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1"/>
  </p:notesMasterIdLst>
  <p:sldIdLst>
    <p:sldId id="256" r:id="rId2"/>
    <p:sldId id="276" r:id="rId3"/>
    <p:sldId id="330" r:id="rId4"/>
    <p:sldId id="311" r:id="rId5"/>
    <p:sldId id="281" r:id="rId6"/>
    <p:sldId id="280" r:id="rId7"/>
    <p:sldId id="279" r:id="rId8"/>
    <p:sldId id="353" r:id="rId9"/>
    <p:sldId id="310" r:id="rId10"/>
    <p:sldId id="358" r:id="rId11"/>
    <p:sldId id="313" r:id="rId12"/>
    <p:sldId id="314" r:id="rId13"/>
    <p:sldId id="282" r:id="rId14"/>
    <p:sldId id="265" r:id="rId15"/>
    <p:sldId id="293" r:id="rId16"/>
    <p:sldId id="331" r:id="rId17"/>
    <p:sldId id="315" r:id="rId18"/>
    <p:sldId id="272" r:id="rId19"/>
    <p:sldId id="303" r:id="rId20"/>
    <p:sldId id="350" r:id="rId21"/>
    <p:sldId id="354" r:id="rId22"/>
    <p:sldId id="347" r:id="rId23"/>
    <p:sldId id="292" r:id="rId24"/>
    <p:sldId id="338" r:id="rId25"/>
    <p:sldId id="288" r:id="rId26"/>
    <p:sldId id="290" r:id="rId27"/>
    <p:sldId id="291" r:id="rId28"/>
    <p:sldId id="341" r:id="rId29"/>
    <p:sldId id="316" r:id="rId30"/>
    <p:sldId id="287" r:id="rId31"/>
    <p:sldId id="294" r:id="rId32"/>
    <p:sldId id="262" r:id="rId33"/>
    <p:sldId id="289" r:id="rId34"/>
    <p:sldId id="359" r:id="rId35"/>
    <p:sldId id="355" r:id="rId36"/>
    <p:sldId id="328" r:id="rId37"/>
    <p:sldId id="340" r:id="rId38"/>
    <p:sldId id="362" r:id="rId39"/>
    <p:sldId id="357" r:id="rId40"/>
    <p:sldId id="329" r:id="rId41"/>
    <p:sldId id="304" r:id="rId42"/>
    <p:sldId id="360" r:id="rId43"/>
    <p:sldId id="342" r:id="rId44"/>
    <p:sldId id="346" r:id="rId45"/>
    <p:sldId id="345" r:id="rId46"/>
    <p:sldId id="277" r:id="rId47"/>
    <p:sldId id="306" r:id="rId48"/>
    <p:sldId id="351" r:id="rId49"/>
    <p:sldId id="307" r:id="rId50"/>
    <p:sldId id="348" r:id="rId51"/>
    <p:sldId id="308" r:id="rId52"/>
    <p:sldId id="305" r:id="rId53"/>
    <p:sldId id="336" r:id="rId54"/>
    <p:sldId id="337" r:id="rId55"/>
    <p:sldId id="356" r:id="rId56"/>
    <p:sldId id="361" r:id="rId57"/>
    <p:sldId id="295" r:id="rId58"/>
    <p:sldId id="363" r:id="rId59"/>
    <p:sldId id="364" r:id="rId60"/>
    <p:sldId id="273" r:id="rId61"/>
    <p:sldId id="278" r:id="rId62"/>
    <p:sldId id="268" r:id="rId63"/>
    <p:sldId id="284" r:id="rId64"/>
    <p:sldId id="317" r:id="rId65"/>
    <p:sldId id="325" r:id="rId66"/>
    <p:sldId id="327" r:id="rId67"/>
    <p:sldId id="300" r:id="rId68"/>
    <p:sldId id="286" r:id="rId69"/>
    <p:sldId id="339" r:id="rId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3202"/>
    <a:srgbClr val="F8766D"/>
    <a:srgbClr val="00BFC4"/>
    <a:srgbClr val="C63912"/>
    <a:srgbClr val="00FF00"/>
    <a:srgbClr val="DC7553"/>
    <a:srgbClr val="E02600"/>
    <a:srgbClr val="C8B606"/>
    <a:srgbClr val="D4C004"/>
    <a:srgbClr val="EAC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16" autoAdjust="0"/>
    <p:restoredTop sz="86225" autoAdjust="0"/>
  </p:normalViewPr>
  <p:slideViewPr>
    <p:cSldViewPr snapToGrid="0" snapToObjects="1">
      <p:cViewPr varScale="1">
        <p:scale>
          <a:sx n="64" d="100"/>
          <a:sy n="64" d="100"/>
        </p:scale>
        <p:origin x="588" y="78"/>
      </p:cViewPr>
      <p:guideLst>
        <p:guide orient="horz" pos="2160"/>
        <p:guide pos="2880"/>
      </p:guideLst>
    </p:cSldViewPr>
  </p:slideViewPr>
  <p:notesTextViewPr>
    <p:cViewPr>
      <p:scale>
        <a:sx n="1" d="1"/>
        <a:sy n="1" d="1"/>
      </p:scale>
      <p:origin x="0" y="0"/>
    </p:cViewPr>
  </p:notesTextViewPr>
  <p:sorterViewPr>
    <p:cViewPr>
      <p:scale>
        <a:sx n="49" d="100"/>
        <a:sy n="49" d="100"/>
      </p:scale>
      <p:origin x="0" y="-168"/>
    </p:cViewPr>
  </p:sorterViewPr>
  <p:gridSpacing cx="36576" cy="36576"/>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7B27C9-DA10-49B2-98DC-78F7165FF6AD}" type="datetimeFigureOut">
              <a:rPr lang="en-US" smtClean="0"/>
              <a:t>4/5/2017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B488861-9C4F-4F30-B70D-F894B09CB450}" type="slidenum">
              <a:rPr lang="en-US" smtClean="0"/>
              <a:t>‹#›</a:t>
            </a:fld>
            <a:endParaRPr lang="en-US"/>
          </a:p>
        </p:txBody>
      </p:sp>
    </p:spTree>
    <p:extLst>
      <p:ext uri="{BB962C8B-B14F-4D97-AF65-F5344CB8AC3E}">
        <p14:creationId xmlns:p14="http://schemas.microsoft.com/office/powerpoint/2010/main" val="1757540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modifications</a:t>
            </a:r>
            <a:r>
              <a:rPr lang="en-US" baseline="0" dirty="0" smtClean="0"/>
              <a:t> on mRNAs and on ribosomal proteins, can affect RNA regulation </a:t>
            </a:r>
            <a:endParaRPr lang="en-US" dirty="0"/>
          </a:p>
        </p:txBody>
      </p:sp>
      <p:sp>
        <p:nvSpPr>
          <p:cNvPr id="4" name="Slide Number Placeholder 3"/>
          <p:cNvSpPr>
            <a:spLocks noGrp="1"/>
          </p:cNvSpPr>
          <p:nvPr>
            <p:ph type="sldNum" sz="quarter" idx="10"/>
          </p:nvPr>
        </p:nvSpPr>
        <p:spPr/>
        <p:txBody>
          <a:bodyPr/>
          <a:lstStyle/>
          <a:p>
            <a:fld id="{CB488861-9C4F-4F30-B70D-F894B09CB450}" type="slidenum">
              <a:rPr lang="en-US" smtClean="0"/>
              <a:t>1</a:t>
            </a:fld>
            <a:endParaRPr lang="en-US"/>
          </a:p>
        </p:txBody>
      </p:sp>
    </p:spTree>
    <p:extLst>
      <p:ext uri="{BB962C8B-B14F-4D97-AF65-F5344CB8AC3E}">
        <p14:creationId xmlns:p14="http://schemas.microsoft.com/office/powerpoint/2010/main" val="22243116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488861-9C4F-4F30-B70D-F894B09CB450}" type="slidenum">
              <a:rPr lang="en-US" smtClean="0"/>
              <a:t>11</a:t>
            </a:fld>
            <a:endParaRPr lang="en-US"/>
          </a:p>
        </p:txBody>
      </p:sp>
    </p:spTree>
    <p:extLst>
      <p:ext uri="{BB962C8B-B14F-4D97-AF65-F5344CB8AC3E}">
        <p14:creationId xmlns:p14="http://schemas.microsoft.com/office/powerpoint/2010/main" val="4031529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I’m showing you here is protein</a:t>
            </a:r>
            <a:r>
              <a:rPr lang="en-US" baseline="0" dirty="0" smtClean="0"/>
              <a:t> expression of our reporter normalized measure by western, normalized to RNA expression of out reporter measured via </a:t>
            </a:r>
            <a:r>
              <a:rPr lang="en-US" baseline="0" dirty="0" err="1" smtClean="0"/>
              <a:t>qRT</a:t>
            </a:r>
            <a:r>
              <a:rPr lang="en-US" baseline="0" dirty="0" smtClean="0"/>
              <a:t>-PCR. </a:t>
            </a:r>
          </a:p>
          <a:p>
            <a:endParaRPr lang="en-US" baseline="0" dirty="0" smtClean="0"/>
          </a:p>
          <a:p>
            <a:r>
              <a:rPr lang="en-US" baseline="0" dirty="0" smtClean="0"/>
              <a:t>During </a:t>
            </a:r>
            <a:r>
              <a:rPr lang="en-US" baseline="0" dirty="0" err="1" smtClean="0"/>
              <a:t>oogeneisis</a:t>
            </a:r>
            <a:r>
              <a:rPr lang="en-US" baseline="0" dirty="0" smtClean="0"/>
              <a:t>, </a:t>
            </a:r>
            <a:r>
              <a:rPr lang="en-US" baseline="0" dirty="0" err="1" smtClean="0"/>
              <a:t>stemloop</a:t>
            </a:r>
            <a:r>
              <a:rPr lang="en-US" baseline="0" dirty="0" smtClean="0"/>
              <a:t> 10 is not required, while during embryogenesis </a:t>
            </a:r>
            <a:r>
              <a:rPr lang="en-US" baseline="0" dirty="0" err="1" smtClean="0"/>
              <a:t>stemloop</a:t>
            </a:r>
            <a:r>
              <a:rPr lang="en-US" baseline="0" dirty="0" smtClean="0"/>
              <a:t> 10 is required for proper translation control. </a:t>
            </a:r>
            <a:endParaRPr lang="en-US" dirty="0"/>
          </a:p>
        </p:txBody>
      </p:sp>
      <p:sp>
        <p:nvSpPr>
          <p:cNvPr id="4" name="Slide Number Placeholder 3"/>
          <p:cNvSpPr>
            <a:spLocks noGrp="1"/>
          </p:cNvSpPr>
          <p:nvPr>
            <p:ph type="sldNum" sz="quarter" idx="10"/>
          </p:nvPr>
        </p:nvSpPr>
        <p:spPr/>
        <p:txBody>
          <a:bodyPr/>
          <a:lstStyle/>
          <a:p>
            <a:fld id="{CB488861-9C4F-4F30-B70D-F894B09CB450}" type="slidenum">
              <a:rPr lang="en-US" smtClean="0"/>
              <a:t>15</a:t>
            </a:fld>
            <a:endParaRPr lang="en-US"/>
          </a:p>
        </p:txBody>
      </p:sp>
    </p:spTree>
    <p:extLst>
      <p:ext uri="{BB962C8B-B14F-4D97-AF65-F5344CB8AC3E}">
        <p14:creationId xmlns:p14="http://schemas.microsoft.com/office/powerpoint/2010/main" val="1881731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special about SL10?</a:t>
            </a:r>
            <a:endParaRPr lang="en-US" dirty="0"/>
          </a:p>
        </p:txBody>
      </p:sp>
      <p:sp>
        <p:nvSpPr>
          <p:cNvPr id="4" name="Slide Number Placeholder 3"/>
          <p:cNvSpPr>
            <a:spLocks noGrp="1"/>
          </p:cNvSpPr>
          <p:nvPr>
            <p:ph type="sldNum" sz="quarter" idx="10"/>
          </p:nvPr>
        </p:nvSpPr>
        <p:spPr/>
        <p:txBody>
          <a:bodyPr/>
          <a:lstStyle/>
          <a:p>
            <a:fld id="{CB488861-9C4F-4F30-B70D-F894B09CB450}" type="slidenum">
              <a:rPr lang="en-US" smtClean="0"/>
              <a:t>16</a:t>
            </a:fld>
            <a:endParaRPr lang="en-US"/>
          </a:p>
        </p:txBody>
      </p:sp>
    </p:spTree>
    <p:extLst>
      <p:ext uri="{BB962C8B-B14F-4D97-AF65-F5344CB8AC3E}">
        <p14:creationId xmlns:p14="http://schemas.microsoft.com/office/powerpoint/2010/main" val="3998645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end width </a:t>
            </a:r>
          </a:p>
          <a:p>
            <a:r>
              <a:rPr lang="en-US" dirty="0" smtClean="0"/>
              <a:t>[1] 3 6  [GGAC]</a:t>
            </a:r>
          </a:p>
          <a:p>
            <a:r>
              <a:rPr lang="en-US" dirty="0" smtClean="0"/>
              <a:t>[2] 75 78  [GAAC] </a:t>
            </a:r>
          </a:p>
          <a:p>
            <a:r>
              <a:rPr lang="en-US" dirty="0" smtClean="0"/>
              <a:t>[3] 204 207  [AAAC] </a:t>
            </a:r>
          </a:p>
          <a:p>
            <a:r>
              <a:rPr lang="en-US" dirty="0" smtClean="0"/>
              <a:t>[4] 324 327  [GAAC]</a:t>
            </a:r>
          </a:p>
          <a:p>
            <a:endParaRPr lang="en-US" dirty="0"/>
          </a:p>
        </p:txBody>
      </p:sp>
      <p:sp>
        <p:nvSpPr>
          <p:cNvPr id="4" name="Slide Number Placeholder 3"/>
          <p:cNvSpPr>
            <a:spLocks noGrp="1"/>
          </p:cNvSpPr>
          <p:nvPr>
            <p:ph type="sldNum" sz="quarter" idx="10"/>
          </p:nvPr>
        </p:nvSpPr>
        <p:spPr/>
        <p:txBody>
          <a:bodyPr/>
          <a:lstStyle/>
          <a:p>
            <a:fld id="{CB488861-9C4F-4F30-B70D-F894B09CB450}" type="slidenum">
              <a:rPr lang="en-US" smtClean="0"/>
              <a:t>17</a:t>
            </a:fld>
            <a:endParaRPr lang="en-US"/>
          </a:p>
        </p:txBody>
      </p:sp>
    </p:spTree>
    <p:extLst>
      <p:ext uri="{BB962C8B-B14F-4D97-AF65-F5344CB8AC3E}">
        <p14:creationId xmlns:p14="http://schemas.microsoft.com/office/powerpoint/2010/main" val="3174981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way of looking at this is to look at the ratio</a:t>
            </a:r>
            <a:r>
              <a:rPr lang="en-US" baseline="0" dirty="0" smtClean="0"/>
              <a:t> of the 18ul readout to the 2ul readout</a:t>
            </a:r>
            <a:endParaRPr lang="en-US" dirty="0"/>
          </a:p>
        </p:txBody>
      </p:sp>
      <p:sp>
        <p:nvSpPr>
          <p:cNvPr id="4" name="Slide Number Placeholder 3"/>
          <p:cNvSpPr>
            <a:spLocks noGrp="1"/>
          </p:cNvSpPr>
          <p:nvPr>
            <p:ph type="sldNum" sz="quarter" idx="10"/>
          </p:nvPr>
        </p:nvSpPr>
        <p:spPr/>
        <p:txBody>
          <a:bodyPr/>
          <a:lstStyle/>
          <a:p>
            <a:fld id="{CB488861-9C4F-4F30-B70D-F894B09CB450}" type="slidenum">
              <a:rPr lang="en-US" smtClean="0"/>
              <a:t>48</a:t>
            </a:fld>
            <a:endParaRPr lang="en-US"/>
          </a:p>
        </p:txBody>
      </p:sp>
    </p:spTree>
    <p:extLst>
      <p:ext uri="{BB962C8B-B14F-4D97-AF65-F5344CB8AC3E}">
        <p14:creationId xmlns:p14="http://schemas.microsoft.com/office/powerpoint/2010/main" val="28302341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test if there is an</a:t>
            </a:r>
            <a:r>
              <a:rPr lang="en-US" baseline="0" dirty="0" smtClean="0"/>
              <a:t> issue with the construct we made, I transfected the transcript into a drosophila cell line, with a control construct to compare to.</a:t>
            </a:r>
          </a:p>
          <a:p>
            <a:endParaRPr lang="en-US" baseline="0" dirty="0" smtClean="0"/>
          </a:p>
          <a:p>
            <a:r>
              <a:rPr lang="en-US" baseline="0" dirty="0" smtClean="0"/>
              <a:t>What you’re looking at again is the fold change in luciferase luminescence, this time </a:t>
            </a:r>
            <a:r>
              <a:rPr lang="en-US" baseline="0" smtClean="0"/>
              <a:t>from a high concentration of transcript to a low concentration of transcript.</a:t>
            </a:r>
            <a:endParaRPr lang="en-US" dirty="0"/>
          </a:p>
        </p:txBody>
      </p:sp>
      <p:sp>
        <p:nvSpPr>
          <p:cNvPr id="4" name="Slide Number Placeholder 3"/>
          <p:cNvSpPr>
            <a:spLocks noGrp="1"/>
          </p:cNvSpPr>
          <p:nvPr>
            <p:ph type="sldNum" sz="quarter" idx="10"/>
          </p:nvPr>
        </p:nvSpPr>
        <p:spPr/>
        <p:txBody>
          <a:bodyPr/>
          <a:lstStyle/>
          <a:p>
            <a:fld id="{CB488861-9C4F-4F30-B70D-F894B09CB450}" type="slidenum">
              <a:rPr lang="en-US" smtClean="0"/>
              <a:t>51</a:t>
            </a:fld>
            <a:endParaRPr lang="en-US"/>
          </a:p>
        </p:txBody>
      </p:sp>
    </p:spTree>
    <p:extLst>
      <p:ext uri="{BB962C8B-B14F-4D97-AF65-F5344CB8AC3E}">
        <p14:creationId xmlns:p14="http://schemas.microsoft.com/office/powerpoint/2010/main" val="22730129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Firefly expression</a:t>
            </a:r>
            <a:r>
              <a:rPr lang="en-US" baseline="0" dirty="0" smtClean="0"/>
              <a:t> can be a control</a:t>
            </a:r>
            <a:endParaRPr lang="en-US" dirty="0" smtClean="0"/>
          </a:p>
          <a:p>
            <a:r>
              <a:rPr lang="en-US" dirty="0" smtClean="0"/>
              <a:t>Start codon mutant</a:t>
            </a:r>
            <a:endParaRPr lang="en-US" dirty="0"/>
          </a:p>
        </p:txBody>
      </p:sp>
      <p:sp>
        <p:nvSpPr>
          <p:cNvPr id="4" name="Slide Number Placeholder 3"/>
          <p:cNvSpPr>
            <a:spLocks noGrp="1"/>
          </p:cNvSpPr>
          <p:nvPr>
            <p:ph type="sldNum" sz="quarter" idx="10"/>
          </p:nvPr>
        </p:nvSpPr>
        <p:spPr/>
        <p:txBody>
          <a:bodyPr/>
          <a:lstStyle/>
          <a:p>
            <a:fld id="{CB488861-9C4F-4F30-B70D-F894B09CB450}" type="slidenum">
              <a:rPr lang="en-US" smtClean="0"/>
              <a:t>52</a:t>
            </a:fld>
            <a:endParaRPr lang="en-US"/>
          </a:p>
        </p:txBody>
      </p:sp>
    </p:spTree>
    <p:extLst>
      <p:ext uri="{BB962C8B-B14F-4D97-AF65-F5344CB8AC3E}">
        <p14:creationId xmlns:p14="http://schemas.microsoft.com/office/powerpoint/2010/main" val="19152665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a:spLocks noGrp="1" noRot="1" noChangeAspect="1"/>
          </p:cNvSpPr>
          <p:nvPr>
            <p:ph type="sldImg"/>
          </p:nvPr>
        </p:nvSpPr>
        <p:spPr>
          <a:xfrm>
            <a:off x="1143000" y="685800"/>
            <a:ext cx="4572000" cy="3429000"/>
          </a:xfrm>
          <a:prstGeom prst="rect">
            <a:avLst/>
          </a:prstGeom>
        </p:spPr>
        <p:txBody>
          <a:bodyPr/>
          <a:lstStyle/>
          <a:p>
            <a:endParaRPr/>
          </a:p>
        </p:txBody>
      </p:sp>
      <p:sp>
        <p:nvSpPr>
          <p:cNvPr id="152" name="Shape 152"/>
          <p:cNvSpPr>
            <a:spLocks noGrp="1"/>
          </p:cNvSpPr>
          <p:nvPr>
            <p:ph type="body" sz="quarter" idx="1"/>
          </p:nvPr>
        </p:nvSpPr>
        <p:spPr>
          <a:prstGeom prst="rect">
            <a:avLst/>
          </a:prstGeom>
        </p:spPr>
        <p:txBody>
          <a:bodyPr/>
          <a:lstStyle/>
          <a:p>
            <a:pPr defTabSz="914400">
              <a:lnSpc>
                <a:spcPct val="100000"/>
              </a:lnSpc>
              <a:defRPr sz="1600"/>
            </a:pPr>
            <a:r>
              <a:t>To do this we used over 100 transgenic lines and stained for developmental phenotypes.  In white are those without a phenotype, </a:t>
            </a:r>
            <a:r>
              <a:rPr b="1"/>
              <a:t>while those in color were hits, </a:t>
            </a:r>
            <a:r>
              <a:t>when knocked down within the germline.  </a:t>
            </a:r>
            <a:r>
              <a:rPr b="1" i="1"/>
              <a:t>But, what was most interesting to us were those in green…</a:t>
            </a:r>
            <a:r>
              <a:t>those that are in green are hits from histone modifying complex called ATAC.  </a:t>
            </a:r>
          </a:p>
          <a:p>
            <a:pPr defTabSz="914400">
              <a:lnSpc>
                <a:spcPct val="100000"/>
              </a:lnSpc>
              <a:defRPr sz="1600"/>
            </a:pPr>
            <a:endParaRPr/>
          </a:p>
          <a:p>
            <a:pPr defTabSz="914400">
              <a:lnSpc>
                <a:spcPct val="100000"/>
              </a:lnSpc>
              <a:defRPr sz="1600"/>
            </a:pPr>
            <a:r>
              <a:t>Because ATAC complex members showed defects in oogenesis when they were knocked down in the germline, we wanted to further investigate the role of ATAC during oogenesis.</a:t>
            </a:r>
          </a:p>
        </p:txBody>
      </p:sp>
    </p:spTree>
    <p:extLst>
      <p:ext uri="{BB962C8B-B14F-4D97-AF65-F5344CB8AC3E}">
        <p14:creationId xmlns:p14="http://schemas.microsoft.com/office/powerpoint/2010/main" val="2980691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a:spLocks noGrp="1" noRot="1" noChangeAspect="1"/>
          </p:cNvSpPr>
          <p:nvPr>
            <p:ph type="sldImg"/>
          </p:nvPr>
        </p:nvSpPr>
        <p:spPr>
          <a:xfrm>
            <a:off x="1143000" y="685800"/>
            <a:ext cx="4572000" cy="3429000"/>
          </a:xfrm>
          <a:prstGeom prst="rect">
            <a:avLst/>
          </a:prstGeom>
        </p:spPr>
        <p:txBody>
          <a:bodyPr/>
          <a:lstStyle/>
          <a:p>
            <a:endParaRPr/>
          </a:p>
        </p:txBody>
      </p:sp>
      <p:sp>
        <p:nvSpPr>
          <p:cNvPr id="152" name="Shape 152"/>
          <p:cNvSpPr>
            <a:spLocks noGrp="1"/>
          </p:cNvSpPr>
          <p:nvPr>
            <p:ph type="body" sz="quarter" idx="1"/>
          </p:nvPr>
        </p:nvSpPr>
        <p:spPr>
          <a:prstGeom prst="rect">
            <a:avLst/>
          </a:prstGeom>
        </p:spPr>
        <p:txBody>
          <a:bodyPr/>
          <a:lstStyle/>
          <a:p>
            <a:pPr defTabSz="914400">
              <a:lnSpc>
                <a:spcPct val="100000"/>
              </a:lnSpc>
              <a:defRPr sz="1600"/>
            </a:pPr>
            <a:r>
              <a:t>To do this we used over 100 transgenic lines and stained for developmental phenotypes.  In white are those without a phenotype, </a:t>
            </a:r>
            <a:r>
              <a:rPr b="1"/>
              <a:t>while those in color were hits, </a:t>
            </a:r>
            <a:r>
              <a:t>when knocked down within the germline.  </a:t>
            </a:r>
            <a:r>
              <a:rPr b="1" i="1"/>
              <a:t>But, what was most interesting to us were those in green…</a:t>
            </a:r>
            <a:r>
              <a:t>those that are in green are hits from histone modifying complex called ATAC.  </a:t>
            </a:r>
          </a:p>
          <a:p>
            <a:pPr defTabSz="914400">
              <a:lnSpc>
                <a:spcPct val="100000"/>
              </a:lnSpc>
              <a:defRPr sz="1600"/>
            </a:pPr>
            <a:endParaRPr/>
          </a:p>
          <a:p>
            <a:pPr defTabSz="914400">
              <a:lnSpc>
                <a:spcPct val="100000"/>
              </a:lnSpc>
              <a:defRPr sz="1600"/>
            </a:pPr>
            <a:r>
              <a:t>Because ATAC complex members showed defects in oogenesis when they were knocked down in the germline, we wanted to further investigate the role of ATAC during oogenesis.</a:t>
            </a:r>
          </a:p>
        </p:txBody>
      </p:sp>
    </p:spTree>
    <p:extLst>
      <p:ext uri="{BB962C8B-B14F-4D97-AF65-F5344CB8AC3E}">
        <p14:creationId xmlns:p14="http://schemas.microsoft.com/office/powerpoint/2010/main" val="33127490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Overall,</a:t>
            </a:r>
            <a:r>
              <a:rPr lang="en-US" baseline="0" dirty="0" smtClean="0"/>
              <a:t> our long-term vision for these projects is to be able to understand how diversity, imparted through either post-transcriptional or post-translational modifications can control translation. One beautiful example is the translation control that occurs during early drosophila embryogenesis. Despite the lack of any cytoplasmic division in early embryos and the lack of any transcription control, RNAs begin to localize forming complex patterning which sets up the early drosophila embryo for later development.</a:t>
            </a:r>
            <a:endParaRPr lang="en-US" dirty="0"/>
          </a:p>
        </p:txBody>
      </p:sp>
      <p:sp>
        <p:nvSpPr>
          <p:cNvPr id="4" name="Slide Number Placeholder 3"/>
          <p:cNvSpPr>
            <a:spLocks noGrp="1"/>
          </p:cNvSpPr>
          <p:nvPr>
            <p:ph type="sldNum" sz="quarter" idx="10"/>
          </p:nvPr>
        </p:nvSpPr>
        <p:spPr/>
        <p:txBody>
          <a:bodyPr/>
          <a:lstStyle/>
          <a:p>
            <a:fld id="{CB488861-9C4F-4F30-B70D-F894B09CB450}" type="slidenum">
              <a:rPr lang="en-US" smtClean="0"/>
              <a:t>56</a:t>
            </a:fld>
            <a:endParaRPr lang="en-US"/>
          </a:p>
        </p:txBody>
      </p:sp>
    </p:spTree>
    <p:extLst>
      <p:ext uri="{BB962C8B-B14F-4D97-AF65-F5344CB8AC3E}">
        <p14:creationId xmlns:p14="http://schemas.microsoft.com/office/powerpoint/2010/main" val="370088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to know how the transition from being an egg to being a zygote occurs</a:t>
            </a:r>
            <a:endParaRPr lang="en-US" dirty="0"/>
          </a:p>
        </p:txBody>
      </p:sp>
      <p:sp>
        <p:nvSpPr>
          <p:cNvPr id="4" name="Slide Number Placeholder 3"/>
          <p:cNvSpPr>
            <a:spLocks noGrp="1"/>
          </p:cNvSpPr>
          <p:nvPr>
            <p:ph type="sldNum" sz="quarter" idx="10"/>
          </p:nvPr>
        </p:nvSpPr>
        <p:spPr/>
        <p:txBody>
          <a:bodyPr/>
          <a:lstStyle/>
          <a:p>
            <a:fld id="{CB488861-9C4F-4F30-B70D-F894B09CB450}" type="slidenum">
              <a:rPr lang="en-US" smtClean="0"/>
              <a:t>3</a:t>
            </a:fld>
            <a:endParaRPr lang="en-US"/>
          </a:p>
        </p:txBody>
      </p:sp>
    </p:spTree>
    <p:extLst>
      <p:ext uri="{BB962C8B-B14F-4D97-AF65-F5344CB8AC3E}">
        <p14:creationId xmlns:p14="http://schemas.microsoft.com/office/powerpoint/2010/main" val="31356749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end width </a:t>
            </a:r>
          </a:p>
          <a:p>
            <a:r>
              <a:rPr lang="en-US" dirty="0" smtClean="0"/>
              <a:t>[1] 3 6  [GGAC]</a:t>
            </a:r>
          </a:p>
          <a:p>
            <a:r>
              <a:rPr lang="en-US" dirty="0" smtClean="0"/>
              <a:t>[2] 75 78  [GAAC] </a:t>
            </a:r>
          </a:p>
          <a:p>
            <a:r>
              <a:rPr lang="en-US" dirty="0" smtClean="0"/>
              <a:t>[3] 204 207  [AAAC] </a:t>
            </a:r>
          </a:p>
          <a:p>
            <a:r>
              <a:rPr lang="en-US" dirty="0" smtClean="0"/>
              <a:t>[4] 324 327  [GAAC]</a:t>
            </a:r>
          </a:p>
          <a:p>
            <a:endParaRPr lang="en-US" dirty="0"/>
          </a:p>
        </p:txBody>
      </p:sp>
      <p:sp>
        <p:nvSpPr>
          <p:cNvPr id="4" name="Slide Number Placeholder 3"/>
          <p:cNvSpPr>
            <a:spLocks noGrp="1"/>
          </p:cNvSpPr>
          <p:nvPr>
            <p:ph type="sldNum" sz="quarter" idx="10"/>
          </p:nvPr>
        </p:nvSpPr>
        <p:spPr/>
        <p:txBody>
          <a:bodyPr/>
          <a:lstStyle/>
          <a:p>
            <a:fld id="{CB488861-9C4F-4F30-B70D-F894B09CB450}" type="slidenum">
              <a:rPr lang="en-US" smtClean="0"/>
              <a:t>62</a:t>
            </a:fld>
            <a:endParaRPr lang="en-US"/>
          </a:p>
        </p:txBody>
      </p:sp>
    </p:spTree>
    <p:extLst>
      <p:ext uri="{BB962C8B-B14F-4D97-AF65-F5344CB8AC3E}">
        <p14:creationId xmlns:p14="http://schemas.microsoft.com/office/powerpoint/2010/main" val="3174981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process that occurs in the transition from egg to zygote</a:t>
            </a:r>
            <a:r>
              <a:rPr lang="en-US" baseline="0" dirty="0" smtClean="0"/>
              <a:t> is maternal to zygotic transition. This is a process where factors deposited into the egg, such as mRNA, are degraded and at the same time, zygotic mRNAs begin to be transcribed</a:t>
            </a:r>
          </a:p>
          <a:p>
            <a:endParaRPr lang="en-US" baseline="0" dirty="0" smtClean="0"/>
          </a:p>
          <a:p>
            <a:r>
              <a:rPr lang="en-US" baseline="0" dirty="0" smtClean="0"/>
              <a:t>How are these Maternal RNAs are marked for degradation?</a:t>
            </a:r>
          </a:p>
        </p:txBody>
      </p:sp>
      <p:sp>
        <p:nvSpPr>
          <p:cNvPr id="4" name="Slide Number Placeholder 3"/>
          <p:cNvSpPr>
            <a:spLocks noGrp="1"/>
          </p:cNvSpPr>
          <p:nvPr>
            <p:ph type="sldNum" sz="quarter" idx="10"/>
          </p:nvPr>
        </p:nvSpPr>
        <p:spPr/>
        <p:txBody>
          <a:bodyPr/>
          <a:lstStyle/>
          <a:p>
            <a:fld id="{CB488861-9C4F-4F30-B70D-F894B09CB450}" type="slidenum">
              <a:rPr lang="en-US" smtClean="0"/>
              <a:t>4</a:t>
            </a:fld>
            <a:endParaRPr lang="en-US"/>
          </a:p>
        </p:txBody>
      </p:sp>
    </p:spTree>
    <p:extLst>
      <p:ext uri="{BB962C8B-B14F-4D97-AF65-F5344CB8AC3E}">
        <p14:creationId xmlns:p14="http://schemas.microsoft.com/office/powerpoint/2010/main" val="2994273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-RNA</a:t>
            </a:r>
            <a:r>
              <a:rPr lang="en-US" baseline="0" dirty="0" smtClean="0"/>
              <a:t> is deposited into developing oocyte</a:t>
            </a:r>
          </a:p>
          <a:p>
            <a:r>
              <a:rPr lang="en-US" baseline="0" dirty="0" smtClean="0"/>
              <a:t>-fertilized egg is laid</a:t>
            </a:r>
          </a:p>
          <a:p>
            <a:r>
              <a:rPr lang="en-US" baseline="0" dirty="0" smtClean="0"/>
              <a:t>-allows us to easily collect large numbers of embryos for analysis</a:t>
            </a:r>
            <a:endParaRPr lang="en-US" dirty="0"/>
          </a:p>
        </p:txBody>
      </p:sp>
      <p:sp>
        <p:nvSpPr>
          <p:cNvPr id="4" name="Slide Number Placeholder 3"/>
          <p:cNvSpPr>
            <a:spLocks noGrp="1"/>
          </p:cNvSpPr>
          <p:nvPr>
            <p:ph type="sldNum" sz="quarter" idx="10"/>
          </p:nvPr>
        </p:nvSpPr>
        <p:spPr/>
        <p:txBody>
          <a:bodyPr/>
          <a:lstStyle/>
          <a:p>
            <a:fld id="{CB488861-9C4F-4F30-B70D-F894B09CB450}" type="slidenum">
              <a:rPr lang="en-US" smtClean="0"/>
              <a:t>5</a:t>
            </a:fld>
            <a:endParaRPr lang="en-US"/>
          </a:p>
        </p:txBody>
      </p:sp>
    </p:spTree>
    <p:extLst>
      <p:ext uri="{BB962C8B-B14F-4D97-AF65-F5344CB8AC3E}">
        <p14:creationId xmlns:p14="http://schemas.microsoft.com/office/powerpoint/2010/main" val="3263109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is it critical that </a:t>
            </a:r>
            <a:r>
              <a:rPr lang="en-US" dirty="0" err="1" smtClean="0"/>
              <a:t>pgc</a:t>
            </a:r>
            <a:r>
              <a:rPr lang="en-US" dirty="0" smtClean="0"/>
              <a:t> is tightly regulated?</a:t>
            </a:r>
            <a:endParaRPr lang="en-US" dirty="0"/>
          </a:p>
        </p:txBody>
      </p:sp>
      <p:sp>
        <p:nvSpPr>
          <p:cNvPr id="4" name="Slide Number Placeholder 3"/>
          <p:cNvSpPr>
            <a:spLocks noGrp="1"/>
          </p:cNvSpPr>
          <p:nvPr>
            <p:ph type="sldNum" sz="quarter" idx="10"/>
          </p:nvPr>
        </p:nvSpPr>
        <p:spPr/>
        <p:txBody>
          <a:bodyPr/>
          <a:lstStyle/>
          <a:p>
            <a:fld id="{CB488861-9C4F-4F30-B70D-F894B09CB450}" type="slidenum">
              <a:rPr lang="en-US" smtClean="0"/>
              <a:t>6</a:t>
            </a:fld>
            <a:endParaRPr lang="en-US"/>
          </a:p>
        </p:txBody>
      </p:sp>
    </p:spTree>
    <p:extLst>
      <p:ext uri="{BB962C8B-B14F-4D97-AF65-F5344CB8AC3E}">
        <p14:creationId xmlns:p14="http://schemas.microsoft.com/office/powerpoint/2010/main" val="372393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is </a:t>
            </a:r>
            <a:r>
              <a:rPr lang="en-US" dirty="0" err="1" smtClean="0"/>
              <a:t>pgc</a:t>
            </a:r>
            <a:r>
              <a:rPr lang="en-US" baseline="0" dirty="0" smtClean="0"/>
              <a:t> so tightly controlled?</a:t>
            </a:r>
            <a:endParaRPr lang="en-US" dirty="0"/>
          </a:p>
        </p:txBody>
      </p:sp>
      <p:sp>
        <p:nvSpPr>
          <p:cNvPr id="4" name="Slide Number Placeholder 3"/>
          <p:cNvSpPr>
            <a:spLocks noGrp="1"/>
          </p:cNvSpPr>
          <p:nvPr>
            <p:ph type="sldNum" sz="quarter" idx="10"/>
          </p:nvPr>
        </p:nvSpPr>
        <p:spPr/>
        <p:txBody>
          <a:bodyPr/>
          <a:lstStyle/>
          <a:p>
            <a:fld id="{CB488861-9C4F-4F30-B70D-F894B09CB450}" type="slidenum">
              <a:rPr lang="en-US" smtClean="0"/>
              <a:t>7</a:t>
            </a:fld>
            <a:endParaRPr lang="en-US"/>
          </a:p>
        </p:txBody>
      </p:sp>
    </p:spTree>
    <p:extLst>
      <p:ext uri="{BB962C8B-B14F-4D97-AF65-F5344CB8AC3E}">
        <p14:creationId xmlns:p14="http://schemas.microsoft.com/office/powerpoint/2010/main" val="3621895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are germline determinates</a:t>
            </a:r>
            <a:r>
              <a:rPr lang="en-US" baseline="0" dirty="0" smtClean="0"/>
              <a:t> </a:t>
            </a:r>
            <a:r>
              <a:rPr lang="en-US" dirty="0" smtClean="0"/>
              <a:t>specifically</a:t>
            </a:r>
            <a:r>
              <a:rPr lang="en-US" baseline="0" dirty="0" smtClean="0"/>
              <a:t> degraded in the soma?</a:t>
            </a:r>
            <a:endParaRPr lang="en-US" dirty="0"/>
          </a:p>
        </p:txBody>
      </p:sp>
      <p:sp>
        <p:nvSpPr>
          <p:cNvPr id="4" name="Slide Number Placeholder 3"/>
          <p:cNvSpPr>
            <a:spLocks noGrp="1"/>
          </p:cNvSpPr>
          <p:nvPr>
            <p:ph type="sldNum" sz="quarter" idx="10"/>
          </p:nvPr>
        </p:nvSpPr>
        <p:spPr/>
        <p:txBody>
          <a:bodyPr/>
          <a:lstStyle/>
          <a:p>
            <a:fld id="{CB488861-9C4F-4F30-B70D-F894B09CB450}" type="slidenum">
              <a:rPr lang="en-US" smtClean="0"/>
              <a:t>8</a:t>
            </a:fld>
            <a:endParaRPr lang="en-US"/>
          </a:p>
        </p:txBody>
      </p:sp>
    </p:spTree>
    <p:extLst>
      <p:ext uri="{BB962C8B-B14F-4D97-AF65-F5344CB8AC3E}">
        <p14:creationId xmlns:p14="http://schemas.microsoft.com/office/powerpoint/2010/main" val="4245308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Smaug</a:t>
            </a:r>
            <a:r>
              <a:rPr lang="en-US" dirty="0" smtClean="0"/>
              <a:t> is cleverly</a:t>
            </a:r>
            <a:r>
              <a:rPr lang="en-US" baseline="0" dirty="0" smtClean="0"/>
              <a:t> named after the dragon from </a:t>
            </a:r>
            <a:r>
              <a:rPr lang="en-US" baseline="0" dirty="0" err="1" smtClean="0"/>
              <a:t>Tolkein’s</a:t>
            </a:r>
            <a:r>
              <a:rPr lang="en-US" baseline="0" dirty="0" smtClean="0"/>
              <a:t> The Hobbit, because like the dragon, the protein guards its treasure, the soma, and destroys and invading RNAs</a:t>
            </a:r>
            <a:endParaRPr lang="en-US" dirty="0"/>
          </a:p>
        </p:txBody>
      </p:sp>
      <p:sp>
        <p:nvSpPr>
          <p:cNvPr id="4" name="Slide Number Placeholder 3"/>
          <p:cNvSpPr>
            <a:spLocks noGrp="1"/>
          </p:cNvSpPr>
          <p:nvPr>
            <p:ph type="sldNum" sz="quarter" idx="10"/>
          </p:nvPr>
        </p:nvSpPr>
        <p:spPr/>
        <p:txBody>
          <a:bodyPr/>
          <a:lstStyle/>
          <a:p>
            <a:fld id="{CB488861-9C4F-4F30-B70D-F894B09CB450}" type="slidenum">
              <a:rPr lang="en-US" smtClean="0"/>
              <a:t>9</a:t>
            </a:fld>
            <a:endParaRPr lang="en-US"/>
          </a:p>
        </p:txBody>
      </p:sp>
    </p:spTree>
    <p:extLst>
      <p:ext uri="{BB962C8B-B14F-4D97-AF65-F5344CB8AC3E}">
        <p14:creationId xmlns:p14="http://schemas.microsoft.com/office/powerpoint/2010/main" val="1931760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Smaug</a:t>
            </a:r>
            <a:r>
              <a:rPr lang="en-US" dirty="0" smtClean="0"/>
              <a:t> only degrades about 2/3</a:t>
            </a:r>
            <a:r>
              <a:rPr lang="en-US" baseline="30000" dirty="0" smtClean="0"/>
              <a:t>rds</a:t>
            </a:r>
            <a:r>
              <a:rPr lang="en-US" baseline="0" dirty="0" smtClean="0"/>
              <a:t> of unstable maternal RNAs, so what degrades the remaining 3</a:t>
            </a:r>
            <a:r>
              <a:rPr lang="en-US" baseline="30000" dirty="0" smtClean="0"/>
              <a:t>rd</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CB488861-9C4F-4F30-B70D-F894B09CB450}" type="slidenum">
              <a:rPr lang="en-US" smtClean="0"/>
              <a:t>10</a:t>
            </a:fld>
            <a:endParaRPr lang="en-US"/>
          </a:p>
        </p:txBody>
      </p:sp>
    </p:spTree>
    <p:extLst>
      <p:ext uri="{BB962C8B-B14F-4D97-AF65-F5344CB8AC3E}">
        <p14:creationId xmlns:p14="http://schemas.microsoft.com/office/powerpoint/2010/main" val="3836130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bg1">
                    <a:lumMod val="95000"/>
                  </a:schemeClr>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bg1">
                    <a:lumMod val="9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8C8933D8-CA1B-4ECF-B3D8-9A71EEF6D1D7}" type="datetimeFigureOut">
              <a:rPr lang="en-US" smtClean="0"/>
              <a:t>4/5/2017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EE094C-19FE-44B5-A132-F70630EF8490}" type="slidenum">
              <a:rPr lang="en-US" smtClean="0"/>
              <a:t>‹#›</a:t>
            </a:fld>
            <a:endParaRPr lang="en-US"/>
          </a:p>
        </p:txBody>
      </p:sp>
    </p:spTree>
    <p:extLst>
      <p:ext uri="{BB962C8B-B14F-4D97-AF65-F5344CB8AC3E}">
        <p14:creationId xmlns:p14="http://schemas.microsoft.com/office/powerpoint/2010/main" val="15423022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8933D8-CA1B-4ECF-B3D8-9A71EEF6D1D7}" type="datetimeFigureOut">
              <a:rPr lang="en-US" smtClean="0"/>
              <a:t>4/5/2017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EE094C-19FE-44B5-A132-F70630EF8490}" type="slidenum">
              <a:rPr lang="en-US" smtClean="0"/>
              <a:t>‹#›</a:t>
            </a:fld>
            <a:endParaRPr lang="en-US"/>
          </a:p>
        </p:txBody>
      </p:sp>
    </p:spTree>
    <p:extLst>
      <p:ext uri="{BB962C8B-B14F-4D97-AF65-F5344CB8AC3E}">
        <p14:creationId xmlns:p14="http://schemas.microsoft.com/office/powerpoint/2010/main" val="316674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8933D8-CA1B-4ECF-B3D8-9A71EEF6D1D7}" type="datetimeFigureOut">
              <a:rPr lang="en-US" smtClean="0"/>
              <a:t>4/5/2017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EE094C-19FE-44B5-A132-F70630EF8490}" type="slidenum">
              <a:rPr lang="en-US" smtClean="0"/>
              <a:t>‹#›</a:t>
            </a:fld>
            <a:endParaRPr lang="en-US"/>
          </a:p>
        </p:txBody>
      </p:sp>
    </p:spTree>
    <p:extLst>
      <p:ext uri="{BB962C8B-B14F-4D97-AF65-F5344CB8AC3E}">
        <p14:creationId xmlns:p14="http://schemas.microsoft.com/office/powerpoint/2010/main" val="41880445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892969" y="1151930"/>
            <a:ext cx="7358063" cy="2321719"/>
          </a:xfrm>
          <a:prstGeom prst="rect">
            <a:avLst/>
          </a:prstGeom>
        </p:spPr>
        <p:txBody>
          <a:bodyPr anchor="b"/>
          <a:lstStyle/>
          <a:p>
            <a:pPr lvl="0">
              <a:defRPr sz="1800">
                <a:solidFill>
                  <a:srgbClr val="000000"/>
                </a:solidFill>
              </a:defRPr>
            </a:pPr>
            <a:r>
              <a:rPr sz="5600">
                <a:solidFill>
                  <a:srgbClr val="FFFFFF"/>
                </a:solidFill>
              </a:rPr>
              <a:t>Title Text</a:t>
            </a:r>
          </a:p>
        </p:txBody>
      </p:sp>
      <p:sp>
        <p:nvSpPr>
          <p:cNvPr id="6" name="Shape 6"/>
          <p:cNvSpPr>
            <a:spLocks noGrp="1"/>
          </p:cNvSpPr>
          <p:nvPr>
            <p:ph type="body" idx="1"/>
          </p:nvPr>
        </p:nvSpPr>
        <p:spPr>
          <a:xfrm>
            <a:off x="892969" y="3536156"/>
            <a:ext cx="7358063" cy="794742"/>
          </a:xfrm>
          <a:prstGeom prst="rect">
            <a:avLst/>
          </a:prstGeom>
        </p:spPr>
        <p:txBody>
          <a:bodyPr anchor="t"/>
          <a:lstStyle>
            <a:lvl1pPr marL="0" indent="0" algn="ctr">
              <a:spcBef>
                <a:spcPts val="0"/>
              </a:spcBef>
              <a:buSzTx/>
              <a:buNone/>
              <a:defRPr sz="2200"/>
            </a:lvl1pPr>
            <a:lvl2pPr marL="0" indent="160729" algn="ctr">
              <a:spcBef>
                <a:spcPts val="0"/>
              </a:spcBef>
              <a:buSzTx/>
              <a:buNone/>
              <a:defRPr sz="2200"/>
            </a:lvl2pPr>
            <a:lvl3pPr marL="0" indent="321457" algn="ctr">
              <a:spcBef>
                <a:spcPts val="0"/>
              </a:spcBef>
              <a:buSzTx/>
              <a:buNone/>
              <a:defRPr sz="2200"/>
            </a:lvl3pPr>
            <a:lvl4pPr marL="0" indent="482186" algn="ctr">
              <a:spcBef>
                <a:spcPts val="0"/>
              </a:spcBef>
              <a:buSzTx/>
              <a:buNone/>
              <a:defRPr sz="2200"/>
            </a:lvl4pPr>
            <a:lvl5pPr marL="0" indent="642915" algn="ctr">
              <a:spcBef>
                <a:spcPts val="0"/>
              </a:spcBef>
              <a:buSzTx/>
              <a:buNone/>
              <a:defRPr sz="2200"/>
            </a:lvl5pPr>
          </a:lstStyle>
          <a:p>
            <a:pPr lvl="0">
              <a:defRPr sz="1800">
                <a:solidFill>
                  <a:srgbClr val="000000"/>
                </a:solidFill>
              </a:defRPr>
            </a:pPr>
            <a:r>
              <a:rPr sz="2200">
                <a:solidFill>
                  <a:srgbClr val="FFFFFF"/>
                </a:solidFill>
              </a:rPr>
              <a:t>Body Level One</a:t>
            </a:r>
          </a:p>
          <a:p>
            <a:pPr lvl="1">
              <a:defRPr sz="1800">
                <a:solidFill>
                  <a:srgbClr val="000000"/>
                </a:solidFill>
              </a:defRPr>
            </a:pPr>
            <a:r>
              <a:rPr sz="2200">
                <a:solidFill>
                  <a:srgbClr val="FFFFFF"/>
                </a:solidFill>
              </a:rPr>
              <a:t>Body Level Two</a:t>
            </a:r>
          </a:p>
          <a:p>
            <a:pPr lvl="2">
              <a:defRPr sz="1800">
                <a:solidFill>
                  <a:srgbClr val="000000"/>
                </a:solidFill>
              </a:defRPr>
            </a:pPr>
            <a:r>
              <a:rPr sz="2200">
                <a:solidFill>
                  <a:srgbClr val="FFFFFF"/>
                </a:solidFill>
              </a:rPr>
              <a:t>Body Level Three</a:t>
            </a:r>
          </a:p>
          <a:p>
            <a:pPr lvl="3">
              <a:defRPr sz="1800">
                <a:solidFill>
                  <a:srgbClr val="000000"/>
                </a:solidFill>
              </a:defRPr>
            </a:pPr>
            <a:r>
              <a:rPr sz="2200">
                <a:solidFill>
                  <a:srgbClr val="FFFFFF"/>
                </a:solidFill>
              </a:rPr>
              <a:t>Body Level Four</a:t>
            </a:r>
          </a:p>
          <a:p>
            <a:pPr lvl="4">
              <a:defRPr sz="1800">
                <a:solidFill>
                  <a:srgbClr val="000000"/>
                </a:solidFill>
              </a:defRPr>
            </a:pPr>
            <a:r>
              <a:rPr sz="2200">
                <a:solidFill>
                  <a:srgbClr val="FFFFFF"/>
                </a:solidFill>
              </a:rPr>
              <a:t>Body Level Five</a:t>
            </a:r>
          </a:p>
        </p:txBody>
      </p:sp>
    </p:spTree>
    <p:extLst>
      <p:ext uri="{BB962C8B-B14F-4D97-AF65-F5344CB8AC3E}">
        <p14:creationId xmlns:p14="http://schemas.microsoft.com/office/powerpoint/2010/main" val="150095552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lvl1pPr>
              <a:defRPr sz="3600">
                <a:solidFill>
                  <a:schemeClr val="bg1">
                    <a:lumMod val="95000"/>
                  </a:schemeClr>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C8933D8-CA1B-4ECF-B3D8-9A71EEF6D1D7}" type="datetimeFigureOut">
              <a:rPr lang="en-US" smtClean="0"/>
              <a:t>4/5/2017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EE094C-19FE-44B5-A132-F70630EF8490}" type="slidenum">
              <a:rPr lang="en-US" smtClean="0"/>
              <a:t>‹#›</a:t>
            </a:fld>
            <a:endParaRPr lang="en-US"/>
          </a:p>
        </p:txBody>
      </p:sp>
    </p:spTree>
    <p:extLst>
      <p:ext uri="{BB962C8B-B14F-4D97-AF65-F5344CB8AC3E}">
        <p14:creationId xmlns:p14="http://schemas.microsoft.com/office/powerpoint/2010/main" val="302111703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C8933D8-CA1B-4ECF-B3D8-9A71EEF6D1D7}" type="datetimeFigureOut">
              <a:rPr lang="en-US" smtClean="0"/>
              <a:t>4/5/2017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EE094C-19FE-44B5-A132-F70630EF8490}" type="slidenum">
              <a:rPr lang="en-US" smtClean="0"/>
              <a:t>‹#›</a:t>
            </a:fld>
            <a:endParaRPr lang="en-US"/>
          </a:p>
        </p:txBody>
      </p:sp>
    </p:spTree>
    <p:extLst>
      <p:ext uri="{BB962C8B-B14F-4D97-AF65-F5344CB8AC3E}">
        <p14:creationId xmlns:p14="http://schemas.microsoft.com/office/powerpoint/2010/main" val="3682537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C8933D8-CA1B-4ECF-B3D8-9A71EEF6D1D7}" type="datetimeFigureOut">
              <a:rPr lang="en-US" smtClean="0"/>
              <a:t>4/5/2017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EE094C-19FE-44B5-A132-F70630EF8490}" type="slidenum">
              <a:rPr lang="en-US" smtClean="0"/>
              <a:t>‹#›</a:t>
            </a:fld>
            <a:endParaRPr lang="en-US"/>
          </a:p>
        </p:txBody>
      </p:sp>
    </p:spTree>
    <p:extLst>
      <p:ext uri="{BB962C8B-B14F-4D97-AF65-F5344CB8AC3E}">
        <p14:creationId xmlns:p14="http://schemas.microsoft.com/office/powerpoint/2010/main" val="7021233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C8933D8-CA1B-4ECF-B3D8-9A71EEF6D1D7}" type="datetimeFigureOut">
              <a:rPr lang="en-US" smtClean="0"/>
              <a:t>4/5/2017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EE094C-19FE-44B5-A132-F70630EF8490}" type="slidenum">
              <a:rPr lang="en-US" smtClean="0"/>
              <a:t>‹#›</a:t>
            </a:fld>
            <a:endParaRPr lang="en-US"/>
          </a:p>
        </p:txBody>
      </p:sp>
    </p:spTree>
    <p:extLst>
      <p:ext uri="{BB962C8B-B14F-4D97-AF65-F5344CB8AC3E}">
        <p14:creationId xmlns:p14="http://schemas.microsoft.com/office/powerpoint/2010/main" val="1457318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lumMod val="85000"/>
                  </a:schemeClr>
                </a:solidFill>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C8933D8-CA1B-4ECF-B3D8-9A71EEF6D1D7}" type="datetimeFigureOut">
              <a:rPr lang="en-US" smtClean="0"/>
              <a:t>4/5/2017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EE094C-19FE-44B5-A132-F70630EF8490}" type="slidenum">
              <a:rPr lang="en-US" smtClean="0"/>
              <a:t>‹#›</a:t>
            </a:fld>
            <a:endParaRPr lang="en-US"/>
          </a:p>
        </p:txBody>
      </p:sp>
    </p:spTree>
    <p:extLst>
      <p:ext uri="{BB962C8B-B14F-4D97-AF65-F5344CB8AC3E}">
        <p14:creationId xmlns:p14="http://schemas.microsoft.com/office/powerpoint/2010/main" val="2318303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8933D8-CA1B-4ECF-B3D8-9A71EEF6D1D7}" type="datetimeFigureOut">
              <a:rPr lang="en-US" smtClean="0"/>
              <a:t>4/5/2017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EE094C-19FE-44B5-A132-F70630EF8490}" type="slidenum">
              <a:rPr lang="en-US" smtClean="0"/>
              <a:t>‹#›</a:t>
            </a:fld>
            <a:endParaRPr lang="en-US"/>
          </a:p>
        </p:txBody>
      </p:sp>
    </p:spTree>
    <p:extLst>
      <p:ext uri="{BB962C8B-B14F-4D97-AF65-F5344CB8AC3E}">
        <p14:creationId xmlns:p14="http://schemas.microsoft.com/office/powerpoint/2010/main" val="2919588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8933D8-CA1B-4ECF-B3D8-9A71EEF6D1D7}" type="datetimeFigureOut">
              <a:rPr lang="en-US" smtClean="0"/>
              <a:t>4/5/2017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EE094C-19FE-44B5-A132-F70630EF8490}" type="slidenum">
              <a:rPr lang="en-US" smtClean="0"/>
              <a:t>‹#›</a:t>
            </a:fld>
            <a:endParaRPr lang="en-US"/>
          </a:p>
        </p:txBody>
      </p:sp>
    </p:spTree>
    <p:extLst>
      <p:ext uri="{BB962C8B-B14F-4D97-AF65-F5344CB8AC3E}">
        <p14:creationId xmlns:p14="http://schemas.microsoft.com/office/powerpoint/2010/main" val="551963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8933D8-CA1B-4ECF-B3D8-9A71EEF6D1D7}" type="datetimeFigureOut">
              <a:rPr lang="en-US" smtClean="0"/>
              <a:t>4/5/2017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EE094C-19FE-44B5-A132-F70630EF8490}" type="slidenum">
              <a:rPr lang="en-US" smtClean="0"/>
              <a:t>‹#›</a:t>
            </a:fld>
            <a:endParaRPr lang="en-US"/>
          </a:p>
        </p:txBody>
      </p:sp>
    </p:spTree>
    <p:extLst>
      <p:ext uri="{BB962C8B-B14F-4D97-AF65-F5344CB8AC3E}">
        <p14:creationId xmlns:p14="http://schemas.microsoft.com/office/powerpoint/2010/main" val="796764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8933D8-CA1B-4ECF-B3D8-9A71EEF6D1D7}" type="datetimeFigureOut">
              <a:rPr lang="en-US" smtClean="0"/>
              <a:t>4/5/2017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EE094C-19FE-44B5-A132-F70630EF8490}" type="slidenum">
              <a:rPr lang="en-US" smtClean="0"/>
              <a:t>‹#›</a:t>
            </a:fld>
            <a:endParaRPr lang="en-US"/>
          </a:p>
        </p:txBody>
      </p:sp>
    </p:spTree>
    <p:extLst>
      <p:ext uri="{BB962C8B-B14F-4D97-AF65-F5344CB8AC3E}">
        <p14:creationId xmlns:p14="http://schemas.microsoft.com/office/powerpoint/2010/main" val="39889506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bg1">
              <a:lumMod val="95000"/>
            </a:schemeClr>
          </a:solidFill>
          <a:latin typeface="Helvetica" charset="0"/>
          <a:ea typeface="Helvetica" charset="0"/>
          <a:cs typeface="Helvetica" charset="0"/>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bg1">
              <a:lumMod val="95000"/>
            </a:schemeClr>
          </a:solidFill>
          <a:latin typeface="Helvetica" charset="0"/>
          <a:ea typeface="Helvetica" charset="0"/>
          <a:cs typeface="Helvetica"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lumMod val="95000"/>
            </a:schemeClr>
          </a:solidFill>
          <a:latin typeface="Helvetica" charset="0"/>
          <a:ea typeface="Helvetica" charset="0"/>
          <a:cs typeface="Helvetica"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Helvetica" charset="0"/>
          <a:ea typeface="Helvetica" charset="0"/>
          <a:cs typeface="Helvetica"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95000"/>
            </a:schemeClr>
          </a:solidFill>
          <a:latin typeface="Helvetica" charset="0"/>
          <a:ea typeface="Helvetica" charset="0"/>
          <a:cs typeface="Helvetica"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95000"/>
            </a:schemeClr>
          </a:solidFill>
          <a:latin typeface="Helvetica" charset="0"/>
          <a:ea typeface="Helvetica" charset="0"/>
          <a:cs typeface="Helvetica"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2.emf"/></Relationships>
</file>

<file path=ppt/slides/_rels/slide16.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0.png"/><Relationship Id="rId3" Type="http://schemas.openxmlformats.org/officeDocument/2006/relationships/image" Target="../media/image13.png"/><Relationship Id="rId7" Type="http://schemas.openxmlformats.org/officeDocument/2006/relationships/image" Target="../media/image16.png"/><Relationship Id="rId12"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5.jpeg"/><Relationship Id="rId11" Type="http://schemas.openxmlformats.org/officeDocument/2006/relationships/image" Target="../media/image18.jpeg"/><Relationship Id="rId5" Type="http://schemas.microsoft.com/office/2007/relationships/hdphoto" Target="../media/hdphoto1.wdp"/><Relationship Id="rId10" Type="http://schemas.microsoft.com/office/2007/relationships/hdphoto" Target="../media/hdphoto3.wdp"/><Relationship Id="rId4" Type="http://schemas.openxmlformats.org/officeDocument/2006/relationships/image" Target="../media/image14.png"/><Relationship Id="rId9" Type="http://schemas.openxmlformats.org/officeDocument/2006/relationships/image" Target="../media/image17.png"/><Relationship Id="rId14" Type="http://schemas.microsoft.com/office/2007/relationships/hdphoto" Target="../media/hdphoto4.wdp"/></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ti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image" Target="../media/image36.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40.png"/><Relationship Id="rId4" Type="http://schemas.openxmlformats.org/officeDocument/2006/relationships/image" Target="../media/image22.png"/></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19.jpeg"/><Relationship Id="rId13" Type="http://schemas.openxmlformats.org/officeDocument/2006/relationships/image" Target="../media/image49.png"/><Relationship Id="rId3" Type="http://schemas.openxmlformats.org/officeDocument/2006/relationships/image" Target="../media/image6.jpeg"/><Relationship Id="rId7" Type="http://schemas.openxmlformats.org/officeDocument/2006/relationships/image" Target="../media/image18.jpeg"/><Relationship Id="rId12" Type="http://schemas.openxmlformats.org/officeDocument/2006/relationships/image" Target="../media/image48.jpeg"/><Relationship Id="rId17" Type="http://schemas.openxmlformats.org/officeDocument/2006/relationships/image" Target="../media/image53.png"/><Relationship Id="rId2" Type="http://schemas.openxmlformats.org/officeDocument/2006/relationships/image" Target="../media/image13.png"/><Relationship Id="rId16"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image" Target="../media/image44.jpeg"/><Relationship Id="rId11" Type="http://schemas.openxmlformats.org/officeDocument/2006/relationships/image" Target="../media/image47.png"/><Relationship Id="rId5" Type="http://schemas.openxmlformats.org/officeDocument/2006/relationships/image" Target="../media/image7.jpe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15.jpeg"/><Relationship Id="rId9" Type="http://schemas.openxmlformats.org/officeDocument/2006/relationships/image" Target="../media/image45.jpeg"/><Relationship Id="rId14" Type="http://schemas.openxmlformats.org/officeDocument/2006/relationships/image" Target="../media/image50.jpeg"/></Relationships>
</file>

<file path=ppt/slides/_rels/slide6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130425"/>
            <a:ext cx="9144000" cy="1470025"/>
          </a:xfrm>
        </p:spPr>
        <p:txBody>
          <a:bodyPr>
            <a:noAutofit/>
          </a:bodyPr>
          <a:lstStyle/>
          <a:p>
            <a:r>
              <a:rPr lang="en-US" sz="3200" dirty="0"/>
              <a:t>A </a:t>
            </a:r>
            <a:r>
              <a:rPr lang="en-US" sz="3200" dirty="0" smtClean="0"/>
              <a:t>role </a:t>
            </a:r>
            <a:r>
              <a:rPr lang="en-US" sz="3200" dirty="0" smtClean="0"/>
              <a:t>of</a:t>
            </a:r>
            <a:r>
              <a:rPr lang="en-US" sz="3200" dirty="0" smtClean="0"/>
              <a:t> </a:t>
            </a:r>
            <a:r>
              <a:rPr lang="en-US" sz="3200" dirty="0" smtClean="0"/>
              <a:t>post</a:t>
            </a:r>
            <a:r>
              <a:rPr lang="en-US" sz="3200" dirty="0"/>
              <a:t>-transcriptional and </a:t>
            </a:r>
            <a:r>
              <a:rPr lang="en-US" sz="3200" dirty="0" smtClean="0"/>
              <a:t/>
            </a:r>
            <a:br>
              <a:rPr lang="en-US" sz="3200" dirty="0" smtClean="0"/>
            </a:br>
            <a:r>
              <a:rPr lang="en-US" sz="3200" dirty="0" smtClean="0"/>
              <a:t>post-translational </a:t>
            </a:r>
            <a:r>
              <a:rPr lang="en-US" sz="3200" dirty="0" smtClean="0"/>
              <a:t>modification </a:t>
            </a:r>
            <a:r>
              <a:rPr lang="en-US" sz="3200" dirty="0"/>
              <a:t>for RNA </a:t>
            </a:r>
            <a:r>
              <a:rPr lang="en-US" sz="3200" dirty="0" smtClean="0"/>
              <a:t>regulation</a:t>
            </a:r>
            <a:endParaRPr lang="en-US" sz="3200" dirty="0"/>
          </a:p>
        </p:txBody>
      </p:sp>
      <p:sp>
        <p:nvSpPr>
          <p:cNvPr id="3" name="Subtitle 2"/>
          <p:cNvSpPr>
            <a:spLocks noGrp="1"/>
          </p:cNvSpPr>
          <p:nvPr>
            <p:ph type="subTitle" idx="1"/>
          </p:nvPr>
        </p:nvSpPr>
        <p:spPr>
          <a:xfrm>
            <a:off x="1386368" y="4211102"/>
            <a:ext cx="6400800" cy="1752600"/>
          </a:xfrm>
        </p:spPr>
        <p:txBody>
          <a:bodyPr>
            <a:normAutofit/>
          </a:bodyPr>
          <a:lstStyle/>
          <a:p>
            <a:r>
              <a:rPr lang="en-US" sz="2800" dirty="0" smtClean="0"/>
              <a:t>Elliot Martin</a:t>
            </a:r>
          </a:p>
          <a:p>
            <a:r>
              <a:rPr lang="en-US" sz="2800" dirty="0" smtClean="0"/>
              <a:t>Fuchs and </a:t>
            </a:r>
            <a:r>
              <a:rPr lang="en-US" sz="2800" dirty="0" err="1" smtClean="0"/>
              <a:t>Rangan</a:t>
            </a:r>
            <a:r>
              <a:rPr lang="en-US" sz="2800" dirty="0" smtClean="0"/>
              <a:t> Labs</a:t>
            </a:r>
            <a:endParaRPr lang="en-US" sz="2800" dirty="0"/>
          </a:p>
        </p:txBody>
      </p:sp>
    </p:spTree>
    <p:extLst>
      <p:ext uri="{BB962C8B-B14F-4D97-AF65-F5344CB8AC3E}">
        <p14:creationId xmlns:p14="http://schemas.microsoft.com/office/powerpoint/2010/main" val="38841174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1274633"/>
          </a:xfrm>
        </p:spPr>
        <p:txBody>
          <a:bodyPr>
            <a:normAutofit/>
          </a:bodyPr>
          <a:lstStyle/>
          <a:p>
            <a:r>
              <a:rPr lang="en-US" sz="3200" dirty="0" smtClean="0"/>
              <a:t>Germline determinants are segregated during development</a:t>
            </a:r>
            <a:endParaRPr lang="en-US" sz="3200" dirty="0"/>
          </a:p>
        </p:txBody>
      </p:sp>
      <p:grpSp>
        <p:nvGrpSpPr>
          <p:cNvPr id="3" name="Group 2"/>
          <p:cNvGrpSpPr/>
          <p:nvPr/>
        </p:nvGrpSpPr>
        <p:grpSpPr>
          <a:xfrm>
            <a:off x="1811501" y="4955644"/>
            <a:ext cx="5520998" cy="772374"/>
            <a:chOff x="1884402" y="4947993"/>
            <a:chExt cx="5520998" cy="772374"/>
          </a:xfrm>
        </p:grpSpPr>
        <p:grpSp>
          <p:nvGrpSpPr>
            <p:cNvPr id="7" name="Group 482"/>
            <p:cNvGrpSpPr/>
            <p:nvPr/>
          </p:nvGrpSpPr>
          <p:grpSpPr>
            <a:xfrm>
              <a:off x="1884402" y="4959622"/>
              <a:ext cx="2043957" cy="760745"/>
              <a:chOff x="12" y="368"/>
              <a:chExt cx="990683" cy="368724"/>
            </a:xfrm>
          </p:grpSpPr>
          <p:grpSp>
            <p:nvGrpSpPr>
              <p:cNvPr id="8" name="Group 460"/>
              <p:cNvGrpSpPr/>
              <p:nvPr/>
            </p:nvGrpSpPr>
            <p:grpSpPr>
              <a:xfrm>
                <a:off x="12" y="368"/>
                <a:ext cx="990685" cy="368725"/>
                <a:chOff x="12" y="368"/>
                <a:chExt cx="990683" cy="368724"/>
              </a:xfrm>
            </p:grpSpPr>
            <p:sp>
              <p:nvSpPr>
                <p:cNvPr id="30" name="Shape 458"/>
                <p:cNvSpPr/>
                <p:nvPr/>
              </p:nvSpPr>
              <p:spPr>
                <a:xfrm>
                  <a:off x="12" y="368"/>
                  <a:ext cx="990685" cy="368725"/>
                </a:xfrm>
                <a:custGeom>
                  <a:avLst/>
                  <a:gdLst/>
                  <a:ahLst/>
                  <a:cxnLst>
                    <a:cxn ang="0">
                      <a:pos x="wd2" y="hd2"/>
                    </a:cxn>
                    <a:cxn ang="5400000">
                      <a:pos x="wd2" y="hd2"/>
                    </a:cxn>
                    <a:cxn ang="10800000">
                      <a:pos x="wd2" y="hd2"/>
                    </a:cxn>
                    <a:cxn ang="16200000">
                      <a:pos x="wd2" y="hd2"/>
                    </a:cxn>
                  </a:cxnLst>
                  <a:rect l="0" t="0" r="r" b="b"/>
                  <a:pathLst>
                    <a:path w="21433" h="19986" extrusionOk="0">
                      <a:moveTo>
                        <a:pt x="18243" y="1425"/>
                      </a:moveTo>
                      <a:cubicBezTo>
                        <a:pt x="20095" y="2821"/>
                        <a:pt x="21322" y="4982"/>
                        <a:pt x="21426" y="8186"/>
                      </a:cubicBezTo>
                      <a:cubicBezTo>
                        <a:pt x="21534" y="11489"/>
                        <a:pt x="20427" y="14730"/>
                        <a:pt x="18454" y="16814"/>
                      </a:cubicBezTo>
                      <a:cubicBezTo>
                        <a:pt x="13984" y="21538"/>
                        <a:pt x="7586" y="20640"/>
                        <a:pt x="3065" y="16404"/>
                      </a:cubicBezTo>
                      <a:cubicBezTo>
                        <a:pt x="1128" y="14588"/>
                        <a:pt x="-66" y="11758"/>
                        <a:pt x="3" y="8543"/>
                      </a:cubicBezTo>
                      <a:cubicBezTo>
                        <a:pt x="73" y="5249"/>
                        <a:pt x="1423" y="3146"/>
                        <a:pt x="3398" y="1829"/>
                      </a:cubicBezTo>
                      <a:cubicBezTo>
                        <a:pt x="4520" y="1080"/>
                        <a:pt x="5715" y="501"/>
                        <a:pt x="6962" y="352"/>
                      </a:cubicBezTo>
                      <a:cubicBezTo>
                        <a:pt x="7980" y="230"/>
                        <a:pt x="9020" y="415"/>
                        <a:pt x="10059" y="424"/>
                      </a:cubicBezTo>
                      <a:cubicBezTo>
                        <a:pt x="10676" y="430"/>
                        <a:pt x="11291" y="394"/>
                        <a:pt x="11906" y="309"/>
                      </a:cubicBezTo>
                      <a:cubicBezTo>
                        <a:pt x="12915" y="170"/>
                        <a:pt x="13916" y="-62"/>
                        <a:pt x="14907" y="16"/>
                      </a:cubicBezTo>
                      <a:cubicBezTo>
                        <a:pt x="16076" y="108"/>
                        <a:pt x="17199" y="638"/>
                        <a:pt x="18243" y="1425"/>
                      </a:cubicBezTo>
                      <a:close/>
                    </a:path>
                  </a:pathLst>
                </a:custGeom>
                <a:gradFill flip="none" rotWithShape="1">
                  <a:gsLst>
                    <a:gs pos="0">
                      <a:srgbClr val="C0C0C0">
                        <a:alpha val="85000"/>
                      </a:srgbClr>
                    </a:gs>
                    <a:gs pos="62651">
                      <a:srgbClr val="60ABE0">
                        <a:alpha val="85000"/>
                      </a:srgbClr>
                    </a:gs>
                    <a:gs pos="71274">
                      <a:srgbClr val="0096FF">
                        <a:alpha val="85000"/>
                      </a:srgbClr>
                    </a:gs>
                    <a:gs pos="100000">
                      <a:srgbClr val="0096FF">
                        <a:alpha val="85000"/>
                      </a:srgbClr>
                    </a:gs>
                  </a:gsLst>
                  <a:lin ang="0" scaled="0"/>
                </a:gradFill>
                <a:ln w="12700" cap="flat">
                  <a:solidFill>
                    <a:srgbClr val="FFFFFF">
                      <a:alpha val="85000"/>
                    </a:srgbClr>
                  </a:solidFill>
                  <a:prstDash val="solid"/>
                  <a:bevel/>
                </a:ln>
                <a:effectLst/>
              </p:spPr>
              <p:txBody>
                <a:bodyPr wrap="square" lIns="45719" tIns="45719" rIns="45719" bIns="45719" numCol="1" anchor="ctr">
                  <a:noAutofit/>
                </a:bodyPr>
                <a:lstStyle/>
                <a:p>
                  <a:endParaRPr/>
                </a:p>
              </p:txBody>
            </p:sp>
            <p:sp>
              <p:nvSpPr>
                <p:cNvPr id="31" name="Shape 459"/>
                <p:cNvSpPr/>
                <p:nvPr/>
              </p:nvSpPr>
              <p:spPr>
                <a:xfrm>
                  <a:off x="288449" y="146417"/>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grpSp>
          <p:sp>
            <p:nvSpPr>
              <p:cNvPr id="9" name="Shape 461"/>
              <p:cNvSpPr/>
              <p:nvPr/>
            </p:nvSpPr>
            <p:spPr>
              <a:xfrm>
                <a:off x="565239" y="108315"/>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0" name="Shape 462"/>
              <p:cNvSpPr/>
              <p:nvPr/>
            </p:nvSpPr>
            <p:spPr>
              <a:xfrm>
                <a:off x="364649" y="94482"/>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1" name="Shape 463"/>
              <p:cNvSpPr/>
              <p:nvPr/>
            </p:nvSpPr>
            <p:spPr>
              <a:xfrm>
                <a:off x="351949" y="14641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2" name="Shape 464"/>
              <p:cNvSpPr/>
              <p:nvPr/>
            </p:nvSpPr>
            <p:spPr>
              <a:xfrm>
                <a:off x="209074" y="18451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3" name="Shape 465"/>
              <p:cNvSpPr/>
              <p:nvPr/>
            </p:nvSpPr>
            <p:spPr>
              <a:xfrm>
                <a:off x="297974" y="20991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4" name="Shape 466"/>
              <p:cNvSpPr/>
              <p:nvPr/>
            </p:nvSpPr>
            <p:spPr>
              <a:xfrm>
                <a:off x="221774" y="94482"/>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5" name="Shape 467"/>
              <p:cNvSpPr/>
              <p:nvPr/>
            </p:nvSpPr>
            <p:spPr>
              <a:xfrm>
                <a:off x="583724" y="209917"/>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6" name="Shape 468"/>
              <p:cNvSpPr/>
              <p:nvPr/>
            </p:nvSpPr>
            <p:spPr>
              <a:xfrm>
                <a:off x="596424" y="157982"/>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7" name="Shape 469"/>
              <p:cNvSpPr/>
              <p:nvPr/>
            </p:nvSpPr>
            <p:spPr>
              <a:xfrm>
                <a:off x="532924" y="14641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8" name="Shape 470"/>
              <p:cNvSpPr/>
              <p:nvPr/>
            </p:nvSpPr>
            <p:spPr>
              <a:xfrm>
                <a:off x="478949" y="18451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9" name="Shape 471"/>
              <p:cNvSpPr/>
              <p:nvPr/>
            </p:nvSpPr>
            <p:spPr>
              <a:xfrm>
                <a:off x="529749" y="22261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20" name="Shape 472"/>
              <p:cNvSpPr/>
              <p:nvPr/>
            </p:nvSpPr>
            <p:spPr>
              <a:xfrm>
                <a:off x="442437" y="216834"/>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21" name="Shape 473"/>
              <p:cNvSpPr/>
              <p:nvPr/>
            </p:nvSpPr>
            <p:spPr>
              <a:xfrm>
                <a:off x="467837" y="126799"/>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22" name="Shape 474"/>
              <p:cNvSpPr/>
              <p:nvPr/>
            </p:nvSpPr>
            <p:spPr>
              <a:xfrm>
                <a:off x="417037" y="166033"/>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23" name="Shape 475"/>
              <p:cNvSpPr/>
              <p:nvPr/>
            </p:nvSpPr>
            <p:spPr>
              <a:xfrm>
                <a:off x="286862" y="102533"/>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24" name="Shape 476"/>
              <p:cNvSpPr/>
              <p:nvPr/>
            </p:nvSpPr>
            <p:spPr>
              <a:xfrm>
                <a:off x="363062" y="216833"/>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25" name="Shape 477"/>
              <p:cNvSpPr/>
              <p:nvPr/>
            </p:nvSpPr>
            <p:spPr>
              <a:xfrm>
                <a:off x="721837" y="197216"/>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26" name="Shape 478"/>
              <p:cNvSpPr/>
              <p:nvPr/>
            </p:nvSpPr>
            <p:spPr>
              <a:xfrm>
                <a:off x="645637" y="208781"/>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27" name="Shape 479"/>
              <p:cNvSpPr/>
              <p:nvPr/>
            </p:nvSpPr>
            <p:spPr>
              <a:xfrm>
                <a:off x="696437" y="133715"/>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28" name="Shape 480"/>
              <p:cNvSpPr/>
              <p:nvPr/>
            </p:nvSpPr>
            <p:spPr>
              <a:xfrm>
                <a:off x="617062" y="121015"/>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29" name="Shape 481"/>
              <p:cNvSpPr/>
              <p:nvPr/>
            </p:nvSpPr>
            <p:spPr>
              <a:xfrm>
                <a:off x="667862" y="171815"/>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grpSp>
        <p:grpSp>
          <p:nvGrpSpPr>
            <p:cNvPr id="56" name="Group 362"/>
            <p:cNvGrpSpPr/>
            <p:nvPr/>
          </p:nvGrpSpPr>
          <p:grpSpPr>
            <a:xfrm>
              <a:off x="5319972" y="4947993"/>
              <a:ext cx="2085428" cy="760754"/>
              <a:chOff x="-1" y="-2"/>
              <a:chExt cx="1034595" cy="377414"/>
            </a:xfrm>
          </p:grpSpPr>
          <p:grpSp>
            <p:nvGrpSpPr>
              <p:cNvPr id="57" name="Group 306"/>
              <p:cNvGrpSpPr/>
              <p:nvPr/>
            </p:nvGrpSpPr>
            <p:grpSpPr>
              <a:xfrm>
                <a:off x="-1" y="-2"/>
                <a:ext cx="997048" cy="376064"/>
                <a:chOff x="23" y="-694"/>
                <a:chExt cx="997046" cy="376062"/>
              </a:xfrm>
            </p:grpSpPr>
            <p:sp>
              <p:nvSpPr>
                <p:cNvPr id="113" name="Shape 304"/>
                <p:cNvSpPr/>
                <p:nvPr/>
              </p:nvSpPr>
              <p:spPr>
                <a:xfrm>
                  <a:off x="23" y="-694"/>
                  <a:ext cx="997046" cy="376062"/>
                </a:xfrm>
                <a:custGeom>
                  <a:avLst/>
                  <a:gdLst/>
                  <a:ahLst/>
                  <a:cxnLst>
                    <a:cxn ang="0">
                      <a:pos x="wd2" y="hd2"/>
                    </a:cxn>
                    <a:cxn ang="5400000">
                      <a:pos x="wd2" y="hd2"/>
                    </a:cxn>
                    <a:cxn ang="10800000">
                      <a:pos x="wd2" y="hd2"/>
                    </a:cxn>
                    <a:cxn ang="16200000">
                      <a:pos x="wd2" y="hd2"/>
                    </a:cxn>
                  </a:cxnLst>
                  <a:rect l="0" t="0" r="r" b="b"/>
                  <a:pathLst>
                    <a:path w="21431" h="21481" extrusionOk="0">
                      <a:moveTo>
                        <a:pt x="18124" y="1562"/>
                      </a:moveTo>
                      <a:cubicBezTo>
                        <a:pt x="18981" y="2103"/>
                        <a:pt x="19813" y="2991"/>
                        <a:pt x="20485" y="4143"/>
                      </a:cubicBezTo>
                      <a:cubicBezTo>
                        <a:pt x="20750" y="4597"/>
                        <a:pt x="20976" y="5086"/>
                        <a:pt x="21099" y="5851"/>
                      </a:cubicBezTo>
                      <a:cubicBezTo>
                        <a:pt x="21263" y="6869"/>
                        <a:pt x="21158" y="7992"/>
                        <a:pt x="21224" y="9063"/>
                      </a:cubicBezTo>
                      <a:cubicBezTo>
                        <a:pt x="21294" y="10200"/>
                        <a:pt x="21536" y="11299"/>
                        <a:pt x="21379" y="12419"/>
                      </a:cubicBezTo>
                      <a:cubicBezTo>
                        <a:pt x="21284" y="13092"/>
                        <a:pt x="21094" y="13504"/>
                        <a:pt x="20904" y="13945"/>
                      </a:cubicBezTo>
                      <a:cubicBezTo>
                        <a:pt x="20694" y="14430"/>
                        <a:pt x="20475" y="14976"/>
                        <a:pt x="20229" y="15445"/>
                      </a:cubicBezTo>
                      <a:cubicBezTo>
                        <a:pt x="19693" y="16465"/>
                        <a:pt x="19026" y="17224"/>
                        <a:pt x="18334" y="17779"/>
                      </a:cubicBezTo>
                      <a:cubicBezTo>
                        <a:pt x="15940" y="19700"/>
                        <a:pt x="13353" y="21456"/>
                        <a:pt x="10727" y="21480"/>
                      </a:cubicBezTo>
                      <a:cubicBezTo>
                        <a:pt x="8048" y="21505"/>
                        <a:pt x="5429" y="19734"/>
                        <a:pt x="3045" y="17346"/>
                      </a:cubicBezTo>
                      <a:cubicBezTo>
                        <a:pt x="1167" y="15466"/>
                        <a:pt x="-64" y="12538"/>
                        <a:pt x="3" y="9063"/>
                      </a:cubicBezTo>
                      <a:cubicBezTo>
                        <a:pt x="70" y="5560"/>
                        <a:pt x="1418" y="3317"/>
                        <a:pt x="3376" y="1987"/>
                      </a:cubicBezTo>
                      <a:cubicBezTo>
                        <a:pt x="4495" y="1227"/>
                        <a:pt x="5683" y="683"/>
                        <a:pt x="6917" y="431"/>
                      </a:cubicBezTo>
                      <a:cubicBezTo>
                        <a:pt x="7927" y="224"/>
                        <a:pt x="8961" y="223"/>
                        <a:pt x="9994" y="202"/>
                      </a:cubicBezTo>
                      <a:cubicBezTo>
                        <a:pt x="10605" y="190"/>
                        <a:pt x="11217" y="178"/>
                        <a:pt x="11829" y="135"/>
                      </a:cubicBezTo>
                      <a:cubicBezTo>
                        <a:pt x="12830" y="65"/>
                        <a:pt x="13826" y="-95"/>
                        <a:pt x="14810" y="77"/>
                      </a:cubicBezTo>
                      <a:cubicBezTo>
                        <a:pt x="15953" y="277"/>
                        <a:pt x="17055" y="887"/>
                        <a:pt x="18124" y="1562"/>
                      </a:cubicBezTo>
                      <a:close/>
                    </a:path>
                  </a:pathLst>
                </a:custGeom>
                <a:gradFill flip="none" rotWithShape="1">
                  <a:gsLst>
                    <a:gs pos="0">
                      <a:srgbClr val="EBEBEB">
                        <a:alpha val="85000"/>
                      </a:srgbClr>
                    </a:gs>
                    <a:gs pos="100000">
                      <a:srgbClr val="A7A7A7">
                        <a:alpha val="85000"/>
                      </a:srgbClr>
                    </a:gs>
                  </a:gsLst>
                  <a:lin ang="0" scaled="0"/>
                </a:gradFill>
                <a:ln w="12700" cap="flat">
                  <a:solidFill>
                    <a:srgbClr val="FFFFFF">
                      <a:alpha val="85000"/>
                    </a:srgbClr>
                  </a:solidFill>
                  <a:prstDash val="solid"/>
                  <a:bevel/>
                </a:ln>
                <a:effectLst/>
              </p:spPr>
              <p:txBody>
                <a:bodyPr wrap="square" lIns="45719" tIns="45719" rIns="45719" bIns="45719" numCol="1" anchor="ctr">
                  <a:noAutofit/>
                </a:bodyPr>
                <a:lstStyle/>
                <a:p>
                  <a:endParaRPr/>
                </a:p>
              </p:txBody>
            </p:sp>
            <p:sp>
              <p:nvSpPr>
                <p:cNvPr id="114" name="Shape 305"/>
                <p:cNvSpPr/>
                <p:nvPr/>
              </p:nvSpPr>
              <p:spPr>
                <a:xfrm>
                  <a:off x="288449" y="146417"/>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grpSp>
          <p:sp>
            <p:nvSpPr>
              <p:cNvPr id="58" name="Shape 307"/>
              <p:cNvSpPr/>
              <p:nvPr/>
            </p:nvSpPr>
            <p:spPr>
              <a:xfrm>
                <a:off x="425515" y="7409"/>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59" name="Shape 308"/>
              <p:cNvSpPr/>
              <p:nvPr/>
            </p:nvSpPr>
            <p:spPr>
              <a:xfrm>
                <a:off x="313826" y="6276"/>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60" name="Shape 309"/>
              <p:cNvSpPr/>
              <p:nvPr/>
            </p:nvSpPr>
            <p:spPr>
              <a:xfrm>
                <a:off x="27403" y="217527"/>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61" name="Shape 310"/>
              <p:cNvSpPr/>
              <p:nvPr/>
            </p:nvSpPr>
            <p:spPr>
              <a:xfrm>
                <a:off x="170951" y="32810"/>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62" name="Shape 311"/>
              <p:cNvSpPr/>
              <p:nvPr/>
            </p:nvSpPr>
            <p:spPr>
              <a:xfrm>
                <a:off x="306682" y="326044"/>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63" name="Shape 312"/>
              <p:cNvSpPr/>
              <p:nvPr/>
            </p:nvSpPr>
            <p:spPr>
              <a:xfrm>
                <a:off x="209051" y="18976"/>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64" name="Shape 313"/>
              <p:cNvSpPr/>
              <p:nvPr/>
            </p:nvSpPr>
            <p:spPr>
              <a:xfrm>
                <a:off x="204973" y="294294"/>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65" name="Shape 314"/>
              <p:cNvSpPr/>
              <p:nvPr/>
            </p:nvSpPr>
            <p:spPr>
              <a:xfrm>
                <a:off x="73633" y="243494"/>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66" name="Shape 315"/>
              <p:cNvSpPr/>
              <p:nvPr/>
            </p:nvSpPr>
            <p:spPr>
              <a:xfrm>
                <a:off x="520201" y="7410"/>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67" name="Shape 316"/>
              <p:cNvSpPr/>
              <p:nvPr/>
            </p:nvSpPr>
            <p:spPr>
              <a:xfrm>
                <a:off x="567826" y="197910"/>
                <a:ext cx="20179" cy="254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68" name="Shape 317"/>
              <p:cNvSpPr/>
              <p:nvPr/>
            </p:nvSpPr>
            <p:spPr>
              <a:xfrm>
                <a:off x="261438" y="306995"/>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69" name="Shape 318"/>
              <p:cNvSpPr/>
              <p:nvPr/>
            </p:nvSpPr>
            <p:spPr>
              <a:xfrm>
                <a:off x="261438" y="211744"/>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70" name="Shape 319"/>
              <p:cNvSpPr/>
              <p:nvPr/>
            </p:nvSpPr>
            <p:spPr>
              <a:xfrm>
                <a:off x="364626" y="7409"/>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71" name="Shape 320"/>
              <p:cNvSpPr/>
              <p:nvPr/>
            </p:nvSpPr>
            <p:spPr>
              <a:xfrm>
                <a:off x="417013" y="16672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72" name="Shape 321"/>
              <p:cNvSpPr/>
              <p:nvPr/>
            </p:nvSpPr>
            <p:spPr>
              <a:xfrm>
                <a:off x="261438" y="1432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73" name="Shape 322"/>
              <p:cNvSpPr/>
              <p:nvPr/>
            </p:nvSpPr>
            <p:spPr>
              <a:xfrm>
                <a:off x="353513" y="337610"/>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74" name="Shape 323"/>
              <p:cNvSpPr/>
              <p:nvPr/>
            </p:nvSpPr>
            <p:spPr>
              <a:xfrm>
                <a:off x="111733" y="256194"/>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75" name="Shape 324"/>
              <p:cNvSpPr/>
              <p:nvPr/>
            </p:nvSpPr>
            <p:spPr>
              <a:xfrm>
                <a:off x="158251" y="281594"/>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76" name="Shape 325"/>
              <p:cNvSpPr/>
              <p:nvPr/>
            </p:nvSpPr>
            <p:spPr>
              <a:xfrm>
                <a:off x="696413" y="13440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77" name="Shape 326"/>
              <p:cNvSpPr/>
              <p:nvPr/>
            </p:nvSpPr>
            <p:spPr>
              <a:xfrm>
                <a:off x="477338" y="740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78" name="Shape 327"/>
              <p:cNvSpPr/>
              <p:nvPr/>
            </p:nvSpPr>
            <p:spPr>
              <a:xfrm>
                <a:off x="680538" y="32490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79" name="Shape 328"/>
              <p:cNvSpPr/>
              <p:nvPr/>
            </p:nvSpPr>
            <p:spPr>
              <a:xfrm>
                <a:off x="760936" y="1897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80" name="Shape 329"/>
              <p:cNvSpPr/>
              <p:nvPr/>
            </p:nvSpPr>
            <p:spPr>
              <a:xfrm>
                <a:off x="666903" y="740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81" name="Shape 330"/>
              <p:cNvSpPr/>
              <p:nvPr/>
            </p:nvSpPr>
            <p:spPr>
              <a:xfrm>
                <a:off x="557736" y="740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82" name="Shape 331"/>
              <p:cNvSpPr/>
              <p:nvPr/>
            </p:nvSpPr>
            <p:spPr>
              <a:xfrm>
                <a:off x="716768" y="627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83" name="Shape 332"/>
              <p:cNvSpPr/>
              <p:nvPr/>
            </p:nvSpPr>
            <p:spPr>
              <a:xfrm>
                <a:off x="611993" y="7410"/>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84" name="Shape 333"/>
              <p:cNvSpPr/>
              <p:nvPr/>
            </p:nvSpPr>
            <p:spPr>
              <a:xfrm>
                <a:off x="406924" y="350310"/>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85" name="Shape 334"/>
              <p:cNvSpPr/>
              <p:nvPr/>
            </p:nvSpPr>
            <p:spPr>
              <a:xfrm>
                <a:off x="618626" y="337610"/>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86" name="Shape 335"/>
              <p:cNvSpPr/>
              <p:nvPr/>
            </p:nvSpPr>
            <p:spPr>
              <a:xfrm>
                <a:off x="556713" y="344527"/>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87" name="Shape 336"/>
              <p:cNvSpPr/>
              <p:nvPr/>
            </p:nvSpPr>
            <p:spPr>
              <a:xfrm>
                <a:off x="498511" y="350310"/>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88" name="Shape 337"/>
              <p:cNvSpPr/>
              <p:nvPr/>
            </p:nvSpPr>
            <p:spPr>
              <a:xfrm>
                <a:off x="818368" y="28783"/>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89" name="Shape 338"/>
              <p:cNvSpPr/>
              <p:nvPr/>
            </p:nvSpPr>
            <p:spPr>
              <a:xfrm>
                <a:off x="909188" y="243494"/>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90" name="Shape 339"/>
              <p:cNvSpPr/>
              <p:nvPr/>
            </p:nvSpPr>
            <p:spPr>
              <a:xfrm>
                <a:off x="727881" y="31685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91" name="Shape 340"/>
              <p:cNvSpPr/>
              <p:nvPr/>
            </p:nvSpPr>
            <p:spPr>
              <a:xfrm>
                <a:off x="915770" y="70910"/>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92" name="Shape 341"/>
              <p:cNvSpPr/>
              <p:nvPr/>
            </p:nvSpPr>
            <p:spPr>
              <a:xfrm>
                <a:off x="715181" y="211744"/>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93" name="Shape 342"/>
              <p:cNvSpPr/>
              <p:nvPr/>
            </p:nvSpPr>
            <p:spPr>
              <a:xfrm>
                <a:off x="864970" y="45510"/>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94" name="Shape 343"/>
              <p:cNvSpPr/>
              <p:nvPr/>
            </p:nvSpPr>
            <p:spPr>
              <a:xfrm>
                <a:off x="72814" y="70342"/>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95" name="Shape 344"/>
              <p:cNvSpPr/>
              <p:nvPr/>
            </p:nvSpPr>
            <p:spPr>
              <a:xfrm>
                <a:off x="33387" y="9630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96" name="Shape 345"/>
              <p:cNvSpPr/>
              <p:nvPr/>
            </p:nvSpPr>
            <p:spPr>
              <a:xfrm>
                <a:off x="124433" y="44942"/>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97" name="Shape 346"/>
              <p:cNvSpPr/>
              <p:nvPr/>
            </p:nvSpPr>
            <p:spPr>
              <a:xfrm>
                <a:off x="10436" y="131518"/>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98" name="Shape 347"/>
              <p:cNvSpPr/>
              <p:nvPr/>
            </p:nvSpPr>
            <p:spPr>
              <a:xfrm>
                <a:off x="14703" y="179426"/>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99" name="Shape 348"/>
              <p:cNvSpPr/>
              <p:nvPr/>
            </p:nvSpPr>
            <p:spPr>
              <a:xfrm>
                <a:off x="776070" y="30415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00" name="Shape 349"/>
              <p:cNvSpPr/>
              <p:nvPr/>
            </p:nvSpPr>
            <p:spPr>
              <a:xfrm>
                <a:off x="818368" y="281594"/>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01" name="Shape 350"/>
              <p:cNvSpPr/>
              <p:nvPr/>
            </p:nvSpPr>
            <p:spPr>
              <a:xfrm>
                <a:off x="864970" y="268894"/>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02" name="Shape 351"/>
              <p:cNvSpPr/>
              <p:nvPr/>
            </p:nvSpPr>
            <p:spPr>
              <a:xfrm>
                <a:off x="451938" y="352011"/>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03" name="Shape 352"/>
              <p:cNvSpPr/>
              <p:nvPr/>
            </p:nvSpPr>
            <p:spPr>
              <a:xfrm>
                <a:off x="947288" y="217527"/>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04" name="Shape 353"/>
              <p:cNvSpPr/>
              <p:nvPr/>
            </p:nvSpPr>
            <p:spPr>
              <a:xfrm>
                <a:off x="947288" y="96309"/>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05" name="Shape 354"/>
              <p:cNvSpPr/>
              <p:nvPr/>
            </p:nvSpPr>
            <p:spPr>
              <a:xfrm>
                <a:off x="959988" y="145975"/>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06" name="Shape 355"/>
              <p:cNvSpPr/>
              <p:nvPr/>
            </p:nvSpPr>
            <p:spPr>
              <a:xfrm>
                <a:off x="972688" y="192126"/>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07" name="Shape 356"/>
              <p:cNvSpPr/>
              <p:nvPr/>
            </p:nvSpPr>
            <p:spPr>
              <a:xfrm>
                <a:off x="981761" y="90721"/>
                <a:ext cx="27433" cy="36577"/>
              </a:xfrm>
              <a:prstGeom prst="ellipse">
                <a:avLst/>
              </a:prstGeom>
              <a:solidFill>
                <a:srgbClr val="0096FF"/>
              </a:solidFill>
              <a:ln w="12700" cap="flat">
                <a:noFill/>
                <a:miter lim="400000"/>
              </a:ln>
              <a:effectLst/>
            </p:spPr>
            <p:txBody>
              <a:bodyPr wrap="square" lIns="45719" tIns="45719" rIns="45719" bIns="45719" numCol="1" anchor="ctr">
                <a:noAutofit/>
              </a:bodyPr>
              <a:lstStyle/>
              <a:p>
                <a:endParaRPr/>
              </a:p>
            </p:txBody>
          </p:sp>
          <p:sp>
            <p:nvSpPr>
              <p:cNvPr id="108" name="Shape 357"/>
              <p:cNvSpPr/>
              <p:nvPr/>
            </p:nvSpPr>
            <p:spPr>
              <a:xfrm>
                <a:off x="991286" y="114987"/>
                <a:ext cx="27433" cy="36577"/>
              </a:xfrm>
              <a:prstGeom prst="ellipse">
                <a:avLst/>
              </a:prstGeom>
              <a:solidFill>
                <a:srgbClr val="0096FF"/>
              </a:solidFill>
              <a:ln w="12700" cap="flat">
                <a:noFill/>
                <a:miter lim="400000"/>
              </a:ln>
              <a:effectLst/>
            </p:spPr>
            <p:txBody>
              <a:bodyPr wrap="square" lIns="45719" tIns="45719" rIns="45719" bIns="45719" numCol="1" anchor="ctr">
                <a:noAutofit/>
              </a:bodyPr>
              <a:lstStyle/>
              <a:p>
                <a:endParaRPr/>
              </a:p>
            </p:txBody>
          </p:sp>
          <p:sp>
            <p:nvSpPr>
              <p:cNvPr id="109" name="Shape 358"/>
              <p:cNvSpPr/>
              <p:nvPr/>
            </p:nvSpPr>
            <p:spPr>
              <a:xfrm>
                <a:off x="991286" y="135738"/>
                <a:ext cx="27433" cy="36577"/>
              </a:xfrm>
              <a:prstGeom prst="ellipse">
                <a:avLst/>
              </a:prstGeom>
              <a:solidFill>
                <a:srgbClr val="0096FF"/>
              </a:solidFill>
              <a:ln w="12700" cap="flat">
                <a:noFill/>
                <a:miter lim="400000"/>
              </a:ln>
              <a:effectLst/>
            </p:spPr>
            <p:txBody>
              <a:bodyPr wrap="square" lIns="45719" tIns="45719" rIns="45719" bIns="45719" numCol="1" anchor="ctr">
                <a:noAutofit/>
              </a:bodyPr>
              <a:lstStyle/>
              <a:p>
                <a:endParaRPr/>
              </a:p>
            </p:txBody>
          </p:sp>
          <p:sp>
            <p:nvSpPr>
              <p:cNvPr id="110" name="Shape 359"/>
              <p:cNvSpPr/>
              <p:nvPr/>
            </p:nvSpPr>
            <p:spPr>
              <a:xfrm>
                <a:off x="991286" y="168250"/>
                <a:ext cx="27433" cy="36577"/>
              </a:xfrm>
              <a:prstGeom prst="ellipse">
                <a:avLst/>
              </a:prstGeom>
              <a:solidFill>
                <a:srgbClr val="0096FF"/>
              </a:solidFill>
              <a:ln w="12700" cap="flat">
                <a:noFill/>
                <a:miter lim="400000"/>
              </a:ln>
              <a:effectLst/>
            </p:spPr>
            <p:txBody>
              <a:bodyPr wrap="square" lIns="45719" tIns="45719" rIns="45719" bIns="45719" numCol="1" anchor="ctr">
                <a:noAutofit/>
              </a:bodyPr>
              <a:lstStyle/>
              <a:p>
                <a:endParaRPr/>
              </a:p>
            </p:txBody>
          </p:sp>
          <p:sp>
            <p:nvSpPr>
              <p:cNvPr id="111" name="Shape 360"/>
              <p:cNvSpPr/>
              <p:nvPr/>
            </p:nvSpPr>
            <p:spPr>
              <a:xfrm>
                <a:off x="1007161" y="123233"/>
                <a:ext cx="27433" cy="36577"/>
              </a:xfrm>
              <a:prstGeom prst="ellipse">
                <a:avLst/>
              </a:prstGeom>
              <a:solidFill>
                <a:srgbClr val="0096FF"/>
              </a:solidFill>
              <a:ln w="12700" cap="flat">
                <a:noFill/>
                <a:miter lim="400000"/>
              </a:ln>
              <a:effectLst/>
            </p:spPr>
            <p:txBody>
              <a:bodyPr wrap="square" lIns="45719" tIns="45719" rIns="45719" bIns="45719" numCol="1" anchor="ctr">
                <a:noAutofit/>
              </a:bodyPr>
              <a:lstStyle/>
              <a:p>
                <a:endParaRPr/>
              </a:p>
            </p:txBody>
          </p:sp>
          <p:sp>
            <p:nvSpPr>
              <p:cNvPr id="112" name="Shape 361"/>
              <p:cNvSpPr/>
              <p:nvPr/>
            </p:nvSpPr>
            <p:spPr>
              <a:xfrm>
                <a:off x="1007161" y="154221"/>
                <a:ext cx="27433" cy="36577"/>
              </a:xfrm>
              <a:prstGeom prst="ellipse">
                <a:avLst/>
              </a:prstGeom>
              <a:solidFill>
                <a:srgbClr val="0096FF"/>
              </a:solidFill>
              <a:ln w="12700" cap="flat">
                <a:noFill/>
                <a:miter lim="400000"/>
              </a:ln>
              <a:effectLst/>
            </p:spPr>
            <p:txBody>
              <a:bodyPr wrap="square" lIns="45719" tIns="45719" rIns="45719" bIns="45719" numCol="1" anchor="ctr">
                <a:noAutofit/>
              </a:bodyPr>
              <a:lstStyle/>
              <a:p>
                <a:endParaRPr/>
              </a:p>
            </p:txBody>
          </p:sp>
        </p:grpSp>
        <p:sp>
          <p:nvSpPr>
            <p:cNvPr id="120" name="Shape 1160"/>
            <p:cNvSpPr/>
            <p:nvPr/>
          </p:nvSpPr>
          <p:spPr>
            <a:xfrm flipV="1">
              <a:off x="4330516" y="5322773"/>
              <a:ext cx="609600" cy="0"/>
            </a:xfrm>
            <a:prstGeom prst="line">
              <a:avLst/>
            </a:prstGeom>
            <a:ln w="57150">
              <a:solidFill>
                <a:srgbClr val="FFFFFF"/>
              </a:solidFill>
              <a:bevel/>
              <a:tailEnd type="triangle"/>
            </a:ln>
          </p:spPr>
          <p:txBody>
            <a:bodyPr lIns="45719" rIns="45719"/>
            <a:lstStyle/>
            <a:p>
              <a:pPr defTabSz="457200">
                <a:defRPr sz="1200">
                  <a:latin typeface="+mj-lt"/>
                  <a:ea typeface="+mj-ea"/>
                  <a:cs typeface="+mj-cs"/>
                  <a:sym typeface="Helvetica"/>
                </a:defRPr>
              </a:pPr>
              <a:endParaRPr/>
            </a:p>
          </p:txBody>
        </p:sp>
      </p:grpSp>
      <p:pic>
        <p:nvPicPr>
          <p:cNvPr id="1026" name="Picture 2" descr="http://ars.els-cdn.com/content/image/1-s2.0-S0960982208016308-gr1.jpg"/>
          <p:cNvPicPr>
            <a:picLocks noChangeAspect="1" noChangeArrowheads="1"/>
          </p:cNvPicPr>
          <p:nvPr/>
        </p:nvPicPr>
        <p:blipFill rotWithShape="1">
          <a:blip r:embed="rId3">
            <a:extLst>
              <a:ext uri="{28A0092B-C50C-407E-A947-70E740481C1C}">
                <a14:useLocalDpi xmlns:a14="http://schemas.microsoft.com/office/drawing/2010/main" val="0"/>
              </a:ext>
            </a:extLst>
          </a:blip>
          <a:srcRect t="19748" r="32917" b="65629"/>
          <a:stretch/>
        </p:blipFill>
        <p:spPr bwMode="auto">
          <a:xfrm>
            <a:off x="1222770" y="2313419"/>
            <a:ext cx="6698461" cy="1607417"/>
          </a:xfrm>
          <a:prstGeom prst="rect">
            <a:avLst/>
          </a:prstGeom>
          <a:noFill/>
          <a:extLst>
            <a:ext uri="{909E8E84-426E-40DD-AFC4-6F175D3DCCD1}">
              <a14:hiddenFill xmlns:a14="http://schemas.microsoft.com/office/drawing/2010/main">
                <a:solidFill>
                  <a:srgbClr val="FFFFFF"/>
                </a:solidFill>
              </a14:hiddenFill>
            </a:ext>
          </a:extLst>
        </p:spPr>
      </p:pic>
      <p:sp>
        <p:nvSpPr>
          <p:cNvPr id="116" name="Shape 1160"/>
          <p:cNvSpPr/>
          <p:nvPr/>
        </p:nvSpPr>
        <p:spPr>
          <a:xfrm>
            <a:off x="1222769" y="2182614"/>
            <a:ext cx="6698462" cy="0"/>
          </a:xfrm>
          <a:prstGeom prst="line">
            <a:avLst/>
          </a:prstGeom>
          <a:ln w="57150">
            <a:solidFill>
              <a:srgbClr val="FFFFFF"/>
            </a:solidFill>
            <a:bevel/>
            <a:tailEnd type="triangle"/>
          </a:ln>
        </p:spPr>
        <p:txBody>
          <a:bodyPr lIns="45719" rIns="45719"/>
          <a:lstStyle/>
          <a:p>
            <a:pPr defTabSz="457200">
              <a:defRPr sz="1200">
                <a:latin typeface="+mj-lt"/>
                <a:ea typeface="+mj-ea"/>
                <a:cs typeface="+mj-cs"/>
                <a:sym typeface="Helvetica"/>
              </a:defRPr>
            </a:pPr>
            <a:endParaRPr/>
          </a:p>
        </p:txBody>
      </p:sp>
      <p:sp>
        <p:nvSpPr>
          <p:cNvPr id="115" name="Shape 489"/>
          <p:cNvSpPr/>
          <p:nvPr/>
        </p:nvSpPr>
        <p:spPr>
          <a:xfrm>
            <a:off x="4213067" y="4857824"/>
            <a:ext cx="635014" cy="47441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noAutofit/>
          </a:bodyPr>
          <a:lstStyle>
            <a:lvl1pPr>
              <a:defRPr>
                <a:solidFill>
                  <a:srgbClr val="FFFFFF"/>
                </a:solidFill>
                <a:latin typeface="Arial Narrow"/>
                <a:ea typeface="Arial Narrow"/>
                <a:cs typeface="Arial Narrow"/>
                <a:sym typeface="Arial Narrow"/>
              </a:defRPr>
            </a:lvl1pPr>
          </a:lstStyle>
          <a:p>
            <a:pPr algn="ctr"/>
            <a:r>
              <a:rPr lang="en-US" dirty="0" smtClean="0">
                <a:latin typeface="Helvetica" panose="020B0604020202020204" pitchFamily="34" charset="0"/>
                <a:cs typeface="Helvetica" panose="020B0604020202020204" pitchFamily="34" charset="0"/>
              </a:rPr>
              <a:t>?</a:t>
            </a:r>
            <a:endParaRPr dirty="0">
              <a:latin typeface="Helvetica" panose="020B0604020202020204" pitchFamily="34" charset="0"/>
              <a:cs typeface="Helvetica" panose="020B0604020202020204" pitchFamily="34" charset="0"/>
            </a:endParaRPr>
          </a:p>
        </p:txBody>
      </p:sp>
      <p:sp>
        <p:nvSpPr>
          <p:cNvPr id="6" name="Rectangle 5"/>
          <p:cNvSpPr/>
          <p:nvPr/>
        </p:nvSpPr>
        <p:spPr>
          <a:xfrm>
            <a:off x="4245725" y="1813281"/>
            <a:ext cx="689161" cy="369332"/>
          </a:xfrm>
          <a:prstGeom prst="rect">
            <a:avLst/>
          </a:prstGeom>
        </p:spPr>
        <p:txBody>
          <a:bodyPr wrap="none">
            <a:spAutoFit/>
          </a:bodyPr>
          <a:lstStyle/>
          <a:p>
            <a:pPr algn="ctr"/>
            <a:r>
              <a:rPr lang="en-US" dirty="0">
                <a:solidFill>
                  <a:schemeClr val="bg1"/>
                </a:solidFill>
                <a:latin typeface="Helvetica" panose="020B0604020202020204" pitchFamily="34" charset="0"/>
                <a:cs typeface="Helvetica" panose="020B0604020202020204" pitchFamily="34" charset="0"/>
              </a:rPr>
              <a:t>Time</a:t>
            </a:r>
          </a:p>
        </p:txBody>
      </p:sp>
    </p:spTree>
    <p:extLst>
      <p:ext uri="{BB962C8B-B14F-4D97-AF65-F5344CB8AC3E}">
        <p14:creationId xmlns:p14="http://schemas.microsoft.com/office/powerpoint/2010/main" val="21414595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
            <a:ext cx="9144000" cy="1016000"/>
          </a:xfrm>
        </p:spPr>
        <p:txBody>
          <a:bodyPr>
            <a:normAutofit/>
          </a:bodyPr>
          <a:lstStyle/>
          <a:p>
            <a:r>
              <a:rPr lang="en-US" sz="3200" i="1" dirty="0" err="1" smtClean="0"/>
              <a:t>pgc</a:t>
            </a:r>
            <a:r>
              <a:rPr lang="en-US" sz="3200" dirty="0" smtClean="0"/>
              <a:t> is degraded independently of Smaug</a:t>
            </a:r>
            <a:endParaRPr lang="en-US" sz="3200" dirty="0"/>
          </a:p>
        </p:txBody>
      </p:sp>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948" t="40181" r="18370" b="42875"/>
          <a:stretch/>
        </p:blipFill>
        <p:spPr bwMode="auto">
          <a:xfrm>
            <a:off x="272253" y="2635044"/>
            <a:ext cx="8599495" cy="1109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Group 2"/>
          <p:cNvGrpSpPr/>
          <p:nvPr/>
        </p:nvGrpSpPr>
        <p:grpSpPr>
          <a:xfrm>
            <a:off x="4194630" y="1498426"/>
            <a:ext cx="4769992" cy="5203490"/>
            <a:chOff x="4804230" y="2602065"/>
            <a:chExt cx="3614057" cy="3942503"/>
          </a:xfrm>
        </p:grpSpPr>
        <p:pic>
          <p:nvPicPr>
            <p:cNvPr id="5" name="Picture 2" descr="http://img00.deviantart.net/f1ba/i/2013/351/8/9/the_hobbit__the_desolation_of_smaug_by_maxkennedy-d6ybq4l.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1992"/>
            <a:stretch/>
          </p:blipFill>
          <p:spPr bwMode="auto">
            <a:xfrm>
              <a:off x="4804230" y="2602065"/>
              <a:ext cx="3614057" cy="3842278"/>
            </a:xfrm>
            <a:prstGeom prst="rect">
              <a:avLst/>
            </a:prstGeom>
            <a:noFill/>
            <a:extLst>
              <a:ext uri="{909E8E84-426E-40DD-AFC4-6F175D3DCCD1}">
                <a14:hiddenFill xmlns:a14="http://schemas.microsoft.com/office/drawing/2010/main">
                  <a:solidFill>
                    <a:srgbClr val="FFFFFF"/>
                  </a:solidFill>
                </a14:hiddenFill>
              </a:ext>
            </a:extLst>
          </p:spPr>
        </p:pic>
        <p:sp>
          <p:nvSpPr>
            <p:cNvPr id="6" name="Shape 489"/>
            <p:cNvSpPr/>
            <p:nvPr/>
          </p:nvSpPr>
          <p:spPr>
            <a:xfrm>
              <a:off x="7315201" y="6070157"/>
              <a:ext cx="676982" cy="47441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noAutofit/>
            </a:bodyPr>
            <a:lstStyle>
              <a:lvl1pPr>
                <a:defRPr>
                  <a:solidFill>
                    <a:srgbClr val="FFFFFF"/>
                  </a:solidFill>
                  <a:latin typeface="Arial Narrow"/>
                  <a:ea typeface="Arial Narrow"/>
                  <a:cs typeface="Arial Narrow"/>
                  <a:sym typeface="Arial Narrow"/>
                </a:defRPr>
              </a:lvl1pPr>
            </a:lstStyle>
            <a:p>
              <a:pPr algn="ctr"/>
              <a:r>
                <a:rPr lang="en-US" i="1" dirty="0" err="1" smtClean="0">
                  <a:latin typeface="Helvetica" panose="020B0604020202020204" pitchFamily="34" charset="0"/>
                  <a:cs typeface="Helvetica" panose="020B0604020202020204" pitchFamily="34" charset="0"/>
                </a:rPr>
                <a:t>pgc</a:t>
              </a:r>
              <a:endParaRPr i="1" dirty="0">
                <a:latin typeface="Helvetica" panose="020B0604020202020204" pitchFamily="34" charset="0"/>
                <a:cs typeface="Helvetica" panose="020B0604020202020204" pitchFamily="34" charset="0"/>
              </a:endParaRPr>
            </a:p>
          </p:txBody>
        </p:sp>
      </p:grpSp>
      <p:grpSp>
        <p:nvGrpSpPr>
          <p:cNvPr id="16" name="Group 15"/>
          <p:cNvGrpSpPr/>
          <p:nvPr/>
        </p:nvGrpSpPr>
        <p:grpSpPr>
          <a:xfrm>
            <a:off x="390526" y="3257550"/>
            <a:ext cx="33337" cy="64294"/>
            <a:chOff x="638175" y="3857624"/>
            <a:chExt cx="33337" cy="64294"/>
          </a:xfrm>
        </p:grpSpPr>
        <p:cxnSp>
          <p:nvCxnSpPr>
            <p:cNvPr id="8" name="Straight Connector 7"/>
            <p:cNvCxnSpPr/>
            <p:nvPr/>
          </p:nvCxnSpPr>
          <p:spPr>
            <a:xfrm>
              <a:off x="638175" y="3912394"/>
              <a:ext cx="3095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71512" y="3857624"/>
              <a:ext cx="0" cy="6429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8" name="Straight Connector 17"/>
          <p:cNvCxnSpPr/>
          <p:nvPr/>
        </p:nvCxnSpPr>
        <p:spPr>
          <a:xfrm flipH="1" flipV="1">
            <a:off x="349250" y="3381926"/>
            <a:ext cx="514034" cy="2859849"/>
          </a:xfrm>
          <a:prstGeom prst="line">
            <a:avLst/>
          </a:prstGeom>
          <a:ln w="38100">
            <a:solidFill>
              <a:schemeClr val="accent2"/>
            </a:solidFill>
          </a:ln>
          <a:effectLst/>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flipV="1">
            <a:off x="561173" y="3381927"/>
            <a:ext cx="1619756" cy="1371817"/>
          </a:xfrm>
          <a:prstGeom prst="line">
            <a:avLst/>
          </a:prstGeom>
          <a:ln w="38100">
            <a:solidFill>
              <a:schemeClr val="accent2"/>
            </a:solidFill>
          </a:ln>
          <a:effectLst/>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rotWithShape="1">
          <a:blip r:embed="rId5"/>
          <a:srcRect l="38486" t="24583" r="47624" b="29925"/>
          <a:stretch/>
        </p:blipFill>
        <p:spPr>
          <a:xfrm>
            <a:off x="894000" y="4774792"/>
            <a:ext cx="1270049" cy="1447337"/>
          </a:xfrm>
          <a:prstGeom prst="rect">
            <a:avLst/>
          </a:prstGeom>
          <a:ln w="38100">
            <a:solidFill>
              <a:schemeClr val="accent2"/>
            </a:solidFill>
          </a:ln>
        </p:spPr>
      </p:pic>
      <p:sp>
        <p:nvSpPr>
          <p:cNvPr id="7" name="Rectangle 6"/>
          <p:cNvSpPr/>
          <p:nvPr/>
        </p:nvSpPr>
        <p:spPr>
          <a:xfrm>
            <a:off x="349250" y="3138250"/>
            <a:ext cx="211923" cy="243676"/>
          </a:xfrm>
          <a:prstGeom prst="rect">
            <a:avLst/>
          </a:prstGeom>
          <a:noFill/>
          <a:ln w="381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1707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79713"/>
            <a:ext cx="8229600" cy="1143000"/>
          </a:xfrm>
        </p:spPr>
        <p:txBody>
          <a:bodyPr/>
          <a:lstStyle/>
          <a:p>
            <a:r>
              <a:rPr lang="en-US" dirty="0" smtClean="0"/>
              <a:t>How is </a:t>
            </a:r>
            <a:r>
              <a:rPr lang="en-US" i="1" dirty="0" err="1" smtClean="0"/>
              <a:t>pgc</a:t>
            </a:r>
            <a:r>
              <a:rPr lang="en-US" dirty="0" smtClean="0"/>
              <a:t> turned over?</a:t>
            </a:r>
            <a:endParaRPr lang="en-US" dirty="0"/>
          </a:p>
        </p:txBody>
      </p:sp>
    </p:spTree>
    <p:extLst>
      <p:ext uri="{BB962C8B-B14F-4D97-AF65-F5344CB8AC3E}">
        <p14:creationId xmlns:p14="http://schemas.microsoft.com/office/powerpoint/2010/main" val="37411134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 name="Shape 698"/>
          <p:cNvSpPr/>
          <p:nvPr/>
        </p:nvSpPr>
        <p:spPr>
          <a:xfrm>
            <a:off x="2149343" y="1279026"/>
            <a:ext cx="4861946" cy="121072"/>
          </a:xfrm>
          <a:prstGeom prst="rect">
            <a:avLst/>
          </a:prstGeom>
          <a:solidFill>
            <a:srgbClr val="1F497D"/>
          </a:solidFill>
          <a:ln w="25400">
            <a:solidFill>
              <a:srgbClr val="919191"/>
            </a:solidFill>
            <a:bevel/>
          </a:ln>
        </p:spPr>
        <p:txBody>
          <a:bodyPr lIns="214884" tIns="214884" rIns="214884" bIns="214884" anchor="ctr"/>
          <a:lstStyle/>
          <a:p>
            <a:pPr algn="ctr" defTabSz="4998720">
              <a:defRPr sz="9800">
                <a:solidFill>
                  <a:srgbClr val="FFFFFF"/>
                </a:solidFill>
              </a:defRPr>
            </a:pPr>
            <a:endParaRPr sz="8800">
              <a:latin typeface="Helvetica" panose="020B0604020202020204" pitchFamily="34" charset="0"/>
              <a:cs typeface="Helvetica" panose="020B0604020202020204" pitchFamily="34" charset="0"/>
            </a:endParaRPr>
          </a:p>
        </p:txBody>
      </p:sp>
      <p:sp>
        <p:nvSpPr>
          <p:cNvPr id="699" name="Shape 699"/>
          <p:cNvSpPr/>
          <p:nvPr/>
        </p:nvSpPr>
        <p:spPr>
          <a:xfrm>
            <a:off x="-9973" y="-306963"/>
            <a:ext cx="9149107" cy="114300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p>
            <a:pPr algn="ctr">
              <a:defRPr sz="3400">
                <a:solidFill>
                  <a:srgbClr val="FFFFFF"/>
                </a:solidFill>
                <a:latin typeface="Arial Narrow"/>
                <a:ea typeface="Arial Narrow"/>
                <a:cs typeface="Arial Narrow"/>
                <a:sym typeface="Arial Narrow"/>
              </a:defRPr>
            </a:pPr>
            <a:r>
              <a:rPr sz="2800" dirty="0">
                <a:latin typeface="Helvetica" panose="020B0604020202020204" pitchFamily="34" charset="0"/>
                <a:cs typeface="Helvetica" panose="020B0604020202020204" pitchFamily="34" charset="0"/>
              </a:rPr>
              <a:t>3’UTR is sufficient to control </a:t>
            </a:r>
            <a:r>
              <a:rPr sz="2800" i="1" dirty="0" err="1">
                <a:latin typeface="Helvetica" panose="020B0604020202020204" pitchFamily="34" charset="0"/>
                <a:cs typeface="Helvetica" panose="020B0604020202020204" pitchFamily="34" charset="0"/>
              </a:rPr>
              <a:t>pgc</a:t>
            </a:r>
            <a:r>
              <a:rPr sz="2800" dirty="0">
                <a:latin typeface="Helvetica" panose="020B0604020202020204" pitchFamily="34" charset="0"/>
                <a:cs typeface="Helvetica" panose="020B0604020202020204" pitchFamily="34" charset="0"/>
              </a:rPr>
              <a:t> translation</a:t>
            </a:r>
          </a:p>
        </p:txBody>
      </p:sp>
      <p:grpSp>
        <p:nvGrpSpPr>
          <p:cNvPr id="713" name="Group 713"/>
          <p:cNvGrpSpPr/>
          <p:nvPr/>
        </p:nvGrpSpPr>
        <p:grpSpPr>
          <a:xfrm>
            <a:off x="2138890" y="994163"/>
            <a:ext cx="4866221" cy="974789"/>
            <a:chOff x="0" y="0"/>
            <a:chExt cx="4866220" cy="974788"/>
          </a:xfrm>
        </p:grpSpPr>
        <p:sp>
          <p:nvSpPr>
            <p:cNvPr id="705" name="Shape 705"/>
            <p:cNvSpPr/>
            <p:nvPr/>
          </p:nvSpPr>
          <p:spPr>
            <a:xfrm>
              <a:off x="3079470" y="182060"/>
              <a:ext cx="1620316" cy="348975"/>
            </a:xfrm>
            <a:prstGeom prst="rect">
              <a:avLst/>
            </a:prstGeom>
            <a:solidFill>
              <a:srgbClr val="009193"/>
            </a:solidFill>
            <a:ln w="25400" cap="flat">
              <a:solidFill>
                <a:srgbClr val="919191"/>
              </a:solidFill>
              <a:prstDash val="solid"/>
              <a:bevel/>
            </a:ln>
            <a:effectLst/>
          </p:spPr>
          <p:txBody>
            <a:bodyPr wrap="square" lIns="214884" tIns="214884" rIns="214884" bIns="214884" numCol="1" anchor="ctr">
              <a:noAutofit/>
            </a:bodyPr>
            <a:lstStyle/>
            <a:p>
              <a:pPr algn="ctr" defTabSz="4998720">
                <a:defRPr>
                  <a:latin typeface="Arial"/>
                  <a:ea typeface="Arial"/>
                  <a:cs typeface="Arial"/>
                  <a:sym typeface="Arial"/>
                </a:defRPr>
              </a:pPr>
              <a:endParaRPr sz="1400">
                <a:latin typeface="Helvetica" panose="020B0604020202020204" pitchFamily="34" charset="0"/>
                <a:cs typeface="Helvetica" panose="020B0604020202020204" pitchFamily="34" charset="0"/>
              </a:endParaRPr>
            </a:p>
          </p:txBody>
        </p:sp>
        <p:sp>
          <p:nvSpPr>
            <p:cNvPr id="706" name="Shape 706"/>
            <p:cNvSpPr/>
            <p:nvPr/>
          </p:nvSpPr>
          <p:spPr>
            <a:xfrm>
              <a:off x="1761495" y="161027"/>
              <a:ext cx="1257326" cy="395571"/>
            </a:xfrm>
            <a:prstGeom prst="roundRect">
              <a:avLst>
                <a:gd name="adj" fmla="val 18808"/>
              </a:avLst>
            </a:prstGeom>
            <a:solidFill>
              <a:srgbClr val="73FA79"/>
            </a:solidFill>
            <a:ln w="25400" cap="flat">
              <a:solidFill>
                <a:srgbClr val="919191"/>
              </a:solidFill>
              <a:prstDash val="solid"/>
              <a:bevel/>
            </a:ln>
            <a:effectLst/>
          </p:spPr>
          <p:txBody>
            <a:bodyPr wrap="square" lIns="214884" tIns="214884" rIns="214884" bIns="214884" numCol="1" anchor="ctr">
              <a:noAutofit/>
            </a:bodyPr>
            <a:lstStyle/>
            <a:p>
              <a:pPr algn="ctr" defTabSz="4998720">
                <a:defRPr sz="9800">
                  <a:solidFill>
                    <a:schemeClr val="accent3">
                      <a:satOff val="-6373"/>
                      <a:lumOff val="-10823"/>
                    </a:schemeClr>
                  </a:solidFill>
                </a:defRPr>
              </a:pPr>
              <a:endParaRPr sz="8800">
                <a:latin typeface="Helvetica" panose="020B0604020202020204" pitchFamily="34" charset="0"/>
                <a:cs typeface="Helvetica" panose="020B0604020202020204" pitchFamily="34" charset="0"/>
              </a:endParaRPr>
            </a:p>
          </p:txBody>
        </p:sp>
        <p:sp>
          <p:nvSpPr>
            <p:cNvPr id="707" name="Shape 707"/>
            <p:cNvSpPr/>
            <p:nvPr/>
          </p:nvSpPr>
          <p:spPr>
            <a:xfrm>
              <a:off x="128513" y="182060"/>
              <a:ext cx="1155047" cy="348975"/>
            </a:xfrm>
            <a:prstGeom prst="rect">
              <a:avLst/>
            </a:prstGeom>
            <a:solidFill>
              <a:srgbClr val="BFBFBF"/>
            </a:solidFill>
            <a:ln w="25400" cap="flat">
              <a:solidFill>
                <a:srgbClr val="919191"/>
              </a:solidFill>
              <a:prstDash val="solid"/>
              <a:bevel/>
            </a:ln>
            <a:effectLst/>
          </p:spPr>
          <p:txBody>
            <a:bodyPr wrap="square" lIns="214884" tIns="214884" rIns="214884" bIns="214884" numCol="1" anchor="ctr">
              <a:noAutofit/>
            </a:bodyPr>
            <a:lstStyle/>
            <a:p>
              <a:pPr algn="ctr" defTabSz="4998720">
                <a:defRPr sz="9800">
                  <a:solidFill>
                    <a:srgbClr val="FFFFFF"/>
                  </a:solidFill>
                </a:defRPr>
              </a:pPr>
              <a:endParaRPr sz="8800">
                <a:latin typeface="Helvetica" panose="020B0604020202020204" pitchFamily="34" charset="0"/>
                <a:cs typeface="Helvetica" panose="020B0604020202020204" pitchFamily="34" charset="0"/>
              </a:endParaRPr>
            </a:p>
          </p:txBody>
        </p:sp>
        <p:sp>
          <p:nvSpPr>
            <p:cNvPr id="708" name="Shape 708"/>
            <p:cNvSpPr/>
            <p:nvPr/>
          </p:nvSpPr>
          <p:spPr>
            <a:xfrm>
              <a:off x="0" y="9048"/>
              <a:ext cx="1323680" cy="9657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14884" tIns="214884" rIns="214884" bIns="214884" numCol="1" anchor="t">
              <a:noAutofit/>
            </a:bodyPr>
            <a:lstStyle/>
            <a:p>
              <a:pPr algn="ctr" defTabSz="4998720">
                <a:defRPr sz="1700">
                  <a:latin typeface="Arial Narrow"/>
                  <a:ea typeface="Arial Narrow"/>
                  <a:cs typeface="Arial Narrow"/>
                  <a:sym typeface="Arial Narrow"/>
                </a:defRPr>
              </a:pPr>
              <a:r>
                <a:rPr sz="1400" i="1" dirty="0" err="1">
                  <a:latin typeface="Helvetica" panose="020B0604020202020204" pitchFamily="34" charset="0"/>
                  <a:cs typeface="Helvetica" panose="020B0604020202020204" pitchFamily="34" charset="0"/>
                </a:rPr>
                <a:t>nos</a:t>
              </a:r>
              <a:r>
                <a:rPr sz="1400" i="1" dirty="0">
                  <a:latin typeface="Helvetica" panose="020B0604020202020204" pitchFamily="34" charset="0"/>
                  <a:cs typeface="Helvetica" panose="020B0604020202020204" pitchFamily="34" charset="0"/>
                </a:rPr>
                <a:t> </a:t>
              </a:r>
              <a:r>
                <a:rPr sz="1400" dirty="0">
                  <a:latin typeface="Helvetica" panose="020B0604020202020204" pitchFamily="34" charset="0"/>
                  <a:cs typeface="Helvetica" panose="020B0604020202020204" pitchFamily="34" charset="0"/>
                </a:rPr>
                <a:t>5’UTR</a:t>
              </a:r>
            </a:p>
          </p:txBody>
        </p:sp>
        <p:sp>
          <p:nvSpPr>
            <p:cNvPr id="709" name="Shape 709"/>
            <p:cNvSpPr/>
            <p:nvPr/>
          </p:nvSpPr>
          <p:spPr>
            <a:xfrm>
              <a:off x="1874823" y="10934"/>
              <a:ext cx="1003290" cy="77594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14884" tIns="214884" rIns="214884" bIns="214884" numCol="1" anchor="t">
              <a:noAutofit/>
            </a:bodyPr>
            <a:lstStyle>
              <a:lvl1pPr algn="ctr" defTabSz="4998720">
                <a:defRPr>
                  <a:latin typeface="Arial Narrow"/>
                  <a:ea typeface="Arial Narrow"/>
                  <a:cs typeface="Arial Narrow"/>
                  <a:sym typeface="Arial Narrow"/>
                </a:defRPr>
              </a:lvl1pPr>
            </a:lstStyle>
            <a:p>
              <a:r>
                <a:rPr sz="1400">
                  <a:latin typeface="Helvetica" panose="020B0604020202020204" pitchFamily="34" charset="0"/>
                  <a:cs typeface="Helvetica" panose="020B0604020202020204" pitchFamily="34" charset="0"/>
                </a:rPr>
                <a:t>GFP</a:t>
              </a:r>
            </a:p>
          </p:txBody>
        </p:sp>
        <p:sp>
          <p:nvSpPr>
            <p:cNvPr id="710" name="Shape 710"/>
            <p:cNvSpPr/>
            <p:nvPr/>
          </p:nvSpPr>
          <p:spPr>
            <a:xfrm>
              <a:off x="1338399" y="184399"/>
              <a:ext cx="379666" cy="339818"/>
            </a:xfrm>
            <a:prstGeom prst="rect">
              <a:avLst/>
            </a:prstGeom>
            <a:solidFill>
              <a:srgbClr val="942193"/>
            </a:solidFill>
            <a:ln w="25400" cap="flat">
              <a:solidFill>
                <a:srgbClr val="919191"/>
              </a:solidFill>
              <a:prstDash val="solid"/>
              <a:bevel/>
            </a:ln>
            <a:effectLst/>
          </p:spPr>
          <p:txBody>
            <a:bodyPr wrap="square" lIns="214884" tIns="214884" rIns="214884" bIns="214884" numCol="1" anchor="ctr">
              <a:noAutofit/>
            </a:bodyPr>
            <a:lstStyle/>
            <a:p>
              <a:pPr defTabSz="4998720">
                <a:defRPr sz="8200">
                  <a:solidFill>
                    <a:srgbClr val="FFFFFF"/>
                  </a:solidFill>
                  <a:latin typeface="Arial"/>
                  <a:ea typeface="Arial"/>
                  <a:cs typeface="Arial"/>
                  <a:sym typeface="Arial"/>
                </a:defRPr>
              </a:pPr>
              <a:endParaRPr sz="7200">
                <a:latin typeface="Helvetica" panose="020B0604020202020204" pitchFamily="34" charset="0"/>
                <a:cs typeface="Helvetica" panose="020B0604020202020204" pitchFamily="34" charset="0"/>
              </a:endParaRPr>
            </a:p>
          </p:txBody>
        </p:sp>
        <p:sp>
          <p:nvSpPr>
            <p:cNvPr id="711" name="Shape 711"/>
            <p:cNvSpPr/>
            <p:nvPr/>
          </p:nvSpPr>
          <p:spPr>
            <a:xfrm>
              <a:off x="1188736" y="22841"/>
              <a:ext cx="704392" cy="70133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14884" tIns="214884" rIns="214884" bIns="214884" numCol="1" anchor="t">
              <a:noAutofit/>
            </a:bodyPr>
            <a:lstStyle>
              <a:lvl1pPr defTabSz="4998720">
                <a:defRPr>
                  <a:latin typeface="Arial Narrow"/>
                  <a:ea typeface="Arial Narrow"/>
                  <a:cs typeface="Arial Narrow"/>
                  <a:sym typeface="Arial Narrow"/>
                </a:defRPr>
              </a:lvl1pPr>
            </a:lstStyle>
            <a:p>
              <a:r>
                <a:rPr sz="1400">
                  <a:latin typeface="Helvetica" panose="020B0604020202020204" pitchFamily="34" charset="0"/>
                  <a:cs typeface="Helvetica" panose="020B0604020202020204" pitchFamily="34" charset="0"/>
                </a:rPr>
                <a:t>HA</a:t>
              </a:r>
            </a:p>
          </p:txBody>
        </p:sp>
        <p:sp>
          <p:nvSpPr>
            <p:cNvPr id="712" name="Shape 712"/>
            <p:cNvSpPr/>
            <p:nvPr/>
          </p:nvSpPr>
          <p:spPr>
            <a:xfrm>
              <a:off x="2888970" y="0"/>
              <a:ext cx="1977251" cy="72161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14884" tIns="214884" rIns="214884" bIns="214884" numCol="1" anchor="t">
              <a:noAutofit/>
            </a:bodyPr>
            <a:lstStyle/>
            <a:p>
              <a:pPr algn="ctr" defTabSz="4998720">
                <a:defRPr sz="1700">
                  <a:latin typeface="Arial Narrow"/>
                  <a:ea typeface="Arial Narrow"/>
                  <a:cs typeface="Arial Narrow"/>
                  <a:sym typeface="Arial Narrow"/>
                </a:defRPr>
              </a:pPr>
              <a:r>
                <a:rPr sz="1400" dirty="0">
                  <a:latin typeface="Helvetica" panose="020B0604020202020204" pitchFamily="34" charset="0"/>
                  <a:cs typeface="Helvetica" panose="020B0604020202020204" pitchFamily="34" charset="0"/>
                </a:rPr>
                <a:t> </a:t>
              </a:r>
              <a:r>
                <a:rPr sz="1400" i="1" dirty="0" err="1">
                  <a:latin typeface="Helvetica" panose="020B0604020202020204" pitchFamily="34" charset="0"/>
                  <a:cs typeface="Helvetica" panose="020B0604020202020204" pitchFamily="34" charset="0"/>
                </a:rPr>
                <a:t>pgc</a:t>
              </a:r>
              <a:r>
                <a:rPr sz="1400" i="1" dirty="0">
                  <a:latin typeface="Helvetica" panose="020B0604020202020204" pitchFamily="34" charset="0"/>
                  <a:cs typeface="Helvetica" panose="020B0604020202020204" pitchFamily="34" charset="0"/>
                </a:rPr>
                <a:t> </a:t>
              </a:r>
              <a:r>
                <a:rPr sz="1400" dirty="0">
                  <a:latin typeface="Helvetica" panose="020B0604020202020204" pitchFamily="34" charset="0"/>
                  <a:cs typeface="Helvetica" panose="020B0604020202020204" pitchFamily="34" charset="0"/>
                </a:rPr>
                <a:t>3’UTR</a:t>
              </a:r>
            </a:p>
          </p:txBody>
        </p:sp>
      </p:grpSp>
      <p:grpSp>
        <p:nvGrpSpPr>
          <p:cNvPr id="18" name="Group 17"/>
          <p:cNvGrpSpPr/>
          <p:nvPr/>
        </p:nvGrpSpPr>
        <p:grpSpPr>
          <a:xfrm>
            <a:off x="3227343" y="6302766"/>
            <a:ext cx="2767442" cy="498671"/>
            <a:chOff x="1222769" y="4002598"/>
            <a:chExt cx="6698464" cy="498671"/>
          </a:xfrm>
        </p:grpSpPr>
        <p:sp>
          <p:nvSpPr>
            <p:cNvPr id="19" name="Shape 1160"/>
            <p:cNvSpPr/>
            <p:nvPr/>
          </p:nvSpPr>
          <p:spPr>
            <a:xfrm>
              <a:off x="1222769" y="4002598"/>
              <a:ext cx="6698464" cy="0"/>
            </a:xfrm>
            <a:prstGeom prst="line">
              <a:avLst/>
            </a:prstGeom>
            <a:ln w="57150">
              <a:solidFill>
                <a:srgbClr val="FFFFFF"/>
              </a:solidFill>
              <a:bevel/>
              <a:tailEnd type="triangle"/>
            </a:ln>
          </p:spPr>
          <p:txBody>
            <a:bodyPr lIns="45719" rIns="45719"/>
            <a:lstStyle/>
            <a:p>
              <a:pPr defTabSz="457200">
                <a:defRPr sz="1200">
                  <a:latin typeface="+mj-lt"/>
                  <a:ea typeface="+mj-ea"/>
                  <a:cs typeface="+mj-cs"/>
                  <a:sym typeface="Helvetica"/>
                </a:defRPr>
              </a:pPr>
              <a:endParaRPr/>
            </a:p>
          </p:txBody>
        </p:sp>
        <p:sp>
          <p:nvSpPr>
            <p:cNvPr id="20" name="Shape 489"/>
            <p:cNvSpPr/>
            <p:nvPr/>
          </p:nvSpPr>
          <p:spPr>
            <a:xfrm>
              <a:off x="1222769" y="4026858"/>
              <a:ext cx="6698461" cy="47441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noAutofit/>
            </a:bodyPr>
            <a:lstStyle>
              <a:lvl1pPr>
                <a:defRPr>
                  <a:solidFill>
                    <a:srgbClr val="FFFFFF"/>
                  </a:solidFill>
                  <a:latin typeface="Arial Narrow"/>
                  <a:ea typeface="Arial Narrow"/>
                  <a:cs typeface="Arial Narrow"/>
                  <a:sym typeface="Arial Narrow"/>
                </a:defRPr>
              </a:lvl1pPr>
            </a:lstStyle>
            <a:p>
              <a:pPr algn="ctr"/>
              <a:r>
                <a:rPr lang="en-US" dirty="0" smtClean="0">
                  <a:latin typeface="Helvetica" panose="020B0604020202020204" pitchFamily="34" charset="0"/>
                  <a:cs typeface="Helvetica" panose="020B0604020202020204" pitchFamily="34" charset="0"/>
                </a:rPr>
                <a:t>Time</a:t>
              </a:r>
              <a:endParaRPr dirty="0">
                <a:latin typeface="Helvetica" panose="020B0604020202020204" pitchFamily="34" charset="0"/>
                <a:cs typeface="Helvetica" panose="020B0604020202020204" pitchFamily="34" charset="0"/>
              </a:endParaRPr>
            </a:p>
          </p:txBody>
        </p:sp>
      </p:grpSp>
      <p:grpSp>
        <p:nvGrpSpPr>
          <p:cNvPr id="4" name="Group 3"/>
          <p:cNvGrpSpPr/>
          <p:nvPr/>
        </p:nvGrpSpPr>
        <p:grpSpPr>
          <a:xfrm>
            <a:off x="3188279" y="2008062"/>
            <a:ext cx="2767442" cy="3394804"/>
            <a:chOff x="3165351" y="2008062"/>
            <a:chExt cx="2767442" cy="3394804"/>
          </a:xfrm>
        </p:grpSpPr>
        <p:sp>
          <p:nvSpPr>
            <p:cNvPr id="704" name="Shape 704"/>
            <p:cNvSpPr/>
            <p:nvPr/>
          </p:nvSpPr>
          <p:spPr>
            <a:xfrm>
              <a:off x="3165351" y="2008062"/>
              <a:ext cx="2767442" cy="338554"/>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i="1">
                  <a:solidFill>
                    <a:srgbClr val="FFFFFF"/>
                  </a:solidFill>
                  <a:latin typeface="Arial Narrow"/>
                  <a:ea typeface="Arial Narrow"/>
                  <a:cs typeface="Arial Narrow"/>
                  <a:sym typeface="Arial Narrow"/>
                </a:defRPr>
              </a:lvl1pPr>
            </a:lstStyle>
            <a:p>
              <a:pPr algn="ctr"/>
              <a:r>
                <a:rPr sz="1600" i="0" dirty="0">
                  <a:latin typeface="Helvetica" panose="020B0604020202020204" pitchFamily="34" charset="0"/>
                  <a:cs typeface="Helvetica" panose="020B0604020202020204" pitchFamily="34" charset="0"/>
                </a:rPr>
                <a:t>Embryogenesis</a:t>
              </a:r>
              <a:endParaRPr sz="1400" i="0" dirty="0">
                <a:latin typeface="Helvetica" panose="020B0604020202020204" pitchFamily="34" charset="0"/>
                <a:cs typeface="Helvetica" panose="020B0604020202020204" pitchFamily="34" charset="0"/>
              </a:endParaRPr>
            </a:p>
          </p:txBody>
        </p:sp>
        <p:grpSp>
          <p:nvGrpSpPr>
            <p:cNvPr id="2" name="Group 1"/>
            <p:cNvGrpSpPr/>
            <p:nvPr/>
          </p:nvGrpSpPr>
          <p:grpSpPr>
            <a:xfrm>
              <a:off x="3456865" y="3934468"/>
              <a:ext cx="2222473" cy="1468398"/>
              <a:chOff x="3070511" y="3305940"/>
              <a:chExt cx="2710291" cy="1790701"/>
            </a:xfrm>
          </p:grpSpPr>
          <p:pic>
            <p:nvPicPr>
              <p:cNvPr id="701" name="GFP Image 6-enhanced.jpeg"/>
              <p:cNvPicPr>
                <a:picLocks/>
              </p:cNvPicPr>
              <p:nvPr/>
            </p:nvPicPr>
            <p:blipFill rotWithShape="1">
              <a:blip r:embed="rId2">
                <a:extLst/>
              </a:blip>
              <a:srcRect t="9396" r="18291" b="7799"/>
              <a:stretch/>
            </p:blipFill>
            <p:spPr>
              <a:xfrm flipH="1">
                <a:off x="4437600" y="3305940"/>
                <a:ext cx="1343202" cy="1790701"/>
              </a:xfrm>
              <a:prstGeom prst="rect">
                <a:avLst/>
              </a:prstGeom>
              <a:ln w="25400">
                <a:solidFill>
                  <a:srgbClr val="D6D6D6"/>
                </a:solidFill>
                <a:miter lim="400000"/>
              </a:ln>
            </p:spPr>
          </p:pic>
          <p:pic>
            <p:nvPicPr>
              <p:cNvPr id="16" name="GFP Image 5-filtered.jpeg"/>
              <p:cNvPicPr>
                <a:picLocks/>
              </p:cNvPicPr>
              <p:nvPr/>
            </p:nvPicPr>
            <p:blipFill rotWithShape="1">
              <a:blip r:embed="rId3">
                <a:extLst/>
              </a:blip>
              <a:srcRect t="9396" b="7799"/>
              <a:stretch/>
            </p:blipFill>
            <p:spPr>
              <a:xfrm flipH="1">
                <a:off x="3070511" y="3305941"/>
                <a:ext cx="1343202" cy="1790700"/>
              </a:xfrm>
              <a:prstGeom prst="rect">
                <a:avLst/>
              </a:prstGeom>
              <a:ln w="25400">
                <a:solidFill>
                  <a:srgbClr val="D6D6D6"/>
                </a:solidFill>
                <a:miter lim="400000"/>
              </a:ln>
            </p:spPr>
          </p:pic>
        </p:grpSp>
        <p:grpSp>
          <p:nvGrpSpPr>
            <p:cNvPr id="3" name="Group 2"/>
            <p:cNvGrpSpPr/>
            <p:nvPr/>
          </p:nvGrpSpPr>
          <p:grpSpPr>
            <a:xfrm>
              <a:off x="3456165" y="2375191"/>
              <a:ext cx="2223047" cy="1468397"/>
              <a:chOff x="3193227" y="2270416"/>
              <a:chExt cx="2710991" cy="1790700"/>
            </a:xfrm>
          </p:grpSpPr>
          <p:pic>
            <p:nvPicPr>
              <p:cNvPr id="2050"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8737" r="16253"/>
              <a:stretch/>
            </p:blipFill>
            <p:spPr bwMode="auto">
              <a:xfrm>
                <a:off x="3193227" y="2270416"/>
                <a:ext cx="1343201" cy="1790700"/>
              </a:xfrm>
              <a:prstGeom prst="rect">
                <a:avLst/>
              </a:prstGeom>
              <a:ln w="25400">
                <a:solidFill>
                  <a:srgbClr val="D6D6D6"/>
                </a:solidFill>
                <a:miter lim="400000"/>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123" r="22868"/>
              <a:stretch/>
            </p:blipFill>
            <p:spPr bwMode="auto">
              <a:xfrm>
                <a:off x="4561016" y="2270416"/>
                <a:ext cx="1343202" cy="1790700"/>
              </a:xfrm>
              <a:prstGeom prst="rect">
                <a:avLst/>
              </a:prstGeom>
              <a:ln w="25400">
                <a:solidFill>
                  <a:srgbClr val="D6D6D6"/>
                </a:solidFill>
                <a:miter lim="400000"/>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24" name="Shape 704"/>
          <p:cNvSpPr/>
          <p:nvPr/>
        </p:nvSpPr>
        <p:spPr>
          <a:xfrm>
            <a:off x="1903193" y="3101264"/>
            <a:ext cx="1383722" cy="338554"/>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i="1">
                <a:solidFill>
                  <a:srgbClr val="FFFFFF"/>
                </a:solidFill>
                <a:latin typeface="Arial Narrow"/>
                <a:ea typeface="Arial Narrow"/>
                <a:cs typeface="Arial Narrow"/>
                <a:sym typeface="Arial Narrow"/>
              </a:defRPr>
            </a:lvl1pPr>
          </a:lstStyle>
          <a:p>
            <a:pPr algn="ctr"/>
            <a:r>
              <a:rPr lang="en-US" sz="1600" i="0" dirty="0" smtClean="0">
                <a:latin typeface="Helvetica" panose="020B0604020202020204" pitchFamily="34" charset="0"/>
                <a:cs typeface="Helvetica" panose="020B0604020202020204" pitchFamily="34" charset="0"/>
              </a:rPr>
              <a:t>Reporter RNA</a:t>
            </a:r>
            <a:endParaRPr sz="1400" i="0" dirty="0">
              <a:latin typeface="Helvetica" panose="020B0604020202020204" pitchFamily="34" charset="0"/>
              <a:cs typeface="Helvetica" panose="020B0604020202020204" pitchFamily="34" charset="0"/>
            </a:endParaRPr>
          </a:p>
        </p:txBody>
      </p:sp>
      <p:sp>
        <p:nvSpPr>
          <p:cNvPr id="25" name="Shape 704"/>
          <p:cNvSpPr/>
          <p:nvPr/>
        </p:nvSpPr>
        <p:spPr>
          <a:xfrm>
            <a:off x="1903193" y="4499872"/>
            <a:ext cx="1355145" cy="338554"/>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i="1">
                <a:solidFill>
                  <a:srgbClr val="FFFFFF"/>
                </a:solidFill>
                <a:latin typeface="Arial Narrow"/>
                <a:ea typeface="Arial Narrow"/>
                <a:cs typeface="Arial Narrow"/>
                <a:sym typeface="Arial Narrow"/>
              </a:defRPr>
            </a:lvl1pPr>
          </a:lstStyle>
          <a:p>
            <a:pPr algn="ctr"/>
            <a:r>
              <a:rPr lang="en-US" sz="1600" i="0" dirty="0" smtClean="0">
                <a:latin typeface="Helvetica" panose="020B0604020202020204" pitchFamily="34" charset="0"/>
                <a:cs typeface="Helvetica" panose="020B0604020202020204" pitchFamily="34" charset="0"/>
              </a:rPr>
              <a:t>GFP reporter</a:t>
            </a:r>
            <a:endParaRPr sz="1400" i="0" dirty="0">
              <a:latin typeface="Helvetica" panose="020B0604020202020204" pitchFamily="34" charset="0"/>
              <a:cs typeface="Helvetica" panose="020B0604020202020204" pitchFamily="34" charset="0"/>
            </a:endParaRPr>
          </a:p>
        </p:txBody>
      </p:sp>
      <p:grpSp>
        <p:nvGrpSpPr>
          <p:cNvPr id="27" name="Group 482"/>
          <p:cNvGrpSpPr/>
          <p:nvPr/>
        </p:nvGrpSpPr>
        <p:grpSpPr>
          <a:xfrm>
            <a:off x="3596527" y="5796118"/>
            <a:ext cx="896146" cy="333539"/>
            <a:chOff x="12" y="368"/>
            <a:chExt cx="990683" cy="368724"/>
          </a:xfrm>
        </p:grpSpPr>
        <p:grpSp>
          <p:nvGrpSpPr>
            <p:cNvPr id="88" name="Group 460"/>
            <p:cNvGrpSpPr/>
            <p:nvPr/>
          </p:nvGrpSpPr>
          <p:grpSpPr>
            <a:xfrm>
              <a:off x="12" y="368"/>
              <a:ext cx="990685" cy="368725"/>
              <a:chOff x="12" y="368"/>
              <a:chExt cx="990683" cy="368724"/>
            </a:xfrm>
          </p:grpSpPr>
          <p:sp>
            <p:nvSpPr>
              <p:cNvPr id="110" name="Shape 458"/>
              <p:cNvSpPr/>
              <p:nvPr/>
            </p:nvSpPr>
            <p:spPr>
              <a:xfrm>
                <a:off x="12" y="368"/>
                <a:ext cx="990685" cy="368725"/>
              </a:xfrm>
              <a:custGeom>
                <a:avLst/>
                <a:gdLst/>
                <a:ahLst/>
                <a:cxnLst>
                  <a:cxn ang="0">
                    <a:pos x="wd2" y="hd2"/>
                  </a:cxn>
                  <a:cxn ang="5400000">
                    <a:pos x="wd2" y="hd2"/>
                  </a:cxn>
                  <a:cxn ang="10800000">
                    <a:pos x="wd2" y="hd2"/>
                  </a:cxn>
                  <a:cxn ang="16200000">
                    <a:pos x="wd2" y="hd2"/>
                  </a:cxn>
                </a:cxnLst>
                <a:rect l="0" t="0" r="r" b="b"/>
                <a:pathLst>
                  <a:path w="21433" h="19986" extrusionOk="0">
                    <a:moveTo>
                      <a:pt x="18243" y="1425"/>
                    </a:moveTo>
                    <a:cubicBezTo>
                      <a:pt x="20095" y="2821"/>
                      <a:pt x="21322" y="4982"/>
                      <a:pt x="21426" y="8186"/>
                    </a:cubicBezTo>
                    <a:cubicBezTo>
                      <a:pt x="21534" y="11489"/>
                      <a:pt x="20427" y="14730"/>
                      <a:pt x="18454" y="16814"/>
                    </a:cubicBezTo>
                    <a:cubicBezTo>
                      <a:pt x="13984" y="21538"/>
                      <a:pt x="7586" y="20640"/>
                      <a:pt x="3065" y="16404"/>
                    </a:cubicBezTo>
                    <a:cubicBezTo>
                      <a:pt x="1128" y="14588"/>
                      <a:pt x="-66" y="11758"/>
                      <a:pt x="3" y="8543"/>
                    </a:cubicBezTo>
                    <a:cubicBezTo>
                      <a:pt x="73" y="5249"/>
                      <a:pt x="1423" y="3146"/>
                      <a:pt x="3398" y="1829"/>
                    </a:cubicBezTo>
                    <a:cubicBezTo>
                      <a:pt x="4520" y="1080"/>
                      <a:pt x="5715" y="501"/>
                      <a:pt x="6962" y="352"/>
                    </a:cubicBezTo>
                    <a:cubicBezTo>
                      <a:pt x="7980" y="230"/>
                      <a:pt x="9020" y="415"/>
                      <a:pt x="10059" y="424"/>
                    </a:cubicBezTo>
                    <a:cubicBezTo>
                      <a:pt x="10676" y="430"/>
                      <a:pt x="11291" y="394"/>
                      <a:pt x="11906" y="309"/>
                    </a:cubicBezTo>
                    <a:cubicBezTo>
                      <a:pt x="12915" y="170"/>
                      <a:pt x="13916" y="-62"/>
                      <a:pt x="14907" y="16"/>
                    </a:cubicBezTo>
                    <a:cubicBezTo>
                      <a:pt x="16076" y="108"/>
                      <a:pt x="17199" y="638"/>
                      <a:pt x="18243" y="1425"/>
                    </a:cubicBezTo>
                    <a:close/>
                  </a:path>
                </a:pathLst>
              </a:custGeom>
              <a:gradFill flip="none" rotWithShape="1">
                <a:gsLst>
                  <a:gs pos="0">
                    <a:srgbClr val="C0C0C0">
                      <a:alpha val="85000"/>
                    </a:srgbClr>
                  </a:gs>
                  <a:gs pos="62651">
                    <a:srgbClr val="60ABE0">
                      <a:alpha val="85000"/>
                    </a:srgbClr>
                  </a:gs>
                  <a:gs pos="71274">
                    <a:srgbClr val="0096FF">
                      <a:alpha val="85000"/>
                    </a:srgbClr>
                  </a:gs>
                  <a:gs pos="100000">
                    <a:srgbClr val="0096FF">
                      <a:alpha val="85000"/>
                    </a:srgbClr>
                  </a:gs>
                </a:gsLst>
                <a:lin ang="0" scaled="0"/>
              </a:gradFill>
              <a:ln w="12700" cap="flat">
                <a:solidFill>
                  <a:srgbClr val="FFFFFF">
                    <a:alpha val="85000"/>
                  </a:srgbClr>
                </a:solidFill>
                <a:prstDash val="solid"/>
                <a:bevel/>
              </a:ln>
              <a:effectLst/>
            </p:spPr>
            <p:txBody>
              <a:bodyPr wrap="square" lIns="45719" tIns="45719" rIns="45719" bIns="45719" numCol="1" anchor="ctr">
                <a:noAutofit/>
              </a:bodyPr>
              <a:lstStyle/>
              <a:p>
                <a:endParaRPr/>
              </a:p>
            </p:txBody>
          </p:sp>
          <p:sp>
            <p:nvSpPr>
              <p:cNvPr id="111" name="Shape 459"/>
              <p:cNvSpPr/>
              <p:nvPr/>
            </p:nvSpPr>
            <p:spPr>
              <a:xfrm>
                <a:off x="288449" y="146417"/>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grpSp>
        <p:sp>
          <p:nvSpPr>
            <p:cNvPr id="89" name="Shape 461"/>
            <p:cNvSpPr/>
            <p:nvPr/>
          </p:nvSpPr>
          <p:spPr>
            <a:xfrm>
              <a:off x="565239" y="108315"/>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90" name="Shape 462"/>
            <p:cNvSpPr/>
            <p:nvPr/>
          </p:nvSpPr>
          <p:spPr>
            <a:xfrm>
              <a:off x="364649" y="94482"/>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91" name="Shape 463"/>
            <p:cNvSpPr/>
            <p:nvPr/>
          </p:nvSpPr>
          <p:spPr>
            <a:xfrm>
              <a:off x="351949" y="14641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92" name="Shape 464"/>
            <p:cNvSpPr/>
            <p:nvPr/>
          </p:nvSpPr>
          <p:spPr>
            <a:xfrm>
              <a:off x="209074" y="18451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93" name="Shape 465"/>
            <p:cNvSpPr/>
            <p:nvPr/>
          </p:nvSpPr>
          <p:spPr>
            <a:xfrm>
              <a:off x="297974" y="20991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94" name="Shape 466"/>
            <p:cNvSpPr/>
            <p:nvPr/>
          </p:nvSpPr>
          <p:spPr>
            <a:xfrm>
              <a:off x="221774" y="94482"/>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95" name="Shape 467"/>
            <p:cNvSpPr/>
            <p:nvPr/>
          </p:nvSpPr>
          <p:spPr>
            <a:xfrm>
              <a:off x="583724" y="209917"/>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96" name="Shape 468"/>
            <p:cNvSpPr/>
            <p:nvPr/>
          </p:nvSpPr>
          <p:spPr>
            <a:xfrm>
              <a:off x="596424" y="157982"/>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97" name="Shape 469"/>
            <p:cNvSpPr/>
            <p:nvPr/>
          </p:nvSpPr>
          <p:spPr>
            <a:xfrm>
              <a:off x="532924" y="14641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98" name="Shape 470"/>
            <p:cNvSpPr/>
            <p:nvPr/>
          </p:nvSpPr>
          <p:spPr>
            <a:xfrm>
              <a:off x="478949" y="18451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99" name="Shape 471"/>
            <p:cNvSpPr/>
            <p:nvPr/>
          </p:nvSpPr>
          <p:spPr>
            <a:xfrm>
              <a:off x="529749" y="22261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00" name="Shape 472"/>
            <p:cNvSpPr/>
            <p:nvPr/>
          </p:nvSpPr>
          <p:spPr>
            <a:xfrm>
              <a:off x="442437" y="216834"/>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01" name="Shape 473"/>
            <p:cNvSpPr/>
            <p:nvPr/>
          </p:nvSpPr>
          <p:spPr>
            <a:xfrm>
              <a:off x="467837" y="126799"/>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02" name="Shape 474"/>
            <p:cNvSpPr/>
            <p:nvPr/>
          </p:nvSpPr>
          <p:spPr>
            <a:xfrm>
              <a:off x="417037" y="166033"/>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03" name="Shape 475"/>
            <p:cNvSpPr/>
            <p:nvPr/>
          </p:nvSpPr>
          <p:spPr>
            <a:xfrm>
              <a:off x="286862" y="102533"/>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04" name="Shape 476"/>
            <p:cNvSpPr/>
            <p:nvPr/>
          </p:nvSpPr>
          <p:spPr>
            <a:xfrm>
              <a:off x="363062" y="216833"/>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05" name="Shape 477"/>
            <p:cNvSpPr/>
            <p:nvPr/>
          </p:nvSpPr>
          <p:spPr>
            <a:xfrm>
              <a:off x="721837" y="197216"/>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06" name="Shape 478"/>
            <p:cNvSpPr/>
            <p:nvPr/>
          </p:nvSpPr>
          <p:spPr>
            <a:xfrm>
              <a:off x="645637" y="208781"/>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07" name="Shape 479"/>
            <p:cNvSpPr/>
            <p:nvPr/>
          </p:nvSpPr>
          <p:spPr>
            <a:xfrm>
              <a:off x="696437" y="133715"/>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08" name="Shape 480"/>
            <p:cNvSpPr/>
            <p:nvPr/>
          </p:nvSpPr>
          <p:spPr>
            <a:xfrm>
              <a:off x="617062" y="121015"/>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09" name="Shape 481"/>
            <p:cNvSpPr/>
            <p:nvPr/>
          </p:nvSpPr>
          <p:spPr>
            <a:xfrm>
              <a:off x="667862" y="171815"/>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grpSp>
      <p:grpSp>
        <p:nvGrpSpPr>
          <p:cNvPr id="28" name="Group 362"/>
          <p:cNvGrpSpPr/>
          <p:nvPr/>
        </p:nvGrpSpPr>
        <p:grpSpPr>
          <a:xfrm>
            <a:off x="4741699" y="5800780"/>
            <a:ext cx="889743" cy="324575"/>
            <a:chOff x="0" y="-2"/>
            <a:chExt cx="1034594" cy="377414"/>
          </a:xfrm>
        </p:grpSpPr>
        <p:grpSp>
          <p:nvGrpSpPr>
            <p:cNvPr id="30" name="Group 306"/>
            <p:cNvGrpSpPr/>
            <p:nvPr/>
          </p:nvGrpSpPr>
          <p:grpSpPr>
            <a:xfrm>
              <a:off x="0" y="-2"/>
              <a:ext cx="997048" cy="376064"/>
              <a:chOff x="24" y="-694"/>
              <a:chExt cx="997046" cy="376062"/>
            </a:xfrm>
          </p:grpSpPr>
          <p:sp>
            <p:nvSpPr>
              <p:cNvPr id="86" name="Shape 304"/>
              <p:cNvSpPr/>
              <p:nvPr/>
            </p:nvSpPr>
            <p:spPr>
              <a:xfrm>
                <a:off x="24" y="-694"/>
                <a:ext cx="997046" cy="376062"/>
              </a:xfrm>
              <a:custGeom>
                <a:avLst/>
                <a:gdLst/>
                <a:ahLst/>
                <a:cxnLst>
                  <a:cxn ang="0">
                    <a:pos x="wd2" y="hd2"/>
                  </a:cxn>
                  <a:cxn ang="5400000">
                    <a:pos x="wd2" y="hd2"/>
                  </a:cxn>
                  <a:cxn ang="10800000">
                    <a:pos x="wd2" y="hd2"/>
                  </a:cxn>
                  <a:cxn ang="16200000">
                    <a:pos x="wd2" y="hd2"/>
                  </a:cxn>
                </a:cxnLst>
                <a:rect l="0" t="0" r="r" b="b"/>
                <a:pathLst>
                  <a:path w="21431" h="21481" extrusionOk="0">
                    <a:moveTo>
                      <a:pt x="18124" y="1562"/>
                    </a:moveTo>
                    <a:cubicBezTo>
                      <a:pt x="18981" y="2103"/>
                      <a:pt x="19813" y="2991"/>
                      <a:pt x="20485" y="4143"/>
                    </a:cubicBezTo>
                    <a:cubicBezTo>
                      <a:pt x="20750" y="4597"/>
                      <a:pt x="20976" y="5086"/>
                      <a:pt x="21099" y="5851"/>
                    </a:cubicBezTo>
                    <a:cubicBezTo>
                      <a:pt x="21263" y="6869"/>
                      <a:pt x="21158" y="7992"/>
                      <a:pt x="21224" y="9063"/>
                    </a:cubicBezTo>
                    <a:cubicBezTo>
                      <a:pt x="21294" y="10200"/>
                      <a:pt x="21536" y="11299"/>
                      <a:pt x="21379" y="12419"/>
                    </a:cubicBezTo>
                    <a:cubicBezTo>
                      <a:pt x="21284" y="13092"/>
                      <a:pt x="21094" y="13504"/>
                      <a:pt x="20904" y="13945"/>
                    </a:cubicBezTo>
                    <a:cubicBezTo>
                      <a:pt x="20694" y="14430"/>
                      <a:pt x="20475" y="14976"/>
                      <a:pt x="20229" y="15445"/>
                    </a:cubicBezTo>
                    <a:cubicBezTo>
                      <a:pt x="19693" y="16465"/>
                      <a:pt x="19026" y="17224"/>
                      <a:pt x="18334" y="17779"/>
                    </a:cubicBezTo>
                    <a:cubicBezTo>
                      <a:pt x="15940" y="19700"/>
                      <a:pt x="13353" y="21456"/>
                      <a:pt x="10727" y="21480"/>
                    </a:cubicBezTo>
                    <a:cubicBezTo>
                      <a:pt x="8048" y="21505"/>
                      <a:pt x="5429" y="19734"/>
                      <a:pt x="3045" y="17346"/>
                    </a:cubicBezTo>
                    <a:cubicBezTo>
                      <a:pt x="1167" y="15466"/>
                      <a:pt x="-64" y="12538"/>
                      <a:pt x="3" y="9063"/>
                    </a:cubicBezTo>
                    <a:cubicBezTo>
                      <a:pt x="70" y="5560"/>
                      <a:pt x="1418" y="3317"/>
                      <a:pt x="3376" y="1987"/>
                    </a:cubicBezTo>
                    <a:cubicBezTo>
                      <a:pt x="4495" y="1227"/>
                      <a:pt x="5683" y="683"/>
                      <a:pt x="6917" y="431"/>
                    </a:cubicBezTo>
                    <a:cubicBezTo>
                      <a:pt x="7927" y="224"/>
                      <a:pt x="8961" y="223"/>
                      <a:pt x="9994" y="202"/>
                    </a:cubicBezTo>
                    <a:cubicBezTo>
                      <a:pt x="10605" y="190"/>
                      <a:pt x="11217" y="178"/>
                      <a:pt x="11829" y="135"/>
                    </a:cubicBezTo>
                    <a:cubicBezTo>
                      <a:pt x="12830" y="65"/>
                      <a:pt x="13826" y="-95"/>
                      <a:pt x="14810" y="77"/>
                    </a:cubicBezTo>
                    <a:cubicBezTo>
                      <a:pt x="15953" y="277"/>
                      <a:pt x="17055" y="887"/>
                      <a:pt x="18124" y="1562"/>
                    </a:cubicBezTo>
                    <a:close/>
                  </a:path>
                </a:pathLst>
              </a:custGeom>
              <a:gradFill flip="none" rotWithShape="1">
                <a:gsLst>
                  <a:gs pos="0">
                    <a:srgbClr val="EBEBEB">
                      <a:alpha val="85000"/>
                    </a:srgbClr>
                  </a:gs>
                  <a:gs pos="100000">
                    <a:srgbClr val="A7A7A7">
                      <a:alpha val="85000"/>
                    </a:srgbClr>
                  </a:gs>
                </a:gsLst>
                <a:lin ang="0" scaled="0"/>
              </a:gradFill>
              <a:ln w="12700" cap="flat">
                <a:solidFill>
                  <a:srgbClr val="FFFFFF">
                    <a:alpha val="85000"/>
                  </a:srgbClr>
                </a:solidFill>
                <a:prstDash val="solid"/>
                <a:bevel/>
              </a:ln>
              <a:effectLst/>
            </p:spPr>
            <p:txBody>
              <a:bodyPr wrap="square" lIns="45719" tIns="45719" rIns="45719" bIns="45719" numCol="1" anchor="ctr">
                <a:noAutofit/>
              </a:bodyPr>
              <a:lstStyle/>
              <a:p>
                <a:endParaRPr/>
              </a:p>
            </p:txBody>
          </p:sp>
          <p:sp>
            <p:nvSpPr>
              <p:cNvPr id="87" name="Shape 305"/>
              <p:cNvSpPr/>
              <p:nvPr/>
            </p:nvSpPr>
            <p:spPr>
              <a:xfrm>
                <a:off x="288449" y="146417"/>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grpSp>
        <p:sp>
          <p:nvSpPr>
            <p:cNvPr id="31" name="Shape 307"/>
            <p:cNvSpPr/>
            <p:nvPr/>
          </p:nvSpPr>
          <p:spPr>
            <a:xfrm>
              <a:off x="425515" y="7409"/>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32" name="Shape 308"/>
            <p:cNvSpPr/>
            <p:nvPr/>
          </p:nvSpPr>
          <p:spPr>
            <a:xfrm>
              <a:off x="313826" y="6276"/>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33" name="Shape 309"/>
            <p:cNvSpPr/>
            <p:nvPr/>
          </p:nvSpPr>
          <p:spPr>
            <a:xfrm>
              <a:off x="27403" y="217527"/>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34" name="Shape 310"/>
            <p:cNvSpPr/>
            <p:nvPr/>
          </p:nvSpPr>
          <p:spPr>
            <a:xfrm>
              <a:off x="170951" y="32810"/>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35" name="Shape 311"/>
            <p:cNvSpPr/>
            <p:nvPr/>
          </p:nvSpPr>
          <p:spPr>
            <a:xfrm>
              <a:off x="306682" y="326044"/>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36" name="Shape 312"/>
            <p:cNvSpPr/>
            <p:nvPr/>
          </p:nvSpPr>
          <p:spPr>
            <a:xfrm>
              <a:off x="209051" y="18976"/>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37" name="Shape 313"/>
            <p:cNvSpPr/>
            <p:nvPr/>
          </p:nvSpPr>
          <p:spPr>
            <a:xfrm>
              <a:off x="204973" y="294294"/>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38" name="Shape 314"/>
            <p:cNvSpPr/>
            <p:nvPr/>
          </p:nvSpPr>
          <p:spPr>
            <a:xfrm>
              <a:off x="73633" y="243494"/>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39" name="Shape 315"/>
            <p:cNvSpPr/>
            <p:nvPr/>
          </p:nvSpPr>
          <p:spPr>
            <a:xfrm>
              <a:off x="520201" y="7410"/>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40" name="Shape 316"/>
            <p:cNvSpPr/>
            <p:nvPr/>
          </p:nvSpPr>
          <p:spPr>
            <a:xfrm>
              <a:off x="567826" y="197910"/>
              <a:ext cx="20179" cy="254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41" name="Shape 317"/>
            <p:cNvSpPr/>
            <p:nvPr/>
          </p:nvSpPr>
          <p:spPr>
            <a:xfrm>
              <a:off x="261438" y="306995"/>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42" name="Shape 318"/>
            <p:cNvSpPr/>
            <p:nvPr/>
          </p:nvSpPr>
          <p:spPr>
            <a:xfrm>
              <a:off x="261438" y="211744"/>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43" name="Shape 319"/>
            <p:cNvSpPr/>
            <p:nvPr/>
          </p:nvSpPr>
          <p:spPr>
            <a:xfrm>
              <a:off x="364626" y="7409"/>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44" name="Shape 320"/>
            <p:cNvSpPr/>
            <p:nvPr/>
          </p:nvSpPr>
          <p:spPr>
            <a:xfrm>
              <a:off x="417013" y="16672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45" name="Shape 321"/>
            <p:cNvSpPr/>
            <p:nvPr/>
          </p:nvSpPr>
          <p:spPr>
            <a:xfrm>
              <a:off x="261438" y="1432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46" name="Shape 322"/>
            <p:cNvSpPr/>
            <p:nvPr/>
          </p:nvSpPr>
          <p:spPr>
            <a:xfrm>
              <a:off x="353513" y="337610"/>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47" name="Shape 323"/>
            <p:cNvSpPr/>
            <p:nvPr/>
          </p:nvSpPr>
          <p:spPr>
            <a:xfrm>
              <a:off x="111733" y="256194"/>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48" name="Shape 324"/>
            <p:cNvSpPr/>
            <p:nvPr/>
          </p:nvSpPr>
          <p:spPr>
            <a:xfrm>
              <a:off x="158251" y="281594"/>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49" name="Shape 325"/>
            <p:cNvSpPr/>
            <p:nvPr/>
          </p:nvSpPr>
          <p:spPr>
            <a:xfrm>
              <a:off x="696413" y="13440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50" name="Shape 326"/>
            <p:cNvSpPr/>
            <p:nvPr/>
          </p:nvSpPr>
          <p:spPr>
            <a:xfrm>
              <a:off x="477338" y="740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51" name="Shape 327"/>
            <p:cNvSpPr/>
            <p:nvPr/>
          </p:nvSpPr>
          <p:spPr>
            <a:xfrm>
              <a:off x="680538" y="32490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52" name="Shape 328"/>
            <p:cNvSpPr/>
            <p:nvPr/>
          </p:nvSpPr>
          <p:spPr>
            <a:xfrm>
              <a:off x="760936" y="1897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53" name="Shape 329"/>
            <p:cNvSpPr/>
            <p:nvPr/>
          </p:nvSpPr>
          <p:spPr>
            <a:xfrm>
              <a:off x="666903" y="740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54" name="Shape 330"/>
            <p:cNvSpPr/>
            <p:nvPr/>
          </p:nvSpPr>
          <p:spPr>
            <a:xfrm>
              <a:off x="557736" y="740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55" name="Shape 331"/>
            <p:cNvSpPr/>
            <p:nvPr/>
          </p:nvSpPr>
          <p:spPr>
            <a:xfrm>
              <a:off x="716768" y="627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56" name="Shape 332"/>
            <p:cNvSpPr/>
            <p:nvPr/>
          </p:nvSpPr>
          <p:spPr>
            <a:xfrm>
              <a:off x="611993" y="7410"/>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57" name="Shape 333"/>
            <p:cNvSpPr/>
            <p:nvPr/>
          </p:nvSpPr>
          <p:spPr>
            <a:xfrm>
              <a:off x="406924" y="350310"/>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58" name="Shape 334"/>
            <p:cNvSpPr/>
            <p:nvPr/>
          </p:nvSpPr>
          <p:spPr>
            <a:xfrm>
              <a:off x="618626" y="337610"/>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59" name="Shape 335"/>
            <p:cNvSpPr/>
            <p:nvPr/>
          </p:nvSpPr>
          <p:spPr>
            <a:xfrm>
              <a:off x="556713" y="344527"/>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60" name="Shape 336"/>
            <p:cNvSpPr/>
            <p:nvPr/>
          </p:nvSpPr>
          <p:spPr>
            <a:xfrm>
              <a:off x="498511" y="350310"/>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61" name="Shape 337"/>
            <p:cNvSpPr/>
            <p:nvPr/>
          </p:nvSpPr>
          <p:spPr>
            <a:xfrm>
              <a:off x="818368" y="28783"/>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62" name="Shape 338"/>
            <p:cNvSpPr/>
            <p:nvPr/>
          </p:nvSpPr>
          <p:spPr>
            <a:xfrm>
              <a:off x="909188" y="243494"/>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63" name="Shape 339"/>
            <p:cNvSpPr/>
            <p:nvPr/>
          </p:nvSpPr>
          <p:spPr>
            <a:xfrm>
              <a:off x="727881" y="31685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64" name="Shape 340"/>
            <p:cNvSpPr/>
            <p:nvPr/>
          </p:nvSpPr>
          <p:spPr>
            <a:xfrm>
              <a:off x="915770" y="70910"/>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65" name="Shape 341"/>
            <p:cNvSpPr/>
            <p:nvPr/>
          </p:nvSpPr>
          <p:spPr>
            <a:xfrm>
              <a:off x="715181" y="211744"/>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66" name="Shape 342"/>
            <p:cNvSpPr/>
            <p:nvPr/>
          </p:nvSpPr>
          <p:spPr>
            <a:xfrm>
              <a:off x="864970" y="45510"/>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67" name="Shape 343"/>
            <p:cNvSpPr/>
            <p:nvPr/>
          </p:nvSpPr>
          <p:spPr>
            <a:xfrm>
              <a:off x="72814" y="70342"/>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68" name="Shape 344"/>
            <p:cNvSpPr/>
            <p:nvPr/>
          </p:nvSpPr>
          <p:spPr>
            <a:xfrm>
              <a:off x="33387" y="9630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69" name="Shape 345"/>
            <p:cNvSpPr/>
            <p:nvPr/>
          </p:nvSpPr>
          <p:spPr>
            <a:xfrm>
              <a:off x="124433" y="44942"/>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70" name="Shape 346"/>
            <p:cNvSpPr/>
            <p:nvPr/>
          </p:nvSpPr>
          <p:spPr>
            <a:xfrm>
              <a:off x="10436" y="131518"/>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71" name="Shape 347"/>
            <p:cNvSpPr/>
            <p:nvPr/>
          </p:nvSpPr>
          <p:spPr>
            <a:xfrm>
              <a:off x="14703" y="179426"/>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72" name="Shape 348"/>
            <p:cNvSpPr/>
            <p:nvPr/>
          </p:nvSpPr>
          <p:spPr>
            <a:xfrm>
              <a:off x="776070" y="30415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73" name="Shape 349"/>
            <p:cNvSpPr/>
            <p:nvPr/>
          </p:nvSpPr>
          <p:spPr>
            <a:xfrm>
              <a:off x="818368" y="281594"/>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74" name="Shape 350"/>
            <p:cNvSpPr/>
            <p:nvPr/>
          </p:nvSpPr>
          <p:spPr>
            <a:xfrm>
              <a:off x="864970" y="268894"/>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75" name="Shape 351"/>
            <p:cNvSpPr/>
            <p:nvPr/>
          </p:nvSpPr>
          <p:spPr>
            <a:xfrm>
              <a:off x="451938" y="352011"/>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76" name="Shape 352"/>
            <p:cNvSpPr/>
            <p:nvPr/>
          </p:nvSpPr>
          <p:spPr>
            <a:xfrm>
              <a:off x="947288" y="217527"/>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77" name="Shape 353"/>
            <p:cNvSpPr/>
            <p:nvPr/>
          </p:nvSpPr>
          <p:spPr>
            <a:xfrm>
              <a:off x="947288" y="96309"/>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78" name="Shape 354"/>
            <p:cNvSpPr/>
            <p:nvPr/>
          </p:nvSpPr>
          <p:spPr>
            <a:xfrm>
              <a:off x="959988" y="145975"/>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79" name="Shape 355"/>
            <p:cNvSpPr/>
            <p:nvPr/>
          </p:nvSpPr>
          <p:spPr>
            <a:xfrm>
              <a:off x="972688" y="192126"/>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80" name="Shape 356"/>
            <p:cNvSpPr/>
            <p:nvPr/>
          </p:nvSpPr>
          <p:spPr>
            <a:xfrm>
              <a:off x="981761" y="90721"/>
              <a:ext cx="27433" cy="36577"/>
            </a:xfrm>
            <a:prstGeom prst="ellipse">
              <a:avLst/>
            </a:prstGeom>
            <a:solidFill>
              <a:srgbClr val="0096FF"/>
            </a:solidFill>
            <a:ln w="12700" cap="flat">
              <a:noFill/>
              <a:miter lim="400000"/>
            </a:ln>
            <a:effectLst/>
          </p:spPr>
          <p:txBody>
            <a:bodyPr wrap="square" lIns="45719" tIns="45719" rIns="45719" bIns="45719" numCol="1" anchor="ctr">
              <a:noAutofit/>
            </a:bodyPr>
            <a:lstStyle/>
            <a:p>
              <a:endParaRPr/>
            </a:p>
          </p:txBody>
        </p:sp>
        <p:sp>
          <p:nvSpPr>
            <p:cNvPr id="81" name="Shape 357"/>
            <p:cNvSpPr/>
            <p:nvPr/>
          </p:nvSpPr>
          <p:spPr>
            <a:xfrm>
              <a:off x="991286" y="114987"/>
              <a:ext cx="27433" cy="36577"/>
            </a:xfrm>
            <a:prstGeom prst="ellipse">
              <a:avLst/>
            </a:prstGeom>
            <a:solidFill>
              <a:srgbClr val="0096FF"/>
            </a:solidFill>
            <a:ln w="12700" cap="flat">
              <a:noFill/>
              <a:miter lim="400000"/>
            </a:ln>
            <a:effectLst/>
          </p:spPr>
          <p:txBody>
            <a:bodyPr wrap="square" lIns="45719" tIns="45719" rIns="45719" bIns="45719" numCol="1" anchor="ctr">
              <a:noAutofit/>
            </a:bodyPr>
            <a:lstStyle/>
            <a:p>
              <a:endParaRPr/>
            </a:p>
          </p:txBody>
        </p:sp>
        <p:sp>
          <p:nvSpPr>
            <p:cNvPr id="82" name="Shape 358"/>
            <p:cNvSpPr/>
            <p:nvPr/>
          </p:nvSpPr>
          <p:spPr>
            <a:xfrm>
              <a:off x="991286" y="135738"/>
              <a:ext cx="27433" cy="36577"/>
            </a:xfrm>
            <a:prstGeom prst="ellipse">
              <a:avLst/>
            </a:prstGeom>
            <a:solidFill>
              <a:srgbClr val="0096FF"/>
            </a:solidFill>
            <a:ln w="12700" cap="flat">
              <a:noFill/>
              <a:miter lim="400000"/>
            </a:ln>
            <a:effectLst/>
          </p:spPr>
          <p:txBody>
            <a:bodyPr wrap="square" lIns="45719" tIns="45719" rIns="45719" bIns="45719" numCol="1" anchor="ctr">
              <a:noAutofit/>
            </a:bodyPr>
            <a:lstStyle/>
            <a:p>
              <a:endParaRPr/>
            </a:p>
          </p:txBody>
        </p:sp>
        <p:sp>
          <p:nvSpPr>
            <p:cNvPr id="83" name="Shape 359"/>
            <p:cNvSpPr/>
            <p:nvPr/>
          </p:nvSpPr>
          <p:spPr>
            <a:xfrm>
              <a:off x="991286" y="168250"/>
              <a:ext cx="27433" cy="36577"/>
            </a:xfrm>
            <a:prstGeom prst="ellipse">
              <a:avLst/>
            </a:prstGeom>
            <a:solidFill>
              <a:srgbClr val="0096FF"/>
            </a:solidFill>
            <a:ln w="12700" cap="flat">
              <a:noFill/>
              <a:miter lim="400000"/>
            </a:ln>
            <a:effectLst/>
          </p:spPr>
          <p:txBody>
            <a:bodyPr wrap="square" lIns="45719" tIns="45719" rIns="45719" bIns="45719" numCol="1" anchor="ctr">
              <a:noAutofit/>
            </a:bodyPr>
            <a:lstStyle/>
            <a:p>
              <a:endParaRPr/>
            </a:p>
          </p:txBody>
        </p:sp>
        <p:sp>
          <p:nvSpPr>
            <p:cNvPr id="84" name="Shape 360"/>
            <p:cNvSpPr/>
            <p:nvPr/>
          </p:nvSpPr>
          <p:spPr>
            <a:xfrm>
              <a:off x="1007161" y="123233"/>
              <a:ext cx="27433" cy="36577"/>
            </a:xfrm>
            <a:prstGeom prst="ellipse">
              <a:avLst/>
            </a:prstGeom>
            <a:solidFill>
              <a:srgbClr val="0096FF"/>
            </a:solidFill>
            <a:ln w="12700" cap="flat">
              <a:noFill/>
              <a:miter lim="400000"/>
            </a:ln>
            <a:effectLst/>
          </p:spPr>
          <p:txBody>
            <a:bodyPr wrap="square" lIns="45719" tIns="45719" rIns="45719" bIns="45719" numCol="1" anchor="ctr">
              <a:noAutofit/>
            </a:bodyPr>
            <a:lstStyle/>
            <a:p>
              <a:endParaRPr/>
            </a:p>
          </p:txBody>
        </p:sp>
        <p:sp>
          <p:nvSpPr>
            <p:cNvPr id="85" name="Shape 361"/>
            <p:cNvSpPr/>
            <p:nvPr/>
          </p:nvSpPr>
          <p:spPr>
            <a:xfrm>
              <a:off x="1007161" y="154221"/>
              <a:ext cx="27433" cy="36577"/>
            </a:xfrm>
            <a:prstGeom prst="ellipse">
              <a:avLst/>
            </a:prstGeom>
            <a:solidFill>
              <a:srgbClr val="0096FF"/>
            </a:solidFill>
            <a:ln w="12700" cap="flat">
              <a:noFill/>
              <a:miter lim="400000"/>
            </a:ln>
            <a:effectLst/>
          </p:spPr>
          <p:txBody>
            <a:bodyPr wrap="square" lIns="45719" tIns="45719" rIns="45719" bIns="45719" numCol="1" anchor="ctr">
              <a:noAutofit/>
            </a:bodyPr>
            <a:lstStyle/>
            <a:p>
              <a:endParaRPr/>
            </a:p>
          </p:txBody>
        </p:sp>
      </p:grpSp>
      <p:sp>
        <p:nvSpPr>
          <p:cNvPr id="112" name="Rectangle 111"/>
          <p:cNvSpPr/>
          <p:nvPr/>
        </p:nvSpPr>
        <p:spPr>
          <a:xfrm>
            <a:off x="4844341" y="6382038"/>
            <a:ext cx="4285192" cy="461665"/>
          </a:xfrm>
          <a:prstGeom prst="rect">
            <a:avLst/>
          </a:prstGeom>
        </p:spPr>
        <p:txBody>
          <a:bodyPr wrap="square">
            <a:spAutoFit/>
          </a:bodyPr>
          <a:lstStyle/>
          <a:p>
            <a:pPr algn="r"/>
            <a:r>
              <a:rPr lang="en-US" sz="1200" dirty="0" err="1" smtClean="0">
                <a:solidFill>
                  <a:srgbClr val="FFFFFF"/>
                </a:solidFill>
                <a:latin typeface="Helvetica" charset="0"/>
                <a:ea typeface="Helvetica" charset="0"/>
                <a:cs typeface="Helvetica" charset="0"/>
                <a:sym typeface="Abadi MT Condensed Light"/>
              </a:rPr>
              <a:t>Rangan</a:t>
            </a:r>
            <a:r>
              <a:rPr lang="en-US" sz="1200" dirty="0" smtClean="0">
                <a:solidFill>
                  <a:srgbClr val="FFFFFF"/>
                </a:solidFill>
                <a:latin typeface="Helvetica" charset="0"/>
                <a:ea typeface="Helvetica" charset="0"/>
                <a:cs typeface="Helvetica" charset="0"/>
                <a:sym typeface="Abadi MT Condensed Light"/>
              </a:rPr>
              <a:t> et al., </a:t>
            </a:r>
            <a:r>
              <a:rPr lang="en-US" sz="1200" i="1" dirty="0" smtClean="0">
                <a:solidFill>
                  <a:srgbClr val="FFFFFF"/>
                </a:solidFill>
                <a:latin typeface="Helvetica" charset="0"/>
                <a:ea typeface="Helvetica" charset="0"/>
                <a:cs typeface="Helvetica" charset="0"/>
                <a:sym typeface="Abadi MT Condensed Light"/>
              </a:rPr>
              <a:t>Current Biology</a:t>
            </a:r>
            <a:r>
              <a:rPr lang="en-US" sz="1200" dirty="0" smtClean="0">
                <a:solidFill>
                  <a:srgbClr val="FFFFFF"/>
                </a:solidFill>
                <a:latin typeface="Helvetica" charset="0"/>
                <a:ea typeface="Helvetica" charset="0"/>
                <a:cs typeface="Helvetica" charset="0"/>
                <a:sym typeface="Abadi MT Condensed Light"/>
              </a:rPr>
              <a:t>  (2008)</a:t>
            </a:r>
          </a:p>
          <a:p>
            <a:pPr algn="r"/>
            <a:r>
              <a:rPr lang="en-US" sz="1200" dirty="0" err="1" smtClean="0">
                <a:solidFill>
                  <a:srgbClr val="FFFFFF"/>
                </a:solidFill>
                <a:latin typeface="Helvetica" charset="0"/>
                <a:ea typeface="Helvetica" charset="0"/>
                <a:cs typeface="Helvetica" charset="0"/>
                <a:sym typeface="Abadi MT Condensed Light"/>
              </a:rPr>
              <a:t>Rangan</a:t>
            </a:r>
            <a:r>
              <a:rPr lang="en-US" sz="1200" dirty="0" smtClean="0">
                <a:solidFill>
                  <a:srgbClr val="FFFFFF"/>
                </a:solidFill>
                <a:latin typeface="Helvetica" charset="0"/>
                <a:ea typeface="Helvetica" charset="0"/>
                <a:cs typeface="Helvetica" charset="0"/>
                <a:sym typeface="Abadi MT Condensed Light"/>
              </a:rPr>
              <a:t> et al., </a:t>
            </a:r>
            <a:r>
              <a:rPr lang="en-US" sz="1200" i="1" dirty="0" smtClean="0">
                <a:solidFill>
                  <a:srgbClr val="FFFFFF"/>
                </a:solidFill>
                <a:latin typeface="Helvetica" charset="0"/>
                <a:ea typeface="Helvetica" charset="0"/>
                <a:cs typeface="Helvetica" charset="0"/>
                <a:sym typeface="Abadi MT Condensed Light"/>
              </a:rPr>
              <a:t>Cold Spring Harbor </a:t>
            </a:r>
            <a:r>
              <a:rPr lang="en-US" sz="1200" dirty="0" smtClean="0">
                <a:solidFill>
                  <a:srgbClr val="FFFFFF"/>
                </a:solidFill>
                <a:latin typeface="Helvetica" charset="0"/>
                <a:ea typeface="Helvetica" charset="0"/>
                <a:cs typeface="Helvetica" charset="0"/>
                <a:sym typeface="Abadi MT Condensed Light"/>
              </a:rPr>
              <a:t>(2008)</a:t>
            </a:r>
            <a:endParaRPr lang="en-US" sz="1200" dirty="0">
              <a:solidFill>
                <a:srgbClr val="FFFFFF"/>
              </a:solidFill>
              <a:latin typeface="Helvetica" charset="0"/>
              <a:ea typeface="Helvetica" charset="0"/>
              <a:cs typeface="Helvetica" charset="0"/>
              <a:sym typeface="Abadi MT Condensed Light"/>
            </a:endParaRPr>
          </a:p>
        </p:txBody>
      </p:sp>
    </p:spTree>
    <p:extLst>
      <p:ext uri="{BB962C8B-B14F-4D97-AF65-F5344CB8AC3E}">
        <p14:creationId xmlns:p14="http://schemas.microsoft.com/office/powerpoint/2010/main" val="2243244188"/>
      </p:ext>
    </p:extLst>
  </p:cSld>
  <p:clrMapOvr>
    <a:masterClrMapping/>
  </p:clrMapOvr>
  <p:transition spd="slow"/>
  <p:timing>
    <p:tnLst>
      <p:par>
        <p:cTn id="1" dur="indefinite" restart="never" fill="hold"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0" y="2635728"/>
            <a:ext cx="9144000" cy="1371600"/>
          </a:xfrm>
          <a:prstGeom prst="rect">
            <a:avLst/>
          </a:prstGeom>
        </p:spPr>
      </p:pic>
      <p:sp>
        <p:nvSpPr>
          <p:cNvPr id="2" name="Title 1"/>
          <p:cNvSpPr>
            <a:spLocks noGrp="1"/>
          </p:cNvSpPr>
          <p:nvPr>
            <p:ph type="title"/>
          </p:nvPr>
        </p:nvSpPr>
        <p:spPr>
          <a:xfrm>
            <a:off x="0" y="0"/>
            <a:ext cx="9144000" cy="1143000"/>
          </a:xfrm>
        </p:spPr>
        <p:txBody>
          <a:bodyPr>
            <a:normAutofit/>
          </a:bodyPr>
          <a:lstStyle/>
          <a:p>
            <a:r>
              <a:rPr lang="en-US" sz="3100" dirty="0" smtClean="0"/>
              <a:t>Deletion of </a:t>
            </a:r>
            <a:r>
              <a:rPr lang="en-US" sz="3100" i="1" dirty="0" err="1" smtClean="0"/>
              <a:t>pgc</a:t>
            </a:r>
            <a:r>
              <a:rPr lang="en-US" sz="3100" i="1" dirty="0" smtClean="0"/>
              <a:t> </a:t>
            </a:r>
            <a:r>
              <a:rPr lang="en-US" sz="3100" dirty="0" smtClean="0"/>
              <a:t>3’ UTR structural elements</a:t>
            </a:r>
            <a:endParaRPr lang="en-US" sz="3100" dirty="0"/>
          </a:p>
        </p:txBody>
      </p:sp>
      <p:grpSp>
        <p:nvGrpSpPr>
          <p:cNvPr id="6" name="Group 5"/>
          <p:cNvGrpSpPr/>
          <p:nvPr/>
        </p:nvGrpSpPr>
        <p:grpSpPr>
          <a:xfrm>
            <a:off x="4978081" y="2635728"/>
            <a:ext cx="934450" cy="915733"/>
            <a:chOff x="5529972" y="2635728"/>
            <a:chExt cx="934450" cy="915733"/>
          </a:xfrm>
        </p:grpSpPr>
        <p:sp>
          <p:nvSpPr>
            <p:cNvPr id="4" name="Rectangle 3"/>
            <p:cNvSpPr/>
            <p:nvPr/>
          </p:nvSpPr>
          <p:spPr>
            <a:xfrm>
              <a:off x="5854277" y="3035838"/>
              <a:ext cx="304068" cy="51562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529972" y="2635728"/>
              <a:ext cx="934450" cy="400110"/>
            </a:xfrm>
            <a:prstGeom prst="rect">
              <a:avLst/>
            </a:prstGeom>
            <a:noFill/>
          </p:spPr>
          <p:txBody>
            <a:bodyPr wrap="square" rtlCol="0">
              <a:spAutoFit/>
            </a:bodyPr>
            <a:lstStyle/>
            <a:p>
              <a:pPr algn="ctr"/>
              <a:r>
                <a:rPr lang="en-US" sz="2000" dirty="0" smtClean="0">
                  <a:latin typeface="Helevetica"/>
                </a:rPr>
                <a:t>SL10</a:t>
              </a:r>
              <a:endParaRPr lang="en-US" dirty="0">
                <a:latin typeface="Helevetica"/>
              </a:endParaRPr>
            </a:p>
          </p:txBody>
        </p:sp>
      </p:grpSp>
      <p:sp>
        <p:nvSpPr>
          <p:cNvPr id="9" name="Rectangle 8"/>
          <p:cNvSpPr/>
          <p:nvPr/>
        </p:nvSpPr>
        <p:spPr>
          <a:xfrm>
            <a:off x="4858808" y="6581001"/>
            <a:ext cx="4285192" cy="276999"/>
          </a:xfrm>
          <a:prstGeom prst="rect">
            <a:avLst/>
          </a:prstGeom>
        </p:spPr>
        <p:txBody>
          <a:bodyPr wrap="square">
            <a:spAutoFit/>
          </a:bodyPr>
          <a:lstStyle/>
          <a:p>
            <a:pPr algn="r"/>
            <a:r>
              <a:rPr lang="en-US" sz="1200" dirty="0" err="1" smtClean="0">
                <a:solidFill>
                  <a:srgbClr val="FFFFFF"/>
                </a:solidFill>
                <a:latin typeface="Helvetica" charset="0"/>
                <a:ea typeface="Helvetica" charset="0"/>
                <a:cs typeface="Helvetica" charset="0"/>
                <a:sym typeface="Abadi MT Condensed Light"/>
              </a:rPr>
              <a:t>V</a:t>
            </a:r>
            <a:r>
              <a:rPr lang="en-US" sz="1200" dirty="0" err="1">
                <a:solidFill>
                  <a:srgbClr val="FFFFFF"/>
                </a:solidFill>
                <a:latin typeface="Helvetica" panose="020B0604020202020204" pitchFamily="34" charset="0"/>
                <a:ea typeface="Arial Narrow"/>
                <a:cs typeface="Helvetica" panose="020B0604020202020204" pitchFamily="34" charset="0"/>
                <a:sym typeface="Arial Narrow"/>
              </a:rPr>
              <a:t>angaveti</a:t>
            </a:r>
            <a:r>
              <a:rPr lang="en-US" sz="1200" dirty="0">
                <a:solidFill>
                  <a:srgbClr val="FFFFFF"/>
                </a:solidFill>
                <a:latin typeface="Helvetica" panose="020B0604020202020204" pitchFamily="34" charset="0"/>
                <a:ea typeface="Arial Narrow"/>
                <a:cs typeface="Helvetica" panose="020B0604020202020204" pitchFamily="34" charset="0"/>
              </a:rPr>
              <a:t> </a:t>
            </a:r>
            <a:r>
              <a:rPr lang="en-US" sz="1200" dirty="0">
                <a:solidFill>
                  <a:schemeClr val="bg1"/>
                </a:solidFill>
                <a:latin typeface="Helvetica" panose="020B0604020202020204" pitchFamily="34" charset="0"/>
                <a:cs typeface="Helvetica" panose="020B0604020202020204" pitchFamily="34" charset="0"/>
              </a:rPr>
              <a:t>and </a:t>
            </a:r>
            <a:r>
              <a:rPr lang="en-US" sz="1200" dirty="0" err="1" smtClean="0">
                <a:solidFill>
                  <a:schemeClr val="bg1"/>
                </a:solidFill>
                <a:latin typeface="Helvetica" panose="020B0604020202020204" pitchFamily="34" charset="0"/>
                <a:cs typeface="Helvetica" panose="020B0604020202020204" pitchFamily="34" charset="0"/>
              </a:rPr>
              <a:t>Rangananthan</a:t>
            </a:r>
            <a:endParaRPr lang="en-US" sz="1200" dirty="0">
              <a:solidFill>
                <a:srgbClr val="FFFFFF"/>
              </a:solidFill>
              <a:latin typeface="Helvetica" charset="0"/>
              <a:ea typeface="Helvetica" charset="0"/>
              <a:cs typeface="Helvetica" charset="0"/>
              <a:sym typeface="Abadi MT Condensed Light"/>
            </a:endParaRPr>
          </a:p>
        </p:txBody>
      </p:sp>
    </p:spTree>
    <p:extLst>
      <p:ext uri="{BB962C8B-B14F-4D97-AF65-F5344CB8AC3E}">
        <p14:creationId xmlns:p14="http://schemas.microsoft.com/office/powerpoint/2010/main" val="12708565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469620" y="1387619"/>
            <a:ext cx="4572000" cy="3289300"/>
          </a:xfrm>
          <a:prstGeom prst="rect">
            <a:avLst/>
          </a:prstGeom>
        </p:spPr>
      </p:pic>
      <p:sp>
        <p:nvSpPr>
          <p:cNvPr id="1461" name="Shape 1461"/>
          <p:cNvSpPr/>
          <p:nvPr/>
        </p:nvSpPr>
        <p:spPr>
          <a:xfrm>
            <a:off x="-1308" y="30238"/>
            <a:ext cx="9146616" cy="1077218"/>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gn="ctr">
              <a:defRPr sz="3500">
                <a:solidFill>
                  <a:srgbClr val="FFFFFF"/>
                </a:solidFill>
                <a:latin typeface="Arial Narrow"/>
                <a:ea typeface="Arial Narrow"/>
                <a:cs typeface="Arial Narrow"/>
                <a:sym typeface="Arial Narrow"/>
              </a:defRPr>
            </a:pPr>
            <a:r>
              <a:rPr sz="3200" dirty="0">
                <a:latin typeface="Helvetica"/>
                <a:cs typeface="Helvetica"/>
              </a:rPr>
              <a:t>SL10 is required for translation control during </a:t>
            </a:r>
            <a:r>
              <a:rPr sz="3200" i="1" dirty="0">
                <a:latin typeface="Helvetica"/>
                <a:cs typeface="Helvetica"/>
              </a:rPr>
              <a:t>Drosophila </a:t>
            </a:r>
            <a:r>
              <a:rPr sz="3200" dirty="0">
                <a:latin typeface="Helvetica"/>
                <a:cs typeface="Helvetica"/>
              </a:rPr>
              <a:t>Embryogenesis</a:t>
            </a:r>
          </a:p>
        </p:txBody>
      </p:sp>
      <p:grpSp>
        <p:nvGrpSpPr>
          <p:cNvPr id="1466" name="Group 1466"/>
          <p:cNvGrpSpPr/>
          <p:nvPr/>
        </p:nvGrpSpPr>
        <p:grpSpPr>
          <a:xfrm>
            <a:off x="4295138" y="1454459"/>
            <a:ext cx="1933971" cy="498621"/>
            <a:chOff x="302130" y="0"/>
            <a:chExt cx="1933969" cy="498620"/>
          </a:xfrm>
        </p:grpSpPr>
        <p:sp>
          <p:nvSpPr>
            <p:cNvPr id="1462" name="Shape 1462"/>
            <p:cNvSpPr/>
            <p:nvPr/>
          </p:nvSpPr>
          <p:spPr>
            <a:xfrm flipV="1">
              <a:off x="302131" y="270004"/>
              <a:ext cx="0" cy="228616"/>
            </a:xfrm>
            <a:prstGeom prst="line">
              <a:avLst/>
            </a:prstGeom>
            <a:noFill/>
            <a:ln w="25400" cap="flat">
              <a:solidFill>
                <a:srgbClr val="FFFFFF"/>
              </a:solidFill>
              <a:prstDash val="solid"/>
              <a:bevel/>
            </a:ln>
            <a:effectLst/>
          </p:spPr>
          <p:txBody>
            <a:bodyPr wrap="square" lIns="45719" tIns="45719" rIns="45719" bIns="45719" numCol="1" anchor="t">
              <a:noAutofit/>
            </a:bodyPr>
            <a:lstStyle/>
            <a:p>
              <a:pPr defTabSz="457200">
                <a:defRPr sz="1200">
                  <a:latin typeface="+mj-lt"/>
                  <a:ea typeface="+mj-ea"/>
                  <a:cs typeface="+mj-cs"/>
                  <a:sym typeface="Helvetica"/>
                </a:defRPr>
              </a:pPr>
              <a:endParaRPr>
                <a:latin typeface="Helvetica"/>
                <a:cs typeface="Helvetica"/>
              </a:endParaRPr>
            </a:p>
          </p:txBody>
        </p:sp>
        <p:sp>
          <p:nvSpPr>
            <p:cNvPr id="1463" name="Shape 1463"/>
            <p:cNvSpPr/>
            <p:nvPr/>
          </p:nvSpPr>
          <p:spPr>
            <a:xfrm flipV="1">
              <a:off x="2229555" y="273180"/>
              <a:ext cx="1" cy="225440"/>
            </a:xfrm>
            <a:prstGeom prst="line">
              <a:avLst/>
            </a:prstGeom>
            <a:noFill/>
            <a:ln w="25400" cap="flat">
              <a:solidFill>
                <a:srgbClr val="FFFFFF"/>
              </a:solidFill>
              <a:prstDash val="solid"/>
              <a:bevel/>
            </a:ln>
            <a:effectLst/>
          </p:spPr>
          <p:txBody>
            <a:bodyPr wrap="square" lIns="45719" tIns="45719" rIns="45719" bIns="45719" numCol="1" anchor="t">
              <a:noAutofit/>
            </a:bodyPr>
            <a:lstStyle/>
            <a:p>
              <a:pPr defTabSz="457200">
                <a:defRPr sz="1200">
                  <a:latin typeface="+mj-lt"/>
                  <a:ea typeface="+mj-ea"/>
                  <a:cs typeface="+mj-cs"/>
                  <a:sym typeface="Helvetica"/>
                </a:defRPr>
              </a:pPr>
              <a:endParaRPr>
                <a:latin typeface="Helvetica"/>
                <a:cs typeface="Helvetica"/>
              </a:endParaRPr>
            </a:p>
          </p:txBody>
        </p:sp>
        <p:sp>
          <p:nvSpPr>
            <p:cNvPr id="1464" name="Shape 1464"/>
            <p:cNvSpPr/>
            <p:nvPr/>
          </p:nvSpPr>
          <p:spPr>
            <a:xfrm>
              <a:off x="302130" y="273969"/>
              <a:ext cx="1933969" cy="0"/>
            </a:xfrm>
            <a:prstGeom prst="line">
              <a:avLst/>
            </a:prstGeom>
            <a:noFill/>
            <a:ln w="25400" cap="flat">
              <a:solidFill>
                <a:srgbClr val="FFFFFF"/>
              </a:solidFill>
              <a:prstDash val="solid"/>
              <a:bevel/>
            </a:ln>
            <a:effectLst/>
          </p:spPr>
          <p:txBody>
            <a:bodyPr wrap="square" lIns="45719" tIns="45719" rIns="45719" bIns="45719" numCol="1" anchor="t">
              <a:noAutofit/>
            </a:bodyPr>
            <a:lstStyle/>
            <a:p>
              <a:pPr defTabSz="457200">
                <a:defRPr sz="1200">
                  <a:latin typeface="+mj-lt"/>
                  <a:ea typeface="+mj-ea"/>
                  <a:cs typeface="+mj-cs"/>
                  <a:sym typeface="Helvetica"/>
                </a:defRPr>
              </a:pPr>
              <a:endParaRPr>
                <a:latin typeface="Helvetica"/>
                <a:cs typeface="Helvetica"/>
              </a:endParaRPr>
            </a:p>
          </p:txBody>
        </p:sp>
        <p:sp>
          <p:nvSpPr>
            <p:cNvPr id="1465" name="Shape 1465"/>
            <p:cNvSpPr/>
            <p:nvPr/>
          </p:nvSpPr>
          <p:spPr>
            <a:xfrm>
              <a:off x="1150233" y="0"/>
              <a:ext cx="282065" cy="3708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a:solidFill>
                    <a:srgbClr val="FFFFFF"/>
                  </a:solidFill>
                </a:defRPr>
              </a:lvl1pPr>
            </a:lstStyle>
            <a:p>
              <a:r>
                <a:rPr dirty="0">
                  <a:latin typeface="Helvetica"/>
                  <a:cs typeface="Helvetica"/>
                </a:rPr>
                <a:t>**</a:t>
              </a:r>
            </a:p>
          </p:txBody>
        </p:sp>
      </p:grpSp>
      <p:grpSp>
        <p:nvGrpSpPr>
          <p:cNvPr id="1607" name="Group 1607"/>
          <p:cNvGrpSpPr/>
          <p:nvPr/>
        </p:nvGrpSpPr>
        <p:grpSpPr>
          <a:xfrm>
            <a:off x="1457095" y="4775975"/>
            <a:ext cx="5365027" cy="1965806"/>
            <a:chOff x="-1" y="3182"/>
            <a:chExt cx="5365026" cy="1965804"/>
          </a:xfrm>
        </p:grpSpPr>
        <p:grpSp>
          <p:nvGrpSpPr>
            <p:cNvPr id="1584" name="Group 1584"/>
            <p:cNvGrpSpPr/>
            <p:nvPr/>
          </p:nvGrpSpPr>
          <p:grpSpPr>
            <a:xfrm>
              <a:off x="3860448" y="30869"/>
              <a:ext cx="1504577" cy="1647087"/>
              <a:chOff x="-221998" y="27686"/>
              <a:chExt cx="1504575" cy="1647085"/>
            </a:xfrm>
          </p:grpSpPr>
          <p:grpSp>
            <p:nvGrpSpPr>
              <p:cNvPr id="1469" name="Group 1469"/>
              <p:cNvGrpSpPr/>
              <p:nvPr/>
            </p:nvGrpSpPr>
            <p:grpSpPr>
              <a:xfrm>
                <a:off x="0" y="574024"/>
                <a:ext cx="997045" cy="376062"/>
                <a:chOff x="23" y="-693"/>
                <a:chExt cx="997044" cy="376061"/>
              </a:xfrm>
            </p:grpSpPr>
            <p:sp>
              <p:nvSpPr>
                <p:cNvPr id="1467" name="Shape 1467"/>
                <p:cNvSpPr/>
                <p:nvPr/>
              </p:nvSpPr>
              <p:spPr>
                <a:xfrm>
                  <a:off x="23" y="-694"/>
                  <a:ext cx="997046" cy="376062"/>
                </a:xfrm>
                <a:custGeom>
                  <a:avLst/>
                  <a:gdLst/>
                  <a:ahLst/>
                  <a:cxnLst>
                    <a:cxn ang="0">
                      <a:pos x="wd2" y="hd2"/>
                    </a:cxn>
                    <a:cxn ang="5400000">
                      <a:pos x="wd2" y="hd2"/>
                    </a:cxn>
                    <a:cxn ang="10800000">
                      <a:pos x="wd2" y="hd2"/>
                    </a:cxn>
                    <a:cxn ang="16200000">
                      <a:pos x="wd2" y="hd2"/>
                    </a:cxn>
                  </a:cxnLst>
                  <a:rect l="0" t="0" r="r" b="b"/>
                  <a:pathLst>
                    <a:path w="21431" h="21481" extrusionOk="0">
                      <a:moveTo>
                        <a:pt x="18124" y="1562"/>
                      </a:moveTo>
                      <a:cubicBezTo>
                        <a:pt x="18981" y="2103"/>
                        <a:pt x="19813" y="2991"/>
                        <a:pt x="20485" y="4143"/>
                      </a:cubicBezTo>
                      <a:cubicBezTo>
                        <a:pt x="20750" y="4597"/>
                        <a:pt x="20976" y="5086"/>
                        <a:pt x="21099" y="5851"/>
                      </a:cubicBezTo>
                      <a:cubicBezTo>
                        <a:pt x="21263" y="6869"/>
                        <a:pt x="21158" y="7992"/>
                        <a:pt x="21224" y="9063"/>
                      </a:cubicBezTo>
                      <a:cubicBezTo>
                        <a:pt x="21294" y="10200"/>
                        <a:pt x="21536" y="11299"/>
                        <a:pt x="21379" y="12419"/>
                      </a:cubicBezTo>
                      <a:cubicBezTo>
                        <a:pt x="21284" y="13092"/>
                        <a:pt x="21094" y="13504"/>
                        <a:pt x="20904" y="13945"/>
                      </a:cubicBezTo>
                      <a:cubicBezTo>
                        <a:pt x="20694" y="14430"/>
                        <a:pt x="20475" y="14976"/>
                        <a:pt x="20229" y="15445"/>
                      </a:cubicBezTo>
                      <a:cubicBezTo>
                        <a:pt x="19693" y="16465"/>
                        <a:pt x="19026" y="17224"/>
                        <a:pt x="18334" y="17779"/>
                      </a:cubicBezTo>
                      <a:cubicBezTo>
                        <a:pt x="15940" y="19700"/>
                        <a:pt x="13353" y="21456"/>
                        <a:pt x="10727" y="21480"/>
                      </a:cubicBezTo>
                      <a:cubicBezTo>
                        <a:pt x="8048" y="21505"/>
                        <a:pt x="5429" y="19734"/>
                        <a:pt x="3045" y="17346"/>
                      </a:cubicBezTo>
                      <a:cubicBezTo>
                        <a:pt x="1167" y="15466"/>
                        <a:pt x="-64" y="12538"/>
                        <a:pt x="3" y="9063"/>
                      </a:cubicBezTo>
                      <a:cubicBezTo>
                        <a:pt x="70" y="5560"/>
                        <a:pt x="1418" y="3317"/>
                        <a:pt x="3376" y="1987"/>
                      </a:cubicBezTo>
                      <a:cubicBezTo>
                        <a:pt x="4495" y="1227"/>
                        <a:pt x="5683" y="683"/>
                        <a:pt x="6917" y="431"/>
                      </a:cubicBezTo>
                      <a:cubicBezTo>
                        <a:pt x="7927" y="224"/>
                        <a:pt x="8961" y="223"/>
                        <a:pt x="9994" y="202"/>
                      </a:cubicBezTo>
                      <a:cubicBezTo>
                        <a:pt x="10605" y="190"/>
                        <a:pt x="11217" y="178"/>
                        <a:pt x="11829" y="135"/>
                      </a:cubicBezTo>
                      <a:cubicBezTo>
                        <a:pt x="12830" y="65"/>
                        <a:pt x="13826" y="-95"/>
                        <a:pt x="14810" y="77"/>
                      </a:cubicBezTo>
                      <a:cubicBezTo>
                        <a:pt x="15953" y="277"/>
                        <a:pt x="17055" y="887"/>
                        <a:pt x="18124" y="1562"/>
                      </a:cubicBezTo>
                      <a:close/>
                    </a:path>
                  </a:pathLst>
                </a:custGeom>
                <a:gradFill flip="none" rotWithShape="1">
                  <a:gsLst>
                    <a:gs pos="0">
                      <a:srgbClr val="EBEBEB">
                        <a:alpha val="85000"/>
                      </a:srgbClr>
                    </a:gs>
                    <a:gs pos="36010">
                      <a:srgbClr val="D6D6D6">
                        <a:alpha val="85000"/>
                      </a:srgbClr>
                    </a:gs>
                    <a:gs pos="51779">
                      <a:srgbClr val="C0C0C0">
                        <a:alpha val="85000"/>
                      </a:srgbClr>
                    </a:gs>
                    <a:gs pos="100000">
                      <a:srgbClr val="929292">
                        <a:alpha val="85000"/>
                      </a:srgbClr>
                    </a:gs>
                  </a:gsLst>
                  <a:lin ang="0" scaled="0"/>
                </a:gradFill>
                <a:ln w="12700" cap="flat">
                  <a:solidFill>
                    <a:srgbClr val="FFFFFF">
                      <a:alpha val="85000"/>
                    </a:srgbClr>
                  </a:solidFill>
                  <a:prstDash val="solid"/>
                  <a:bevel/>
                </a:ln>
                <a:effectLst/>
              </p:spPr>
              <p:txBody>
                <a:bodyPr wrap="square" lIns="45719" tIns="45719" rIns="45719" bIns="45719" numCol="1" anchor="ctr">
                  <a:noAutofit/>
                </a:bodyPr>
                <a:lstStyle/>
                <a:p>
                  <a:endParaRPr>
                    <a:latin typeface="Helvetica"/>
                    <a:cs typeface="Helvetica"/>
                  </a:endParaRPr>
                </a:p>
              </p:txBody>
            </p:sp>
            <p:sp>
              <p:nvSpPr>
                <p:cNvPr id="1468" name="Shape 1468"/>
                <p:cNvSpPr/>
                <p:nvPr/>
              </p:nvSpPr>
              <p:spPr>
                <a:xfrm>
                  <a:off x="288449" y="146417"/>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grpSp>
          <p:sp>
            <p:nvSpPr>
              <p:cNvPr id="1470" name="Shape 1470"/>
              <p:cNvSpPr/>
              <p:nvPr/>
            </p:nvSpPr>
            <p:spPr>
              <a:xfrm>
                <a:off x="425515" y="581433"/>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471" name="Shape 1471"/>
              <p:cNvSpPr/>
              <p:nvPr/>
            </p:nvSpPr>
            <p:spPr>
              <a:xfrm>
                <a:off x="313826" y="580300"/>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472" name="Shape 1472"/>
              <p:cNvSpPr/>
              <p:nvPr/>
            </p:nvSpPr>
            <p:spPr>
              <a:xfrm>
                <a:off x="27403" y="791552"/>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473" name="Shape 1473"/>
              <p:cNvSpPr/>
              <p:nvPr/>
            </p:nvSpPr>
            <p:spPr>
              <a:xfrm>
                <a:off x="170951" y="606834"/>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474" name="Shape 1474"/>
              <p:cNvSpPr/>
              <p:nvPr/>
            </p:nvSpPr>
            <p:spPr>
              <a:xfrm>
                <a:off x="306682" y="90006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475" name="Shape 1475"/>
              <p:cNvSpPr/>
              <p:nvPr/>
            </p:nvSpPr>
            <p:spPr>
              <a:xfrm>
                <a:off x="209051" y="593000"/>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476" name="Shape 1476"/>
              <p:cNvSpPr/>
              <p:nvPr/>
            </p:nvSpPr>
            <p:spPr>
              <a:xfrm>
                <a:off x="204973" y="86831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477" name="Shape 1477"/>
              <p:cNvSpPr/>
              <p:nvPr/>
            </p:nvSpPr>
            <p:spPr>
              <a:xfrm>
                <a:off x="73633" y="81751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478" name="Shape 1478"/>
              <p:cNvSpPr/>
              <p:nvPr/>
            </p:nvSpPr>
            <p:spPr>
              <a:xfrm>
                <a:off x="520201" y="581434"/>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479" name="Shape 1479"/>
              <p:cNvSpPr/>
              <p:nvPr/>
            </p:nvSpPr>
            <p:spPr>
              <a:xfrm>
                <a:off x="567826" y="771934"/>
                <a:ext cx="20179" cy="254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latin typeface="Helvetica"/>
                  <a:cs typeface="Helvetica"/>
                </a:endParaRPr>
              </a:p>
            </p:txBody>
          </p:sp>
          <p:sp>
            <p:nvSpPr>
              <p:cNvPr id="1480" name="Shape 1480"/>
              <p:cNvSpPr/>
              <p:nvPr/>
            </p:nvSpPr>
            <p:spPr>
              <a:xfrm>
                <a:off x="261438" y="88101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481" name="Shape 1481"/>
              <p:cNvSpPr/>
              <p:nvPr/>
            </p:nvSpPr>
            <p:spPr>
              <a:xfrm>
                <a:off x="261438" y="785768"/>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482" name="Shape 1482"/>
              <p:cNvSpPr/>
              <p:nvPr/>
            </p:nvSpPr>
            <p:spPr>
              <a:xfrm>
                <a:off x="364626" y="581433"/>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483" name="Shape 1483"/>
              <p:cNvSpPr/>
              <p:nvPr/>
            </p:nvSpPr>
            <p:spPr>
              <a:xfrm>
                <a:off x="417013" y="740750"/>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pPr>
                  <a:defRPr>
                    <a:solidFill>
                      <a:srgbClr val="009193"/>
                    </a:solidFill>
                  </a:defRPr>
                </a:pPr>
                <a:endParaRPr>
                  <a:latin typeface="Helvetica"/>
                  <a:cs typeface="Helvetica"/>
                </a:endParaRPr>
              </a:p>
            </p:txBody>
          </p:sp>
          <p:sp>
            <p:nvSpPr>
              <p:cNvPr id="1484" name="Shape 1484"/>
              <p:cNvSpPr/>
              <p:nvPr/>
            </p:nvSpPr>
            <p:spPr>
              <a:xfrm>
                <a:off x="261438" y="588350"/>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485" name="Shape 1485"/>
              <p:cNvSpPr/>
              <p:nvPr/>
            </p:nvSpPr>
            <p:spPr>
              <a:xfrm>
                <a:off x="353513" y="911634"/>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486" name="Shape 1486"/>
              <p:cNvSpPr/>
              <p:nvPr/>
            </p:nvSpPr>
            <p:spPr>
              <a:xfrm>
                <a:off x="111733" y="83021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487" name="Shape 1487"/>
              <p:cNvSpPr/>
              <p:nvPr/>
            </p:nvSpPr>
            <p:spPr>
              <a:xfrm>
                <a:off x="158251" y="855619"/>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488" name="Shape 1488"/>
              <p:cNvSpPr/>
              <p:nvPr/>
            </p:nvSpPr>
            <p:spPr>
              <a:xfrm>
                <a:off x="696413" y="708433"/>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489" name="Shape 1489"/>
              <p:cNvSpPr/>
              <p:nvPr/>
            </p:nvSpPr>
            <p:spPr>
              <a:xfrm>
                <a:off x="477338" y="581433"/>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490" name="Shape 1490"/>
              <p:cNvSpPr/>
              <p:nvPr/>
            </p:nvSpPr>
            <p:spPr>
              <a:xfrm>
                <a:off x="680538" y="898933"/>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491" name="Shape 1491"/>
              <p:cNvSpPr/>
              <p:nvPr/>
            </p:nvSpPr>
            <p:spPr>
              <a:xfrm>
                <a:off x="760936" y="593000"/>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492" name="Shape 1492"/>
              <p:cNvSpPr/>
              <p:nvPr/>
            </p:nvSpPr>
            <p:spPr>
              <a:xfrm>
                <a:off x="666903" y="581433"/>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493" name="Shape 1493"/>
              <p:cNvSpPr/>
              <p:nvPr/>
            </p:nvSpPr>
            <p:spPr>
              <a:xfrm>
                <a:off x="557736" y="581433"/>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494" name="Shape 1494"/>
              <p:cNvSpPr/>
              <p:nvPr/>
            </p:nvSpPr>
            <p:spPr>
              <a:xfrm>
                <a:off x="716769" y="580300"/>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495" name="Shape 1495"/>
              <p:cNvSpPr/>
              <p:nvPr/>
            </p:nvSpPr>
            <p:spPr>
              <a:xfrm>
                <a:off x="611994" y="581434"/>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496" name="Shape 1496"/>
              <p:cNvSpPr/>
              <p:nvPr/>
            </p:nvSpPr>
            <p:spPr>
              <a:xfrm>
                <a:off x="406924" y="924334"/>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497" name="Shape 1497"/>
              <p:cNvSpPr/>
              <p:nvPr/>
            </p:nvSpPr>
            <p:spPr>
              <a:xfrm>
                <a:off x="618626" y="911634"/>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498" name="Shape 1498"/>
              <p:cNvSpPr/>
              <p:nvPr/>
            </p:nvSpPr>
            <p:spPr>
              <a:xfrm>
                <a:off x="556713" y="918552"/>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499" name="Shape 1499"/>
              <p:cNvSpPr/>
              <p:nvPr/>
            </p:nvSpPr>
            <p:spPr>
              <a:xfrm>
                <a:off x="498511" y="924334"/>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00" name="Shape 1500"/>
              <p:cNvSpPr/>
              <p:nvPr/>
            </p:nvSpPr>
            <p:spPr>
              <a:xfrm>
                <a:off x="818369" y="602808"/>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01" name="Shape 1501"/>
              <p:cNvSpPr/>
              <p:nvPr/>
            </p:nvSpPr>
            <p:spPr>
              <a:xfrm>
                <a:off x="909188" y="817519"/>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02" name="Shape 1502"/>
              <p:cNvSpPr/>
              <p:nvPr/>
            </p:nvSpPr>
            <p:spPr>
              <a:xfrm>
                <a:off x="727881" y="890883"/>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03" name="Shape 1503"/>
              <p:cNvSpPr/>
              <p:nvPr/>
            </p:nvSpPr>
            <p:spPr>
              <a:xfrm>
                <a:off x="915770" y="644934"/>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04" name="Shape 1504"/>
              <p:cNvSpPr/>
              <p:nvPr/>
            </p:nvSpPr>
            <p:spPr>
              <a:xfrm>
                <a:off x="715181" y="78576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05" name="Shape 1505"/>
              <p:cNvSpPr/>
              <p:nvPr/>
            </p:nvSpPr>
            <p:spPr>
              <a:xfrm>
                <a:off x="864970" y="619534"/>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06" name="Shape 1506"/>
              <p:cNvSpPr/>
              <p:nvPr/>
            </p:nvSpPr>
            <p:spPr>
              <a:xfrm>
                <a:off x="72814" y="64436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07" name="Shape 1507"/>
              <p:cNvSpPr/>
              <p:nvPr/>
            </p:nvSpPr>
            <p:spPr>
              <a:xfrm>
                <a:off x="33387" y="670333"/>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08" name="Shape 1508"/>
              <p:cNvSpPr/>
              <p:nvPr/>
            </p:nvSpPr>
            <p:spPr>
              <a:xfrm>
                <a:off x="124433" y="61896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09" name="Shape 1509"/>
              <p:cNvSpPr/>
              <p:nvPr/>
            </p:nvSpPr>
            <p:spPr>
              <a:xfrm>
                <a:off x="10436" y="705542"/>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10" name="Shape 1510"/>
              <p:cNvSpPr/>
              <p:nvPr/>
            </p:nvSpPr>
            <p:spPr>
              <a:xfrm>
                <a:off x="14703" y="753450"/>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11" name="Shape 1511"/>
              <p:cNvSpPr/>
              <p:nvPr/>
            </p:nvSpPr>
            <p:spPr>
              <a:xfrm>
                <a:off x="776070" y="878183"/>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12" name="Shape 1512"/>
              <p:cNvSpPr/>
              <p:nvPr/>
            </p:nvSpPr>
            <p:spPr>
              <a:xfrm>
                <a:off x="818369" y="855619"/>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13" name="Shape 1513"/>
              <p:cNvSpPr/>
              <p:nvPr/>
            </p:nvSpPr>
            <p:spPr>
              <a:xfrm>
                <a:off x="864970" y="84291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14" name="Shape 1514"/>
              <p:cNvSpPr/>
              <p:nvPr/>
            </p:nvSpPr>
            <p:spPr>
              <a:xfrm>
                <a:off x="451938" y="92603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15" name="Shape 1515"/>
              <p:cNvSpPr/>
              <p:nvPr/>
            </p:nvSpPr>
            <p:spPr>
              <a:xfrm>
                <a:off x="947288" y="791552"/>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16" name="Shape 1516"/>
              <p:cNvSpPr/>
              <p:nvPr/>
            </p:nvSpPr>
            <p:spPr>
              <a:xfrm>
                <a:off x="947288" y="670333"/>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17" name="Shape 1517"/>
              <p:cNvSpPr/>
              <p:nvPr/>
            </p:nvSpPr>
            <p:spPr>
              <a:xfrm>
                <a:off x="959988" y="719999"/>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18" name="Shape 1518"/>
              <p:cNvSpPr/>
              <p:nvPr/>
            </p:nvSpPr>
            <p:spPr>
              <a:xfrm>
                <a:off x="972688" y="766150"/>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19" name="Shape 1519"/>
              <p:cNvSpPr/>
              <p:nvPr/>
            </p:nvSpPr>
            <p:spPr>
              <a:xfrm>
                <a:off x="981761" y="664745"/>
                <a:ext cx="27433" cy="36577"/>
              </a:xfrm>
              <a:prstGeom prst="ellipse">
                <a:avLst/>
              </a:prstGeom>
              <a:solidFill>
                <a:srgbClr val="00F900"/>
              </a:solidFill>
              <a:ln w="12700" cap="flat">
                <a:noFill/>
                <a:miter lim="400000"/>
              </a:ln>
              <a:effectLst/>
            </p:spPr>
            <p:txBody>
              <a:bodyPr wrap="square" lIns="45719" tIns="45719" rIns="45719" bIns="45719" numCol="1" anchor="ctr">
                <a:noAutofit/>
              </a:bodyPr>
              <a:lstStyle/>
              <a:p>
                <a:endParaRPr>
                  <a:latin typeface="Helvetica"/>
                  <a:cs typeface="Helvetica"/>
                </a:endParaRPr>
              </a:p>
            </p:txBody>
          </p:sp>
          <p:sp>
            <p:nvSpPr>
              <p:cNvPr id="1520" name="Shape 1520"/>
              <p:cNvSpPr/>
              <p:nvPr/>
            </p:nvSpPr>
            <p:spPr>
              <a:xfrm>
                <a:off x="991286" y="689011"/>
                <a:ext cx="27433" cy="36577"/>
              </a:xfrm>
              <a:prstGeom prst="ellipse">
                <a:avLst/>
              </a:prstGeom>
              <a:solidFill>
                <a:srgbClr val="00F900"/>
              </a:solidFill>
              <a:ln w="12700" cap="flat">
                <a:noFill/>
                <a:miter lim="400000"/>
              </a:ln>
              <a:effectLst/>
            </p:spPr>
            <p:txBody>
              <a:bodyPr wrap="square" lIns="45719" tIns="45719" rIns="45719" bIns="45719" numCol="1" anchor="ctr">
                <a:noAutofit/>
              </a:bodyPr>
              <a:lstStyle/>
              <a:p>
                <a:endParaRPr>
                  <a:latin typeface="Helvetica"/>
                  <a:cs typeface="Helvetica"/>
                </a:endParaRPr>
              </a:p>
            </p:txBody>
          </p:sp>
          <p:sp>
            <p:nvSpPr>
              <p:cNvPr id="1521" name="Shape 1521"/>
              <p:cNvSpPr/>
              <p:nvPr/>
            </p:nvSpPr>
            <p:spPr>
              <a:xfrm>
                <a:off x="991286" y="709762"/>
                <a:ext cx="27433" cy="36577"/>
              </a:xfrm>
              <a:prstGeom prst="ellipse">
                <a:avLst/>
              </a:prstGeom>
              <a:solidFill>
                <a:srgbClr val="8EFA00"/>
              </a:solidFill>
              <a:ln w="12700" cap="flat">
                <a:noFill/>
                <a:miter lim="400000"/>
              </a:ln>
              <a:effectLst/>
            </p:spPr>
            <p:txBody>
              <a:bodyPr wrap="square" lIns="45719" tIns="45719" rIns="45719" bIns="45719" numCol="1" anchor="ctr">
                <a:noAutofit/>
              </a:bodyPr>
              <a:lstStyle/>
              <a:p>
                <a:endParaRPr>
                  <a:latin typeface="Helvetica"/>
                  <a:cs typeface="Helvetica"/>
                </a:endParaRPr>
              </a:p>
            </p:txBody>
          </p:sp>
          <p:sp>
            <p:nvSpPr>
              <p:cNvPr id="1522" name="Shape 1522"/>
              <p:cNvSpPr/>
              <p:nvPr/>
            </p:nvSpPr>
            <p:spPr>
              <a:xfrm>
                <a:off x="991286" y="742274"/>
                <a:ext cx="27433" cy="36577"/>
              </a:xfrm>
              <a:prstGeom prst="ellipse">
                <a:avLst/>
              </a:prstGeom>
              <a:solidFill>
                <a:srgbClr val="00F900"/>
              </a:solidFill>
              <a:ln w="12700" cap="flat">
                <a:noFill/>
                <a:miter lim="400000"/>
              </a:ln>
              <a:effectLst/>
            </p:spPr>
            <p:txBody>
              <a:bodyPr wrap="square" lIns="45719" tIns="45719" rIns="45719" bIns="45719" numCol="1" anchor="ctr">
                <a:noAutofit/>
              </a:bodyPr>
              <a:lstStyle/>
              <a:p>
                <a:endParaRPr>
                  <a:latin typeface="Helvetica"/>
                  <a:cs typeface="Helvetica"/>
                </a:endParaRPr>
              </a:p>
            </p:txBody>
          </p:sp>
          <p:sp>
            <p:nvSpPr>
              <p:cNvPr id="1523" name="Shape 1523"/>
              <p:cNvSpPr/>
              <p:nvPr/>
            </p:nvSpPr>
            <p:spPr>
              <a:xfrm>
                <a:off x="1007161" y="697257"/>
                <a:ext cx="27433" cy="36577"/>
              </a:xfrm>
              <a:prstGeom prst="ellipse">
                <a:avLst/>
              </a:prstGeom>
              <a:solidFill>
                <a:srgbClr val="00F900"/>
              </a:solidFill>
              <a:ln w="12700" cap="flat">
                <a:noFill/>
                <a:miter lim="400000"/>
              </a:ln>
              <a:effectLst/>
            </p:spPr>
            <p:txBody>
              <a:bodyPr wrap="square" lIns="45719" tIns="45719" rIns="45719" bIns="45719" numCol="1" anchor="ctr">
                <a:noAutofit/>
              </a:bodyPr>
              <a:lstStyle/>
              <a:p>
                <a:endParaRPr>
                  <a:latin typeface="Helvetica"/>
                  <a:cs typeface="Helvetica"/>
                </a:endParaRPr>
              </a:p>
            </p:txBody>
          </p:sp>
          <p:sp>
            <p:nvSpPr>
              <p:cNvPr id="1524" name="Shape 1524"/>
              <p:cNvSpPr/>
              <p:nvPr/>
            </p:nvSpPr>
            <p:spPr>
              <a:xfrm>
                <a:off x="1007161" y="728245"/>
                <a:ext cx="27433" cy="36577"/>
              </a:xfrm>
              <a:prstGeom prst="ellipse">
                <a:avLst/>
              </a:prstGeom>
              <a:solidFill>
                <a:srgbClr val="00F900"/>
              </a:solidFill>
              <a:ln w="12700" cap="flat">
                <a:noFill/>
                <a:miter lim="400000"/>
              </a:ln>
              <a:effectLst/>
            </p:spPr>
            <p:txBody>
              <a:bodyPr wrap="square" lIns="45719" tIns="45719" rIns="45719" bIns="45719" numCol="1" anchor="ctr">
                <a:noAutofit/>
              </a:bodyPr>
              <a:lstStyle/>
              <a:p>
                <a:endParaRPr>
                  <a:latin typeface="Helvetica"/>
                  <a:cs typeface="Helvetica"/>
                </a:endParaRPr>
              </a:p>
            </p:txBody>
          </p:sp>
          <p:grpSp>
            <p:nvGrpSpPr>
              <p:cNvPr id="1527" name="Group 1527"/>
              <p:cNvGrpSpPr/>
              <p:nvPr/>
            </p:nvGrpSpPr>
            <p:grpSpPr>
              <a:xfrm>
                <a:off x="0" y="1297358"/>
                <a:ext cx="997045" cy="376063"/>
                <a:chOff x="23" y="-693"/>
                <a:chExt cx="997044" cy="376061"/>
              </a:xfrm>
            </p:grpSpPr>
            <p:sp>
              <p:nvSpPr>
                <p:cNvPr id="1525" name="Shape 1525"/>
                <p:cNvSpPr/>
                <p:nvPr/>
              </p:nvSpPr>
              <p:spPr>
                <a:xfrm>
                  <a:off x="23" y="-694"/>
                  <a:ext cx="997046" cy="376062"/>
                </a:xfrm>
                <a:custGeom>
                  <a:avLst/>
                  <a:gdLst/>
                  <a:ahLst/>
                  <a:cxnLst>
                    <a:cxn ang="0">
                      <a:pos x="wd2" y="hd2"/>
                    </a:cxn>
                    <a:cxn ang="5400000">
                      <a:pos x="wd2" y="hd2"/>
                    </a:cxn>
                    <a:cxn ang="10800000">
                      <a:pos x="wd2" y="hd2"/>
                    </a:cxn>
                    <a:cxn ang="16200000">
                      <a:pos x="wd2" y="hd2"/>
                    </a:cxn>
                  </a:cxnLst>
                  <a:rect l="0" t="0" r="r" b="b"/>
                  <a:pathLst>
                    <a:path w="21431" h="21481" extrusionOk="0">
                      <a:moveTo>
                        <a:pt x="18124" y="1562"/>
                      </a:moveTo>
                      <a:cubicBezTo>
                        <a:pt x="18981" y="2103"/>
                        <a:pt x="19813" y="2991"/>
                        <a:pt x="20485" y="4143"/>
                      </a:cubicBezTo>
                      <a:cubicBezTo>
                        <a:pt x="20750" y="4597"/>
                        <a:pt x="20976" y="5086"/>
                        <a:pt x="21099" y="5851"/>
                      </a:cubicBezTo>
                      <a:cubicBezTo>
                        <a:pt x="21263" y="6869"/>
                        <a:pt x="21158" y="7992"/>
                        <a:pt x="21224" y="9063"/>
                      </a:cubicBezTo>
                      <a:cubicBezTo>
                        <a:pt x="21294" y="10200"/>
                        <a:pt x="21536" y="11299"/>
                        <a:pt x="21379" y="12419"/>
                      </a:cubicBezTo>
                      <a:cubicBezTo>
                        <a:pt x="21284" y="13092"/>
                        <a:pt x="21094" y="13504"/>
                        <a:pt x="20904" y="13945"/>
                      </a:cubicBezTo>
                      <a:cubicBezTo>
                        <a:pt x="20694" y="14430"/>
                        <a:pt x="20475" y="14976"/>
                        <a:pt x="20229" y="15445"/>
                      </a:cubicBezTo>
                      <a:cubicBezTo>
                        <a:pt x="19693" y="16465"/>
                        <a:pt x="19026" y="17224"/>
                        <a:pt x="18334" y="17779"/>
                      </a:cubicBezTo>
                      <a:cubicBezTo>
                        <a:pt x="15940" y="19700"/>
                        <a:pt x="13353" y="21456"/>
                        <a:pt x="10727" y="21480"/>
                      </a:cubicBezTo>
                      <a:cubicBezTo>
                        <a:pt x="8048" y="21505"/>
                        <a:pt x="5429" y="19734"/>
                        <a:pt x="3045" y="17346"/>
                      </a:cubicBezTo>
                      <a:cubicBezTo>
                        <a:pt x="1167" y="15466"/>
                        <a:pt x="-64" y="12538"/>
                        <a:pt x="3" y="9063"/>
                      </a:cubicBezTo>
                      <a:cubicBezTo>
                        <a:pt x="70" y="5560"/>
                        <a:pt x="1418" y="3317"/>
                        <a:pt x="3376" y="1987"/>
                      </a:cubicBezTo>
                      <a:cubicBezTo>
                        <a:pt x="4495" y="1227"/>
                        <a:pt x="5683" y="683"/>
                        <a:pt x="6917" y="431"/>
                      </a:cubicBezTo>
                      <a:cubicBezTo>
                        <a:pt x="7927" y="224"/>
                        <a:pt x="8961" y="223"/>
                        <a:pt x="9994" y="202"/>
                      </a:cubicBezTo>
                      <a:cubicBezTo>
                        <a:pt x="10605" y="190"/>
                        <a:pt x="11217" y="178"/>
                        <a:pt x="11829" y="135"/>
                      </a:cubicBezTo>
                      <a:cubicBezTo>
                        <a:pt x="12830" y="65"/>
                        <a:pt x="13826" y="-95"/>
                        <a:pt x="14810" y="77"/>
                      </a:cubicBezTo>
                      <a:cubicBezTo>
                        <a:pt x="15953" y="277"/>
                        <a:pt x="17055" y="887"/>
                        <a:pt x="18124" y="1562"/>
                      </a:cubicBezTo>
                      <a:close/>
                    </a:path>
                  </a:pathLst>
                </a:custGeom>
                <a:gradFill flip="none" rotWithShape="1">
                  <a:gsLst>
                    <a:gs pos="0">
                      <a:srgbClr val="EBEBEB">
                        <a:alpha val="85000"/>
                      </a:srgbClr>
                    </a:gs>
                    <a:gs pos="0">
                      <a:srgbClr val="D6D6D6">
                        <a:alpha val="85000"/>
                      </a:srgbClr>
                    </a:gs>
                    <a:gs pos="0">
                      <a:srgbClr val="C0C0C0">
                        <a:alpha val="85000"/>
                      </a:srgbClr>
                    </a:gs>
                    <a:gs pos="0">
                      <a:srgbClr val="60DD60">
                        <a:alpha val="85000"/>
                      </a:srgbClr>
                    </a:gs>
                    <a:gs pos="100000">
                      <a:srgbClr val="00F900">
                        <a:alpha val="85000"/>
                      </a:srgbClr>
                    </a:gs>
                  </a:gsLst>
                  <a:lin ang="5400000" scaled="0"/>
                </a:gradFill>
                <a:ln w="12700" cap="flat">
                  <a:solidFill>
                    <a:srgbClr val="FFFFFF">
                      <a:alpha val="85000"/>
                    </a:srgbClr>
                  </a:solidFill>
                  <a:prstDash val="solid"/>
                  <a:bevel/>
                </a:ln>
                <a:effectLst/>
              </p:spPr>
              <p:txBody>
                <a:bodyPr wrap="square" lIns="45719" tIns="45719" rIns="45719" bIns="45719" numCol="1" anchor="ctr">
                  <a:noAutofit/>
                </a:bodyPr>
                <a:lstStyle/>
                <a:p>
                  <a:endParaRPr>
                    <a:latin typeface="Helvetica"/>
                    <a:cs typeface="Helvetica"/>
                  </a:endParaRPr>
                </a:p>
              </p:txBody>
            </p:sp>
            <p:sp>
              <p:nvSpPr>
                <p:cNvPr id="1526" name="Shape 1526"/>
                <p:cNvSpPr/>
                <p:nvPr/>
              </p:nvSpPr>
              <p:spPr>
                <a:xfrm>
                  <a:off x="288449" y="146417"/>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grpSp>
          <p:sp>
            <p:nvSpPr>
              <p:cNvPr id="1528" name="Shape 1528"/>
              <p:cNvSpPr/>
              <p:nvPr/>
            </p:nvSpPr>
            <p:spPr>
              <a:xfrm>
                <a:off x="425515" y="1304767"/>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29" name="Shape 1529"/>
              <p:cNvSpPr/>
              <p:nvPr/>
            </p:nvSpPr>
            <p:spPr>
              <a:xfrm>
                <a:off x="313826" y="1303634"/>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30" name="Shape 1530"/>
              <p:cNvSpPr/>
              <p:nvPr/>
            </p:nvSpPr>
            <p:spPr>
              <a:xfrm>
                <a:off x="27403" y="1514886"/>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31" name="Shape 1531"/>
              <p:cNvSpPr/>
              <p:nvPr/>
            </p:nvSpPr>
            <p:spPr>
              <a:xfrm>
                <a:off x="170951" y="1330168"/>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32" name="Shape 1532"/>
              <p:cNvSpPr/>
              <p:nvPr/>
            </p:nvSpPr>
            <p:spPr>
              <a:xfrm>
                <a:off x="306682" y="1623403"/>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33" name="Shape 1533"/>
              <p:cNvSpPr/>
              <p:nvPr/>
            </p:nvSpPr>
            <p:spPr>
              <a:xfrm>
                <a:off x="209051" y="1316334"/>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34" name="Shape 1534"/>
              <p:cNvSpPr/>
              <p:nvPr/>
            </p:nvSpPr>
            <p:spPr>
              <a:xfrm>
                <a:off x="204973" y="1591653"/>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35" name="Shape 1535"/>
              <p:cNvSpPr/>
              <p:nvPr/>
            </p:nvSpPr>
            <p:spPr>
              <a:xfrm>
                <a:off x="73633" y="1540853"/>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36" name="Shape 1536"/>
              <p:cNvSpPr/>
              <p:nvPr/>
            </p:nvSpPr>
            <p:spPr>
              <a:xfrm>
                <a:off x="520201" y="1304768"/>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37" name="Shape 1537"/>
              <p:cNvSpPr/>
              <p:nvPr/>
            </p:nvSpPr>
            <p:spPr>
              <a:xfrm>
                <a:off x="567826" y="1495268"/>
                <a:ext cx="20179" cy="254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latin typeface="Helvetica"/>
                  <a:cs typeface="Helvetica"/>
                </a:endParaRPr>
              </a:p>
            </p:txBody>
          </p:sp>
          <p:sp>
            <p:nvSpPr>
              <p:cNvPr id="1538" name="Shape 1538"/>
              <p:cNvSpPr/>
              <p:nvPr/>
            </p:nvSpPr>
            <p:spPr>
              <a:xfrm>
                <a:off x="261438" y="1604353"/>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39" name="Shape 1539"/>
              <p:cNvSpPr/>
              <p:nvPr/>
            </p:nvSpPr>
            <p:spPr>
              <a:xfrm>
                <a:off x="261438" y="1509102"/>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40" name="Shape 1540"/>
              <p:cNvSpPr/>
              <p:nvPr/>
            </p:nvSpPr>
            <p:spPr>
              <a:xfrm>
                <a:off x="364626" y="1304767"/>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41" name="Shape 1541"/>
              <p:cNvSpPr/>
              <p:nvPr/>
            </p:nvSpPr>
            <p:spPr>
              <a:xfrm>
                <a:off x="417013" y="1464085"/>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42" name="Shape 1542"/>
              <p:cNvSpPr/>
              <p:nvPr/>
            </p:nvSpPr>
            <p:spPr>
              <a:xfrm>
                <a:off x="261438" y="1311685"/>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43" name="Shape 1543"/>
              <p:cNvSpPr/>
              <p:nvPr/>
            </p:nvSpPr>
            <p:spPr>
              <a:xfrm>
                <a:off x="353513" y="1634968"/>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44" name="Shape 1544"/>
              <p:cNvSpPr/>
              <p:nvPr/>
            </p:nvSpPr>
            <p:spPr>
              <a:xfrm>
                <a:off x="111733" y="1553553"/>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45" name="Shape 1545"/>
              <p:cNvSpPr/>
              <p:nvPr/>
            </p:nvSpPr>
            <p:spPr>
              <a:xfrm>
                <a:off x="158251" y="1578953"/>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46" name="Shape 1546"/>
              <p:cNvSpPr/>
              <p:nvPr/>
            </p:nvSpPr>
            <p:spPr>
              <a:xfrm>
                <a:off x="696413" y="1431767"/>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47" name="Shape 1547"/>
              <p:cNvSpPr/>
              <p:nvPr/>
            </p:nvSpPr>
            <p:spPr>
              <a:xfrm>
                <a:off x="477338" y="1304767"/>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48" name="Shape 1548"/>
              <p:cNvSpPr/>
              <p:nvPr/>
            </p:nvSpPr>
            <p:spPr>
              <a:xfrm>
                <a:off x="680538" y="1622267"/>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49" name="Shape 1549"/>
              <p:cNvSpPr/>
              <p:nvPr/>
            </p:nvSpPr>
            <p:spPr>
              <a:xfrm>
                <a:off x="760936" y="1316334"/>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50" name="Shape 1550"/>
              <p:cNvSpPr/>
              <p:nvPr/>
            </p:nvSpPr>
            <p:spPr>
              <a:xfrm>
                <a:off x="666903" y="1304767"/>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51" name="Shape 1551"/>
              <p:cNvSpPr/>
              <p:nvPr/>
            </p:nvSpPr>
            <p:spPr>
              <a:xfrm>
                <a:off x="557736" y="1304767"/>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52" name="Shape 1552"/>
              <p:cNvSpPr/>
              <p:nvPr/>
            </p:nvSpPr>
            <p:spPr>
              <a:xfrm>
                <a:off x="716769" y="1303634"/>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53" name="Shape 1553"/>
              <p:cNvSpPr/>
              <p:nvPr/>
            </p:nvSpPr>
            <p:spPr>
              <a:xfrm>
                <a:off x="611994" y="1304768"/>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54" name="Shape 1554"/>
              <p:cNvSpPr/>
              <p:nvPr/>
            </p:nvSpPr>
            <p:spPr>
              <a:xfrm>
                <a:off x="406924" y="1647668"/>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55" name="Shape 1555"/>
              <p:cNvSpPr/>
              <p:nvPr/>
            </p:nvSpPr>
            <p:spPr>
              <a:xfrm>
                <a:off x="618626" y="1634968"/>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56" name="Shape 1556"/>
              <p:cNvSpPr/>
              <p:nvPr/>
            </p:nvSpPr>
            <p:spPr>
              <a:xfrm>
                <a:off x="556713" y="164188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57" name="Shape 1557"/>
              <p:cNvSpPr/>
              <p:nvPr/>
            </p:nvSpPr>
            <p:spPr>
              <a:xfrm>
                <a:off x="498511" y="1647668"/>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58" name="Shape 1558"/>
              <p:cNvSpPr/>
              <p:nvPr/>
            </p:nvSpPr>
            <p:spPr>
              <a:xfrm>
                <a:off x="818369" y="1326142"/>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59" name="Shape 1559"/>
              <p:cNvSpPr/>
              <p:nvPr/>
            </p:nvSpPr>
            <p:spPr>
              <a:xfrm>
                <a:off x="909188" y="1540853"/>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60" name="Shape 1560"/>
              <p:cNvSpPr/>
              <p:nvPr/>
            </p:nvSpPr>
            <p:spPr>
              <a:xfrm>
                <a:off x="727881" y="1614217"/>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61" name="Shape 1561"/>
              <p:cNvSpPr/>
              <p:nvPr/>
            </p:nvSpPr>
            <p:spPr>
              <a:xfrm>
                <a:off x="915770" y="1368268"/>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62" name="Shape 1562"/>
              <p:cNvSpPr/>
              <p:nvPr/>
            </p:nvSpPr>
            <p:spPr>
              <a:xfrm>
                <a:off x="715181" y="1509103"/>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63" name="Shape 1563"/>
              <p:cNvSpPr/>
              <p:nvPr/>
            </p:nvSpPr>
            <p:spPr>
              <a:xfrm>
                <a:off x="864970" y="1342868"/>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64" name="Shape 1564"/>
              <p:cNvSpPr/>
              <p:nvPr/>
            </p:nvSpPr>
            <p:spPr>
              <a:xfrm>
                <a:off x="72814" y="1367700"/>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65" name="Shape 1565"/>
              <p:cNvSpPr/>
              <p:nvPr/>
            </p:nvSpPr>
            <p:spPr>
              <a:xfrm>
                <a:off x="33387" y="1393667"/>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66" name="Shape 1566"/>
              <p:cNvSpPr/>
              <p:nvPr/>
            </p:nvSpPr>
            <p:spPr>
              <a:xfrm>
                <a:off x="124433" y="1342300"/>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67" name="Shape 1567"/>
              <p:cNvSpPr/>
              <p:nvPr/>
            </p:nvSpPr>
            <p:spPr>
              <a:xfrm>
                <a:off x="10436" y="142887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68" name="Shape 1568"/>
              <p:cNvSpPr/>
              <p:nvPr/>
            </p:nvSpPr>
            <p:spPr>
              <a:xfrm>
                <a:off x="14703" y="1476785"/>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69" name="Shape 1569"/>
              <p:cNvSpPr/>
              <p:nvPr/>
            </p:nvSpPr>
            <p:spPr>
              <a:xfrm>
                <a:off x="776070" y="1601517"/>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70" name="Shape 1570"/>
              <p:cNvSpPr/>
              <p:nvPr/>
            </p:nvSpPr>
            <p:spPr>
              <a:xfrm>
                <a:off x="818369" y="1578953"/>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71" name="Shape 1571"/>
              <p:cNvSpPr/>
              <p:nvPr/>
            </p:nvSpPr>
            <p:spPr>
              <a:xfrm>
                <a:off x="864970" y="1566253"/>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72" name="Shape 1572"/>
              <p:cNvSpPr/>
              <p:nvPr/>
            </p:nvSpPr>
            <p:spPr>
              <a:xfrm>
                <a:off x="451938" y="1649370"/>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73" name="Shape 1573"/>
              <p:cNvSpPr/>
              <p:nvPr/>
            </p:nvSpPr>
            <p:spPr>
              <a:xfrm>
                <a:off x="947288" y="1514886"/>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74" name="Shape 1574"/>
              <p:cNvSpPr/>
              <p:nvPr/>
            </p:nvSpPr>
            <p:spPr>
              <a:xfrm>
                <a:off x="947288" y="1393667"/>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75" name="Shape 1575"/>
              <p:cNvSpPr/>
              <p:nvPr/>
            </p:nvSpPr>
            <p:spPr>
              <a:xfrm>
                <a:off x="959988" y="1443333"/>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76" name="Shape 1576"/>
              <p:cNvSpPr/>
              <p:nvPr/>
            </p:nvSpPr>
            <p:spPr>
              <a:xfrm>
                <a:off x="972688" y="1489485"/>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1577" name="Shape 1577"/>
              <p:cNvSpPr/>
              <p:nvPr/>
            </p:nvSpPr>
            <p:spPr>
              <a:xfrm>
                <a:off x="981761" y="1388079"/>
                <a:ext cx="27433" cy="36577"/>
              </a:xfrm>
              <a:prstGeom prst="ellipse">
                <a:avLst/>
              </a:prstGeom>
              <a:solidFill>
                <a:srgbClr val="00F900"/>
              </a:solidFill>
              <a:ln w="12700" cap="flat">
                <a:noFill/>
                <a:miter lim="400000"/>
              </a:ln>
              <a:effectLst/>
            </p:spPr>
            <p:txBody>
              <a:bodyPr wrap="square" lIns="45719" tIns="45719" rIns="45719" bIns="45719" numCol="1" anchor="ctr">
                <a:noAutofit/>
              </a:bodyPr>
              <a:lstStyle/>
              <a:p>
                <a:endParaRPr>
                  <a:latin typeface="Helvetica"/>
                  <a:cs typeface="Helvetica"/>
                </a:endParaRPr>
              </a:p>
            </p:txBody>
          </p:sp>
          <p:sp>
            <p:nvSpPr>
              <p:cNvPr id="1578" name="Shape 1578"/>
              <p:cNvSpPr/>
              <p:nvPr/>
            </p:nvSpPr>
            <p:spPr>
              <a:xfrm>
                <a:off x="991286" y="1412345"/>
                <a:ext cx="27433" cy="36577"/>
              </a:xfrm>
              <a:prstGeom prst="ellipse">
                <a:avLst/>
              </a:prstGeom>
              <a:solidFill>
                <a:srgbClr val="00F900"/>
              </a:solidFill>
              <a:ln w="12700" cap="flat">
                <a:noFill/>
                <a:miter lim="400000"/>
              </a:ln>
              <a:effectLst/>
            </p:spPr>
            <p:txBody>
              <a:bodyPr wrap="square" lIns="45719" tIns="45719" rIns="45719" bIns="45719" numCol="1" anchor="ctr">
                <a:noAutofit/>
              </a:bodyPr>
              <a:lstStyle/>
              <a:p>
                <a:endParaRPr>
                  <a:latin typeface="Helvetica"/>
                  <a:cs typeface="Helvetica"/>
                </a:endParaRPr>
              </a:p>
            </p:txBody>
          </p:sp>
          <p:sp>
            <p:nvSpPr>
              <p:cNvPr id="1579" name="Shape 1579"/>
              <p:cNvSpPr/>
              <p:nvPr/>
            </p:nvSpPr>
            <p:spPr>
              <a:xfrm>
                <a:off x="991286" y="1433097"/>
                <a:ext cx="27433" cy="36577"/>
              </a:xfrm>
              <a:prstGeom prst="ellipse">
                <a:avLst/>
              </a:prstGeom>
              <a:solidFill>
                <a:srgbClr val="8EFA00"/>
              </a:solidFill>
              <a:ln w="12700" cap="flat">
                <a:noFill/>
                <a:miter lim="400000"/>
              </a:ln>
              <a:effectLst/>
            </p:spPr>
            <p:txBody>
              <a:bodyPr wrap="square" lIns="45719" tIns="45719" rIns="45719" bIns="45719" numCol="1" anchor="ctr">
                <a:noAutofit/>
              </a:bodyPr>
              <a:lstStyle/>
              <a:p>
                <a:endParaRPr>
                  <a:latin typeface="Helvetica"/>
                  <a:cs typeface="Helvetica"/>
                </a:endParaRPr>
              </a:p>
            </p:txBody>
          </p:sp>
          <p:sp>
            <p:nvSpPr>
              <p:cNvPr id="1580" name="Shape 1580"/>
              <p:cNvSpPr/>
              <p:nvPr/>
            </p:nvSpPr>
            <p:spPr>
              <a:xfrm>
                <a:off x="991286" y="1465608"/>
                <a:ext cx="27433" cy="36577"/>
              </a:xfrm>
              <a:prstGeom prst="ellipse">
                <a:avLst/>
              </a:prstGeom>
              <a:solidFill>
                <a:srgbClr val="00F900"/>
              </a:solidFill>
              <a:ln w="12700" cap="flat">
                <a:noFill/>
                <a:miter lim="400000"/>
              </a:ln>
              <a:effectLst/>
            </p:spPr>
            <p:txBody>
              <a:bodyPr wrap="square" lIns="45719" tIns="45719" rIns="45719" bIns="45719" numCol="1" anchor="ctr">
                <a:noAutofit/>
              </a:bodyPr>
              <a:lstStyle/>
              <a:p>
                <a:endParaRPr>
                  <a:latin typeface="Helvetica"/>
                  <a:cs typeface="Helvetica"/>
                </a:endParaRPr>
              </a:p>
            </p:txBody>
          </p:sp>
          <p:sp>
            <p:nvSpPr>
              <p:cNvPr id="1581" name="Shape 1581"/>
              <p:cNvSpPr/>
              <p:nvPr/>
            </p:nvSpPr>
            <p:spPr>
              <a:xfrm>
                <a:off x="1007161" y="1420591"/>
                <a:ext cx="27433" cy="36577"/>
              </a:xfrm>
              <a:prstGeom prst="ellipse">
                <a:avLst/>
              </a:prstGeom>
              <a:solidFill>
                <a:srgbClr val="00F900"/>
              </a:solidFill>
              <a:ln w="12700" cap="flat">
                <a:noFill/>
                <a:miter lim="400000"/>
              </a:ln>
              <a:effectLst/>
            </p:spPr>
            <p:txBody>
              <a:bodyPr wrap="square" lIns="45719" tIns="45719" rIns="45719" bIns="45719" numCol="1" anchor="ctr">
                <a:noAutofit/>
              </a:bodyPr>
              <a:lstStyle/>
              <a:p>
                <a:endParaRPr>
                  <a:latin typeface="Helvetica"/>
                  <a:cs typeface="Helvetica"/>
                </a:endParaRPr>
              </a:p>
            </p:txBody>
          </p:sp>
          <p:sp>
            <p:nvSpPr>
              <p:cNvPr id="1582" name="Shape 1582"/>
              <p:cNvSpPr/>
              <p:nvPr/>
            </p:nvSpPr>
            <p:spPr>
              <a:xfrm>
                <a:off x="1007161" y="1451579"/>
                <a:ext cx="27433" cy="36577"/>
              </a:xfrm>
              <a:prstGeom prst="ellipse">
                <a:avLst/>
              </a:prstGeom>
              <a:solidFill>
                <a:srgbClr val="00F900"/>
              </a:solidFill>
              <a:ln w="12700" cap="flat">
                <a:noFill/>
                <a:miter lim="400000"/>
              </a:ln>
              <a:effectLst/>
            </p:spPr>
            <p:txBody>
              <a:bodyPr wrap="square" lIns="45719" tIns="45719" rIns="45719" bIns="45719" numCol="1" anchor="ctr">
                <a:noAutofit/>
              </a:bodyPr>
              <a:lstStyle/>
              <a:p>
                <a:endParaRPr>
                  <a:latin typeface="Helvetica"/>
                  <a:cs typeface="Helvetica"/>
                </a:endParaRPr>
              </a:p>
            </p:txBody>
          </p:sp>
          <p:sp>
            <p:nvSpPr>
              <p:cNvPr id="1583" name="Shape 1583"/>
              <p:cNvSpPr/>
              <p:nvPr/>
            </p:nvSpPr>
            <p:spPr>
              <a:xfrm>
                <a:off x="-221998" y="27686"/>
                <a:ext cx="1504575" cy="33855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1300" i="1">
                    <a:solidFill>
                      <a:srgbClr val="FFFFFF"/>
                    </a:solidFill>
                    <a:latin typeface="Arial Narrow"/>
                    <a:ea typeface="Arial Narrow"/>
                    <a:cs typeface="Arial Narrow"/>
                    <a:sym typeface="Arial Narrow"/>
                  </a:defRPr>
                </a:lvl1pPr>
              </a:lstStyle>
              <a:p>
                <a:r>
                  <a:rPr sz="1600" i="0" dirty="0">
                    <a:latin typeface="Helvetica"/>
                    <a:cs typeface="Helvetica"/>
                  </a:rPr>
                  <a:t>Embryogenesis</a:t>
                </a:r>
              </a:p>
            </p:txBody>
          </p:sp>
        </p:grpSp>
        <p:grpSp>
          <p:nvGrpSpPr>
            <p:cNvPr id="1606" name="Group 1606"/>
            <p:cNvGrpSpPr/>
            <p:nvPr/>
          </p:nvGrpSpPr>
          <p:grpSpPr>
            <a:xfrm>
              <a:off x="-1" y="3182"/>
              <a:ext cx="3046767" cy="1965804"/>
              <a:chOff x="0" y="3183"/>
              <a:chExt cx="3046765" cy="1965802"/>
            </a:xfrm>
          </p:grpSpPr>
          <p:grpSp>
            <p:nvGrpSpPr>
              <p:cNvPr id="1592" name="Group 1592"/>
              <p:cNvGrpSpPr/>
              <p:nvPr/>
            </p:nvGrpSpPr>
            <p:grpSpPr>
              <a:xfrm rot="19946464">
                <a:off x="1574363" y="286177"/>
                <a:ext cx="1472402" cy="959474"/>
                <a:chOff x="0" y="0"/>
                <a:chExt cx="1472400" cy="959472"/>
              </a:xfrm>
            </p:grpSpPr>
            <p:sp>
              <p:nvSpPr>
                <p:cNvPr id="1585" name="Shape 1585"/>
                <p:cNvSpPr/>
                <p:nvPr/>
              </p:nvSpPr>
              <p:spPr>
                <a:xfrm rot="2041824" flipH="1">
                  <a:off x="-30977" y="274172"/>
                  <a:ext cx="855083" cy="19171"/>
                </a:xfrm>
                <a:prstGeom prst="rect">
                  <a:avLst/>
                </a:prstGeom>
                <a:solidFill>
                  <a:srgbClr val="929292"/>
                </a:solidFill>
                <a:ln w="25400" cap="flat">
                  <a:solidFill>
                    <a:srgbClr val="919191"/>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atin typeface="Helvetica"/>
                    <a:cs typeface="Helvetica"/>
                  </a:endParaRPr>
                </a:p>
              </p:txBody>
            </p:sp>
            <p:sp>
              <p:nvSpPr>
                <p:cNvPr id="1586" name="Shape 1586"/>
                <p:cNvSpPr/>
                <p:nvPr/>
              </p:nvSpPr>
              <p:spPr>
                <a:xfrm rot="1935216" flipH="1">
                  <a:off x="495828" y="338379"/>
                  <a:ext cx="211296" cy="161292"/>
                </a:xfrm>
                <a:prstGeom prst="ellipse">
                  <a:avLst/>
                </a:prstGeom>
                <a:solidFill>
                  <a:srgbClr val="000000"/>
                </a:solidFill>
                <a:ln w="25400" cap="flat">
                  <a:solidFill>
                    <a:srgbClr val="929292"/>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atin typeface="Helvetica"/>
                    <a:cs typeface="Helvetica"/>
                  </a:endParaRPr>
                </a:p>
              </p:txBody>
            </p:sp>
            <p:sp>
              <p:nvSpPr>
                <p:cNvPr id="1587" name="Shape 1587"/>
                <p:cNvSpPr/>
                <p:nvPr/>
              </p:nvSpPr>
              <p:spPr>
                <a:xfrm rot="1935216" flipH="1">
                  <a:off x="313986" y="221463"/>
                  <a:ext cx="177407" cy="181741"/>
                </a:xfrm>
                <a:prstGeom prst="ellipse">
                  <a:avLst/>
                </a:prstGeom>
                <a:solidFill>
                  <a:srgbClr val="000000"/>
                </a:solidFill>
                <a:ln w="25400" cap="flat">
                  <a:solidFill>
                    <a:srgbClr val="929292"/>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atin typeface="Helvetica"/>
                    <a:cs typeface="Helvetica"/>
                  </a:endParaRPr>
                </a:p>
              </p:txBody>
            </p:sp>
            <p:sp>
              <p:nvSpPr>
                <p:cNvPr id="1588" name="Shape 1588"/>
                <p:cNvSpPr/>
                <p:nvPr/>
              </p:nvSpPr>
              <p:spPr>
                <a:xfrm rot="1935216" flipH="1">
                  <a:off x="196100" y="135067"/>
                  <a:ext cx="123560" cy="97958"/>
                </a:xfrm>
                <a:prstGeom prst="ellipse">
                  <a:avLst/>
                </a:prstGeom>
                <a:solidFill>
                  <a:srgbClr val="000000"/>
                </a:solidFill>
                <a:ln w="25400" cap="flat">
                  <a:solidFill>
                    <a:srgbClr val="929292"/>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atin typeface="Helvetica"/>
                    <a:cs typeface="Helvetica"/>
                  </a:endParaRPr>
                </a:p>
              </p:txBody>
            </p:sp>
            <p:sp>
              <p:nvSpPr>
                <p:cNvPr id="1589" name="Shape 1589"/>
                <p:cNvSpPr/>
                <p:nvPr/>
              </p:nvSpPr>
              <p:spPr>
                <a:xfrm rot="1479047" flipH="1">
                  <a:off x="699473" y="523762"/>
                  <a:ext cx="745682" cy="293582"/>
                </a:xfrm>
                <a:prstGeom prst="ellipse">
                  <a:avLst/>
                </a:prstGeom>
                <a:solidFill>
                  <a:srgbClr val="000000"/>
                </a:solidFill>
                <a:ln w="25400" cap="flat">
                  <a:solidFill>
                    <a:srgbClr val="929292"/>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atin typeface="Helvetica"/>
                    <a:cs typeface="Helvetica"/>
                  </a:endParaRPr>
                </a:p>
              </p:txBody>
            </p:sp>
            <p:sp>
              <p:nvSpPr>
                <p:cNvPr id="1590" name="Shape 1590"/>
                <p:cNvSpPr/>
                <p:nvPr/>
              </p:nvSpPr>
              <p:spPr>
                <a:xfrm rot="21368033" flipH="1">
                  <a:off x="4504" y="5739"/>
                  <a:ext cx="174943" cy="139527"/>
                </a:xfrm>
                <a:custGeom>
                  <a:avLst/>
                  <a:gdLst/>
                  <a:ahLst/>
                  <a:cxnLst>
                    <a:cxn ang="0">
                      <a:pos x="wd2" y="hd2"/>
                    </a:cxn>
                    <a:cxn ang="5400000">
                      <a:pos x="wd2" y="hd2"/>
                    </a:cxn>
                    <a:cxn ang="10800000">
                      <a:pos x="wd2" y="hd2"/>
                    </a:cxn>
                    <a:cxn ang="16200000">
                      <a:pos x="wd2" y="hd2"/>
                    </a:cxn>
                  </a:cxnLst>
                  <a:rect l="0" t="0" r="r" b="b"/>
                  <a:pathLst>
                    <a:path w="21482" h="21600" extrusionOk="0">
                      <a:moveTo>
                        <a:pt x="0" y="19394"/>
                      </a:moveTo>
                      <a:lnTo>
                        <a:pt x="3938" y="15559"/>
                      </a:lnTo>
                      <a:cubicBezTo>
                        <a:pt x="3246" y="13551"/>
                        <a:pt x="3638" y="11297"/>
                        <a:pt x="4958" y="9692"/>
                      </a:cubicBezTo>
                      <a:cubicBezTo>
                        <a:pt x="6437" y="7894"/>
                        <a:pt x="8786" y="7242"/>
                        <a:pt x="10892" y="8044"/>
                      </a:cubicBezTo>
                      <a:cubicBezTo>
                        <a:pt x="11511" y="6533"/>
                        <a:pt x="12384" y="5156"/>
                        <a:pt x="13467" y="3985"/>
                      </a:cubicBezTo>
                      <a:cubicBezTo>
                        <a:pt x="15605" y="1674"/>
                        <a:pt x="18442" y="261"/>
                        <a:pt x="21465" y="0"/>
                      </a:cubicBezTo>
                      <a:cubicBezTo>
                        <a:pt x="21600" y="2586"/>
                        <a:pt x="20932" y="5147"/>
                        <a:pt x="19565" y="7281"/>
                      </a:cubicBezTo>
                      <a:cubicBezTo>
                        <a:pt x="18215" y="9388"/>
                        <a:pt x="16259" y="10961"/>
                        <a:pt x="13997" y="11761"/>
                      </a:cubicBezTo>
                      <a:cubicBezTo>
                        <a:pt x="14665" y="14122"/>
                        <a:pt x="13804" y="16674"/>
                        <a:pt x="11882" y="18029"/>
                      </a:cubicBezTo>
                      <a:cubicBezTo>
                        <a:pt x="10085" y="19296"/>
                        <a:pt x="7744" y="19230"/>
                        <a:pt x="6012" y="17863"/>
                      </a:cubicBezTo>
                      <a:lnTo>
                        <a:pt x="2572" y="21600"/>
                      </a:lnTo>
                      <a:lnTo>
                        <a:pt x="0" y="19394"/>
                      </a:lnTo>
                      <a:close/>
                    </a:path>
                  </a:pathLst>
                </a:custGeom>
                <a:solidFill>
                  <a:srgbClr val="000000"/>
                </a:solidFill>
                <a:ln w="25400" cap="flat">
                  <a:solidFill>
                    <a:srgbClr val="929292"/>
                  </a:solidFill>
                  <a:prstDash val="solid"/>
                  <a:miter lim="400000"/>
                </a:ln>
                <a:effectLst/>
              </p:spPr>
              <p:txBody>
                <a:bodyPr wrap="square" lIns="167878" tIns="167878" rIns="167878" bIns="167878" numCol="1" anchor="ctr">
                  <a:noAutofit/>
                </a:bodyPr>
                <a:lstStyle/>
                <a:p>
                  <a:pPr algn="ctr" defTabSz="2245518">
                    <a:defRPr sz="9200">
                      <a:latin typeface="Helvetica Light"/>
                      <a:ea typeface="Helvetica Light"/>
                      <a:cs typeface="Helvetica Light"/>
                      <a:sym typeface="Helvetica Light"/>
                    </a:defRPr>
                  </a:pPr>
                  <a:endParaRPr>
                    <a:latin typeface="Helvetica"/>
                    <a:cs typeface="Helvetica"/>
                  </a:endParaRPr>
                </a:p>
              </p:txBody>
            </p:sp>
            <p:sp>
              <p:nvSpPr>
                <p:cNvPr id="1591" name="Shape 1591"/>
                <p:cNvSpPr/>
                <p:nvPr/>
              </p:nvSpPr>
              <p:spPr>
                <a:xfrm rot="1806361" flipH="1">
                  <a:off x="148005" y="123187"/>
                  <a:ext cx="41402" cy="13541"/>
                </a:xfrm>
                <a:prstGeom prst="rect">
                  <a:avLst/>
                </a:prstGeom>
                <a:solidFill>
                  <a:srgbClr val="000000"/>
                </a:solidFill>
                <a:ln w="12700" cap="flat">
                  <a:solidFill>
                    <a:srgbClr val="929292"/>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atin typeface="Helvetica"/>
                    <a:cs typeface="Helvetica"/>
                  </a:endParaRPr>
                </a:p>
              </p:txBody>
            </p:sp>
          </p:grpSp>
          <p:sp>
            <p:nvSpPr>
              <p:cNvPr id="1593" name="Shape 1593"/>
              <p:cNvSpPr/>
              <p:nvPr/>
            </p:nvSpPr>
            <p:spPr>
              <a:xfrm>
                <a:off x="1485344" y="685575"/>
                <a:ext cx="27433" cy="36577"/>
              </a:xfrm>
              <a:prstGeom prst="ellipse">
                <a:avLst/>
              </a:prstGeom>
              <a:solidFill>
                <a:srgbClr val="00F900"/>
              </a:solidFill>
              <a:ln w="12700" cap="flat">
                <a:noFill/>
                <a:miter lim="400000"/>
              </a:ln>
              <a:effectLst/>
            </p:spPr>
            <p:txBody>
              <a:bodyPr wrap="square" lIns="45719" tIns="45719" rIns="45719" bIns="45719" numCol="1" anchor="ctr">
                <a:noAutofit/>
              </a:bodyPr>
              <a:lstStyle/>
              <a:p>
                <a:endParaRPr>
                  <a:latin typeface="Helvetica"/>
                  <a:cs typeface="Helvetica"/>
                </a:endParaRPr>
              </a:p>
            </p:txBody>
          </p:sp>
          <p:grpSp>
            <p:nvGrpSpPr>
              <p:cNvPr id="1601" name="Group 1601"/>
              <p:cNvGrpSpPr/>
              <p:nvPr/>
            </p:nvGrpSpPr>
            <p:grpSpPr>
              <a:xfrm rot="19946464">
                <a:off x="1574363" y="1009511"/>
                <a:ext cx="1472402" cy="959474"/>
                <a:chOff x="0" y="0"/>
                <a:chExt cx="1472400" cy="959472"/>
              </a:xfrm>
            </p:grpSpPr>
            <p:sp>
              <p:nvSpPr>
                <p:cNvPr id="1594" name="Shape 1594"/>
                <p:cNvSpPr/>
                <p:nvPr/>
              </p:nvSpPr>
              <p:spPr>
                <a:xfrm rot="2041824" flipH="1">
                  <a:off x="-30977" y="274172"/>
                  <a:ext cx="855083" cy="19171"/>
                </a:xfrm>
                <a:prstGeom prst="rect">
                  <a:avLst/>
                </a:prstGeom>
                <a:solidFill>
                  <a:srgbClr val="929292"/>
                </a:solidFill>
                <a:ln w="25400" cap="flat">
                  <a:solidFill>
                    <a:srgbClr val="919191"/>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atin typeface="Helvetica"/>
                    <a:cs typeface="Helvetica"/>
                  </a:endParaRPr>
                </a:p>
              </p:txBody>
            </p:sp>
            <p:sp>
              <p:nvSpPr>
                <p:cNvPr id="1595" name="Shape 1595"/>
                <p:cNvSpPr/>
                <p:nvPr/>
              </p:nvSpPr>
              <p:spPr>
                <a:xfrm rot="1935216" flipH="1">
                  <a:off x="495828" y="338379"/>
                  <a:ext cx="211296" cy="161292"/>
                </a:xfrm>
                <a:prstGeom prst="ellipse">
                  <a:avLst/>
                </a:prstGeom>
                <a:solidFill>
                  <a:srgbClr val="000000"/>
                </a:solidFill>
                <a:ln w="25400" cap="flat">
                  <a:solidFill>
                    <a:srgbClr val="929292"/>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atin typeface="Helvetica"/>
                    <a:cs typeface="Helvetica"/>
                  </a:endParaRPr>
                </a:p>
              </p:txBody>
            </p:sp>
            <p:sp>
              <p:nvSpPr>
                <p:cNvPr id="1596" name="Shape 1596"/>
                <p:cNvSpPr/>
                <p:nvPr/>
              </p:nvSpPr>
              <p:spPr>
                <a:xfrm rot="1935216" flipH="1">
                  <a:off x="313986" y="221463"/>
                  <a:ext cx="177407" cy="181741"/>
                </a:xfrm>
                <a:prstGeom prst="ellipse">
                  <a:avLst/>
                </a:prstGeom>
                <a:solidFill>
                  <a:srgbClr val="000000"/>
                </a:solidFill>
                <a:ln w="25400" cap="flat">
                  <a:solidFill>
                    <a:srgbClr val="929292"/>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atin typeface="Helvetica"/>
                    <a:cs typeface="Helvetica"/>
                  </a:endParaRPr>
                </a:p>
              </p:txBody>
            </p:sp>
            <p:sp>
              <p:nvSpPr>
                <p:cNvPr id="1597" name="Shape 1597"/>
                <p:cNvSpPr/>
                <p:nvPr/>
              </p:nvSpPr>
              <p:spPr>
                <a:xfrm rot="1935216" flipH="1">
                  <a:off x="196100" y="135067"/>
                  <a:ext cx="123560" cy="97958"/>
                </a:xfrm>
                <a:prstGeom prst="ellipse">
                  <a:avLst/>
                </a:prstGeom>
                <a:solidFill>
                  <a:srgbClr val="000000"/>
                </a:solidFill>
                <a:ln w="25400" cap="flat">
                  <a:solidFill>
                    <a:srgbClr val="929292"/>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atin typeface="Helvetica"/>
                    <a:cs typeface="Helvetica"/>
                  </a:endParaRPr>
                </a:p>
              </p:txBody>
            </p:sp>
            <p:sp>
              <p:nvSpPr>
                <p:cNvPr id="1598" name="Shape 1598"/>
                <p:cNvSpPr/>
                <p:nvPr/>
              </p:nvSpPr>
              <p:spPr>
                <a:xfrm rot="1479047" flipH="1">
                  <a:off x="699473" y="523762"/>
                  <a:ext cx="745682" cy="293582"/>
                </a:xfrm>
                <a:prstGeom prst="ellipse">
                  <a:avLst/>
                </a:prstGeom>
                <a:solidFill>
                  <a:srgbClr val="000000"/>
                </a:solidFill>
                <a:ln w="25400" cap="flat">
                  <a:solidFill>
                    <a:srgbClr val="929292"/>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atin typeface="Helvetica"/>
                    <a:cs typeface="Helvetica"/>
                  </a:endParaRPr>
                </a:p>
              </p:txBody>
            </p:sp>
            <p:sp>
              <p:nvSpPr>
                <p:cNvPr id="1599" name="Shape 1599"/>
                <p:cNvSpPr/>
                <p:nvPr/>
              </p:nvSpPr>
              <p:spPr>
                <a:xfrm rot="21368033" flipH="1">
                  <a:off x="4504" y="5739"/>
                  <a:ext cx="174943" cy="139527"/>
                </a:xfrm>
                <a:custGeom>
                  <a:avLst/>
                  <a:gdLst/>
                  <a:ahLst/>
                  <a:cxnLst>
                    <a:cxn ang="0">
                      <a:pos x="wd2" y="hd2"/>
                    </a:cxn>
                    <a:cxn ang="5400000">
                      <a:pos x="wd2" y="hd2"/>
                    </a:cxn>
                    <a:cxn ang="10800000">
                      <a:pos x="wd2" y="hd2"/>
                    </a:cxn>
                    <a:cxn ang="16200000">
                      <a:pos x="wd2" y="hd2"/>
                    </a:cxn>
                  </a:cxnLst>
                  <a:rect l="0" t="0" r="r" b="b"/>
                  <a:pathLst>
                    <a:path w="21482" h="21600" extrusionOk="0">
                      <a:moveTo>
                        <a:pt x="0" y="19394"/>
                      </a:moveTo>
                      <a:lnTo>
                        <a:pt x="3938" y="15559"/>
                      </a:lnTo>
                      <a:cubicBezTo>
                        <a:pt x="3246" y="13551"/>
                        <a:pt x="3638" y="11297"/>
                        <a:pt x="4958" y="9692"/>
                      </a:cubicBezTo>
                      <a:cubicBezTo>
                        <a:pt x="6437" y="7894"/>
                        <a:pt x="8786" y="7242"/>
                        <a:pt x="10892" y="8044"/>
                      </a:cubicBezTo>
                      <a:cubicBezTo>
                        <a:pt x="11511" y="6533"/>
                        <a:pt x="12384" y="5156"/>
                        <a:pt x="13467" y="3985"/>
                      </a:cubicBezTo>
                      <a:cubicBezTo>
                        <a:pt x="15605" y="1674"/>
                        <a:pt x="18442" y="261"/>
                        <a:pt x="21465" y="0"/>
                      </a:cubicBezTo>
                      <a:cubicBezTo>
                        <a:pt x="21600" y="2586"/>
                        <a:pt x="20932" y="5147"/>
                        <a:pt x="19565" y="7281"/>
                      </a:cubicBezTo>
                      <a:cubicBezTo>
                        <a:pt x="18215" y="9388"/>
                        <a:pt x="16259" y="10961"/>
                        <a:pt x="13997" y="11761"/>
                      </a:cubicBezTo>
                      <a:cubicBezTo>
                        <a:pt x="14665" y="14122"/>
                        <a:pt x="13804" y="16674"/>
                        <a:pt x="11882" y="18029"/>
                      </a:cubicBezTo>
                      <a:cubicBezTo>
                        <a:pt x="10085" y="19296"/>
                        <a:pt x="7744" y="19230"/>
                        <a:pt x="6012" y="17863"/>
                      </a:cubicBezTo>
                      <a:lnTo>
                        <a:pt x="2572" y="21600"/>
                      </a:lnTo>
                      <a:lnTo>
                        <a:pt x="0" y="19394"/>
                      </a:lnTo>
                      <a:close/>
                    </a:path>
                  </a:pathLst>
                </a:custGeom>
                <a:solidFill>
                  <a:srgbClr val="000000"/>
                </a:solidFill>
                <a:ln w="25400" cap="flat">
                  <a:solidFill>
                    <a:srgbClr val="929292"/>
                  </a:solidFill>
                  <a:prstDash val="solid"/>
                  <a:miter lim="400000"/>
                </a:ln>
                <a:effectLst/>
              </p:spPr>
              <p:txBody>
                <a:bodyPr wrap="square" lIns="167878" tIns="167878" rIns="167878" bIns="167878" numCol="1" anchor="ctr">
                  <a:noAutofit/>
                </a:bodyPr>
                <a:lstStyle/>
                <a:p>
                  <a:pPr algn="ctr" defTabSz="2245518">
                    <a:defRPr sz="9200">
                      <a:latin typeface="Helvetica Light"/>
                      <a:ea typeface="Helvetica Light"/>
                      <a:cs typeface="Helvetica Light"/>
                      <a:sym typeface="Helvetica Light"/>
                    </a:defRPr>
                  </a:pPr>
                  <a:endParaRPr>
                    <a:latin typeface="Helvetica"/>
                    <a:cs typeface="Helvetica"/>
                  </a:endParaRPr>
                </a:p>
              </p:txBody>
            </p:sp>
            <p:sp>
              <p:nvSpPr>
                <p:cNvPr id="1600" name="Shape 1600"/>
                <p:cNvSpPr/>
                <p:nvPr/>
              </p:nvSpPr>
              <p:spPr>
                <a:xfrm rot="1806361" flipH="1">
                  <a:off x="148005" y="123187"/>
                  <a:ext cx="41402" cy="13541"/>
                </a:xfrm>
                <a:prstGeom prst="rect">
                  <a:avLst/>
                </a:prstGeom>
                <a:solidFill>
                  <a:srgbClr val="000000"/>
                </a:solidFill>
                <a:ln w="12700" cap="flat">
                  <a:solidFill>
                    <a:srgbClr val="929292"/>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atin typeface="Helvetica"/>
                    <a:cs typeface="Helvetica"/>
                  </a:endParaRPr>
                </a:p>
              </p:txBody>
            </p:sp>
          </p:grpSp>
          <p:sp>
            <p:nvSpPr>
              <p:cNvPr id="1602" name="Shape 1602"/>
              <p:cNvSpPr/>
              <p:nvPr/>
            </p:nvSpPr>
            <p:spPr>
              <a:xfrm>
                <a:off x="1485344" y="1408909"/>
                <a:ext cx="27433" cy="36577"/>
              </a:xfrm>
              <a:prstGeom prst="ellipse">
                <a:avLst/>
              </a:prstGeom>
              <a:solidFill>
                <a:srgbClr val="00F900"/>
              </a:solidFill>
              <a:ln w="12700" cap="flat">
                <a:noFill/>
                <a:miter lim="400000"/>
              </a:ln>
              <a:effectLst/>
            </p:spPr>
            <p:txBody>
              <a:bodyPr wrap="square" lIns="45719" tIns="45719" rIns="45719" bIns="45719" numCol="1" anchor="ctr">
                <a:noAutofit/>
              </a:bodyPr>
              <a:lstStyle/>
              <a:p>
                <a:endParaRPr>
                  <a:latin typeface="Helvetica"/>
                  <a:cs typeface="Helvetica"/>
                </a:endParaRPr>
              </a:p>
            </p:txBody>
          </p:sp>
          <p:sp>
            <p:nvSpPr>
              <p:cNvPr id="1603" name="Shape 1603"/>
              <p:cNvSpPr/>
              <p:nvPr/>
            </p:nvSpPr>
            <p:spPr>
              <a:xfrm>
                <a:off x="143098" y="577208"/>
                <a:ext cx="451203" cy="36932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a:solidFill>
                      <a:srgbClr val="FFFFFF"/>
                    </a:solidFill>
                    <a:latin typeface="Arial Narrow"/>
                    <a:ea typeface="Arial Narrow"/>
                    <a:cs typeface="Arial Narrow"/>
                    <a:sym typeface="Arial Narrow"/>
                  </a:defRPr>
                </a:lvl1pPr>
              </a:lstStyle>
              <a:p>
                <a:r>
                  <a:rPr dirty="0">
                    <a:latin typeface="Helvetica"/>
                    <a:cs typeface="Helvetica"/>
                  </a:rPr>
                  <a:t>WT</a:t>
                </a:r>
              </a:p>
            </p:txBody>
          </p:sp>
          <p:sp>
            <p:nvSpPr>
              <p:cNvPr id="1604" name="Shape 1604"/>
              <p:cNvSpPr/>
              <p:nvPr/>
            </p:nvSpPr>
            <p:spPr>
              <a:xfrm>
                <a:off x="0" y="1310177"/>
                <a:ext cx="772654" cy="36932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a:solidFill>
                      <a:srgbClr val="009193"/>
                    </a:solidFill>
                    <a:latin typeface="Arial Narrow"/>
                    <a:ea typeface="Arial Narrow"/>
                    <a:cs typeface="Arial Narrow"/>
                    <a:sym typeface="Arial Narrow"/>
                  </a:defRPr>
                </a:lvl1pPr>
              </a:lstStyle>
              <a:p>
                <a:r>
                  <a:rPr>
                    <a:latin typeface="Helvetica"/>
                    <a:cs typeface="Helvetica"/>
                  </a:rPr>
                  <a:t>∆SL10</a:t>
                </a:r>
              </a:p>
            </p:txBody>
          </p:sp>
          <p:sp>
            <p:nvSpPr>
              <p:cNvPr id="1605" name="Shape 1605"/>
              <p:cNvSpPr/>
              <p:nvPr/>
            </p:nvSpPr>
            <p:spPr>
              <a:xfrm>
                <a:off x="1765584" y="3183"/>
                <a:ext cx="1071765" cy="33855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1300" i="1">
                    <a:solidFill>
                      <a:srgbClr val="FFFFFF"/>
                    </a:solidFill>
                    <a:latin typeface="Arial Narrow"/>
                    <a:ea typeface="Arial Narrow"/>
                    <a:cs typeface="Arial Narrow"/>
                    <a:sym typeface="Arial Narrow"/>
                  </a:defRPr>
                </a:lvl1pPr>
              </a:lstStyle>
              <a:p>
                <a:r>
                  <a:rPr sz="1600" i="0" dirty="0">
                    <a:latin typeface="Helvetica"/>
                    <a:cs typeface="Helvetica"/>
                  </a:rPr>
                  <a:t>Oogenesis</a:t>
                </a:r>
              </a:p>
            </p:txBody>
          </p:sp>
        </p:grpSp>
      </p:grpSp>
      <p:pic>
        <p:nvPicPr>
          <p:cNvPr id="3" name="Picture 2"/>
          <p:cNvPicPr>
            <a:picLocks noChangeAspect="1"/>
          </p:cNvPicPr>
          <p:nvPr/>
        </p:nvPicPr>
        <p:blipFill rotWithShape="1">
          <a:blip r:embed="rId4"/>
          <a:srcRect l="43973" t="24116" r="35715" b="60388"/>
          <a:stretch/>
        </p:blipFill>
        <p:spPr>
          <a:xfrm>
            <a:off x="6791115" y="1662363"/>
            <a:ext cx="928640" cy="509702"/>
          </a:xfrm>
          <a:prstGeom prst="rect">
            <a:avLst/>
          </a:prstGeom>
        </p:spPr>
      </p:pic>
    </p:spTree>
    <p:extLst>
      <p:ext uri="{BB962C8B-B14F-4D97-AF65-F5344CB8AC3E}">
        <p14:creationId xmlns:p14="http://schemas.microsoft.com/office/powerpoint/2010/main" val="2573038869"/>
      </p:ext>
    </p:extLst>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4" name="Group 1124"/>
          <p:cNvGrpSpPr/>
          <p:nvPr/>
        </p:nvGrpSpPr>
        <p:grpSpPr>
          <a:xfrm>
            <a:off x="705042" y="1576933"/>
            <a:ext cx="3816351" cy="3697228"/>
            <a:chOff x="0" y="-13156"/>
            <a:chExt cx="3816350" cy="3697227"/>
          </a:xfrm>
        </p:grpSpPr>
        <p:pic>
          <p:nvPicPr>
            <p:cNvPr id="1092" name="Vasa Image 6.png"/>
            <p:cNvPicPr>
              <a:picLocks/>
            </p:cNvPicPr>
            <p:nvPr/>
          </p:nvPicPr>
          <p:blipFill>
            <a:blip r:embed="rId3">
              <a:extLst/>
            </a:blip>
            <a:stretch>
              <a:fillRect/>
            </a:stretch>
          </p:blipFill>
          <p:spPr>
            <a:xfrm flipH="1">
              <a:off x="903514" y="611585"/>
              <a:ext cx="914401" cy="1472185"/>
            </a:xfrm>
            <a:prstGeom prst="rect">
              <a:avLst/>
            </a:prstGeom>
            <a:ln w="12700" cap="flat">
              <a:noFill/>
              <a:miter lim="400000"/>
            </a:ln>
            <a:effectLst/>
          </p:spPr>
        </p:pic>
        <p:pic>
          <p:nvPicPr>
            <p:cNvPr id="1093" name="GFP Image 6-enhanced.jpeg"/>
            <p:cNvPicPr>
              <a:picLocks/>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Lst>
            </a:blip>
            <a:stretch>
              <a:fillRect/>
            </a:stretch>
          </p:blipFill>
          <p:spPr>
            <a:xfrm flipH="1">
              <a:off x="903514" y="2139316"/>
              <a:ext cx="914401" cy="1472185"/>
            </a:xfrm>
            <a:prstGeom prst="rect">
              <a:avLst/>
            </a:prstGeom>
            <a:ln w="12700" cap="flat">
              <a:noFill/>
              <a:miter lim="400000"/>
            </a:ln>
            <a:effectLst/>
          </p:spPr>
        </p:pic>
        <p:pic>
          <p:nvPicPr>
            <p:cNvPr id="1094" name="Vasa Image 5-enhanced.jpeg"/>
            <p:cNvPicPr>
              <a:picLocks/>
            </p:cNvPicPr>
            <p:nvPr/>
          </p:nvPicPr>
          <p:blipFill>
            <a:blip r:embed="rId6">
              <a:extLst/>
            </a:blip>
            <a:stretch>
              <a:fillRect/>
            </a:stretch>
          </p:blipFill>
          <p:spPr>
            <a:xfrm flipH="1">
              <a:off x="12700" y="611585"/>
              <a:ext cx="914400" cy="1472185"/>
            </a:xfrm>
            <a:prstGeom prst="rect">
              <a:avLst/>
            </a:prstGeom>
            <a:ln w="12700" cap="flat">
              <a:noFill/>
              <a:miter lim="400000"/>
            </a:ln>
            <a:effectLst/>
          </p:spPr>
        </p:pic>
        <p:pic>
          <p:nvPicPr>
            <p:cNvPr id="1095" name="GFP Image 5-filtered.jpeg"/>
            <p:cNvPicPr>
              <a:picLocks/>
            </p:cNvPicPr>
            <p:nvPr/>
          </p:nvPicPr>
          <p:blipFill>
            <a:blip r:embed="rId7">
              <a:extLst>
                <a:ext uri="{BEBA8EAE-BF5A-486C-A8C5-ECC9F3942E4B}">
                  <a14:imgProps xmlns:a14="http://schemas.microsoft.com/office/drawing/2010/main">
                    <a14:imgLayer r:embed="rId8">
                      <a14:imgEffect>
                        <a14:brightnessContrast bright="40000"/>
                      </a14:imgEffect>
                    </a14:imgLayer>
                  </a14:imgProps>
                </a:ext>
              </a:extLst>
            </a:blip>
            <a:stretch>
              <a:fillRect/>
            </a:stretch>
          </p:blipFill>
          <p:spPr>
            <a:xfrm flipH="1">
              <a:off x="0" y="2167335"/>
              <a:ext cx="914400" cy="1472185"/>
            </a:xfrm>
            <a:prstGeom prst="rect">
              <a:avLst/>
            </a:prstGeom>
            <a:ln w="12700" cap="flat">
              <a:noFill/>
              <a:miter lim="400000"/>
            </a:ln>
            <a:effectLst/>
          </p:spPr>
        </p:pic>
        <p:pic>
          <p:nvPicPr>
            <p:cNvPr id="1096" name="GFP Image 13-filtered.jpeg"/>
            <p:cNvPicPr>
              <a:picLocks/>
            </p:cNvPicPr>
            <p:nvPr/>
          </p:nvPicPr>
          <p:blipFill>
            <a:blip r:embed="rId9">
              <a:extLst>
                <a:ext uri="{BEBA8EAE-BF5A-486C-A8C5-ECC9F3942E4B}">
                  <a14:imgProps xmlns:a14="http://schemas.microsoft.com/office/drawing/2010/main">
                    <a14:imgLayer r:embed="rId10">
                      <a14:imgEffect>
                        <a14:brightnessContrast bright="40000"/>
                      </a14:imgEffect>
                    </a14:imgLayer>
                  </a14:imgProps>
                </a:ext>
              </a:extLst>
            </a:blip>
            <a:srcRect/>
            <a:stretch>
              <a:fillRect/>
            </a:stretch>
          </p:blipFill>
          <p:spPr>
            <a:xfrm>
              <a:off x="2901950" y="2167335"/>
              <a:ext cx="914400" cy="1472185"/>
            </a:xfrm>
            <a:prstGeom prst="rect">
              <a:avLst/>
            </a:prstGeom>
            <a:ln w="12700" cap="flat">
              <a:noFill/>
              <a:miter lim="400000"/>
            </a:ln>
            <a:effectLst/>
          </p:spPr>
        </p:pic>
        <p:pic>
          <p:nvPicPr>
            <p:cNvPr id="1097" name="Vasa Image 13-enhanced.jpeg"/>
            <p:cNvPicPr>
              <a:picLocks/>
            </p:cNvPicPr>
            <p:nvPr/>
          </p:nvPicPr>
          <p:blipFill>
            <a:blip r:embed="rId11">
              <a:extLst/>
            </a:blip>
            <a:stretch>
              <a:fillRect/>
            </a:stretch>
          </p:blipFill>
          <p:spPr>
            <a:xfrm>
              <a:off x="2863850" y="611585"/>
              <a:ext cx="914400" cy="1472185"/>
            </a:xfrm>
            <a:prstGeom prst="rect">
              <a:avLst/>
            </a:prstGeom>
            <a:ln w="12700" cap="flat">
              <a:noFill/>
              <a:miter lim="400000"/>
            </a:ln>
            <a:effectLst/>
          </p:spPr>
        </p:pic>
        <p:pic>
          <p:nvPicPr>
            <p:cNvPr id="1098" name="Vasa Image 11-enhanced.jpeg"/>
            <p:cNvPicPr>
              <a:picLocks noChangeAspect="1"/>
            </p:cNvPicPr>
            <p:nvPr/>
          </p:nvPicPr>
          <p:blipFill>
            <a:blip r:embed="rId12">
              <a:extLst/>
            </a:blip>
            <a:stretch>
              <a:fillRect/>
            </a:stretch>
          </p:blipFill>
          <p:spPr>
            <a:xfrm>
              <a:off x="1895928" y="611556"/>
              <a:ext cx="914401" cy="1472243"/>
            </a:xfrm>
            <a:prstGeom prst="rect">
              <a:avLst/>
            </a:prstGeom>
            <a:ln w="12700" cap="flat">
              <a:noFill/>
              <a:miter lim="400000"/>
            </a:ln>
            <a:effectLst/>
          </p:spPr>
        </p:pic>
        <p:sp>
          <p:nvSpPr>
            <p:cNvPr id="1099" name="Shape 1099"/>
            <p:cNvSpPr/>
            <p:nvPr/>
          </p:nvSpPr>
          <p:spPr>
            <a:xfrm>
              <a:off x="2005341" y="-13156"/>
              <a:ext cx="1709955" cy="3693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b="1">
                  <a:solidFill>
                    <a:srgbClr val="FF2600"/>
                  </a:solidFill>
                  <a:latin typeface="+mj-lt"/>
                  <a:ea typeface="+mj-ea"/>
                  <a:cs typeface="+mj-cs"/>
                  <a:sym typeface="Helvetica"/>
                </a:defRPr>
              </a:lvl1pPr>
            </a:lstStyle>
            <a:p>
              <a:pPr algn="ctr"/>
              <a:r>
                <a:rPr dirty="0" smtClean="0">
                  <a:latin typeface="Helvetica"/>
                  <a:cs typeface="Helvetica"/>
                </a:rPr>
                <a:t>dSL</a:t>
              </a:r>
              <a:r>
                <a:rPr lang="en-US" dirty="0" smtClean="0">
                  <a:latin typeface="Helvetica"/>
                  <a:cs typeface="Helvetica"/>
                </a:rPr>
                <a:t>10</a:t>
              </a:r>
              <a:endParaRPr dirty="0">
                <a:latin typeface="Helvetica"/>
                <a:cs typeface="Helvetica"/>
              </a:endParaRPr>
            </a:p>
          </p:txBody>
        </p:sp>
        <p:pic>
          <p:nvPicPr>
            <p:cNvPr id="1100" name="GFP Image 11-enhanced.jpeg"/>
            <p:cNvPicPr>
              <a:picLocks noChangeAspect="1"/>
            </p:cNvPicPr>
            <p:nvPr/>
          </p:nvPicPr>
          <p:blipFill>
            <a:blip r:embed="rId13">
              <a:extLst>
                <a:ext uri="{BEBA8EAE-BF5A-486C-A8C5-ECC9F3942E4B}">
                  <a14:imgProps xmlns:a14="http://schemas.microsoft.com/office/drawing/2010/main">
                    <a14:imgLayer r:embed="rId14">
                      <a14:imgEffect>
                        <a14:brightnessContrast bright="40000" contrast="20000"/>
                      </a14:imgEffect>
                    </a14:imgLayer>
                  </a14:imgProps>
                </a:ext>
              </a:extLst>
            </a:blip>
            <a:stretch>
              <a:fillRect/>
            </a:stretch>
          </p:blipFill>
          <p:spPr>
            <a:xfrm>
              <a:off x="1934027" y="2167306"/>
              <a:ext cx="914401" cy="1472243"/>
            </a:xfrm>
            <a:prstGeom prst="rect">
              <a:avLst/>
            </a:prstGeom>
            <a:ln w="12700" cap="flat">
              <a:noFill/>
              <a:miter lim="400000"/>
            </a:ln>
            <a:effectLst/>
          </p:spPr>
        </p:pic>
        <p:sp>
          <p:nvSpPr>
            <p:cNvPr id="1101" name="Shape 1101"/>
            <p:cNvSpPr/>
            <p:nvPr/>
          </p:nvSpPr>
          <p:spPr>
            <a:xfrm>
              <a:off x="1959428" y="624256"/>
              <a:ext cx="889001" cy="1446843"/>
            </a:xfrm>
            <a:prstGeom prst="rect">
              <a:avLst/>
            </a:prstGeom>
            <a:noFill/>
            <a:ln w="25400" cap="flat">
              <a:solidFill>
                <a:srgbClr val="FFFFFF"/>
              </a:solidFill>
              <a:prstDash val="solid"/>
              <a:bevel/>
            </a:ln>
            <a:effectLst/>
          </p:spPr>
          <p:txBody>
            <a:bodyPr wrap="square" lIns="45719" tIns="45719" rIns="45719" bIns="45719" numCol="1" anchor="ctr">
              <a:noAutofit/>
            </a:bodyPr>
            <a:lstStyle/>
            <a:p>
              <a:endParaRPr>
                <a:latin typeface="Helvetica"/>
                <a:cs typeface="Helvetica"/>
              </a:endParaRPr>
            </a:p>
          </p:txBody>
        </p:sp>
        <p:sp>
          <p:nvSpPr>
            <p:cNvPr id="1102" name="Shape 1102"/>
            <p:cNvSpPr/>
            <p:nvPr/>
          </p:nvSpPr>
          <p:spPr>
            <a:xfrm>
              <a:off x="1959428" y="2180006"/>
              <a:ext cx="889001" cy="1446843"/>
            </a:xfrm>
            <a:prstGeom prst="rect">
              <a:avLst/>
            </a:prstGeom>
            <a:noFill/>
            <a:ln w="25400" cap="flat">
              <a:solidFill>
                <a:srgbClr val="FFFFFF"/>
              </a:solidFill>
              <a:prstDash val="solid"/>
              <a:bevel/>
            </a:ln>
            <a:effectLst/>
          </p:spPr>
          <p:txBody>
            <a:bodyPr wrap="square" lIns="45719" tIns="45719" rIns="45719" bIns="45719" numCol="1" anchor="ctr">
              <a:noAutofit/>
            </a:bodyPr>
            <a:lstStyle/>
            <a:p>
              <a:endParaRPr>
                <a:latin typeface="Helvetica"/>
                <a:cs typeface="Helvetica"/>
              </a:endParaRPr>
            </a:p>
          </p:txBody>
        </p:sp>
        <p:sp>
          <p:nvSpPr>
            <p:cNvPr id="1103" name="Shape 1103"/>
            <p:cNvSpPr/>
            <p:nvPr/>
          </p:nvSpPr>
          <p:spPr>
            <a:xfrm>
              <a:off x="2876550" y="624256"/>
              <a:ext cx="889000" cy="1446843"/>
            </a:xfrm>
            <a:prstGeom prst="rect">
              <a:avLst/>
            </a:prstGeom>
            <a:noFill/>
            <a:ln w="25400" cap="flat">
              <a:solidFill>
                <a:srgbClr val="FFFFFF"/>
              </a:solidFill>
              <a:prstDash val="solid"/>
              <a:bevel/>
            </a:ln>
            <a:effectLst/>
          </p:spPr>
          <p:txBody>
            <a:bodyPr wrap="square" lIns="45719" tIns="45719" rIns="45719" bIns="45719" numCol="1" anchor="ctr">
              <a:noAutofit/>
            </a:bodyPr>
            <a:lstStyle/>
            <a:p>
              <a:endParaRPr>
                <a:latin typeface="Helvetica"/>
                <a:cs typeface="Helvetica"/>
              </a:endParaRPr>
            </a:p>
          </p:txBody>
        </p:sp>
        <p:sp>
          <p:nvSpPr>
            <p:cNvPr id="1104" name="Shape 1104"/>
            <p:cNvSpPr/>
            <p:nvPr/>
          </p:nvSpPr>
          <p:spPr>
            <a:xfrm>
              <a:off x="2876550" y="2180006"/>
              <a:ext cx="889000" cy="1446843"/>
            </a:xfrm>
            <a:prstGeom prst="rect">
              <a:avLst/>
            </a:prstGeom>
            <a:noFill/>
            <a:ln w="25400" cap="flat">
              <a:solidFill>
                <a:srgbClr val="FFFFFF"/>
              </a:solidFill>
              <a:prstDash val="solid"/>
              <a:bevel/>
            </a:ln>
            <a:effectLst/>
          </p:spPr>
          <p:txBody>
            <a:bodyPr wrap="square" lIns="45719" tIns="45719" rIns="45719" bIns="45719" numCol="1" anchor="ctr">
              <a:noAutofit/>
            </a:bodyPr>
            <a:lstStyle/>
            <a:p>
              <a:endParaRPr>
                <a:latin typeface="Helvetica"/>
                <a:cs typeface="Helvetica"/>
              </a:endParaRPr>
            </a:p>
          </p:txBody>
        </p:sp>
        <p:sp>
          <p:nvSpPr>
            <p:cNvPr id="1105" name="Shape 1105"/>
            <p:cNvSpPr/>
            <p:nvPr/>
          </p:nvSpPr>
          <p:spPr>
            <a:xfrm>
              <a:off x="12700" y="624256"/>
              <a:ext cx="889000" cy="1446843"/>
            </a:xfrm>
            <a:prstGeom prst="rect">
              <a:avLst/>
            </a:prstGeom>
            <a:noFill/>
            <a:ln w="25400" cap="flat">
              <a:solidFill>
                <a:srgbClr val="FFFFFF"/>
              </a:solidFill>
              <a:prstDash val="solid"/>
              <a:bevel/>
            </a:ln>
            <a:effectLst/>
          </p:spPr>
          <p:txBody>
            <a:bodyPr wrap="square" lIns="45719" tIns="45719" rIns="45719" bIns="45719" numCol="1" anchor="ctr">
              <a:noAutofit/>
            </a:bodyPr>
            <a:lstStyle/>
            <a:p>
              <a:endParaRPr>
                <a:latin typeface="Helvetica"/>
                <a:cs typeface="Helvetica"/>
              </a:endParaRPr>
            </a:p>
          </p:txBody>
        </p:sp>
        <p:sp>
          <p:nvSpPr>
            <p:cNvPr id="1106" name="Shape 1106"/>
            <p:cNvSpPr/>
            <p:nvPr/>
          </p:nvSpPr>
          <p:spPr>
            <a:xfrm>
              <a:off x="12700" y="2180006"/>
              <a:ext cx="889000" cy="1446843"/>
            </a:xfrm>
            <a:prstGeom prst="rect">
              <a:avLst/>
            </a:prstGeom>
            <a:noFill/>
            <a:ln w="25400" cap="flat">
              <a:solidFill>
                <a:srgbClr val="FFFFFF"/>
              </a:solidFill>
              <a:prstDash val="solid"/>
              <a:bevel/>
            </a:ln>
            <a:effectLst/>
          </p:spPr>
          <p:txBody>
            <a:bodyPr wrap="square" lIns="45719" tIns="45719" rIns="45719" bIns="45719" numCol="1" anchor="ctr">
              <a:noAutofit/>
            </a:bodyPr>
            <a:lstStyle/>
            <a:p>
              <a:endParaRPr>
                <a:latin typeface="Helvetica"/>
                <a:cs typeface="Helvetica"/>
              </a:endParaRPr>
            </a:p>
          </p:txBody>
        </p:sp>
        <p:sp>
          <p:nvSpPr>
            <p:cNvPr id="1107" name="Shape 1107"/>
            <p:cNvSpPr/>
            <p:nvPr/>
          </p:nvSpPr>
          <p:spPr>
            <a:xfrm>
              <a:off x="930728" y="624256"/>
              <a:ext cx="889001" cy="1446843"/>
            </a:xfrm>
            <a:prstGeom prst="rect">
              <a:avLst/>
            </a:prstGeom>
            <a:noFill/>
            <a:ln w="25400" cap="flat">
              <a:solidFill>
                <a:srgbClr val="FFFFFF"/>
              </a:solidFill>
              <a:prstDash val="solid"/>
              <a:bevel/>
            </a:ln>
            <a:effectLst/>
          </p:spPr>
          <p:txBody>
            <a:bodyPr wrap="square" lIns="45719" tIns="45719" rIns="45719" bIns="45719" numCol="1" anchor="ctr">
              <a:noAutofit/>
            </a:bodyPr>
            <a:lstStyle/>
            <a:p>
              <a:endParaRPr>
                <a:latin typeface="Helvetica"/>
                <a:cs typeface="Helvetica"/>
              </a:endParaRPr>
            </a:p>
          </p:txBody>
        </p:sp>
        <p:sp>
          <p:nvSpPr>
            <p:cNvPr id="1108" name="Shape 1108"/>
            <p:cNvSpPr/>
            <p:nvPr/>
          </p:nvSpPr>
          <p:spPr>
            <a:xfrm>
              <a:off x="930728" y="2180006"/>
              <a:ext cx="889001" cy="1446843"/>
            </a:xfrm>
            <a:prstGeom prst="rect">
              <a:avLst/>
            </a:prstGeom>
            <a:noFill/>
            <a:ln w="25400" cap="flat">
              <a:solidFill>
                <a:srgbClr val="FFFFFF"/>
              </a:solidFill>
              <a:prstDash val="solid"/>
              <a:bevel/>
            </a:ln>
            <a:effectLst/>
          </p:spPr>
          <p:txBody>
            <a:bodyPr wrap="square" lIns="45719" tIns="45719" rIns="45719" bIns="45719" numCol="1" anchor="ctr">
              <a:noAutofit/>
            </a:bodyPr>
            <a:lstStyle/>
            <a:p>
              <a:endParaRPr>
                <a:latin typeface="Helvetica"/>
                <a:cs typeface="Helvetica"/>
              </a:endParaRPr>
            </a:p>
          </p:txBody>
        </p:sp>
        <p:sp>
          <p:nvSpPr>
            <p:cNvPr id="1109" name="Shape 1109"/>
            <p:cNvSpPr/>
            <p:nvPr/>
          </p:nvSpPr>
          <p:spPr>
            <a:xfrm>
              <a:off x="75434" y="-13156"/>
              <a:ext cx="1709955" cy="3693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b="1">
                  <a:solidFill>
                    <a:srgbClr val="00FDFF"/>
                  </a:solidFill>
                  <a:latin typeface="+mj-lt"/>
                  <a:ea typeface="+mj-ea"/>
                  <a:cs typeface="+mj-cs"/>
                  <a:sym typeface="Helvetica"/>
                </a:defRPr>
              </a:lvl1pPr>
            </a:lstStyle>
            <a:p>
              <a:pPr algn="ctr"/>
              <a:r>
                <a:rPr lang="en-US" dirty="0" smtClean="0">
                  <a:solidFill>
                    <a:schemeClr val="bg1"/>
                  </a:solidFill>
                  <a:latin typeface="Helvetica"/>
                  <a:cs typeface="Helvetica"/>
                </a:rPr>
                <a:t>CTRL</a:t>
              </a:r>
              <a:endParaRPr dirty="0">
                <a:solidFill>
                  <a:schemeClr val="bg1"/>
                </a:solidFill>
                <a:latin typeface="Helvetica"/>
                <a:cs typeface="Helvetica"/>
              </a:endParaRPr>
            </a:p>
          </p:txBody>
        </p:sp>
        <p:sp>
          <p:nvSpPr>
            <p:cNvPr id="1110" name="Shape 1110"/>
            <p:cNvSpPr/>
            <p:nvPr/>
          </p:nvSpPr>
          <p:spPr>
            <a:xfrm>
              <a:off x="82727" y="332680"/>
              <a:ext cx="1701208" cy="1"/>
            </a:xfrm>
            <a:prstGeom prst="line">
              <a:avLst/>
            </a:prstGeom>
            <a:noFill/>
            <a:ln w="25400" cap="flat">
              <a:solidFill>
                <a:srgbClr val="FFFFFF"/>
              </a:solidFill>
              <a:prstDash val="solid"/>
              <a:bevel/>
            </a:ln>
            <a:effectLst>
              <a:outerShdw blurRad="38100" dist="20000" dir="5400000" rotWithShape="0">
                <a:srgbClr val="000000">
                  <a:alpha val="38000"/>
                </a:srgbClr>
              </a:outerShdw>
            </a:effectLst>
          </p:spPr>
          <p:txBody>
            <a:bodyPr wrap="square" lIns="45719" tIns="45719" rIns="45719" bIns="45719" numCol="1" anchor="t">
              <a:noAutofit/>
            </a:bodyPr>
            <a:lstStyle/>
            <a:p>
              <a:pPr defTabSz="457200">
                <a:defRPr sz="1200">
                  <a:latin typeface="+mj-lt"/>
                  <a:ea typeface="+mj-ea"/>
                  <a:cs typeface="+mj-cs"/>
                  <a:sym typeface="Helvetica"/>
                </a:defRPr>
              </a:pPr>
              <a:endParaRPr>
                <a:latin typeface="Helvetica"/>
                <a:cs typeface="Helvetica"/>
              </a:endParaRPr>
            </a:p>
          </p:txBody>
        </p:sp>
        <p:sp>
          <p:nvSpPr>
            <p:cNvPr id="1111" name="Shape 1111"/>
            <p:cNvSpPr/>
            <p:nvPr/>
          </p:nvSpPr>
          <p:spPr>
            <a:xfrm>
              <a:off x="11579" y="326340"/>
              <a:ext cx="874674" cy="3073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1400">
                  <a:solidFill>
                    <a:srgbClr val="FFFFFF"/>
                  </a:solidFill>
                  <a:latin typeface="Abadi MT Condensed Light"/>
                  <a:ea typeface="Abadi MT Condensed Light"/>
                  <a:cs typeface="Abadi MT Condensed Light"/>
                  <a:sym typeface="Abadi MT Condensed Light"/>
                </a:defRPr>
              </a:lvl1pPr>
            </a:lstStyle>
            <a:p>
              <a:pPr algn="ctr"/>
              <a:r>
                <a:rPr dirty="0">
                  <a:latin typeface="Helvetica"/>
                  <a:cs typeface="Helvetica"/>
                </a:rPr>
                <a:t>Stage 2</a:t>
              </a:r>
            </a:p>
          </p:txBody>
        </p:sp>
        <p:sp>
          <p:nvSpPr>
            <p:cNvPr id="1112" name="Shape 1112"/>
            <p:cNvSpPr/>
            <p:nvPr/>
          </p:nvSpPr>
          <p:spPr>
            <a:xfrm>
              <a:off x="941056" y="326340"/>
              <a:ext cx="865718" cy="3073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1400">
                  <a:solidFill>
                    <a:srgbClr val="FFFFFF"/>
                  </a:solidFill>
                  <a:latin typeface="Abadi MT Condensed Light"/>
                  <a:ea typeface="Abadi MT Condensed Light"/>
                  <a:cs typeface="Abadi MT Condensed Light"/>
                  <a:sym typeface="Abadi MT Condensed Light"/>
                </a:defRPr>
              </a:lvl1pPr>
            </a:lstStyle>
            <a:p>
              <a:pPr algn="ctr"/>
              <a:r>
                <a:rPr dirty="0">
                  <a:latin typeface="Helvetica"/>
                  <a:cs typeface="Helvetica"/>
                </a:rPr>
                <a:t>Stage 6</a:t>
              </a:r>
            </a:p>
          </p:txBody>
        </p:sp>
        <p:sp>
          <p:nvSpPr>
            <p:cNvPr id="1113" name="Shape 1113"/>
            <p:cNvSpPr/>
            <p:nvPr/>
          </p:nvSpPr>
          <p:spPr>
            <a:xfrm>
              <a:off x="2019458" y="336088"/>
              <a:ext cx="1701208" cy="1"/>
            </a:xfrm>
            <a:prstGeom prst="line">
              <a:avLst/>
            </a:prstGeom>
            <a:noFill/>
            <a:ln w="25400" cap="flat">
              <a:solidFill>
                <a:srgbClr val="FFFFFF"/>
              </a:solidFill>
              <a:prstDash val="solid"/>
              <a:bevel/>
            </a:ln>
            <a:effectLst>
              <a:outerShdw blurRad="38100" dist="20000" dir="5400000" rotWithShape="0">
                <a:srgbClr val="000000">
                  <a:alpha val="38000"/>
                </a:srgbClr>
              </a:outerShdw>
            </a:effectLst>
          </p:spPr>
          <p:txBody>
            <a:bodyPr wrap="square" lIns="45719" tIns="45719" rIns="45719" bIns="45719" numCol="1" anchor="t">
              <a:noAutofit/>
            </a:bodyPr>
            <a:lstStyle/>
            <a:p>
              <a:pPr defTabSz="457200">
                <a:defRPr sz="1200">
                  <a:latin typeface="+mj-lt"/>
                  <a:ea typeface="+mj-ea"/>
                  <a:cs typeface="+mj-cs"/>
                  <a:sym typeface="Helvetica"/>
                </a:defRPr>
              </a:pPr>
              <a:endParaRPr>
                <a:latin typeface="Helvetica"/>
                <a:cs typeface="Helvetica"/>
              </a:endParaRPr>
            </a:p>
          </p:txBody>
        </p:sp>
        <p:sp>
          <p:nvSpPr>
            <p:cNvPr id="1114" name="Shape 1114"/>
            <p:cNvSpPr/>
            <p:nvPr/>
          </p:nvSpPr>
          <p:spPr>
            <a:xfrm>
              <a:off x="1962770" y="329748"/>
              <a:ext cx="860213" cy="3073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1400">
                  <a:solidFill>
                    <a:srgbClr val="FFFFFF"/>
                  </a:solidFill>
                  <a:latin typeface="Abadi MT Condensed Light"/>
                  <a:ea typeface="Abadi MT Condensed Light"/>
                  <a:cs typeface="Abadi MT Condensed Light"/>
                  <a:sym typeface="Abadi MT Condensed Light"/>
                </a:defRPr>
              </a:lvl1pPr>
            </a:lstStyle>
            <a:p>
              <a:pPr algn="ctr"/>
              <a:r>
                <a:rPr dirty="0">
                  <a:latin typeface="Helvetica"/>
                  <a:cs typeface="Helvetica"/>
                </a:rPr>
                <a:t>Stage 2</a:t>
              </a:r>
            </a:p>
          </p:txBody>
        </p:sp>
        <p:sp>
          <p:nvSpPr>
            <p:cNvPr id="1115" name="Shape 1115"/>
            <p:cNvSpPr/>
            <p:nvPr/>
          </p:nvSpPr>
          <p:spPr>
            <a:xfrm>
              <a:off x="2878057" y="329748"/>
              <a:ext cx="865447" cy="3073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1400">
                  <a:solidFill>
                    <a:srgbClr val="FFFFFF"/>
                  </a:solidFill>
                  <a:latin typeface="Abadi MT Condensed Light"/>
                  <a:ea typeface="Abadi MT Condensed Light"/>
                  <a:cs typeface="Abadi MT Condensed Light"/>
                  <a:sym typeface="Abadi MT Condensed Light"/>
                </a:defRPr>
              </a:lvl1pPr>
            </a:lstStyle>
            <a:p>
              <a:pPr algn="ctr"/>
              <a:r>
                <a:rPr dirty="0">
                  <a:latin typeface="Helvetica"/>
                  <a:cs typeface="Helvetica"/>
                </a:rPr>
                <a:t>Stage 6</a:t>
              </a:r>
            </a:p>
          </p:txBody>
        </p:sp>
        <p:sp>
          <p:nvSpPr>
            <p:cNvPr id="1116" name="Shape 1116"/>
            <p:cNvSpPr/>
            <p:nvPr/>
          </p:nvSpPr>
          <p:spPr>
            <a:xfrm>
              <a:off x="471714" y="1841347"/>
              <a:ext cx="431742" cy="27699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1200">
                  <a:solidFill>
                    <a:srgbClr val="0096FF"/>
                  </a:solidFill>
                  <a:latin typeface="Arial"/>
                  <a:ea typeface="Arial"/>
                  <a:cs typeface="Arial"/>
                  <a:sym typeface="Arial"/>
                </a:defRPr>
              </a:lvl1pPr>
            </a:lstStyle>
            <a:p>
              <a:r>
                <a:rPr>
                  <a:latin typeface="Helvetica"/>
                  <a:cs typeface="Helvetica"/>
                </a:rPr>
                <a:t>Vasa</a:t>
              </a:r>
            </a:p>
          </p:txBody>
        </p:sp>
        <p:sp>
          <p:nvSpPr>
            <p:cNvPr id="1117" name="Shape 1117"/>
            <p:cNvSpPr/>
            <p:nvPr/>
          </p:nvSpPr>
          <p:spPr>
            <a:xfrm>
              <a:off x="1403106" y="1841347"/>
              <a:ext cx="431742" cy="27699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1200">
                  <a:solidFill>
                    <a:srgbClr val="0096FF"/>
                  </a:solidFill>
                  <a:latin typeface="Arial"/>
                  <a:ea typeface="Arial"/>
                  <a:cs typeface="Arial"/>
                  <a:sym typeface="Arial"/>
                </a:defRPr>
              </a:lvl1pPr>
            </a:lstStyle>
            <a:p>
              <a:r>
                <a:rPr>
                  <a:latin typeface="Helvetica"/>
                  <a:cs typeface="Helvetica"/>
                </a:rPr>
                <a:t>Vasa</a:t>
              </a:r>
            </a:p>
          </p:txBody>
        </p:sp>
        <p:sp>
          <p:nvSpPr>
            <p:cNvPr id="1118" name="Shape 1118"/>
            <p:cNvSpPr/>
            <p:nvPr/>
          </p:nvSpPr>
          <p:spPr>
            <a:xfrm>
              <a:off x="2434013" y="1841347"/>
              <a:ext cx="431742" cy="27699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1200">
                  <a:solidFill>
                    <a:srgbClr val="0096FF"/>
                  </a:solidFill>
                  <a:latin typeface="Arial"/>
                  <a:ea typeface="Arial"/>
                  <a:cs typeface="Arial"/>
                  <a:sym typeface="Arial"/>
                </a:defRPr>
              </a:lvl1pPr>
            </a:lstStyle>
            <a:p>
              <a:r>
                <a:rPr>
                  <a:latin typeface="Helvetica"/>
                  <a:cs typeface="Helvetica"/>
                </a:rPr>
                <a:t>Vasa</a:t>
              </a:r>
            </a:p>
          </p:txBody>
        </p:sp>
        <p:sp>
          <p:nvSpPr>
            <p:cNvPr id="1119" name="Shape 1119"/>
            <p:cNvSpPr/>
            <p:nvPr/>
          </p:nvSpPr>
          <p:spPr>
            <a:xfrm>
              <a:off x="3356417" y="1841347"/>
              <a:ext cx="431742" cy="27699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1200">
                  <a:solidFill>
                    <a:srgbClr val="0096FF"/>
                  </a:solidFill>
                  <a:latin typeface="Arial"/>
                  <a:ea typeface="Arial"/>
                  <a:cs typeface="Arial"/>
                  <a:sym typeface="Arial"/>
                </a:defRPr>
              </a:lvl1pPr>
            </a:lstStyle>
            <a:p>
              <a:r>
                <a:rPr>
                  <a:latin typeface="Helvetica"/>
                  <a:cs typeface="Helvetica"/>
                </a:rPr>
                <a:t>Vasa</a:t>
              </a:r>
            </a:p>
          </p:txBody>
        </p:sp>
        <p:sp>
          <p:nvSpPr>
            <p:cNvPr id="1120" name="Shape 1120"/>
            <p:cNvSpPr/>
            <p:nvPr/>
          </p:nvSpPr>
          <p:spPr>
            <a:xfrm>
              <a:off x="487855" y="3407074"/>
              <a:ext cx="408674" cy="27699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1200">
                  <a:solidFill>
                    <a:srgbClr val="00FA92"/>
                  </a:solidFill>
                  <a:latin typeface="Arial"/>
                  <a:ea typeface="Arial"/>
                  <a:cs typeface="Arial"/>
                  <a:sym typeface="Arial"/>
                </a:defRPr>
              </a:lvl1pPr>
            </a:lstStyle>
            <a:p>
              <a:r>
                <a:rPr>
                  <a:latin typeface="Helvetica"/>
                  <a:cs typeface="Helvetica"/>
                </a:rPr>
                <a:t>GFP</a:t>
              </a:r>
            </a:p>
          </p:txBody>
        </p:sp>
        <p:sp>
          <p:nvSpPr>
            <p:cNvPr id="1121" name="Shape 1121"/>
            <p:cNvSpPr/>
            <p:nvPr/>
          </p:nvSpPr>
          <p:spPr>
            <a:xfrm>
              <a:off x="1419248" y="3407074"/>
              <a:ext cx="408674" cy="27699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1200">
                  <a:solidFill>
                    <a:srgbClr val="00FA92"/>
                  </a:solidFill>
                  <a:latin typeface="Arial"/>
                  <a:ea typeface="Arial"/>
                  <a:cs typeface="Arial"/>
                  <a:sym typeface="Arial"/>
                </a:defRPr>
              </a:lvl1pPr>
            </a:lstStyle>
            <a:p>
              <a:r>
                <a:rPr>
                  <a:latin typeface="Helvetica"/>
                  <a:cs typeface="Helvetica"/>
                </a:rPr>
                <a:t>GFP</a:t>
              </a:r>
            </a:p>
          </p:txBody>
        </p:sp>
        <p:sp>
          <p:nvSpPr>
            <p:cNvPr id="1122" name="Shape 1122"/>
            <p:cNvSpPr/>
            <p:nvPr/>
          </p:nvSpPr>
          <p:spPr>
            <a:xfrm>
              <a:off x="2450155" y="3407074"/>
              <a:ext cx="408674" cy="27699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1200">
                  <a:solidFill>
                    <a:srgbClr val="00FA92"/>
                  </a:solidFill>
                  <a:latin typeface="Arial"/>
                  <a:ea typeface="Arial"/>
                  <a:cs typeface="Arial"/>
                  <a:sym typeface="Arial"/>
                </a:defRPr>
              </a:lvl1pPr>
            </a:lstStyle>
            <a:p>
              <a:r>
                <a:rPr>
                  <a:latin typeface="Helvetica"/>
                  <a:cs typeface="Helvetica"/>
                </a:rPr>
                <a:t>GFP</a:t>
              </a:r>
            </a:p>
          </p:txBody>
        </p:sp>
        <p:sp>
          <p:nvSpPr>
            <p:cNvPr id="1123" name="Shape 1123"/>
            <p:cNvSpPr/>
            <p:nvPr/>
          </p:nvSpPr>
          <p:spPr>
            <a:xfrm>
              <a:off x="3372559" y="3407074"/>
              <a:ext cx="408674" cy="27699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1200">
                  <a:solidFill>
                    <a:srgbClr val="00FA92"/>
                  </a:solidFill>
                  <a:latin typeface="Arial"/>
                  <a:ea typeface="Arial"/>
                  <a:cs typeface="Arial"/>
                  <a:sym typeface="Arial"/>
                </a:defRPr>
              </a:lvl1pPr>
            </a:lstStyle>
            <a:p>
              <a:r>
                <a:rPr>
                  <a:latin typeface="Helvetica"/>
                  <a:cs typeface="Helvetica"/>
                </a:rPr>
                <a:t>GFP</a:t>
              </a:r>
            </a:p>
          </p:txBody>
        </p:sp>
      </p:grpSp>
      <p:sp>
        <p:nvSpPr>
          <p:cNvPr id="1158" name="Shape 1158"/>
          <p:cNvSpPr/>
          <p:nvPr/>
        </p:nvSpPr>
        <p:spPr>
          <a:xfrm>
            <a:off x="-109728" y="57333"/>
            <a:ext cx="9363456" cy="584775"/>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lgn="ctr" defTabSz="457200">
              <a:defRPr sz="4000">
                <a:solidFill>
                  <a:srgbClr val="FFFFFF"/>
                </a:solidFill>
                <a:latin typeface="Abadi MT Condensed Light"/>
                <a:ea typeface="Abadi MT Condensed Light"/>
                <a:cs typeface="Abadi MT Condensed Light"/>
                <a:sym typeface="Abadi MT Condensed Light"/>
              </a:defRPr>
            </a:pPr>
            <a:r>
              <a:rPr lang="en-US" sz="3100" dirty="0" smtClean="0">
                <a:latin typeface="Helvetica"/>
                <a:cs typeface="Helvetica"/>
              </a:rPr>
              <a:t>SL10 regulates </a:t>
            </a:r>
            <a:r>
              <a:rPr lang="en-US" sz="3100" dirty="0" err="1">
                <a:latin typeface="Helvetica"/>
                <a:cs typeface="Helvetica"/>
              </a:rPr>
              <a:t>p</a:t>
            </a:r>
            <a:r>
              <a:rPr lang="en-US" sz="3100" dirty="0" err="1" smtClean="0">
                <a:latin typeface="Helvetica"/>
                <a:cs typeface="Helvetica"/>
              </a:rPr>
              <a:t>gc</a:t>
            </a:r>
            <a:r>
              <a:rPr lang="en-US" sz="3100" dirty="0" smtClean="0">
                <a:latin typeface="Helvetica"/>
                <a:cs typeface="Helvetica"/>
              </a:rPr>
              <a:t> in the soma</a:t>
            </a:r>
            <a:endParaRPr sz="3100" dirty="0">
              <a:latin typeface="Helvetica"/>
              <a:cs typeface="Helvetica"/>
            </a:endParaRPr>
          </a:p>
        </p:txBody>
      </p:sp>
      <p:grpSp>
        <p:nvGrpSpPr>
          <p:cNvPr id="4" name="Group 3"/>
          <p:cNvGrpSpPr/>
          <p:nvPr/>
        </p:nvGrpSpPr>
        <p:grpSpPr>
          <a:xfrm>
            <a:off x="4824119" y="2461883"/>
            <a:ext cx="3839105" cy="2300608"/>
            <a:chOff x="5470957" y="2723153"/>
            <a:chExt cx="3043607" cy="1823904"/>
          </a:xfrm>
        </p:grpSpPr>
        <p:grpSp>
          <p:nvGrpSpPr>
            <p:cNvPr id="214" name="Group 1584"/>
            <p:cNvGrpSpPr/>
            <p:nvPr/>
          </p:nvGrpSpPr>
          <p:grpSpPr>
            <a:xfrm>
              <a:off x="7479968" y="3432330"/>
              <a:ext cx="1034596" cy="1100750"/>
              <a:chOff x="0" y="574023"/>
              <a:chExt cx="1034594" cy="1100747"/>
            </a:xfrm>
          </p:grpSpPr>
          <p:grpSp>
            <p:nvGrpSpPr>
              <p:cNvPr id="237" name="Group 1469"/>
              <p:cNvGrpSpPr/>
              <p:nvPr/>
            </p:nvGrpSpPr>
            <p:grpSpPr>
              <a:xfrm>
                <a:off x="0" y="574023"/>
                <a:ext cx="997045" cy="376062"/>
                <a:chOff x="23" y="-693"/>
                <a:chExt cx="997044" cy="376061"/>
              </a:xfrm>
            </p:grpSpPr>
            <p:sp>
              <p:nvSpPr>
                <p:cNvPr id="352" name="Shape 1467"/>
                <p:cNvSpPr/>
                <p:nvPr/>
              </p:nvSpPr>
              <p:spPr>
                <a:xfrm>
                  <a:off x="23" y="-694"/>
                  <a:ext cx="997046" cy="376062"/>
                </a:xfrm>
                <a:custGeom>
                  <a:avLst/>
                  <a:gdLst/>
                  <a:ahLst/>
                  <a:cxnLst>
                    <a:cxn ang="0">
                      <a:pos x="wd2" y="hd2"/>
                    </a:cxn>
                    <a:cxn ang="5400000">
                      <a:pos x="wd2" y="hd2"/>
                    </a:cxn>
                    <a:cxn ang="10800000">
                      <a:pos x="wd2" y="hd2"/>
                    </a:cxn>
                    <a:cxn ang="16200000">
                      <a:pos x="wd2" y="hd2"/>
                    </a:cxn>
                  </a:cxnLst>
                  <a:rect l="0" t="0" r="r" b="b"/>
                  <a:pathLst>
                    <a:path w="21431" h="21481" extrusionOk="0">
                      <a:moveTo>
                        <a:pt x="18124" y="1562"/>
                      </a:moveTo>
                      <a:cubicBezTo>
                        <a:pt x="18981" y="2103"/>
                        <a:pt x="19813" y="2991"/>
                        <a:pt x="20485" y="4143"/>
                      </a:cubicBezTo>
                      <a:cubicBezTo>
                        <a:pt x="20750" y="4597"/>
                        <a:pt x="20976" y="5086"/>
                        <a:pt x="21099" y="5851"/>
                      </a:cubicBezTo>
                      <a:cubicBezTo>
                        <a:pt x="21263" y="6869"/>
                        <a:pt x="21158" y="7992"/>
                        <a:pt x="21224" y="9063"/>
                      </a:cubicBezTo>
                      <a:cubicBezTo>
                        <a:pt x="21294" y="10200"/>
                        <a:pt x="21536" y="11299"/>
                        <a:pt x="21379" y="12419"/>
                      </a:cubicBezTo>
                      <a:cubicBezTo>
                        <a:pt x="21284" y="13092"/>
                        <a:pt x="21094" y="13504"/>
                        <a:pt x="20904" y="13945"/>
                      </a:cubicBezTo>
                      <a:cubicBezTo>
                        <a:pt x="20694" y="14430"/>
                        <a:pt x="20475" y="14976"/>
                        <a:pt x="20229" y="15445"/>
                      </a:cubicBezTo>
                      <a:cubicBezTo>
                        <a:pt x="19693" y="16465"/>
                        <a:pt x="19026" y="17224"/>
                        <a:pt x="18334" y="17779"/>
                      </a:cubicBezTo>
                      <a:cubicBezTo>
                        <a:pt x="15940" y="19700"/>
                        <a:pt x="13353" y="21456"/>
                        <a:pt x="10727" y="21480"/>
                      </a:cubicBezTo>
                      <a:cubicBezTo>
                        <a:pt x="8048" y="21505"/>
                        <a:pt x="5429" y="19734"/>
                        <a:pt x="3045" y="17346"/>
                      </a:cubicBezTo>
                      <a:cubicBezTo>
                        <a:pt x="1167" y="15466"/>
                        <a:pt x="-64" y="12538"/>
                        <a:pt x="3" y="9063"/>
                      </a:cubicBezTo>
                      <a:cubicBezTo>
                        <a:pt x="70" y="5560"/>
                        <a:pt x="1418" y="3317"/>
                        <a:pt x="3376" y="1987"/>
                      </a:cubicBezTo>
                      <a:cubicBezTo>
                        <a:pt x="4495" y="1227"/>
                        <a:pt x="5683" y="683"/>
                        <a:pt x="6917" y="431"/>
                      </a:cubicBezTo>
                      <a:cubicBezTo>
                        <a:pt x="7927" y="224"/>
                        <a:pt x="8961" y="223"/>
                        <a:pt x="9994" y="202"/>
                      </a:cubicBezTo>
                      <a:cubicBezTo>
                        <a:pt x="10605" y="190"/>
                        <a:pt x="11217" y="178"/>
                        <a:pt x="11829" y="135"/>
                      </a:cubicBezTo>
                      <a:cubicBezTo>
                        <a:pt x="12830" y="65"/>
                        <a:pt x="13826" y="-95"/>
                        <a:pt x="14810" y="77"/>
                      </a:cubicBezTo>
                      <a:cubicBezTo>
                        <a:pt x="15953" y="277"/>
                        <a:pt x="17055" y="887"/>
                        <a:pt x="18124" y="1562"/>
                      </a:cubicBezTo>
                      <a:close/>
                    </a:path>
                  </a:pathLst>
                </a:custGeom>
                <a:gradFill flip="none" rotWithShape="1">
                  <a:gsLst>
                    <a:gs pos="0">
                      <a:srgbClr val="EBEBEB">
                        <a:alpha val="85000"/>
                      </a:srgbClr>
                    </a:gs>
                    <a:gs pos="36010">
                      <a:srgbClr val="D6D6D6">
                        <a:alpha val="85000"/>
                      </a:srgbClr>
                    </a:gs>
                    <a:gs pos="51779">
                      <a:srgbClr val="C0C0C0">
                        <a:alpha val="85000"/>
                      </a:srgbClr>
                    </a:gs>
                    <a:gs pos="100000">
                      <a:srgbClr val="929292">
                        <a:alpha val="85000"/>
                      </a:srgbClr>
                    </a:gs>
                  </a:gsLst>
                  <a:lin ang="0" scaled="0"/>
                </a:gradFill>
                <a:ln w="12700" cap="flat">
                  <a:solidFill>
                    <a:srgbClr val="FFFFFF">
                      <a:alpha val="85000"/>
                    </a:srgbClr>
                  </a:solidFill>
                  <a:prstDash val="solid"/>
                  <a:bevel/>
                </a:ln>
                <a:effectLst/>
              </p:spPr>
              <p:txBody>
                <a:bodyPr wrap="square" lIns="45719" tIns="45719" rIns="45719" bIns="45719" numCol="1" anchor="ctr">
                  <a:noAutofit/>
                </a:bodyPr>
                <a:lstStyle/>
                <a:p>
                  <a:endParaRPr>
                    <a:latin typeface="Helvetica"/>
                    <a:cs typeface="Helvetica"/>
                  </a:endParaRPr>
                </a:p>
              </p:txBody>
            </p:sp>
            <p:sp>
              <p:nvSpPr>
                <p:cNvPr id="353" name="Shape 1468"/>
                <p:cNvSpPr/>
                <p:nvPr/>
              </p:nvSpPr>
              <p:spPr>
                <a:xfrm>
                  <a:off x="288449" y="146417"/>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grpSp>
          <p:sp>
            <p:nvSpPr>
              <p:cNvPr id="238" name="Shape 1470"/>
              <p:cNvSpPr/>
              <p:nvPr/>
            </p:nvSpPr>
            <p:spPr>
              <a:xfrm>
                <a:off x="425515" y="581432"/>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239" name="Shape 1471"/>
              <p:cNvSpPr/>
              <p:nvPr/>
            </p:nvSpPr>
            <p:spPr>
              <a:xfrm>
                <a:off x="313826" y="580299"/>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240" name="Shape 1472"/>
              <p:cNvSpPr/>
              <p:nvPr/>
            </p:nvSpPr>
            <p:spPr>
              <a:xfrm>
                <a:off x="27403" y="791552"/>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241" name="Shape 1473"/>
              <p:cNvSpPr/>
              <p:nvPr/>
            </p:nvSpPr>
            <p:spPr>
              <a:xfrm>
                <a:off x="170951" y="606833"/>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242" name="Shape 1474"/>
              <p:cNvSpPr/>
              <p:nvPr/>
            </p:nvSpPr>
            <p:spPr>
              <a:xfrm>
                <a:off x="306682" y="900068"/>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243" name="Shape 1475"/>
              <p:cNvSpPr/>
              <p:nvPr/>
            </p:nvSpPr>
            <p:spPr>
              <a:xfrm>
                <a:off x="209051" y="592999"/>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244" name="Shape 1476"/>
              <p:cNvSpPr/>
              <p:nvPr/>
            </p:nvSpPr>
            <p:spPr>
              <a:xfrm>
                <a:off x="204973" y="868318"/>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245" name="Shape 1477"/>
              <p:cNvSpPr/>
              <p:nvPr/>
            </p:nvSpPr>
            <p:spPr>
              <a:xfrm>
                <a:off x="73633" y="81751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246" name="Shape 1478"/>
              <p:cNvSpPr/>
              <p:nvPr/>
            </p:nvSpPr>
            <p:spPr>
              <a:xfrm>
                <a:off x="520201" y="581433"/>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247" name="Shape 1479"/>
              <p:cNvSpPr/>
              <p:nvPr/>
            </p:nvSpPr>
            <p:spPr>
              <a:xfrm>
                <a:off x="567826" y="771934"/>
                <a:ext cx="20179" cy="254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latin typeface="Helvetica"/>
                  <a:cs typeface="Helvetica"/>
                </a:endParaRPr>
              </a:p>
            </p:txBody>
          </p:sp>
          <p:sp>
            <p:nvSpPr>
              <p:cNvPr id="248" name="Shape 1480"/>
              <p:cNvSpPr/>
              <p:nvPr/>
            </p:nvSpPr>
            <p:spPr>
              <a:xfrm>
                <a:off x="261438" y="881018"/>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249" name="Shape 1481"/>
              <p:cNvSpPr/>
              <p:nvPr/>
            </p:nvSpPr>
            <p:spPr>
              <a:xfrm>
                <a:off x="261438" y="785768"/>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250" name="Shape 1482"/>
              <p:cNvSpPr/>
              <p:nvPr/>
            </p:nvSpPr>
            <p:spPr>
              <a:xfrm>
                <a:off x="364626" y="581432"/>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251" name="Shape 1483"/>
              <p:cNvSpPr/>
              <p:nvPr/>
            </p:nvSpPr>
            <p:spPr>
              <a:xfrm>
                <a:off x="417013" y="740750"/>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pPr>
                  <a:defRPr>
                    <a:solidFill>
                      <a:srgbClr val="009193"/>
                    </a:solidFill>
                  </a:defRPr>
                </a:pPr>
                <a:endParaRPr>
                  <a:latin typeface="Helvetica"/>
                  <a:cs typeface="Helvetica"/>
                </a:endParaRPr>
              </a:p>
            </p:txBody>
          </p:sp>
          <p:sp>
            <p:nvSpPr>
              <p:cNvPr id="252" name="Shape 1484"/>
              <p:cNvSpPr/>
              <p:nvPr/>
            </p:nvSpPr>
            <p:spPr>
              <a:xfrm>
                <a:off x="261438" y="58834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253" name="Shape 1485"/>
              <p:cNvSpPr/>
              <p:nvPr/>
            </p:nvSpPr>
            <p:spPr>
              <a:xfrm>
                <a:off x="353513" y="911633"/>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254" name="Shape 1486"/>
              <p:cNvSpPr/>
              <p:nvPr/>
            </p:nvSpPr>
            <p:spPr>
              <a:xfrm>
                <a:off x="111733" y="83021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255" name="Shape 1487"/>
              <p:cNvSpPr/>
              <p:nvPr/>
            </p:nvSpPr>
            <p:spPr>
              <a:xfrm>
                <a:off x="158251" y="855618"/>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256" name="Shape 1488"/>
              <p:cNvSpPr/>
              <p:nvPr/>
            </p:nvSpPr>
            <p:spPr>
              <a:xfrm>
                <a:off x="696413" y="708433"/>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257" name="Shape 1489"/>
              <p:cNvSpPr/>
              <p:nvPr/>
            </p:nvSpPr>
            <p:spPr>
              <a:xfrm>
                <a:off x="477338" y="581432"/>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258" name="Shape 1490"/>
              <p:cNvSpPr/>
              <p:nvPr/>
            </p:nvSpPr>
            <p:spPr>
              <a:xfrm>
                <a:off x="680538" y="898932"/>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259" name="Shape 1491"/>
              <p:cNvSpPr/>
              <p:nvPr/>
            </p:nvSpPr>
            <p:spPr>
              <a:xfrm>
                <a:off x="760936" y="59299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260" name="Shape 1492"/>
              <p:cNvSpPr/>
              <p:nvPr/>
            </p:nvSpPr>
            <p:spPr>
              <a:xfrm>
                <a:off x="666903" y="581432"/>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261" name="Shape 1493"/>
              <p:cNvSpPr/>
              <p:nvPr/>
            </p:nvSpPr>
            <p:spPr>
              <a:xfrm>
                <a:off x="557736" y="581432"/>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262" name="Shape 1494"/>
              <p:cNvSpPr/>
              <p:nvPr/>
            </p:nvSpPr>
            <p:spPr>
              <a:xfrm>
                <a:off x="716769" y="580299"/>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263" name="Shape 1495"/>
              <p:cNvSpPr/>
              <p:nvPr/>
            </p:nvSpPr>
            <p:spPr>
              <a:xfrm>
                <a:off x="611994" y="581433"/>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264" name="Shape 1496"/>
              <p:cNvSpPr/>
              <p:nvPr/>
            </p:nvSpPr>
            <p:spPr>
              <a:xfrm>
                <a:off x="406924" y="924333"/>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265" name="Shape 1497"/>
              <p:cNvSpPr/>
              <p:nvPr/>
            </p:nvSpPr>
            <p:spPr>
              <a:xfrm>
                <a:off x="618626" y="911633"/>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266" name="Shape 1498"/>
              <p:cNvSpPr/>
              <p:nvPr/>
            </p:nvSpPr>
            <p:spPr>
              <a:xfrm>
                <a:off x="556713" y="918551"/>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267" name="Shape 1499"/>
              <p:cNvSpPr/>
              <p:nvPr/>
            </p:nvSpPr>
            <p:spPr>
              <a:xfrm>
                <a:off x="498511" y="924333"/>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268" name="Shape 1500"/>
              <p:cNvSpPr/>
              <p:nvPr/>
            </p:nvSpPr>
            <p:spPr>
              <a:xfrm>
                <a:off x="818369" y="602807"/>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269" name="Shape 1501"/>
              <p:cNvSpPr/>
              <p:nvPr/>
            </p:nvSpPr>
            <p:spPr>
              <a:xfrm>
                <a:off x="909188" y="817519"/>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270" name="Shape 1502"/>
              <p:cNvSpPr/>
              <p:nvPr/>
            </p:nvSpPr>
            <p:spPr>
              <a:xfrm>
                <a:off x="727881" y="890882"/>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271" name="Shape 1503"/>
              <p:cNvSpPr/>
              <p:nvPr/>
            </p:nvSpPr>
            <p:spPr>
              <a:xfrm>
                <a:off x="915770" y="644934"/>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272" name="Shape 1504"/>
              <p:cNvSpPr/>
              <p:nvPr/>
            </p:nvSpPr>
            <p:spPr>
              <a:xfrm>
                <a:off x="715181" y="78576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273" name="Shape 1505"/>
              <p:cNvSpPr/>
              <p:nvPr/>
            </p:nvSpPr>
            <p:spPr>
              <a:xfrm>
                <a:off x="864970" y="619533"/>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274" name="Shape 1506"/>
              <p:cNvSpPr/>
              <p:nvPr/>
            </p:nvSpPr>
            <p:spPr>
              <a:xfrm>
                <a:off x="72814" y="64436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275" name="Shape 1507"/>
              <p:cNvSpPr/>
              <p:nvPr/>
            </p:nvSpPr>
            <p:spPr>
              <a:xfrm>
                <a:off x="33387" y="670333"/>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276" name="Shape 1508"/>
              <p:cNvSpPr/>
              <p:nvPr/>
            </p:nvSpPr>
            <p:spPr>
              <a:xfrm>
                <a:off x="124433" y="618965"/>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277" name="Shape 1509"/>
              <p:cNvSpPr/>
              <p:nvPr/>
            </p:nvSpPr>
            <p:spPr>
              <a:xfrm>
                <a:off x="10436" y="705542"/>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278" name="Shape 1510"/>
              <p:cNvSpPr/>
              <p:nvPr/>
            </p:nvSpPr>
            <p:spPr>
              <a:xfrm>
                <a:off x="14703" y="753450"/>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279" name="Shape 1511"/>
              <p:cNvSpPr/>
              <p:nvPr/>
            </p:nvSpPr>
            <p:spPr>
              <a:xfrm>
                <a:off x="776070" y="878182"/>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280" name="Shape 1512"/>
              <p:cNvSpPr/>
              <p:nvPr/>
            </p:nvSpPr>
            <p:spPr>
              <a:xfrm>
                <a:off x="818369" y="855618"/>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281" name="Shape 1513"/>
              <p:cNvSpPr/>
              <p:nvPr/>
            </p:nvSpPr>
            <p:spPr>
              <a:xfrm>
                <a:off x="864970" y="842918"/>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282" name="Shape 1514"/>
              <p:cNvSpPr/>
              <p:nvPr/>
            </p:nvSpPr>
            <p:spPr>
              <a:xfrm>
                <a:off x="451938" y="926035"/>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283" name="Shape 1515"/>
              <p:cNvSpPr/>
              <p:nvPr/>
            </p:nvSpPr>
            <p:spPr>
              <a:xfrm>
                <a:off x="947288" y="791552"/>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284" name="Shape 1516"/>
              <p:cNvSpPr/>
              <p:nvPr/>
            </p:nvSpPr>
            <p:spPr>
              <a:xfrm>
                <a:off x="947288" y="670333"/>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285" name="Shape 1517"/>
              <p:cNvSpPr/>
              <p:nvPr/>
            </p:nvSpPr>
            <p:spPr>
              <a:xfrm>
                <a:off x="959988" y="719999"/>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286" name="Shape 1518"/>
              <p:cNvSpPr/>
              <p:nvPr/>
            </p:nvSpPr>
            <p:spPr>
              <a:xfrm>
                <a:off x="972688" y="766150"/>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287" name="Shape 1519"/>
              <p:cNvSpPr/>
              <p:nvPr/>
            </p:nvSpPr>
            <p:spPr>
              <a:xfrm>
                <a:off x="981761" y="664745"/>
                <a:ext cx="27433" cy="36577"/>
              </a:xfrm>
              <a:prstGeom prst="ellipse">
                <a:avLst/>
              </a:prstGeom>
              <a:solidFill>
                <a:srgbClr val="00F900"/>
              </a:solidFill>
              <a:ln w="12700" cap="flat">
                <a:noFill/>
                <a:miter lim="400000"/>
              </a:ln>
              <a:effectLst/>
            </p:spPr>
            <p:txBody>
              <a:bodyPr wrap="square" lIns="45719" tIns="45719" rIns="45719" bIns="45719" numCol="1" anchor="ctr">
                <a:noAutofit/>
              </a:bodyPr>
              <a:lstStyle/>
              <a:p>
                <a:endParaRPr>
                  <a:latin typeface="Helvetica"/>
                  <a:cs typeface="Helvetica"/>
                </a:endParaRPr>
              </a:p>
            </p:txBody>
          </p:sp>
          <p:sp>
            <p:nvSpPr>
              <p:cNvPr id="288" name="Shape 1520"/>
              <p:cNvSpPr/>
              <p:nvPr/>
            </p:nvSpPr>
            <p:spPr>
              <a:xfrm>
                <a:off x="991286" y="689011"/>
                <a:ext cx="27433" cy="36577"/>
              </a:xfrm>
              <a:prstGeom prst="ellipse">
                <a:avLst/>
              </a:prstGeom>
              <a:solidFill>
                <a:srgbClr val="00F900"/>
              </a:solidFill>
              <a:ln w="12700" cap="flat">
                <a:noFill/>
                <a:miter lim="400000"/>
              </a:ln>
              <a:effectLst/>
            </p:spPr>
            <p:txBody>
              <a:bodyPr wrap="square" lIns="45719" tIns="45719" rIns="45719" bIns="45719" numCol="1" anchor="ctr">
                <a:noAutofit/>
              </a:bodyPr>
              <a:lstStyle/>
              <a:p>
                <a:endParaRPr>
                  <a:latin typeface="Helvetica"/>
                  <a:cs typeface="Helvetica"/>
                </a:endParaRPr>
              </a:p>
            </p:txBody>
          </p:sp>
          <p:sp>
            <p:nvSpPr>
              <p:cNvPr id="289" name="Shape 1521"/>
              <p:cNvSpPr/>
              <p:nvPr/>
            </p:nvSpPr>
            <p:spPr>
              <a:xfrm>
                <a:off x="991286" y="709762"/>
                <a:ext cx="27433" cy="36577"/>
              </a:xfrm>
              <a:prstGeom prst="ellipse">
                <a:avLst/>
              </a:prstGeom>
              <a:solidFill>
                <a:srgbClr val="8EFA00"/>
              </a:solidFill>
              <a:ln w="12700" cap="flat">
                <a:noFill/>
                <a:miter lim="400000"/>
              </a:ln>
              <a:effectLst/>
            </p:spPr>
            <p:txBody>
              <a:bodyPr wrap="square" lIns="45719" tIns="45719" rIns="45719" bIns="45719" numCol="1" anchor="ctr">
                <a:noAutofit/>
              </a:bodyPr>
              <a:lstStyle/>
              <a:p>
                <a:endParaRPr>
                  <a:latin typeface="Helvetica"/>
                  <a:cs typeface="Helvetica"/>
                </a:endParaRPr>
              </a:p>
            </p:txBody>
          </p:sp>
          <p:sp>
            <p:nvSpPr>
              <p:cNvPr id="290" name="Shape 1522"/>
              <p:cNvSpPr/>
              <p:nvPr/>
            </p:nvSpPr>
            <p:spPr>
              <a:xfrm>
                <a:off x="991286" y="742274"/>
                <a:ext cx="27433" cy="36577"/>
              </a:xfrm>
              <a:prstGeom prst="ellipse">
                <a:avLst/>
              </a:prstGeom>
              <a:solidFill>
                <a:srgbClr val="00F900"/>
              </a:solidFill>
              <a:ln w="12700" cap="flat">
                <a:noFill/>
                <a:miter lim="400000"/>
              </a:ln>
              <a:effectLst/>
            </p:spPr>
            <p:txBody>
              <a:bodyPr wrap="square" lIns="45719" tIns="45719" rIns="45719" bIns="45719" numCol="1" anchor="ctr">
                <a:noAutofit/>
              </a:bodyPr>
              <a:lstStyle/>
              <a:p>
                <a:endParaRPr>
                  <a:latin typeface="Helvetica"/>
                  <a:cs typeface="Helvetica"/>
                </a:endParaRPr>
              </a:p>
            </p:txBody>
          </p:sp>
          <p:sp>
            <p:nvSpPr>
              <p:cNvPr id="291" name="Shape 1523"/>
              <p:cNvSpPr/>
              <p:nvPr/>
            </p:nvSpPr>
            <p:spPr>
              <a:xfrm>
                <a:off x="1007161" y="697257"/>
                <a:ext cx="27433" cy="36577"/>
              </a:xfrm>
              <a:prstGeom prst="ellipse">
                <a:avLst/>
              </a:prstGeom>
              <a:solidFill>
                <a:srgbClr val="00F900"/>
              </a:solidFill>
              <a:ln w="12700" cap="flat">
                <a:noFill/>
                <a:miter lim="400000"/>
              </a:ln>
              <a:effectLst/>
            </p:spPr>
            <p:txBody>
              <a:bodyPr wrap="square" lIns="45719" tIns="45719" rIns="45719" bIns="45719" numCol="1" anchor="ctr">
                <a:noAutofit/>
              </a:bodyPr>
              <a:lstStyle/>
              <a:p>
                <a:endParaRPr>
                  <a:latin typeface="Helvetica"/>
                  <a:cs typeface="Helvetica"/>
                </a:endParaRPr>
              </a:p>
            </p:txBody>
          </p:sp>
          <p:sp>
            <p:nvSpPr>
              <p:cNvPr id="292" name="Shape 1524"/>
              <p:cNvSpPr/>
              <p:nvPr/>
            </p:nvSpPr>
            <p:spPr>
              <a:xfrm>
                <a:off x="1007161" y="728245"/>
                <a:ext cx="27433" cy="36577"/>
              </a:xfrm>
              <a:prstGeom prst="ellipse">
                <a:avLst/>
              </a:prstGeom>
              <a:solidFill>
                <a:srgbClr val="00F900"/>
              </a:solidFill>
              <a:ln w="12700" cap="flat">
                <a:noFill/>
                <a:miter lim="400000"/>
              </a:ln>
              <a:effectLst/>
            </p:spPr>
            <p:txBody>
              <a:bodyPr wrap="square" lIns="45719" tIns="45719" rIns="45719" bIns="45719" numCol="1" anchor="ctr">
                <a:noAutofit/>
              </a:bodyPr>
              <a:lstStyle/>
              <a:p>
                <a:endParaRPr>
                  <a:latin typeface="Helvetica"/>
                  <a:cs typeface="Helvetica"/>
                </a:endParaRPr>
              </a:p>
            </p:txBody>
          </p:sp>
          <p:grpSp>
            <p:nvGrpSpPr>
              <p:cNvPr id="293" name="Group 1527"/>
              <p:cNvGrpSpPr/>
              <p:nvPr/>
            </p:nvGrpSpPr>
            <p:grpSpPr>
              <a:xfrm>
                <a:off x="0" y="1297357"/>
                <a:ext cx="997045" cy="376063"/>
                <a:chOff x="23" y="-693"/>
                <a:chExt cx="997044" cy="376061"/>
              </a:xfrm>
            </p:grpSpPr>
            <p:sp>
              <p:nvSpPr>
                <p:cNvPr id="350" name="Shape 1525"/>
                <p:cNvSpPr/>
                <p:nvPr/>
              </p:nvSpPr>
              <p:spPr>
                <a:xfrm>
                  <a:off x="23" y="-694"/>
                  <a:ext cx="997046" cy="376062"/>
                </a:xfrm>
                <a:custGeom>
                  <a:avLst/>
                  <a:gdLst/>
                  <a:ahLst/>
                  <a:cxnLst>
                    <a:cxn ang="0">
                      <a:pos x="wd2" y="hd2"/>
                    </a:cxn>
                    <a:cxn ang="5400000">
                      <a:pos x="wd2" y="hd2"/>
                    </a:cxn>
                    <a:cxn ang="10800000">
                      <a:pos x="wd2" y="hd2"/>
                    </a:cxn>
                    <a:cxn ang="16200000">
                      <a:pos x="wd2" y="hd2"/>
                    </a:cxn>
                  </a:cxnLst>
                  <a:rect l="0" t="0" r="r" b="b"/>
                  <a:pathLst>
                    <a:path w="21431" h="21481" extrusionOk="0">
                      <a:moveTo>
                        <a:pt x="18124" y="1562"/>
                      </a:moveTo>
                      <a:cubicBezTo>
                        <a:pt x="18981" y="2103"/>
                        <a:pt x="19813" y="2991"/>
                        <a:pt x="20485" y="4143"/>
                      </a:cubicBezTo>
                      <a:cubicBezTo>
                        <a:pt x="20750" y="4597"/>
                        <a:pt x="20976" y="5086"/>
                        <a:pt x="21099" y="5851"/>
                      </a:cubicBezTo>
                      <a:cubicBezTo>
                        <a:pt x="21263" y="6869"/>
                        <a:pt x="21158" y="7992"/>
                        <a:pt x="21224" y="9063"/>
                      </a:cubicBezTo>
                      <a:cubicBezTo>
                        <a:pt x="21294" y="10200"/>
                        <a:pt x="21536" y="11299"/>
                        <a:pt x="21379" y="12419"/>
                      </a:cubicBezTo>
                      <a:cubicBezTo>
                        <a:pt x="21284" y="13092"/>
                        <a:pt x="21094" y="13504"/>
                        <a:pt x="20904" y="13945"/>
                      </a:cubicBezTo>
                      <a:cubicBezTo>
                        <a:pt x="20694" y="14430"/>
                        <a:pt x="20475" y="14976"/>
                        <a:pt x="20229" y="15445"/>
                      </a:cubicBezTo>
                      <a:cubicBezTo>
                        <a:pt x="19693" y="16465"/>
                        <a:pt x="19026" y="17224"/>
                        <a:pt x="18334" y="17779"/>
                      </a:cubicBezTo>
                      <a:cubicBezTo>
                        <a:pt x="15940" y="19700"/>
                        <a:pt x="13353" y="21456"/>
                        <a:pt x="10727" y="21480"/>
                      </a:cubicBezTo>
                      <a:cubicBezTo>
                        <a:pt x="8048" y="21505"/>
                        <a:pt x="5429" y="19734"/>
                        <a:pt x="3045" y="17346"/>
                      </a:cubicBezTo>
                      <a:cubicBezTo>
                        <a:pt x="1167" y="15466"/>
                        <a:pt x="-64" y="12538"/>
                        <a:pt x="3" y="9063"/>
                      </a:cubicBezTo>
                      <a:cubicBezTo>
                        <a:pt x="70" y="5560"/>
                        <a:pt x="1418" y="3317"/>
                        <a:pt x="3376" y="1987"/>
                      </a:cubicBezTo>
                      <a:cubicBezTo>
                        <a:pt x="4495" y="1227"/>
                        <a:pt x="5683" y="683"/>
                        <a:pt x="6917" y="431"/>
                      </a:cubicBezTo>
                      <a:cubicBezTo>
                        <a:pt x="7927" y="224"/>
                        <a:pt x="8961" y="223"/>
                        <a:pt x="9994" y="202"/>
                      </a:cubicBezTo>
                      <a:cubicBezTo>
                        <a:pt x="10605" y="190"/>
                        <a:pt x="11217" y="178"/>
                        <a:pt x="11829" y="135"/>
                      </a:cubicBezTo>
                      <a:cubicBezTo>
                        <a:pt x="12830" y="65"/>
                        <a:pt x="13826" y="-95"/>
                        <a:pt x="14810" y="77"/>
                      </a:cubicBezTo>
                      <a:cubicBezTo>
                        <a:pt x="15953" y="277"/>
                        <a:pt x="17055" y="887"/>
                        <a:pt x="18124" y="1562"/>
                      </a:cubicBezTo>
                      <a:close/>
                    </a:path>
                  </a:pathLst>
                </a:custGeom>
                <a:gradFill flip="none" rotWithShape="1">
                  <a:gsLst>
                    <a:gs pos="0">
                      <a:srgbClr val="EBEBEB">
                        <a:alpha val="85000"/>
                      </a:srgbClr>
                    </a:gs>
                    <a:gs pos="0">
                      <a:srgbClr val="D6D6D6">
                        <a:alpha val="85000"/>
                      </a:srgbClr>
                    </a:gs>
                    <a:gs pos="0">
                      <a:srgbClr val="C0C0C0">
                        <a:alpha val="85000"/>
                      </a:srgbClr>
                    </a:gs>
                    <a:gs pos="0">
                      <a:srgbClr val="60DD60">
                        <a:alpha val="85000"/>
                      </a:srgbClr>
                    </a:gs>
                    <a:gs pos="100000">
                      <a:srgbClr val="00F900">
                        <a:alpha val="85000"/>
                      </a:srgbClr>
                    </a:gs>
                  </a:gsLst>
                  <a:lin ang="5400000" scaled="0"/>
                </a:gradFill>
                <a:ln w="12700" cap="flat">
                  <a:solidFill>
                    <a:srgbClr val="FFFFFF">
                      <a:alpha val="85000"/>
                    </a:srgbClr>
                  </a:solidFill>
                  <a:prstDash val="solid"/>
                  <a:bevel/>
                </a:ln>
                <a:effectLst/>
              </p:spPr>
              <p:txBody>
                <a:bodyPr wrap="square" lIns="45719" tIns="45719" rIns="45719" bIns="45719" numCol="1" anchor="ctr">
                  <a:noAutofit/>
                </a:bodyPr>
                <a:lstStyle/>
                <a:p>
                  <a:endParaRPr>
                    <a:latin typeface="Helvetica"/>
                    <a:cs typeface="Helvetica"/>
                  </a:endParaRPr>
                </a:p>
              </p:txBody>
            </p:sp>
            <p:sp>
              <p:nvSpPr>
                <p:cNvPr id="351" name="Shape 1526"/>
                <p:cNvSpPr/>
                <p:nvPr/>
              </p:nvSpPr>
              <p:spPr>
                <a:xfrm>
                  <a:off x="288449" y="146417"/>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grpSp>
          <p:sp>
            <p:nvSpPr>
              <p:cNvPr id="294" name="Shape 1528"/>
              <p:cNvSpPr/>
              <p:nvPr/>
            </p:nvSpPr>
            <p:spPr>
              <a:xfrm>
                <a:off x="425515" y="130476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295" name="Shape 1529"/>
              <p:cNvSpPr/>
              <p:nvPr/>
            </p:nvSpPr>
            <p:spPr>
              <a:xfrm>
                <a:off x="313826" y="1303633"/>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296" name="Shape 1530"/>
              <p:cNvSpPr/>
              <p:nvPr/>
            </p:nvSpPr>
            <p:spPr>
              <a:xfrm>
                <a:off x="27403" y="1514885"/>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297" name="Shape 1531"/>
              <p:cNvSpPr/>
              <p:nvPr/>
            </p:nvSpPr>
            <p:spPr>
              <a:xfrm>
                <a:off x="170951" y="1330167"/>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298" name="Shape 1532"/>
              <p:cNvSpPr/>
              <p:nvPr/>
            </p:nvSpPr>
            <p:spPr>
              <a:xfrm>
                <a:off x="306682" y="1623402"/>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299" name="Shape 1533"/>
              <p:cNvSpPr/>
              <p:nvPr/>
            </p:nvSpPr>
            <p:spPr>
              <a:xfrm>
                <a:off x="209051" y="1316333"/>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300" name="Shape 1534"/>
              <p:cNvSpPr/>
              <p:nvPr/>
            </p:nvSpPr>
            <p:spPr>
              <a:xfrm>
                <a:off x="204973" y="1591652"/>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301" name="Shape 1535"/>
              <p:cNvSpPr/>
              <p:nvPr/>
            </p:nvSpPr>
            <p:spPr>
              <a:xfrm>
                <a:off x="73633" y="1540852"/>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302" name="Shape 1536"/>
              <p:cNvSpPr/>
              <p:nvPr/>
            </p:nvSpPr>
            <p:spPr>
              <a:xfrm>
                <a:off x="520201" y="1304767"/>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303" name="Shape 1537"/>
              <p:cNvSpPr/>
              <p:nvPr/>
            </p:nvSpPr>
            <p:spPr>
              <a:xfrm>
                <a:off x="567826" y="1495268"/>
                <a:ext cx="20179" cy="254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latin typeface="Helvetica"/>
                  <a:cs typeface="Helvetica"/>
                </a:endParaRPr>
              </a:p>
            </p:txBody>
          </p:sp>
          <p:sp>
            <p:nvSpPr>
              <p:cNvPr id="304" name="Shape 1538"/>
              <p:cNvSpPr/>
              <p:nvPr/>
            </p:nvSpPr>
            <p:spPr>
              <a:xfrm>
                <a:off x="261438" y="1604352"/>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305" name="Shape 1539"/>
              <p:cNvSpPr/>
              <p:nvPr/>
            </p:nvSpPr>
            <p:spPr>
              <a:xfrm>
                <a:off x="261438" y="1509101"/>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306" name="Shape 1540"/>
              <p:cNvSpPr/>
              <p:nvPr/>
            </p:nvSpPr>
            <p:spPr>
              <a:xfrm>
                <a:off x="364626" y="1304766"/>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307" name="Shape 1541"/>
              <p:cNvSpPr/>
              <p:nvPr/>
            </p:nvSpPr>
            <p:spPr>
              <a:xfrm>
                <a:off x="417013" y="1464084"/>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308" name="Shape 1542"/>
              <p:cNvSpPr/>
              <p:nvPr/>
            </p:nvSpPr>
            <p:spPr>
              <a:xfrm>
                <a:off x="261438" y="1311684"/>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309" name="Shape 1543"/>
              <p:cNvSpPr/>
              <p:nvPr/>
            </p:nvSpPr>
            <p:spPr>
              <a:xfrm>
                <a:off x="353513" y="1634967"/>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310" name="Shape 1544"/>
              <p:cNvSpPr/>
              <p:nvPr/>
            </p:nvSpPr>
            <p:spPr>
              <a:xfrm>
                <a:off x="111733" y="1553552"/>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311" name="Shape 1545"/>
              <p:cNvSpPr/>
              <p:nvPr/>
            </p:nvSpPr>
            <p:spPr>
              <a:xfrm>
                <a:off x="158251" y="1578952"/>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312" name="Shape 1546"/>
              <p:cNvSpPr/>
              <p:nvPr/>
            </p:nvSpPr>
            <p:spPr>
              <a:xfrm>
                <a:off x="696413" y="143176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313" name="Shape 1547"/>
              <p:cNvSpPr/>
              <p:nvPr/>
            </p:nvSpPr>
            <p:spPr>
              <a:xfrm>
                <a:off x="477338" y="130476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314" name="Shape 1548"/>
              <p:cNvSpPr/>
              <p:nvPr/>
            </p:nvSpPr>
            <p:spPr>
              <a:xfrm>
                <a:off x="680538" y="162226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315" name="Shape 1549"/>
              <p:cNvSpPr/>
              <p:nvPr/>
            </p:nvSpPr>
            <p:spPr>
              <a:xfrm>
                <a:off x="760936" y="1316333"/>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316" name="Shape 1550"/>
              <p:cNvSpPr/>
              <p:nvPr/>
            </p:nvSpPr>
            <p:spPr>
              <a:xfrm>
                <a:off x="666903" y="130476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317" name="Shape 1551"/>
              <p:cNvSpPr/>
              <p:nvPr/>
            </p:nvSpPr>
            <p:spPr>
              <a:xfrm>
                <a:off x="557736" y="130476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318" name="Shape 1552"/>
              <p:cNvSpPr/>
              <p:nvPr/>
            </p:nvSpPr>
            <p:spPr>
              <a:xfrm>
                <a:off x="716769" y="1303633"/>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319" name="Shape 1553"/>
              <p:cNvSpPr/>
              <p:nvPr/>
            </p:nvSpPr>
            <p:spPr>
              <a:xfrm>
                <a:off x="611994" y="1304767"/>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320" name="Shape 1554"/>
              <p:cNvSpPr/>
              <p:nvPr/>
            </p:nvSpPr>
            <p:spPr>
              <a:xfrm>
                <a:off x="406924" y="1647667"/>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321" name="Shape 1555"/>
              <p:cNvSpPr/>
              <p:nvPr/>
            </p:nvSpPr>
            <p:spPr>
              <a:xfrm>
                <a:off x="618626" y="1634967"/>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322" name="Shape 1556"/>
              <p:cNvSpPr/>
              <p:nvPr/>
            </p:nvSpPr>
            <p:spPr>
              <a:xfrm>
                <a:off x="556713" y="1641885"/>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323" name="Shape 1557"/>
              <p:cNvSpPr/>
              <p:nvPr/>
            </p:nvSpPr>
            <p:spPr>
              <a:xfrm>
                <a:off x="498511" y="1647667"/>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324" name="Shape 1558"/>
              <p:cNvSpPr/>
              <p:nvPr/>
            </p:nvSpPr>
            <p:spPr>
              <a:xfrm>
                <a:off x="818369" y="1326141"/>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325" name="Shape 1559"/>
              <p:cNvSpPr/>
              <p:nvPr/>
            </p:nvSpPr>
            <p:spPr>
              <a:xfrm>
                <a:off x="909188" y="1540852"/>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326" name="Shape 1560"/>
              <p:cNvSpPr/>
              <p:nvPr/>
            </p:nvSpPr>
            <p:spPr>
              <a:xfrm>
                <a:off x="727881" y="161421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327" name="Shape 1561"/>
              <p:cNvSpPr/>
              <p:nvPr/>
            </p:nvSpPr>
            <p:spPr>
              <a:xfrm>
                <a:off x="915770" y="1368267"/>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328" name="Shape 1562"/>
              <p:cNvSpPr/>
              <p:nvPr/>
            </p:nvSpPr>
            <p:spPr>
              <a:xfrm>
                <a:off x="715181" y="1509102"/>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329" name="Shape 1563"/>
              <p:cNvSpPr/>
              <p:nvPr/>
            </p:nvSpPr>
            <p:spPr>
              <a:xfrm>
                <a:off x="864970" y="1342867"/>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330" name="Shape 1564"/>
              <p:cNvSpPr/>
              <p:nvPr/>
            </p:nvSpPr>
            <p:spPr>
              <a:xfrm>
                <a:off x="72814" y="136769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331" name="Shape 1565"/>
              <p:cNvSpPr/>
              <p:nvPr/>
            </p:nvSpPr>
            <p:spPr>
              <a:xfrm>
                <a:off x="33387" y="139366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332" name="Shape 1566"/>
              <p:cNvSpPr/>
              <p:nvPr/>
            </p:nvSpPr>
            <p:spPr>
              <a:xfrm>
                <a:off x="124433" y="134229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333" name="Shape 1567"/>
              <p:cNvSpPr/>
              <p:nvPr/>
            </p:nvSpPr>
            <p:spPr>
              <a:xfrm>
                <a:off x="10436" y="1428875"/>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334" name="Shape 1568"/>
              <p:cNvSpPr/>
              <p:nvPr/>
            </p:nvSpPr>
            <p:spPr>
              <a:xfrm>
                <a:off x="14703" y="1476785"/>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335" name="Shape 1569"/>
              <p:cNvSpPr/>
              <p:nvPr/>
            </p:nvSpPr>
            <p:spPr>
              <a:xfrm>
                <a:off x="776070" y="160151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336" name="Shape 1570"/>
              <p:cNvSpPr/>
              <p:nvPr/>
            </p:nvSpPr>
            <p:spPr>
              <a:xfrm>
                <a:off x="818369" y="1578952"/>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337" name="Shape 1571"/>
              <p:cNvSpPr/>
              <p:nvPr/>
            </p:nvSpPr>
            <p:spPr>
              <a:xfrm>
                <a:off x="864970" y="1566252"/>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338" name="Shape 1572"/>
              <p:cNvSpPr/>
              <p:nvPr/>
            </p:nvSpPr>
            <p:spPr>
              <a:xfrm>
                <a:off x="451938" y="164936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339" name="Shape 1573"/>
              <p:cNvSpPr/>
              <p:nvPr/>
            </p:nvSpPr>
            <p:spPr>
              <a:xfrm>
                <a:off x="947288" y="1514885"/>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340" name="Shape 1574"/>
              <p:cNvSpPr/>
              <p:nvPr/>
            </p:nvSpPr>
            <p:spPr>
              <a:xfrm>
                <a:off x="947288" y="1393665"/>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341" name="Shape 1575"/>
              <p:cNvSpPr/>
              <p:nvPr/>
            </p:nvSpPr>
            <p:spPr>
              <a:xfrm>
                <a:off x="959988" y="1443331"/>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342" name="Shape 1576"/>
              <p:cNvSpPr/>
              <p:nvPr/>
            </p:nvSpPr>
            <p:spPr>
              <a:xfrm>
                <a:off x="972688" y="1489484"/>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a:cs typeface="Helvetica"/>
                </a:endParaRPr>
              </a:p>
            </p:txBody>
          </p:sp>
          <p:sp>
            <p:nvSpPr>
              <p:cNvPr id="343" name="Shape 1577"/>
              <p:cNvSpPr/>
              <p:nvPr/>
            </p:nvSpPr>
            <p:spPr>
              <a:xfrm>
                <a:off x="981761" y="1388077"/>
                <a:ext cx="27433" cy="36577"/>
              </a:xfrm>
              <a:prstGeom prst="ellipse">
                <a:avLst/>
              </a:prstGeom>
              <a:solidFill>
                <a:srgbClr val="00F900"/>
              </a:solidFill>
              <a:ln w="12700" cap="flat">
                <a:noFill/>
                <a:miter lim="400000"/>
              </a:ln>
              <a:effectLst/>
            </p:spPr>
            <p:txBody>
              <a:bodyPr wrap="square" lIns="45719" tIns="45719" rIns="45719" bIns="45719" numCol="1" anchor="ctr">
                <a:noAutofit/>
              </a:bodyPr>
              <a:lstStyle/>
              <a:p>
                <a:endParaRPr>
                  <a:latin typeface="Helvetica"/>
                  <a:cs typeface="Helvetica"/>
                </a:endParaRPr>
              </a:p>
            </p:txBody>
          </p:sp>
          <p:sp>
            <p:nvSpPr>
              <p:cNvPr id="344" name="Shape 1578"/>
              <p:cNvSpPr/>
              <p:nvPr/>
            </p:nvSpPr>
            <p:spPr>
              <a:xfrm>
                <a:off x="991286" y="1412343"/>
                <a:ext cx="27433" cy="36577"/>
              </a:xfrm>
              <a:prstGeom prst="ellipse">
                <a:avLst/>
              </a:prstGeom>
              <a:solidFill>
                <a:srgbClr val="00F900"/>
              </a:solidFill>
              <a:ln w="12700" cap="flat">
                <a:noFill/>
                <a:miter lim="400000"/>
              </a:ln>
              <a:effectLst/>
            </p:spPr>
            <p:txBody>
              <a:bodyPr wrap="square" lIns="45719" tIns="45719" rIns="45719" bIns="45719" numCol="1" anchor="ctr">
                <a:noAutofit/>
              </a:bodyPr>
              <a:lstStyle/>
              <a:p>
                <a:endParaRPr>
                  <a:latin typeface="Helvetica"/>
                  <a:cs typeface="Helvetica"/>
                </a:endParaRPr>
              </a:p>
            </p:txBody>
          </p:sp>
          <p:sp>
            <p:nvSpPr>
              <p:cNvPr id="345" name="Shape 1579"/>
              <p:cNvSpPr/>
              <p:nvPr/>
            </p:nvSpPr>
            <p:spPr>
              <a:xfrm>
                <a:off x="991286" y="1433095"/>
                <a:ext cx="27433" cy="36577"/>
              </a:xfrm>
              <a:prstGeom prst="ellipse">
                <a:avLst/>
              </a:prstGeom>
              <a:solidFill>
                <a:srgbClr val="8EFA00"/>
              </a:solidFill>
              <a:ln w="12700" cap="flat">
                <a:noFill/>
                <a:miter lim="400000"/>
              </a:ln>
              <a:effectLst/>
            </p:spPr>
            <p:txBody>
              <a:bodyPr wrap="square" lIns="45719" tIns="45719" rIns="45719" bIns="45719" numCol="1" anchor="ctr">
                <a:noAutofit/>
              </a:bodyPr>
              <a:lstStyle/>
              <a:p>
                <a:endParaRPr>
                  <a:latin typeface="Helvetica"/>
                  <a:cs typeface="Helvetica"/>
                </a:endParaRPr>
              </a:p>
            </p:txBody>
          </p:sp>
          <p:sp>
            <p:nvSpPr>
              <p:cNvPr id="346" name="Shape 1580"/>
              <p:cNvSpPr/>
              <p:nvPr/>
            </p:nvSpPr>
            <p:spPr>
              <a:xfrm>
                <a:off x="991286" y="1465607"/>
                <a:ext cx="27433" cy="36577"/>
              </a:xfrm>
              <a:prstGeom prst="ellipse">
                <a:avLst/>
              </a:prstGeom>
              <a:solidFill>
                <a:srgbClr val="00F900"/>
              </a:solidFill>
              <a:ln w="12700" cap="flat">
                <a:noFill/>
                <a:miter lim="400000"/>
              </a:ln>
              <a:effectLst/>
            </p:spPr>
            <p:txBody>
              <a:bodyPr wrap="square" lIns="45719" tIns="45719" rIns="45719" bIns="45719" numCol="1" anchor="ctr">
                <a:noAutofit/>
              </a:bodyPr>
              <a:lstStyle/>
              <a:p>
                <a:endParaRPr>
                  <a:latin typeface="Helvetica"/>
                  <a:cs typeface="Helvetica"/>
                </a:endParaRPr>
              </a:p>
            </p:txBody>
          </p:sp>
          <p:sp>
            <p:nvSpPr>
              <p:cNvPr id="347" name="Shape 1581"/>
              <p:cNvSpPr/>
              <p:nvPr/>
            </p:nvSpPr>
            <p:spPr>
              <a:xfrm>
                <a:off x="1007161" y="1420589"/>
                <a:ext cx="27433" cy="36577"/>
              </a:xfrm>
              <a:prstGeom prst="ellipse">
                <a:avLst/>
              </a:prstGeom>
              <a:solidFill>
                <a:srgbClr val="00F900"/>
              </a:solidFill>
              <a:ln w="12700" cap="flat">
                <a:noFill/>
                <a:miter lim="400000"/>
              </a:ln>
              <a:effectLst/>
            </p:spPr>
            <p:txBody>
              <a:bodyPr wrap="square" lIns="45719" tIns="45719" rIns="45719" bIns="45719" numCol="1" anchor="ctr">
                <a:noAutofit/>
              </a:bodyPr>
              <a:lstStyle/>
              <a:p>
                <a:endParaRPr>
                  <a:latin typeface="Helvetica"/>
                  <a:cs typeface="Helvetica"/>
                </a:endParaRPr>
              </a:p>
            </p:txBody>
          </p:sp>
          <p:sp>
            <p:nvSpPr>
              <p:cNvPr id="348" name="Shape 1582"/>
              <p:cNvSpPr/>
              <p:nvPr/>
            </p:nvSpPr>
            <p:spPr>
              <a:xfrm>
                <a:off x="1007161" y="1451577"/>
                <a:ext cx="27433" cy="36577"/>
              </a:xfrm>
              <a:prstGeom prst="ellipse">
                <a:avLst/>
              </a:prstGeom>
              <a:solidFill>
                <a:srgbClr val="00F900"/>
              </a:solidFill>
              <a:ln w="12700" cap="flat">
                <a:noFill/>
                <a:miter lim="400000"/>
              </a:ln>
              <a:effectLst/>
            </p:spPr>
            <p:txBody>
              <a:bodyPr wrap="square" lIns="45719" tIns="45719" rIns="45719" bIns="45719" numCol="1" anchor="ctr">
                <a:noAutofit/>
              </a:bodyPr>
              <a:lstStyle/>
              <a:p>
                <a:endParaRPr>
                  <a:latin typeface="Helvetica"/>
                  <a:cs typeface="Helvetica"/>
                </a:endParaRPr>
              </a:p>
            </p:txBody>
          </p:sp>
        </p:grpSp>
        <p:sp>
          <p:nvSpPr>
            <p:cNvPr id="220" name="Shape 1603"/>
            <p:cNvSpPr/>
            <p:nvPr/>
          </p:nvSpPr>
          <p:spPr>
            <a:xfrm>
              <a:off x="5511300" y="3387811"/>
              <a:ext cx="561085" cy="29280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a:solidFill>
                    <a:srgbClr val="FFFFFF"/>
                  </a:solidFill>
                  <a:latin typeface="Arial Narrow"/>
                  <a:ea typeface="Arial Narrow"/>
                  <a:cs typeface="Arial Narrow"/>
                  <a:sym typeface="Arial Narrow"/>
                </a:defRPr>
              </a:lvl1pPr>
            </a:lstStyle>
            <a:p>
              <a:r>
                <a:rPr lang="en-US" b="1" dirty="0">
                  <a:solidFill>
                    <a:schemeClr val="bg1"/>
                  </a:solidFill>
                  <a:latin typeface="Helvetica"/>
                  <a:ea typeface="+mj-ea"/>
                  <a:cs typeface="Helvetica"/>
                  <a:sym typeface="Helvetica"/>
                </a:rPr>
                <a:t>CTRL</a:t>
              </a:r>
              <a:endParaRPr b="1" dirty="0">
                <a:solidFill>
                  <a:schemeClr val="bg1"/>
                </a:solidFill>
                <a:latin typeface="Helvetica"/>
                <a:ea typeface="+mj-ea"/>
                <a:cs typeface="Helvetica"/>
                <a:sym typeface="Helvetica"/>
              </a:endParaRPr>
            </a:p>
          </p:txBody>
        </p:sp>
        <p:sp>
          <p:nvSpPr>
            <p:cNvPr id="221" name="Shape 1604"/>
            <p:cNvSpPr/>
            <p:nvPr/>
          </p:nvSpPr>
          <p:spPr>
            <a:xfrm>
              <a:off x="5470957" y="4169993"/>
              <a:ext cx="622384" cy="29280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a:solidFill>
                    <a:srgbClr val="009193"/>
                  </a:solidFill>
                  <a:latin typeface="Arial Narrow"/>
                  <a:ea typeface="Arial Narrow"/>
                  <a:cs typeface="Arial Narrow"/>
                  <a:sym typeface="Arial Narrow"/>
                </a:defRPr>
              </a:lvl1pPr>
            </a:lstStyle>
            <a:p>
              <a:r>
                <a:rPr lang="en-US" b="1" dirty="0">
                  <a:solidFill>
                    <a:srgbClr val="FF2600"/>
                  </a:solidFill>
                  <a:latin typeface="Helvetica"/>
                  <a:ea typeface="+mj-ea"/>
                  <a:cs typeface="Helvetica"/>
                  <a:sym typeface="Helvetica"/>
                </a:rPr>
                <a:t>dSL10</a:t>
              </a:r>
            </a:p>
          </p:txBody>
        </p:sp>
        <p:sp>
          <p:nvSpPr>
            <p:cNvPr id="354" name="Shape 1525"/>
            <p:cNvSpPr/>
            <p:nvPr/>
          </p:nvSpPr>
          <p:spPr>
            <a:xfrm>
              <a:off x="6272896" y="4171010"/>
              <a:ext cx="1005144" cy="376047"/>
            </a:xfrm>
            <a:custGeom>
              <a:avLst/>
              <a:gdLst>
                <a:gd name="connsiteX0" fmla="*/ 18124 w 21953"/>
                <a:gd name="connsiteY0" fmla="*/ 1562 h 21480"/>
                <a:gd name="connsiteX1" fmla="*/ 20485 w 21953"/>
                <a:gd name="connsiteY1" fmla="*/ 4143 h 21480"/>
                <a:gd name="connsiteX2" fmla="*/ 21099 w 21953"/>
                <a:gd name="connsiteY2" fmla="*/ 5851 h 21480"/>
                <a:gd name="connsiteX3" fmla="*/ 21947 w 21953"/>
                <a:gd name="connsiteY3" fmla="*/ 9383 h 21480"/>
                <a:gd name="connsiteX4" fmla="*/ 21379 w 21953"/>
                <a:gd name="connsiteY4" fmla="*/ 12419 h 21480"/>
                <a:gd name="connsiteX5" fmla="*/ 20904 w 21953"/>
                <a:gd name="connsiteY5" fmla="*/ 13945 h 21480"/>
                <a:gd name="connsiteX6" fmla="*/ 20229 w 21953"/>
                <a:gd name="connsiteY6" fmla="*/ 15445 h 21480"/>
                <a:gd name="connsiteX7" fmla="*/ 18334 w 21953"/>
                <a:gd name="connsiteY7" fmla="*/ 17779 h 21480"/>
                <a:gd name="connsiteX8" fmla="*/ 10727 w 21953"/>
                <a:gd name="connsiteY8" fmla="*/ 21480 h 21480"/>
                <a:gd name="connsiteX9" fmla="*/ 3045 w 21953"/>
                <a:gd name="connsiteY9" fmla="*/ 17346 h 21480"/>
                <a:gd name="connsiteX10" fmla="*/ 3 w 21953"/>
                <a:gd name="connsiteY10" fmla="*/ 9063 h 21480"/>
                <a:gd name="connsiteX11" fmla="*/ 3376 w 21953"/>
                <a:gd name="connsiteY11" fmla="*/ 1987 h 21480"/>
                <a:gd name="connsiteX12" fmla="*/ 6917 w 21953"/>
                <a:gd name="connsiteY12" fmla="*/ 431 h 21480"/>
                <a:gd name="connsiteX13" fmla="*/ 9994 w 21953"/>
                <a:gd name="connsiteY13" fmla="*/ 202 h 21480"/>
                <a:gd name="connsiteX14" fmla="*/ 11829 w 21953"/>
                <a:gd name="connsiteY14" fmla="*/ 135 h 21480"/>
                <a:gd name="connsiteX15" fmla="*/ 14810 w 21953"/>
                <a:gd name="connsiteY15" fmla="*/ 77 h 21480"/>
                <a:gd name="connsiteX16" fmla="*/ 18124 w 21953"/>
                <a:gd name="connsiteY16" fmla="*/ 1562 h 21480"/>
                <a:gd name="connsiteX0" fmla="*/ 18124 w 21953"/>
                <a:gd name="connsiteY0" fmla="*/ 1562 h 21480"/>
                <a:gd name="connsiteX1" fmla="*/ 20485 w 21953"/>
                <a:gd name="connsiteY1" fmla="*/ 4143 h 21480"/>
                <a:gd name="connsiteX2" fmla="*/ 21099 w 21953"/>
                <a:gd name="connsiteY2" fmla="*/ 5851 h 21480"/>
                <a:gd name="connsiteX3" fmla="*/ 21947 w 21953"/>
                <a:gd name="connsiteY3" fmla="*/ 9383 h 21480"/>
                <a:gd name="connsiteX4" fmla="*/ 21379 w 21953"/>
                <a:gd name="connsiteY4" fmla="*/ 12419 h 21480"/>
                <a:gd name="connsiteX5" fmla="*/ 20904 w 21953"/>
                <a:gd name="connsiteY5" fmla="*/ 13945 h 21480"/>
                <a:gd name="connsiteX6" fmla="*/ 20229 w 21953"/>
                <a:gd name="connsiteY6" fmla="*/ 15445 h 21480"/>
                <a:gd name="connsiteX7" fmla="*/ 18334 w 21953"/>
                <a:gd name="connsiteY7" fmla="*/ 17779 h 21480"/>
                <a:gd name="connsiteX8" fmla="*/ 10727 w 21953"/>
                <a:gd name="connsiteY8" fmla="*/ 21480 h 21480"/>
                <a:gd name="connsiteX9" fmla="*/ 3045 w 21953"/>
                <a:gd name="connsiteY9" fmla="*/ 17346 h 21480"/>
                <a:gd name="connsiteX10" fmla="*/ 3 w 21953"/>
                <a:gd name="connsiteY10" fmla="*/ 9063 h 21480"/>
                <a:gd name="connsiteX11" fmla="*/ 3376 w 21953"/>
                <a:gd name="connsiteY11" fmla="*/ 1987 h 21480"/>
                <a:gd name="connsiteX12" fmla="*/ 6917 w 21953"/>
                <a:gd name="connsiteY12" fmla="*/ 431 h 21480"/>
                <a:gd name="connsiteX13" fmla="*/ 9994 w 21953"/>
                <a:gd name="connsiteY13" fmla="*/ 202 h 21480"/>
                <a:gd name="connsiteX14" fmla="*/ 11829 w 21953"/>
                <a:gd name="connsiteY14" fmla="*/ 135 h 21480"/>
                <a:gd name="connsiteX15" fmla="*/ 14810 w 21953"/>
                <a:gd name="connsiteY15" fmla="*/ 77 h 21480"/>
                <a:gd name="connsiteX16" fmla="*/ 18124 w 21953"/>
                <a:gd name="connsiteY16" fmla="*/ 1562 h 21480"/>
                <a:gd name="connsiteX0" fmla="*/ 18124 w 21953"/>
                <a:gd name="connsiteY0" fmla="*/ 1562 h 21480"/>
                <a:gd name="connsiteX1" fmla="*/ 20485 w 21953"/>
                <a:gd name="connsiteY1" fmla="*/ 4143 h 21480"/>
                <a:gd name="connsiteX2" fmla="*/ 21099 w 21953"/>
                <a:gd name="connsiteY2" fmla="*/ 5851 h 21480"/>
                <a:gd name="connsiteX3" fmla="*/ 21947 w 21953"/>
                <a:gd name="connsiteY3" fmla="*/ 9383 h 21480"/>
                <a:gd name="connsiteX4" fmla="*/ 21379 w 21953"/>
                <a:gd name="connsiteY4" fmla="*/ 12419 h 21480"/>
                <a:gd name="connsiteX5" fmla="*/ 20904 w 21953"/>
                <a:gd name="connsiteY5" fmla="*/ 13945 h 21480"/>
                <a:gd name="connsiteX6" fmla="*/ 20229 w 21953"/>
                <a:gd name="connsiteY6" fmla="*/ 15445 h 21480"/>
                <a:gd name="connsiteX7" fmla="*/ 18334 w 21953"/>
                <a:gd name="connsiteY7" fmla="*/ 17779 h 21480"/>
                <a:gd name="connsiteX8" fmla="*/ 10727 w 21953"/>
                <a:gd name="connsiteY8" fmla="*/ 21480 h 21480"/>
                <a:gd name="connsiteX9" fmla="*/ 3045 w 21953"/>
                <a:gd name="connsiteY9" fmla="*/ 17346 h 21480"/>
                <a:gd name="connsiteX10" fmla="*/ 3 w 21953"/>
                <a:gd name="connsiteY10" fmla="*/ 9063 h 21480"/>
                <a:gd name="connsiteX11" fmla="*/ 3376 w 21953"/>
                <a:gd name="connsiteY11" fmla="*/ 1987 h 21480"/>
                <a:gd name="connsiteX12" fmla="*/ 6917 w 21953"/>
                <a:gd name="connsiteY12" fmla="*/ 431 h 21480"/>
                <a:gd name="connsiteX13" fmla="*/ 9994 w 21953"/>
                <a:gd name="connsiteY13" fmla="*/ 202 h 21480"/>
                <a:gd name="connsiteX14" fmla="*/ 11829 w 21953"/>
                <a:gd name="connsiteY14" fmla="*/ 135 h 21480"/>
                <a:gd name="connsiteX15" fmla="*/ 14810 w 21953"/>
                <a:gd name="connsiteY15" fmla="*/ 77 h 21480"/>
                <a:gd name="connsiteX16" fmla="*/ 18124 w 21953"/>
                <a:gd name="connsiteY16" fmla="*/ 1562 h 21480"/>
                <a:gd name="connsiteX0" fmla="*/ 18124 w 21953"/>
                <a:gd name="connsiteY0" fmla="*/ 1562 h 21480"/>
                <a:gd name="connsiteX1" fmla="*/ 20485 w 21953"/>
                <a:gd name="connsiteY1" fmla="*/ 4143 h 21480"/>
                <a:gd name="connsiteX2" fmla="*/ 21099 w 21953"/>
                <a:gd name="connsiteY2" fmla="*/ 5851 h 21480"/>
                <a:gd name="connsiteX3" fmla="*/ 21947 w 21953"/>
                <a:gd name="connsiteY3" fmla="*/ 9383 h 21480"/>
                <a:gd name="connsiteX4" fmla="*/ 21379 w 21953"/>
                <a:gd name="connsiteY4" fmla="*/ 12419 h 21480"/>
                <a:gd name="connsiteX5" fmla="*/ 20904 w 21953"/>
                <a:gd name="connsiteY5" fmla="*/ 13945 h 21480"/>
                <a:gd name="connsiteX6" fmla="*/ 20229 w 21953"/>
                <a:gd name="connsiteY6" fmla="*/ 15445 h 21480"/>
                <a:gd name="connsiteX7" fmla="*/ 18334 w 21953"/>
                <a:gd name="connsiteY7" fmla="*/ 17779 h 21480"/>
                <a:gd name="connsiteX8" fmla="*/ 10727 w 21953"/>
                <a:gd name="connsiteY8" fmla="*/ 21480 h 21480"/>
                <a:gd name="connsiteX9" fmla="*/ 3045 w 21953"/>
                <a:gd name="connsiteY9" fmla="*/ 17346 h 21480"/>
                <a:gd name="connsiteX10" fmla="*/ 3 w 21953"/>
                <a:gd name="connsiteY10" fmla="*/ 9063 h 21480"/>
                <a:gd name="connsiteX11" fmla="*/ 3376 w 21953"/>
                <a:gd name="connsiteY11" fmla="*/ 1987 h 21480"/>
                <a:gd name="connsiteX12" fmla="*/ 6917 w 21953"/>
                <a:gd name="connsiteY12" fmla="*/ 431 h 21480"/>
                <a:gd name="connsiteX13" fmla="*/ 9994 w 21953"/>
                <a:gd name="connsiteY13" fmla="*/ 202 h 21480"/>
                <a:gd name="connsiteX14" fmla="*/ 11829 w 21953"/>
                <a:gd name="connsiteY14" fmla="*/ 135 h 21480"/>
                <a:gd name="connsiteX15" fmla="*/ 14810 w 21953"/>
                <a:gd name="connsiteY15" fmla="*/ 77 h 21480"/>
                <a:gd name="connsiteX16" fmla="*/ 18124 w 21953"/>
                <a:gd name="connsiteY16" fmla="*/ 1562 h 21480"/>
                <a:gd name="connsiteX0" fmla="*/ 18124 w 21605"/>
                <a:gd name="connsiteY0" fmla="*/ 1562 h 21480"/>
                <a:gd name="connsiteX1" fmla="*/ 20485 w 21605"/>
                <a:gd name="connsiteY1" fmla="*/ 4143 h 21480"/>
                <a:gd name="connsiteX2" fmla="*/ 21099 w 21605"/>
                <a:gd name="connsiteY2" fmla="*/ 5851 h 21480"/>
                <a:gd name="connsiteX3" fmla="*/ 21585 w 21605"/>
                <a:gd name="connsiteY3" fmla="*/ 9383 h 21480"/>
                <a:gd name="connsiteX4" fmla="*/ 21379 w 21605"/>
                <a:gd name="connsiteY4" fmla="*/ 12419 h 21480"/>
                <a:gd name="connsiteX5" fmla="*/ 20904 w 21605"/>
                <a:gd name="connsiteY5" fmla="*/ 13945 h 21480"/>
                <a:gd name="connsiteX6" fmla="*/ 20229 w 21605"/>
                <a:gd name="connsiteY6" fmla="*/ 15445 h 21480"/>
                <a:gd name="connsiteX7" fmla="*/ 18334 w 21605"/>
                <a:gd name="connsiteY7" fmla="*/ 17779 h 21480"/>
                <a:gd name="connsiteX8" fmla="*/ 10727 w 21605"/>
                <a:gd name="connsiteY8" fmla="*/ 21480 h 21480"/>
                <a:gd name="connsiteX9" fmla="*/ 3045 w 21605"/>
                <a:gd name="connsiteY9" fmla="*/ 17346 h 21480"/>
                <a:gd name="connsiteX10" fmla="*/ 3 w 21605"/>
                <a:gd name="connsiteY10" fmla="*/ 9063 h 21480"/>
                <a:gd name="connsiteX11" fmla="*/ 3376 w 21605"/>
                <a:gd name="connsiteY11" fmla="*/ 1987 h 21480"/>
                <a:gd name="connsiteX12" fmla="*/ 6917 w 21605"/>
                <a:gd name="connsiteY12" fmla="*/ 431 h 21480"/>
                <a:gd name="connsiteX13" fmla="*/ 9994 w 21605"/>
                <a:gd name="connsiteY13" fmla="*/ 202 h 21480"/>
                <a:gd name="connsiteX14" fmla="*/ 11829 w 21605"/>
                <a:gd name="connsiteY14" fmla="*/ 135 h 21480"/>
                <a:gd name="connsiteX15" fmla="*/ 14810 w 21605"/>
                <a:gd name="connsiteY15" fmla="*/ 77 h 21480"/>
                <a:gd name="connsiteX16" fmla="*/ 18124 w 21605"/>
                <a:gd name="connsiteY16" fmla="*/ 1562 h 2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05" h="21480" extrusionOk="0">
                  <a:moveTo>
                    <a:pt x="18124" y="1562"/>
                  </a:moveTo>
                  <a:cubicBezTo>
                    <a:pt x="18981" y="2103"/>
                    <a:pt x="19813" y="2991"/>
                    <a:pt x="20485" y="4143"/>
                  </a:cubicBezTo>
                  <a:cubicBezTo>
                    <a:pt x="20750" y="4597"/>
                    <a:pt x="20916" y="4978"/>
                    <a:pt x="21099" y="5851"/>
                  </a:cubicBezTo>
                  <a:cubicBezTo>
                    <a:pt x="21282" y="6724"/>
                    <a:pt x="21515" y="6003"/>
                    <a:pt x="21585" y="9383"/>
                  </a:cubicBezTo>
                  <a:cubicBezTo>
                    <a:pt x="21655" y="12763"/>
                    <a:pt x="21536" y="11299"/>
                    <a:pt x="21379" y="12419"/>
                  </a:cubicBezTo>
                  <a:cubicBezTo>
                    <a:pt x="21284" y="13092"/>
                    <a:pt x="21094" y="13504"/>
                    <a:pt x="20904" y="13945"/>
                  </a:cubicBezTo>
                  <a:cubicBezTo>
                    <a:pt x="20694" y="14430"/>
                    <a:pt x="20475" y="14976"/>
                    <a:pt x="20229" y="15445"/>
                  </a:cubicBezTo>
                  <a:cubicBezTo>
                    <a:pt x="19693" y="16465"/>
                    <a:pt x="19026" y="17224"/>
                    <a:pt x="18334" y="17779"/>
                  </a:cubicBezTo>
                  <a:cubicBezTo>
                    <a:pt x="15940" y="19700"/>
                    <a:pt x="13353" y="21456"/>
                    <a:pt x="10727" y="21480"/>
                  </a:cubicBezTo>
                  <a:cubicBezTo>
                    <a:pt x="8048" y="21505"/>
                    <a:pt x="5429" y="19734"/>
                    <a:pt x="3045" y="17346"/>
                  </a:cubicBezTo>
                  <a:cubicBezTo>
                    <a:pt x="1167" y="15466"/>
                    <a:pt x="-64" y="12538"/>
                    <a:pt x="3" y="9063"/>
                  </a:cubicBezTo>
                  <a:cubicBezTo>
                    <a:pt x="70" y="5560"/>
                    <a:pt x="1418" y="3317"/>
                    <a:pt x="3376" y="1987"/>
                  </a:cubicBezTo>
                  <a:cubicBezTo>
                    <a:pt x="4495" y="1227"/>
                    <a:pt x="5683" y="683"/>
                    <a:pt x="6917" y="431"/>
                  </a:cubicBezTo>
                  <a:cubicBezTo>
                    <a:pt x="7927" y="224"/>
                    <a:pt x="8961" y="223"/>
                    <a:pt x="9994" y="202"/>
                  </a:cubicBezTo>
                  <a:cubicBezTo>
                    <a:pt x="10605" y="190"/>
                    <a:pt x="11217" y="178"/>
                    <a:pt x="11829" y="135"/>
                  </a:cubicBezTo>
                  <a:cubicBezTo>
                    <a:pt x="12830" y="65"/>
                    <a:pt x="13826" y="-95"/>
                    <a:pt x="14810" y="77"/>
                  </a:cubicBezTo>
                  <a:cubicBezTo>
                    <a:pt x="15953" y="277"/>
                    <a:pt x="17055" y="887"/>
                    <a:pt x="18124" y="1562"/>
                  </a:cubicBezTo>
                  <a:close/>
                </a:path>
              </a:pathLst>
            </a:custGeom>
            <a:gradFill flip="none" rotWithShape="1">
              <a:gsLst>
                <a:gs pos="0">
                  <a:srgbClr val="EBEBEB">
                    <a:alpha val="85000"/>
                  </a:srgbClr>
                </a:gs>
                <a:gs pos="0">
                  <a:srgbClr val="D6D6D6">
                    <a:alpha val="85000"/>
                  </a:srgbClr>
                </a:gs>
                <a:gs pos="0">
                  <a:srgbClr val="C0C0C0">
                    <a:alpha val="85000"/>
                  </a:srgbClr>
                </a:gs>
                <a:gs pos="0">
                  <a:srgbClr val="60DD60">
                    <a:alpha val="85000"/>
                  </a:srgbClr>
                </a:gs>
                <a:gs pos="100000">
                  <a:srgbClr val="00F900">
                    <a:alpha val="85000"/>
                  </a:srgbClr>
                </a:gs>
              </a:gsLst>
              <a:lin ang="5400000" scaled="0"/>
            </a:gradFill>
            <a:ln w="12700" cap="flat">
              <a:solidFill>
                <a:srgbClr val="FFFFFF">
                  <a:alpha val="85000"/>
                </a:srgbClr>
              </a:solidFill>
              <a:prstDash val="solid"/>
              <a:bevel/>
            </a:ln>
            <a:effectLst/>
          </p:spPr>
          <p:txBody>
            <a:bodyPr wrap="square" lIns="45719" tIns="45719" rIns="45719" bIns="45719" numCol="1" anchor="ctr">
              <a:noAutofit/>
            </a:bodyPr>
            <a:lstStyle/>
            <a:p>
              <a:endParaRPr>
                <a:latin typeface="Helvetica"/>
                <a:cs typeface="Helvetica"/>
              </a:endParaRPr>
            </a:p>
          </p:txBody>
        </p:sp>
        <p:sp>
          <p:nvSpPr>
            <p:cNvPr id="362" name="Shape 1525"/>
            <p:cNvSpPr/>
            <p:nvPr/>
          </p:nvSpPr>
          <p:spPr>
            <a:xfrm>
              <a:off x="6274387" y="3420636"/>
              <a:ext cx="1005144" cy="376047"/>
            </a:xfrm>
            <a:custGeom>
              <a:avLst/>
              <a:gdLst>
                <a:gd name="connsiteX0" fmla="*/ 18124 w 21953"/>
                <a:gd name="connsiteY0" fmla="*/ 1562 h 21480"/>
                <a:gd name="connsiteX1" fmla="*/ 20485 w 21953"/>
                <a:gd name="connsiteY1" fmla="*/ 4143 h 21480"/>
                <a:gd name="connsiteX2" fmla="*/ 21099 w 21953"/>
                <a:gd name="connsiteY2" fmla="*/ 5851 h 21480"/>
                <a:gd name="connsiteX3" fmla="*/ 21947 w 21953"/>
                <a:gd name="connsiteY3" fmla="*/ 9383 h 21480"/>
                <a:gd name="connsiteX4" fmla="*/ 21379 w 21953"/>
                <a:gd name="connsiteY4" fmla="*/ 12419 h 21480"/>
                <a:gd name="connsiteX5" fmla="*/ 20904 w 21953"/>
                <a:gd name="connsiteY5" fmla="*/ 13945 h 21480"/>
                <a:gd name="connsiteX6" fmla="*/ 20229 w 21953"/>
                <a:gd name="connsiteY6" fmla="*/ 15445 h 21480"/>
                <a:gd name="connsiteX7" fmla="*/ 18334 w 21953"/>
                <a:gd name="connsiteY7" fmla="*/ 17779 h 21480"/>
                <a:gd name="connsiteX8" fmla="*/ 10727 w 21953"/>
                <a:gd name="connsiteY8" fmla="*/ 21480 h 21480"/>
                <a:gd name="connsiteX9" fmla="*/ 3045 w 21953"/>
                <a:gd name="connsiteY9" fmla="*/ 17346 h 21480"/>
                <a:gd name="connsiteX10" fmla="*/ 3 w 21953"/>
                <a:gd name="connsiteY10" fmla="*/ 9063 h 21480"/>
                <a:gd name="connsiteX11" fmla="*/ 3376 w 21953"/>
                <a:gd name="connsiteY11" fmla="*/ 1987 h 21480"/>
                <a:gd name="connsiteX12" fmla="*/ 6917 w 21953"/>
                <a:gd name="connsiteY12" fmla="*/ 431 h 21480"/>
                <a:gd name="connsiteX13" fmla="*/ 9994 w 21953"/>
                <a:gd name="connsiteY13" fmla="*/ 202 h 21480"/>
                <a:gd name="connsiteX14" fmla="*/ 11829 w 21953"/>
                <a:gd name="connsiteY14" fmla="*/ 135 h 21480"/>
                <a:gd name="connsiteX15" fmla="*/ 14810 w 21953"/>
                <a:gd name="connsiteY15" fmla="*/ 77 h 21480"/>
                <a:gd name="connsiteX16" fmla="*/ 18124 w 21953"/>
                <a:gd name="connsiteY16" fmla="*/ 1562 h 21480"/>
                <a:gd name="connsiteX0" fmla="*/ 18124 w 21953"/>
                <a:gd name="connsiteY0" fmla="*/ 1562 h 21480"/>
                <a:gd name="connsiteX1" fmla="*/ 20485 w 21953"/>
                <a:gd name="connsiteY1" fmla="*/ 4143 h 21480"/>
                <a:gd name="connsiteX2" fmla="*/ 21099 w 21953"/>
                <a:gd name="connsiteY2" fmla="*/ 5851 h 21480"/>
                <a:gd name="connsiteX3" fmla="*/ 21947 w 21953"/>
                <a:gd name="connsiteY3" fmla="*/ 9383 h 21480"/>
                <a:gd name="connsiteX4" fmla="*/ 21379 w 21953"/>
                <a:gd name="connsiteY4" fmla="*/ 12419 h 21480"/>
                <a:gd name="connsiteX5" fmla="*/ 20904 w 21953"/>
                <a:gd name="connsiteY5" fmla="*/ 13945 h 21480"/>
                <a:gd name="connsiteX6" fmla="*/ 20229 w 21953"/>
                <a:gd name="connsiteY6" fmla="*/ 15445 h 21480"/>
                <a:gd name="connsiteX7" fmla="*/ 18334 w 21953"/>
                <a:gd name="connsiteY7" fmla="*/ 17779 h 21480"/>
                <a:gd name="connsiteX8" fmla="*/ 10727 w 21953"/>
                <a:gd name="connsiteY8" fmla="*/ 21480 h 21480"/>
                <a:gd name="connsiteX9" fmla="*/ 3045 w 21953"/>
                <a:gd name="connsiteY9" fmla="*/ 17346 h 21480"/>
                <a:gd name="connsiteX10" fmla="*/ 3 w 21953"/>
                <a:gd name="connsiteY10" fmla="*/ 9063 h 21480"/>
                <a:gd name="connsiteX11" fmla="*/ 3376 w 21953"/>
                <a:gd name="connsiteY11" fmla="*/ 1987 h 21480"/>
                <a:gd name="connsiteX12" fmla="*/ 6917 w 21953"/>
                <a:gd name="connsiteY12" fmla="*/ 431 h 21480"/>
                <a:gd name="connsiteX13" fmla="*/ 9994 w 21953"/>
                <a:gd name="connsiteY13" fmla="*/ 202 h 21480"/>
                <a:gd name="connsiteX14" fmla="*/ 11829 w 21953"/>
                <a:gd name="connsiteY14" fmla="*/ 135 h 21480"/>
                <a:gd name="connsiteX15" fmla="*/ 14810 w 21953"/>
                <a:gd name="connsiteY15" fmla="*/ 77 h 21480"/>
                <a:gd name="connsiteX16" fmla="*/ 18124 w 21953"/>
                <a:gd name="connsiteY16" fmla="*/ 1562 h 21480"/>
                <a:gd name="connsiteX0" fmla="*/ 18124 w 21953"/>
                <a:gd name="connsiteY0" fmla="*/ 1562 h 21480"/>
                <a:gd name="connsiteX1" fmla="*/ 20485 w 21953"/>
                <a:gd name="connsiteY1" fmla="*/ 4143 h 21480"/>
                <a:gd name="connsiteX2" fmla="*/ 21099 w 21953"/>
                <a:gd name="connsiteY2" fmla="*/ 5851 h 21480"/>
                <a:gd name="connsiteX3" fmla="*/ 21947 w 21953"/>
                <a:gd name="connsiteY3" fmla="*/ 9383 h 21480"/>
                <a:gd name="connsiteX4" fmla="*/ 21379 w 21953"/>
                <a:gd name="connsiteY4" fmla="*/ 12419 h 21480"/>
                <a:gd name="connsiteX5" fmla="*/ 20904 w 21953"/>
                <a:gd name="connsiteY5" fmla="*/ 13945 h 21480"/>
                <a:gd name="connsiteX6" fmla="*/ 20229 w 21953"/>
                <a:gd name="connsiteY6" fmla="*/ 15445 h 21480"/>
                <a:gd name="connsiteX7" fmla="*/ 18334 w 21953"/>
                <a:gd name="connsiteY7" fmla="*/ 17779 h 21480"/>
                <a:gd name="connsiteX8" fmla="*/ 10727 w 21953"/>
                <a:gd name="connsiteY8" fmla="*/ 21480 h 21480"/>
                <a:gd name="connsiteX9" fmla="*/ 3045 w 21953"/>
                <a:gd name="connsiteY9" fmla="*/ 17346 h 21480"/>
                <a:gd name="connsiteX10" fmla="*/ 3 w 21953"/>
                <a:gd name="connsiteY10" fmla="*/ 9063 h 21480"/>
                <a:gd name="connsiteX11" fmla="*/ 3376 w 21953"/>
                <a:gd name="connsiteY11" fmla="*/ 1987 h 21480"/>
                <a:gd name="connsiteX12" fmla="*/ 6917 w 21953"/>
                <a:gd name="connsiteY12" fmla="*/ 431 h 21480"/>
                <a:gd name="connsiteX13" fmla="*/ 9994 w 21953"/>
                <a:gd name="connsiteY13" fmla="*/ 202 h 21480"/>
                <a:gd name="connsiteX14" fmla="*/ 11829 w 21953"/>
                <a:gd name="connsiteY14" fmla="*/ 135 h 21480"/>
                <a:gd name="connsiteX15" fmla="*/ 14810 w 21953"/>
                <a:gd name="connsiteY15" fmla="*/ 77 h 21480"/>
                <a:gd name="connsiteX16" fmla="*/ 18124 w 21953"/>
                <a:gd name="connsiteY16" fmla="*/ 1562 h 21480"/>
                <a:gd name="connsiteX0" fmla="*/ 18124 w 21953"/>
                <a:gd name="connsiteY0" fmla="*/ 1562 h 21480"/>
                <a:gd name="connsiteX1" fmla="*/ 20485 w 21953"/>
                <a:gd name="connsiteY1" fmla="*/ 4143 h 21480"/>
                <a:gd name="connsiteX2" fmla="*/ 21099 w 21953"/>
                <a:gd name="connsiteY2" fmla="*/ 5851 h 21480"/>
                <a:gd name="connsiteX3" fmla="*/ 21947 w 21953"/>
                <a:gd name="connsiteY3" fmla="*/ 9383 h 21480"/>
                <a:gd name="connsiteX4" fmla="*/ 21379 w 21953"/>
                <a:gd name="connsiteY4" fmla="*/ 12419 h 21480"/>
                <a:gd name="connsiteX5" fmla="*/ 20904 w 21953"/>
                <a:gd name="connsiteY5" fmla="*/ 13945 h 21480"/>
                <a:gd name="connsiteX6" fmla="*/ 20229 w 21953"/>
                <a:gd name="connsiteY6" fmla="*/ 15445 h 21480"/>
                <a:gd name="connsiteX7" fmla="*/ 18334 w 21953"/>
                <a:gd name="connsiteY7" fmla="*/ 17779 h 21480"/>
                <a:gd name="connsiteX8" fmla="*/ 10727 w 21953"/>
                <a:gd name="connsiteY8" fmla="*/ 21480 h 21480"/>
                <a:gd name="connsiteX9" fmla="*/ 3045 w 21953"/>
                <a:gd name="connsiteY9" fmla="*/ 17346 h 21480"/>
                <a:gd name="connsiteX10" fmla="*/ 3 w 21953"/>
                <a:gd name="connsiteY10" fmla="*/ 9063 h 21480"/>
                <a:gd name="connsiteX11" fmla="*/ 3376 w 21953"/>
                <a:gd name="connsiteY11" fmla="*/ 1987 h 21480"/>
                <a:gd name="connsiteX12" fmla="*/ 6917 w 21953"/>
                <a:gd name="connsiteY12" fmla="*/ 431 h 21480"/>
                <a:gd name="connsiteX13" fmla="*/ 9994 w 21953"/>
                <a:gd name="connsiteY13" fmla="*/ 202 h 21480"/>
                <a:gd name="connsiteX14" fmla="*/ 11829 w 21953"/>
                <a:gd name="connsiteY14" fmla="*/ 135 h 21480"/>
                <a:gd name="connsiteX15" fmla="*/ 14810 w 21953"/>
                <a:gd name="connsiteY15" fmla="*/ 77 h 21480"/>
                <a:gd name="connsiteX16" fmla="*/ 18124 w 21953"/>
                <a:gd name="connsiteY16" fmla="*/ 1562 h 21480"/>
                <a:gd name="connsiteX0" fmla="*/ 18124 w 21605"/>
                <a:gd name="connsiteY0" fmla="*/ 1562 h 21480"/>
                <a:gd name="connsiteX1" fmla="*/ 20485 w 21605"/>
                <a:gd name="connsiteY1" fmla="*/ 4143 h 21480"/>
                <a:gd name="connsiteX2" fmla="*/ 21099 w 21605"/>
                <a:gd name="connsiteY2" fmla="*/ 5851 h 21480"/>
                <a:gd name="connsiteX3" fmla="*/ 21585 w 21605"/>
                <a:gd name="connsiteY3" fmla="*/ 9383 h 21480"/>
                <a:gd name="connsiteX4" fmla="*/ 21379 w 21605"/>
                <a:gd name="connsiteY4" fmla="*/ 12419 h 21480"/>
                <a:gd name="connsiteX5" fmla="*/ 20904 w 21605"/>
                <a:gd name="connsiteY5" fmla="*/ 13945 h 21480"/>
                <a:gd name="connsiteX6" fmla="*/ 20229 w 21605"/>
                <a:gd name="connsiteY6" fmla="*/ 15445 h 21480"/>
                <a:gd name="connsiteX7" fmla="*/ 18334 w 21605"/>
                <a:gd name="connsiteY7" fmla="*/ 17779 h 21480"/>
                <a:gd name="connsiteX8" fmla="*/ 10727 w 21605"/>
                <a:gd name="connsiteY8" fmla="*/ 21480 h 21480"/>
                <a:gd name="connsiteX9" fmla="*/ 3045 w 21605"/>
                <a:gd name="connsiteY9" fmla="*/ 17346 h 21480"/>
                <a:gd name="connsiteX10" fmla="*/ 3 w 21605"/>
                <a:gd name="connsiteY10" fmla="*/ 9063 h 21480"/>
                <a:gd name="connsiteX11" fmla="*/ 3376 w 21605"/>
                <a:gd name="connsiteY11" fmla="*/ 1987 h 21480"/>
                <a:gd name="connsiteX12" fmla="*/ 6917 w 21605"/>
                <a:gd name="connsiteY12" fmla="*/ 431 h 21480"/>
                <a:gd name="connsiteX13" fmla="*/ 9994 w 21605"/>
                <a:gd name="connsiteY13" fmla="*/ 202 h 21480"/>
                <a:gd name="connsiteX14" fmla="*/ 11829 w 21605"/>
                <a:gd name="connsiteY14" fmla="*/ 135 h 21480"/>
                <a:gd name="connsiteX15" fmla="*/ 14810 w 21605"/>
                <a:gd name="connsiteY15" fmla="*/ 77 h 21480"/>
                <a:gd name="connsiteX16" fmla="*/ 18124 w 21605"/>
                <a:gd name="connsiteY16" fmla="*/ 1562 h 2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05" h="21480" extrusionOk="0">
                  <a:moveTo>
                    <a:pt x="18124" y="1562"/>
                  </a:moveTo>
                  <a:cubicBezTo>
                    <a:pt x="18981" y="2103"/>
                    <a:pt x="19813" y="2991"/>
                    <a:pt x="20485" y="4143"/>
                  </a:cubicBezTo>
                  <a:cubicBezTo>
                    <a:pt x="20750" y="4597"/>
                    <a:pt x="20916" y="4978"/>
                    <a:pt x="21099" y="5851"/>
                  </a:cubicBezTo>
                  <a:cubicBezTo>
                    <a:pt x="21282" y="6724"/>
                    <a:pt x="21515" y="6003"/>
                    <a:pt x="21585" y="9383"/>
                  </a:cubicBezTo>
                  <a:cubicBezTo>
                    <a:pt x="21655" y="12763"/>
                    <a:pt x="21536" y="11299"/>
                    <a:pt x="21379" y="12419"/>
                  </a:cubicBezTo>
                  <a:cubicBezTo>
                    <a:pt x="21284" y="13092"/>
                    <a:pt x="21094" y="13504"/>
                    <a:pt x="20904" y="13945"/>
                  </a:cubicBezTo>
                  <a:cubicBezTo>
                    <a:pt x="20694" y="14430"/>
                    <a:pt x="20475" y="14976"/>
                    <a:pt x="20229" y="15445"/>
                  </a:cubicBezTo>
                  <a:cubicBezTo>
                    <a:pt x="19693" y="16465"/>
                    <a:pt x="19026" y="17224"/>
                    <a:pt x="18334" y="17779"/>
                  </a:cubicBezTo>
                  <a:cubicBezTo>
                    <a:pt x="15940" y="19700"/>
                    <a:pt x="13353" y="21456"/>
                    <a:pt x="10727" y="21480"/>
                  </a:cubicBezTo>
                  <a:cubicBezTo>
                    <a:pt x="8048" y="21505"/>
                    <a:pt x="5429" y="19734"/>
                    <a:pt x="3045" y="17346"/>
                  </a:cubicBezTo>
                  <a:cubicBezTo>
                    <a:pt x="1167" y="15466"/>
                    <a:pt x="-64" y="12538"/>
                    <a:pt x="3" y="9063"/>
                  </a:cubicBezTo>
                  <a:cubicBezTo>
                    <a:pt x="70" y="5560"/>
                    <a:pt x="1418" y="3317"/>
                    <a:pt x="3376" y="1987"/>
                  </a:cubicBezTo>
                  <a:cubicBezTo>
                    <a:pt x="4495" y="1227"/>
                    <a:pt x="5683" y="683"/>
                    <a:pt x="6917" y="431"/>
                  </a:cubicBezTo>
                  <a:cubicBezTo>
                    <a:pt x="7927" y="224"/>
                    <a:pt x="8961" y="223"/>
                    <a:pt x="9994" y="202"/>
                  </a:cubicBezTo>
                  <a:cubicBezTo>
                    <a:pt x="10605" y="190"/>
                    <a:pt x="11217" y="178"/>
                    <a:pt x="11829" y="135"/>
                  </a:cubicBezTo>
                  <a:cubicBezTo>
                    <a:pt x="12830" y="65"/>
                    <a:pt x="13826" y="-95"/>
                    <a:pt x="14810" y="77"/>
                  </a:cubicBezTo>
                  <a:cubicBezTo>
                    <a:pt x="15953" y="277"/>
                    <a:pt x="17055" y="887"/>
                    <a:pt x="18124" y="1562"/>
                  </a:cubicBezTo>
                  <a:close/>
                </a:path>
              </a:pathLst>
            </a:custGeom>
            <a:gradFill flip="none" rotWithShape="1">
              <a:gsLst>
                <a:gs pos="0">
                  <a:srgbClr val="EBEBEB">
                    <a:alpha val="85000"/>
                  </a:srgbClr>
                </a:gs>
                <a:gs pos="100000">
                  <a:srgbClr val="D6D6D6">
                    <a:alpha val="85000"/>
                  </a:srgbClr>
                </a:gs>
              </a:gsLst>
              <a:lin ang="0" scaled="0"/>
            </a:gradFill>
            <a:ln w="12700" cap="flat">
              <a:solidFill>
                <a:srgbClr val="FFFFFF">
                  <a:alpha val="85000"/>
                </a:srgbClr>
              </a:solidFill>
              <a:prstDash val="solid"/>
              <a:bevel/>
            </a:ln>
            <a:effectLst/>
          </p:spPr>
          <p:txBody>
            <a:bodyPr wrap="square" lIns="45719" tIns="45719" rIns="45719" bIns="45719" numCol="1" anchor="ctr">
              <a:noAutofit/>
            </a:bodyPr>
            <a:lstStyle/>
            <a:p>
              <a:endParaRPr>
                <a:latin typeface="Helvetica"/>
                <a:cs typeface="Helvetica"/>
              </a:endParaRPr>
            </a:p>
          </p:txBody>
        </p:sp>
        <p:sp>
          <p:nvSpPr>
            <p:cNvPr id="363" name="Shape 1583"/>
            <p:cNvSpPr/>
            <p:nvPr/>
          </p:nvSpPr>
          <p:spPr>
            <a:xfrm>
              <a:off x="6292915" y="2723153"/>
              <a:ext cx="2031935" cy="2440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1300" i="1">
                  <a:solidFill>
                    <a:srgbClr val="FFFFFF"/>
                  </a:solidFill>
                  <a:latin typeface="Arial Narrow"/>
                  <a:ea typeface="Arial Narrow"/>
                  <a:cs typeface="Arial Narrow"/>
                  <a:sym typeface="Arial Narrow"/>
                </a:defRPr>
              </a:lvl1pPr>
            </a:lstStyle>
            <a:p>
              <a:pPr algn="ctr"/>
              <a:r>
                <a:rPr sz="1400" i="0" dirty="0">
                  <a:latin typeface="Helvetica"/>
                  <a:ea typeface="Abadi MT Condensed Light"/>
                  <a:cs typeface="Helvetica"/>
                  <a:sym typeface="Abadi MT Condensed Light"/>
                </a:rPr>
                <a:t>Embryogenesis</a:t>
              </a:r>
            </a:p>
          </p:txBody>
        </p:sp>
        <p:sp>
          <p:nvSpPr>
            <p:cNvPr id="364" name="Shape 1111"/>
            <p:cNvSpPr/>
            <p:nvPr/>
          </p:nvSpPr>
          <p:spPr>
            <a:xfrm>
              <a:off x="6416935" y="2994916"/>
              <a:ext cx="563865" cy="24400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1400">
                  <a:solidFill>
                    <a:srgbClr val="FFFFFF"/>
                  </a:solidFill>
                  <a:latin typeface="Abadi MT Condensed Light"/>
                  <a:ea typeface="Abadi MT Condensed Light"/>
                  <a:cs typeface="Abadi MT Condensed Light"/>
                  <a:sym typeface="Abadi MT Condensed Light"/>
                </a:defRPr>
              </a:lvl1pPr>
            </a:lstStyle>
            <a:p>
              <a:r>
                <a:rPr dirty="0">
                  <a:latin typeface="Helvetica"/>
                  <a:cs typeface="Helvetica"/>
                </a:rPr>
                <a:t>Stage 2</a:t>
              </a:r>
            </a:p>
          </p:txBody>
        </p:sp>
        <p:sp>
          <p:nvSpPr>
            <p:cNvPr id="365" name="Shape 1111"/>
            <p:cNvSpPr/>
            <p:nvPr/>
          </p:nvSpPr>
          <p:spPr>
            <a:xfrm>
              <a:off x="7627875" y="3010070"/>
              <a:ext cx="562476" cy="2440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1400">
                  <a:solidFill>
                    <a:srgbClr val="FFFFFF"/>
                  </a:solidFill>
                  <a:latin typeface="Abadi MT Condensed Light"/>
                  <a:ea typeface="Abadi MT Condensed Light"/>
                  <a:cs typeface="Abadi MT Condensed Light"/>
                  <a:sym typeface="Abadi MT Condensed Light"/>
                </a:defRPr>
              </a:lvl1pPr>
            </a:lstStyle>
            <a:p>
              <a:r>
                <a:rPr dirty="0">
                  <a:latin typeface="Helvetica"/>
                  <a:cs typeface="Helvetica"/>
                </a:rPr>
                <a:t>Stage </a:t>
              </a:r>
              <a:r>
                <a:rPr lang="en-US" dirty="0" smtClean="0">
                  <a:latin typeface="Helvetica"/>
                  <a:cs typeface="Helvetica"/>
                </a:rPr>
                <a:t>6</a:t>
              </a:r>
              <a:endParaRPr dirty="0">
                <a:latin typeface="Helvetica"/>
                <a:cs typeface="Helvetica"/>
              </a:endParaRPr>
            </a:p>
          </p:txBody>
        </p:sp>
        <p:sp>
          <p:nvSpPr>
            <p:cNvPr id="367" name="Shape 1113"/>
            <p:cNvSpPr/>
            <p:nvPr/>
          </p:nvSpPr>
          <p:spPr>
            <a:xfrm>
              <a:off x="6292915" y="2970456"/>
              <a:ext cx="2031935" cy="0"/>
            </a:xfrm>
            <a:prstGeom prst="line">
              <a:avLst/>
            </a:prstGeom>
            <a:noFill/>
            <a:ln w="25400" cap="flat">
              <a:solidFill>
                <a:srgbClr val="FFFFFF"/>
              </a:solidFill>
              <a:prstDash val="solid"/>
              <a:bevel/>
            </a:ln>
            <a:effectLst>
              <a:outerShdw blurRad="38100" dist="20000" dir="5400000" rotWithShape="0">
                <a:srgbClr val="000000">
                  <a:alpha val="38000"/>
                </a:srgbClr>
              </a:outerShdw>
            </a:effectLst>
          </p:spPr>
          <p:txBody>
            <a:bodyPr wrap="square" lIns="45719" tIns="45719" rIns="45719" bIns="45719" numCol="1" anchor="t">
              <a:noAutofit/>
            </a:bodyPr>
            <a:lstStyle/>
            <a:p>
              <a:pPr defTabSz="457200">
                <a:defRPr sz="1200">
                  <a:latin typeface="+mj-lt"/>
                  <a:ea typeface="+mj-ea"/>
                  <a:cs typeface="+mj-cs"/>
                  <a:sym typeface="Helvetica"/>
                </a:defRPr>
              </a:pPr>
              <a:endParaRPr>
                <a:latin typeface="Helvetica"/>
                <a:cs typeface="Helvetica"/>
              </a:endParaRPr>
            </a:p>
          </p:txBody>
        </p:sp>
        <p:sp>
          <p:nvSpPr>
            <p:cNvPr id="368" name="Shape 1113"/>
            <p:cNvSpPr/>
            <p:nvPr/>
          </p:nvSpPr>
          <p:spPr>
            <a:xfrm>
              <a:off x="6292915" y="3266075"/>
              <a:ext cx="2031935" cy="0"/>
            </a:xfrm>
            <a:prstGeom prst="line">
              <a:avLst/>
            </a:prstGeom>
            <a:noFill/>
            <a:ln w="25400" cap="flat">
              <a:solidFill>
                <a:srgbClr val="FFFFFF"/>
              </a:solidFill>
              <a:prstDash val="solid"/>
              <a:bevel/>
            </a:ln>
            <a:effectLst>
              <a:outerShdw blurRad="38100" dist="20000" dir="5400000" rotWithShape="0">
                <a:srgbClr val="000000">
                  <a:alpha val="38000"/>
                </a:srgbClr>
              </a:outerShdw>
            </a:effectLst>
          </p:spPr>
          <p:txBody>
            <a:bodyPr wrap="square" lIns="45719" tIns="45719" rIns="45719" bIns="45719" numCol="1" anchor="t">
              <a:noAutofit/>
            </a:bodyPr>
            <a:lstStyle/>
            <a:p>
              <a:pPr defTabSz="457200">
                <a:defRPr sz="1200">
                  <a:latin typeface="+mj-lt"/>
                  <a:ea typeface="+mj-ea"/>
                  <a:cs typeface="+mj-cs"/>
                  <a:sym typeface="Helvetica"/>
                </a:defRPr>
              </a:pPr>
              <a:endParaRPr>
                <a:latin typeface="Helvetica"/>
                <a:cs typeface="Helvetica"/>
              </a:endParaRPr>
            </a:p>
          </p:txBody>
        </p:sp>
      </p:grpSp>
    </p:spTree>
    <p:extLst>
      <p:ext uri="{BB962C8B-B14F-4D97-AF65-F5344CB8AC3E}">
        <p14:creationId xmlns:p14="http://schemas.microsoft.com/office/powerpoint/2010/main" val="2038637932"/>
      </p:ext>
    </p:extLst>
  </p:cSld>
  <p:clrMapOvr>
    <a:masterClrMapping/>
  </p:clrMapOvr>
  <p:transition spd="slow"/>
  <p:timing>
    <p:tnLst>
      <p:par>
        <p:cTn id="1" dur="indefinite" restart="never" fill="hold"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 name="Picture 7" descr="E:\Google Drive\Albany\Projects\Presentations\3UTRstrucYTHSPAC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5669" r="18752" b="39968"/>
          <a:stretch/>
        </p:blipFill>
        <p:spPr bwMode="auto">
          <a:xfrm>
            <a:off x="2590111" y="2613434"/>
            <a:ext cx="6553199" cy="10953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88" y="0"/>
            <a:ext cx="9143998" cy="1143000"/>
          </a:xfrm>
        </p:spPr>
        <p:txBody>
          <a:bodyPr>
            <a:normAutofit fontScale="90000"/>
          </a:bodyPr>
          <a:lstStyle/>
          <a:p>
            <a:r>
              <a:rPr lang="en-US" dirty="0" smtClean="0"/>
              <a:t>The 3’UTR of </a:t>
            </a:r>
            <a:r>
              <a:rPr lang="en-US" i="1" dirty="0" err="1" smtClean="0"/>
              <a:t>pgc</a:t>
            </a:r>
            <a:r>
              <a:rPr lang="en-US" i="1" dirty="0" smtClean="0"/>
              <a:t> </a:t>
            </a:r>
            <a:r>
              <a:rPr lang="en-US" dirty="0" smtClean="0"/>
              <a:t>has several putative YTH binding sites</a:t>
            </a:r>
            <a:endParaRPr lang="en-US" dirty="0"/>
          </a:p>
        </p:txBody>
      </p:sp>
      <p:sp>
        <p:nvSpPr>
          <p:cNvPr id="17" name="Rectangle 16"/>
          <p:cNvSpPr/>
          <p:nvPr/>
        </p:nvSpPr>
        <p:spPr>
          <a:xfrm>
            <a:off x="7139142" y="4307855"/>
            <a:ext cx="1059394" cy="1828802"/>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yth domain.png"/>
          <p:cNvPicPr>
            <a:picLocks noChangeAspect="1"/>
          </p:cNvPicPr>
          <p:nvPr/>
        </p:nvPicPr>
        <p:blipFill rotWithShape="1">
          <a:blip r:embed="rId4">
            <a:extLst/>
          </a:blip>
          <a:srcRect b="45276"/>
          <a:stretch/>
        </p:blipFill>
        <p:spPr>
          <a:xfrm>
            <a:off x="120030" y="3016088"/>
            <a:ext cx="2265822" cy="695054"/>
          </a:xfrm>
          <a:prstGeom prst="rect">
            <a:avLst/>
          </a:prstGeom>
          <a:ln w="12700">
            <a:miter lim="400000"/>
          </a:ln>
        </p:spPr>
      </p:pic>
      <p:grpSp>
        <p:nvGrpSpPr>
          <p:cNvPr id="21" name="Group 20"/>
          <p:cNvGrpSpPr/>
          <p:nvPr/>
        </p:nvGrpSpPr>
        <p:grpSpPr>
          <a:xfrm>
            <a:off x="5978253" y="2638536"/>
            <a:ext cx="2220283" cy="3519377"/>
            <a:chOff x="5956189" y="2826481"/>
            <a:chExt cx="2220283" cy="3519377"/>
          </a:xfrm>
        </p:grpSpPr>
        <p:sp>
          <p:nvSpPr>
            <p:cNvPr id="5" name="TextBox 4"/>
            <p:cNvSpPr txBox="1"/>
            <p:nvPr/>
          </p:nvSpPr>
          <p:spPr>
            <a:xfrm>
              <a:off x="5956189" y="2826481"/>
              <a:ext cx="645378" cy="369332"/>
            </a:xfrm>
            <a:prstGeom prst="rect">
              <a:avLst/>
            </a:prstGeom>
            <a:noFill/>
          </p:spPr>
          <p:txBody>
            <a:bodyPr wrap="square" rtlCol="0">
              <a:spAutoFit/>
            </a:bodyPr>
            <a:lstStyle/>
            <a:p>
              <a:pPr algn="ctr"/>
              <a:r>
                <a:rPr lang="en-US" dirty="0" smtClean="0"/>
                <a:t>SL10</a:t>
              </a:r>
              <a:endParaRPr lang="en-US" dirty="0"/>
            </a:p>
          </p:txBody>
        </p:sp>
        <p:sp>
          <p:nvSpPr>
            <p:cNvPr id="6" name="Rectangle 5"/>
            <p:cNvSpPr/>
            <p:nvPr/>
          </p:nvSpPr>
          <p:spPr>
            <a:xfrm>
              <a:off x="6126478" y="3126480"/>
              <a:ext cx="304800" cy="4191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6126478" y="3545580"/>
              <a:ext cx="973777" cy="280027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431278" y="3545580"/>
              <a:ext cx="1740539" cy="92147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033" name="Picture 9" descr="E:\Google Drive\Albany\Projects\Presentations\3UTRstrucYTHSPACE.PNG"/>
            <p:cNvPicPr>
              <a:picLocks noChangeAspect="1" noChangeArrowheads="1"/>
            </p:cNvPicPr>
            <p:nvPr/>
          </p:nvPicPr>
          <p:blipFill rotWithShape="1">
            <a:blip r:embed="rId5">
              <a:extLst>
                <a:ext uri="{28A0092B-C50C-407E-A947-70E740481C1C}">
                  <a14:useLocalDpi xmlns:a14="http://schemas.microsoft.com/office/drawing/2010/main" val="0"/>
                </a:ext>
              </a:extLst>
            </a:blip>
            <a:srcRect l="44857" t="44349" r="52996" b="49000"/>
            <a:stretch/>
          </p:blipFill>
          <p:spPr bwMode="auto">
            <a:xfrm>
              <a:off x="7117078" y="4495134"/>
              <a:ext cx="1059394" cy="182880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9" name="Straight Connector 28"/>
          <p:cNvCxnSpPr/>
          <p:nvPr/>
        </p:nvCxnSpPr>
        <p:spPr>
          <a:xfrm>
            <a:off x="3231048" y="3241464"/>
            <a:ext cx="109728"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3473364" y="3098756"/>
            <a:ext cx="0" cy="149554"/>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3656244" y="3177057"/>
            <a:ext cx="0" cy="71253"/>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3645196" y="3241167"/>
            <a:ext cx="79248"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624550" y="3024022"/>
            <a:ext cx="0" cy="153035"/>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3331250" y="3205235"/>
            <a:ext cx="0" cy="43075"/>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98744" y="2405132"/>
            <a:ext cx="2265822" cy="646331"/>
          </a:xfrm>
          <a:prstGeom prst="rect">
            <a:avLst/>
          </a:prstGeom>
          <a:noFill/>
        </p:spPr>
        <p:txBody>
          <a:bodyPr wrap="square" rtlCol="0">
            <a:spAutoFit/>
          </a:bodyPr>
          <a:lstStyle/>
          <a:p>
            <a:pPr algn="ctr"/>
            <a:r>
              <a:rPr lang="en-US" dirty="0" smtClean="0">
                <a:solidFill>
                  <a:schemeClr val="bg1"/>
                </a:solidFill>
              </a:rPr>
              <a:t>SELEX-Consensus of a YTH protein</a:t>
            </a:r>
            <a:endParaRPr lang="en-US" dirty="0">
              <a:solidFill>
                <a:schemeClr val="bg1"/>
              </a:solidFill>
            </a:endParaRPr>
          </a:p>
        </p:txBody>
      </p:sp>
      <p:sp>
        <p:nvSpPr>
          <p:cNvPr id="19" name="Rectangle 18"/>
          <p:cNvSpPr/>
          <p:nvPr/>
        </p:nvSpPr>
        <p:spPr>
          <a:xfrm>
            <a:off x="5438775" y="6575546"/>
            <a:ext cx="3708350" cy="276999"/>
          </a:xfrm>
          <a:prstGeom prst="rect">
            <a:avLst/>
          </a:prstGeom>
        </p:spPr>
        <p:txBody>
          <a:bodyPr wrap="square">
            <a:spAutoFit/>
          </a:bodyPr>
          <a:lstStyle/>
          <a:p>
            <a:pPr algn="r"/>
            <a:r>
              <a:rPr lang="en-US" sz="1200" dirty="0" smtClean="0">
                <a:solidFill>
                  <a:srgbClr val="FFFFFF"/>
                </a:solidFill>
                <a:latin typeface="Helvetica" charset="0"/>
                <a:ea typeface="Helvetica" charset="0"/>
                <a:cs typeface="Helvetica" charset="0"/>
                <a:sym typeface="Abadi MT Condensed Light"/>
              </a:rPr>
              <a:t>Zhang et al, </a:t>
            </a:r>
            <a:r>
              <a:rPr lang="en-US" sz="1200" i="1" dirty="0" smtClean="0">
                <a:solidFill>
                  <a:srgbClr val="FFFFFF"/>
                </a:solidFill>
                <a:latin typeface="Helvetica" charset="0"/>
                <a:ea typeface="Helvetica" charset="0"/>
                <a:cs typeface="Helvetica" charset="0"/>
                <a:sym typeface="Abadi MT Condensed Light"/>
              </a:rPr>
              <a:t>Journal of Biological Chemistry</a:t>
            </a:r>
            <a:r>
              <a:rPr lang="en-US" sz="1200" dirty="0" smtClean="0">
                <a:solidFill>
                  <a:srgbClr val="FFFFFF"/>
                </a:solidFill>
                <a:latin typeface="Helvetica" charset="0"/>
                <a:ea typeface="Helvetica" charset="0"/>
                <a:cs typeface="Helvetica" charset="0"/>
                <a:sym typeface="Abadi MT Condensed Light"/>
              </a:rPr>
              <a:t>  (2010)</a:t>
            </a:r>
            <a:endParaRPr lang="en-US" sz="1200" dirty="0">
              <a:solidFill>
                <a:srgbClr val="FFFFFF"/>
              </a:solidFill>
              <a:latin typeface="Helvetica" charset="0"/>
              <a:ea typeface="Helvetica" charset="0"/>
              <a:cs typeface="Helvetica" charset="0"/>
              <a:sym typeface="Abadi MT Condensed Light"/>
            </a:endParaRPr>
          </a:p>
        </p:txBody>
      </p:sp>
    </p:spTree>
    <p:extLst>
      <p:ext uri="{BB962C8B-B14F-4D97-AF65-F5344CB8AC3E}">
        <p14:creationId xmlns:p14="http://schemas.microsoft.com/office/powerpoint/2010/main" val="28489833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6A epitranscriptomics: writers, erasers and read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3040" y="2133600"/>
            <a:ext cx="6217920" cy="25908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76600" y="2667000"/>
            <a:ext cx="11430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0" y="47244"/>
            <a:ext cx="9144000" cy="1012299"/>
          </a:xfrm>
        </p:spPr>
        <p:txBody>
          <a:bodyPr>
            <a:normAutofit fontScale="90000"/>
          </a:bodyPr>
          <a:lstStyle/>
          <a:p>
            <a:r>
              <a:rPr lang="en-US" sz="3200" dirty="0"/>
              <a:t>m</a:t>
            </a:r>
            <a:r>
              <a:rPr lang="en-US" sz="3200" baseline="30000" dirty="0"/>
              <a:t>6</a:t>
            </a:r>
            <a:r>
              <a:rPr lang="en-US" sz="3200" dirty="0"/>
              <a:t>A is a well characterized mRNA modification</a:t>
            </a:r>
            <a:br>
              <a:rPr lang="en-US" sz="3200" dirty="0"/>
            </a:br>
            <a:endParaRPr lang="en-US" sz="3200" dirty="0"/>
          </a:p>
        </p:txBody>
      </p:sp>
      <p:sp>
        <p:nvSpPr>
          <p:cNvPr id="8" name="Rectangle 7"/>
          <p:cNvSpPr/>
          <p:nvPr/>
        </p:nvSpPr>
        <p:spPr>
          <a:xfrm>
            <a:off x="3803496" y="6569850"/>
            <a:ext cx="5344559" cy="276999"/>
          </a:xfrm>
          <a:prstGeom prst="rect">
            <a:avLst/>
          </a:prstGeom>
        </p:spPr>
        <p:txBody>
          <a:bodyPr wrap="square">
            <a:spAutoFit/>
          </a:bodyPr>
          <a:lstStyle/>
          <a:p>
            <a:pPr algn="r"/>
            <a:r>
              <a:rPr lang="en-US" sz="1200" dirty="0" smtClean="0">
                <a:solidFill>
                  <a:srgbClr val="FFFFFF"/>
                </a:solidFill>
                <a:latin typeface="Helvetica" charset="0"/>
                <a:ea typeface="Helvetica" charset="0"/>
                <a:cs typeface="Helvetica" charset="0"/>
                <a:sym typeface="Abadi MT Condensed Light"/>
              </a:rPr>
              <a:t>Liu, et al., </a:t>
            </a:r>
            <a:r>
              <a:rPr lang="en-US" sz="1200" i="1" dirty="0" smtClean="0">
                <a:solidFill>
                  <a:srgbClr val="FFFFFF"/>
                </a:solidFill>
                <a:latin typeface="Helvetica" charset="0"/>
                <a:ea typeface="Helvetica" charset="0"/>
                <a:cs typeface="Helvetica" charset="0"/>
                <a:sym typeface="Abadi MT Condensed Light"/>
              </a:rPr>
              <a:t>Nature Structural &amp; Molecular Biology</a:t>
            </a:r>
            <a:r>
              <a:rPr lang="en-US" sz="1200" dirty="0" smtClean="0">
                <a:solidFill>
                  <a:srgbClr val="FFFFFF"/>
                </a:solidFill>
                <a:latin typeface="Helvetica" charset="0"/>
                <a:ea typeface="Helvetica" charset="0"/>
                <a:cs typeface="Helvetica" charset="0"/>
                <a:sym typeface="Abadi MT Condensed Light"/>
              </a:rPr>
              <a:t>  (2016)</a:t>
            </a:r>
            <a:endParaRPr lang="en-US" sz="1200" dirty="0">
              <a:solidFill>
                <a:srgbClr val="FFFFFF"/>
              </a:solidFill>
              <a:latin typeface="Helvetica" charset="0"/>
              <a:ea typeface="Helvetica" charset="0"/>
              <a:cs typeface="Helvetica" charset="0"/>
              <a:sym typeface="Abadi MT Condensed Light"/>
            </a:endParaRPr>
          </a:p>
        </p:txBody>
      </p:sp>
    </p:spTree>
    <p:extLst>
      <p:ext uri="{BB962C8B-B14F-4D97-AF65-F5344CB8AC3E}">
        <p14:creationId xmlns:p14="http://schemas.microsoft.com/office/powerpoint/2010/main" val="29283341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578500" y="2805422"/>
            <a:ext cx="5987000" cy="1247157"/>
            <a:chOff x="1364776" y="2493591"/>
            <a:chExt cx="5987000" cy="1247157"/>
          </a:xfrm>
        </p:grpSpPr>
        <p:sp>
          <p:nvSpPr>
            <p:cNvPr id="3" name="Freeform 2"/>
            <p:cNvSpPr/>
            <p:nvPr/>
          </p:nvSpPr>
          <p:spPr>
            <a:xfrm flipH="1">
              <a:off x="2031939" y="3618346"/>
              <a:ext cx="4063941" cy="9101"/>
            </a:xfrm>
            <a:custGeom>
              <a:avLst/>
              <a:gdLst>
                <a:gd name="connsiteX0" fmla="*/ 215900 w 1028700"/>
                <a:gd name="connsiteY0" fmla="*/ 33331 h 760833"/>
                <a:gd name="connsiteX1" fmla="*/ 838200 w 1028700"/>
                <a:gd name="connsiteY1" fmla="*/ 33331 h 760833"/>
                <a:gd name="connsiteX2" fmla="*/ 914400 w 1028700"/>
                <a:gd name="connsiteY2" fmla="*/ 84131 h 760833"/>
                <a:gd name="connsiteX3" fmla="*/ 965200 w 1028700"/>
                <a:gd name="connsiteY3" fmla="*/ 147631 h 760833"/>
                <a:gd name="connsiteX4" fmla="*/ 977900 w 1028700"/>
                <a:gd name="connsiteY4" fmla="*/ 236531 h 760833"/>
                <a:gd name="connsiteX5" fmla="*/ 1016000 w 1028700"/>
                <a:gd name="connsiteY5" fmla="*/ 350831 h 760833"/>
                <a:gd name="connsiteX6" fmla="*/ 1028700 w 1028700"/>
                <a:gd name="connsiteY6" fmla="*/ 414331 h 760833"/>
                <a:gd name="connsiteX7" fmla="*/ 1016000 w 1028700"/>
                <a:gd name="connsiteY7" fmla="*/ 642931 h 760833"/>
                <a:gd name="connsiteX8" fmla="*/ 901700 w 1028700"/>
                <a:gd name="connsiteY8" fmla="*/ 731831 h 760833"/>
                <a:gd name="connsiteX9" fmla="*/ 863600 w 1028700"/>
                <a:gd name="connsiteY9" fmla="*/ 757231 h 760833"/>
                <a:gd name="connsiteX10" fmla="*/ 0 w 1028700"/>
                <a:gd name="connsiteY10" fmla="*/ 757231 h 760833"/>
                <a:gd name="connsiteX0" fmla="*/ 215900 w 1028700"/>
                <a:gd name="connsiteY0" fmla="*/ 25268 h 752770"/>
                <a:gd name="connsiteX1" fmla="*/ 838200 w 1028700"/>
                <a:gd name="connsiteY1" fmla="*/ 25268 h 752770"/>
                <a:gd name="connsiteX2" fmla="*/ 965200 w 1028700"/>
                <a:gd name="connsiteY2" fmla="*/ 139568 h 752770"/>
                <a:gd name="connsiteX3" fmla="*/ 977900 w 1028700"/>
                <a:gd name="connsiteY3" fmla="*/ 228468 h 752770"/>
                <a:gd name="connsiteX4" fmla="*/ 1016000 w 1028700"/>
                <a:gd name="connsiteY4" fmla="*/ 342768 h 752770"/>
                <a:gd name="connsiteX5" fmla="*/ 1028700 w 1028700"/>
                <a:gd name="connsiteY5" fmla="*/ 406268 h 752770"/>
                <a:gd name="connsiteX6" fmla="*/ 1016000 w 1028700"/>
                <a:gd name="connsiteY6" fmla="*/ 634868 h 752770"/>
                <a:gd name="connsiteX7" fmla="*/ 901700 w 1028700"/>
                <a:gd name="connsiteY7" fmla="*/ 723768 h 752770"/>
                <a:gd name="connsiteX8" fmla="*/ 863600 w 1028700"/>
                <a:gd name="connsiteY8" fmla="*/ 749168 h 752770"/>
                <a:gd name="connsiteX9" fmla="*/ 0 w 1028700"/>
                <a:gd name="connsiteY9" fmla="*/ 749168 h 752770"/>
                <a:gd name="connsiteX0" fmla="*/ 215900 w 1028700"/>
                <a:gd name="connsiteY0" fmla="*/ 30030 h 757532"/>
                <a:gd name="connsiteX1" fmla="*/ 838200 w 1028700"/>
                <a:gd name="connsiteY1" fmla="*/ 30030 h 757532"/>
                <a:gd name="connsiteX2" fmla="*/ 977900 w 1028700"/>
                <a:gd name="connsiteY2" fmla="*/ 233230 h 757532"/>
                <a:gd name="connsiteX3" fmla="*/ 1016000 w 1028700"/>
                <a:gd name="connsiteY3" fmla="*/ 347530 h 757532"/>
                <a:gd name="connsiteX4" fmla="*/ 1028700 w 1028700"/>
                <a:gd name="connsiteY4" fmla="*/ 411030 h 757532"/>
                <a:gd name="connsiteX5" fmla="*/ 1016000 w 1028700"/>
                <a:gd name="connsiteY5" fmla="*/ 639630 h 757532"/>
                <a:gd name="connsiteX6" fmla="*/ 901700 w 1028700"/>
                <a:gd name="connsiteY6" fmla="*/ 728530 h 757532"/>
                <a:gd name="connsiteX7" fmla="*/ 863600 w 1028700"/>
                <a:gd name="connsiteY7" fmla="*/ 753930 h 757532"/>
                <a:gd name="connsiteX8" fmla="*/ 0 w 1028700"/>
                <a:gd name="connsiteY8" fmla="*/ 753930 h 757532"/>
                <a:gd name="connsiteX0" fmla="*/ 215900 w 1032997"/>
                <a:gd name="connsiteY0" fmla="*/ 37057 h 764559"/>
                <a:gd name="connsiteX1" fmla="*/ 838200 w 1032997"/>
                <a:gd name="connsiteY1" fmla="*/ 37057 h 764559"/>
                <a:gd name="connsiteX2" fmla="*/ 1016000 w 1032997"/>
                <a:gd name="connsiteY2" fmla="*/ 354557 h 764559"/>
                <a:gd name="connsiteX3" fmla="*/ 1028700 w 1032997"/>
                <a:gd name="connsiteY3" fmla="*/ 418057 h 764559"/>
                <a:gd name="connsiteX4" fmla="*/ 1016000 w 1032997"/>
                <a:gd name="connsiteY4" fmla="*/ 646657 h 764559"/>
                <a:gd name="connsiteX5" fmla="*/ 901700 w 1032997"/>
                <a:gd name="connsiteY5" fmla="*/ 735557 h 764559"/>
                <a:gd name="connsiteX6" fmla="*/ 863600 w 1032997"/>
                <a:gd name="connsiteY6" fmla="*/ 760957 h 764559"/>
                <a:gd name="connsiteX7" fmla="*/ 0 w 1032997"/>
                <a:gd name="connsiteY7" fmla="*/ 760957 h 764559"/>
                <a:gd name="connsiteX0" fmla="*/ 215900 w 1028700"/>
                <a:gd name="connsiteY0" fmla="*/ 41244 h 768746"/>
                <a:gd name="connsiteX1" fmla="*/ 838200 w 1028700"/>
                <a:gd name="connsiteY1" fmla="*/ 41244 h 768746"/>
                <a:gd name="connsiteX2" fmla="*/ 1028700 w 1028700"/>
                <a:gd name="connsiteY2" fmla="*/ 422244 h 768746"/>
                <a:gd name="connsiteX3" fmla="*/ 1016000 w 1028700"/>
                <a:gd name="connsiteY3" fmla="*/ 650844 h 768746"/>
                <a:gd name="connsiteX4" fmla="*/ 901700 w 1028700"/>
                <a:gd name="connsiteY4" fmla="*/ 739744 h 768746"/>
                <a:gd name="connsiteX5" fmla="*/ 863600 w 1028700"/>
                <a:gd name="connsiteY5" fmla="*/ 765144 h 768746"/>
                <a:gd name="connsiteX6" fmla="*/ 0 w 1028700"/>
                <a:gd name="connsiteY6" fmla="*/ 765144 h 768746"/>
                <a:gd name="connsiteX0" fmla="*/ 215900 w 1016967"/>
                <a:gd name="connsiteY0" fmla="*/ 57124 h 784626"/>
                <a:gd name="connsiteX1" fmla="*/ 838200 w 1016967"/>
                <a:gd name="connsiteY1" fmla="*/ 57124 h 784626"/>
                <a:gd name="connsiteX2" fmla="*/ 1016000 w 1016967"/>
                <a:gd name="connsiteY2" fmla="*/ 666724 h 784626"/>
                <a:gd name="connsiteX3" fmla="*/ 901700 w 1016967"/>
                <a:gd name="connsiteY3" fmla="*/ 755624 h 784626"/>
                <a:gd name="connsiteX4" fmla="*/ 863600 w 1016967"/>
                <a:gd name="connsiteY4" fmla="*/ 781024 h 784626"/>
                <a:gd name="connsiteX5" fmla="*/ 0 w 1016967"/>
                <a:gd name="connsiteY5" fmla="*/ 781024 h 784626"/>
                <a:gd name="connsiteX0" fmla="*/ 215900 w 911287"/>
                <a:gd name="connsiteY0" fmla="*/ 63478 h 822963"/>
                <a:gd name="connsiteX1" fmla="*/ 838200 w 911287"/>
                <a:gd name="connsiteY1" fmla="*/ 63478 h 822963"/>
                <a:gd name="connsiteX2" fmla="*/ 901700 w 911287"/>
                <a:gd name="connsiteY2" fmla="*/ 761978 h 822963"/>
                <a:gd name="connsiteX3" fmla="*/ 863600 w 911287"/>
                <a:gd name="connsiteY3" fmla="*/ 787378 h 822963"/>
                <a:gd name="connsiteX4" fmla="*/ 0 w 911287"/>
                <a:gd name="connsiteY4" fmla="*/ 787378 h 822963"/>
                <a:gd name="connsiteX0" fmla="*/ 215900 w 946269"/>
                <a:gd name="connsiteY0" fmla="*/ 65304 h 842826"/>
                <a:gd name="connsiteX1" fmla="*/ 838200 w 946269"/>
                <a:gd name="connsiteY1" fmla="*/ 65304 h 842826"/>
                <a:gd name="connsiteX2" fmla="*/ 863600 w 946269"/>
                <a:gd name="connsiteY2" fmla="*/ 789204 h 842826"/>
                <a:gd name="connsiteX3" fmla="*/ 0 w 946269"/>
                <a:gd name="connsiteY3" fmla="*/ 789204 h 842826"/>
                <a:gd name="connsiteX0" fmla="*/ 0 w 1761925"/>
                <a:gd name="connsiteY0" fmla="*/ 25612 h 900330"/>
                <a:gd name="connsiteX1" fmla="*/ 1594205 w 1761925"/>
                <a:gd name="connsiteY1" fmla="*/ 122808 h 900330"/>
                <a:gd name="connsiteX2" fmla="*/ 1619605 w 1761925"/>
                <a:gd name="connsiteY2" fmla="*/ 846708 h 900330"/>
                <a:gd name="connsiteX3" fmla="*/ 756005 w 1761925"/>
                <a:gd name="connsiteY3" fmla="*/ 846708 h 900330"/>
                <a:gd name="connsiteX0" fmla="*/ 170544 w 1989901"/>
                <a:gd name="connsiteY0" fmla="*/ 25612 h 924886"/>
                <a:gd name="connsiteX1" fmla="*/ 1764749 w 1989901"/>
                <a:gd name="connsiteY1" fmla="*/ 122808 h 924886"/>
                <a:gd name="connsiteX2" fmla="*/ 1790149 w 1989901"/>
                <a:gd name="connsiteY2" fmla="*/ 846708 h 924886"/>
                <a:gd name="connsiteX3" fmla="*/ 0 w 1989901"/>
                <a:gd name="connsiteY3" fmla="*/ 905026 h 924886"/>
                <a:gd name="connsiteX0" fmla="*/ 170544 w 1997863"/>
                <a:gd name="connsiteY0" fmla="*/ 30612 h 1014257"/>
                <a:gd name="connsiteX1" fmla="*/ 1764749 w 1997863"/>
                <a:gd name="connsiteY1" fmla="*/ 127808 h 1014257"/>
                <a:gd name="connsiteX2" fmla="*/ 1803108 w 1997863"/>
                <a:gd name="connsiteY2" fmla="*/ 968344 h 1014257"/>
                <a:gd name="connsiteX3" fmla="*/ 0 w 1997863"/>
                <a:gd name="connsiteY3" fmla="*/ 910026 h 1014257"/>
                <a:gd name="connsiteX0" fmla="*/ 170544 w 1917356"/>
                <a:gd name="connsiteY0" fmla="*/ 30612 h 1005391"/>
                <a:gd name="connsiteX1" fmla="*/ 1764749 w 1917356"/>
                <a:gd name="connsiteY1" fmla="*/ 127808 h 1005391"/>
                <a:gd name="connsiteX2" fmla="*/ 1803108 w 1917356"/>
                <a:gd name="connsiteY2" fmla="*/ 968344 h 1005391"/>
                <a:gd name="connsiteX3" fmla="*/ 0 w 1917356"/>
                <a:gd name="connsiteY3" fmla="*/ 910026 h 1005391"/>
                <a:gd name="connsiteX0" fmla="*/ 170544 w 2001278"/>
                <a:gd name="connsiteY0" fmla="*/ 30612 h 1005391"/>
                <a:gd name="connsiteX1" fmla="*/ 1764749 w 2001278"/>
                <a:gd name="connsiteY1" fmla="*/ 127808 h 1005391"/>
                <a:gd name="connsiteX2" fmla="*/ 1803108 w 2001278"/>
                <a:gd name="connsiteY2" fmla="*/ 968344 h 1005391"/>
                <a:gd name="connsiteX3" fmla="*/ 0 w 2001278"/>
                <a:gd name="connsiteY3" fmla="*/ 910026 h 1005391"/>
                <a:gd name="connsiteX0" fmla="*/ 170544 w 1962994"/>
                <a:gd name="connsiteY0" fmla="*/ 30612 h 1002680"/>
                <a:gd name="connsiteX1" fmla="*/ 1764749 w 1962994"/>
                <a:gd name="connsiteY1" fmla="*/ 127808 h 1002680"/>
                <a:gd name="connsiteX2" fmla="*/ 1803108 w 1962994"/>
                <a:gd name="connsiteY2" fmla="*/ 968344 h 1002680"/>
                <a:gd name="connsiteX3" fmla="*/ 0 w 1962994"/>
                <a:gd name="connsiteY3" fmla="*/ 910026 h 1002680"/>
                <a:gd name="connsiteX0" fmla="*/ 170544 w 1962994"/>
                <a:gd name="connsiteY0" fmla="*/ 30612 h 1002680"/>
                <a:gd name="connsiteX1" fmla="*/ 1764749 w 1962994"/>
                <a:gd name="connsiteY1" fmla="*/ 127808 h 1002680"/>
                <a:gd name="connsiteX2" fmla="*/ 1803108 w 1962994"/>
                <a:gd name="connsiteY2" fmla="*/ 968344 h 1002680"/>
                <a:gd name="connsiteX3" fmla="*/ 0 w 1962994"/>
                <a:gd name="connsiteY3" fmla="*/ 910026 h 1002680"/>
                <a:gd name="connsiteX0" fmla="*/ 170544 w 1921310"/>
                <a:gd name="connsiteY0" fmla="*/ 13793 h 985861"/>
                <a:gd name="connsiteX1" fmla="*/ 1764749 w 1921310"/>
                <a:gd name="connsiteY1" fmla="*/ 110989 h 985861"/>
                <a:gd name="connsiteX2" fmla="*/ 1803108 w 1921310"/>
                <a:gd name="connsiteY2" fmla="*/ 951525 h 985861"/>
                <a:gd name="connsiteX3" fmla="*/ 0 w 1921310"/>
                <a:gd name="connsiteY3" fmla="*/ 893207 h 985861"/>
                <a:gd name="connsiteX0" fmla="*/ 170544 w 1921310"/>
                <a:gd name="connsiteY0" fmla="*/ 13793 h 985861"/>
                <a:gd name="connsiteX1" fmla="*/ 1764749 w 1921310"/>
                <a:gd name="connsiteY1" fmla="*/ 110989 h 985861"/>
                <a:gd name="connsiteX2" fmla="*/ 1803108 w 1921310"/>
                <a:gd name="connsiteY2" fmla="*/ 951525 h 985861"/>
                <a:gd name="connsiteX3" fmla="*/ 0 w 1921310"/>
                <a:gd name="connsiteY3" fmla="*/ 893207 h 985861"/>
                <a:gd name="connsiteX0" fmla="*/ 170544 w 2045808"/>
                <a:gd name="connsiteY0" fmla="*/ 13793 h 985861"/>
                <a:gd name="connsiteX1" fmla="*/ 1764749 w 2045808"/>
                <a:gd name="connsiteY1" fmla="*/ 110989 h 985861"/>
                <a:gd name="connsiteX2" fmla="*/ 1803108 w 2045808"/>
                <a:gd name="connsiteY2" fmla="*/ 951525 h 985861"/>
                <a:gd name="connsiteX3" fmla="*/ 0 w 2045808"/>
                <a:gd name="connsiteY3" fmla="*/ 893207 h 985861"/>
                <a:gd name="connsiteX0" fmla="*/ 170544 w 2045808"/>
                <a:gd name="connsiteY0" fmla="*/ 13793 h 985861"/>
                <a:gd name="connsiteX1" fmla="*/ 1764749 w 2045808"/>
                <a:gd name="connsiteY1" fmla="*/ 110989 h 985861"/>
                <a:gd name="connsiteX2" fmla="*/ 1803108 w 2045808"/>
                <a:gd name="connsiteY2" fmla="*/ 951525 h 985861"/>
                <a:gd name="connsiteX3" fmla="*/ 0 w 2045808"/>
                <a:gd name="connsiteY3" fmla="*/ 893207 h 985861"/>
                <a:gd name="connsiteX0" fmla="*/ 170544 w 2113620"/>
                <a:gd name="connsiteY0" fmla="*/ 13793 h 985861"/>
                <a:gd name="connsiteX1" fmla="*/ 1764749 w 2113620"/>
                <a:gd name="connsiteY1" fmla="*/ 110989 h 985861"/>
                <a:gd name="connsiteX2" fmla="*/ 1803108 w 2113620"/>
                <a:gd name="connsiteY2" fmla="*/ 951525 h 985861"/>
                <a:gd name="connsiteX3" fmla="*/ 0 w 2113620"/>
                <a:gd name="connsiteY3" fmla="*/ 893207 h 985861"/>
                <a:gd name="connsiteX0" fmla="*/ 151106 w 2094182"/>
                <a:gd name="connsiteY0" fmla="*/ 13793 h 1016037"/>
                <a:gd name="connsiteX1" fmla="*/ 1745311 w 2094182"/>
                <a:gd name="connsiteY1" fmla="*/ 110989 h 1016037"/>
                <a:gd name="connsiteX2" fmla="*/ 1783670 w 2094182"/>
                <a:gd name="connsiteY2" fmla="*/ 951525 h 1016037"/>
                <a:gd name="connsiteX3" fmla="*/ 0 w 2094182"/>
                <a:gd name="connsiteY3" fmla="*/ 1003362 h 1016037"/>
                <a:gd name="connsiteX0" fmla="*/ 15039 w 2094182"/>
                <a:gd name="connsiteY0" fmla="*/ 13090 h 1021813"/>
                <a:gd name="connsiteX1" fmla="*/ 1745311 w 2094182"/>
                <a:gd name="connsiteY1" fmla="*/ 116765 h 1021813"/>
                <a:gd name="connsiteX2" fmla="*/ 1783670 w 2094182"/>
                <a:gd name="connsiteY2" fmla="*/ 957301 h 1021813"/>
                <a:gd name="connsiteX3" fmla="*/ 0 w 2094182"/>
                <a:gd name="connsiteY3" fmla="*/ 1009138 h 1021813"/>
                <a:gd name="connsiteX0" fmla="*/ 48797 w 2127940"/>
                <a:gd name="connsiteY0" fmla="*/ 0 h 1008723"/>
                <a:gd name="connsiteX1" fmla="*/ 1779069 w 2127940"/>
                <a:gd name="connsiteY1" fmla="*/ 103675 h 1008723"/>
                <a:gd name="connsiteX2" fmla="*/ 1817428 w 2127940"/>
                <a:gd name="connsiteY2" fmla="*/ 944211 h 1008723"/>
                <a:gd name="connsiteX3" fmla="*/ 33758 w 2127940"/>
                <a:gd name="connsiteY3" fmla="*/ 996048 h 1008723"/>
                <a:gd name="connsiteX0" fmla="*/ 436197 w 2094182"/>
                <a:gd name="connsiteY0" fmla="*/ 0 h 1002244"/>
                <a:gd name="connsiteX1" fmla="*/ 1745311 w 2094182"/>
                <a:gd name="connsiteY1" fmla="*/ 97196 h 1002244"/>
                <a:gd name="connsiteX2" fmla="*/ 1783670 w 2094182"/>
                <a:gd name="connsiteY2" fmla="*/ 937732 h 1002244"/>
                <a:gd name="connsiteX3" fmla="*/ 0 w 2094182"/>
                <a:gd name="connsiteY3" fmla="*/ 989569 h 1002244"/>
                <a:gd name="connsiteX0" fmla="*/ 436197 w 2094182"/>
                <a:gd name="connsiteY0" fmla="*/ 0 h 1002244"/>
                <a:gd name="connsiteX1" fmla="*/ 1745311 w 2094182"/>
                <a:gd name="connsiteY1" fmla="*/ 97196 h 1002244"/>
                <a:gd name="connsiteX2" fmla="*/ 1783670 w 2094182"/>
                <a:gd name="connsiteY2" fmla="*/ 937732 h 1002244"/>
                <a:gd name="connsiteX3" fmla="*/ 0 w 2094182"/>
                <a:gd name="connsiteY3" fmla="*/ 989569 h 1002244"/>
                <a:gd name="connsiteX0" fmla="*/ 40956 w 2094182"/>
                <a:gd name="connsiteY0" fmla="*/ 0 h 1021683"/>
                <a:gd name="connsiteX1" fmla="*/ 1745311 w 2094182"/>
                <a:gd name="connsiteY1" fmla="*/ 116635 h 1021683"/>
                <a:gd name="connsiteX2" fmla="*/ 1783670 w 2094182"/>
                <a:gd name="connsiteY2" fmla="*/ 957171 h 1021683"/>
                <a:gd name="connsiteX3" fmla="*/ 0 w 2094182"/>
                <a:gd name="connsiteY3" fmla="*/ 1009008 h 1021683"/>
                <a:gd name="connsiteX0" fmla="*/ 40956 w 2094182"/>
                <a:gd name="connsiteY0" fmla="*/ 0 h 1032998"/>
                <a:gd name="connsiteX1" fmla="*/ 1745311 w 2094182"/>
                <a:gd name="connsiteY1" fmla="*/ 116635 h 1032998"/>
                <a:gd name="connsiteX2" fmla="*/ 1783670 w 2094182"/>
                <a:gd name="connsiteY2" fmla="*/ 957171 h 1032998"/>
                <a:gd name="connsiteX3" fmla="*/ 0 w 2094182"/>
                <a:gd name="connsiteY3" fmla="*/ 1009008 h 1032998"/>
                <a:gd name="connsiteX0" fmla="*/ 40956 w 2094182"/>
                <a:gd name="connsiteY0" fmla="*/ 0 h 1032998"/>
                <a:gd name="connsiteX1" fmla="*/ 1745311 w 2094182"/>
                <a:gd name="connsiteY1" fmla="*/ 116635 h 1032998"/>
                <a:gd name="connsiteX2" fmla="*/ 1783670 w 2094182"/>
                <a:gd name="connsiteY2" fmla="*/ 957171 h 1032998"/>
                <a:gd name="connsiteX3" fmla="*/ 0 w 2094182"/>
                <a:gd name="connsiteY3" fmla="*/ 1009008 h 1032998"/>
                <a:gd name="connsiteX0" fmla="*/ 40956 w 2094182"/>
                <a:gd name="connsiteY0" fmla="*/ 0 h 1032998"/>
                <a:gd name="connsiteX1" fmla="*/ 1745311 w 2094182"/>
                <a:gd name="connsiteY1" fmla="*/ 116635 h 1032998"/>
                <a:gd name="connsiteX2" fmla="*/ 1783670 w 2094182"/>
                <a:gd name="connsiteY2" fmla="*/ 957171 h 1032998"/>
                <a:gd name="connsiteX3" fmla="*/ 0 w 2094182"/>
                <a:gd name="connsiteY3" fmla="*/ 1009008 h 1032998"/>
                <a:gd name="connsiteX0" fmla="*/ 40956 w 2076299"/>
                <a:gd name="connsiteY0" fmla="*/ 0 h 1032998"/>
                <a:gd name="connsiteX1" fmla="*/ 1745311 w 2076299"/>
                <a:gd name="connsiteY1" fmla="*/ 116635 h 1032998"/>
                <a:gd name="connsiteX2" fmla="*/ 1783670 w 2076299"/>
                <a:gd name="connsiteY2" fmla="*/ 957171 h 1032998"/>
                <a:gd name="connsiteX3" fmla="*/ 0 w 2076299"/>
                <a:gd name="connsiteY3" fmla="*/ 1009008 h 1032998"/>
                <a:gd name="connsiteX0" fmla="*/ 40956 w 2076299"/>
                <a:gd name="connsiteY0" fmla="*/ 0 h 1032998"/>
                <a:gd name="connsiteX1" fmla="*/ 1745311 w 2076299"/>
                <a:gd name="connsiteY1" fmla="*/ 116635 h 1032998"/>
                <a:gd name="connsiteX2" fmla="*/ 1783670 w 2076299"/>
                <a:gd name="connsiteY2" fmla="*/ 957171 h 1032998"/>
                <a:gd name="connsiteX3" fmla="*/ 0 w 2076299"/>
                <a:gd name="connsiteY3" fmla="*/ 1009008 h 1032998"/>
                <a:gd name="connsiteX0" fmla="*/ 632653 w 2667996"/>
                <a:gd name="connsiteY0" fmla="*/ 0 h 1035106"/>
                <a:gd name="connsiteX1" fmla="*/ 2337008 w 2667996"/>
                <a:gd name="connsiteY1" fmla="*/ 116635 h 1035106"/>
                <a:gd name="connsiteX2" fmla="*/ 2375367 w 2667996"/>
                <a:gd name="connsiteY2" fmla="*/ 957171 h 1035106"/>
                <a:gd name="connsiteX3" fmla="*/ 0 w 2667996"/>
                <a:gd name="connsiteY3" fmla="*/ 1013805 h 1035106"/>
                <a:gd name="connsiteX0" fmla="*/ 1544187 w 2667996"/>
                <a:gd name="connsiteY0" fmla="*/ 0 h 1011120"/>
                <a:gd name="connsiteX1" fmla="*/ 2337008 w 2667996"/>
                <a:gd name="connsiteY1" fmla="*/ 92649 h 1011120"/>
                <a:gd name="connsiteX2" fmla="*/ 2375367 w 2667996"/>
                <a:gd name="connsiteY2" fmla="*/ 933185 h 1011120"/>
                <a:gd name="connsiteX3" fmla="*/ 0 w 2667996"/>
                <a:gd name="connsiteY3" fmla="*/ 989819 h 1011120"/>
                <a:gd name="connsiteX0" fmla="*/ 1586832 w 2667996"/>
                <a:gd name="connsiteY0" fmla="*/ 0 h 1039903"/>
                <a:gd name="connsiteX1" fmla="*/ 2337008 w 2667996"/>
                <a:gd name="connsiteY1" fmla="*/ 121432 h 1039903"/>
                <a:gd name="connsiteX2" fmla="*/ 2375367 w 2667996"/>
                <a:gd name="connsiteY2" fmla="*/ 961968 h 1039903"/>
                <a:gd name="connsiteX3" fmla="*/ 0 w 2667996"/>
                <a:gd name="connsiteY3" fmla="*/ 1018602 h 1039903"/>
                <a:gd name="connsiteX0" fmla="*/ 1586832 w 2667996"/>
                <a:gd name="connsiteY0" fmla="*/ 0 h 1102267"/>
                <a:gd name="connsiteX1" fmla="*/ 2337008 w 2667996"/>
                <a:gd name="connsiteY1" fmla="*/ 183796 h 1102267"/>
                <a:gd name="connsiteX2" fmla="*/ 2375367 w 2667996"/>
                <a:gd name="connsiteY2" fmla="*/ 1024332 h 1102267"/>
                <a:gd name="connsiteX3" fmla="*/ 0 w 2667996"/>
                <a:gd name="connsiteY3" fmla="*/ 1080966 h 1102267"/>
                <a:gd name="connsiteX0" fmla="*/ 1586832 w 2667996"/>
                <a:gd name="connsiteY0" fmla="*/ 0 h 1102267"/>
                <a:gd name="connsiteX1" fmla="*/ 2337008 w 2667996"/>
                <a:gd name="connsiteY1" fmla="*/ 183796 h 1102267"/>
                <a:gd name="connsiteX2" fmla="*/ 2375367 w 2667996"/>
                <a:gd name="connsiteY2" fmla="*/ 1024332 h 1102267"/>
                <a:gd name="connsiteX3" fmla="*/ 0 w 2667996"/>
                <a:gd name="connsiteY3" fmla="*/ 1080966 h 1102267"/>
                <a:gd name="connsiteX0" fmla="*/ 1586832 w 2667996"/>
                <a:gd name="connsiteY0" fmla="*/ 0 h 1102267"/>
                <a:gd name="connsiteX1" fmla="*/ 2337008 w 2667996"/>
                <a:gd name="connsiteY1" fmla="*/ 183796 h 1102267"/>
                <a:gd name="connsiteX2" fmla="*/ 2375367 w 2667996"/>
                <a:gd name="connsiteY2" fmla="*/ 1024332 h 1102267"/>
                <a:gd name="connsiteX3" fmla="*/ 0 w 2667996"/>
                <a:gd name="connsiteY3" fmla="*/ 1080966 h 1102267"/>
                <a:gd name="connsiteX0" fmla="*/ 1586832 w 2667996"/>
                <a:gd name="connsiteY0" fmla="*/ 0 h 1102267"/>
                <a:gd name="connsiteX1" fmla="*/ 2337008 w 2667996"/>
                <a:gd name="connsiteY1" fmla="*/ 183796 h 1102267"/>
                <a:gd name="connsiteX2" fmla="*/ 2375367 w 2667996"/>
                <a:gd name="connsiteY2" fmla="*/ 1024332 h 1102267"/>
                <a:gd name="connsiteX3" fmla="*/ 0 w 2667996"/>
                <a:gd name="connsiteY3" fmla="*/ 1080966 h 1102267"/>
                <a:gd name="connsiteX0" fmla="*/ 1586832 w 2424179"/>
                <a:gd name="connsiteY0" fmla="*/ 0 h 1102267"/>
                <a:gd name="connsiteX1" fmla="*/ 2375367 w 2424179"/>
                <a:gd name="connsiteY1" fmla="*/ 1024332 h 1102267"/>
                <a:gd name="connsiteX2" fmla="*/ 0 w 2424179"/>
                <a:gd name="connsiteY2" fmla="*/ 1080966 h 1102267"/>
                <a:gd name="connsiteX0" fmla="*/ 2375367 w 2375367"/>
                <a:gd name="connsiteY0" fmla="*/ 0 h 77935"/>
                <a:gd name="connsiteX1" fmla="*/ 0 w 2375367"/>
                <a:gd name="connsiteY1" fmla="*/ 56634 h 77935"/>
                <a:gd name="connsiteX0" fmla="*/ 2585304 w 2585304"/>
                <a:gd name="connsiteY0" fmla="*/ 0 h 66816"/>
                <a:gd name="connsiteX1" fmla="*/ 0 w 2585304"/>
                <a:gd name="connsiteY1" fmla="*/ 28073 h 66816"/>
                <a:gd name="connsiteX0" fmla="*/ 2585304 w 2585304"/>
                <a:gd name="connsiteY0" fmla="*/ 3231 h 31304"/>
                <a:gd name="connsiteX1" fmla="*/ 0 w 2585304"/>
                <a:gd name="connsiteY1" fmla="*/ 31304 h 31304"/>
                <a:gd name="connsiteX0" fmla="*/ 2585304 w 2585304"/>
                <a:gd name="connsiteY0" fmla="*/ 5929 h 9521"/>
                <a:gd name="connsiteX1" fmla="*/ 0 w 2585304"/>
                <a:gd name="connsiteY1" fmla="*/ 9521 h 9521"/>
                <a:gd name="connsiteX0" fmla="*/ 10000 w 10000"/>
                <a:gd name="connsiteY0" fmla="*/ 6227 h 10000"/>
                <a:gd name="connsiteX1" fmla="*/ 0 w 10000"/>
                <a:gd name="connsiteY1" fmla="*/ 10000 h 10000"/>
                <a:gd name="connsiteX0" fmla="*/ 10000 w 10000"/>
                <a:gd name="connsiteY0" fmla="*/ 6227 h 10000"/>
                <a:gd name="connsiteX1" fmla="*/ 0 w 10000"/>
                <a:gd name="connsiteY1" fmla="*/ 10000 h 10000"/>
                <a:gd name="connsiteX0" fmla="*/ 10000 w 10000"/>
                <a:gd name="connsiteY0" fmla="*/ 127 h 3900"/>
                <a:gd name="connsiteX1" fmla="*/ 0 w 10000"/>
                <a:gd name="connsiteY1" fmla="*/ 3900 h 3900"/>
              </a:gdLst>
              <a:ahLst/>
              <a:cxnLst>
                <a:cxn ang="0">
                  <a:pos x="connsiteX0" y="connsiteY0"/>
                </a:cxn>
                <a:cxn ang="0">
                  <a:pos x="connsiteX1" y="connsiteY1"/>
                </a:cxn>
              </a:cxnLst>
              <a:rect l="l" t="t" r="r" b="b"/>
              <a:pathLst>
                <a:path w="10000" h="3900">
                  <a:moveTo>
                    <a:pt x="10000" y="127"/>
                  </a:moveTo>
                  <a:cubicBezTo>
                    <a:pt x="8043" y="-823"/>
                    <a:pt x="1113" y="3900"/>
                    <a:pt x="0" y="3900"/>
                  </a:cubicBezTo>
                </a:path>
              </a:pathLst>
            </a:custGeom>
            <a:ln>
              <a:solidFill>
                <a:srgbClr val="DEDEDE"/>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p:cNvSpPr txBox="1"/>
            <p:nvPr/>
          </p:nvSpPr>
          <p:spPr>
            <a:xfrm>
              <a:off x="6108192" y="3371416"/>
              <a:ext cx="1024128" cy="369332"/>
            </a:xfrm>
            <a:prstGeom prst="rect">
              <a:avLst/>
            </a:prstGeom>
            <a:noFill/>
            <a:effectLst/>
          </p:spPr>
          <p:txBody>
            <a:bodyPr wrap="square" rtlCol="0">
              <a:spAutoFit/>
            </a:bodyPr>
            <a:lstStyle/>
            <a:p>
              <a:r>
                <a:rPr lang="en-US" dirty="0" smtClean="0">
                  <a:solidFill>
                    <a:schemeClr val="bg1"/>
                  </a:solidFill>
                </a:rPr>
                <a:t>AAAA</a:t>
              </a:r>
              <a:endParaRPr lang="en-US" dirty="0">
                <a:solidFill>
                  <a:schemeClr val="bg1"/>
                </a:solidFill>
              </a:endParaRPr>
            </a:p>
          </p:txBody>
        </p:sp>
        <p:sp>
          <p:nvSpPr>
            <p:cNvPr id="7" name="Oval 6"/>
            <p:cNvSpPr/>
            <p:nvPr/>
          </p:nvSpPr>
          <p:spPr>
            <a:xfrm>
              <a:off x="5340096" y="3334839"/>
              <a:ext cx="292608" cy="288430"/>
            </a:xfrm>
            <a:prstGeom prst="ellipse">
              <a:avLst/>
            </a:prstGeom>
            <a:solidFill>
              <a:schemeClr val="tx2"/>
            </a:solidFill>
            <a:ln>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1364776" y="3371415"/>
              <a:ext cx="720056" cy="369332"/>
            </a:xfrm>
            <a:prstGeom prst="rect">
              <a:avLst/>
            </a:prstGeom>
            <a:noFill/>
            <a:effectLst/>
          </p:spPr>
          <p:txBody>
            <a:bodyPr wrap="square" rtlCol="0">
              <a:spAutoFit/>
            </a:bodyPr>
            <a:lstStyle/>
            <a:p>
              <a:r>
                <a:rPr lang="en-US" dirty="0" smtClean="0">
                  <a:solidFill>
                    <a:schemeClr val="bg1"/>
                  </a:solidFill>
                </a:rPr>
                <a:t>m7G</a:t>
              </a:r>
              <a:endParaRPr lang="en-US" dirty="0">
                <a:solidFill>
                  <a:schemeClr val="bg1"/>
                </a:solidFill>
              </a:endParaRPr>
            </a:p>
          </p:txBody>
        </p:sp>
        <p:sp>
          <p:nvSpPr>
            <p:cNvPr id="11" name="TextBox 10"/>
            <p:cNvSpPr txBox="1"/>
            <p:nvPr/>
          </p:nvSpPr>
          <p:spPr>
            <a:xfrm>
              <a:off x="5596128" y="2570922"/>
              <a:ext cx="1755648" cy="646331"/>
            </a:xfrm>
            <a:prstGeom prst="rect">
              <a:avLst/>
            </a:prstGeom>
            <a:noFill/>
            <a:effectLst/>
          </p:spPr>
          <p:txBody>
            <a:bodyPr wrap="square" rtlCol="0">
              <a:spAutoFit/>
            </a:bodyPr>
            <a:lstStyle/>
            <a:p>
              <a:pPr algn="ctr"/>
              <a:r>
                <a:rPr lang="en-US" dirty="0" err="1" smtClean="0">
                  <a:solidFill>
                    <a:schemeClr val="bg1"/>
                  </a:solidFill>
                </a:rPr>
                <a:t>Deadenylase</a:t>
              </a:r>
              <a:r>
                <a:rPr lang="en-US" dirty="0" smtClean="0">
                  <a:solidFill>
                    <a:schemeClr val="bg1"/>
                  </a:solidFill>
                </a:rPr>
                <a:t> Complex</a:t>
              </a:r>
              <a:endParaRPr lang="en-US" dirty="0">
                <a:solidFill>
                  <a:schemeClr val="bg1"/>
                </a:solidFill>
              </a:endParaRPr>
            </a:p>
          </p:txBody>
        </p:sp>
        <p:sp>
          <p:nvSpPr>
            <p:cNvPr id="12" name="Oval 11"/>
            <p:cNvSpPr/>
            <p:nvPr/>
          </p:nvSpPr>
          <p:spPr>
            <a:xfrm>
              <a:off x="5596128" y="3339018"/>
              <a:ext cx="292608" cy="288430"/>
            </a:xfrm>
            <a:prstGeom prst="ellipse">
              <a:avLst/>
            </a:prstGeom>
            <a:solidFill>
              <a:schemeClr val="tx2"/>
            </a:solidFill>
            <a:ln>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5107940" y="3009834"/>
              <a:ext cx="987552" cy="402336"/>
            </a:xfrm>
            <a:prstGeom prst="ellipse">
              <a:avLst/>
            </a:prstGeom>
            <a:solidFill>
              <a:schemeClr val="tx2"/>
            </a:solidFill>
            <a:ln>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chemeClr val="tx1"/>
                  </a:solidFill>
                </a:rPr>
                <a:t>CNOT1</a:t>
              </a:r>
              <a:endParaRPr lang="en-US" dirty="0">
                <a:solidFill>
                  <a:schemeClr val="tx1"/>
                </a:solidFill>
              </a:endParaRPr>
            </a:p>
          </p:txBody>
        </p:sp>
        <p:sp>
          <p:nvSpPr>
            <p:cNvPr id="15" name="Shape 2527"/>
            <p:cNvSpPr/>
            <p:nvPr/>
          </p:nvSpPr>
          <p:spPr>
            <a:xfrm>
              <a:off x="4115029" y="2493591"/>
              <a:ext cx="1078687" cy="1036907"/>
            </a:xfrm>
            <a:custGeom>
              <a:avLst/>
              <a:gdLst>
                <a:gd name="connsiteX0" fmla="*/ 0 w 772244"/>
                <a:gd name="connsiteY0" fmla="*/ 283061 h 566122"/>
                <a:gd name="connsiteX1" fmla="*/ 386122 w 772244"/>
                <a:gd name="connsiteY1" fmla="*/ 0 h 566122"/>
                <a:gd name="connsiteX2" fmla="*/ 772244 w 772244"/>
                <a:gd name="connsiteY2" fmla="*/ 283061 h 566122"/>
                <a:gd name="connsiteX3" fmla="*/ 386122 w 772244"/>
                <a:gd name="connsiteY3" fmla="*/ 566122 h 566122"/>
                <a:gd name="connsiteX4" fmla="*/ 0 w 772244"/>
                <a:gd name="connsiteY4" fmla="*/ 283061 h 566122"/>
                <a:gd name="connsiteX0" fmla="*/ 93 w 772337"/>
                <a:gd name="connsiteY0" fmla="*/ 283061 h 410075"/>
                <a:gd name="connsiteX1" fmla="*/ 386215 w 772337"/>
                <a:gd name="connsiteY1" fmla="*/ 0 h 410075"/>
                <a:gd name="connsiteX2" fmla="*/ 772337 w 772337"/>
                <a:gd name="connsiteY2" fmla="*/ 283061 h 410075"/>
                <a:gd name="connsiteX3" fmla="*/ 414790 w 772337"/>
                <a:gd name="connsiteY3" fmla="*/ 407372 h 410075"/>
                <a:gd name="connsiteX4" fmla="*/ 93 w 772337"/>
                <a:gd name="connsiteY4" fmla="*/ 283061 h 410075"/>
                <a:gd name="connsiteX0" fmla="*/ 24828 w 797072"/>
                <a:gd name="connsiteY0" fmla="*/ 283061 h 437764"/>
                <a:gd name="connsiteX1" fmla="*/ 410950 w 797072"/>
                <a:gd name="connsiteY1" fmla="*/ 0 h 437764"/>
                <a:gd name="connsiteX2" fmla="*/ 797072 w 797072"/>
                <a:gd name="connsiteY2" fmla="*/ 283061 h 437764"/>
                <a:gd name="connsiteX3" fmla="*/ 439525 w 797072"/>
                <a:gd name="connsiteY3" fmla="*/ 407372 h 437764"/>
                <a:gd name="connsiteX4" fmla="*/ 82423 w 797072"/>
                <a:gd name="connsiteY4" fmla="*/ 428626 h 437764"/>
                <a:gd name="connsiteX5" fmla="*/ 24828 w 797072"/>
                <a:gd name="connsiteY5" fmla="*/ 283061 h 437764"/>
                <a:gd name="connsiteX0" fmla="*/ 24828 w 868585"/>
                <a:gd name="connsiteY0" fmla="*/ 283061 h 440221"/>
                <a:gd name="connsiteX1" fmla="*/ 410950 w 868585"/>
                <a:gd name="connsiteY1" fmla="*/ 0 h 440221"/>
                <a:gd name="connsiteX2" fmla="*/ 797072 w 868585"/>
                <a:gd name="connsiteY2" fmla="*/ 283061 h 440221"/>
                <a:gd name="connsiteX3" fmla="*/ 841248 w 868585"/>
                <a:gd name="connsiteY3" fmla="*/ 434975 h 440221"/>
                <a:gd name="connsiteX4" fmla="*/ 439525 w 868585"/>
                <a:gd name="connsiteY4" fmla="*/ 407372 h 440221"/>
                <a:gd name="connsiteX5" fmla="*/ 82423 w 868585"/>
                <a:gd name="connsiteY5" fmla="*/ 428626 h 440221"/>
                <a:gd name="connsiteX6" fmla="*/ 24828 w 868585"/>
                <a:gd name="connsiteY6" fmla="*/ 283061 h 440221"/>
                <a:gd name="connsiteX0" fmla="*/ 24828 w 829091"/>
                <a:gd name="connsiteY0" fmla="*/ 283061 h 519994"/>
                <a:gd name="connsiteX1" fmla="*/ 410950 w 829091"/>
                <a:gd name="connsiteY1" fmla="*/ 0 h 519994"/>
                <a:gd name="connsiteX2" fmla="*/ 797072 w 829091"/>
                <a:gd name="connsiteY2" fmla="*/ 283061 h 519994"/>
                <a:gd name="connsiteX3" fmla="*/ 771398 w 829091"/>
                <a:gd name="connsiteY3" fmla="*/ 517525 h 519994"/>
                <a:gd name="connsiteX4" fmla="*/ 439525 w 829091"/>
                <a:gd name="connsiteY4" fmla="*/ 407372 h 519994"/>
                <a:gd name="connsiteX5" fmla="*/ 82423 w 829091"/>
                <a:gd name="connsiteY5" fmla="*/ 428626 h 519994"/>
                <a:gd name="connsiteX6" fmla="*/ 24828 w 829091"/>
                <a:gd name="connsiteY6" fmla="*/ 283061 h 519994"/>
                <a:gd name="connsiteX0" fmla="*/ 19560 w 823823"/>
                <a:gd name="connsiteY0" fmla="*/ 283061 h 557448"/>
                <a:gd name="connsiteX1" fmla="*/ 405682 w 823823"/>
                <a:gd name="connsiteY1" fmla="*/ 0 h 557448"/>
                <a:gd name="connsiteX2" fmla="*/ 791804 w 823823"/>
                <a:gd name="connsiteY2" fmla="*/ 283061 h 557448"/>
                <a:gd name="connsiteX3" fmla="*/ 766130 w 823823"/>
                <a:gd name="connsiteY3" fmla="*/ 517525 h 557448"/>
                <a:gd name="connsiteX4" fmla="*/ 434257 w 823823"/>
                <a:gd name="connsiteY4" fmla="*/ 407372 h 557448"/>
                <a:gd name="connsiteX5" fmla="*/ 96205 w 823823"/>
                <a:gd name="connsiteY5" fmla="*/ 555626 h 557448"/>
                <a:gd name="connsiteX6" fmla="*/ 19560 w 823823"/>
                <a:gd name="connsiteY6" fmla="*/ 283061 h 557448"/>
                <a:gd name="connsiteX0" fmla="*/ 19560 w 846808"/>
                <a:gd name="connsiteY0" fmla="*/ 283597 h 557984"/>
                <a:gd name="connsiteX1" fmla="*/ 405682 w 846808"/>
                <a:gd name="connsiteY1" fmla="*/ 536 h 557984"/>
                <a:gd name="connsiteX2" fmla="*/ 823554 w 846808"/>
                <a:gd name="connsiteY2" fmla="*/ 216922 h 557984"/>
                <a:gd name="connsiteX3" fmla="*/ 766130 w 846808"/>
                <a:gd name="connsiteY3" fmla="*/ 518061 h 557984"/>
                <a:gd name="connsiteX4" fmla="*/ 434257 w 846808"/>
                <a:gd name="connsiteY4" fmla="*/ 407908 h 557984"/>
                <a:gd name="connsiteX5" fmla="*/ 96205 w 846808"/>
                <a:gd name="connsiteY5" fmla="*/ 556162 h 557984"/>
                <a:gd name="connsiteX6" fmla="*/ 19560 w 846808"/>
                <a:gd name="connsiteY6" fmla="*/ 283597 h 557984"/>
                <a:gd name="connsiteX0" fmla="*/ 19560 w 852454"/>
                <a:gd name="connsiteY0" fmla="*/ 283597 h 558010"/>
                <a:gd name="connsiteX1" fmla="*/ 405682 w 852454"/>
                <a:gd name="connsiteY1" fmla="*/ 536 h 558010"/>
                <a:gd name="connsiteX2" fmla="*/ 823554 w 852454"/>
                <a:gd name="connsiteY2" fmla="*/ 216922 h 558010"/>
                <a:gd name="connsiteX3" fmla="*/ 788355 w 852454"/>
                <a:gd name="connsiteY3" fmla="*/ 503098 h 558010"/>
                <a:gd name="connsiteX4" fmla="*/ 434257 w 852454"/>
                <a:gd name="connsiteY4" fmla="*/ 407908 h 558010"/>
                <a:gd name="connsiteX5" fmla="*/ 96205 w 852454"/>
                <a:gd name="connsiteY5" fmla="*/ 556162 h 558010"/>
                <a:gd name="connsiteX6" fmla="*/ 19560 w 852454"/>
                <a:gd name="connsiteY6" fmla="*/ 283597 h 558010"/>
                <a:gd name="connsiteX0" fmla="*/ 19560 w 852454"/>
                <a:gd name="connsiteY0" fmla="*/ 283597 h 558283"/>
                <a:gd name="connsiteX1" fmla="*/ 405682 w 852454"/>
                <a:gd name="connsiteY1" fmla="*/ 536 h 558283"/>
                <a:gd name="connsiteX2" fmla="*/ 823554 w 852454"/>
                <a:gd name="connsiteY2" fmla="*/ 216922 h 558283"/>
                <a:gd name="connsiteX3" fmla="*/ 788355 w 852454"/>
                <a:gd name="connsiteY3" fmla="*/ 503098 h 558283"/>
                <a:gd name="connsiteX4" fmla="*/ 437432 w 852454"/>
                <a:gd name="connsiteY4" fmla="*/ 430353 h 558283"/>
                <a:gd name="connsiteX5" fmla="*/ 96205 w 852454"/>
                <a:gd name="connsiteY5" fmla="*/ 556162 h 558283"/>
                <a:gd name="connsiteX6" fmla="*/ 19560 w 852454"/>
                <a:gd name="connsiteY6" fmla="*/ 283597 h 558283"/>
                <a:gd name="connsiteX0" fmla="*/ 10754 w 843648"/>
                <a:gd name="connsiteY0" fmla="*/ 283597 h 568148"/>
                <a:gd name="connsiteX1" fmla="*/ 396876 w 843648"/>
                <a:gd name="connsiteY1" fmla="*/ 536 h 568148"/>
                <a:gd name="connsiteX2" fmla="*/ 814748 w 843648"/>
                <a:gd name="connsiteY2" fmla="*/ 216922 h 568148"/>
                <a:gd name="connsiteX3" fmla="*/ 779549 w 843648"/>
                <a:gd name="connsiteY3" fmla="*/ 503098 h 568148"/>
                <a:gd name="connsiteX4" fmla="*/ 428626 w 843648"/>
                <a:gd name="connsiteY4" fmla="*/ 430353 h 568148"/>
                <a:gd name="connsiteX5" fmla="*/ 135024 w 843648"/>
                <a:gd name="connsiteY5" fmla="*/ 566138 h 568148"/>
                <a:gd name="connsiteX6" fmla="*/ 10754 w 843648"/>
                <a:gd name="connsiteY6" fmla="*/ 283597 h 568148"/>
                <a:gd name="connsiteX0" fmla="*/ 10754 w 843648"/>
                <a:gd name="connsiteY0" fmla="*/ 283597 h 568609"/>
                <a:gd name="connsiteX1" fmla="*/ 396876 w 843648"/>
                <a:gd name="connsiteY1" fmla="*/ 536 h 568609"/>
                <a:gd name="connsiteX2" fmla="*/ 814748 w 843648"/>
                <a:gd name="connsiteY2" fmla="*/ 216922 h 568609"/>
                <a:gd name="connsiteX3" fmla="*/ 779549 w 843648"/>
                <a:gd name="connsiteY3" fmla="*/ 503098 h 568609"/>
                <a:gd name="connsiteX4" fmla="*/ 428626 w 843648"/>
                <a:gd name="connsiteY4" fmla="*/ 460280 h 568609"/>
                <a:gd name="connsiteX5" fmla="*/ 135024 w 843648"/>
                <a:gd name="connsiteY5" fmla="*/ 566138 h 568609"/>
                <a:gd name="connsiteX6" fmla="*/ 10754 w 843648"/>
                <a:gd name="connsiteY6" fmla="*/ 283597 h 568609"/>
                <a:gd name="connsiteX0" fmla="*/ 5002 w 993471"/>
                <a:gd name="connsiteY0" fmla="*/ 35984 h 672630"/>
                <a:gd name="connsiteX1" fmla="*/ 546699 w 993471"/>
                <a:gd name="connsiteY1" fmla="*/ 104557 h 672630"/>
                <a:gd name="connsiteX2" fmla="*/ 964571 w 993471"/>
                <a:gd name="connsiteY2" fmla="*/ 320943 h 672630"/>
                <a:gd name="connsiteX3" fmla="*/ 929372 w 993471"/>
                <a:gd name="connsiteY3" fmla="*/ 607119 h 672630"/>
                <a:gd name="connsiteX4" fmla="*/ 578449 w 993471"/>
                <a:gd name="connsiteY4" fmla="*/ 564301 h 672630"/>
                <a:gd name="connsiteX5" fmla="*/ 284847 w 993471"/>
                <a:gd name="connsiteY5" fmla="*/ 670159 h 672630"/>
                <a:gd name="connsiteX6" fmla="*/ 5002 w 993471"/>
                <a:gd name="connsiteY6" fmla="*/ 35984 h 672630"/>
                <a:gd name="connsiteX0" fmla="*/ 5002 w 1076445"/>
                <a:gd name="connsiteY0" fmla="*/ 171052 h 807698"/>
                <a:gd name="connsiteX1" fmla="*/ 546699 w 1076445"/>
                <a:gd name="connsiteY1" fmla="*/ 239625 h 807698"/>
                <a:gd name="connsiteX2" fmla="*/ 1062996 w 1076445"/>
                <a:gd name="connsiteY2" fmla="*/ 9610 h 807698"/>
                <a:gd name="connsiteX3" fmla="*/ 929372 w 1076445"/>
                <a:gd name="connsiteY3" fmla="*/ 742187 h 807698"/>
                <a:gd name="connsiteX4" fmla="*/ 578449 w 1076445"/>
                <a:gd name="connsiteY4" fmla="*/ 699369 h 807698"/>
                <a:gd name="connsiteX5" fmla="*/ 284847 w 1076445"/>
                <a:gd name="connsiteY5" fmla="*/ 805227 h 807698"/>
                <a:gd name="connsiteX6" fmla="*/ 5002 w 1076445"/>
                <a:gd name="connsiteY6" fmla="*/ 171052 h 807698"/>
                <a:gd name="connsiteX0" fmla="*/ 5469 w 1078687"/>
                <a:gd name="connsiteY0" fmla="*/ 171052 h 814718"/>
                <a:gd name="connsiteX1" fmla="*/ 547166 w 1078687"/>
                <a:gd name="connsiteY1" fmla="*/ 239625 h 814718"/>
                <a:gd name="connsiteX2" fmla="*/ 1063463 w 1078687"/>
                <a:gd name="connsiteY2" fmla="*/ 9610 h 814718"/>
                <a:gd name="connsiteX3" fmla="*/ 929839 w 1078687"/>
                <a:gd name="connsiteY3" fmla="*/ 742187 h 814718"/>
                <a:gd name="connsiteX4" fmla="*/ 572566 w 1078687"/>
                <a:gd name="connsiteY4" fmla="*/ 564700 h 814718"/>
                <a:gd name="connsiteX5" fmla="*/ 285314 w 1078687"/>
                <a:gd name="connsiteY5" fmla="*/ 805227 h 814718"/>
                <a:gd name="connsiteX6" fmla="*/ 5469 w 1078687"/>
                <a:gd name="connsiteY6" fmla="*/ 171052 h 814718"/>
                <a:gd name="connsiteX0" fmla="*/ 5469 w 1078687"/>
                <a:gd name="connsiteY0" fmla="*/ 171052 h 814718"/>
                <a:gd name="connsiteX1" fmla="*/ 547166 w 1078687"/>
                <a:gd name="connsiteY1" fmla="*/ 239625 h 814718"/>
                <a:gd name="connsiteX2" fmla="*/ 1063463 w 1078687"/>
                <a:gd name="connsiteY2" fmla="*/ 9610 h 814718"/>
                <a:gd name="connsiteX3" fmla="*/ 929839 w 1078687"/>
                <a:gd name="connsiteY3" fmla="*/ 742187 h 814718"/>
                <a:gd name="connsiteX4" fmla="*/ 572566 w 1078687"/>
                <a:gd name="connsiteY4" fmla="*/ 564700 h 814718"/>
                <a:gd name="connsiteX5" fmla="*/ 285314 w 1078687"/>
                <a:gd name="connsiteY5" fmla="*/ 805227 h 814718"/>
                <a:gd name="connsiteX6" fmla="*/ 5469 w 1078687"/>
                <a:gd name="connsiteY6" fmla="*/ 171052 h 814718"/>
                <a:gd name="connsiteX0" fmla="*/ 5469 w 1078687"/>
                <a:gd name="connsiteY0" fmla="*/ 171052 h 814457"/>
                <a:gd name="connsiteX1" fmla="*/ 547166 w 1078687"/>
                <a:gd name="connsiteY1" fmla="*/ 239625 h 814457"/>
                <a:gd name="connsiteX2" fmla="*/ 1063463 w 1078687"/>
                <a:gd name="connsiteY2" fmla="*/ 9610 h 814457"/>
                <a:gd name="connsiteX3" fmla="*/ 929839 w 1078687"/>
                <a:gd name="connsiteY3" fmla="*/ 742187 h 814457"/>
                <a:gd name="connsiteX4" fmla="*/ 572566 w 1078687"/>
                <a:gd name="connsiteY4" fmla="*/ 564700 h 814457"/>
                <a:gd name="connsiteX5" fmla="*/ 285314 w 1078687"/>
                <a:gd name="connsiteY5" fmla="*/ 805227 h 814457"/>
                <a:gd name="connsiteX6" fmla="*/ 5469 w 1078687"/>
                <a:gd name="connsiteY6" fmla="*/ 171052 h 81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687" h="814457">
                  <a:moveTo>
                    <a:pt x="5469" y="171052"/>
                  </a:moveTo>
                  <a:cubicBezTo>
                    <a:pt x="49111" y="76785"/>
                    <a:pt x="370834" y="266532"/>
                    <a:pt x="547166" y="239625"/>
                  </a:cubicBezTo>
                  <a:cubicBezTo>
                    <a:pt x="723498" y="212718"/>
                    <a:pt x="1008151" y="-53361"/>
                    <a:pt x="1063463" y="9610"/>
                  </a:cubicBezTo>
                  <a:cubicBezTo>
                    <a:pt x="1118775" y="72581"/>
                    <a:pt x="1011655" y="649672"/>
                    <a:pt x="929839" y="742187"/>
                  </a:cubicBezTo>
                  <a:cubicBezTo>
                    <a:pt x="848023" y="834702"/>
                    <a:pt x="654587" y="544218"/>
                    <a:pt x="572566" y="564700"/>
                  </a:cubicBezTo>
                  <a:cubicBezTo>
                    <a:pt x="509595" y="565231"/>
                    <a:pt x="379830" y="870835"/>
                    <a:pt x="285314" y="805227"/>
                  </a:cubicBezTo>
                  <a:cubicBezTo>
                    <a:pt x="190798" y="739619"/>
                    <a:pt x="-38173" y="265319"/>
                    <a:pt x="5469" y="171052"/>
                  </a:cubicBezTo>
                  <a:close/>
                </a:path>
              </a:pathLst>
            </a:custGeom>
            <a:solidFill>
              <a:schemeClr val="accent4">
                <a:lumMod val="75000"/>
              </a:schemeClr>
            </a:solidFill>
            <a:ln w="28575" cap="flat" cmpd="sng">
              <a:solidFill>
                <a:schemeClr val="accent4">
                  <a:lumMod val="50000"/>
                </a:schemeClr>
              </a:solidFill>
              <a:miter lim="400000"/>
            </a:ln>
            <a:effectLst/>
          </p:spPr>
          <p:txBody>
            <a:bodyPr wrap="square" lIns="91440" tIns="0" rIns="0" bIns="0" numCol="1" anchor="ctr">
              <a:noAutofit/>
            </a:bodyPr>
            <a:lstStyle/>
            <a:p>
              <a:pPr algn="ctr">
                <a:defRPr sz="2600"/>
              </a:pPr>
              <a:r>
                <a:rPr lang="en-US" sz="2000" dirty="0" smtClean="0"/>
                <a:t>YTH</a:t>
              </a:r>
              <a:endParaRPr sz="2000" dirty="0"/>
            </a:p>
          </p:txBody>
        </p:sp>
        <p:sp>
          <p:nvSpPr>
            <p:cNvPr id="16" name="Oval 120"/>
            <p:cNvSpPr/>
            <p:nvPr/>
          </p:nvSpPr>
          <p:spPr>
            <a:xfrm>
              <a:off x="4517650" y="3288457"/>
              <a:ext cx="420110" cy="338990"/>
            </a:xfrm>
            <a:custGeom>
              <a:avLst/>
              <a:gdLst>
                <a:gd name="connsiteX0" fmla="*/ 0 w 420057"/>
                <a:gd name="connsiteY0" fmla="*/ 175770 h 351540"/>
                <a:gd name="connsiteX1" fmla="*/ 210029 w 420057"/>
                <a:gd name="connsiteY1" fmla="*/ 0 h 351540"/>
                <a:gd name="connsiteX2" fmla="*/ 420058 w 420057"/>
                <a:gd name="connsiteY2" fmla="*/ 175770 h 351540"/>
                <a:gd name="connsiteX3" fmla="*/ 210029 w 420057"/>
                <a:gd name="connsiteY3" fmla="*/ 351540 h 351540"/>
                <a:gd name="connsiteX4" fmla="*/ 0 w 420057"/>
                <a:gd name="connsiteY4" fmla="*/ 175770 h 351540"/>
                <a:gd name="connsiteX0" fmla="*/ 43 w 420101"/>
                <a:gd name="connsiteY0" fmla="*/ 175770 h 255400"/>
                <a:gd name="connsiteX1" fmla="*/ 210072 w 420101"/>
                <a:gd name="connsiteY1" fmla="*/ 0 h 255400"/>
                <a:gd name="connsiteX2" fmla="*/ 420101 w 420101"/>
                <a:gd name="connsiteY2" fmla="*/ 175770 h 255400"/>
                <a:gd name="connsiteX3" fmla="*/ 224360 w 420101"/>
                <a:gd name="connsiteY3" fmla="*/ 253909 h 255400"/>
                <a:gd name="connsiteX4" fmla="*/ 43 w 420101"/>
                <a:gd name="connsiteY4" fmla="*/ 175770 h 255400"/>
                <a:gd name="connsiteX0" fmla="*/ 43 w 420101"/>
                <a:gd name="connsiteY0" fmla="*/ 175770 h 256440"/>
                <a:gd name="connsiteX1" fmla="*/ 210072 w 420101"/>
                <a:gd name="connsiteY1" fmla="*/ 0 h 256440"/>
                <a:gd name="connsiteX2" fmla="*/ 420101 w 420101"/>
                <a:gd name="connsiteY2" fmla="*/ 175770 h 256440"/>
                <a:gd name="connsiteX3" fmla="*/ 224360 w 420101"/>
                <a:gd name="connsiteY3" fmla="*/ 253909 h 256440"/>
                <a:gd name="connsiteX4" fmla="*/ 43 w 420101"/>
                <a:gd name="connsiteY4" fmla="*/ 175770 h 256440"/>
                <a:gd name="connsiteX0" fmla="*/ 1 w 420059"/>
                <a:gd name="connsiteY0" fmla="*/ 359920 h 440590"/>
                <a:gd name="connsiteX1" fmla="*/ 222730 w 420059"/>
                <a:gd name="connsiteY1" fmla="*/ 0 h 440590"/>
                <a:gd name="connsiteX2" fmla="*/ 420059 w 420059"/>
                <a:gd name="connsiteY2" fmla="*/ 359920 h 440590"/>
                <a:gd name="connsiteX3" fmla="*/ 224318 w 420059"/>
                <a:gd name="connsiteY3" fmla="*/ 438059 h 440590"/>
                <a:gd name="connsiteX4" fmla="*/ 1 w 420059"/>
                <a:gd name="connsiteY4" fmla="*/ 359920 h 440590"/>
                <a:gd name="connsiteX0" fmla="*/ 1 w 420059"/>
                <a:gd name="connsiteY0" fmla="*/ 360030 h 440700"/>
                <a:gd name="connsiteX1" fmla="*/ 222730 w 420059"/>
                <a:gd name="connsiteY1" fmla="*/ 110 h 440700"/>
                <a:gd name="connsiteX2" fmla="*/ 420059 w 420059"/>
                <a:gd name="connsiteY2" fmla="*/ 360030 h 440700"/>
                <a:gd name="connsiteX3" fmla="*/ 224318 w 420059"/>
                <a:gd name="connsiteY3" fmla="*/ 438169 h 440700"/>
                <a:gd name="connsiteX4" fmla="*/ 1 w 420059"/>
                <a:gd name="connsiteY4" fmla="*/ 360030 h 440700"/>
                <a:gd name="connsiteX0" fmla="*/ 1 w 420059"/>
                <a:gd name="connsiteY0" fmla="*/ 359920 h 440590"/>
                <a:gd name="connsiteX1" fmla="*/ 222730 w 420059"/>
                <a:gd name="connsiteY1" fmla="*/ 0 h 440590"/>
                <a:gd name="connsiteX2" fmla="*/ 420059 w 420059"/>
                <a:gd name="connsiteY2" fmla="*/ 359920 h 440590"/>
                <a:gd name="connsiteX3" fmla="*/ 224318 w 420059"/>
                <a:gd name="connsiteY3" fmla="*/ 438059 h 440590"/>
                <a:gd name="connsiteX4" fmla="*/ 1 w 420059"/>
                <a:gd name="connsiteY4" fmla="*/ 359920 h 440590"/>
                <a:gd name="connsiteX0" fmla="*/ 52 w 420110"/>
                <a:gd name="connsiteY0" fmla="*/ 258320 h 338990"/>
                <a:gd name="connsiteX1" fmla="*/ 203731 w 420110"/>
                <a:gd name="connsiteY1" fmla="*/ 0 h 338990"/>
                <a:gd name="connsiteX2" fmla="*/ 420110 w 420110"/>
                <a:gd name="connsiteY2" fmla="*/ 258320 h 338990"/>
                <a:gd name="connsiteX3" fmla="*/ 224369 w 420110"/>
                <a:gd name="connsiteY3" fmla="*/ 336459 h 338990"/>
                <a:gd name="connsiteX4" fmla="*/ 52 w 420110"/>
                <a:gd name="connsiteY4" fmla="*/ 258320 h 338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110" h="338990">
                  <a:moveTo>
                    <a:pt x="52" y="258320"/>
                  </a:moveTo>
                  <a:cubicBezTo>
                    <a:pt x="-3388" y="202244"/>
                    <a:pt x="163935" y="0"/>
                    <a:pt x="203731" y="0"/>
                  </a:cubicBezTo>
                  <a:cubicBezTo>
                    <a:pt x="243527" y="0"/>
                    <a:pt x="420110" y="161245"/>
                    <a:pt x="420110" y="258320"/>
                  </a:cubicBezTo>
                  <a:cubicBezTo>
                    <a:pt x="420110" y="355395"/>
                    <a:pt x="359415" y="338840"/>
                    <a:pt x="224369" y="336459"/>
                  </a:cubicBezTo>
                  <a:cubicBezTo>
                    <a:pt x="89323" y="334078"/>
                    <a:pt x="3492" y="314397"/>
                    <a:pt x="52" y="258320"/>
                  </a:cubicBezTo>
                  <a:close/>
                </a:path>
              </a:pathLst>
            </a:cu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US" sz="1600" dirty="0" smtClean="0">
                  <a:solidFill>
                    <a:schemeClr val="tx1"/>
                  </a:solidFill>
                </a:rPr>
                <a:t>m</a:t>
              </a:r>
              <a:r>
                <a:rPr lang="en-US" sz="1600" baseline="30000" dirty="0" smtClean="0">
                  <a:solidFill>
                    <a:schemeClr val="tx1"/>
                  </a:solidFill>
                </a:rPr>
                <a:t>6</a:t>
              </a:r>
              <a:r>
                <a:rPr lang="en-US" sz="1600" dirty="0" smtClean="0">
                  <a:solidFill>
                    <a:schemeClr val="tx1"/>
                  </a:solidFill>
                </a:rPr>
                <a:t>A</a:t>
              </a:r>
              <a:endParaRPr lang="en-US" sz="1600" dirty="0">
                <a:solidFill>
                  <a:schemeClr val="tx1"/>
                </a:solidFill>
              </a:endParaRPr>
            </a:p>
          </p:txBody>
        </p:sp>
      </p:grpSp>
      <p:sp>
        <p:nvSpPr>
          <p:cNvPr id="14" name="Title 1"/>
          <p:cNvSpPr txBox="1">
            <a:spLocks/>
          </p:cNvSpPr>
          <p:nvPr/>
        </p:nvSpPr>
        <p:spPr>
          <a:xfrm>
            <a:off x="0" y="46263"/>
            <a:ext cx="91440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bg1">
                    <a:lumMod val="85000"/>
                  </a:schemeClr>
                </a:solidFill>
                <a:latin typeface="Helevetica"/>
                <a:ea typeface="+mj-ea"/>
                <a:cs typeface="+mj-cs"/>
              </a:defRPr>
            </a:lvl1pPr>
          </a:lstStyle>
          <a:p>
            <a:endParaRPr lang="en-US" sz="3200" dirty="0"/>
          </a:p>
        </p:txBody>
      </p:sp>
      <p:sp>
        <p:nvSpPr>
          <p:cNvPr id="8" name="Title 7"/>
          <p:cNvSpPr>
            <a:spLocks noGrp="1"/>
          </p:cNvSpPr>
          <p:nvPr>
            <p:ph type="title"/>
          </p:nvPr>
        </p:nvSpPr>
        <p:spPr>
          <a:xfrm>
            <a:off x="0" y="0"/>
            <a:ext cx="9144000" cy="1128029"/>
          </a:xfrm>
        </p:spPr>
        <p:txBody>
          <a:bodyPr>
            <a:noAutofit/>
          </a:bodyPr>
          <a:lstStyle/>
          <a:p>
            <a:r>
              <a:rPr lang="en-US" sz="3200" dirty="0"/>
              <a:t>YTH proteins can degrade its target RNAs</a:t>
            </a:r>
            <a:br>
              <a:rPr lang="en-US" sz="3200" dirty="0"/>
            </a:br>
            <a:endParaRPr lang="en-US" sz="3200" dirty="0"/>
          </a:p>
        </p:txBody>
      </p:sp>
      <p:sp>
        <p:nvSpPr>
          <p:cNvPr id="18" name="Rectangle 17"/>
          <p:cNvSpPr/>
          <p:nvPr/>
        </p:nvSpPr>
        <p:spPr>
          <a:xfrm>
            <a:off x="3799441" y="6582118"/>
            <a:ext cx="5344559" cy="276999"/>
          </a:xfrm>
          <a:prstGeom prst="rect">
            <a:avLst/>
          </a:prstGeom>
        </p:spPr>
        <p:txBody>
          <a:bodyPr wrap="square">
            <a:spAutoFit/>
          </a:bodyPr>
          <a:lstStyle/>
          <a:p>
            <a:pPr algn="r"/>
            <a:r>
              <a:rPr lang="en-US" sz="1200" dirty="0" smtClean="0">
                <a:solidFill>
                  <a:srgbClr val="FFFFFF"/>
                </a:solidFill>
                <a:latin typeface="Helvetica" charset="0"/>
                <a:ea typeface="Helvetica" charset="0"/>
                <a:cs typeface="Helvetica" charset="0"/>
                <a:sym typeface="Abadi MT Condensed Light"/>
              </a:rPr>
              <a:t>Du </a:t>
            </a:r>
            <a:r>
              <a:rPr lang="en-US" sz="1200" i="1" dirty="0" smtClean="0">
                <a:solidFill>
                  <a:srgbClr val="FFFFFF"/>
                </a:solidFill>
                <a:latin typeface="Helvetica" charset="0"/>
                <a:ea typeface="Helvetica" charset="0"/>
                <a:cs typeface="Helvetica" charset="0"/>
                <a:sym typeface="Abadi MT Condensed Light"/>
              </a:rPr>
              <a:t>et al.</a:t>
            </a:r>
            <a:r>
              <a:rPr lang="en-US" sz="1200" dirty="0" smtClean="0">
                <a:solidFill>
                  <a:srgbClr val="FFFFFF"/>
                </a:solidFill>
                <a:latin typeface="Helvetica" charset="0"/>
                <a:ea typeface="Helvetica" charset="0"/>
                <a:cs typeface="Helvetica" charset="0"/>
                <a:sym typeface="Abadi MT Condensed Light"/>
              </a:rPr>
              <a:t>, </a:t>
            </a:r>
            <a:r>
              <a:rPr lang="en-US" sz="1200" i="1" dirty="0" smtClean="0">
                <a:solidFill>
                  <a:srgbClr val="FFFFFF"/>
                </a:solidFill>
                <a:latin typeface="Helvetica" charset="0"/>
                <a:ea typeface="Helvetica" charset="0"/>
                <a:cs typeface="Helvetica" charset="0"/>
                <a:sym typeface="Abadi MT Condensed Light"/>
              </a:rPr>
              <a:t>Nature Communications</a:t>
            </a:r>
            <a:r>
              <a:rPr lang="en-US" sz="1200" dirty="0" smtClean="0">
                <a:solidFill>
                  <a:srgbClr val="FFFFFF"/>
                </a:solidFill>
                <a:latin typeface="Helvetica" charset="0"/>
                <a:ea typeface="Helvetica" charset="0"/>
                <a:cs typeface="Helvetica" charset="0"/>
                <a:sym typeface="Abadi MT Condensed Light"/>
              </a:rPr>
              <a:t>  (2016)</a:t>
            </a:r>
            <a:endParaRPr lang="en-US" sz="1200" dirty="0">
              <a:solidFill>
                <a:srgbClr val="FFFFFF"/>
              </a:solidFill>
              <a:latin typeface="Helvetica" charset="0"/>
              <a:ea typeface="Helvetica" charset="0"/>
              <a:cs typeface="Helvetica" charset="0"/>
              <a:sym typeface="Abadi MT Condensed Light"/>
            </a:endParaRPr>
          </a:p>
        </p:txBody>
      </p:sp>
    </p:spTree>
    <p:extLst>
      <p:ext uri="{BB962C8B-B14F-4D97-AF65-F5344CB8AC3E}">
        <p14:creationId xmlns:p14="http://schemas.microsoft.com/office/powerpoint/2010/main" val="11926681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cs typeface="Arial Narrow"/>
              </a:rPr>
              <a:t>Aims</a:t>
            </a:r>
            <a:endParaRPr lang="en-US" dirty="0">
              <a:cs typeface="Arial Narrow"/>
            </a:endParaRPr>
          </a:p>
        </p:txBody>
      </p:sp>
      <p:sp>
        <p:nvSpPr>
          <p:cNvPr id="3" name="Content Placeholder 2"/>
          <p:cNvSpPr>
            <a:spLocks noGrp="1"/>
          </p:cNvSpPr>
          <p:nvPr>
            <p:ph idx="1"/>
          </p:nvPr>
        </p:nvSpPr>
        <p:spPr/>
        <p:txBody>
          <a:bodyPr anchor="ctr"/>
          <a:lstStyle/>
          <a:p>
            <a:r>
              <a:rPr lang="en-US" dirty="0" smtClean="0"/>
              <a:t>Determine how modifications on mRNA direct their regulation</a:t>
            </a:r>
            <a:endParaRPr lang="en-US" dirty="0"/>
          </a:p>
          <a:p>
            <a:endParaRPr lang="en-US" dirty="0" smtClean="0"/>
          </a:p>
          <a:p>
            <a:r>
              <a:rPr lang="en-US" dirty="0" smtClean="0"/>
              <a:t>Identify </a:t>
            </a:r>
            <a:r>
              <a:rPr lang="en-US" dirty="0"/>
              <a:t>the </a:t>
            </a:r>
            <a:r>
              <a:rPr lang="en-US" dirty="0" smtClean="0"/>
              <a:t>enzymes that modify ribosomal proteins to affect translation control</a:t>
            </a:r>
            <a:endParaRPr lang="en-US" dirty="0"/>
          </a:p>
        </p:txBody>
      </p:sp>
    </p:spTree>
    <p:extLst>
      <p:ext uri="{BB962C8B-B14F-4D97-AF65-F5344CB8AC3E}">
        <p14:creationId xmlns:p14="http://schemas.microsoft.com/office/powerpoint/2010/main" val="23617840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3999" cy="1069539"/>
          </a:xfrm>
        </p:spPr>
        <p:txBody>
          <a:bodyPr>
            <a:normAutofit/>
          </a:bodyPr>
          <a:lstStyle/>
          <a:p>
            <a:r>
              <a:rPr lang="en-US" sz="3200" dirty="0" smtClean="0"/>
              <a:t>YTH proteins could act to specifically degrade </a:t>
            </a:r>
            <a:r>
              <a:rPr lang="en-US" sz="3200" i="1" dirty="0" err="1" smtClean="0"/>
              <a:t>pgc</a:t>
            </a:r>
            <a:r>
              <a:rPr lang="en-US" sz="3200" dirty="0" smtClean="0"/>
              <a:t> in the soma</a:t>
            </a:r>
            <a:endParaRPr lang="en-US" sz="3200" dirty="0"/>
          </a:p>
        </p:txBody>
      </p:sp>
      <p:grpSp>
        <p:nvGrpSpPr>
          <p:cNvPr id="5" name="Group 4"/>
          <p:cNvGrpSpPr/>
          <p:nvPr/>
        </p:nvGrpSpPr>
        <p:grpSpPr>
          <a:xfrm>
            <a:off x="2879948" y="2080512"/>
            <a:ext cx="3861186" cy="1635699"/>
            <a:chOff x="2779457" y="4103384"/>
            <a:chExt cx="3861186" cy="1635699"/>
          </a:xfrm>
        </p:grpSpPr>
        <p:grpSp>
          <p:nvGrpSpPr>
            <p:cNvPr id="241" name="Group 240"/>
            <p:cNvGrpSpPr/>
            <p:nvPr/>
          </p:nvGrpSpPr>
          <p:grpSpPr>
            <a:xfrm>
              <a:off x="3203689" y="4103385"/>
              <a:ext cx="3436954" cy="1635698"/>
              <a:chOff x="2012638" y="4924853"/>
              <a:chExt cx="6153230" cy="1760005"/>
            </a:xfrm>
          </p:grpSpPr>
          <p:sp>
            <p:nvSpPr>
              <p:cNvPr id="227" name="Shape 490"/>
              <p:cNvSpPr/>
              <p:nvPr/>
            </p:nvSpPr>
            <p:spPr>
              <a:xfrm>
                <a:off x="2351981" y="5069379"/>
                <a:ext cx="3657379" cy="1285289"/>
              </a:xfrm>
              <a:custGeom>
                <a:avLst/>
                <a:gdLst>
                  <a:gd name="connsiteX0" fmla="*/ 0 w 3782331"/>
                  <a:gd name="connsiteY0" fmla="*/ 328465 h 1278971"/>
                  <a:gd name="connsiteX1" fmla="*/ 328465 w 3782331"/>
                  <a:gd name="connsiteY1" fmla="*/ 0 h 1278971"/>
                  <a:gd name="connsiteX2" fmla="*/ 3453866 w 3782331"/>
                  <a:gd name="connsiteY2" fmla="*/ 0 h 1278971"/>
                  <a:gd name="connsiteX3" fmla="*/ 3782331 w 3782331"/>
                  <a:gd name="connsiteY3" fmla="*/ 328465 h 1278971"/>
                  <a:gd name="connsiteX4" fmla="*/ 3782331 w 3782331"/>
                  <a:gd name="connsiteY4" fmla="*/ 950506 h 1278971"/>
                  <a:gd name="connsiteX5" fmla="*/ 3453866 w 3782331"/>
                  <a:gd name="connsiteY5" fmla="*/ 1278971 h 1278971"/>
                  <a:gd name="connsiteX6" fmla="*/ 328465 w 3782331"/>
                  <a:gd name="connsiteY6" fmla="*/ 1278971 h 1278971"/>
                  <a:gd name="connsiteX7" fmla="*/ 0 w 3782331"/>
                  <a:gd name="connsiteY7" fmla="*/ 950506 h 1278971"/>
                  <a:gd name="connsiteX8" fmla="*/ 0 w 3782331"/>
                  <a:gd name="connsiteY8" fmla="*/ 328465 h 1278971"/>
                  <a:gd name="connsiteX0" fmla="*/ 0 w 3782331"/>
                  <a:gd name="connsiteY0" fmla="*/ 328465 h 1278971"/>
                  <a:gd name="connsiteX1" fmla="*/ 328465 w 3782331"/>
                  <a:gd name="connsiteY1" fmla="*/ 0 h 1278971"/>
                  <a:gd name="connsiteX2" fmla="*/ 2664093 w 3782331"/>
                  <a:gd name="connsiteY2" fmla="*/ 0 h 1278971"/>
                  <a:gd name="connsiteX3" fmla="*/ 3782331 w 3782331"/>
                  <a:gd name="connsiteY3" fmla="*/ 328465 h 1278971"/>
                  <a:gd name="connsiteX4" fmla="*/ 3782331 w 3782331"/>
                  <a:gd name="connsiteY4" fmla="*/ 950506 h 1278971"/>
                  <a:gd name="connsiteX5" fmla="*/ 3453866 w 3782331"/>
                  <a:gd name="connsiteY5" fmla="*/ 1278971 h 1278971"/>
                  <a:gd name="connsiteX6" fmla="*/ 328465 w 3782331"/>
                  <a:gd name="connsiteY6" fmla="*/ 1278971 h 1278971"/>
                  <a:gd name="connsiteX7" fmla="*/ 0 w 3782331"/>
                  <a:gd name="connsiteY7" fmla="*/ 950506 h 1278971"/>
                  <a:gd name="connsiteX8" fmla="*/ 0 w 3782331"/>
                  <a:gd name="connsiteY8" fmla="*/ 328465 h 1278971"/>
                  <a:gd name="connsiteX0" fmla="*/ 0 w 3782331"/>
                  <a:gd name="connsiteY0" fmla="*/ 328465 h 1278971"/>
                  <a:gd name="connsiteX1" fmla="*/ 328465 w 3782331"/>
                  <a:gd name="connsiteY1" fmla="*/ 0 h 1278971"/>
                  <a:gd name="connsiteX2" fmla="*/ 2664093 w 3782331"/>
                  <a:gd name="connsiteY2" fmla="*/ 0 h 1278971"/>
                  <a:gd name="connsiteX3" fmla="*/ 3782331 w 3782331"/>
                  <a:gd name="connsiteY3" fmla="*/ 568570 h 1278971"/>
                  <a:gd name="connsiteX4" fmla="*/ 3782331 w 3782331"/>
                  <a:gd name="connsiteY4" fmla="*/ 950506 h 1278971"/>
                  <a:gd name="connsiteX5" fmla="*/ 3453866 w 3782331"/>
                  <a:gd name="connsiteY5" fmla="*/ 1278971 h 1278971"/>
                  <a:gd name="connsiteX6" fmla="*/ 328465 w 3782331"/>
                  <a:gd name="connsiteY6" fmla="*/ 1278971 h 1278971"/>
                  <a:gd name="connsiteX7" fmla="*/ 0 w 3782331"/>
                  <a:gd name="connsiteY7" fmla="*/ 950506 h 1278971"/>
                  <a:gd name="connsiteX8" fmla="*/ 0 w 3782331"/>
                  <a:gd name="connsiteY8" fmla="*/ 328465 h 1278971"/>
                  <a:gd name="connsiteX0" fmla="*/ 0 w 3828242"/>
                  <a:gd name="connsiteY0" fmla="*/ 328465 h 1278971"/>
                  <a:gd name="connsiteX1" fmla="*/ 328465 w 3828242"/>
                  <a:gd name="connsiteY1" fmla="*/ 0 h 1278971"/>
                  <a:gd name="connsiteX2" fmla="*/ 2664093 w 3828242"/>
                  <a:gd name="connsiteY2" fmla="*/ 0 h 1278971"/>
                  <a:gd name="connsiteX3" fmla="*/ 3782331 w 3828242"/>
                  <a:gd name="connsiteY3" fmla="*/ 568570 h 1278971"/>
                  <a:gd name="connsiteX4" fmla="*/ 3782331 w 3828242"/>
                  <a:gd name="connsiteY4" fmla="*/ 950506 h 1278971"/>
                  <a:gd name="connsiteX5" fmla="*/ 3453866 w 3828242"/>
                  <a:gd name="connsiteY5" fmla="*/ 1278971 h 1278971"/>
                  <a:gd name="connsiteX6" fmla="*/ 328465 w 3828242"/>
                  <a:gd name="connsiteY6" fmla="*/ 1278971 h 1278971"/>
                  <a:gd name="connsiteX7" fmla="*/ 0 w 3828242"/>
                  <a:gd name="connsiteY7" fmla="*/ 950506 h 1278971"/>
                  <a:gd name="connsiteX8" fmla="*/ 0 w 3828242"/>
                  <a:gd name="connsiteY8" fmla="*/ 328465 h 1278971"/>
                  <a:gd name="connsiteX0" fmla="*/ 0 w 3782331"/>
                  <a:gd name="connsiteY0" fmla="*/ 328465 h 1278971"/>
                  <a:gd name="connsiteX1" fmla="*/ 328465 w 3782331"/>
                  <a:gd name="connsiteY1" fmla="*/ 0 h 1278971"/>
                  <a:gd name="connsiteX2" fmla="*/ 2664093 w 3782331"/>
                  <a:gd name="connsiteY2" fmla="*/ 0 h 1278971"/>
                  <a:gd name="connsiteX3" fmla="*/ 3782331 w 3782331"/>
                  <a:gd name="connsiteY3" fmla="*/ 568570 h 1278971"/>
                  <a:gd name="connsiteX4" fmla="*/ 3782331 w 3782331"/>
                  <a:gd name="connsiteY4" fmla="*/ 950506 h 1278971"/>
                  <a:gd name="connsiteX5" fmla="*/ 3453866 w 3782331"/>
                  <a:gd name="connsiteY5" fmla="*/ 1278971 h 1278971"/>
                  <a:gd name="connsiteX6" fmla="*/ 328465 w 3782331"/>
                  <a:gd name="connsiteY6" fmla="*/ 1278971 h 1278971"/>
                  <a:gd name="connsiteX7" fmla="*/ 0 w 3782331"/>
                  <a:gd name="connsiteY7" fmla="*/ 950506 h 1278971"/>
                  <a:gd name="connsiteX8" fmla="*/ 0 w 3782331"/>
                  <a:gd name="connsiteY8" fmla="*/ 328465 h 1278971"/>
                  <a:gd name="connsiteX0" fmla="*/ 0 w 3782331"/>
                  <a:gd name="connsiteY0" fmla="*/ 328465 h 1278971"/>
                  <a:gd name="connsiteX1" fmla="*/ 328465 w 3782331"/>
                  <a:gd name="connsiteY1" fmla="*/ 0 h 1278971"/>
                  <a:gd name="connsiteX2" fmla="*/ 2664093 w 3782331"/>
                  <a:gd name="connsiteY2" fmla="*/ 0 h 1278971"/>
                  <a:gd name="connsiteX3" fmla="*/ 3782331 w 3782331"/>
                  <a:gd name="connsiteY3" fmla="*/ 568570 h 1278971"/>
                  <a:gd name="connsiteX4" fmla="*/ 3782331 w 3782331"/>
                  <a:gd name="connsiteY4" fmla="*/ 950506 h 1278971"/>
                  <a:gd name="connsiteX5" fmla="*/ 3453866 w 3782331"/>
                  <a:gd name="connsiteY5" fmla="*/ 1278971 h 1278971"/>
                  <a:gd name="connsiteX6" fmla="*/ 328465 w 3782331"/>
                  <a:gd name="connsiteY6" fmla="*/ 1278971 h 1278971"/>
                  <a:gd name="connsiteX7" fmla="*/ 0 w 3782331"/>
                  <a:gd name="connsiteY7" fmla="*/ 950506 h 1278971"/>
                  <a:gd name="connsiteX8" fmla="*/ 0 w 3782331"/>
                  <a:gd name="connsiteY8" fmla="*/ 328465 h 1278971"/>
                  <a:gd name="connsiteX0" fmla="*/ 0 w 3782331"/>
                  <a:gd name="connsiteY0" fmla="*/ 328465 h 1278971"/>
                  <a:gd name="connsiteX1" fmla="*/ 328465 w 3782331"/>
                  <a:gd name="connsiteY1" fmla="*/ 0 h 1278971"/>
                  <a:gd name="connsiteX2" fmla="*/ 2664093 w 3782331"/>
                  <a:gd name="connsiteY2" fmla="*/ 0 h 1278971"/>
                  <a:gd name="connsiteX3" fmla="*/ 3674922 w 3782331"/>
                  <a:gd name="connsiteY3" fmla="*/ 928727 h 1278971"/>
                  <a:gd name="connsiteX4" fmla="*/ 3782331 w 3782331"/>
                  <a:gd name="connsiteY4" fmla="*/ 950506 h 1278971"/>
                  <a:gd name="connsiteX5" fmla="*/ 3453866 w 3782331"/>
                  <a:gd name="connsiteY5" fmla="*/ 1278971 h 1278971"/>
                  <a:gd name="connsiteX6" fmla="*/ 328465 w 3782331"/>
                  <a:gd name="connsiteY6" fmla="*/ 1278971 h 1278971"/>
                  <a:gd name="connsiteX7" fmla="*/ 0 w 3782331"/>
                  <a:gd name="connsiteY7" fmla="*/ 950506 h 1278971"/>
                  <a:gd name="connsiteX8" fmla="*/ 0 w 3782331"/>
                  <a:gd name="connsiteY8" fmla="*/ 328465 h 1278971"/>
                  <a:gd name="connsiteX0" fmla="*/ 0 w 3782331"/>
                  <a:gd name="connsiteY0" fmla="*/ 328465 h 1278971"/>
                  <a:gd name="connsiteX1" fmla="*/ 328465 w 3782331"/>
                  <a:gd name="connsiteY1" fmla="*/ 0 h 1278971"/>
                  <a:gd name="connsiteX2" fmla="*/ 2664093 w 3782331"/>
                  <a:gd name="connsiteY2" fmla="*/ 0 h 1278971"/>
                  <a:gd name="connsiteX3" fmla="*/ 3599104 w 3782331"/>
                  <a:gd name="connsiteY3" fmla="*/ 1048779 h 1278971"/>
                  <a:gd name="connsiteX4" fmla="*/ 3782331 w 3782331"/>
                  <a:gd name="connsiteY4" fmla="*/ 950506 h 1278971"/>
                  <a:gd name="connsiteX5" fmla="*/ 3453866 w 3782331"/>
                  <a:gd name="connsiteY5" fmla="*/ 1278971 h 1278971"/>
                  <a:gd name="connsiteX6" fmla="*/ 328465 w 3782331"/>
                  <a:gd name="connsiteY6" fmla="*/ 1278971 h 1278971"/>
                  <a:gd name="connsiteX7" fmla="*/ 0 w 3782331"/>
                  <a:gd name="connsiteY7" fmla="*/ 950506 h 1278971"/>
                  <a:gd name="connsiteX8" fmla="*/ 0 w 3782331"/>
                  <a:gd name="connsiteY8" fmla="*/ 328465 h 1278971"/>
                  <a:gd name="connsiteX0" fmla="*/ 0 w 3826558"/>
                  <a:gd name="connsiteY0" fmla="*/ 328465 h 1278971"/>
                  <a:gd name="connsiteX1" fmla="*/ 328465 w 3826558"/>
                  <a:gd name="connsiteY1" fmla="*/ 0 h 1278971"/>
                  <a:gd name="connsiteX2" fmla="*/ 2664093 w 3826558"/>
                  <a:gd name="connsiteY2" fmla="*/ 0 h 1278971"/>
                  <a:gd name="connsiteX3" fmla="*/ 3826558 w 3826558"/>
                  <a:gd name="connsiteY3" fmla="*/ 574888 h 1278971"/>
                  <a:gd name="connsiteX4" fmla="*/ 3782331 w 3826558"/>
                  <a:gd name="connsiteY4" fmla="*/ 950506 h 1278971"/>
                  <a:gd name="connsiteX5" fmla="*/ 3453866 w 3826558"/>
                  <a:gd name="connsiteY5" fmla="*/ 1278971 h 1278971"/>
                  <a:gd name="connsiteX6" fmla="*/ 328465 w 3826558"/>
                  <a:gd name="connsiteY6" fmla="*/ 1278971 h 1278971"/>
                  <a:gd name="connsiteX7" fmla="*/ 0 w 3826558"/>
                  <a:gd name="connsiteY7" fmla="*/ 950506 h 1278971"/>
                  <a:gd name="connsiteX8" fmla="*/ 0 w 3826558"/>
                  <a:gd name="connsiteY8" fmla="*/ 328465 h 1278971"/>
                  <a:gd name="connsiteX0" fmla="*/ 0 w 3826558"/>
                  <a:gd name="connsiteY0" fmla="*/ 328465 h 1278971"/>
                  <a:gd name="connsiteX1" fmla="*/ 328465 w 3826558"/>
                  <a:gd name="connsiteY1" fmla="*/ 0 h 1278971"/>
                  <a:gd name="connsiteX2" fmla="*/ 2664093 w 3826558"/>
                  <a:gd name="connsiteY2" fmla="*/ 0 h 1278971"/>
                  <a:gd name="connsiteX3" fmla="*/ 3826558 w 3826558"/>
                  <a:gd name="connsiteY3" fmla="*/ 574888 h 1278971"/>
                  <a:gd name="connsiteX4" fmla="*/ 3782331 w 3826558"/>
                  <a:gd name="connsiteY4" fmla="*/ 950506 h 1278971"/>
                  <a:gd name="connsiteX5" fmla="*/ 3453866 w 3826558"/>
                  <a:gd name="connsiteY5" fmla="*/ 1278971 h 1278971"/>
                  <a:gd name="connsiteX6" fmla="*/ 328465 w 3826558"/>
                  <a:gd name="connsiteY6" fmla="*/ 1278971 h 1278971"/>
                  <a:gd name="connsiteX7" fmla="*/ 0 w 3826558"/>
                  <a:gd name="connsiteY7" fmla="*/ 950506 h 1278971"/>
                  <a:gd name="connsiteX8" fmla="*/ 0 w 3826558"/>
                  <a:gd name="connsiteY8" fmla="*/ 328465 h 1278971"/>
                  <a:gd name="connsiteX0" fmla="*/ 0 w 3782331"/>
                  <a:gd name="connsiteY0" fmla="*/ 328465 h 1278971"/>
                  <a:gd name="connsiteX1" fmla="*/ 328465 w 3782331"/>
                  <a:gd name="connsiteY1" fmla="*/ 0 h 1278971"/>
                  <a:gd name="connsiteX2" fmla="*/ 2664093 w 3782331"/>
                  <a:gd name="connsiteY2" fmla="*/ 0 h 1278971"/>
                  <a:gd name="connsiteX3" fmla="*/ 3763376 w 3782331"/>
                  <a:gd name="connsiteY3" fmla="*/ 998231 h 1278971"/>
                  <a:gd name="connsiteX4" fmla="*/ 3782331 w 3782331"/>
                  <a:gd name="connsiteY4" fmla="*/ 950506 h 1278971"/>
                  <a:gd name="connsiteX5" fmla="*/ 3453866 w 3782331"/>
                  <a:gd name="connsiteY5" fmla="*/ 1278971 h 1278971"/>
                  <a:gd name="connsiteX6" fmla="*/ 328465 w 3782331"/>
                  <a:gd name="connsiteY6" fmla="*/ 1278971 h 1278971"/>
                  <a:gd name="connsiteX7" fmla="*/ 0 w 3782331"/>
                  <a:gd name="connsiteY7" fmla="*/ 950506 h 1278971"/>
                  <a:gd name="connsiteX8" fmla="*/ 0 w 3782331"/>
                  <a:gd name="connsiteY8" fmla="*/ 328465 h 1278971"/>
                  <a:gd name="connsiteX0" fmla="*/ 0 w 3782331"/>
                  <a:gd name="connsiteY0" fmla="*/ 328465 h 1278971"/>
                  <a:gd name="connsiteX1" fmla="*/ 328465 w 3782331"/>
                  <a:gd name="connsiteY1" fmla="*/ 0 h 1278971"/>
                  <a:gd name="connsiteX2" fmla="*/ 2664093 w 3782331"/>
                  <a:gd name="connsiteY2" fmla="*/ 0 h 1278971"/>
                  <a:gd name="connsiteX3" fmla="*/ 3763376 w 3782331"/>
                  <a:gd name="connsiteY3" fmla="*/ 998231 h 1278971"/>
                  <a:gd name="connsiteX4" fmla="*/ 3782331 w 3782331"/>
                  <a:gd name="connsiteY4" fmla="*/ 950506 h 1278971"/>
                  <a:gd name="connsiteX5" fmla="*/ 3453866 w 3782331"/>
                  <a:gd name="connsiteY5" fmla="*/ 1278971 h 1278971"/>
                  <a:gd name="connsiteX6" fmla="*/ 328465 w 3782331"/>
                  <a:gd name="connsiteY6" fmla="*/ 1278971 h 1278971"/>
                  <a:gd name="connsiteX7" fmla="*/ 0 w 3782331"/>
                  <a:gd name="connsiteY7" fmla="*/ 950506 h 1278971"/>
                  <a:gd name="connsiteX8" fmla="*/ 0 w 3782331"/>
                  <a:gd name="connsiteY8" fmla="*/ 328465 h 1278971"/>
                  <a:gd name="connsiteX0" fmla="*/ 0 w 3782331"/>
                  <a:gd name="connsiteY0" fmla="*/ 328465 h 1278971"/>
                  <a:gd name="connsiteX1" fmla="*/ 328465 w 3782331"/>
                  <a:gd name="connsiteY1" fmla="*/ 0 h 1278971"/>
                  <a:gd name="connsiteX2" fmla="*/ 2664093 w 3782331"/>
                  <a:gd name="connsiteY2" fmla="*/ 0 h 1278971"/>
                  <a:gd name="connsiteX3" fmla="*/ 3763376 w 3782331"/>
                  <a:gd name="connsiteY3" fmla="*/ 998231 h 1278971"/>
                  <a:gd name="connsiteX4" fmla="*/ 3782331 w 3782331"/>
                  <a:gd name="connsiteY4" fmla="*/ 950506 h 1278971"/>
                  <a:gd name="connsiteX5" fmla="*/ 3453866 w 3782331"/>
                  <a:gd name="connsiteY5" fmla="*/ 1278971 h 1278971"/>
                  <a:gd name="connsiteX6" fmla="*/ 328465 w 3782331"/>
                  <a:gd name="connsiteY6" fmla="*/ 1278971 h 1278971"/>
                  <a:gd name="connsiteX7" fmla="*/ 0 w 3782331"/>
                  <a:gd name="connsiteY7" fmla="*/ 950506 h 1278971"/>
                  <a:gd name="connsiteX8" fmla="*/ 0 w 3782331"/>
                  <a:gd name="connsiteY8" fmla="*/ 328465 h 1278971"/>
                  <a:gd name="connsiteX0" fmla="*/ 0 w 3782331"/>
                  <a:gd name="connsiteY0" fmla="*/ 328465 h 1278971"/>
                  <a:gd name="connsiteX1" fmla="*/ 328465 w 3782331"/>
                  <a:gd name="connsiteY1" fmla="*/ 0 h 1278971"/>
                  <a:gd name="connsiteX2" fmla="*/ 2240774 w 3782331"/>
                  <a:gd name="connsiteY2" fmla="*/ 6319 h 1278971"/>
                  <a:gd name="connsiteX3" fmla="*/ 3763376 w 3782331"/>
                  <a:gd name="connsiteY3" fmla="*/ 998231 h 1278971"/>
                  <a:gd name="connsiteX4" fmla="*/ 3782331 w 3782331"/>
                  <a:gd name="connsiteY4" fmla="*/ 950506 h 1278971"/>
                  <a:gd name="connsiteX5" fmla="*/ 3453866 w 3782331"/>
                  <a:gd name="connsiteY5" fmla="*/ 1278971 h 1278971"/>
                  <a:gd name="connsiteX6" fmla="*/ 328465 w 3782331"/>
                  <a:gd name="connsiteY6" fmla="*/ 1278971 h 1278971"/>
                  <a:gd name="connsiteX7" fmla="*/ 0 w 3782331"/>
                  <a:gd name="connsiteY7" fmla="*/ 950506 h 1278971"/>
                  <a:gd name="connsiteX8" fmla="*/ 0 w 3782331"/>
                  <a:gd name="connsiteY8" fmla="*/ 328465 h 1278971"/>
                  <a:gd name="connsiteX0" fmla="*/ 0 w 3845513"/>
                  <a:gd name="connsiteY0" fmla="*/ 328465 h 1278971"/>
                  <a:gd name="connsiteX1" fmla="*/ 328465 w 3845513"/>
                  <a:gd name="connsiteY1" fmla="*/ 0 h 1278971"/>
                  <a:gd name="connsiteX2" fmla="*/ 2240774 w 3845513"/>
                  <a:gd name="connsiteY2" fmla="*/ 6319 h 1278971"/>
                  <a:gd name="connsiteX3" fmla="*/ 3845513 w 3845513"/>
                  <a:gd name="connsiteY3" fmla="*/ 713897 h 1278971"/>
                  <a:gd name="connsiteX4" fmla="*/ 3782331 w 3845513"/>
                  <a:gd name="connsiteY4" fmla="*/ 950506 h 1278971"/>
                  <a:gd name="connsiteX5" fmla="*/ 3453866 w 3845513"/>
                  <a:gd name="connsiteY5" fmla="*/ 1278971 h 1278971"/>
                  <a:gd name="connsiteX6" fmla="*/ 328465 w 3845513"/>
                  <a:gd name="connsiteY6" fmla="*/ 1278971 h 1278971"/>
                  <a:gd name="connsiteX7" fmla="*/ 0 w 3845513"/>
                  <a:gd name="connsiteY7" fmla="*/ 950506 h 1278971"/>
                  <a:gd name="connsiteX8" fmla="*/ 0 w 3845513"/>
                  <a:gd name="connsiteY8" fmla="*/ 328465 h 1278971"/>
                  <a:gd name="connsiteX0" fmla="*/ 0 w 3845513"/>
                  <a:gd name="connsiteY0" fmla="*/ 334783 h 1285289"/>
                  <a:gd name="connsiteX1" fmla="*/ 328465 w 3845513"/>
                  <a:gd name="connsiteY1" fmla="*/ 6318 h 1285289"/>
                  <a:gd name="connsiteX2" fmla="*/ 2240774 w 3845513"/>
                  <a:gd name="connsiteY2" fmla="*/ 0 h 1285289"/>
                  <a:gd name="connsiteX3" fmla="*/ 3845513 w 3845513"/>
                  <a:gd name="connsiteY3" fmla="*/ 720215 h 1285289"/>
                  <a:gd name="connsiteX4" fmla="*/ 3782331 w 3845513"/>
                  <a:gd name="connsiteY4" fmla="*/ 956824 h 1285289"/>
                  <a:gd name="connsiteX5" fmla="*/ 3453866 w 3845513"/>
                  <a:gd name="connsiteY5" fmla="*/ 1285289 h 1285289"/>
                  <a:gd name="connsiteX6" fmla="*/ 328465 w 3845513"/>
                  <a:gd name="connsiteY6" fmla="*/ 1285289 h 1285289"/>
                  <a:gd name="connsiteX7" fmla="*/ 0 w 3845513"/>
                  <a:gd name="connsiteY7" fmla="*/ 956824 h 1285289"/>
                  <a:gd name="connsiteX8" fmla="*/ 0 w 3845513"/>
                  <a:gd name="connsiteY8" fmla="*/ 334783 h 1285289"/>
                  <a:gd name="connsiteX0" fmla="*/ 0 w 3845513"/>
                  <a:gd name="connsiteY0" fmla="*/ 334783 h 1285289"/>
                  <a:gd name="connsiteX1" fmla="*/ 328465 w 3845513"/>
                  <a:gd name="connsiteY1" fmla="*/ 6318 h 1285289"/>
                  <a:gd name="connsiteX2" fmla="*/ 1596233 w 3845513"/>
                  <a:gd name="connsiteY2" fmla="*/ 0 h 1285289"/>
                  <a:gd name="connsiteX3" fmla="*/ 3845513 w 3845513"/>
                  <a:gd name="connsiteY3" fmla="*/ 720215 h 1285289"/>
                  <a:gd name="connsiteX4" fmla="*/ 3782331 w 3845513"/>
                  <a:gd name="connsiteY4" fmla="*/ 956824 h 1285289"/>
                  <a:gd name="connsiteX5" fmla="*/ 3453866 w 3845513"/>
                  <a:gd name="connsiteY5" fmla="*/ 1285289 h 1285289"/>
                  <a:gd name="connsiteX6" fmla="*/ 328465 w 3845513"/>
                  <a:gd name="connsiteY6" fmla="*/ 1285289 h 1285289"/>
                  <a:gd name="connsiteX7" fmla="*/ 0 w 3845513"/>
                  <a:gd name="connsiteY7" fmla="*/ 956824 h 1285289"/>
                  <a:gd name="connsiteX8" fmla="*/ 0 w 3845513"/>
                  <a:gd name="connsiteY8" fmla="*/ 334783 h 1285289"/>
                  <a:gd name="connsiteX0" fmla="*/ 0 w 3782331"/>
                  <a:gd name="connsiteY0" fmla="*/ 334783 h 1285289"/>
                  <a:gd name="connsiteX1" fmla="*/ 328465 w 3782331"/>
                  <a:gd name="connsiteY1" fmla="*/ 6318 h 1285289"/>
                  <a:gd name="connsiteX2" fmla="*/ 1596233 w 3782331"/>
                  <a:gd name="connsiteY2" fmla="*/ 0 h 1285289"/>
                  <a:gd name="connsiteX3" fmla="*/ 3767724 w 3782331"/>
                  <a:gd name="connsiteY3" fmla="*/ 922408 h 1285289"/>
                  <a:gd name="connsiteX4" fmla="*/ 3782331 w 3782331"/>
                  <a:gd name="connsiteY4" fmla="*/ 956824 h 1285289"/>
                  <a:gd name="connsiteX5" fmla="*/ 3453866 w 3782331"/>
                  <a:gd name="connsiteY5" fmla="*/ 1285289 h 1285289"/>
                  <a:gd name="connsiteX6" fmla="*/ 328465 w 3782331"/>
                  <a:gd name="connsiteY6" fmla="*/ 1285289 h 1285289"/>
                  <a:gd name="connsiteX7" fmla="*/ 0 w 3782331"/>
                  <a:gd name="connsiteY7" fmla="*/ 956824 h 1285289"/>
                  <a:gd name="connsiteX8" fmla="*/ 0 w 3782331"/>
                  <a:gd name="connsiteY8" fmla="*/ 334783 h 1285289"/>
                  <a:gd name="connsiteX0" fmla="*/ 0 w 3782331"/>
                  <a:gd name="connsiteY0" fmla="*/ 334783 h 1285289"/>
                  <a:gd name="connsiteX1" fmla="*/ 328466 w 3782331"/>
                  <a:gd name="connsiteY1" fmla="*/ 6318 h 1285289"/>
                  <a:gd name="connsiteX2" fmla="*/ 1596233 w 3782331"/>
                  <a:gd name="connsiteY2" fmla="*/ 0 h 1285289"/>
                  <a:gd name="connsiteX3" fmla="*/ 3767724 w 3782331"/>
                  <a:gd name="connsiteY3" fmla="*/ 922408 h 1285289"/>
                  <a:gd name="connsiteX4" fmla="*/ 3782331 w 3782331"/>
                  <a:gd name="connsiteY4" fmla="*/ 956824 h 1285289"/>
                  <a:gd name="connsiteX5" fmla="*/ 3453866 w 3782331"/>
                  <a:gd name="connsiteY5" fmla="*/ 1285289 h 1285289"/>
                  <a:gd name="connsiteX6" fmla="*/ 328465 w 3782331"/>
                  <a:gd name="connsiteY6" fmla="*/ 1285289 h 1285289"/>
                  <a:gd name="connsiteX7" fmla="*/ 0 w 3782331"/>
                  <a:gd name="connsiteY7" fmla="*/ 956824 h 1285289"/>
                  <a:gd name="connsiteX8" fmla="*/ 0 w 3782331"/>
                  <a:gd name="connsiteY8" fmla="*/ 334783 h 1285289"/>
                  <a:gd name="connsiteX0" fmla="*/ 0 w 3782331"/>
                  <a:gd name="connsiteY0" fmla="*/ 334783 h 1285289"/>
                  <a:gd name="connsiteX1" fmla="*/ 328466 w 3782331"/>
                  <a:gd name="connsiteY1" fmla="*/ 6318 h 1285289"/>
                  <a:gd name="connsiteX2" fmla="*/ 1596233 w 3782331"/>
                  <a:gd name="connsiteY2" fmla="*/ 0 h 1285289"/>
                  <a:gd name="connsiteX3" fmla="*/ 3767724 w 3782331"/>
                  <a:gd name="connsiteY3" fmla="*/ 922408 h 1285289"/>
                  <a:gd name="connsiteX4" fmla="*/ 3782331 w 3782331"/>
                  <a:gd name="connsiteY4" fmla="*/ 956824 h 1285289"/>
                  <a:gd name="connsiteX5" fmla="*/ 3453866 w 3782331"/>
                  <a:gd name="connsiteY5" fmla="*/ 1285289 h 1285289"/>
                  <a:gd name="connsiteX6" fmla="*/ 328465 w 3782331"/>
                  <a:gd name="connsiteY6" fmla="*/ 1285289 h 1285289"/>
                  <a:gd name="connsiteX7" fmla="*/ 0 w 3782331"/>
                  <a:gd name="connsiteY7" fmla="*/ 956824 h 1285289"/>
                  <a:gd name="connsiteX8" fmla="*/ 0 w 3782331"/>
                  <a:gd name="connsiteY8" fmla="*/ 334783 h 1285289"/>
                  <a:gd name="connsiteX0" fmla="*/ 0 w 3782331"/>
                  <a:gd name="connsiteY0" fmla="*/ 334783 h 1285289"/>
                  <a:gd name="connsiteX1" fmla="*/ 328466 w 3782331"/>
                  <a:gd name="connsiteY1" fmla="*/ 6318 h 1285289"/>
                  <a:gd name="connsiteX2" fmla="*/ 1596233 w 3782331"/>
                  <a:gd name="connsiteY2" fmla="*/ 0 h 1285289"/>
                  <a:gd name="connsiteX3" fmla="*/ 3767724 w 3782331"/>
                  <a:gd name="connsiteY3" fmla="*/ 922408 h 1285289"/>
                  <a:gd name="connsiteX4" fmla="*/ 3782331 w 3782331"/>
                  <a:gd name="connsiteY4" fmla="*/ 956824 h 1285289"/>
                  <a:gd name="connsiteX5" fmla="*/ 3453866 w 3782331"/>
                  <a:gd name="connsiteY5" fmla="*/ 1285289 h 1285289"/>
                  <a:gd name="connsiteX6" fmla="*/ 328465 w 3782331"/>
                  <a:gd name="connsiteY6" fmla="*/ 1285289 h 1285289"/>
                  <a:gd name="connsiteX7" fmla="*/ 0 w 3782331"/>
                  <a:gd name="connsiteY7" fmla="*/ 956824 h 1285289"/>
                  <a:gd name="connsiteX8" fmla="*/ 0 w 3782331"/>
                  <a:gd name="connsiteY8" fmla="*/ 334783 h 1285289"/>
                  <a:gd name="connsiteX0" fmla="*/ 0 w 3782331"/>
                  <a:gd name="connsiteY0" fmla="*/ 334783 h 1285289"/>
                  <a:gd name="connsiteX1" fmla="*/ 328466 w 3782331"/>
                  <a:gd name="connsiteY1" fmla="*/ 6318 h 1285289"/>
                  <a:gd name="connsiteX2" fmla="*/ 1596233 w 3782331"/>
                  <a:gd name="connsiteY2" fmla="*/ 0 h 1285289"/>
                  <a:gd name="connsiteX3" fmla="*/ 3767724 w 3782331"/>
                  <a:gd name="connsiteY3" fmla="*/ 922408 h 1285289"/>
                  <a:gd name="connsiteX4" fmla="*/ 3782331 w 3782331"/>
                  <a:gd name="connsiteY4" fmla="*/ 956824 h 1285289"/>
                  <a:gd name="connsiteX5" fmla="*/ 3453866 w 3782331"/>
                  <a:gd name="connsiteY5" fmla="*/ 1285289 h 1285289"/>
                  <a:gd name="connsiteX6" fmla="*/ 328465 w 3782331"/>
                  <a:gd name="connsiteY6" fmla="*/ 1285289 h 1285289"/>
                  <a:gd name="connsiteX7" fmla="*/ 0 w 3782331"/>
                  <a:gd name="connsiteY7" fmla="*/ 956824 h 1285289"/>
                  <a:gd name="connsiteX8" fmla="*/ 0 w 3782331"/>
                  <a:gd name="connsiteY8" fmla="*/ 334783 h 1285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2331" h="1285289">
                    <a:moveTo>
                      <a:pt x="0" y="334783"/>
                    </a:moveTo>
                    <a:cubicBezTo>
                      <a:pt x="17635" y="124802"/>
                      <a:pt x="5977" y="6318"/>
                      <a:pt x="328466" y="6318"/>
                    </a:cubicBezTo>
                    <a:lnTo>
                      <a:pt x="1596233" y="0"/>
                    </a:lnTo>
                    <a:cubicBezTo>
                      <a:pt x="1777639" y="0"/>
                      <a:pt x="3571860" y="1246486"/>
                      <a:pt x="3767724" y="922408"/>
                    </a:cubicBezTo>
                    <a:lnTo>
                      <a:pt x="3782331" y="956824"/>
                    </a:lnTo>
                    <a:cubicBezTo>
                      <a:pt x="3782331" y="1138230"/>
                      <a:pt x="3635272" y="1285289"/>
                      <a:pt x="3453866" y="1285289"/>
                    </a:cubicBezTo>
                    <a:lnTo>
                      <a:pt x="328465" y="1285289"/>
                    </a:lnTo>
                    <a:cubicBezTo>
                      <a:pt x="147059" y="1285289"/>
                      <a:pt x="0" y="1138230"/>
                      <a:pt x="0" y="956824"/>
                    </a:cubicBezTo>
                    <a:lnTo>
                      <a:pt x="0" y="334783"/>
                    </a:lnTo>
                    <a:close/>
                  </a:path>
                </a:pathLst>
              </a:custGeom>
              <a:noFill/>
              <a:ln w="76200" cap="flat">
                <a:solidFill>
                  <a:schemeClr val="accent1">
                    <a:lumMod val="75000"/>
                  </a:schemeClr>
                </a:solidFill>
                <a:prstDash val="solid"/>
                <a:bevel/>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grpSp>
            <p:nvGrpSpPr>
              <p:cNvPr id="230" name="Group 492"/>
              <p:cNvGrpSpPr/>
              <p:nvPr/>
            </p:nvGrpSpPr>
            <p:grpSpPr>
              <a:xfrm>
                <a:off x="2012638" y="5010612"/>
                <a:ext cx="4265376" cy="1674246"/>
                <a:chOff x="-171313" y="-58011"/>
                <a:chExt cx="4265373" cy="1674243"/>
              </a:xfrm>
            </p:grpSpPr>
            <p:sp>
              <p:nvSpPr>
                <p:cNvPr id="232" name="Shape 490"/>
                <p:cNvSpPr/>
                <p:nvPr/>
              </p:nvSpPr>
              <p:spPr>
                <a:xfrm>
                  <a:off x="42316" y="-58011"/>
                  <a:ext cx="3801282" cy="1320577"/>
                </a:xfrm>
                <a:custGeom>
                  <a:avLst/>
                  <a:gdLst>
                    <a:gd name="connsiteX0" fmla="*/ 0 w 3782331"/>
                    <a:gd name="connsiteY0" fmla="*/ 328465 h 1278971"/>
                    <a:gd name="connsiteX1" fmla="*/ 328465 w 3782331"/>
                    <a:gd name="connsiteY1" fmla="*/ 0 h 1278971"/>
                    <a:gd name="connsiteX2" fmla="*/ 3453866 w 3782331"/>
                    <a:gd name="connsiteY2" fmla="*/ 0 h 1278971"/>
                    <a:gd name="connsiteX3" fmla="*/ 3782331 w 3782331"/>
                    <a:gd name="connsiteY3" fmla="*/ 328465 h 1278971"/>
                    <a:gd name="connsiteX4" fmla="*/ 3782331 w 3782331"/>
                    <a:gd name="connsiteY4" fmla="*/ 950506 h 1278971"/>
                    <a:gd name="connsiteX5" fmla="*/ 3453866 w 3782331"/>
                    <a:gd name="connsiteY5" fmla="*/ 1278971 h 1278971"/>
                    <a:gd name="connsiteX6" fmla="*/ 328465 w 3782331"/>
                    <a:gd name="connsiteY6" fmla="*/ 1278971 h 1278971"/>
                    <a:gd name="connsiteX7" fmla="*/ 0 w 3782331"/>
                    <a:gd name="connsiteY7" fmla="*/ 950506 h 1278971"/>
                    <a:gd name="connsiteX8" fmla="*/ 0 w 3782331"/>
                    <a:gd name="connsiteY8" fmla="*/ 328465 h 1278971"/>
                    <a:gd name="connsiteX0" fmla="*/ 0 w 3782331"/>
                    <a:gd name="connsiteY0" fmla="*/ 328465 h 1278971"/>
                    <a:gd name="connsiteX1" fmla="*/ 328465 w 3782331"/>
                    <a:gd name="connsiteY1" fmla="*/ 0 h 1278971"/>
                    <a:gd name="connsiteX2" fmla="*/ 2664093 w 3782331"/>
                    <a:gd name="connsiteY2" fmla="*/ 0 h 1278971"/>
                    <a:gd name="connsiteX3" fmla="*/ 3782331 w 3782331"/>
                    <a:gd name="connsiteY3" fmla="*/ 328465 h 1278971"/>
                    <a:gd name="connsiteX4" fmla="*/ 3782331 w 3782331"/>
                    <a:gd name="connsiteY4" fmla="*/ 950506 h 1278971"/>
                    <a:gd name="connsiteX5" fmla="*/ 3453866 w 3782331"/>
                    <a:gd name="connsiteY5" fmla="*/ 1278971 h 1278971"/>
                    <a:gd name="connsiteX6" fmla="*/ 328465 w 3782331"/>
                    <a:gd name="connsiteY6" fmla="*/ 1278971 h 1278971"/>
                    <a:gd name="connsiteX7" fmla="*/ 0 w 3782331"/>
                    <a:gd name="connsiteY7" fmla="*/ 950506 h 1278971"/>
                    <a:gd name="connsiteX8" fmla="*/ 0 w 3782331"/>
                    <a:gd name="connsiteY8" fmla="*/ 328465 h 1278971"/>
                    <a:gd name="connsiteX0" fmla="*/ 0 w 3782331"/>
                    <a:gd name="connsiteY0" fmla="*/ 328465 h 1278971"/>
                    <a:gd name="connsiteX1" fmla="*/ 328465 w 3782331"/>
                    <a:gd name="connsiteY1" fmla="*/ 0 h 1278971"/>
                    <a:gd name="connsiteX2" fmla="*/ 2664093 w 3782331"/>
                    <a:gd name="connsiteY2" fmla="*/ 0 h 1278971"/>
                    <a:gd name="connsiteX3" fmla="*/ 3782331 w 3782331"/>
                    <a:gd name="connsiteY3" fmla="*/ 568570 h 1278971"/>
                    <a:gd name="connsiteX4" fmla="*/ 3782331 w 3782331"/>
                    <a:gd name="connsiteY4" fmla="*/ 950506 h 1278971"/>
                    <a:gd name="connsiteX5" fmla="*/ 3453866 w 3782331"/>
                    <a:gd name="connsiteY5" fmla="*/ 1278971 h 1278971"/>
                    <a:gd name="connsiteX6" fmla="*/ 328465 w 3782331"/>
                    <a:gd name="connsiteY6" fmla="*/ 1278971 h 1278971"/>
                    <a:gd name="connsiteX7" fmla="*/ 0 w 3782331"/>
                    <a:gd name="connsiteY7" fmla="*/ 950506 h 1278971"/>
                    <a:gd name="connsiteX8" fmla="*/ 0 w 3782331"/>
                    <a:gd name="connsiteY8" fmla="*/ 328465 h 1278971"/>
                    <a:gd name="connsiteX0" fmla="*/ 0 w 3828242"/>
                    <a:gd name="connsiteY0" fmla="*/ 328465 h 1278971"/>
                    <a:gd name="connsiteX1" fmla="*/ 328465 w 3828242"/>
                    <a:gd name="connsiteY1" fmla="*/ 0 h 1278971"/>
                    <a:gd name="connsiteX2" fmla="*/ 2664093 w 3828242"/>
                    <a:gd name="connsiteY2" fmla="*/ 0 h 1278971"/>
                    <a:gd name="connsiteX3" fmla="*/ 3782331 w 3828242"/>
                    <a:gd name="connsiteY3" fmla="*/ 568570 h 1278971"/>
                    <a:gd name="connsiteX4" fmla="*/ 3782331 w 3828242"/>
                    <a:gd name="connsiteY4" fmla="*/ 950506 h 1278971"/>
                    <a:gd name="connsiteX5" fmla="*/ 3453866 w 3828242"/>
                    <a:gd name="connsiteY5" fmla="*/ 1278971 h 1278971"/>
                    <a:gd name="connsiteX6" fmla="*/ 328465 w 3828242"/>
                    <a:gd name="connsiteY6" fmla="*/ 1278971 h 1278971"/>
                    <a:gd name="connsiteX7" fmla="*/ 0 w 3828242"/>
                    <a:gd name="connsiteY7" fmla="*/ 950506 h 1278971"/>
                    <a:gd name="connsiteX8" fmla="*/ 0 w 3828242"/>
                    <a:gd name="connsiteY8" fmla="*/ 328465 h 1278971"/>
                    <a:gd name="connsiteX0" fmla="*/ 0 w 3782331"/>
                    <a:gd name="connsiteY0" fmla="*/ 328465 h 1278971"/>
                    <a:gd name="connsiteX1" fmla="*/ 328465 w 3782331"/>
                    <a:gd name="connsiteY1" fmla="*/ 0 h 1278971"/>
                    <a:gd name="connsiteX2" fmla="*/ 2664093 w 3782331"/>
                    <a:gd name="connsiteY2" fmla="*/ 0 h 1278971"/>
                    <a:gd name="connsiteX3" fmla="*/ 3782331 w 3782331"/>
                    <a:gd name="connsiteY3" fmla="*/ 568570 h 1278971"/>
                    <a:gd name="connsiteX4" fmla="*/ 3782331 w 3782331"/>
                    <a:gd name="connsiteY4" fmla="*/ 950506 h 1278971"/>
                    <a:gd name="connsiteX5" fmla="*/ 3453866 w 3782331"/>
                    <a:gd name="connsiteY5" fmla="*/ 1278971 h 1278971"/>
                    <a:gd name="connsiteX6" fmla="*/ 328465 w 3782331"/>
                    <a:gd name="connsiteY6" fmla="*/ 1278971 h 1278971"/>
                    <a:gd name="connsiteX7" fmla="*/ 0 w 3782331"/>
                    <a:gd name="connsiteY7" fmla="*/ 950506 h 1278971"/>
                    <a:gd name="connsiteX8" fmla="*/ 0 w 3782331"/>
                    <a:gd name="connsiteY8" fmla="*/ 328465 h 1278971"/>
                    <a:gd name="connsiteX0" fmla="*/ 0 w 3782331"/>
                    <a:gd name="connsiteY0" fmla="*/ 328465 h 1278971"/>
                    <a:gd name="connsiteX1" fmla="*/ 328465 w 3782331"/>
                    <a:gd name="connsiteY1" fmla="*/ 0 h 1278971"/>
                    <a:gd name="connsiteX2" fmla="*/ 2664093 w 3782331"/>
                    <a:gd name="connsiteY2" fmla="*/ 0 h 1278971"/>
                    <a:gd name="connsiteX3" fmla="*/ 3782331 w 3782331"/>
                    <a:gd name="connsiteY3" fmla="*/ 568570 h 1278971"/>
                    <a:gd name="connsiteX4" fmla="*/ 3782331 w 3782331"/>
                    <a:gd name="connsiteY4" fmla="*/ 950506 h 1278971"/>
                    <a:gd name="connsiteX5" fmla="*/ 3453866 w 3782331"/>
                    <a:gd name="connsiteY5" fmla="*/ 1278971 h 1278971"/>
                    <a:gd name="connsiteX6" fmla="*/ 328465 w 3782331"/>
                    <a:gd name="connsiteY6" fmla="*/ 1278971 h 1278971"/>
                    <a:gd name="connsiteX7" fmla="*/ 0 w 3782331"/>
                    <a:gd name="connsiteY7" fmla="*/ 950506 h 1278971"/>
                    <a:gd name="connsiteX8" fmla="*/ 0 w 3782331"/>
                    <a:gd name="connsiteY8" fmla="*/ 328465 h 1278971"/>
                    <a:gd name="connsiteX0" fmla="*/ 0 w 3782331"/>
                    <a:gd name="connsiteY0" fmla="*/ 334784 h 1285290"/>
                    <a:gd name="connsiteX1" fmla="*/ 328465 w 3782331"/>
                    <a:gd name="connsiteY1" fmla="*/ 6319 h 1285290"/>
                    <a:gd name="connsiteX2" fmla="*/ 2310275 w 3782331"/>
                    <a:gd name="connsiteY2" fmla="*/ 0 h 1285290"/>
                    <a:gd name="connsiteX3" fmla="*/ 3782331 w 3782331"/>
                    <a:gd name="connsiteY3" fmla="*/ 574889 h 1285290"/>
                    <a:gd name="connsiteX4" fmla="*/ 3782331 w 3782331"/>
                    <a:gd name="connsiteY4" fmla="*/ 956825 h 1285290"/>
                    <a:gd name="connsiteX5" fmla="*/ 3453866 w 3782331"/>
                    <a:gd name="connsiteY5" fmla="*/ 1285290 h 1285290"/>
                    <a:gd name="connsiteX6" fmla="*/ 328465 w 3782331"/>
                    <a:gd name="connsiteY6" fmla="*/ 1285290 h 1285290"/>
                    <a:gd name="connsiteX7" fmla="*/ 0 w 3782331"/>
                    <a:gd name="connsiteY7" fmla="*/ 956825 h 1285290"/>
                    <a:gd name="connsiteX8" fmla="*/ 0 w 3782331"/>
                    <a:gd name="connsiteY8" fmla="*/ 334784 h 1285290"/>
                    <a:gd name="connsiteX0" fmla="*/ 0 w 3801286"/>
                    <a:gd name="connsiteY0" fmla="*/ 334784 h 1285290"/>
                    <a:gd name="connsiteX1" fmla="*/ 328465 w 3801286"/>
                    <a:gd name="connsiteY1" fmla="*/ 6319 h 1285290"/>
                    <a:gd name="connsiteX2" fmla="*/ 2310275 w 3801286"/>
                    <a:gd name="connsiteY2" fmla="*/ 0 h 1285290"/>
                    <a:gd name="connsiteX3" fmla="*/ 3801286 w 3801286"/>
                    <a:gd name="connsiteY3" fmla="*/ 265280 h 1285290"/>
                    <a:gd name="connsiteX4" fmla="*/ 3782331 w 3801286"/>
                    <a:gd name="connsiteY4" fmla="*/ 956825 h 1285290"/>
                    <a:gd name="connsiteX5" fmla="*/ 3453866 w 3801286"/>
                    <a:gd name="connsiteY5" fmla="*/ 1285290 h 1285290"/>
                    <a:gd name="connsiteX6" fmla="*/ 328465 w 3801286"/>
                    <a:gd name="connsiteY6" fmla="*/ 1285290 h 1285290"/>
                    <a:gd name="connsiteX7" fmla="*/ 0 w 3801286"/>
                    <a:gd name="connsiteY7" fmla="*/ 956825 h 1285290"/>
                    <a:gd name="connsiteX8" fmla="*/ 0 w 3801286"/>
                    <a:gd name="connsiteY8" fmla="*/ 334784 h 1285290"/>
                    <a:gd name="connsiteX0" fmla="*/ 0 w 3801286"/>
                    <a:gd name="connsiteY0" fmla="*/ 328465 h 1278971"/>
                    <a:gd name="connsiteX1" fmla="*/ 328465 w 3801286"/>
                    <a:gd name="connsiteY1" fmla="*/ 0 h 1278971"/>
                    <a:gd name="connsiteX2" fmla="*/ 1587942 w 3801286"/>
                    <a:gd name="connsiteY2" fmla="*/ 6318 h 1278971"/>
                    <a:gd name="connsiteX3" fmla="*/ 3801286 w 3801286"/>
                    <a:gd name="connsiteY3" fmla="*/ 258961 h 1278971"/>
                    <a:gd name="connsiteX4" fmla="*/ 3782331 w 3801286"/>
                    <a:gd name="connsiteY4" fmla="*/ 950506 h 1278971"/>
                    <a:gd name="connsiteX5" fmla="*/ 3453866 w 3801286"/>
                    <a:gd name="connsiteY5" fmla="*/ 1278971 h 1278971"/>
                    <a:gd name="connsiteX6" fmla="*/ 328465 w 3801286"/>
                    <a:gd name="connsiteY6" fmla="*/ 1278971 h 1278971"/>
                    <a:gd name="connsiteX7" fmla="*/ 0 w 3801286"/>
                    <a:gd name="connsiteY7" fmla="*/ 950506 h 1278971"/>
                    <a:gd name="connsiteX8" fmla="*/ 0 w 3801286"/>
                    <a:gd name="connsiteY8" fmla="*/ 328465 h 1278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1286" h="1278971">
                      <a:moveTo>
                        <a:pt x="0" y="328465"/>
                      </a:moveTo>
                      <a:cubicBezTo>
                        <a:pt x="0" y="147059"/>
                        <a:pt x="147059" y="0"/>
                        <a:pt x="328465" y="0"/>
                      </a:cubicBezTo>
                      <a:lnTo>
                        <a:pt x="1587942" y="6318"/>
                      </a:lnTo>
                      <a:cubicBezTo>
                        <a:pt x="1769348" y="6318"/>
                        <a:pt x="3738104" y="488261"/>
                        <a:pt x="3801286" y="258961"/>
                      </a:cubicBezTo>
                      <a:lnTo>
                        <a:pt x="3782331" y="950506"/>
                      </a:lnTo>
                      <a:cubicBezTo>
                        <a:pt x="3782331" y="1131912"/>
                        <a:pt x="3635272" y="1278971"/>
                        <a:pt x="3453866" y="1278971"/>
                      </a:cubicBezTo>
                      <a:lnTo>
                        <a:pt x="328465" y="1278971"/>
                      </a:lnTo>
                      <a:cubicBezTo>
                        <a:pt x="147059" y="1278971"/>
                        <a:pt x="0" y="1131912"/>
                        <a:pt x="0" y="950506"/>
                      </a:cubicBezTo>
                      <a:lnTo>
                        <a:pt x="0" y="328465"/>
                      </a:lnTo>
                      <a:close/>
                    </a:path>
                  </a:pathLst>
                </a:custGeom>
                <a:noFill/>
                <a:ln w="76200" cap="flat">
                  <a:solidFill>
                    <a:schemeClr val="accent5">
                      <a:lumMod val="40000"/>
                      <a:lumOff val="60000"/>
                    </a:schemeClr>
                  </a:solidFill>
                  <a:prstDash val="solid"/>
                  <a:bevel/>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233" name="Shape 491"/>
                <p:cNvSpPr/>
                <p:nvPr/>
              </p:nvSpPr>
              <p:spPr>
                <a:xfrm>
                  <a:off x="-171313" y="1006803"/>
                  <a:ext cx="4265373" cy="609429"/>
                </a:xfrm>
                <a:prstGeom prst="rect">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grpSp>
          <p:sp>
            <p:nvSpPr>
              <p:cNvPr id="234" name="Shape 497"/>
              <p:cNvSpPr/>
              <p:nvPr/>
            </p:nvSpPr>
            <p:spPr>
              <a:xfrm>
                <a:off x="5688935" y="4924853"/>
                <a:ext cx="502891" cy="1308331"/>
              </a:xfrm>
              <a:prstGeom prst="rect">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236" name="Shape 496"/>
              <p:cNvSpPr/>
              <p:nvPr/>
            </p:nvSpPr>
            <p:spPr>
              <a:xfrm flipH="1" flipV="1">
                <a:off x="2108009" y="6101525"/>
                <a:ext cx="3597846" cy="1"/>
              </a:xfrm>
              <a:prstGeom prst="line">
                <a:avLst/>
              </a:prstGeom>
              <a:noFill/>
              <a:ln w="76200" cap="flat">
                <a:solidFill>
                  <a:srgbClr val="FFFFFF"/>
                </a:solidFill>
                <a:prstDash val="solid"/>
                <a:bevel/>
              </a:ln>
              <a:effectLst/>
            </p:spPr>
            <p:txBody>
              <a:bodyPr wrap="square" lIns="45719" tIns="45719" rIns="45719" bIns="45719" numCol="1" anchor="t">
                <a:noAutofit/>
              </a:bodyPr>
              <a:lstStyle/>
              <a:p>
                <a:pPr defTabSz="457200">
                  <a:defRPr sz="1200">
                    <a:latin typeface="+mj-lt"/>
                    <a:ea typeface="+mj-ea"/>
                    <a:cs typeface="+mj-cs"/>
                    <a:sym typeface="Helvetica"/>
                  </a:defRPr>
                </a:pPr>
                <a:endParaRPr>
                  <a:latin typeface="Helvetica" panose="020B0604020202020204" pitchFamily="34" charset="0"/>
                  <a:cs typeface="Helvetica" panose="020B0604020202020204" pitchFamily="34" charset="0"/>
                </a:endParaRPr>
              </a:p>
            </p:txBody>
          </p:sp>
          <p:sp>
            <p:nvSpPr>
              <p:cNvPr id="237" name="Shape 1818"/>
              <p:cNvSpPr/>
              <p:nvPr/>
            </p:nvSpPr>
            <p:spPr>
              <a:xfrm>
                <a:off x="3552568" y="6181024"/>
                <a:ext cx="1163529" cy="3693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a:solidFill>
                      <a:srgbClr val="FFFFFF"/>
                    </a:solidFill>
                    <a:latin typeface="Arial Narrow"/>
                    <a:ea typeface="Arial Narrow"/>
                    <a:cs typeface="Arial Narrow"/>
                    <a:sym typeface="Arial Narrow"/>
                  </a:defRPr>
                </a:lvl1pPr>
              </a:lstStyle>
              <a:p>
                <a:r>
                  <a:rPr lang="en-US" dirty="0" smtClean="0">
                    <a:latin typeface="Helvetica" panose="020B0604020202020204" pitchFamily="34" charset="0"/>
                    <a:cs typeface="Helvetica" panose="020B0604020202020204" pitchFamily="34" charset="0"/>
                  </a:rPr>
                  <a:t>Time</a:t>
                </a:r>
                <a:endParaRPr dirty="0">
                  <a:latin typeface="Helvetica" panose="020B0604020202020204" pitchFamily="34" charset="0"/>
                  <a:cs typeface="Helvetica" panose="020B0604020202020204" pitchFamily="34" charset="0"/>
                </a:endParaRPr>
              </a:p>
            </p:txBody>
          </p:sp>
          <p:sp>
            <p:nvSpPr>
              <p:cNvPr id="239" name="Shape 498"/>
              <p:cNvSpPr/>
              <p:nvPr/>
            </p:nvSpPr>
            <p:spPr>
              <a:xfrm>
                <a:off x="5805576" y="5729885"/>
                <a:ext cx="1103083" cy="43088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2200">
                    <a:solidFill>
                      <a:srgbClr val="00F900"/>
                    </a:solidFill>
                    <a:latin typeface="Arial Narrow"/>
                    <a:ea typeface="Arial Narrow"/>
                    <a:cs typeface="Arial Narrow"/>
                    <a:sym typeface="Arial Narrow"/>
                  </a:defRPr>
                </a:lvl1pPr>
              </a:lstStyle>
              <a:p>
                <a:pPr>
                  <a:defRPr sz="1800"/>
                </a:pPr>
                <a:r>
                  <a:rPr lang="en-US" sz="2200" dirty="0" smtClean="0">
                    <a:solidFill>
                      <a:schemeClr val="accent1">
                        <a:lumMod val="75000"/>
                      </a:schemeClr>
                    </a:solidFill>
                    <a:latin typeface="Helvetica" panose="020B0604020202020204" pitchFamily="34" charset="0"/>
                    <a:cs typeface="Helvetica" panose="020B0604020202020204" pitchFamily="34" charset="0"/>
                  </a:rPr>
                  <a:t>m</a:t>
                </a:r>
                <a:r>
                  <a:rPr lang="en-US" sz="2200" baseline="30000" dirty="0" smtClean="0">
                    <a:solidFill>
                      <a:schemeClr val="accent1">
                        <a:lumMod val="75000"/>
                      </a:schemeClr>
                    </a:solidFill>
                    <a:latin typeface="Helvetica" panose="020B0604020202020204" pitchFamily="34" charset="0"/>
                    <a:cs typeface="Helvetica" panose="020B0604020202020204" pitchFamily="34" charset="0"/>
                  </a:rPr>
                  <a:t>6</a:t>
                </a:r>
                <a:r>
                  <a:rPr lang="en-US" sz="2200" dirty="0" smtClean="0">
                    <a:solidFill>
                      <a:schemeClr val="accent1">
                        <a:lumMod val="75000"/>
                      </a:schemeClr>
                    </a:solidFill>
                    <a:latin typeface="Helvetica" panose="020B0604020202020204" pitchFamily="34" charset="0"/>
                    <a:cs typeface="Helvetica" panose="020B0604020202020204" pitchFamily="34" charset="0"/>
                  </a:rPr>
                  <a:t>A</a:t>
                </a:r>
                <a:endParaRPr sz="2200" dirty="0">
                  <a:solidFill>
                    <a:schemeClr val="accent1">
                      <a:lumMod val="75000"/>
                    </a:schemeClr>
                  </a:solidFill>
                  <a:latin typeface="Helvetica" panose="020B0604020202020204" pitchFamily="34" charset="0"/>
                  <a:cs typeface="Helvetica" panose="020B0604020202020204" pitchFamily="34" charset="0"/>
                </a:endParaRPr>
              </a:p>
            </p:txBody>
          </p:sp>
          <p:sp>
            <p:nvSpPr>
              <p:cNvPr id="231" name="Shape 493"/>
              <p:cNvSpPr/>
              <p:nvPr/>
            </p:nvSpPr>
            <p:spPr>
              <a:xfrm>
                <a:off x="5799281" y="5163439"/>
                <a:ext cx="2366587" cy="46363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defRPr>
                    <a:solidFill>
                      <a:srgbClr val="0096FF"/>
                    </a:solidFill>
                    <a:latin typeface="Arial Narrow"/>
                    <a:ea typeface="Arial Narrow"/>
                    <a:cs typeface="Arial Narrow"/>
                    <a:sym typeface="Arial Narrow"/>
                  </a:defRPr>
                </a:pPr>
                <a:r>
                  <a:rPr lang="en-US" sz="2200" dirty="0" smtClean="0">
                    <a:solidFill>
                      <a:schemeClr val="accent5">
                        <a:lumMod val="40000"/>
                        <a:lumOff val="60000"/>
                      </a:schemeClr>
                    </a:solidFill>
                    <a:latin typeface="Helvetica" panose="020B0604020202020204" pitchFamily="34" charset="0"/>
                    <a:cs typeface="Helvetica" panose="020B0604020202020204" pitchFamily="34" charset="0"/>
                  </a:rPr>
                  <a:t>No m</a:t>
                </a:r>
                <a:r>
                  <a:rPr lang="en-US" sz="2200" baseline="30000" dirty="0" smtClean="0">
                    <a:solidFill>
                      <a:schemeClr val="accent5">
                        <a:lumMod val="40000"/>
                        <a:lumOff val="60000"/>
                      </a:schemeClr>
                    </a:solidFill>
                    <a:latin typeface="Helvetica" panose="020B0604020202020204" pitchFamily="34" charset="0"/>
                    <a:cs typeface="Helvetica" panose="020B0604020202020204" pitchFamily="34" charset="0"/>
                  </a:rPr>
                  <a:t>6</a:t>
                </a:r>
                <a:r>
                  <a:rPr lang="en-US" sz="2200" dirty="0" smtClean="0">
                    <a:solidFill>
                      <a:schemeClr val="accent5">
                        <a:lumMod val="40000"/>
                        <a:lumOff val="60000"/>
                      </a:schemeClr>
                    </a:solidFill>
                    <a:latin typeface="Helvetica" panose="020B0604020202020204" pitchFamily="34" charset="0"/>
                    <a:cs typeface="Helvetica" panose="020B0604020202020204" pitchFamily="34" charset="0"/>
                  </a:rPr>
                  <a:t>A</a:t>
                </a:r>
                <a:endParaRPr sz="2200" dirty="0">
                  <a:solidFill>
                    <a:schemeClr val="accent5">
                      <a:lumMod val="40000"/>
                      <a:lumOff val="60000"/>
                    </a:schemeClr>
                  </a:solidFill>
                  <a:latin typeface="Helvetica" panose="020B0604020202020204" pitchFamily="34" charset="0"/>
                  <a:cs typeface="Helvetica" panose="020B0604020202020204" pitchFamily="34" charset="0"/>
                </a:endParaRPr>
              </a:p>
            </p:txBody>
          </p:sp>
        </p:grpSp>
        <p:sp>
          <p:nvSpPr>
            <p:cNvPr id="244" name="Shape 493"/>
            <p:cNvSpPr/>
            <p:nvPr/>
          </p:nvSpPr>
          <p:spPr>
            <a:xfrm rot="16200000">
              <a:off x="2420586" y="4462255"/>
              <a:ext cx="1148628" cy="43088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lgn="ctr">
                <a:defRPr>
                  <a:solidFill>
                    <a:srgbClr val="0096FF"/>
                  </a:solidFill>
                  <a:latin typeface="Arial Narrow"/>
                  <a:ea typeface="Arial Narrow"/>
                  <a:cs typeface="Arial Narrow"/>
                  <a:sym typeface="Arial Narrow"/>
                </a:defRPr>
              </a:pPr>
              <a:r>
                <a:rPr lang="en-US" sz="2200" dirty="0" smtClean="0">
                  <a:solidFill>
                    <a:schemeClr val="bg1"/>
                  </a:solidFill>
                  <a:latin typeface="Helvetica" panose="020B0604020202020204" pitchFamily="34" charset="0"/>
                  <a:cs typeface="Helvetica" panose="020B0604020202020204" pitchFamily="34" charset="0"/>
                </a:rPr>
                <a:t>mRNA</a:t>
              </a:r>
              <a:endParaRPr sz="2200" dirty="0">
                <a:solidFill>
                  <a:schemeClr val="bg1"/>
                </a:solidFill>
                <a:latin typeface="Helvetica" panose="020B0604020202020204" pitchFamily="34" charset="0"/>
                <a:cs typeface="Helvetica" panose="020B0604020202020204" pitchFamily="34" charset="0"/>
              </a:endParaRPr>
            </a:p>
          </p:txBody>
        </p:sp>
      </p:grpSp>
      <p:sp>
        <p:nvSpPr>
          <p:cNvPr id="75" name="Rectangle 74"/>
          <p:cNvSpPr/>
          <p:nvPr/>
        </p:nvSpPr>
        <p:spPr>
          <a:xfrm>
            <a:off x="3788289" y="6584698"/>
            <a:ext cx="5344559" cy="276999"/>
          </a:xfrm>
          <a:prstGeom prst="rect">
            <a:avLst/>
          </a:prstGeom>
        </p:spPr>
        <p:txBody>
          <a:bodyPr wrap="square">
            <a:spAutoFit/>
          </a:bodyPr>
          <a:lstStyle/>
          <a:p>
            <a:pPr algn="r"/>
            <a:r>
              <a:rPr lang="en-US" sz="1200" dirty="0" smtClean="0">
                <a:solidFill>
                  <a:srgbClr val="FFFFFF"/>
                </a:solidFill>
                <a:latin typeface="Helvetica" charset="0"/>
                <a:ea typeface="Helvetica" charset="0"/>
                <a:cs typeface="Helvetica" charset="0"/>
                <a:sym typeface="Abadi MT Condensed Light"/>
              </a:rPr>
              <a:t>Batista et al., </a:t>
            </a:r>
            <a:r>
              <a:rPr lang="en-US" sz="1200" i="1" dirty="0" smtClean="0">
                <a:solidFill>
                  <a:srgbClr val="FFFFFF"/>
                </a:solidFill>
                <a:latin typeface="Helvetica" charset="0"/>
                <a:ea typeface="Helvetica" charset="0"/>
                <a:cs typeface="Helvetica" charset="0"/>
                <a:sym typeface="Abadi MT Condensed Light"/>
              </a:rPr>
              <a:t>Cell Stem Cell</a:t>
            </a:r>
            <a:r>
              <a:rPr lang="en-US" sz="1200" dirty="0" smtClean="0">
                <a:solidFill>
                  <a:srgbClr val="FFFFFF"/>
                </a:solidFill>
                <a:latin typeface="Helvetica" charset="0"/>
                <a:ea typeface="Helvetica" charset="0"/>
                <a:cs typeface="Helvetica" charset="0"/>
                <a:sym typeface="Abadi MT Condensed Light"/>
              </a:rPr>
              <a:t> (2014)</a:t>
            </a:r>
            <a:endParaRPr lang="en-US" sz="1200" dirty="0">
              <a:solidFill>
                <a:srgbClr val="FFFFFF"/>
              </a:solidFill>
              <a:latin typeface="Helvetica" charset="0"/>
              <a:ea typeface="Helvetica" charset="0"/>
              <a:cs typeface="Helvetica" charset="0"/>
              <a:sym typeface="Abadi MT Condensed Light"/>
            </a:endParaRPr>
          </a:p>
        </p:txBody>
      </p:sp>
      <p:grpSp>
        <p:nvGrpSpPr>
          <p:cNvPr id="8" name="Group 7"/>
          <p:cNvGrpSpPr/>
          <p:nvPr/>
        </p:nvGrpSpPr>
        <p:grpSpPr>
          <a:xfrm>
            <a:off x="1853553" y="4257709"/>
            <a:ext cx="5415519" cy="1081824"/>
            <a:chOff x="1853553" y="4257709"/>
            <a:chExt cx="5415519" cy="1081824"/>
          </a:xfrm>
        </p:grpSpPr>
        <p:grpSp>
          <p:nvGrpSpPr>
            <p:cNvPr id="6" name="Group 5"/>
            <p:cNvGrpSpPr/>
            <p:nvPr/>
          </p:nvGrpSpPr>
          <p:grpSpPr>
            <a:xfrm>
              <a:off x="1853553" y="4257709"/>
              <a:ext cx="2096205" cy="1078723"/>
              <a:chOff x="1853553" y="4257709"/>
              <a:chExt cx="2096205" cy="1078723"/>
            </a:xfrm>
          </p:grpSpPr>
          <p:sp>
            <p:nvSpPr>
              <p:cNvPr id="76" name="Shape 304"/>
              <p:cNvSpPr/>
              <p:nvPr/>
            </p:nvSpPr>
            <p:spPr>
              <a:xfrm>
                <a:off x="1853553" y="4629411"/>
                <a:ext cx="2041808" cy="704494"/>
              </a:xfrm>
              <a:custGeom>
                <a:avLst/>
                <a:gdLst/>
                <a:ahLst/>
                <a:cxnLst>
                  <a:cxn ang="0">
                    <a:pos x="wd2" y="hd2"/>
                  </a:cxn>
                  <a:cxn ang="5400000">
                    <a:pos x="wd2" y="hd2"/>
                  </a:cxn>
                  <a:cxn ang="10800000">
                    <a:pos x="wd2" y="hd2"/>
                  </a:cxn>
                  <a:cxn ang="16200000">
                    <a:pos x="wd2" y="hd2"/>
                  </a:cxn>
                </a:cxnLst>
                <a:rect l="0" t="0" r="r" b="b"/>
                <a:pathLst>
                  <a:path w="21431" h="21481" extrusionOk="0">
                    <a:moveTo>
                      <a:pt x="18124" y="1562"/>
                    </a:moveTo>
                    <a:cubicBezTo>
                      <a:pt x="18981" y="2103"/>
                      <a:pt x="19813" y="2991"/>
                      <a:pt x="20485" y="4143"/>
                    </a:cubicBezTo>
                    <a:cubicBezTo>
                      <a:pt x="20750" y="4597"/>
                      <a:pt x="20976" y="5086"/>
                      <a:pt x="21099" y="5851"/>
                    </a:cubicBezTo>
                    <a:cubicBezTo>
                      <a:pt x="21263" y="6869"/>
                      <a:pt x="21158" y="7992"/>
                      <a:pt x="21224" y="9063"/>
                    </a:cubicBezTo>
                    <a:cubicBezTo>
                      <a:pt x="21294" y="10200"/>
                      <a:pt x="21536" y="11299"/>
                      <a:pt x="21379" y="12419"/>
                    </a:cubicBezTo>
                    <a:cubicBezTo>
                      <a:pt x="21284" y="13092"/>
                      <a:pt x="21094" y="13504"/>
                      <a:pt x="20904" y="13945"/>
                    </a:cubicBezTo>
                    <a:cubicBezTo>
                      <a:pt x="20694" y="14430"/>
                      <a:pt x="20475" y="14976"/>
                      <a:pt x="20229" y="15445"/>
                    </a:cubicBezTo>
                    <a:cubicBezTo>
                      <a:pt x="19693" y="16465"/>
                      <a:pt x="19026" y="17224"/>
                      <a:pt x="18334" y="17779"/>
                    </a:cubicBezTo>
                    <a:cubicBezTo>
                      <a:pt x="15940" y="19700"/>
                      <a:pt x="13353" y="21456"/>
                      <a:pt x="10727" y="21480"/>
                    </a:cubicBezTo>
                    <a:cubicBezTo>
                      <a:pt x="8048" y="21505"/>
                      <a:pt x="5429" y="19734"/>
                      <a:pt x="3045" y="17346"/>
                    </a:cubicBezTo>
                    <a:cubicBezTo>
                      <a:pt x="1167" y="15466"/>
                      <a:pt x="-64" y="12538"/>
                      <a:pt x="3" y="9063"/>
                    </a:cubicBezTo>
                    <a:cubicBezTo>
                      <a:pt x="70" y="5560"/>
                      <a:pt x="1418" y="3317"/>
                      <a:pt x="3376" y="1987"/>
                    </a:cubicBezTo>
                    <a:cubicBezTo>
                      <a:pt x="4495" y="1227"/>
                      <a:pt x="5683" y="683"/>
                      <a:pt x="6917" y="431"/>
                    </a:cubicBezTo>
                    <a:cubicBezTo>
                      <a:pt x="7927" y="224"/>
                      <a:pt x="8961" y="223"/>
                      <a:pt x="9994" y="202"/>
                    </a:cubicBezTo>
                    <a:cubicBezTo>
                      <a:pt x="10605" y="190"/>
                      <a:pt x="11217" y="178"/>
                      <a:pt x="11829" y="135"/>
                    </a:cubicBezTo>
                    <a:cubicBezTo>
                      <a:pt x="12830" y="65"/>
                      <a:pt x="13826" y="-95"/>
                      <a:pt x="14810" y="77"/>
                    </a:cubicBezTo>
                    <a:cubicBezTo>
                      <a:pt x="15953" y="277"/>
                      <a:pt x="17055" y="887"/>
                      <a:pt x="18124" y="1562"/>
                    </a:cubicBezTo>
                    <a:close/>
                  </a:path>
                </a:pathLst>
              </a:custGeom>
              <a:solidFill>
                <a:schemeClr val="bg1">
                  <a:lumMod val="95000"/>
                  <a:alpha val="85000"/>
                </a:schemeClr>
              </a:solidFill>
              <a:ln w="12700" cap="flat">
                <a:solidFill>
                  <a:schemeClr val="bg1">
                    <a:lumMod val="50000"/>
                    <a:alpha val="85000"/>
                  </a:schemeClr>
                </a:solidFill>
                <a:prstDash val="solid"/>
                <a:bevel/>
              </a:ln>
              <a:effectLst/>
            </p:spPr>
            <p:txBody>
              <a:bodyPr wrap="square" lIns="45719" tIns="45719" rIns="45719" bIns="45719" numCol="1" anchor="ctr">
                <a:noAutofit/>
              </a:bodyPr>
              <a:lstStyle/>
              <a:p>
                <a:endParaRPr>
                  <a:solidFill>
                    <a:schemeClr val="accent1">
                      <a:lumMod val="60000"/>
                      <a:lumOff val="40000"/>
                    </a:schemeClr>
                  </a:solidFill>
                </a:endParaRPr>
              </a:p>
            </p:txBody>
          </p:sp>
          <p:sp>
            <p:nvSpPr>
              <p:cNvPr id="77" name="Shape 305"/>
              <p:cNvSpPr/>
              <p:nvPr/>
            </p:nvSpPr>
            <p:spPr>
              <a:xfrm>
                <a:off x="2445710" y="4904999"/>
                <a:ext cx="40677"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78" name="Shape 307"/>
              <p:cNvSpPr/>
              <p:nvPr/>
            </p:nvSpPr>
            <p:spPr>
              <a:xfrm>
                <a:off x="2722040" y="4643292"/>
                <a:ext cx="40675"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79" name="Shape 308"/>
              <p:cNvSpPr/>
              <p:nvPr/>
            </p:nvSpPr>
            <p:spPr>
              <a:xfrm>
                <a:off x="2496910" y="4641170"/>
                <a:ext cx="40675"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80" name="Shape 309"/>
              <p:cNvSpPr/>
              <p:nvPr/>
            </p:nvSpPr>
            <p:spPr>
              <a:xfrm>
                <a:off x="1919568" y="5036914"/>
                <a:ext cx="40675"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81" name="Shape 310"/>
              <p:cNvSpPr/>
              <p:nvPr/>
            </p:nvSpPr>
            <p:spPr>
              <a:xfrm>
                <a:off x="2208917" y="4690877"/>
                <a:ext cx="40675"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82" name="Shape 311"/>
              <p:cNvSpPr/>
              <p:nvPr/>
            </p:nvSpPr>
            <p:spPr>
              <a:xfrm>
                <a:off x="2482509" y="5240202"/>
                <a:ext cx="40675"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83" name="Shape 312"/>
              <p:cNvSpPr/>
              <p:nvPr/>
            </p:nvSpPr>
            <p:spPr>
              <a:xfrm>
                <a:off x="2285715" y="4664961"/>
                <a:ext cx="40675"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84" name="Shape 313"/>
              <p:cNvSpPr/>
              <p:nvPr/>
            </p:nvSpPr>
            <p:spPr>
              <a:xfrm>
                <a:off x="2277495" y="5180724"/>
                <a:ext cx="40677"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85" name="Shape 314"/>
              <p:cNvSpPr/>
              <p:nvPr/>
            </p:nvSpPr>
            <p:spPr>
              <a:xfrm>
                <a:off x="2012754" y="5085558"/>
                <a:ext cx="40675"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86" name="Shape 315"/>
              <p:cNvSpPr/>
              <p:nvPr/>
            </p:nvSpPr>
            <p:spPr>
              <a:xfrm>
                <a:off x="2912899" y="4643294"/>
                <a:ext cx="40675"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87" name="Shape 316"/>
              <p:cNvSpPr/>
              <p:nvPr/>
            </p:nvSpPr>
            <p:spPr>
              <a:xfrm>
                <a:off x="3008896" y="5000165"/>
                <a:ext cx="40675"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88" name="Shape 317"/>
              <p:cNvSpPr/>
              <p:nvPr/>
            </p:nvSpPr>
            <p:spPr>
              <a:xfrm>
                <a:off x="2391311" y="5204517"/>
                <a:ext cx="40677"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89" name="Shape 318"/>
              <p:cNvSpPr/>
              <p:nvPr/>
            </p:nvSpPr>
            <p:spPr>
              <a:xfrm>
                <a:off x="2391311" y="5026081"/>
                <a:ext cx="40677"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90" name="Shape 319"/>
              <p:cNvSpPr/>
              <p:nvPr/>
            </p:nvSpPr>
            <p:spPr>
              <a:xfrm>
                <a:off x="2599307" y="4643292"/>
                <a:ext cx="40675"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91" name="Shape 320"/>
              <p:cNvSpPr/>
              <p:nvPr/>
            </p:nvSpPr>
            <p:spPr>
              <a:xfrm>
                <a:off x="2704903" y="4941747"/>
                <a:ext cx="40677"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92" name="Shape 321"/>
              <p:cNvSpPr/>
              <p:nvPr/>
            </p:nvSpPr>
            <p:spPr>
              <a:xfrm>
                <a:off x="2391311" y="4656250"/>
                <a:ext cx="40677"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93" name="Shape 322"/>
              <p:cNvSpPr/>
              <p:nvPr/>
            </p:nvSpPr>
            <p:spPr>
              <a:xfrm>
                <a:off x="2576906" y="5261869"/>
                <a:ext cx="40677"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94" name="Shape 323"/>
              <p:cNvSpPr/>
              <p:nvPr/>
            </p:nvSpPr>
            <p:spPr>
              <a:xfrm>
                <a:off x="2089552" y="5109350"/>
                <a:ext cx="40675"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95" name="Shape 324"/>
              <p:cNvSpPr/>
              <p:nvPr/>
            </p:nvSpPr>
            <p:spPr>
              <a:xfrm>
                <a:off x="2183318" y="5156933"/>
                <a:ext cx="40675"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96" name="Shape 325"/>
              <p:cNvSpPr/>
              <p:nvPr/>
            </p:nvSpPr>
            <p:spPr>
              <a:xfrm>
                <a:off x="3268088" y="4881206"/>
                <a:ext cx="40677"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97" name="Shape 326"/>
              <p:cNvSpPr/>
              <p:nvPr/>
            </p:nvSpPr>
            <p:spPr>
              <a:xfrm>
                <a:off x="2826500" y="4643292"/>
                <a:ext cx="40677"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98" name="Shape 327"/>
              <p:cNvSpPr/>
              <p:nvPr/>
            </p:nvSpPr>
            <p:spPr>
              <a:xfrm>
                <a:off x="3236089" y="5238077"/>
                <a:ext cx="40677"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99" name="Shape 328"/>
              <p:cNvSpPr/>
              <p:nvPr/>
            </p:nvSpPr>
            <p:spPr>
              <a:xfrm>
                <a:off x="3398147" y="4664961"/>
                <a:ext cx="40677"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100" name="Shape 329"/>
              <p:cNvSpPr/>
              <p:nvPr/>
            </p:nvSpPr>
            <p:spPr>
              <a:xfrm>
                <a:off x="3208605" y="4643292"/>
                <a:ext cx="40677"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101" name="Shape 330"/>
              <p:cNvSpPr/>
              <p:nvPr/>
            </p:nvSpPr>
            <p:spPr>
              <a:xfrm>
                <a:off x="2988558" y="4643292"/>
                <a:ext cx="40677"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102" name="Shape 331"/>
              <p:cNvSpPr/>
              <p:nvPr/>
            </p:nvSpPr>
            <p:spPr>
              <a:xfrm>
                <a:off x="3309118" y="4641170"/>
                <a:ext cx="40677"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103" name="Shape 332"/>
              <p:cNvSpPr/>
              <p:nvPr/>
            </p:nvSpPr>
            <p:spPr>
              <a:xfrm>
                <a:off x="3097923" y="4643294"/>
                <a:ext cx="40677"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104" name="Shape 333"/>
              <p:cNvSpPr/>
              <p:nvPr/>
            </p:nvSpPr>
            <p:spPr>
              <a:xfrm>
                <a:off x="2684567" y="5285660"/>
                <a:ext cx="40675"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105" name="Shape 334"/>
              <p:cNvSpPr/>
              <p:nvPr/>
            </p:nvSpPr>
            <p:spPr>
              <a:xfrm>
                <a:off x="3111293" y="5261869"/>
                <a:ext cx="40675"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106" name="Shape 335"/>
              <p:cNvSpPr/>
              <p:nvPr/>
            </p:nvSpPr>
            <p:spPr>
              <a:xfrm>
                <a:off x="2986496" y="5274828"/>
                <a:ext cx="40677"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107" name="Shape 336"/>
              <p:cNvSpPr/>
              <p:nvPr/>
            </p:nvSpPr>
            <p:spPr>
              <a:xfrm>
                <a:off x="2869178" y="5285660"/>
                <a:ext cx="40675"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108" name="Shape 337"/>
              <p:cNvSpPr/>
              <p:nvPr/>
            </p:nvSpPr>
            <p:spPr>
              <a:xfrm>
                <a:off x="3513912" y="4683333"/>
                <a:ext cx="40677"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109" name="Shape 338"/>
              <p:cNvSpPr/>
              <p:nvPr/>
            </p:nvSpPr>
            <p:spPr>
              <a:xfrm>
                <a:off x="3696978" y="5085558"/>
                <a:ext cx="40675"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110" name="Shape 339"/>
              <p:cNvSpPr/>
              <p:nvPr/>
            </p:nvSpPr>
            <p:spPr>
              <a:xfrm>
                <a:off x="3331518" y="5222996"/>
                <a:ext cx="40677"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111" name="Shape 340"/>
              <p:cNvSpPr/>
              <p:nvPr/>
            </p:nvSpPr>
            <p:spPr>
              <a:xfrm>
                <a:off x="3710245" y="4762251"/>
                <a:ext cx="40677"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112" name="Shape 341"/>
              <p:cNvSpPr/>
              <p:nvPr/>
            </p:nvSpPr>
            <p:spPr>
              <a:xfrm>
                <a:off x="3305919" y="5026081"/>
                <a:ext cx="40677"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113" name="Shape 342"/>
              <p:cNvSpPr/>
              <p:nvPr/>
            </p:nvSpPr>
            <p:spPr>
              <a:xfrm>
                <a:off x="3607848" y="4714669"/>
                <a:ext cx="40677"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114" name="Shape 343"/>
              <p:cNvSpPr/>
              <p:nvPr/>
            </p:nvSpPr>
            <p:spPr>
              <a:xfrm>
                <a:off x="2011103" y="4761187"/>
                <a:ext cx="40677"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115" name="Shape 344"/>
              <p:cNvSpPr/>
              <p:nvPr/>
            </p:nvSpPr>
            <p:spPr>
              <a:xfrm>
                <a:off x="1931630" y="4809832"/>
                <a:ext cx="40677"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173" name="Shape 345"/>
              <p:cNvSpPr/>
              <p:nvPr/>
            </p:nvSpPr>
            <p:spPr>
              <a:xfrm>
                <a:off x="2115151" y="4713605"/>
                <a:ext cx="40675"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174" name="Shape 346"/>
              <p:cNvSpPr/>
              <p:nvPr/>
            </p:nvSpPr>
            <p:spPr>
              <a:xfrm>
                <a:off x="1885368" y="4875790"/>
                <a:ext cx="40677"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175" name="Shape 347"/>
              <p:cNvSpPr/>
              <p:nvPr/>
            </p:nvSpPr>
            <p:spPr>
              <a:xfrm>
                <a:off x="1893969" y="4965538"/>
                <a:ext cx="40675"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176" name="Shape 348"/>
              <p:cNvSpPr/>
              <p:nvPr/>
            </p:nvSpPr>
            <p:spPr>
              <a:xfrm>
                <a:off x="3428652" y="5199205"/>
                <a:ext cx="40677"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177" name="Shape 349"/>
              <p:cNvSpPr/>
              <p:nvPr/>
            </p:nvSpPr>
            <p:spPr>
              <a:xfrm>
                <a:off x="3513912" y="5156933"/>
                <a:ext cx="40677"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178" name="Shape 350"/>
              <p:cNvSpPr/>
              <p:nvPr/>
            </p:nvSpPr>
            <p:spPr>
              <a:xfrm>
                <a:off x="3607848" y="5133141"/>
                <a:ext cx="40677"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179" name="Shape 351"/>
              <p:cNvSpPr/>
              <p:nvPr/>
            </p:nvSpPr>
            <p:spPr>
              <a:xfrm>
                <a:off x="2775301" y="5288847"/>
                <a:ext cx="40677"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180" name="Shape 352"/>
              <p:cNvSpPr/>
              <p:nvPr/>
            </p:nvSpPr>
            <p:spPr>
              <a:xfrm>
                <a:off x="3773776" y="5036914"/>
                <a:ext cx="40675"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181" name="Shape 353"/>
              <p:cNvSpPr/>
              <p:nvPr/>
            </p:nvSpPr>
            <p:spPr>
              <a:xfrm>
                <a:off x="3773776" y="4809832"/>
                <a:ext cx="40675"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182" name="Shape 354"/>
              <p:cNvSpPr/>
              <p:nvPr/>
            </p:nvSpPr>
            <p:spPr>
              <a:xfrm>
                <a:off x="3799375" y="4902873"/>
                <a:ext cx="40675"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183" name="Shape 355"/>
              <p:cNvSpPr/>
              <p:nvPr/>
            </p:nvSpPr>
            <p:spPr>
              <a:xfrm>
                <a:off x="3824974" y="4989330"/>
                <a:ext cx="40675"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184" name="Shape 356"/>
              <p:cNvSpPr/>
              <p:nvPr/>
            </p:nvSpPr>
            <p:spPr>
              <a:xfrm>
                <a:off x="3843263" y="4799363"/>
                <a:ext cx="55297" cy="68521"/>
              </a:xfrm>
              <a:prstGeom prst="ellipse">
                <a:avLst/>
              </a:prstGeom>
              <a:solidFill>
                <a:schemeClr val="tx2">
                  <a:lumMod val="75000"/>
                </a:schemeClr>
              </a:solidFill>
              <a:ln w="12700" cap="flat">
                <a:solidFill>
                  <a:schemeClr val="accent1">
                    <a:lumMod val="50000"/>
                  </a:schemeClr>
                </a:solidFill>
                <a:miter lim="400000"/>
              </a:ln>
              <a:effectLst/>
            </p:spPr>
            <p:txBody>
              <a:bodyPr wrap="square" lIns="45719" tIns="45719" rIns="45719" bIns="45719" numCol="1" anchor="ctr">
                <a:noAutofit/>
              </a:bodyPr>
              <a:lstStyle/>
              <a:p>
                <a:endParaRPr/>
              </a:p>
            </p:txBody>
          </p:sp>
          <p:sp>
            <p:nvSpPr>
              <p:cNvPr id="185" name="Shape 357"/>
              <p:cNvSpPr/>
              <p:nvPr/>
            </p:nvSpPr>
            <p:spPr>
              <a:xfrm>
                <a:off x="3862462" y="4844823"/>
                <a:ext cx="55297" cy="68521"/>
              </a:xfrm>
              <a:prstGeom prst="ellipse">
                <a:avLst/>
              </a:prstGeom>
              <a:solidFill>
                <a:schemeClr val="tx2">
                  <a:lumMod val="75000"/>
                </a:schemeClr>
              </a:solidFill>
              <a:ln w="12700" cap="flat">
                <a:solidFill>
                  <a:schemeClr val="accent1">
                    <a:lumMod val="50000"/>
                  </a:schemeClr>
                </a:solidFill>
                <a:miter lim="400000"/>
              </a:ln>
              <a:effectLst/>
            </p:spPr>
            <p:txBody>
              <a:bodyPr wrap="square" lIns="45719" tIns="45719" rIns="45719" bIns="45719" numCol="1" anchor="ctr">
                <a:noAutofit/>
              </a:bodyPr>
              <a:lstStyle/>
              <a:p>
                <a:endParaRPr/>
              </a:p>
            </p:txBody>
          </p:sp>
          <p:sp>
            <p:nvSpPr>
              <p:cNvPr id="186" name="Shape 358"/>
              <p:cNvSpPr/>
              <p:nvPr/>
            </p:nvSpPr>
            <p:spPr>
              <a:xfrm>
                <a:off x="3862462" y="4883695"/>
                <a:ext cx="55297" cy="68521"/>
              </a:xfrm>
              <a:prstGeom prst="ellipse">
                <a:avLst/>
              </a:prstGeom>
              <a:solidFill>
                <a:schemeClr val="tx2">
                  <a:lumMod val="75000"/>
                </a:schemeClr>
              </a:solidFill>
              <a:ln w="12700" cap="flat">
                <a:solidFill>
                  <a:schemeClr val="accent1">
                    <a:lumMod val="50000"/>
                  </a:schemeClr>
                </a:solidFill>
                <a:miter lim="400000"/>
              </a:ln>
              <a:effectLst/>
            </p:spPr>
            <p:txBody>
              <a:bodyPr wrap="square" lIns="45719" tIns="45719" rIns="45719" bIns="45719" numCol="1" anchor="ctr">
                <a:noAutofit/>
              </a:bodyPr>
              <a:lstStyle/>
              <a:p>
                <a:endParaRPr/>
              </a:p>
            </p:txBody>
          </p:sp>
          <p:sp>
            <p:nvSpPr>
              <p:cNvPr id="187" name="Shape 359"/>
              <p:cNvSpPr/>
              <p:nvPr/>
            </p:nvSpPr>
            <p:spPr>
              <a:xfrm>
                <a:off x="3862462" y="4944602"/>
                <a:ext cx="55297" cy="68521"/>
              </a:xfrm>
              <a:prstGeom prst="ellipse">
                <a:avLst/>
              </a:prstGeom>
              <a:solidFill>
                <a:schemeClr val="tx2">
                  <a:lumMod val="75000"/>
                </a:schemeClr>
              </a:solidFill>
              <a:ln w="12700" cap="flat">
                <a:solidFill>
                  <a:schemeClr val="accent1">
                    <a:lumMod val="50000"/>
                  </a:schemeClr>
                </a:solidFill>
                <a:miter lim="400000"/>
              </a:ln>
              <a:effectLst/>
            </p:spPr>
            <p:txBody>
              <a:bodyPr wrap="square" lIns="45719" tIns="45719" rIns="45719" bIns="45719" numCol="1" anchor="ctr">
                <a:noAutofit/>
              </a:bodyPr>
              <a:lstStyle/>
              <a:p>
                <a:endParaRPr/>
              </a:p>
            </p:txBody>
          </p:sp>
          <p:sp>
            <p:nvSpPr>
              <p:cNvPr id="188" name="Shape 360"/>
              <p:cNvSpPr/>
              <p:nvPr/>
            </p:nvSpPr>
            <p:spPr>
              <a:xfrm>
                <a:off x="3894461" y="4860270"/>
                <a:ext cx="55297" cy="68521"/>
              </a:xfrm>
              <a:prstGeom prst="ellipse">
                <a:avLst/>
              </a:prstGeom>
              <a:solidFill>
                <a:schemeClr val="tx2">
                  <a:lumMod val="75000"/>
                </a:schemeClr>
              </a:solidFill>
              <a:ln w="12700" cap="flat">
                <a:solidFill>
                  <a:schemeClr val="accent1">
                    <a:lumMod val="50000"/>
                  </a:schemeClr>
                </a:solidFill>
                <a:miter lim="400000"/>
              </a:ln>
              <a:effectLst/>
            </p:spPr>
            <p:txBody>
              <a:bodyPr wrap="square" lIns="45719" tIns="45719" rIns="45719" bIns="45719" numCol="1" anchor="ctr">
                <a:noAutofit/>
              </a:bodyPr>
              <a:lstStyle/>
              <a:p>
                <a:endParaRPr/>
              </a:p>
            </p:txBody>
          </p:sp>
          <p:sp>
            <p:nvSpPr>
              <p:cNvPr id="189" name="Shape 361"/>
              <p:cNvSpPr/>
              <p:nvPr/>
            </p:nvSpPr>
            <p:spPr>
              <a:xfrm>
                <a:off x="3894461" y="4918321"/>
                <a:ext cx="55297" cy="68521"/>
              </a:xfrm>
              <a:prstGeom prst="ellipse">
                <a:avLst/>
              </a:prstGeom>
              <a:solidFill>
                <a:schemeClr val="tx2">
                  <a:lumMod val="75000"/>
                </a:schemeClr>
              </a:solidFill>
              <a:ln w="12700" cap="flat">
                <a:solidFill>
                  <a:schemeClr val="accent1">
                    <a:lumMod val="50000"/>
                  </a:schemeClr>
                </a:solidFill>
                <a:miter lim="400000"/>
              </a:ln>
              <a:effectLst/>
            </p:spPr>
            <p:txBody>
              <a:bodyPr wrap="square" lIns="45719" tIns="45719" rIns="45719" bIns="45719" numCol="1" anchor="ctr">
                <a:noAutofit/>
              </a:bodyPr>
              <a:lstStyle/>
              <a:p>
                <a:endParaRPr/>
              </a:p>
            </p:txBody>
          </p:sp>
          <p:sp>
            <p:nvSpPr>
              <p:cNvPr id="4" name="Rectangle 3"/>
              <p:cNvSpPr/>
              <p:nvPr/>
            </p:nvSpPr>
            <p:spPr>
              <a:xfrm>
                <a:off x="2656557" y="4257709"/>
                <a:ext cx="553357" cy="369332"/>
              </a:xfrm>
              <a:prstGeom prst="rect">
                <a:avLst/>
              </a:prstGeom>
            </p:spPr>
            <p:txBody>
              <a:bodyPr wrap="none">
                <a:spAutoFit/>
              </a:bodyPr>
              <a:lstStyle/>
              <a:p>
                <a:r>
                  <a:rPr lang="en-US" dirty="0">
                    <a:solidFill>
                      <a:schemeClr val="bg1"/>
                    </a:solidFill>
                  </a:rPr>
                  <a:t>YTH</a:t>
                </a:r>
              </a:p>
            </p:txBody>
          </p:sp>
        </p:grpSp>
        <p:grpSp>
          <p:nvGrpSpPr>
            <p:cNvPr id="7" name="Group 6"/>
            <p:cNvGrpSpPr/>
            <p:nvPr/>
          </p:nvGrpSpPr>
          <p:grpSpPr>
            <a:xfrm>
              <a:off x="5172867" y="4257709"/>
              <a:ext cx="2096205" cy="1081824"/>
              <a:chOff x="5172867" y="4257709"/>
              <a:chExt cx="2096205" cy="1081824"/>
            </a:xfrm>
          </p:grpSpPr>
          <p:sp>
            <p:nvSpPr>
              <p:cNvPr id="260" name="Shape 304"/>
              <p:cNvSpPr/>
              <p:nvPr/>
            </p:nvSpPr>
            <p:spPr>
              <a:xfrm>
                <a:off x="5172867" y="4632512"/>
                <a:ext cx="2041808" cy="704494"/>
              </a:xfrm>
              <a:custGeom>
                <a:avLst/>
                <a:gdLst/>
                <a:ahLst/>
                <a:cxnLst>
                  <a:cxn ang="0">
                    <a:pos x="wd2" y="hd2"/>
                  </a:cxn>
                  <a:cxn ang="5400000">
                    <a:pos x="wd2" y="hd2"/>
                  </a:cxn>
                  <a:cxn ang="10800000">
                    <a:pos x="wd2" y="hd2"/>
                  </a:cxn>
                  <a:cxn ang="16200000">
                    <a:pos x="wd2" y="hd2"/>
                  </a:cxn>
                </a:cxnLst>
                <a:rect l="0" t="0" r="r" b="b"/>
                <a:pathLst>
                  <a:path w="21431" h="21481" extrusionOk="0">
                    <a:moveTo>
                      <a:pt x="18124" y="1562"/>
                    </a:moveTo>
                    <a:cubicBezTo>
                      <a:pt x="18981" y="2103"/>
                      <a:pt x="19813" y="2991"/>
                      <a:pt x="20485" y="4143"/>
                    </a:cubicBezTo>
                    <a:cubicBezTo>
                      <a:pt x="20750" y="4597"/>
                      <a:pt x="20976" y="5086"/>
                      <a:pt x="21099" y="5851"/>
                    </a:cubicBezTo>
                    <a:cubicBezTo>
                      <a:pt x="21263" y="6869"/>
                      <a:pt x="21158" y="7992"/>
                      <a:pt x="21224" y="9063"/>
                    </a:cubicBezTo>
                    <a:cubicBezTo>
                      <a:pt x="21294" y="10200"/>
                      <a:pt x="21536" y="11299"/>
                      <a:pt x="21379" y="12419"/>
                    </a:cubicBezTo>
                    <a:cubicBezTo>
                      <a:pt x="21284" y="13092"/>
                      <a:pt x="21094" y="13504"/>
                      <a:pt x="20904" y="13945"/>
                    </a:cubicBezTo>
                    <a:cubicBezTo>
                      <a:pt x="20694" y="14430"/>
                      <a:pt x="20475" y="14976"/>
                      <a:pt x="20229" y="15445"/>
                    </a:cubicBezTo>
                    <a:cubicBezTo>
                      <a:pt x="19693" y="16465"/>
                      <a:pt x="19026" y="17224"/>
                      <a:pt x="18334" y="17779"/>
                    </a:cubicBezTo>
                    <a:cubicBezTo>
                      <a:pt x="15940" y="19700"/>
                      <a:pt x="13353" y="21456"/>
                      <a:pt x="10727" y="21480"/>
                    </a:cubicBezTo>
                    <a:cubicBezTo>
                      <a:pt x="8048" y="21505"/>
                      <a:pt x="5429" y="19734"/>
                      <a:pt x="3045" y="17346"/>
                    </a:cubicBezTo>
                    <a:cubicBezTo>
                      <a:pt x="1167" y="15466"/>
                      <a:pt x="-64" y="12538"/>
                      <a:pt x="3" y="9063"/>
                    </a:cubicBezTo>
                    <a:cubicBezTo>
                      <a:pt x="70" y="5560"/>
                      <a:pt x="1418" y="3317"/>
                      <a:pt x="3376" y="1987"/>
                    </a:cubicBezTo>
                    <a:cubicBezTo>
                      <a:pt x="4495" y="1227"/>
                      <a:pt x="5683" y="683"/>
                      <a:pt x="6917" y="431"/>
                    </a:cubicBezTo>
                    <a:cubicBezTo>
                      <a:pt x="7927" y="224"/>
                      <a:pt x="8961" y="223"/>
                      <a:pt x="9994" y="202"/>
                    </a:cubicBezTo>
                    <a:cubicBezTo>
                      <a:pt x="10605" y="190"/>
                      <a:pt x="11217" y="178"/>
                      <a:pt x="11829" y="135"/>
                    </a:cubicBezTo>
                    <a:cubicBezTo>
                      <a:pt x="12830" y="65"/>
                      <a:pt x="13826" y="-95"/>
                      <a:pt x="14810" y="77"/>
                    </a:cubicBezTo>
                    <a:cubicBezTo>
                      <a:pt x="15953" y="277"/>
                      <a:pt x="17055" y="887"/>
                      <a:pt x="18124" y="1562"/>
                    </a:cubicBezTo>
                    <a:close/>
                  </a:path>
                </a:pathLst>
              </a:custGeom>
              <a:solidFill>
                <a:schemeClr val="tx2">
                  <a:lumMod val="60000"/>
                  <a:lumOff val="40000"/>
                  <a:alpha val="85000"/>
                </a:schemeClr>
              </a:solidFill>
              <a:ln w="12700" cap="flat">
                <a:solidFill>
                  <a:schemeClr val="tx2">
                    <a:lumMod val="75000"/>
                    <a:alpha val="85000"/>
                  </a:schemeClr>
                </a:solidFill>
                <a:prstDash val="solid"/>
                <a:bevel/>
              </a:ln>
              <a:effectLst/>
            </p:spPr>
            <p:txBody>
              <a:bodyPr wrap="square" lIns="45719" tIns="45719" rIns="45719" bIns="45719" numCol="1" anchor="ctr">
                <a:noAutofit/>
              </a:bodyPr>
              <a:lstStyle/>
              <a:p>
                <a:endParaRPr>
                  <a:solidFill>
                    <a:schemeClr val="accent1">
                      <a:lumMod val="60000"/>
                      <a:lumOff val="40000"/>
                    </a:schemeClr>
                  </a:solidFill>
                </a:endParaRPr>
              </a:p>
            </p:txBody>
          </p:sp>
          <p:sp>
            <p:nvSpPr>
              <p:cNvPr id="261" name="Shape 305"/>
              <p:cNvSpPr/>
              <p:nvPr/>
            </p:nvSpPr>
            <p:spPr>
              <a:xfrm>
                <a:off x="5765024" y="4908100"/>
                <a:ext cx="40677"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62" name="Shape 307"/>
              <p:cNvSpPr/>
              <p:nvPr/>
            </p:nvSpPr>
            <p:spPr>
              <a:xfrm>
                <a:off x="6041354" y="4646393"/>
                <a:ext cx="40675"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63" name="Shape 308"/>
              <p:cNvSpPr/>
              <p:nvPr/>
            </p:nvSpPr>
            <p:spPr>
              <a:xfrm>
                <a:off x="5816224" y="4644271"/>
                <a:ext cx="40675"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64" name="Shape 309"/>
              <p:cNvSpPr/>
              <p:nvPr/>
            </p:nvSpPr>
            <p:spPr>
              <a:xfrm>
                <a:off x="5238882" y="5040015"/>
                <a:ext cx="40675"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65" name="Shape 310"/>
              <p:cNvSpPr/>
              <p:nvPr/>
            </p:nvSpPr>
            <p:spPr>
              <a:xfrm>
                <a:off x="5528231" y="4693978"/>
                <a:ext cx="40675"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66" name="Shape 311"/>
              <p:cNvSpPr/>
              <p:nvPr/>
            </p:nvSpPr>
            <p:spPr>
              <a:xfrm>
                <a:off x="5801823" y="5243303"/>
                <a:ext cx="40675"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67" name="Shape 312"/>
              <p:cNvSpPr/>
              <p:nvPr/>
            </p:nvSpPr>
            <p:spPr>
              <a:xfrm>
                <a:off x="5605029" y="4668062"/>
                <a:ext cx="40675"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68" name="Shape 313"/>
              <p:cNvSpPr/>
              <p:nvPr/>
            </p:nvSpPr>
            <p:spPr>
              <a:xfrm>
                <a:off x="5596809" y="5183825"/>
                <a:ext cx="40677"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69" name="Shape 314"/>
              <p:cNvSpPr/>
              <p:nvPr/>
            </p:nvSpPr>
            <p:spPr>
              <a:xfrm>
                <a:off x="5332068" y="5088659"/>
                <a:ext cx="40675"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70" name="Shape 315"/>
              <p:cNvSpPr/>
              <p:nvPr/>
            </p:nvSpPr>
            <p:spPr>
              <a:xfrm>
                <a:off x="6232213" y="4646395"/>
                <a:ext cx="40675"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71" name="Shape 316"/>
              <p:cNvSpPr/>
              <p:nvPr/>
            </p:nvSpPr>
            <p:spPr>
              <a:xfrm>
                <a:off x="6328210" y="5003266"/>
                <a:ext cx="40675"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72" name="Shape 317"/>
              <p:cNvSpPr/>
              <p:nvPr/>
            </p:nvSpPr>
            <p:spPr>
              <a:xfrm>
                <a:off x="5710625" y="5207618"/>
                <a:ext cx="40677"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73" name="Shape 318"/>
              <p:cNvSpPr/>
              <p:nvPr/>
            </p:nvSpPr>
            <p:spPr>
              <a:xfrm>
                <a:off x="5710625" y="5029182"/>
                <a:ext cx="40677"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74" name="Shape 319"/>
              <p:cNvSpPr/>
              <p:nvPr/>
            </p:nvSpPr>
            <p:spPr>
              <a:xfrm>
                <a:off x="5918621" y="4646393"/>
                <a:ext cx="40675"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75" name="Shape 320"/>
              <p:cNvSpPr/>
              <p:nvPr/>
            </p:nvSpPr>
            <p:spPr>
              <a:xfrm>
                <a:off x="6024217" y="4944848"/>
                <a:ext cx="40677"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76" name="Shape 321"/>
              <p:cNvSpPr/>
              <p:nvPr/>
            </p:nvSpPr>
            <p:spPr>
              <a:xfrm>
                <a:off x="5710625" y="4659351"/>
                <a:ext cx="40677"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77" name="Shape 322"/>
              <p:cNvSpPr/>
              <p:nvPr/>
            </p:nvSpPr>
            <p:spPr>
              <a:xfrm>
                <a:off x="5896220" y="5264970"/>
                <a:ext cx="40677"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78" name="Shape 323"/>
              <p:cNvSpPr/>
              <p:nvPr/>
            </p:nvSpPr>
            <p:spPr>
              <a:xfrm>
                <a:off x="5408866" y="5112451"/>
                <a:ext cx="40675"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79" name="Shape 324"/>
              <p:cNvSpPr/>
              <p:nvPr/>
            </p:nvSpPr>
            <p:spPr>
              <a:xfrm>
                <a:off x="5502632" y="5160034"/>
                <a:ext cx="40675"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80" name="Shape 325"/>
              <p:cNvSpPr/>
              <p:nvPr/>
            </p:nvSpPr>
            <p:spPr>
              <a:xfrm>
                <a:off x="6587402" y="4884307"/>
                <a:ext cx="40677"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81" name="Shape 326"/>
              <p:cNvSpPr/>
              <p:nvPr/>
            </p:nvSpPr>
            <p:spPr>
              <a:xfrm>
                <a:off x="6145814" y="4646393"/>
                <a:ext cx="40677"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82" name="Shape 327"/>
              <p:cNvSpPr/>
              <p:nvPr/>
            </p:nvSpPr>
            <p:spPr>
              <a:xfrm>
                <a:off x="6555403" y="5241178"/>
                <a:ext cx="40677"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83" name="Shape 328"/>
              <p:cNvSpPr/>
              <p:nvPr/>
            </p:nvSpPr>
            <p:spPr>
              <a:xfrm>
                <a:off x="6717461" y="4668062"/>
                <a:ext cx="40677"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84" name="Shape 329"/>
              <p:cNvSpPr/>
              <p:nvPr/>
            </p:nvSpPr>
            <p:spPr>
              <a:xfrm>
                <a:off x="6527919" y="4646393"/>
                <a:ext cx="40677"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85" name="Shape 330"/>
              <p:cNvSpPr/>
              <p:nvPr/>
            </p:nvSpPr>
            <p:spPr>
              <a:xfrm>
                <a:off x="6307872" y="4646393"/>
                <a:ext cx="40677"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86" name="Shape 331"/>
              <p:cNvSpPr/>
              <p:nvPr/>
            </p:nvSpPr>
            <p:spPr>
              <a:xfrm>
                <a:off x="6628432" y="4644271"/>
                <a:ext cx="40677"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87" name="Shape 332"/>
              <p:cNvSpPr/>
              <p:nvPr/>
            </p:nvSpPr>
            <p:spPr>
              <a:xfrm>
                <a:off x="6417237" y="4646395"/>
                <a:ext cx="40677"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88" name="Shape 333"/>
              <p:cNvSpPr/>
              <p:nvPr/>
            </p:nvSpPr>
            <p:spPr>
              <a:xfrm>
                <a:off x="6003881" y="5288761"/>
                <a:ext cx="40675"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89" name="Shape 334"/>
              <p:cNvSpPr/>
              <p:nvPr/>
            </p:nvSpPr>
            <p:spPr>
              <a:xfrm>
                <a:off x="6430607" y="5264970"/>
                <a:ext cx="40675"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90" name="Shape 335"/>
              <p:cNvSpPr/>
              <p:nvPr/>
            </p:nvSpPr>
            <p:spPr>
              <a:xfrm>
                <a:off x="6305810" y="5277929"/>
                <a:ext cx="40677"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91" name="Shape 336"/>
              <p:cNvSpPr/>
              <p:nvPr/>
            </p:nvSpPr>
            <p:spPr>
              <a:xfrm>
                <a:off x="6188492" y="5288761"/>
                <a:ext cx="40675"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92" name="Shape 337"/>
              <p:cNvSpPr/>
              <p:nvPr/>
            </p:nvSpPr>
            <p:spPr>
              <a:xfrm>
                <a:off x="6833226" y="4686434"/>
                <a:ext cx="40677"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93" name="Shape 338"/>
              <p:cNvSpPr/>
              <p:nvPr/>
            </p:nvSpPr>
            <p:spPr>
              <a:xfrm>
                <a:off x="7016292" y="5088659"/>
                <a:ext cx="40675"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94" name="Shape 339"/>
              <p:cNvSpPr/>
              <p:nvPr/>
            </p:nvSpPr>
            <p:spPr>
              <a:xfrm>
                <a:off x="6650832" y="5226097"/>
                <a:ext cx="40677"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95" name="Shape 340"/>
              <p:cNvSpPr/>
              <p:nvPr/>
            </p:nvSpPr>
            <p:spPr>
              <a:xfrm>
                <a:off x="7029559" y="4765352"/>
                <a:ext cx="40677"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96" name="Shape 341"/>
              <p:cNvSpPr/>
              <p:nvPr/>
            </p:nvSpPr>
            <p:spPr>
              <a:xfrm>
                <a:off x="6625233" y="5029182"/>
                <a:ext cx="40677"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97" name="Shape 342"/>
              <p:cNvSpPr/>
              <p:nvPr/>
            </p:nvSpPr>
            <p:spPr>
              <a:xfrm>
                <a:off x="6927162" y="4717770"/>
                <a:ext cx="40677"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98" name="Shape 343"/>
              <p:cNvSpPr/>
              <p:nvPr/>
            </p:nvSpPr>
            <p:spPr>
              <a:xfrm>
                <a:off x="5330417" y="4764288"/>
                <a:ext cx="40677"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99" name="Shape 344"/>
              <p:cNvSpPr/>
              <p:nvPr/>
            </p:nvSpPr>
            <p:spPr>
              <a:xfrm>
                <a:off x="5250944" y="4812933"/>
                <a:ext cx="40677"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300" name="Shape 345"/>
              <p:cNvSpPr/>
              <p:nvPr/>
            </p:nvSpPr>
            <p:spPr>
              <a:xfrm>
                <a:off x="5434465" y="4716706"/>
                <a:ext cx="40675"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301" name="Shape 346"/>
              <p:cNvSpPr/>
              <p:nvPr/>
            </p:nvSpPr>
            <p:spPr>
              <a:xfrm>
                <a:off x="5204682" y="4878891"/>
                <a:ext cx="40677"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302" name="Shape 347"/>
              <p:cNvSpPr/>
              <p:nvPr/>
            </p:nvSpPr>
            <p:spPr>
              <a:xfrm>
                <a:off x="5213283" y="4968639"/>
                <a:ext cx="40675"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303" name="Shape 348"/>
              <p:cNvSpPr/>
              <p:nvPr/>
            </p:nvSpPr>
            <p:spPr>
              <a:xfrm>
                <a:off x="6747966" y="5202306"/>
                <a:ext cx="40677"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304" name="Shape 349"/>
              <p:cNvSpPr/>
              <p:nvPr/>
            </p:nvSpPr>
            <p:spPr>
              <a:xfrm>
                <a:off x="6833226" y="5160034"/>
                <a:ext cx="40677"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305" name="Shape 350"/>
              <p:cNvSpPr/>
              <p:nvPr/>
            </p:nvSpPr>
            <p:spPr>
              <a:xfrm>
                <a:off x="6927162" y="5136242"/>
                <a:ext cx="40677"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306" name="Shape 351"/>
              <p:cNvSpPr/>
              <p:nvPr/>
            </p:nvSpPr>
            <p:spPr>
              <a:xfrm>
                <a:off x="6094615" y="5291948"/>
                <a:ext cx="40677"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307" name="Shape 352"/>
              <p:cNvSpPr/>
              <p:nvPr/>
            </p:nvSpPr>
            <p:spPr>
              <a:xfrm>
                <a:off x="7093090" y="5040015"/>
                <a:ext cx="40675"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308" name="Shape 353"/>
              <p:cNvSpPr/>
              <p:nvPr/>
            </p:nvSpPr>
            <p:spPr>
              <a:xfrm>
                <a:off x="7093090" y="4812933"/>
                <a:ext cx="40675"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309" name="Shape 354"/>
              <p:cNvSpPr/>
              <p:nvPr/>
            </p:nvSpPr>
            <p:spPr>
              <a:xfrm>
                <a:off x="7118689" y="4905974"/>
                <a:ext cx="40675"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310" name="Shape 355"/>
              <p:cNvSpPr/>
              <p:nvPr/>
            </p:nvSpPr>
            <p:spPr>
              <a:xfrm>
                <a:off x="7144288" y="4992431"/>
                <a:ext cx="40675" cy="4758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311" name="Shape 356"/>
              <p:cNvSpPr/>
              <p:nvPr/>
            </p:nvSpPr>
            <p:spPr>
              <a:xfrm>
                <a:off x="7162577" y="4802464"/>
                <a:ext cx="55297" cy="68521"/>
              </a:xfrm>
              <a:prstGeom prst="ellipse">
                <a:avLst/>
              </a:prstGeom>
              <a:solidFill>
                <a:schemeClr val="tx2">
                  <a:lumMod val="75000"/>
                </a:schemeClr>
              </a:solidFill>
              <a:ln w="12700" cap="flat">
                <a:solidFill>
                  <a:schemeClr val="accent1">
                    <a:lumMod val="50000"/>
                  </a:schemeClr>
                </a:solidFill>
                <a:miter lim="400000"/>
              </a:ln>
              <a:effectLst/>
            </p:spPr>
            <p:txBody>
              <a:bodyPr wrap="square" lIns="45719" tIns="45719" rIns="45719" bIns="45719" numCol="1" anchor="ctr">
                <a:noAutofit/>
              </a:bodyPr>
              <a:lstStyle/>
              <a:p>
                <a:endParaRPr/>
              </a:p>
            </p:txBody>
          </p:sp>
          <p:sp>
            <p:nvSpPr>
              <p:cNvPr id="312" name="Shape 357"/>
              <p:cNvSpPr/>
              <p:nvPr/>
            </p:nvSpPr>
            <p:spPr>
              <a:xfrm>
                <a:off x="7181776" y="4847924"/>
                <a:ext cx="55297" cy="68521"/>
              </a:xfrm>
              <a:prstGeom prst="ellipse">
                <a:avLst/>
              </a:prstGeom>
              <a:solidFill>
                <a:schemeClr val="tx2">
                  <a:lumMod val="75000"/>
                </a:schemeClr>
              </a:solidFill>
              <a:ln w="12700" cap="flat">
                <a:solidFill>
                  <a:schemeClr val="accent1">
                    <a:lumMod val="50000"/>
                  </a:schemeClr>
                </a:solidFill>
                <a:miter lim="400000"/>
              </a:ln>
              <a:effectLst/>
            </p:spPr>
            <p:txBody>
              <a:bodyPr wrap="square" lIns="45719" tIns="45719" rIns="45719" bIns="45719" numCol="1" anchor="ctr">
                <a:noAutofit/>
              </a:bodyPr>
              <a:lstStyle/>
              <a:p>
                <a:endParaRPr/>
              </a:p>
            </p:txBody>
          </p:sp>
          <p:sp>
            <p:nvSpPr>
              <p:cNvPr id="313" name="Shape 358"/>
              <p:cNvSpPr/>
              <p:nvPr/>
            </p:nvSpPr>
            <p:spPr>
              <a:xfrm>
                <a:off x="7181776" y="4886796"/>
                <a:ext cx="55297" cy="68521"/>
              </a:xfrm>
              <a:prstGeom prst="ellipse">
                <a:avLst/>
              </a:prstGeom>
              <a:solidFill>
                <a:schemeClr val="tx2">
                  <a:lumMod val="75000"/>
                </a:schemeClr>
              </a:solidFill>
              <a:ln w="12700" cap="flat">
                <a:solidFill>
                  <a:schemeClr val="accent1">
                    <a:lumMod val="50000"/>
                  </a:schemeClr>
                </a:solidFill>
                <a:miter lim="400000"/>
              </a:ln>
              <a:effectLst/>
            </p:spPr>
            <p:txBody>
              <a:bodyPr wrap="square" lIns="45719" tIns="45719" rIns="45719" bIns="45719" numCol="1" anchor="ctr">
                <a:noAutofit/>
              </a:bodyPr>
              <a:lstStyle/>
              <a:p>
                <a:endParaRPr/>
              </a:p>
            </p:txBody>
          </p:sp>
          <p:sp>
            <p:nvSpPr>
              <p:cNvPr id="314" name="Shape 359"/>
              <p:cNvSpPr/>
              <p:nvPr/>
            </p:nvSpPr>
            <p:spPr>
              <a:xfrm>
                <a:off x="7181776" y="4947703"/>
                <a:ext cx="55297" cy="68521"/>
              </a:xfrm>
              <a:prstGeom prst="ellipse">
                <a:avLst/>
              </a:prstGeom>
              <a:solidFill>
                <a:schemeClr val="tx2">
                  <a:lumMod val="75000"/>
                </a:schemeClr>
              </a:solidFill>
              <a:ln w="12700" cap="flat">
                <a:solidFill>
                  <a:schemeClr val="accent1">
                    <a:lumMod val="50000"/>
                  </a:schemeClr>
                </a:solidFill>
                <a:miter lim="400000"/>
              </a:ln>
              <a:effectLst/>
            </p:spPr>
            <p:txBody>
              <a:bodyPr wrap="square" lIns="45719" tIns="45719" rIns="45719" bIns="45719" numCol="1" anchor="ctr">
                <a:noAutofit/>
              </a:bodyPr>
              <a:lstStyle/>
              <a:p>
                <a:endParaRPr/>
              </a:p>
            </p:txBody>
          </p:sp>
          <p:sp>
            <p:nvSpPr>
              <p:cNvPr id="315" name="Shape 360"/>
              <p:cNvSpPr/>
              <p:nvPr/>
            </p:nvSpPr>
            <p:spPr>
              <a:xfrm>
                <a:off x="7213775" y="4863371"/>
                <a:ext cx="55297" cy="68521"/>
              </a:xfrm>
              <a:prstGeom prst="ellipse">
                <a:avLst/>
              </a:prstGeom>
              <a:solidFill>
                <a:schemeClr val="tx2">
                  <a:lumMod val="75000"/>
                </a:schemeClr>
              </a:solidFill>
              <a:ln w="12700" cap="flat">
                <a:solidFill>
                  <a:schemeClr val="accent1">
                    <a:lumMod val="50000"/>
                  </a:schemeClr>
                </a:solidFill>
                <a:miter lim="400000"/>
              </a:ln>
              <a:effectLst/>
            </p:spPr>
            <p:txBody>
              <a:bodyPr wrap="square" lIns="45719" tIns="45719" rIns="45719" bIns="45719" numCol="1" anchor="ctr">
                <a:noAutofit/>
              </a:bodyPr>
              <a:lstStyle/>
              <a:p>
                <a:endParaRPr/>
              </a:p>
            </p:txBody>
          </p:sp>
          <p:sp>
            <p:nvSpPr>
              <p:cNvPr id="316" name="Shape 361"/>
              <p:cNvSpPr/>
              <p:nvPr/>
            </p:nvSpPr>
            <p:spPr>
              <a:xfrm>
                <a:off x="7213775" y="4921422"/>
                <a:ext cx="55297" cy="68521"/>
              </a:xfrm>
              <a:prstGeom prst="ellipse">
                <a:avLst/>
              </a:prstGeom>
              <a:solidFill>
                <a:schemeClr val="tx2">
                  <a:lumMod val="75000"/>
                </a:schemeClr>
              </a:solidFill>
              <a:ln w="12700" cap="flat">
                <a:solidFill>
                  <a:schemeClr val="accent1">
                    <a:lumMod val="50000"/>
                  </a:schemeClr>
                </a:solidFill>
                <a:miter lim="400000"/>
              </a:ln>
              <a:effectLst/>
            </p:spPr>
            <p:txBody>
              <a:bodyPr wrap="square" lIns="45719" tIns="45719" rIns="45719" bIns="45719" numCol="1" anchor="ctr">
                <a:noAutofit/>
              </a:bodyPr>
              <a:lstStyle/>
              <a:p>
                <a:endParaRPr/>
              </a:p>
            </p:txBody>
          </p:sp>
          <p:sp>
            <p:nvSpPr>
              <p:cNvPr id="317" name="Rectangle 316"/>
              <p:cNvSpPr/>
              <p:nvPr/>
            </p:nvSpPr>
            <p:spPr>
              <a:xfrm>
                <a:off x="5822160" y="4257709"/>
                <a:ext cx="877163" cy="369332"/>
              </a:xfrm>
              <a:prstGeom prst="rect">
                <a:avLst/>
              </a:prstGeom>
            </p:spPr>
            <p:txBody>
              <a:bodyPr wrap="none">
                <a:spAutoFit/>
              </a:bodyPr>
              <a:lstStyle/>
              <a:p>
                <a:r>
                  <a:rPr lang="en-US" dirty="0" smtClean="0">
                    <a:solidFill>
                      <a:schemeClr val="bg1"/>
                    </a:solidFill>
                  </a:rPr>
                  <a:t>No YTH</a:t>
                </a:r>
                <a:endParaRPr lang="en-US" dirty="0">
                  <a:solidFill>
                    <a:schemeClr val="bg1"/>
                  </a:solidFill>
                </a:endParaRPr>
              </a:p>
            </p:txBody>
          </p:sp>
        </p:grpSp>
      </p:grpSp>
    </p:spTree>
    <p:extLst>
      <p:ext uri="{BB962C8B-B14F-4D97-AF65-F5344CB8AC3E}">
        <p14:creationId xmlns:p14="http://schemas.microsoft.com/office/powerpoint/2010/main" val="6793663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r>
              <a:rPr lang="en-US" sz="3200" dirty="0" smtClean="0"/>
              <a:t>Predictions</a:t>
            </a:r>
            <a:endParaRPr lang="en-US" sz="3200" dirty="0"/>
          </a:p>
        </p:txBody>
      </p:sp>
      <p:sp>
        <p:nvSpPr>
          <p:cNvPr id="3" name="Content Placeholder 2"/>
          <p:cNvSpPr>
            <a:spLocks noGrp="1"/>
          </p:cNvSpPr>
          <p:nvPr>
            <p:ph idx="1"/>
          </p:nvPr>
        </p:nvSpPr>
        <p:spPr>
          <a:xfrm>
            <a:off x="554636" y="1600200"/>
            <a:ext cx="8589364" cy="4525963"/>
          </a:xfrm>
        </p:spPr>
        <p:txBody>
          <a:bodyPr anchor="ctr">
            <a:normAutofit/>
          </a:bodyPr>
          <a:lstStyle/>
          <a:p>
            <a:pPr marL="514350" indent="-514350">
              <a:buAutoNum type="arabicParenR"/>
            </a:pPr>
            <a:r>
              <a:rPr lang="en-US" sz="2800" dirty="0" smtClean="0"/>
              <a:t>m</a:t>
            </a:r>
            <a:r>
              <a:rPr lang="en-US" sz="2800" baseline="30000" dirty="0" smtClean="0"/>
              <a:t>6</a:t>
            </a:r>
            <a:r>
              <a:rPr lang="en-US" sz="2800" dirty="0" smtClean="0"/>
              <a:t>A will be detectable on </a:t>
            </a:r>
            <a:r>
              <a:rPr lang="en-US" sz="2800" i="1" dirty="0" err="1" smtClean="0"/>
              <a:t>pgc</a:t>
            </a:r>
            <a:r>
              <a:rPr lang="en-US" sz="2800" dirty="0" smtClean="0"/>
              <a:t> RNA</a:t>
            </a:r>
          </a:p>
          <a:p>
            <a:pPr marL="514350" indent="-514350">
              <a:buAutoNum type="arabicParenR"/>
            </a:pPr>
            <a:endParaRPr lang="en-US" sz="2800" dirty="0"/>
          </a:p>
          <a:p>
            <a:pPr marL="514350" indent="-514350">
              <a:buAutoNum type="arabicParenR"/>
            </a:pPr>
            <a:r>
              <a:rPr lang="en-US" sz="2800" dirty="0" smtClean="0"/>
              <a:t>Loss of m</a:t>
            </a:r>
            <a:r>
              <a:rPr lang="en-US" sz="2800" baseline="30000" dirty="0" smtClean="0"/>
              <a:t>6</a:t>
            </a:r>
            <a:r>
              <a:rPr lang="en-US" sz="2800" dirty="0" smtClean="0"/>
              <a:t>A readers may affect </a:t>
            </a:r>
            <a:r>
              <a:rPr lang="en-US" sz="2800" dirty="0" err="1" smtClean="0"/>
              <a:t>Pgc</a:t>
            </a:r>
            <a:r>
              <a:rPr lang="en-US" sz="2800" dirty="0" smtClean="0"/>
              <a:t> expression</a:t>
            </a:r>
          </a:p>
        </p:txBody>
      </p:sp>
    </p:spTree>
    <p:extLst>
      <p:ext uri="{BB962C8B-B14F-4D97-AF65-F5344CB8AC3E}">
        <p14:creationId xmlns:p14="http://schemas.microsoft.com/office/powerpoint/2010/main" val="38502191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a:bodyPr>
          <a:lstStyle/>
          <a:p>
            <a:r>
              <a:rPr lang="en-US" sz="3200" dirty="0" smtClean="0"/>
              <a:t>We can detect m</a:t>
            </a:r>
            <a:r>
              <a:rPr lang="en-US" sz="3200" baseline="30000" dirty="0" smtClean="0"/>
              <a:t>6</a:t>
            </a:r>
            <a:r>
              <a:rPr lang="en-US" sz="3200" dirty="0" smtClean="0"/>
              <a:t>A on </a:t>
            </a:r>
            <a:r>
              <a:rPr lang="en-US" sz="3200" i="1" dirty="0" err="1" smtClean="0"/>
              <a:t>pgc</a:t>
            </a:r>
            <a:endParaRPr lang="en-US" sz="3200" dirty="0"/>
          </a:p>
        </p:txBody>
      </p:sp>
      <p:sp>
        <p:nvSpPr>
          <p:cNvPr id="3" name="Content Placeholder 2"/>
          <p:cNvSpPr>
            <a:spLocks noGrp="1"/>
          </p:cNvSpPr>
          <p:nvPr>
            <p:ph idx="1"/>
          </p:nvPr>
        </p:nvSpPr>
        <p:spPr>
          <a:xfrm>
            <a:off x="539646" y="1600200"/>
            <a:ext cx="8604354" cy="4525963"/>
          </a:xfrm>
        </p:spPr>
        <p:txBody>
          <a:bodyPr anchor="ctr">
            <a:normAutofit/>
          </a:bodyPr>
          <a:lstStyle/>
          <a:p>
            <a:pPr marL="0" indent="0">
              <a:buNone/>
            </a:pPr>
            <a:r>
              <a:rPr lang="en-US" sz="2800" dirty="0" smtClean="0"/>
              <a:t>1a) Reverse transcription assay</a:t>
            </a:r>
          </a:p>
          <a:p>
            <a:pPr marL="0" indent="0">
              <a:buNone/>
            </a:pPr>
            <a:endParaRPr lang="en-US" sz="2800" dirty="0" smtClean="0"/>
          </a:p>
          <a:p>
            <a:pPr marL="0" indent="0">
              <a:buNone/>
            </a:pPr>
            <a:r>
              <a:rPr lang="en-US" sz="2800" dirty="0" smtClean="0"/>
              <a:t>1b) Mass spectroscopy</a:t>
            </a:r>
          </a:p>
          <a:p>
            <a:pPr marL="0" indent="0">
              <a:buNone/>
            </a:pPr>
            <a:endParaRPr lang="en-US" sz="2800" dirty="0"/>
          </a:p>
          <a:p>
            <a:pPr marL="0" indent="0">
              <a:buNone/>
            </a:pPr>
            <a:r>
              <a:rPr lang="en-US" sz="2800" dirty="0" smtClean="0"/>
              <a:t>1c) m</a:t>
            </a:r>
            <a:r>
              <a:rPr lang="en-US" sz="2800" baseline="30000" dirty="0" smtClean="0"/>
              <a:t>6</a:t>
            </a:r>
            <a:r>
              <a:rPr lang="en-US" sz="2800" dirty="0" smtClean="0"/>
              <a:t>A sequencing</a:t>
            </a:r>
            <a:endParaRPr lang="en-US" sz="2800" dirty="0"/>
          </a:p>
        </p:txBody>
      </p:sp>
    </p:spTree>
    <p:extLst>
      <p:ext uri="{BB962C8B-B14F-4D97-AF65-F5344CB8AC3E}">
        <p14:creationId xmlns:p14="http://schemas.microsoft.com/office/powerpoint/2010/main" val="37986435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reeform 31"/>
          <p:cNvSpPr/>
          <p:nvPr/>
        </p:nvSpPr>
        <p:spPr>
          <a:xfrm>
            <a:off x="-1153186" y="3481833"/>
            <a:ext cx="5208115" cy="185993"/>
          </a:xfrm>
          <a:custGeom>
            <a:avLst/>
            <a:gdLst>
              <a:gd name="connsiteX0" fmla="*/ 0 w 8747185"/>
              <a:gd name="connsiteY0" fmla="*/ 0 h 2389893"/>
              <a:gd name="connsiteX1" fmla="*/ 3752491 w 8747185"/>
              <a:gd name="connsiteY1" fmla="*/ 2027208 h 2389893"/>
              <a:gd name="connsiteX2" fmla="*/ 5184476 w 8747185"/>
              <a:gd name="connsiteY2" fmla="*/ 1906438 h 2389893"/>
              <a:gd name="connsiteX3" fmla="*/ 5978106 w 8747185"/>
              <a:gd name="connsiteY3" fmla="*/ 2337759 h 2389893"/>
              <a:gd name="connsiteX4" fmla="*/ 7065034 w 8747185"/>
              <a:gd name="connsiteY4" fmla="*/ 1992702 h 2389893"/>
              <a:gd name="connsiteX5" fmla="*/ 7781026 w 8747185"/>
              <a:gd name="connsiteY5" fmla="*/ 2389517 h 2389893"/>
              <a:gd name="connsiteX6" fmla="*/ 8462513 w 8747185"/>
              <a:gd name="connsiteY6" fmla="*/ 1906438 h 2389893"/>
              <a:gd name="connsiteX7" fmla="*/ 8747185 w 8747185"/>
              <a:gd name="connsiteY7" fmla="*/ 2070340 h 2389893"/>
              <a:gd name="connsiteX0" fmla="*/ 0 w 6866627"/>
              <a:gd name="connsiteY0" fmla="*/ 149569 h 530089"/>
              <a:gd name="connsiteX1" fmla="*/ 1871933 w 6866627"/>
              <a:gd name="connsiteY1" fmla="*/ 132316 h 530089"/>
              <a:gd name="connsiteX2" fmla="*/ 3303918 w 6866627"/>
              <a:gd name="connsiteY2" fmla="*/ 11546 h 530089"/>
              <a:gd name="connsiteX3" fmla="*/ 4097548 w 6866627"/>
              <a:gd name="connsiteY3" fmla="*/ 442867 h 530089"/>
              <a:gd name="connsiteX4" fmla="*/ 5184476 w 6866627"/>
              <a:gd name="connsiteY4" fmla="*/ 97810 h 530089"/>
              <a:gd name="connsiteX5" fmla="*/ 5900468 w 6866627"/>
              <a:gd name="connsiteY5" fmla="*/ 494625 h 530089"/>
              <a:gd name="connsiteX6" fmla="*/ 6581955 w 6866627"/>
              <a:gd name="connsiteY6" fmla="*/ 11546 h 530089"/>
              <a:gd name="connsiteX7" fmla="*/ 6866627 w 6866627"/>
              <a:gd name="connsiteY7" fmla="*/ 175448 h 530089"/>
              <a:gd name="connsiteX0" fmla="*/ 0 w 6866627"/>
              <a:gd name="connsiteY0" fmla="*/ 149569 h 642037"/>
              <a:gd name="connsiteX1" fmla="*/ 2458530 w 6866627"/>
              <a:gd name="connsiteY1" fmla="*/ 468746 h 642037"/>
              <a:gd name="connsiteX2" fmla="*/ 3303918 w 6866627"/>
              <a:gd name="connsiteY2" fmla="*/ 11546 h 642037"/>
              <a:gd name="connsiteX3" fmla="*/ 4097548 w 6866627"/>
              <a:gd name="connsiteY3" fmla="*/ 442867 h 642037"/>
              <a:gd name="connsiteX4" fmla="*/ 5184476 w 6866627"/>
              <a:gd name="connsiteY4" fmla="*/ 97810 h 642037"/>
              <a:gd name="connsiteX5" fmla="*/ 5900468 w 6866627"/>
              <a:gd name="connsiteY5" fmla="*/ 494625 h 642037"/>
              <a:gd name="connsiteX6" fmla="*/ 6581955 w 6866627"/>
              <a:gd name="connsiteY6" fmla="*/ 11546 h 642037"/>
              <a:gd name="connsiteX7" fmla="*/ 6866627 w 6866627"/>
              <a:gd name="connsiteY7" fmla="*/ 175448 h 642037"/>
              <a:gd name="connsiteX0" fmla="*/ 0 w 5615797"/>
              <a:gd name="connsiteY0" fmla="*/ 589517 h 959879"/>
              <a:gd name="connsiteX1" fmla="*/ 1207700 w 5615797"/>
              <a:gd name="connsiteY1" fmla="*/ 468746 h 959879"/>
              <a:gd name="connsiteX2" fmla="*/ 2053088 w 5615797"/>
              <a:gd name="connsiteY2" fmla="*/ 11546 h 959879"/>
              <a:gd name="connsiteX3" fmla="*/ 2846718 w 5615797"/>
              <a:gd name="connsiteY3" fmla="*/ 442867 h 959879"/>
              <a:gd name="connsiteX4" fmla="*/ 3933646 w 5615797"/>
              <a:gd name="connsiteY4" fmla="*/ 97810 h 959879"/>
              <a:gd name="connsiteX5" fmla="*/ 4649638 w 5615797"/>
              <a:gd name="connsiteY5" fmla="*/ 494625 h 959879"/>
              <a:gd name="connsiteX6" fmla="*/ 5331125 w 5615797"/>
              <a:gd name="connsiteY6" fmla="*/ 11546 h 959879"/>
              <a:gd name="connsiteX7" fmla="*/ 5615797 w 5615797"/>
              <a:gd name="connsiteY7" fmla="*/ 175448 h 959879"/>
              <a:gd name="connsiteX0" fmla="*/ 0 w 5615797"/>
              <a:gd name="connsiteY0" fmla="*/ 589517 h 824156"/>
              <a:gd name="connsiteX1" fmla="*/ 1207700 w 5615797"/>
              <a:gd name="connsiteY1" fmla="*/ 468746 h 824156"/>
              <a:gd name="connsiteX2" fmla="*/ 2053088 w 5615797"/>
              <a:gd name="connsiteY2" fmla="*/ 11546 h 824156"/>
              <a:gd name="connsiteX3" fmla="*/ 2846718 w 5615797"/>
              <a:gd name="connsiteY3" fmla="*/ 442867 h 824156"/>
              <a:gd name="connsiteX4" fmla="*/ 3933646 w 5615797"/>
              <a:gd name="connsiteY4" fmla="*/ 97810 h 824156"/>
              <a:gd name="connsiteX5" fmla="*/ 4649638 w 5615797"/>
              <a:gd name="connsiteY5" fmla="*/ 494625 h 824156"/>
              <a:gd name="connsiteX6" fmla="*/ 5331125 w 5615797"/>
              <a:gd name="connsiteY6" fmla="*/ 11546 h 824156"/>
              <a:gd name="connsiteX7" fmla="*/ 5615797 w 5615797"/>
              <a:gd name="connsiteY7" fmla="*/ 175448 h 824156"/>
              <a:gd name="connsiteX0" fmla="*/ 0 w 5615797"/>
              <a:gd name="connsiteY0" fmla="*/ 589517 h 838083"/>
              <a:gd name="connsiteX1" fmla="*/ 1207700 w 5615797"/>
              <a:gd name="connsiteY1" fmla="*/ 468746 h 838083"/>
              <a:gd name="connsiteX2" fmla="*/ 2053088 w 5615797"/>
              <a:gd name="connsiteY2" fmla="*/ 11546 h 838083"/>
              <a:gd name="connsiteX3" fmla="*/ 2846718 w 5615797"/>
              <a:gd name="connsiteY3" fmla="*/ 442867 h 838083"/>
              <a:gd name="connsiteX4" fmla="*/ 3933646 w 5615797"/>
              <a:gd name="connsiteY4" fmla="*/ 97810 h 838083"/>
              <a:gd name="connsiteX5" fmla="*/ 4649638 w 5615797"/>
              <a:gd name="connsiteY5" fmla="*/ 494625 h 838083"/>
              <a:gd name="connsiteX6" fmla="*/ 5331125 w 5615797"/>
              <a:gd name="connsiteY6" fmla="*/ 11546 h 838083"/>
              <a:gd name="connsiteX7" fmla="*/ 5615797 w 5615797"/>
              <a:gd name="connsiteY7" fmla="*/ 175448 h 838083"/>
              <a:gd name="connsiteX0" fmla="*/ 0 w 5615797"/>
              <a:gd name="connsiteY0" fmla="*/ 589517 h 902605"/>
              <a:gd name="connsiteX1" fmla="*/ 1207700 w 5615797"/>
              <a:gd name="connsiteY1" fmla="*/ 468746 h 902605"/>
              <a:gd name="connsiteX2" fmla="*/ 2053088 w 5615797"/>
              <a:gd name="connsiteY2" fmla="*/ 11546 h 902605"/>
              <a:gd name="connsiteX3" fmla="*/ 2846718 w 5615797"/>
              <a:gd name="connsiteY3" fmla="*/ 442867 h 902605"/>
              <a:gd name="connsiteX4" fmla="*/ 3933646 w 5615797"/>
              <a:gd name="connsiteY4" fmla="*/ 97810 h 902605"/>
              <a:gd name="connsiteX5" fmla="*/ 4649638 w 5615797"/>
              <a:gd name="connsiteY5" fmla="*/ 494625 h 902605"/>
              <a:gd name="connsiteX6" fmla="*/ 5331125 w 5615797"/>
              <a:gd name="connsiteY6" fmla="*/ 11546 h 902605"/>
              <a:gd name="connsiteX7" fmla="*/ 5615797 w 5615797"/>
              <a:gd name="connsiteY7" fmla="*/ 175448 h 902605"/>
              <a:gd name="connsiteX0" fmla="*/ 0 w 5900469"/>
              <a:gd name="connsiteY0" fmla="*/ 578663 h 891751"/>
              <a:gd name="connsiteX1" fmla="*/ 1207700 w 5900469"/>
              <a:gd name="connsiteY1" fmla="*/ 457892 h 891751"/>
              <a:gd name="connsiteX2" fmla="*/ 2053088 w 5900469"/>
              <a:gd name="connsiteY2" fmla="*/ 692 h 891751"/>
              <a:gd name="connsiteX3" fmla="*/ 2846718 w 5900469"/>
              <a:gd name="connsiteY3" fmla="*/ 432013 h 891751"/>
              <a:gd name="connsiteX4" fmla="*/ 3933646 w 5900469"/>
              <a:gd name="connsiteY4" fmla="*/ 86956 h 891751"/>
              <a:gd name="connsiteX5" fmla="*/ 4649638 w 5900469"/>
              <a:gd name="connsiteY5" fmla="*/ 483771 h 891751"/>
              <a:gd name="connsiteX6" fmla="*/ 5331125 w 5900469"/>
              <a:gd name="connsiteY6" fmla="*/ 692 h 891751"/>
              <a:gd name="connsiteX7" fmla="*/ 5900469 w 5900469"/>
              <a:gd name="connsiteY7" fmla="*/ 613168 h 891751"/>
              <a:gd name="connsiteX0" fmla="*/ 0 w 5900469"/>
              <a:gd name="connsiteY0" fmla="*/ 586629 h 957294"/>
              <a:gd name="connsiteX1" fmla="*/ 1207700 w 5900469"/>
              <a:gd name="connsiteY1" fmla="*/ 465858 h 957294"/>
              <a:gd name="connsiteX2" fmla="*/ 2225617 w 5900469"/>
              <a:gd name="connsiteY2" fmla="*/ 32 h 957294"/>
              <a:gd name="connsiteX3" fmla="*/ 2846718 w 5900469"/>
              <a:gd name="connsiteY3" fmla="*/ 439979 h 957294"/>
              <a:gd name="connsiteX4" fmla="*/ 3933646 w 5900469"/>
              <a:gd name="connsiteY4" fmla="*/ 94922 h 957294"/>
              <a:gd name="connsiteX5" fmla="*/ 4649638 w 5900469"/>
              <a:gd name="connsiteY5" fmla="*/ 491737 h 957294"/>
              <a:gd name="connsiteX6" fmla="*/ 5331125 w 5900469"/>
              <a:gd name="connsiteY6" fmla="*/ 8658 h 957294"/>
              <a:gd name="connsiteX7" fmla="*/ 5900469 w 5900469"/>
              <a:gd name="connsiteY7" fmla="*/ 621134 h 957294"/>
              <a:gd name="connsiteX0" fmla="*/ 0 w 5900469"/>
              <a:gd name="connsiteY0" fmla="*/ 586629 h 957294"/>
              <a:gd name="connsiteX1" fmla="*/ 1630394 w 5900469"/>
              <a:gd name="connsiteY1" fmla="*/ 465858 h 957294"/>
              <a:gd name="connsiteX2" fmla="*/ 2225617 w 5900469"/>
              <a:gd name="connsiteY2" fmla="*/ 32 h 957294"/>
              <a:gd name="connsiteX3" fmla="*/ 2846718 w 5900469"/>
              <a:gd name="connsiteY3" fmla="*/ 439979 h 957294"/>
              <a:gd name="connsiteX4" fmla="*/ 3933646 w 5900469"/>
              <a:gd name="connsiteY4" fmla="*/ 94922 h 957294"/>
              <a:gd name="connsiteX5" fmla="*/ 4649638 w 5900469"/>
              <a:gd name="connsiteY5" fmla="*/ 491737 h 957294"/>
              <a:gd name="connsiteX6" fmla="*/ 5331125 w 5900469"/>
              <a:gd name="connsiteY6" fmla="*/ 8658 h 957294"/>
              <a:gd name="connsiteX7" fmla="*/ 5900469 w 5900469"/>
              <a:gd name="connsiteY7" fmla="*/ 621134 h 957294"/>
              <a:gd name="connsiteX0" fmla="*/ 0 w 5900469"/>
              <a:gd name="connsiteY0" fmla="*/ 596217 h 906624"/>
              <a:gd name="connsiteX1" fmla="*/ 1664899 w 5900469"/>
              <a:gd name="connsiteY1" fmla="*/ 182148 h 906624"/>
              <a:gd name="connsiteX2" fmla="*/ 2225617 w 5900469"/>
              <a:gd name="connsiteY2" fmla="*/ 9620 h 906624"/>
              <a:gd name="connsiteX3" fmla="*/ 2846718 w 5900469"/>
              <a:gd name="connsiteY3" fmla="*/ 449567 h 906624"/>
              <a:gd name="connsiteX4" fmla="*/ 3933646 w 5900469"/>
              <a:gd name="connsiteY4" fmla="*/ 104510 h 906624"/>
              <a:gd name="connsiteX5" fmla="*/ 4649638 w 5900469"/>
              <a:gd name="connsiteY5" fmla="*/ 501325 h 906624"/>
              <a:gd name="connsiteX6" fmla="*/ 5331125 w 5900469"/>
              <a:gd name="connsiteY6" fmla="*/ 18246 h 906624"/>
              <a:gd name="connsiteX7" fmla="*/ 5900469 w 5900469"/>
              <a:gd name="connsiteY7" fmla="*/ 630722 h 906624"/>
              <a:gd name="connsiteX0" fmla="*/ 0 w 5900469"/>
              <a:gd name="connsiteY0" fmla="*/ 578663 h 888184"/>
              <a:gd name="connsiteX1" fmla="*/ 1664899 w 5900469"/>
              <a:gd name="connsiteY1" fmla="*/ 164594 h 888184"/>
              <a:gd name="connsiteX2" fmla="*/ 2372266 w 5900469"/>
              <a:gd name="connsiteY2" fmla="*/ 26571 h 888184"/>
              <a:gd name="connsiteX3" fmla="*/ 2846718 w 5900469"/>
              <a:gd name="connsiteY3" fmla="*/ 432013 h 888184"/>
              <a:gd name="connsiteX4" fmla="*/ 3933646 w 5900469"/>
              <a:gd name="connsiteY4" fmla="*/ 86956 h 888184"/>
              <a:gd name="connsiteX5" fmla="*/ 4649638 w 5900469"/>
              <a:gd name="connsiteY5" fmla="*/ 483771 h 888184"/>
              <a:gd name="connsiteX6" fmla="*/ 5331125 w 5900469"/>
              <a:gd name="connsiteY6" fmla="*/ 692 h 888184"/>
              <a:gd name="connsiteX7" fmla="*/ 5900469 w 5900469"/>
              <a:gd name="connsiteY7" fmla="*/ 613168 h 888184"/>
              <a:gd name="connsiteX0" fmla="*/ 0 w 5495027"/>
              <a:gd name="connsiteY0" fmla="*/ 0 h 672860"/>
              <a:gd name="connsiteX1" fmla="*/ 1259457 w 5495027"/>
              <a:gd name="connsiteY1" fmla="*/ 224286 h 672860"/>
              <a:gd name="connsiteX2" fmla="*/ 1966824 w 5495027"/>
              <a:gd name="connsiteY2" fmla="*/ 86263 h 672860"/>
              <a:gd name="connsiteX3" fmla="*/ 2441276 w 5495027"/>
              <a:gd name="connsiteY3" fmla="*/ 491705 h 672860"/>
              <a:gd name="connsiteX4" fmla="*/ 3528204 w 5495027"/>
              <a:gd name="connsiteY4" fmla="*/ 146648 h 672860"/>
              <a:gd name="connsiteX5" fmla="*/ 4244196 w 5495027"/>
              <a:gd name="connsiteY5" fmla="*/ 543463 h 672860"/>
              <a:gd name="connsiteX6" fmla="*/ 4925683 w 5495027"/>
              <a:gd name="connsiteY6" fmla="*/ 60384 h 672860"/>
              <a:gd name="connsiteX7" fmla="*/ 5495027 w 5495027"/>
              <a:gd name="connsiteY7" fmla="*/ 672860 h 672860"/>
              <a:gd name="connsiteX0" fmla="*/ 0 w 5495027"/>
              <a:gd name="connsiteY0" fmla="*/ 0 h 672860"/>
              <a:gd name="connsiteX1" fmla="*/ 1259457 w 5495027"/>
              <a:gd name="connsiteY1" fmla="*/ 224286 h 672860"/>
              <a:gd name="connsiteX2" fmla="*/ 1940945 w 5495027"/>
              <a:gd name="connsiteY2" fmla="*/ 34504 h 672860"/>
              <a:gd name="connsiteX3" fmla="*/ 2441276 w 5495027"/>
              <a:gd name="connsiteY3" fmla="*/ 491705 h 672860"/>
              <a:gd name="connsiteX4" fmla="*/ 3528204 w 5495027"/>
              <a:gd name="connsiteY4" fmla="*/ 146648 h 672860"/>
              <a:gd name="connsiteX5" fmla="*/ 4244196 w 5495027"/>
              <a:gd name="connsiteY5" fmla="*/ 543463 h 672860"/>
              <a:gd name="connsiteX6" fmla="*/ 4925683 w 5495027"/>
              <a:gd name="connsiteY6" fmla="*/ 60384 h 672860"/>
              <a:gd name="connsiteX7" fmla="*/ 5495027 w 5495027"/>
              <a:gd name="connsiteY7" fmla="*/ 672860 h 672860"/>
              <a:gd name="connsiteX0" fmla="*/ 0 w 5495027"/>
              <a:gd name="connsiteY0" fmla="*/ 0 h 672860"/>
              <a:gd name="connsiteX1" fmla="*/ 1259457 w 5495027"/>
              <a:gd name="connsiteY1" fmla="*/ 224286 h 672860"/>
              <a:gd name="connsiteX2" fmla="*/ 1923692 w 5495027"/>
              <a:gd name="connsiteY2" fmla="*/ 34504 h 672860"/>
              <a:gd name="connsiteX3" fmla="*/ 2441276 w 5495027"/>
              <a:gd name="connsiteY3" fmla="*/ 491705 h 672860"/>
              <a:gd name="connsiteX4" fmla="*/ 3528204 w 5495027"/>
              <a:gd name="connsiteY4" fmla="*/ 146648 h 672860"/>
              <a:gd name="connsiteX5" fmla="*/ 4244196 w 5495027"/>
              <a:gd name="connsiteY5" fmla="*/ 543463 h 672860"/>
              <a:gd name="connsiteX6" fmla="*/ 4925683 w 5495027"/>
              <a:gd name="connsiteY6" fmla="*/ 60384 h 672860"/>
              <a:gd name="connsiteX7" fmla="*/ 5495027 w 5495027"/>
              <a:gd name="connsiteY7" fmla="*/ 672860 h 672860"/>
              <a:gd name="connsiteX0" fmla="*/ 0 w 5495027"/>
              <a:gd name="connsiteY0" fmla="*/ 0 h 672860"/>
              <a:gd name="connsiteX1" fmla="*/ 1362974 w 5495027"/>
              <a:gd name="connsiteY1" fmla="*/ 69010 h 672860"/>
              <a:gd name="connsiteX2" fmla="*/ 1923692 w 5495027"/>
              <a:gd name="connsiteY2" fmla="*/ 34504 h 672860"/>
              <a:gd name="connsiteX3" fmla="*/ 2441276 w 5495027"/>
              <a:gd name="connsiteY3" fmla="*/ 491705 h 672860"/>
              <a:gd name="connsiteX4" fmla="*/ 3528204 w 5495027"/>
              <a:gd name="connsiteY4" fmla="*/ 146648 h 672860"/>
              <a:gd name="connsiteX5" fmla="*/ 4244196 w 5495027"/>
              <a:gd name="connsiteY5" fmla="*/ 543463 h 672860"/>
              <a:gd name="connsiteX6" fmla="*/ 4925683 w 5495027"/>
              <a:gd name="connsiteY6" fmla="*/ 60384 h 672860"/>
              <a:gd name="connsiteX7" fmla="*/ 5495027 w 5495027"/>
              <a:gd name="connsiteY7" fmla="*/ 672860 h 672860"/>
              <a:gd name="connsiteX0" fmla="*/ 0 w 5495027"/>
              <a:gd name="connsiteY0" fmla="*/ 51406 h 724266"/>
              <a:gd name="connsiteX1" fmla="*/ 1362974 w 5495027"/>
              <a:gd name="connsiteY1" fmla="*/ 120416 h 724266"/>
              <a:gd name="connsiteX2" fmla="*/ 1923692 w 5495027"/>
              <a:gd name="connsiteY2" fmla="*/ 85910 h 724266"/>
              <a:gd name="connsiteX3" fmla="*/ 2441276 w 5495027"/>
              <a:gd name="connsiteY3" fmla="*/ 543111 h 724266"/>
              <a:gd name="connsiteX4" fmla="*/ 3528204 w 5495027"/>
              <a:gd name="connsiteY4" fmla="*/ 198054 h 724266"/>
              <a:gd name="connsiteX5" fmla="*/ 4244196 w 5495027"/>
              <a:gd name="connsiteY5" fmla="*/ 594869 h 724266"/>
              <a:gd name="connsiteX6" fmla="*/ 4925683 w 5495027"/>
              <a:gd name="connsiteY6" fmla="*/ 111790 h 724266"/>
              <a:gd name="connsiteX7" fmla="*/ 5495027 w 5495027"/>
              <a:gd name="connsiteY7" fmla="*/ 724266 h 724266"/>
              <a:gd name="connsiteX0" fmla="*/ 0 w 5495027"/>
              <a:gd name="connsiteY0" fmla="*/ 58534 h 731394"/>
              <a:gd name="connsiteX1" fmla="*/ 1362974 w 5495027"/>
              <a:gd name="connsiteY1" fmla="*/ 127544 h 731394"/>
              <a:gd name="connsiteX2" fmla="*/ 1923692 w 5495027"/>
              <a:gd name="connsiteY2" fmla="*/ 93038 h 731394"/>
              <a:gd name="connsiteX3" fmla="*/ 2441276 w 5495027"/>
              <a:gd name="connsiteY3" fmla="*/ 550239 h 731394"/>
              <a:gd name="connsiteX4" fmla="*/ 3528204 w 5495027"/>
              <a:gd name="connsiteY4" fmla="*/ 205182 h 731394"/>
              <a:gd name="connsiteX5" fmla="*/ 4244196 w 5495027"/>
              <a:gd name="connsiteY5" fmla="*/ 601997 h 731394"/>
              <a:gd name="connsiteX6" fmla="*/ 4925683 w 5495027"/>
              <a:gd name="connsiteY6" fmla="*/ 118918 h 731394"/>
              <a:gd name="connsiteX7" fmla="*/ 5495027 w 5495027"/>
              <a:gd name="connsiteY7" fmla="*/ 731394 h 731394"/>
              <a:gd name="connsiteX0" fmla="*/ 0 w 5495027"/>
              <a:gd name="connsiteY0" fmla="*/ 58534 h 731394"/>
              <a:gd name="connsiteX1" fmla="*/ 1362974 w 5495027"/>
              <a:gd name="connsiteY1" fmla="*/ 127544 h 731394"/>
              <a:gd name="connsiteX2" fmla="*/ 1923692 w 5495027"/>
              <a:gd name="connsiteY2" fmla="*/ 93038 h 731394"/>
              <a:gd name="connsiteX3" fmla="*/ 2441276 w 5495027"/>
              <a:gd name="connsiteY3" fmla="*/ 550239 h 731394"/>
              <a:gd name="connsiteX4" fmla="*/ 3528204 w 5495027"/>
              <a:gd name="connsiteY4" fmla="*/ 205182 h 731394"/>
              <a:gd name="connsiteX5" fmla="*/ 4244196 w 5495027"/>
              <a:gd name="connsiteY5" fmla="*/ 601997 h 731394"/>
              <a:gd name="connsiteX6" fmla="*/ 4925683 w 5495027"/>
              <a:gd name="connsiteY6" fmla="*/ 118918 h 731394"/>
              <a:gd name="connsiteX7" fmla="*/ 5495027 w 5495027"/>
              <a:gd name="connsiteY7" fmla="*/ 731394 h 731394"/>
              <a:gd name="connsiteX0" fmla="*/ 0 w 5495027"/>
              <a:gd name="connsiteY0" fmla="*/ 57611 h 730471"/>
              <a:gd name="connsiteX1" fmla="*/ 1362974 w 5495027"/>
              <a:gd name="connsiteY1" fmla="*/ 126621 h 730471"/>
              <a:gd name="connsiteX2" fmla="*/ 1923692 w 5495027"/>
              <a:gd name="connsiteY2" fmla="*/ 92115 h 730471"/>
              <a:gd name="connsiteX3" fmla="*/ 2484408 w 5495027"/>
              <a:gd name="connsiteY3" fmla="*/ 532063 h 730471"/>
              <a:gd name="connsiteX4" fmla="*/ 3528204 w 5495027"/>
              <a:gd name="connsiteY4" fmla="*/ 204259 h 730471"/>
              <a:gd name="connsiteX5" fmla="*/ 4244196 w 5495027"/>
              <a:gd name="connsiteY5" fmla="*/ 601074 h 730471"/>
              <a:gd name="connsiteX6" fmla="*/ 4925683 w 5495027"/>
              <a:gd name="connsiteY6" fmla="*/ 117995 h 730471"/>
              <a:gd name="connsiteX7" fmla="*/ 5495027 w 5495027"/>
              <a:gd name="connsiteY7" fmla="*/ 730471 h 730471"/>
              <a:gd name="connsiteX0" fmla="*/ 0 w 5495027"/>
              <a:gd name="connsiteY0" fmla="*/ 57611 h 892809"/>
              <a:gd name="connsiteX1" fmla="*/ 1362974 w 5495027"/>
              <a:gd name="connsiteY1" fmla="*/ 126621 h 892809"/>
              <a:gd name="connsiteX2" fmla="*/ 1923692 w 5495027"/>
              <a:gd name="connsiteY2" fmla="*/ 92115 h 892809"/>
              <a:gd name="connsiteX3" fmla="*/ 2484408 w 5495027"/>
              <a:gd name="connsiteY3" fmla="*/ 532063 h 892809"/>
              <a:gd name="connsiteX4" fmla="*/ 3605842 w 5495027"/>
              <a:gd name="connsiteY4" fmla="*/ 885745 h 892809"/>
              <a:gd name="connsiteX5" fmla="*/ 3528204 w 5495027"/>
              <a:gd name="connsiteY5" fmla="*/ 204259 h 892809"/>
              <a:gd name="connsiteX6" fmla="*/ 4244196 w 5495027"/>
              <a:gd name="connsiteY6" fmla="*/ 601074 h 892809"/>
              <a:gd name="connsiteX7" fmla="*/ 4925683 w 5495027"/>
              <a:gd name="connsiteY7" fmla="*/ 117995 h 892809"/>
              <a:gd name="connsiteX8" fmla="*/ 5495027 w 5495027"/>
              <a:gd name="connsiteY8" fmla="*/ 730471 h 892809"/>
              <a:gd name="connsiteX0" fmla="*/ 0 w 5495027"/>
              <a:gd name="connsiteY0" fmla="*/ 57611 h 730471"/>
              <a:gd name="connsiteX1" fmla="*/ 1362974 w 5495027"/>
              <a:gd name="connsiteY1" fmla="*/ 126621 h 730471"/>
              <a:gd name="connsiteX2" fmla="*/ 1923692 w 5495027"/>
              <a:gd name="connsiteY2" fmla="*/ 92115 h 730471"/>
              <a:gd name="connsiteX3" fmla="*/ 2484408 w 5495027"/>
              <a:gd name="connsiteY3" fmla="*/ 532063 h 730471"/>
              <a:gd name="connsiteX4" fmla="*/ 3036499 w 5495027"/>
              <a:gd name="connsiteY4" fmla="*/ 428545 h 730471"/>
              <a:gd name="connsiteX5" fmla="*/ 3528204 w 5495027"/>
              <a:gd name="connsiteY5" fmla="*/ 204259 h 730471"/>
              <a:gd name="connsiteX6" fmla="*/ 4244196 w 5495027"/>
              <a:gd name="connsiteY6" fmla="*/ 601074 h 730471"/>
              <a:gd name="connsiteX7" fmla="*/ 4925683 w 5495027"/>
              <a:gd name="connsiteY7" fmla="*/ 117995 h 730471"/>
              <a:gd name="connsiteX8" fmla="*/ 5495027 w 5495027"/>
              <a:gd name="connsiteY8" fmla="*/ 730471 h 730471"/>
              <a:gd name="connsiteX0" fmla="*/ 0 w 5495027"/>
              <a:gd name="connsiteY0" fmla="*/ 38325 h 711185"/>
              <a:gd name="connsiteX1" fmla="*/ 1362974 w 5495027"/>
              <a:gd name="connsiteY1" fmla="*/ 107335 h 711185"/>
              <a:gd name="connsiteX2" fmla="*/ 1923692 w 5495027"/>
              <a:gd name="connsiteY2" fmla="*/ 72829 h 711185"/>
              <a:gd name="connsiteX3" fmla="*/ 2363638 w 5495027"/>
              <a:gd name="connsiteY3" fmla="*/ 115962 h 711185"/>
              <a:gd name="connsiteX4" fmla="*/ 3036499 w 5495027"/>
              <a:gd name="connsiteY4" fmla="*/ 409259 h 711185"/>
              <a:gd name="connsiteX5" fmla="*/ 3528204 w 5495027"/>
              <a:gd name="connsiteY5" fmla="*/ 184973 h 711185"/>
              <a:gd name="connsiteX6" fmla="*/ 4244196 w 5495027"/>
              <a:gd name="connsiteY6" fmla="*/ 581788 h 711185"/>
              <a:gd name="connsiteX7" fmla="*/ 4925683 w 5495027"/>
              <a:gd name="connsiteY7" fmla="*/ 98709 h 711185"/>
              <a:gd name="connsiteX8" fmla="*/ 5495027 w 5495027"/>
              <a:gd name="connsiteY8" fmla="*/ 711185 h 711185"/>
              <a:gd name="connsiteX0" fmla="*/ 0 w 5495027"/>
              <a:gd name="connsiteY0" fmla="*/ 38325 h 711185"/>
              <a:gd name="connsiteX1" fmla="*/ 1362974 w 5495027"/>
              <a:gd name="connsiteY1" fmla="*/ 107335 h 711185"/>
              <a:gd name="connsiteX2" fmla="*/ 1923692 w 5495027"/>
              <a:gd name="connsiteY2" fmla="*/ 72829 h 711185"/>
              <a:gd name="connsiteX3" fmla="*/ 2363638 w 5495027"/>
              <a:gd name="connsiteY3" fmla="*/ 115962 h 711185"/>
              <a:gd name="connsiteX4" fmla="*/ 3036499 w 5495027"/>
              <a:gd name="connsiteY4" fmla="*/ 409259 h 711185"/>
              <a:gd name="connsiteX5" fmla="*/ 3528204 w 5495027"/>
              <a:gd name="connsiteY5" fmla="*/ 184973 h 711185"/>
              <a:gd name="connsiteX6" fmla="*/ 4244196 w 5495027"/>
              <a:gd name="connsiteY6" fmla="*/ 581788 h 711185"/>
              <a:gd name="connsiteX7" fmla="*/ 4925683 w 5495027"/>
              <a:gd name="connsiteY7" fmla="*/ 98709 h 711185"/>
              <a:gd name="connsiteX8" fmla="*/ 5495027 w 5495027"/>
              <a:gd name="connsiteY8" fmla="*/ 711185 h 711185"/>
              <a:gd name="connsiteX0" fmla="*/ 0 w 5495027"/>
              <a:gd name="connsiteY0" fmla="*/ 0 h 672860"/>
              <a:gd name="connsiteX1" fmla="*/ 1362974 w 5495027"/>
              <a:gd name="connsiteY1" fmla="*/ 69010 h 672860"/>
              <a:gd name="connsiteX2" fmla="*/ 1923692 w 5495027"/>
              <a:gd name="connsiteY2" fmla="*/ 34504 h 672860"/>
              <a:gd name="connsiteX3" fmla="*/ 2363638 w 5495027"/>
              <a:gd name="connsiteY3" fmla="*/ 77637 h 672860"/>
              <a:gd name="connsiteX4" fmla="*/ 3036499 w 5495027"/>
              <a:gd name="connsiteY4" fmla="*/ 370934 h 672860"/>
              <a:gd name="connsiteX5" fmla="*/ 3528204 w 5495027"/>
              <a:gd name="connsiteY5" fmla="*/ 146648 h 672860"/>
              <a:gd name="connsiteX6" fmla="*/ 4244196 w 5495027"/>
              <a:gd name="connsiteY6" fmla="*/ 543463 h 672860"/>
              <a:gd name="connsiteX7" fmla="*/ 4925683 w 5495027"/>
              <a:gd name="connsiteY7" fmla="*/ 60384 h 672860"/>
              <a:gd name="connsiteX8" fmla="*/ 5495027 w 5495027"/>
              <a:gd name="connsiteY8" fmla="*/ 672860 h 672860"/>
              <a:gd name="connsiteX0" fmla="*/ 0 w 5495027"/>
              <a:gd name="connsiteY0" fmla="*/ 11895 h 684755"/>
              <a:gd name="connsiteX1" fmla="*/ 1362974 w 5495027"/>
              <a:gd name="connsiteY1" fmla="*/ 80905 h 684755"/>
              <a:gd name="connsiteX2" fmla="*/ 1923692 w 5495027"/>
              <a:gd name="connsiteY2" fmla="*/ 46399 h 684755"/>
              <a:gd name="connsiteX3" fmla="*/ 2363638 w 5495027"/>
              <a:gd name="connsiteY3" fmla="*/ 89532 h 684755"/>
              <a:gd name="connsiteX4" fmla="*/ 3036499 w 5495027"/>
              <a:gd name="connsiteY4" fmla="*/ 382829 h 684755"/>
              <a:gd name="connsiteX5" fmla="*/ 3528204 w 5495027"/>
              <a:gd name="connsiteY5" fmla="*/ 158543 h 684755"/>
              <a:gd name="connsiteX6" fmla="*/ 4244196 w 5495027"/>
              <a:gd name="connsiteY6" fmla="*/ 555358 h 684755"/>
              <a:gd name="connsiteX7" fmla="*/ 4925683 w 5495027"/>
              <a:gd name="connsiteY7" fmla="*/ 72279 h 684755"/>
              <a:gd name="connsiteX8" fmla="*/ 5495027 w 5495027"/>
              <a:gd name="connsiteY8" fmla="*/ 684755 h 684755"/>
              <a:gd name="connsiteX0" fmla="*/ 0 w 5495027"/>
              <a:gd name="connsiteY0" fmla="*/ 11895 h 684755"/>
              <a:gd name="connsiteX1" fmla="*/ 1362974 w 5495027"/>
              <a:gd name="connsiteY1" fmla="*/ 80905 h 684755"/>
              <a:gd name="connsiteX2" fmla="*/ 1923692 w 5495027"/>
              <a:gd name="connsiteY2" fmla="*/ 46399 h 684755"/>
              <a:gd name="connsiteX3" fmla="*/ 2363638 w 5495027"/>
              <a:gd name="connsiteY3" fmla="*/ 89532 h 684755"/>
              <a:gd name="connsiteX4" fmla="*/ 3036499 w 5495027"/>
              <a:gd name="connsiteY4" fmla="*/ 382829 h 684755"/>
              <a:gd name="connsiteX5" fmla="*/ 3528204 w 5495027"/>
              <a:gd name="connsiteY5" fmla="*/ 158543 h 684755"/>
              <a:gd name="connsiteX6" fmla="*/ 4244196 w 5495027"/>
              <a:gd name="connsiteY6" fmla="*/ 555358 h 684755"/>
              <a:gd name="connsiteX7" fmla="*/ 4925683 w 5495027"/>
              <a:gd name="connsiteY7" fmla="*/ 72279 h 684755"/>
              <a:gd name="connsiteX8" fmla="*/ 5495027 w 5495027"/>
              <a:gd name="connsiteY8" fmla="*/ 684755 h 684755"/>
              <a:gd name="connsiteX0" fmla="*/ 0 w 5495027"/>
              <a:gd name="connsiteY0" fmla="*/ 11895 h 684755"/>
              <a:gd name="connsiteX1" fmla="*/ 1362974 w 5495027"/>
              <a:gd name="connsiteY1" fmla="*/ 80905 h 684755"/>
              <a:gd name="connsiteX2" fmla="*/ 1923692 w 5495027"/>
              <a:gd name="connsiteY2" fmla="*/ 46399 h 684755"/>
              <a:gd name="connsiteX3" fmla="*/ 2363638 w 5495027"/>
              <a:gd name="connsiteY3" fmla="*/ 89532 h 684755"/>
              <a:gd name="connsiteX4" fmla="*/ 3036499 w 5495027"/>
              <a:gd name="connsiteY4" fmla="*/ 382829 h 684755"/>
              <a:gd name="connsiteX5" fmla="*/ 3528204 w 5495027"/>
              <a:gd name="connsiteY5" fmla="*/ 158543 h 684755"/>
              <a:gd name="connsiteX6" fmla="*/ 4244196 w 5495027"/>
              <a:gd name="connsiteY6" fmla="*/ 555358 h 684755"/>
              <a:gd name="connsiteX7" fmla="*/ 4925683 w 5495027"/>
              <a:gd name="connsiteY7" fmla="*/ 72279 h 684755"/>
              <a:gd name="connsiteX8" fmla="*/ 5495027 w 5495027"/>
              <a:gd name="connsiteY8" fmla="*/ 684755 h 684755"/>
              <a:gd name="connsiteX0" fmla="*/ 0 w 5495027"/>
              <a:gd name="connsiteY0" fmla="*/ 0 h 672860"/>
              <a:gd name="connsiteX1" fmla="*/ 1362974 w 5495027"/>
              <a:gd name="connsiteY1" fmla="*/ 69010 h 672860"/>
              <a:gd name="connsiteX2" fmla="*/ 1923692 w 5495027"/>
              <a:gd name="connsiteY2" fmla="*/ 34504 h 672860"/>
              <a:gd name="connsiteX3" fmla="*/ 2363638 w 5495027"/>
              <a:gd name="connsiteY3" fmla="*/ 77637 h 672860"/>
              <a:gd name="connsiteX4" fmla="*/ 3036499 w 5495027"/>
              <a:gd name="connsiteY4" fmla="*/ 370934 h 672860"/>
              <a:gd name="connsiteX5" fmla="*/ 3528204 w 5495027"/>
              <a:gd name="connsiteY5" fmla="*/ 146648 h 672860"/>
              <a:gd name="connsiteX6" fmla="*/ 4244196 w 5495027"/>
              <a:gd name="connsiteY6" fmla="*/ 543463 h 672860"/>
              <a:gd name="connsiteX7" fmla="*/ 4925683 w 5495027"/>
              <a:gd name="connsiteY7" fmla="*/ 60384 h 672860"/>
              <a:gd name="connsiteX8" fmla="*/ 5495027 w 5495027"/>
              <a:gd name="connsiteY8" fmla="*/ 672860 h 672860"/>
              <a:gd name="connsiteX0" fmla="*/ 0 w 5495027"/>
              <a:gd name="connsiteY0" fmla="*/ 0 h 672860"/>
              <a:gd name="connsiteX1" fmla="*/ 1362974 w 5495027"/>
              <a:gd name="connsiteY1" fmla="*/ 69010 h 672860"/>
              <a:gd name="connsiteX2" fmla="*/ 1923692 w 5495027"/>
              <a:gd name="connsiteY2" fmla="*/ 34504 h 672860"/>
              <a:gd name="connsiteX3" fmla="*/ 2363638 w 5495027"/>
              <a:gd name="connsiteY3" fmla="*/ 77637 h 672860"/>
              <a:gd name="connsiteX4" fmla="*/ 3036499 w 5495027"/>
              <a:gd name="connsiteY4" fmla="*/ 370934 h 672860"/>
              <a:gd name="connsiteX5" fmla="*/ 3528204 w 5495027"/>
              <a:gd name="connsiteY5" fmla="*/ 146648 h 672860"/>
              <a:gd name="connsiteX6" fmla="*/ 4244196 w 5495027"/>
              <a:gd name="connsiteY6" fmla="*/ 543463 h 672860"/>
              <a:gd name="connsiteX7" fmla="*/ 4925683 w 5495027"/>
              <a:gd name="connsiteY7" fmla="*/ 60384 h 672860"/>
              <a:gd name="connsiteX8" fmla="*/ 5495027 w 5495027"/>
              <a:gd name="connsiteY8" fmla="*/ 672860 h 672860"/>
              <a:gd name="connsiteX0" fmla="*/ 0 w 5495027"/>
              <a:gd name="connsiteY0" fmla="*/ 0 h 672860"/>
              <a:gd name="connsiteX1" fmla="*/ 1362974 w 5495027"/>
              <a:gd name="connsiteY1" fmla="*/ 69010 h 672860"/>
              <a:gd name="connsiteX2" fmla="*/ 1923692 w 5495027"/>
              <a:gd name="connsiteY2" fmla="*/ 34504 h 672860"/>
              <a:gd name="connsiteX3" fmla="*/ 2363638 w 5495027"/>
              <a:gd name="connsiteY3" fmla="*/ 77637 h 672860"/>
              <a:gd name="connsiteX4" fmla="*/ 3036499 w 5495027"/>
              <a:gd name="connsiteY4" fmla="*/ 370934 h 672860"/>
              <a:gd name="connsiteX5" fmla="*/ 3528204 w 5495027"/>
              <a:gd name="connsiteY5" fmla="*/ 146648 h 672860"/>
              <a:gd name="connsiteX6" fmla="*/ 4244196 w 5495027"/>
              <a:gd name="connsiteY6" fmla="*/ 543463 h 672860"/>
              <a:gd name="connsiteX7" fmla="*/ 4925683 w 5495027"/>
              <a:gd name="connsiteY7" fmla="*/ 60384 h 672860"/>
              <a:gd name="connsiteX8" fmla="*/ 5495027 w 5495027"/>
              <a:gd name="connsiteY8" fmla="*/ 672860 h 672860"/>
              <a:gd name="connsiteX0" fmla="*/ 0 w 5495027"/>
              <a:gd name="connsiteY0" fmla="*/ 84009 h 756869"/>
              <a:gd name="connsiteX1" fmla="*/ 1362974 w 5495027"/>
              <a:gd name="connsiteY1" fmla="*/ 153019 h 756869"/>
              <a:gd name="connsiteX2" fmla="*/ 1923692 w 5495027"/>
              <a:gd name="connsiteY2" fmla="*/ 118513 h 756869"/>
              <a:gd name="connsiteX3" fmla="*/ 2363638 w 5495027"/>
              <a:gd name="connsiteY3" fmla="*/ 161646 h 756869"/>
              <a:gd name="connsiteX4" fmla="*/ 3036499 w 5495027"/>
              <a:gd name="connsiteY4" fmla="*/ 454943 h 756869"/>
              <a:gd name="connsiteX5" fmla="*/ 3528204 w 5495027"/>
              <a:gd name="connsiteY5" fmla="*/ 230657 h 756869"/>
              <a:gd name="connsiteX6" fmla="*/ 4244196 w 5495027"/>
              <a:gd name="connsiteY6" fmla="*/ 627472 h 756869"/>
              <a:gd name="connsiteX7" fmla="*/ 4925683 w 5495027"/>
              <a:gd name="connsiteY7" fmla="*/ 144393 h 756869"/>
              <a:gd name="connsiteX8" fmla="*/ 5495027 w 5495027"/>
              <a:gd name="connsiteY8" fmla="*/ 756869 h 756869"/>
              <a:gd name="connsiteX0" fmla="*/ 0 w 5495027"/>
              <a:gd name="connsiteY0" fmla="*/ 84009 h 756869"/>
              <a:gd name="connsiteX1" fmla="*/ 1362974 w 5495027"/>
              <a:gd name="connsiteY1" fmla="*/ 153019 h 756869"/>
              <a:gd name="connsiteX2" fmla="*/ 1923692 w 5495027"/>
              <a:gd name="connsiteY2" fmla="*/ 118513 h 756869"/>
              <a:gd name="connsiteX3" fmla="*/ 2363638 w 5495027"/>
              <a:gd name="connsiteY3" fmla="*/ 161646 h 756869"/>
              <a:gd name="connsiteX4" fmla="*/ 3036499 w 5495027"/>
              <a:gd name="connsiteY4" fmla="*/ 454943 h 756869"/>
              <a:gd name="connsiteX5" fmla="*/ 3528204 w 5495027"/>
              <a:gd name="connsiteY5" fmla="*/ 230657 h 756869"/>
              <a:gd name="connsiteX6" fmla="*/ 4244196 w 5495027"/>
              <a:gd name="connsiteY6" fmla="*/ 627472 h 756869"/>
              <a:gd name="connsiteX7" fmla="*/ 4925683 w 5495027"/>
              <a:gd name="connsiteY7" fmla="*/ 144393 h 756869"/>
              <a:gd name="connsiteX8" fmla="*/ 5495027 w 5495027"/>
              <a:gd name="connsiteY8" fmla="*/ 756869 h 756869"/>
              <a:gd name="connsiteX0" fmla="*/ 0 w 5641676"/>
              <a:gd name="connsiteY0" fmla="*/ 14997 h 756869"/>
              <a:gd name="connsiteX1" fmla="*/ 1509623 w 5641676"/>
              <a:gd name="connsiteY1" fmla="*/ 153019 h 756869"/>
              <a:gd name="connsiteX2" fmla="*/ 2070341 w 5641676"/>
              <a:gd name="connsiteY2" fmla="*/ 118513 h 756869"/>
              <a:gd name="connsiteX3" fmla="*/ 2510287 w 5641676"/>
              <a:gd name="connsiteY3" fmla="*/ 161646 h 756869"/>
              <a:gd name="connsiteX4" fmla="*/ 3183148 w 5641676"/>
              <a:gd name="connsiteY4" fmla="*/ 454943 h 756869"/>
              <a:gd name="connsiteX5" fmla="*/ 3674853 w 5641676"/>
              <a:gd name="connsiteY5" fmla="*/ 230657 h 756869"/>
              <a:gd name="connsiteX6" fmla="*/ 4390845 w 5641676"/>
              <a:gd name="connsiteY6" fmla="*/ 627472 h 756869"/>
              <a:gd name="connsiteX7" fmla="*/ 5072332 w 5641676"/>
              <a:gd name="connsiteY7" fmla="*/ 144393 h 756869"/>
              <a:gd name="connsiteX8" fmla="*/ 5641676 w 5641676"/>
              <a:gd name="connsiteY8" fmla="*/ 756869 h 756869"/>
              <a:gd name="connsiteX0" fmla="*/ 0 w 5546785"/>
              <a:gd name="connsiteY0" fmla="*/ 0 h 879894"/>
              <a:gd name="connsiteX1" fmla="*/ 1414732 w 5546785"/>
              <a:gd name="connsiteY1" fmla="*/ 276044 h 879894"/>
              <a:gd name="connsiteX2" fmla="*/ 1975450 w 5546785"/>
              <a:gd name="connsiteY2" fmla="*/ 241538 h 879894"/>
              <a:gd name="connsiteX3" fmla="*/ 2415396 w 5546785"/>
              <a:gd name="connsiteY3" fmla="*/ 284671 h 879894"/>
              <a:gd name="connsiteX4" fmla="*/ 3088257 w 5546785"/>
              <a:gd name="connsiteY4" fmla="*/ 577968 h 879894"/>
              <a:gd name="connsiteX5" fmla="*/ 3579962 w 5546785"/>
              <a:gd name="connsiteY5" fmla="*/ 353682 h 879894"/>
              <a:gd name="connsiteX6" fmla="*/ 4295954 w 5546785"/>
              <a:gd name="connsiteY6" fmla="*/ 750497 h 879894"/>
              <a:gd name="connsiteX7" fmla="*/ 4977441 w 5546785"/>
              <a:gd name="connsiteY7" fmla="*/ 267418 h 879894"/>
              <a:gd name="connsiteX8" fmla="*/ 5546785 w 5546785"/>
              <a:gd name="connsiteY8" fmla="*/ 879894 h 879894"/>
              <a:gd name="connsiteX0" fmla="*/ 0 w 5546785"/>
              <a:gd name="connsiteY0" fmla="*/ 0 h 879894"/>
              <a:gd name="connsiteX1" fmla="*/ 1414732 w 5546785"/>
              <a:gd name="connsiteY1" fmla="*/ 276044 h 879894"/>
              <a:gd name="connsiteX2" fmla="*/ 1975450 w 5546785"/>
              <a:gd name="connsiteY2" fmla="*/ 241538 h 879894"/>
              <a:gd name="connsiteX3" fmla="*/ 2415396 w 5546785"/>
              <a:gd name="connsiteY3" fmla="*/ 284671 h 879894"/>
              <a:gd name="connsiteX4" fmla="*/ 3088257 w 5546785"/>
              <a:gd name="connsiteY4" fmla="*/ 577968 h 879894"/>
              <a:gd name="connsiteX5" fmla="*/ 3579962 w 5546785"/>
              <a:gd name="connsiteY5" fmla="*/ 353682 h 879894"/>
              <a:gd name="connsiteX6" fmla="*/ 4295954 w 5546785"/>
              <a:gd name="connsiteY6" fmla="*/ 750497 h 879894"/>
              <a:gd name="connsiteX7" fmla="*/ 4977441 w 5546785"/>
              <a:gd name="connsiteY7" fmla="*/ 267418 h 879894"/>
              <a:gd name="connsiteX8" fmla="*/ 5546785 w 5546785"/>
              <a:gd name="connsiteY8" fmla="*/ 879894 h 879894"/>
              <a:gd name="connsiteX0" fmla="*/ 0 w 5503653"/>
              <a:gd name="connsiteY0" fmla="*/ 0 h 879894"/>
              <a:gd name="connsiteX1" fmla="*/ 1371600 w 5503653"/>
              <a:gd name="connsiteY1" fmla="*/ 276044 h 879894"/>
              <a:gd name="connsiteX2" fmla="*/ 1932318 w 5503653"/>
              <a:gd name="connsiteY2" fmla="*/ 241538 h 879894"/>
              <a:gd name="connsiteX3" fmla="*/ 2372264 w 5503653"/>
              <a:gd name="connsiteY3" fmla="*/ 284671 h 879894"/>
              <a:gd name="connsiteX4" fmla="*/ 3045125 w 5503653"/>
              <a:gd name="connsiteY4" fmla="*/ 577968 h 879894"/>
              <a:gd name="connsiteX5" fmla="*/ 3536830 w 5503653"/>
              <a:gd name="connsiteY5" fmla="*/ 353682 h 879894"/>
              <a:gd name="connsiteX6" fmla="*/ 4252822 w 5503653"/>
              <a:gd name="connsiteY6" fmla="*/ 750497 h 879894"/>
              <a:gd name="connsiteX7" fmla="*/ 4934309 w 5503653"/>
              <a:gd name="connsiteY7" fmla="*/ 267418 h 879894"/>
              <a:gd name="connsiteX8" fmla="*/ 5503653 w 5503653"/>
              <a:gd name="connsiteY8" fmla="*/ 879894 h 879894"/>
              <a:gd name="connsiteX0" fmla="*/ 0 w 5503653"/>
              <a:gd name="connsiteY0" fmla="*/ 0 h 879894"/>
              <a:gd name="connsiteX1" fmla="*/ 336430 w 5503653"/>
              <a:gd name="connsiteY1" fmla="*/ 189779 h 879894"/>
              <a:gd name="connsiteX2" fmla="*/ 1371600 w 5503653"/>
              <a:gd name="connsiteY2" fmla="*/ 276044 h 879894"/>
              <a:gd name="connsiteX3" fmla="*/ 1932318 w 5503653"/>
              <a:gd name="connsiteY3" fmla="*/ 241538 h 879894"/>
              <a:gd name="connsiteX4" fmla="*/ 2372264 w 5503653"/>
              <a:gd name="connsiteY4" fmla="*/ 284671 h 879894"/>
              <a:gd name="connsiteX5" fmla="*/ 3045125 w 5503653"/>
              <a:gd name="connsiteY5" fmla="*/ 577968 h 879894"/>
              <a:gd name="connsiteX6" fmla="*/ 3536830 w 5503653"/>
              <a:gd name="connsiteY6" fmla="*/ 353682 h 879894"/>
              <a:gd name="connsiteX7" fmla="*/ 4252822 w 5503653"/>
              <a:gd name="connsiteY7" fmla="*/ 750497 h 879894"/>
              <a:gd name="connsiteX8" fmla="*/ 4934309 w 5503653"/>
              <a:gd name="connsiteY8" fmla="*/ 267418 h 879894"/>
              <a:gd name="connsiteX9" fmla="*/ 5503653 w 5503653"/>
              <a:gd name="connsiteY9" fmla="*/ 879894 h 879894"/>
              <a:gd name="connsiteX0" fmla="*/ 0 w 6501180"/>
              <a:gd name="connsiteY0" fmla="*/ 446991 h 756870"/>
              <a:gd name="connsiteX1" fmla="*/ 1333957 w 6501180"/>
              <a:gd name="connsiteY1" fmla="*/ 66755 h 756870"/>
              <a:gd name="connsiteX2" fmla="*/ 2369127 w 6501180"/>
              <a:gd name="connsiteY2" fmla="*/ 153020 h 756870"/>
              <a:gd name="connsiteX3" fmla="*/ 2929845 w 6501180"/>
              <a:gd name="connsiteY3" fmla="*/ 118514 h 756870"/>
              <a:gd name="connsiteX4" fmla="*/ 3369791 w 6501180"/>
              <a:gd name="connsiteY4" fmla="*/ 161647 h 756870"/>
              <a:gd name="connsiteX5" fmla="*/ 4042652 w 6501180"/>
              <a:gd name="connsiteY5" fmla="*/ 454944 h 756870"/>
              <a:gd name="connsiteX6" fmla="*/ 4534357 w 6501180"/>
              <a:gd name="connsiteY6" fmla="*/ 230658 h 756870"/>
              <a:gd name="connsiteX7" fmla="*/ 5250349 w 6501180"/>
              <a:gd name="connsiteY7" fmla="*/ 627473 h 756870"/>
              <a:gd name="connsiteX8" fmla="*/ 5931836 w 6501180"/>
              <a:gd name="connsiteY8" fmla="*/ 144394 h 756870"/>
              <a:gd name="connsiteX9" fmla="*/ 6501180 w 6501180"/>
              <a:gd name="connsiteY9" fmla="*/ 756870 h 756870"/>
              <a:gd name="connsiteX0" fmla="*/ 0 w 6501180"/>
              <a:gd name="connsiteY0" fmla="*/ 589495 h 756870"/>
              <a:gd name="connsiteX1" fmla="*/ 1333957 w 6501180"/>
              <a:gd name="connsiteY1" fmla="*/ 66755 h 756870"/>
              <a:gd name="connsiteX2" fmla="*/ 2369127 w 6501180"/>
              <a:gd name="connsiteY2" fmla="*/ 153020 h 756870"/>
              <a:gd name="connsiteX3" fmla="*/ 2929845 w 6501180"/>
              <a:gd name="connsiteY3" fmla="*/ 118514 h 756870"/>
              <a:gd name="connsiteX4" fmla="*/ 3369791 w 6501180"/>
              <a:gd name="connsiteY4" fmla="*/ 161647 h 756870"/>
              <a:gd name="connsiteX5" fmla="*/ 4042652 w 6501180"/>
              <a:gd name="connsiteY5" fmla="*/ 454944 h 756870"/>
              <a:gd name="connsiteX6" fmla="*/ 4534357 w 6501180"/>
              <a:gd name="connsiteY6" fmla="*/ 230658 h 756870"/>
              <a:gd name="connsiteX7" fmla="*/ 5250349 w 6501180"/>
              <a:gd name="connsiteY7" fmla="*/ 627473 h 756870"/>
              <a:gd name="connsiteX8" fmla="*/ 5931836 w 6501180"/>
              <a:gd name="connsiteY8" fmla="*/ 144394 h 756870"/>
              <a:gd name="connsiteX9" fmla="*/ 6501180 w 6501180"/>
              <a:gd name="connsiteY9" fmla="*/ 756870 h 756870"/>
              <a:gd name="connsiteX0" fmla="*/ 0 w 6495242"/>
              <a:gd name="connsiteY0" fmla="*/ 536056 h 756870"/>
              <a:gd name="connsiteX1" fmla="*/ 1328019 w 6495242"/>
              <a:gd name="connsiteY1" fmla="*/ 66755 h 756870"/>
              <a:gd name="connsiteX2" fmla="*/ 2363189 w 6495242"/>
              <a:gd name="connsiteY2" fmla="*/ 153020 h 756870"/>
              <a:gd name="connsiteX3" fmla="*/ 2923907 w 6495242"/>
              <a:gd name="connsiteY3" fmla="*/ 118514 h 756870"/>
              <a:gd name="connsiteX4" fmla="*/ 3363853 w 6495242"/>
              <a:gd name="connsiteY4" fmla="*/ 161647 h 756870"/>
              <a:gd name="connsiteX5" fmla="*/ 4036714 w 6495242"/>
              <a:gd name="connsiteY5" fmla="*/ 454944 h 756870"/>
              <a:gd name="connsiteX6" fmla="*/ 4528419 w 6495242"/>
              <a:gd name="connsiteY6" fmla="*/ 230658 h 756870"/>
              <a:gd name="connsiteX7" fmla="*/ 5244411 w 6495242"/>
              <a:gd name="connsiteY7" fmla="*/ 627473 h 756870"/>
              <a:gd name="connsiteX8" fmla="*/ 5925898 w 6495242"/>
              <a:gd name="connsiteY8" fmla="*/ 144394 h 756870"/>
              <a:gd name="connsiteX9" fmla="*/ 6495242 w 6495242"/>
              <a:gd name="connsiteY9" fmla="*/ 756870 h 756870"/>
              <a:gd name="connsiteX0" fmla="*/ 0 w 6495242"/>
              <a:gd name="connsiteY0" fmla="*/ 536056 h 756870"/>
              <a:gd name="connsiteX1" fmla="*/ 1328019 w 6495242"/>
              <a:gd name="connsiteY1" fmla="*/ 66755 h 756870"/>
              <a:gd name="connsiteX2" fmla="*/ 2363189 w 6495242"/>
              <a:gd name="connsiteY2" fmla="*/ 153020 h 756870"/>
              <a:gd name="connsiteX3" fmla="*/ 2923907 w 6495242"/>
              <a:gd name="connsiteY3" fmla="*/ 118514 h 756870"/>
              <a:gd name="connsiteX4" fmla="*/ 3363853 w 6495242"/>
              <a:gd name="connsiteY4" fmla="*/ 161647 h 756870"/>
              <a:gd name="connsiteX5" fmla="*/ 4036714 w 6495242"/>
              <a:gd name="connsiteY5" fmla="*/ 454944 h 756870"/>
              <a:gd name="connsiteX6" fmla="*/ 4528419 w 6495242"/>
              <a:gd name="connsiteY6" fmla="*/ 230658 h 756870"/>
              <a:gd name="connsiteX7" fmla="*/ 5244411 w 6495242"/>
              <a:gd name="connsiteY7" fmla="*/ 627473 h 756870"/>
              <a:gd name="connsiteX8" fmla="*/ 5925898 w 6495242"/>
              <a:gd name="connsiteY8" fmla="*/ 144394 h 756870"/>
              <a:gd name="connsiteX9" fmla="*/ 6495242 w 6495242"/>
              <a:gd name="connsiteY9" fmla="*/ 756870 h 756870"/>
              <a:gd name="connsiteX0" fmla="*/ 0 w 6495242"/>
              <a:gd name="connsiteY0" fmla="*/ 536056 h 756870"/>
              <a:gd name="connsiteX1" fmla="*/ 1328019 w 6495242"/>
              <a:gd name="connsiteY1" fmla="*/ 66755 h 756870"/>
              <a:gd name="connsiteX2" fmla="*/ 2363189 w 6495242"/>
              <a:gd name="connsiteY2" fmla="*/ 153020 h 756870"/>
              <a:gd name="connsiteX3" fmla="*/ 2923907 w 6495242"/>
              <a:gd name="connsiteY3" fmla="*/ 118514 h 756870"/>
              <a:gd name="connsiteX4" fmla="*/ 3363853 w 6495242"/>
              <a:gd name="connsiteY4" fmla="*/ 161647 h 756870"/>
              <a:gd name="connsiteX5" fmla="*/ 4036714 w 6495242"/>
              <a:gd name="connsiteY5" fmla="*/ 454944 h 756870"/>
              <a:gd name="connsiteX6" fmla="*/ 4528419 w 6495242"/>
              <a:gd name="connsiteY6" fmla="*/ 230658 h 756870"/>
              <a:gd name="connsiteX7" fmla="*/ 5244411 w 6495242"/>
              <a:gd name="connsiteY7" fmla="*/ 627473 h 756870"/>
              <a:gd name="connsiteX8" fmla="*/ 5925898 w 6495242"/>
              <a:gd name="connsiteY8" fmla="*/ 144394 h 756870"/>
              <a:gd name="connsiteX9" fmla="*/ 6495242 w 6495242"/>
              <a:gd name="connsiteY9" fmla="*/ 756870 h 756870"/>
              <a:gd name="connsiteX0" fmla="*/ 0 w 6495242"/>
              <a:gd name="connsiteY0" fmla="*/ 536056 h 756870"/>
              <a:gd name="connsiteX1" fmla="*/ 1328019 w 6495242"/>
              <a:gd name="connsiteY1" fmla="*/ 66755 h 756870"/>
              <a:gd name="connsiteX2" fmla="*/ 2363189 w 6495242"/>
              <a:gd name="connsiteY2" fmla="*/ 153020 h 756870"/>
              <a:gd name="connsiteX3" fmla="*/ 2923907 w 6495242"/>
              <a:gd name="connsiteY3" fmla="*/ 118514 h 756870"/>
              <a:gd name="connsiteX4" fmla="*/ 3363853 w 6495242"/>
              <a:gd name="connsiteY4" fmla="*/ 161647 h 756870"/>
              <a:gd name="connsiteX5" fmla="*/ 4036714 w 6495242"/>
              <a:gd name="connsiteY5" fmla="*/ 454944 h 756870"/>
              <a:gd name="connsiteX6" fmla="*/ 4528419 w 6495242"/>
              <a:gd name="connsiteY6" fmla="*/ 230658 h 756870"/>
              <a:gd name="connsiteX7" fmla="*/ 5244411 w 6495242"/>
              <a:gd name="connsiteY7" fmla="*/ 627473 h 756870"/>
              <a:gd name="connsiteX8" fmla="*/ 5925898 w 6495242"/>
              <a:gd name="connsiteY8" fmla="*/ 144394 h 756870"/>
              <a:gd name="connsiteX9" fmla="*/ 6495242 w 6495242"/>
              <a:gd name="connsiteY9" fmla="*/ 756870 h 756870"/>
              <a:gd name="connsiteX0" fmla="*/ 0 w 6495242"/>
              <a:gd name="connsiteY0" fmla="*/ 650233 h 871047"/>
              <a:gd name="connsiteX1" fmla="*/ 1328019 w 6495242"/>
              <a:gd name="connsiteY1" fmla="*/ 180932 h 871047"/>
              <a:gd name="connsiteX2" fmla="*/ 2363189 w 6495242"/>
              <a:gd name="connsiteY2" fmla="*/ 267197 h 871047"/>
              <a:gd name="connsiteX3" fmla="*/ 2923907 w 6495242"/>
              <a:gd name="connsiteY3" fmla="*/ 232691 h 871047"/>
              <a:gd name="connsiteX4" fmla="*/ 3363853 w 6495242"/>
              <a:gd name="connsiteY4" fmla="*/ 275824 h 871047"/>
              <a:gd name="connsiteX5" fmla="*/ 4036714 w 6495242"/>
              <a:gd name="connsiteY5" fmla="*/ 569121 h 871047"/>
              <a:gd name="connsiteX6" fmla="*/ 4528419 w 6495242"/>
              <a:gd name="connsiteY6" fmla="*/ 344835 h 871047"/>
              <a:gd name="connsiteX7" fmla="*/ 5244411 w 6495242"/>
              <a:gd name="connsiteY7" fmla="*/ 741650 h 871047"/>
              <a:gd name="connsiteX8" fmla="*/ 5925898 w 6495242"/>
              <a:gd name="connsiteY8" fmla="*/ 258571 h 871047"/>
              <a:gd name="connsiteX9" fmla="*/ 6495242 w 6495242"/>
              <a:gd name="connsiteY9" fmla="*/ 871047 h 871047"/>
              <a:gd name="connsiteX0" fmla="*/ 0 w 6495242"/>
              <a:gd name="connsiteY0" fmla="*/ 619876 h 840690"/>
              <a:gd name="connsiteX1" fmla="*/ 1328019 w 6495242"/>
              <a:gd name="connsiteY1" fmla="*/ 150575 h 840690"/>
              <a:gd name="connsiteX2" fmla="*/ 2363189 w 6495242"/>
              <a:gd name="connsiteY2" fmla="*/ 236840 h 840690"/>
              <a:gd name="connsiteX3" fmla="*/ 2923907 w 6495242"/>
              <a:gd name="connsiteY3" fmla="*/ 202334 h 840690"/>
              <a:gd name="connsiteX4" fmla="*/ 3363853 w 6495242"/>
              <a:gd name="connsiteY4" fmla="*/ 245467 h 840690"/>
              <a:gd name="connsiteX5" fmla="*/ 4036714 w 6495242"/>
              <a:gd name="connsiteY5" fmla="*/ 538764 h 840690"/>
              <a:gd name="connsiteX6" fmla="*/ 4528419 w 6495242"/>
              <a:gd name="connsiteY6" fmla="*/ 314478 h 840690"/>
              <a:gd name="connsiteX7" fmla="*/ 5244411 w 6495242"/>
              <a:gd name="connsiteY7" fmla="*/ 711293 h 840690"/>
              <a:gd name="connsiteX8" fmla="*/ 5925898 w 6495242"/>
              <a:gd name="connsiteY8" fmla="*/ 228214 h 840690"/>
              <a:gd name="connsiteX9" fmla="*/ 6495242 w 6495242"/>
              <a:gd name="connsiteY9" fmla="*/ 840690 h 840690"/>
              <a:gd name="connsiteX0" fmla="*/ 0 w 6495242"/>
              <a:gd name="connsiteY0" fmla="*/ 632631 h 853445"/>
              <a:gd name="connsiteX1" fmla="*/ 1328019 w 6495242"/>
              <a:gd name="connsiteY1" fmla="*/ 163330 h 853445"/>
              <a:gd name="connsiteX2" fmla="*/ 2363189 w 6495242"/>
              <a:gd name="connsiteY2" fmla="*/ 249595 h 853445"/>
              <a:gd name="connsiteX3" fmla="*/ 2923907 w 6495242"/>
              <a:gd name="connsiteY3" fmla="*/ 215089 h 853445"/>
              <a:gd name="connsiteX4" fmla="*/ 3363853 w 6495242"/>
              <a:gd name="connsiteY4" fmla="*/ 258222 h 853445"/>
              <a:gd name="connsiteX5" fmla="*/ 4036714 w 6495242"/>
              <a:gd name="connsiteY5" fmla="*/ 551519 h 853445"/>
              <a:gd name="connsiteX6" fmla="*/ 4528419 w 6495242"/>
              <a:gd name="connsiteY6" fmla="*/ 327233 h 853445"/>
              <a:gd name="connsiteX7" fmla="*/ 5244411 w 6495242"/>
              <a:gd name="connsiteY7" fmla="*/ 724048 h 853445"/>
              <a:gd name="connsiteX8" fmla="*/ 5925898 w 6495242"/>
              <a:gd name="connsiteY8" fmla="*/ 240969 h 853445"/>
              <a:gd name="connsiteX9" fmla="*/ 6495242 w 6495242"/>
              <a:gd name="connsiteY9" fmla="*/ 853445 h 853445"/>
              <a:gd name="connsiteX0" fmla="*/ 0 w 6495242"/>
              <a:gd name="connsiteY0" fmla="*/ 769563 h 990377"/>
              <a:gd name="connsiteX1" fmla="*/ 989572 w 6495242"/>
              <a:gd name="connsiteY1" fmla="*/ 145882 h 990377"/>
              <a:gd name="connsiteX2" fmla="*/ 2363189 w 6495242"/>
              <a:gd name="connsiteY2" fmla="*/ 386527 h 990377"/>
              <a:gd name="connsiteX3" fmla="*/ 2923907 w 6495242"/>
              <a:gd name="connsiteY3" fmla="*/ 352021 h 990377"/>
              <a:gd name="connsiteX4" fmla="*/ 3363853 w 6495242"/>
              <a:gd name="connsiteY4" fmla="*/ 395154 h 990377"/>
              <a:gd name="connsiteX5" fmla="*/ 4036714 w 6495242"/>
              <a:gd name="connsiteY5" fmla="*/ 688451 h 990377"/>
              <a:gd name="connsiteX6" fmla="*/ 4528419 w 6495242"/>
              <a:gd name="connsiteY6" fmla="*/ 464165 h 990377"/>
              <a:gd name="connsiteX7" fmla="*/ 5244411 w 6495242"/>
              <a:gd name="connsiteY7" fmla="*/ 860980 h 990377"/>
              <a:gd name="connsiteX8" fmla="*/ 5925898 w 6495242"/>
              <a:gd name="connsiteY8" fmla="*/ 377901 h 990377"/>
              <a:gd name="connsiteX9" fmla="*/ 6495242 w 6495242"/>
              <a:gd name="connsiteY9" fmla="*/ 990377 h 990377"/>
              <a:gd name="connsiteX0" fmla="*/ 0 w 6495242"/>
              <a:gd name="connsiteY0" fmla="*/ 801708 h 1022522"/>
              <a:gd name="connsiteX1" fmla="*/ 989572 w 6495242"/>
              <a:gd name="connsiteY1" fmla="*/ 178027 h 1022522"/>
              <a:gd name="connsiteX2" fmla="*/ 2363189 w 6495242"/>
              <a:gd name="connsiteY2" fmla="*/ 418672 h 1022522"/>
              <a:gd name="connsiteX3" fmla="*/ 2923907 w 6495242"/>
              <a:gd name="connsiteY3" fmla="*/ 384166 h 1022522"/>
              <a:gd name="connsiteX4" fmla="*/ 3363853 w 6495242"/>
              <a:gd name="connsiteY4" fmla="*/ 427299 h 1022522"/>
              <a:gd name="connsiteX5" fmla="*/ 4036714 w 6495242"/>
              <a:gd name="connsiteY5" fmla="*/ 720596 h 1022522"/>
              <a:gd name="connsiteX6" fmla="*/ 4528419 w 6495242"/>
              <a:gd name="connsiteY6" fmla="*/ 496310 h 1022522"/>
              <a:gd name="connsiteX7" fmla="*/ 5244411 w 6495242"/>
              <a:gd name="connsiteY7" fmla="*/ 893125 h 1022522"/>
              <a:gd name="connsiteX8" fmla="*/ 5925898 w 6495242"/>
              <a:gd name="connsiteY8" fmla="*/ 410046 h 1022522"/>
              <a:gd name="connsiteX9" fmla="*/ 6495242 w 6495242"/>
              <a:gd name="connsiteY9" fmla="*/ 1022522 h 1022522"/>
              <a:gd name="connsiteX0" fmla="*/ 0 w 6495242"/>
              <a:gd name="connsiteY0" fmla="*/ 806369 h 1027183"/>
              <a:gd name="connsiteX1" fmla="*/ 989572 w 6495242"/>
              <a:gd name="connsiteY1" fmla="*/ 182688 h 1027183"/>
              <a:gd name="connsiteX2" fmla="*/ 2363189 w 6495242"/>
              <a:gd name="connsiteY2" fmla="*/ 423333 h 1027183"/>
              <a:gd name="connsiteX3" fmla="*/ 2923907 w 6495242"/>
              <a:gd name="connsiteY3" fmla="*/ 388827 h 1027183"/>
              <a:gd name="connsiteX4" fmla="*/ 3363853 w 6495242"/>
              <a:gd name="connsiteY4" fmla="*/ 431960 h 1027183"/>
              <a:gd name="connsiteX5" fmla="*/ 4036714 w 6495242"/>
              <a:gd name="connsiteY5" fmla="*/ 725257 h 1027183"/>
              <a:gd name="connsiteX6" fmla="*/ 4528419 w 6495242"/>
              <a:gd name="connsiteY6" fmla="*/ 500971 h 1027183"/>
              <a:gd name="connsiteX7" fmla="*/ 5244411 w 6495242"/>
              <a:gd name="connsiteY7" fmla="*/ 897786 h 1027183"/>
              <a:gd name="connsiteX8" fmla="*/ 5925898 w 6495242"/>
              <a:gd name="connsiteY8" fmla="*/ 414707 h 1027183"/>
              <a:gd name="connsiteX9" fmla="*/ 6495242 w 6495242"/>
              <a:gd name="connsiteY9" fmla="*/ 1027183 h 1027183"/>
              <a:gd name="connsiteX0" fmla="*/ 0 w 6495242"/>
              <a:gd name="connsiteY0" fmla="*/ 844165 h 1064979"/>
              <a:gd name="connsiteX1" fmla="*/ 989572 w 6495242"/>
              <a:gd name="connsiteY1" fmla="*/ 220484 h 1064979"/>
              <a:gd name="connsiteX2" fmla="*/ 2363189 w 6495242"/>
              <a:gd name="connsiteY2" fmla="*/ 461129 h 1064979"/>
              <a:gd name="connsiteX3" fmla="*/ 2923907 w 6495242"/>
              <a:gd name="connsiteY3" fmla="*/ 426623 h 1064979"/>
              <a:gd name="connsiteX4" fmla="*/ 3363853 w 6495242"/>
              <a:gd name="connsiteY4" fmla="*/ 469756 h 1064979"/>
              <a:gd name="connsiteX5" fmla="*/ 4036714 w 6495242"/>
              <a:gd name="connsiteY5" fmla="*/ 763053 h 1064979"/>
              <a:gd name="connsiteX6" fmla="*/ 4528419 w 6495242"/>
              <a:gd name="connsiteY6" fmla="*/ 538767 h 1064979"/>
              <a:gd name="connsiteX7" fmla="*/ 5244411 w 6495242"/>
              <a:gd name="connsiteY7" fmla="*/ 935582 h 1064979"/>
              <a:gd name="connsiteX8" fmla="*/ 5925898 w 6495242"/>
              <a:gd name="connsiteY8" fmla="*/ 452503 h 1064979"/>
              <a:gd name="connsiteX9" fmla="*/ 6495242 w 6495242"/>
              <a:gd name="connsiteY9" fmla="*/ 1064979 h 1064979"/>
              <a:gd name="connsiteX0" fmla="*/ 0 w 6495242"/>
              <a:gd name="connsiteY0" fmla="*/ 844165 h 1064979"/>
              <a:gd name="connsiteX1" fmla="*/ 989572 w 6495242"/>
              <a:gd name="connsiteY1" fmla="*/ 220484 h 1064979"/>
              <a:gd name="connsiteX2" fmla="*/ 2363189 w 6495242"/>
              <a:gd name="connsiteY2" fmla="*/ 461129 h 1064979"/>
              <a:gd name="connsiteX3" fmla="*/ 2888281 w 6495242"/>
              <a:gd name="connsiteY3" fmla="*/ 325683 h 1064979"/>
              <a:gd name="connsiteX4" fmla="*/ 3363853 w 6495242"/>
              <a:gd name="connsiteY4" fmla="*/ 469756 h 1064979"/>
              <a:gd name="connsiteX5" fmla="*/ 4036714 w 6495242"/>
              <a:gd name="connsiteY5" fmla="*/ 763053 h 1064979"/>
              <a:gd name="connsiteX6" fmla="*/ 4528419 w 6495242"/>
              <a:gd name="connsiteY6" fmla="*/ 538767 h 1064979"/>
              <a:gd name="connsiteX7" fmla="*/ 5244411 w 6495242"/>
              <a:gd name="connsiteY7" fmla="*/ 935582 h 1064979"/>
              <a:gd name="connsiteX8" fmla="*/ 5925898 w 6495242"/>
              <a:gd name="connsiteY8" fmla="*/ 452503 h 1064979"/>
              <a:gd name="connsiteX9" fmla="*/ 6495242 w 6495242"/>
              <a:gd name="connsiteY9" fmla="*/ 1064979 h 1064979"/>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363853 w 6495242"/>
              <a:gd name="connsiteY4" fmla="*/ 249909 h 845132"/>
              <a:gd name="connsiteX5" fmla="*/ 4036714 w 6495242"/>
              <a:gd name="connsiteY5" fmla="*/ 543206 h 845132"/>
              <a:gd name="connsiteX6" fmla="*/ 4528419 w 6495242"/>
              <a:gd name="connsiteY6" fmla="*/ 318920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363853 w 6495242"/>
              <a:gd name="connsiteY4" fmla="*/ 249909 h 845132"/>
              <a:gd name="connsiteX5" fmla="*/ 4036714 w 6495242"/>
              <a:gd name="connsiteY5" fmla="*/ 543206 h 845132"/>
              <a:gd name="connsiteX6" fmla="*/ 4528419 w 6495242"/>
              <a:gd name="connsiteY6" fmla="*/ 318920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363853 w 6495242"/>
              <a:gd name="connsiteY4" fmla="*/ 249909 h 845132"/>
              <a:gd name="connsiteX5" fmla="*/ 3674516 w 6495242"/>
              <a:gd name="connsiteY5" fmla="*/ 685710 h 845132"/>
              <a:gd name="connsiteX6" fmla="*/ 4528419 w 6495242"/>
              <a:gd name="connsiteY6" fmla="*/ 318920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363853 w 6495242"/>
              <a:gd name="connsiteY4" fmla="*/ 249909 h 845132"/>
              <a:gd name="connsiteX5" fmla="*/ 3674516 w 6495242"/>
              <a:gd name="connsiteY5" fmla="*/ 685710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363853 w 6495242"/>
              <a:gd name="connsiteY4" fmla="*/ 249909 h 845132"/>
              <a:gd name="connsiteX5" fmla="*/ 3609201 w 6495242"/>
              <a:gd name="connsiteY5" fmla="*/ 745087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286663 w 6495242"/>
              <a:gd name="connsiteY4" fmla="*/ 243971 h 845132"/>
              <a:gd name="connsiteX5" fmla="*/ 3609201 w 6495242"/>
              <a:gd name="connsiteY5" fmla="*/ 745087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286663 w 6495242"/>
              <a:gd name="connsiteY4" fmla="*/ 243971 h 845132"/>
              <a:gd name="connsiteX5" fmla="*/ 3811082 w 6495242"/>
              <a:gd name="connsiteY5" fmla="*/ 727274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286663 w 6495242"/>
              <a:gd name="connsiteY4" fmla="*/ 243971 h 845132"/>
              <a:gd name="connsiteX5" fmla="*/ 3704204 w 6495242"/>
              <a:gd name="connsiteY5" fmla="*/ 697586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286663 w 6495242"/>
              <a:gd name="connsiteY4" fmla="*/ 243971 h 845132"/>
              <a:gd name="connsiteX5" fmla="*/ 3704204 w 6495242"/>
              <a:gd name="connsiteY5" fmla="*/ 697586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031 h 844845"/>
              <a:gd name="connsiteX1" fmla="*/ 989572 w 6495242"/>
              <a:gd name="connsiteY1" fmla="*/ 350 h 844845"/>
              <a:gd name="connsiteX2" fmla="*/ 2357252 w 6495242"/>
              <a:gd name="connsiteY2" fmla="*/ 514128 h 844845"/>
              <a:gd name="connsiteX3" fmla="*/ 2888281 w 6495242"/>
              <a:gd name="connsiteY3" fmla="*/ 105549 h 844845"/>
              <a:gd name="connsiteX4" fmla="*/ 3286663 w 6495242"/>
              <a:gd name="connsiteY4" fmla="*/ 243684 h 844845"/>
              <a:gd name="connsiteX5" fmla="*/ 3704204 w 6495242"/>
              <a:gd name="connsiteY5" fmla="*/ 697299 h 844845"/>
              <a:gd name="connsiteX6" fmla="*/ 4641235 w 6495242"/>
              <a:gd name="connsiteY6" fmla="*/ 330508 h 844845"/>
              <a:gd name="connsiteX7" fmla="*/ 5244411 w 6495242"/>
              <a:gd name="connsiteY7" fmla="*/ 715448 h 844845"/>
              <a:gd name="connsiteX8" fmla="*/ 5925898 w 6495242"/>
              <a:gd name="connsiteY8" fmla="*/ 232369 h 844845"/>
              <a:gd name="connsiteX9" fmla="*/ 6495242 w 6495242"/>
              <a:gd name="connsiteY9" fmla="*/ 844845 h 844845"/>
              <a:gd name="connsiteX0" fmla="*/ 0 w 6495242"/>
              <a:gd name="connsiteY0" fmla="*/ 624031 h 844845"/>
              <a:gd name="connsiteX1" fmla="*/ 989572 w 6495242"/>
              <a:gd name="connsiteY1" fmla="*/ 350 h 844845"/>
              <a:gd name="connsiteX2" fmla="*/ 2422567 w 6495242"/>
              <a:gd name="connsiteY2" fmla="*/ 514128 h 844845"/>
              <a:gd name="connsiteX3" fmla="*/ 2888281 w 6495242"/>
              <a:gd name="connsiteY3" fmla="*/ 105549 h 844845"/>
              <a:gd name="connsiteX4" fmla="*/ 3286663 w 6495242"/>
              <a:gd name="connsiteY4" fmla="*/ 243684 h 844845"/>
              <a:gd name="connsiteX5" fmla="*/ 3704204 w 6495242"/>
              <a:gd name="connsiteY5" fmla="*/ 697299 h 844845"/>
              <a:gd name="connsiteX6" fmla="*/ 4641235 w 6495242"/>
              <a:gd name="connsiteY6" fmla="*/ 330508 h 844845"/>
              <a:gd name="connsiteX7" fmla="*/ 5244411 w 6495242"/>
              <a:gd name="connsiteY7" fmla="*/ 715448 h 844845"/>
              <a:gd name="connsiteX8" fmla="*/ 5925898 w 6495242"/>
              <a:gd name="connsiteY8" fmla="*/ 232369 h 844845"/>
              <a:gd name="connsiteX9" fmla="*/ 6495242 w 6495242"/>
              <a:gd name="connsiteY9" fmla="*/ 844845 h 844845"/>
              <a:gd name="connsiteX0" fmla="*/ 0 w 6495242"/>
              <a:gd name="connsiteY0" fmla="*/ 624031 h 844845"/>
              <a:gd name="connsiteX1" fmla="*/ 989572 w 6495242"/>
              <a:gd name="connsiteY1" fmla="*/ 350 h 844845"/>
              <a:gd name="connsiteX2" fmla="*/ 2422567 w 6495242"/>
              <a:gd name="connsiteY2" fmla="*/ 514128 h 844845"/>
              <a:gd name="connsiteX3" fmla="*/ 2888281 w 6495242"/>
              <a:gd name="connsiteY3" fmla="*/ 105549 h 844845"/>
              <a:gd name="connsiteX4" fmla="*/ 3286663 w 6495242"/>
              <a:gd name="connsiteY4" fmla="*/ 243684 h 844845"/>
              <a:gd name="connsiteX5" fmla="*/ 3704204 w 6495242"/>
              <a:gd name="connsiteY5" fmla="*/ 697299 h 844845"/>
              <a:gd name="connsiteX6" fmla="*/ 4641235 w 6495242"/>
              <a:gd name="connsiteY6" fmla="*/ 330508 h 844845"/>
              <a:gd name="connsiteX7" fmla="*/ 5244411 w 6495242"/>
              <a:gd name="connsiteY7" fmla="*/ 715448 h 844845"/>
              <a:gd name="connsiteX8" fmla="*/ 5925898 w 6495242"/>
              <a:gd name="connsiteY8" fmla="*/ 232369 h 844845"/>
              <a:gd name="connsiteX9" fmla="*/ 6495242 w 6495242"/>
              <a:gd name="connsiteY9" fmla="*/ 844845 h 844845"/>
              <a:gd name="connsiteX0" fmla="*/ 0 w 6495242"/>
              <a:gd name="connsiteY0" fmla="*/ 624020 h 844834"/>
              <a:gd name="connsiteX1" fmla="*/ 989572 w 6495242"/>
              <a:gd name="connsiteY1" fmla="*/ 339 h 844834"/>
              <a:gd name="connsiteX2" fmla="*/ 2422567 w 6495242"/>
              <a:gd name="connsiteY2" fmla="*/ 514117 h 844834"/>
              <a:gd name="connsiteX3" fmla="*/ 2888281 w 6495242"/>
              <a:gd name="connsiteY3" fmla="*/ 105538 h 844834"/>
              <a:gd name="connsiteX4" fmla="*/ 3286663 w 6495242"/>
              <a:gd name="connsiteY4" fmla="*/ 243673 h 844834"/>
              <a:gd name="connsiteX5" fmla="*/ 3704204 w 6495242"/>
              <a:gd name="connsiteY5" fmla="*/ 697288 h 844834"/>
              <a:gd name="connsiteX6" fmla="*/ 4641235 w 6495242"/>
              <a:gd name="connsiteY6" fmla="*/ 330497 h 844834"/>
              <a:gd name="connsiteX7" fmla="*/ 5244411 w 6495242"/>
              <a:gd name="connsiteY7" fmla="*/ 715437 h 844834"/>
              <a:gd name="connsiteX8" fmla="*/ 5925898 w 6495242"/>
              <a:gd name="connsiteY8" fmla="*/ 232358 h 844834"/>
              <a:gd name="connsiteX9" fmla="*/ 6495242 w 6495242"/>
              <a:gd name="connsiteY9" fmla="*/ 844834 h 844834"/>
              <a:gd name="connsiteX0" fmla="*/ 0 w 6495242"/>
              <a:gd name="connsiteY0" fmla="*/ 623970 h 844784"/>
              <a:gd name="connsiteX1" fmla="*/ 989572 w 6495242"/>
              <a:gd name="connsiteY1" fmla="*/ 289 h 844784"/>
              <a:gd name="connsiteX2" fmla="*/ 2422567 w 6495242"/>
              <a:gd name="connsiteY2" fmla="*/ 514067 h 844784"/>
              <a:gd name="connsiteX3" fmla="*/ 2888281 w 6495242"/>
              <a:gd name="connsiteY3" fmla="*/ 105488 h 844784"/>
              <a:gd name="connsiteX4" fmla="*/ 3286663 w 6495242"/>
              <a:gd name="connsiteY4" fmla="*/ 243623 h 844784"/>
              <a:gd name="connsiteX5" fmla="*/ 3704204 w 6495242"/>
              <a:gd name="connsiteY5" fmla="*/ 697238 h 844784"/>
              <a:gd name="connsiteX6" fmla="*/ 4641235 w 6495242"/>
              <a:gd name="connsiteY6" fmla="*/ 330447 h 844784"/>
              <a:gd name="connsiteX7" fmla="*/ 5244411 w 6495242"/>
              <a:gd name="connsiteY7" fmla="*/ 715387 h 844784"/>
              <a:gd name="connsiteX8" fmla="*/ 5925898 w 6495242"/>
              <a:gd name="connsiteY8" fmla="*/ 232308 h 844784"/>
              <a:gd name="connsiteX9" fmla="*/ 6495242 w 6495242"/>
              <a:gd name="connsiteY9" fmla="*/ 844784 h 844784"/>
              <a:gd name="connsiteX0" fmla="*/ 0 w 6495242"/>
              <a:gd name="connsiteY0" fmla="*/ 623970 h 844784"/>
              <a:gd name="connsiteX1" fmla="*/ 989572 w 6495242"/>
              <a:gd name="connsiteY1" fmla="*/ 289 h 844784"/>
              <a:gd name="connsiteX2" fmla="*/ 2422567 w 6495242"/>
              <a:gd name="connsiteY2" fmla="*/ 514067 h 844784"/>
              <a:gd name="connsiteX3" fmla="*/ 2888281 w 6495242"/>
              <a:gd name="connsiteY3" fmla="*/ 105488 h 844784"/>
              <a:gd name="connsiteX4" fmla="*/ 3286663 w 6495242"/>
              <a:gd name="connsiteY4" fmla="*/ 243623 h 844784"/>
              <a:gd name="connsiteX5" fmla="*/ 3704204 w 6495242"/>
              <a:gd name="connsiteY5" fmla="*/ 697238 h 844784"/>
              <a:gd name="connsiteX6" fmla="*/ 4641235 w 6495242"/>
              <a:gd name="connsiteY6" fmla="*/ 330447 h 844784"/>
              <a:gd name="connsiteX7" fmla="*/ 5244411 w 6495242"/>
              <a:gd name="connsiteY7" fmla="*/ 715387 h 844784"/>
              <a:gd name="connsiteX8" fmla="*/ 5925898 w 6495242"/>
              <a:gd name="connsiteY8" fmla="*/ 232308 h 844784"/>
              <a:gd name="connsiteX9" fmla="*/ 6495242 w 6495242"/>
              <a:gd name="connsiteY9" fmla="*/ 844784 h 844784"/>
              <a:gd name="connsiteX0" fmla="*/ 0 w 6495242"/>
              <a:gd name="connsiteY0" fmla="*/ 623970 h 844784"/>
              <a:gd name="connsiteX1" fmla="*/ 989572 w 6495242"/>
              <a:gd name="connsiteY1" fmla="*/ 289 h 844784"/>
              <a:gd name="connsiteX2" fmla="*/ 2422567 w 6495242"/>
              <a:gd name="connsiteY2" fmla="*/ 514067 h 844784"/>
              <a:gd name="connsiteX3" fmla="*/ 2888281 w 6495242"/>
              <a:gd name="connsiteY3" fmla="*/ 105488 h 844784"/>
              <a:gd name="connsiteX4" fmla="*/ 3286663 w 6495242"/>
              <a:gd name="connsiteY4" fmla="*/ 243623 h 844784"/>
              <a:gd name="connsiteX5" fmla="*/ 3704204 w 6495242"/>
              <a:gd name="connsiteY5" fmla="*/ 697238 h 844784"/>
              <a:gd name="connsiteX6" fmla="*/ 4641235 w 6495242"/>
              <a:gd name="connsiteY6" fmla="*/ 330447 h 844784"/>
              <a:gd name="connsiteX7" fmla="*/ 5244411 w 6495242"/>
              <a:gd name="connsiteY7" fmla="*/ 715387 h 844784"/>
              <a:gd name="connsiteX8" fmla="*/ 5925898 w 6495242"/>
              <a:gd name="connsiteY8" fmla="*/ 232308 h 844784"/>
              <a:gd name="connsiteX9" fmla="*/ 6495242 w 6495242"/>
              <a:gd name="connsiteY9" fmla="*/ 844784 h 844784"/>
              <a:gd name="connsiteX0" fmla="*/ 0 w 6495242"/>
              <a:gd name="connsiteY0" fmla="*/ 623970 h 844784"/>
              <a:gd name="connsiteX1" fmla="*/ 989572 w 6495242"/>
              <a:gd name="connsiteY1" fmla="*/ 289 h 844784"/>
              <a:gd name="connsiteX2" fmla="*/ 2422567 w 6495242"/>
              <a:gd name="connsiteY2" fmla="*/ 514067 h 844784"/>
              <a:gd name="connsiteX3" fmla="*/ 2888281 w 6495242"/>
              <a:gd name="connsiteY3" fmla="*/ 105488 h 844784"/>
              <a:gd name="connsiteX4" fmla="*/ 3286663 w 6495242"/>
              <a:gd name="connsiteY4" fmla="*/ 243623 h 844784"/>
              <a:gd name="connsiteX5" fmla="*/ 3704204 w 6495242"/>
              <a:gd name="connsiteY5" fmla="*/ 697238 h 844784"/>
              <a:gd name="connsiteX6" fmla="*/ 4641235 w 6495242"/>
              <a:gd name="connsiteY6" fmla="*/ 330447 h 844784"/>
              <a:gd name="connsiteX7" fmla="*/ 5244411 w 6495242"/>
              <a:gd name="connsiteY7" fmla="*/ 715387 h 844784"/>
              <a:gd name="connsiteX8" fmla="*/ 5925898 w 6495242"/>
              <a:gd name="connsiteY8" fmla="*/ 232308 h 844784"/>
              <a:gd name="connsiteX9" fmla="*/ 6495242 w 6495242"/>
              <a:gd name="connsiteY9" fmla="*/ 844784 h 844784"/>
              <a:gd name="connsiteX0" fmla="*/ 0 w 6495242"/>
              <a:gd name="connsiteY0" fmla="*/ 623970 h 844784"/>
              <a:gd name="connsiteX1" fmla="*/ 989572 w 6495242"/>
              <a:gd name="connsiteY1" fmla="*/ 289 h 844784"/>
              <a:gd name="connsiteX2" fmla="*/ 2422567 w 6495242"/>
              <a:gd name="connsiteY2" fmla="*/ 514067 h 844784"/>
              <a:gd name="connsiteX3" fmla="*/ 2888281 w 6495242"/>
              <a:gd name="connsiteY3" fmla="*/ 105488 h 844784"/>
              <a:gd name="connsiteX4" fmla="*/ 3286663 w 6495242"/>
              <a:gd name="connsiteY4" fmla="*/ 243623 h 844784"/>
              <a:gd name="connsiteX5" fmla="*/ 3704204 w 6495242"/>
              <a:gd name="connsiteY5" fmla="*/ 697238 h 844784"/>
              <a:gd name="connsiteX6" fmla="*/ 4641235 w 6495242"/>
              <a:gd name="connsiteY6" fmla="*/ 330447 h 844784"/>
              <a:gd name="connsiteX7" fmla="*/ 5244411 w 6495242"/>
              <a:gd name="connsiteY7" fmla="*/ 715387 h 844784"/>
              <a:gd name="connsiteX8" fmla="*/ 5925898 w 6495242"/>
              <a:gd name="connsiteY8" fmla="*/ 232308 h 844784"/>
              <a:gd name="connsiteX9" fmla="*/ 6495242 w 6495242"/>
              <a:gd name="connsiteY9" fmla="*/ 844784 h 844784"/>
              <a:gd name="connsiteX0" fmla="*/ 0 w 6495242"/>
              <a:gd name="connsiteY0" fmla="*/ 623940 h 844754"/>
              <a:gd name="connsiteX1" fmla="*/ 989572 w 6495242"/>
              <a:gd name="connsiteY1" fmla="*/ 259 h 844754"/>
              <a:gd name="connsiteX2" fmla="*/ 2422567 w 6495242"/>
              <a:gd name="connsiteY2" fmla="*/ 514037 h 844754"/>
              <a:gd name="connsiteX3" fmla="*/ 2888281 w 6495242"/>
              <a:gd name="connsiteY3" fmla="*/ 105458 h 844754"/>
              <a:gd name="connsiteX4" fmla="*/ 3286663 w 6495242"/>
              <a:gd name="connsiteY4" fmla="*/ 243593 h 844754"/>
              <a:gd name="connsiteX5" fmla="*/ 3704204 w 6495242"/>
              <a:gd name="connsiteY5" fmla="*/ 697208 h 844754"/>
              <a:gd name="connsiteX6" fmla="*/ 4641235 w 6495242"/>
              <a:gd name="connsiteY6" fmla="*/ 330417 h 844754"/>
              <a:gd name="connsiteX7" fmla="*/ 5244411 w 6495242"/>
              <a:gd name="connsiteY7" fmla="*/ 715357 h 844754"/>
              <a:gd name="connsiteX8" fmla="*/ 5925898 w 6495242"/>
              <a:gd name="connsiteY8" fmla="*/ 232278 h 844754"/>
              <a:gd name="connsiteX9" fmla="*/ 6495242 w 6495242"/>
              <a:gd name="connsiteY9" fmla="*/ 844754 h 844754"/>
              <a:gd name="connsiteX0" fmla="*/ 0 w 6495242"/>
              <a:gd name="connsiteY0" fmla="*/ 623940 h 844754"/>
              <a:gd name="connsiteX1" fmla="*/ 989572 w 6495242"/>
              <a:gd name="connsiteY1" fmla="*/ 259 h 844754"/>
              <a:gd name="connsiteX2" fmla="*/ 2422567 w 6495242"/>
              <a:gd name="connsiteY2" fmla="*/ 514037 h 844754"/>
              <a:gd name="connsiteX3" fmla="*/ 2888281 w 6495242"/>
              <a:gd name="connsiteY3" fmla="*/ 105458 h 844754"/>
              <a:gd name="connsiteX4" fmla="*/ 3286663 w 6495242"/>
              <a:gd name="connsiteY4" fmla="*/ 243593 h 844754"/>
              <a:gd name="connsiteX5" fmla="*/ 3704204 w 6495242"/>
              <a:gd name="connsiteY5" fmla="*/ 697208 h 844754"/>
              <a:gd name="connsiteX6" fmla="*/ 4641235 w 6495242"/>
              <a:gd name="connsiteY6" fmla="*/ 330417 h 844754"/>
              <a:gd name="connsiteX7" fmla="*/ 5244411 w 6495242"/>
              <a:gd name="connsiteY7" fmla="*/ 715357 h 844754"/>
              <a:gd name="connsiteX8" fmla="*/ 5925898 w 6495242"/>
              <a:gd name="connsiteY8" fmla="*/ 232278 h 844754"/>
              <a:gd name="connsiteX9" fmla="*/ 6495242 w 6495242"/>
              <a:gd name="connsiteY9" fmla="*/ 844754 h 844754"/>
              <a:gd name="connsiteX0" fmla="*/ 0 w 6495242"/>
              <a:gd name="connsiteY0" fmla="*/ 623940 h 844754"/>
              <a:gd name="connsiteX1" fmla="*/ 989572 w 6495242"/>
              <a:gd name="connsiteY1" fmla="*/ 259 h 844754"/>
              <a:gd name="connsiteX2" fmla="*/ 2422567 w 6495242"/>
              <a:gd name="connsiteY2" fmla="*/ 514037 h 844754"/>
              <a:gd name="connsiteX3" fmla="*/ 2888281 w 6495242"/>
              <a:gd name="connsiteY3" fmla="*/ 105458 h 844754"/>
              <a:gd name="connsiteX4" fmla="*/ 3286663 w 6495242"/>
              <a:gd name="connsiteY4" fmla="*/ 243593 h 844754"/>
              <a:gd name="connsiteX5" fmla="*/ 3704204 w 6495242"/>
              <a:gd name="connsiteY5" fmla="*/ 697208 h 844754"/>
              <a:gd name="connsiteX6" fmla="*/ 4641235 w 6495242"/>
              <a:gd name="connsiteY6" fmla="*/ 330417 h 844754"/>
              <a:gd name="connsiteX7" fmla="*/ 5244411 w 6495242"/>
              <a:gd name="connsiteY7" fmla="*/ 715357 h 844754"/>
              <a:gd name="connsiteX8" fmla="*/ 5925898 w 6495242"/>
              <a:gd name="connsiteY8" fmla="*/ 232278 h 844754"/>
              <a:gd name="connsiteX9" fmla="*/ 6495242 w 6495242"/>
              <a:gd name="connsiteY9" fmla="*/ 844754 h 844754"/>
              <a:gd name="connsiteX0" fmla="*/ 0 w 6495242"/>
              <a:gd name="connsiteY0" fmla="*/ 623940 h 844754"/>
              <a:gd name="connsiteX1" fmla="*/ 989572 w 6495242"/>
              <a:gd name="connsiteY1" fmla="*/ 259 h 844754"/>
              <a:gd name="connsiteX2" fmla="*/ 2422567 w 6495242"/>
              <a:gd name="connsiteY2" fmla="*/ 514037 h 844754"/>
              <a:gd name="connsiteX3" fmla="*/ 2888281 w 6495242"/>
              <a:gd name="connsiteY3" fmla="*/ 105458 h 844754"/>
              <a:gd name="connsiteX4" fmla="*/ 3286663 w 6495242"/>
              <a:gd name="connsiteY4" fmla="*/ 243593 h 844754"/>
              <a:gd name="connsiteX5" fmla="*/ 3704204 w 6495242"/>
              <a:gd name="connsiteY5" fmla="*/ 697208 h 844754"/>
              <a:gd name="connsiteX6" fmla="*/ 4641235 w 6495242"/>
              <a:gd name="connsiteY6" fmla="*/ 330417 h 844754"/>
              <a:gd name="connsiteX7" fmla="*/ 5244411 w 6495242"/>
              <a:gd name="connsiteY7" fmla="*/ 715357 h 844754"/>
              <a:gd name="connsiteX8" fmla="*/ 5925898 w 6495242"/>
              <a:gd name="connsiteY8" fmla="*/ 232278 h 844754"/>
              <a:gd name="connsiteX9" fmla="*/ 6495242 w 6495242"/>
              <a:gd name="connsiteY9" fmla="*/ 844754 h 844754"/>
              <a:gd name="connsiteX0" fmla="*/ 0 w 6495242"/>
              <a:gd name="connsiteY0" fmla="*/ 624179 h 844993"/>
              <a:gd name="connsiteX1" fmla="*/ 989572 w 6495242"/>
              <a:gd name="connsiteY1" fmla="*/ 498 h 844993"/>
              <a:gd name="connsiteX2" fmla="*/ 2422567 w 6495242"/>
              <a:gd name="connsiteY2" fmla="*/ 514276 h 844993"/>
              <a:gd name="connsiteX3" fmla="*/ 3286663 w 6495242"/>
              <a:gd name="connsiteY3" fmla="*/ 243832 h 844993"/>
              <a:gd name="connsiteX4" fmla="*/ 3704204 w 6495242"/>
              <a:gd name="connsiteY4" fmla="*/ 697447 h 844993"/>
              <a:gd name="connsiteX5" fmla="*/ 4641235 w 6495242"/>
              <a:gd name="connsiteY5" fmla="*/ 330656 h 844993"/>
              <a:gd name="connsiteX6" fmla="*/ 5244411 w 6495242"/>
              <a:gd name="connsiteY6" fmla="*/ 715596 h 844993"/>
              <a:gd name="connsiteX7" fmla="*/ 5925898 w 6495242"/>
              <a:gd name="connsiteY7" fmla="*/ 232517 h 844993"/>
              <a:gd name="connsiteX8" fmla="*/ 6495242 w 6495242"/>
              <a:gd name="connsiteY8" fmla="*/ 844993 h 844993"/>
              <a:gd name="connsiteX0" fmla="*/ 0 w 6495242"/>
              <a:gd name="connsiteY0" fmla="*/ 624179 h 844993"/>
              <a:gd name="connsiteX1" fmla="*/ 989572 w 6495242"/>
              <a:gd name="connsiteY1" fmla="*/ 498 h 844993"/>
              <a:gd name="connsiteX2" fmla="*/ 2422567 w 6495242"/>
              <a:gd name="connsiteY2" fmla="*/ 514276 h 844993"/>
              <a:gd name="connsiteX3" fmla="*/ 3286663 w 6495242"/>
              <a:gd name="connsiteY3" fmla="*/ 243832 h 844993"/>
              <a:gd name="connsiteX4" fmla="*/ 3704204 w 6495242"/>
              <a:gd name="connsiteY4" fmla="*/ 697447 h 844993"/>
              <a:gd name="connsiteX5" fmla="*/ 5244411 w 6495242"/>
              <a:gd name="connsiteY5" fmla="*/ 715596 h 844993"/>
              <a:gd name="connsiteX6" fmla="*/ 5925898 w 6495242"/>
              <a:gd name="connsiteY6" fmla="*/ 232517 h 844993"/>
              <a:gd name="connsiteX7" fmla="*/ 6495242 w 6495242"/>
              <a:gd name="connsiteY7" fmla="*/ 844993 h 844993"/>
              <a:gd name="connsiteX0" fmla="*/ 0 w 6495242"/>
              <a:gd name="connsiteY0" fmla="*/ 624179 h 844993"/>
              <a:gd name="connsiteX1" fmla="*/ 989572 w 6495242"/>
              <a:gd name="connsiteY1" fmla="*/ 498 h 844993"/>
              <a:gd name="connsiteX2" fmla="*/ 2422567 w 6495242"/>
              <a:gd name="connsiteY2" fmla="*/ 514276 h 844993"/>
              <a:gd name="connsiteX3" fmla="*/ 3286663 w 6495242"/>
              <a:gd name="connsiteY3" fmla="*/ 243832 h 844993"/>
              <a:gd name="connsiteX4" fmla="*/ 3704204 w 6495242"/>
              <a:gd name="connsiteY4" fmla="*/ 697447 h 844993"/>
              <a:gd name="connsiteX5" fmla="*/ 5244411 w 6495242"/>
              <a:gd name="connsiteY5" fmla="*/ 715596 h 844993"/>
              <a:gd name="connsiteX6" fmla="*/ 6495242 w 6495242"/>
              <a:gd name="connsiteY6" fmla="*/ 844993 h 844993"/>
              <a:gd name="connsiteX0" fmla="*/ 0 w 6275656"/>
              <a:gd name="connsiteY0" fmla="*/ 624179 h 767207"/>
              <a:gd name="connsiteX1" fmla="*/ 989572 w 6275656"/>
              <a:gd name="connsiteY1" fmla="*/ 498 h 767207"/>
              <a:gd name="connsiteX2" fmla="*/ 2422567 w 6275656"/>
              <a:gd name="connsiteY2" fmla="*/ 514276 h 767207"/>
              <a:gd name="connsiteX3" fmla="*/ 3286663 w 6275656"/>
              <a:gd name="connsiteY3" fmla="*/ 243832 h 767207"/>
              <a:gd name="connsiteX4" fmla="*/ 3704204 w 6275656"/>
              <a:gd name="connsiteY4" fmla="*/ 697447 h 767207"/>
              <a:gd name="connsiteX5" fmla="*/ 5244411 w 6275656"/>
              <a:gd name="connsiteY5" fmla="*/ 715596 h 767207"/>
              <a:gd name="connsiteX6" fmla="*/ 6275656 w 6275656"/>
              <a:gd name="connsiteY6" fmla="*/ 212065 h 767207"/>
              <a:gd name="connsiteX0" fmla="*/ 0 w 6275656"/>
              <a:gd name="connsiteY0" fmla="*/ 624179 h 723728"/>
              <a:gd name="connsiteX1" fmla="*/ 989572 w 6275656"/>
              <a:gd name="connsiteY1" fmla="*/ 498 h 723728"/>
              <a:gd name="connsiteX2" fmla="*/ 2422567 w 6275656"/>
              <a:gd name="connsiteY2" fmla="*/ 514276 h 723728"/>
              <a:gd name="connsiteX3" fmla="*/ 3286663 w 6275656"/>
              <a:gd name="connsiteY3" fmla="*/ 243832 h 723728"/>
              <a:gd name="connsiteX4" fmla="*/ 4505050 w 6275656"/>
              <a:gd name="connsiteY4" fmla="*/ 503695 h 723728"/>
              <a:gd name="connsiteX5" fmla="*/ 5244411 w 6275656"/>
              <a:gd name="connsiteY5" fmla="*/ 715596 h 723728"/>
              <a:gd name="connsiteX6" fmla="*/ 6275656 w 6275656"/>
              <a:gd name="connsiteY6" fmla="*/ 212065 h 723728"/>
              <a:gd name="connsiteX0" fmla="*/ 0 w 6275656"/>
              <a:gd name="connsiteY0" fmla="*/ 624179 h 1222142"/>
              <a:gd name="connsiteX1" fmla="*/ 989572 w 6275656"/>
              <a:gd name="connsiteY1" fmla="*/ 498 h 1222142"/>
              <a:gd name="connsiteX2" fmla="*/ 2422567 w 6275656"/>
              <a:gd name="connsiteY2" fmla="*/ 514276 h 1222142"/>
              <a:gd name="connsiteX3" fmla="*/ 3286663 w 6275656"/>
              <a:gd name="connsiteY3" fmla="*/ 243832 h 1222142"/>
              <a:gd name="connsiteX4" fmla="*/ 4505050 w 6275656"/>
              <a:gd name="connsiteY4" fmla="*/ 503695 h 1222142"/>
              <a:gd name="connsiteX5" fmla="*/ 4895653 w 6275656"/>
              <a:gd name="connsiteY5" fmla="*/ 1219357 h 1222142"/>
              <a:gd name="connsiteX6" fmla="*/ 6275656 w 6275656"/>
              <a:gd name="connsiteY6" fmla="*/ 212065 h 1222142"/>
              <a:gd name="connsiteX0" fmla="*/ 0 w 6275656"/>
              <a:gd name="connsiteY0" fmla="*/ 624179 h 1320660"/>
              <a:gd name="connsiteX1" fmla="*/ 989572 w 6275656"/>
              <a:gd name="connsiteY1" fmla="*/ 498 h 1320660"/>
              <a:gd name="connsiteX2" fmla="*/ 2422567 w 6275656"/>
              <a:gd name="connsiteY2" fmla="*/ 514276 h 1320660"/>
              <a:gd name="connsiteX3" fmla="*/ 3286663 w 6275656"/>
              <a:gd name="connsiteY3" fmla="*/ 243832 h 1320660"/>
              <a:gd name="connsiteX4" fmla="*/ 4065876 w 6275656"/>
              <a:gd name="connsiteY4" fmla="*/ 1175373 h 1320660"/>
              <a:gd name="connsiteX5" fmla="*/ 4895653 w 6275656"/>
              <a:gd name="connsiteY5" fmla="*/ 1219357 h 1320660"/>
              <a:gd name="connsiteX6" fmla="*/ 6275656 w 6275656"/>
              <a:gd name="connsiteY6" fmla="*/ 212065 h 1320660"/>
              <a:gd name="connsiteX0" fmla="*/ 0 w 4895653"/>
              <a:gd name="connsiteY0" fmla="*/ 624179 h 1320660"/>
              <a:gd name="connsiteX1" fmla="*/ 989572 w 4895653"/>
              <a:gd name="connsiteY1" fmla="*/ 498 h 1320660"/>
              <a:gd name="connsiteX2" fmla="*/ 2422567 w 4895653"/>
              <a:gd name="connsiteY2" fmla="*/ 514276 h 1320660"/>
              <a:gd name="connsiteX3" fmla="*/ 3286663 w 4895653"/>
              <a:gd name="connsiteY3" fmla="*/ 243832 h 1320660"/>
              <a:gd name="connsiteX4" fmla="*/ 4065876 w 4895653"/>
              <a:gd name="connsiteY4" fmla="*/ 1175373 h 1320660"/>
              <a:gd name="connsiteX5" fmla="*/ 4895653 w 4895653"/>
              <a:gd name="connsiteY5" fmla="*/ 1219357 h 1320660"/>
              <a:gd name="connsiteX0" fmla="*/ 0 w 11219757"/>
              <a:gd name="connsiteY0" fmla="*/ 1140852 h 1703680"/>
              <a:gd name="connsiteX1" fmla="*/ 989572 w 11219757"/>
              <a:gd name="connsiteY1" fmla="*/ 517171 h 1703680"/>
              <a:gd name="connsiteX2" fmla="*/ 2422567 w 11219757"/>
              <a:gd name="connsiteY2" fmla="*/ 1030949 h 1703680"/>
              <a:gd name="connsiteX3" fmla="*/ 3286663 w 11219757"/>
              <a:gd name="connsiteY3" fmla="*/ 760505 h 1703680"/>
              <a:gd name="connsiteX4" fmla="*/ 4065876 w 11219757"/>
              <a:gd name="connsiteY4" fmla="*/ 1692046 h 1703680"/>
              <a:gd name="connsiteX5" fmla="*/ 11219757 w 11219757"/>
              <a:gd name="connsiteY5" fmla="*/ 0 h 1703680"/>
              <a:gd name="connsiteX0" fmla="*/ 0 w 11219757"/>
              <a:gd name="connsiteY0" fmla="*/ 1140852 h 1908693"/>
              <a:gd name="connsiteX1" fmla="*/ 989572 w 11219757"/>
              <a:gd name="connsiteY1" fmla="*/ 517171 h 1908693"/>
              <a:gd name="connsiteX2" fmla="*/ 2422567 w 11219757"/>
              <a:gd name="connsiteY2" fmla="*/ 1030949 h 1908693"/>
              <a:gd name="connsiteX3" fmla="*/ 3286663 w 11219757"/>
              <a:gd name="connsiteY3" fmla="*/ 760505 h 1908693"/>
              <a:gd name="connsiteX4" fmla="*/ 4747887 w 11219757"/>
              <a:gd name="connsiteY4" fmla="*/ 1898717 h 1908693"/>
              <a:gd name="connsiteX5" fmla="*/ 11219757 w 11219757"/>
              <a:gd name="connsiteY5" fmla="*/ 0 h 1908693"/>
              <a:gd name="connsiteX0" fmla="*/ 0 w 11219757"/>
              <a:gd name="connsiteY0" fmla="*/ 1140852 h 1899336"/>
              <a:gd name="connsiteX1" fmla="*/ 989572 w 11219757"/>
              <a:gd name="connsiteY1" fmla="*/ 517171 h 1899336"/>
              <a:gd name="connsiteX2" fmla="*/ 2422567 w 11219757"/>
              <a:gd name="connsiteY2" fmla="*/ 1030949 h 1899336"/>
              <a:gd name="connsiteX3" fmla="*/ 3286663 w 11219757"/>
              <a:gd name="connsiteY3" fmla="*/ 760505 h 1899336"/>
              <a:gd name="connsiteX4" fmla="*/ 4747887 w 11219757"/>
              <a:gd name="connsiteY4" fmla="*/ 1898717 h 1899336"/>
              <a:gd name="connsiteX5" fmla="*/ 11219757 w 11219757"/>
              <a:gd name="connsiteY5" fmla="*/ 0 h 1899336"/>
              <a:gd name="connsiteX0" fmla="*/ 0 w 11219757"/>
              <a:gd name="connsiteY0" fmla="*/ 1140852 h 1981977"/>
              <a:gd name="connsiteX1" fmla="*/ 989572 w 11219757"/>
              <a:gd name="connsiteY1" fmla="*/ 517171 h 1981977"/>
              <a:gd name="connsiteX2" fmla="*/ 2422567 w 11219757"/>
              <a:gd name="connsiteY2" fmla="*/ 1030949 h 1981977"/>
              <a:gd name="connsiteX3" fmla="*/ 3286663 w 11219757"/>
              <a:gd name="connsiteY3" fmla="*/ 760505 h 1981977"/>
              <a:gd name="connsiteX4" fmla="*/ 4375881 w 11219757"/>
              <a:gd name="connsiteY4" fmla="*/ 1981386 h 1981977"/>
              <a:gd name="connsiteX5" fmla="*/ 11219757 w 11219757"/>
              <a:gd name="connsiteY5" fmla="*/ 0 h 1981977"/>
              <a:gd name="connsiteX0" fmla="*/ 0 w 11219757"/>
              <a:gd name="connsiteY0" fmla="*/ 1140852 h 1998592"/>
              <a:gd name="connsiteX1" fmla="*/ 989572 w 11219757"/>
              <a:gd name="connsiteY1" fmla="*/ 517171 h 1998592"/>
              <a:gd name="connsiteX2" fmla="*/ 2422567 w 11219757"/>
              <a:gd name="connsiteY2" fmla="*/ 1030949 h 1998592"/>
              <a:gd name="connsiteX3" fmla="*/ 3286663 w 11219757"/>
              <a:gd name="connsiteY3" fmla="*/ 760505 h 1998592"/>
              <a:gd name="connsiteX4" fmla="*/ 4375881 w 11219757"/>
              <a:gd name="connsiteY4" fmla="*/ 1981386 h 1998592"/>
              <a:gd name="connsiteX5" fmla="*/ 11219757 w 11219757"/>
              <a:gd name="connsiteY5" fmla="*/ 0 h 1998592"/>
              <a:gd name="connsiteX0" fmla="*/ 0 w 5432995"/>
              <a:gd name="connsiteY0" fmla="*/ 624182 h 1522253"/>
              <a:gd name="connsiteX1" fmla="*/ 989572 w 5432995"/>
              <a:gd name="connsiteY1" fmla="*/ 501 h 1522253"/>
              <a:gd name="connsiteX2" fmla="*/ 2422567 w 5432995"/>
              <a:gd name="connsiteY2" fmla="*/ 514279 h 1522253"/>
              <a:gd name="connsiteX3" fmla="*/ 3286663 w 5432995"/>
              <a:gd name="connsiteY3" fmla="*/ 243835 h 1522253"/>
              <a:gd name="connsiteX4" fmla="*/ 4375881 w 5432995"/>
              <a:gd name="connsiteY4" fmla="*/ 1464716 h 1522253"/>
              <a:gd name="connsiteX5" fmla="*/ 5432995 w 5432995"/>
              <a:gd name="connsiteY5" fmla="*/ 1240026 h 1522253"/>
              <a:gd name="connsiteX0" fmla="*/ 0 w 5556997"/>
              <a:gd name="connsiteY0" fmla="*/ 624182 h 1500539"/>
              <a:gd name="connsiteX1" fmla="*/ 989572 w 5556997"/>
              <a:gd name="connsiteY1" fmla="*/ 501 h 1500539"/>
              <a:gd name="connsiteX2" fmla="*/ 2422567 w 5556997"/>
              <a:gd name="connsiteY2" fmla="*/ 514279 h 1500539"/>
              <a:gd name="connsiteX3" fmla="*/ 3286663 w 5556997"/>
              <a:gd name="connsiteY3" fmla="*/ 243835 h 1500539"/>
              <a:gd name="connsiteX4" fmla="*/ 4375881 w 5556997"/>
              <a:gd name="connsiteY4" fmla="*/ 1464716 h 1500539"/>
              <a:gd name="connsiteX5" fmla="*/ 5556997 w 5556997"/>
              <a:gd name="connsiteY5" fmla="*/ 1116024 h 1500539"/>
              <a:gd name="connsiteX0" fmla="*/ 0 w 8181707"/>
              <a:gd name="connsiteY0" fmla="*/ 624182 h 1465088"/>
              <a:gd name="connsiteX1" fmla="*/ 989572 w 8181707"/>
              <a:gd name="connsiteY1" fmla="*/ 501 h 1465088"/>
              <a:gd name="connsiteX2" fmla="*/ 2422567 w 8181707"/>
              <a:gd name="connsiteY2" fmla="*/ 514279 h 1465088"/>
              <a:gd name="connsiteX3" fmla="*/ 3286663 w 8181707"/>
              <a:gd name="connsiteY3" fmla="*/ 243835 h 1465088"/>
              <a:gd name="connsiteX4" fmla="*/ 4375881 w 8181707"/>
              <a:gd name="connsiteY4" fmla="*/ 1464716 h 1465088"/>
              <a:gd name="connsiteX5" fmla="*/ 8181707 w 8181707"/>
              <a:gd name="connsiteY5" fmla="*/ 103340 h 1465088"/>
              <a:gd name="connsiteX0" fmla="*/ 0 w 8181707"/>
              <a:gd name="connsiteY0" fmla="*/ 624182 h 1539579"/>
              <a:gd name="connsiteX1" fmla="*/ 989572 w 8181707"/>
              <a:gd name="connsiteY1" fmla="*/ 501 h 1539579"/>
              <a:gd name="connsiteX2" fmla="*/ 2422567 w 8181707"/>
              <a:gd name="connsiteY2" fmla="*/ 514279 h 1539579"/>
              <a:gd name="connsiteX3" fmla="*/ 3286663 w 8181707"/>
              <a:gd name="connsiteY3" fmla="*/ 243835 h 1539579"/>
              <a:gd name="connsiteX4" fmla="*/ 4375881 w 8181707"/>
              <a:gd name="connsiteY4" fmla="*/ 1464716 h 1539579"/>
              <a:gd name="connsiteX5" fmla="*/ 5182016 w 8181707"/>
              <a:gd name="connsiteY5" fmla="*/ 1265125 h 1539579"/>
              <a:gd name="connsiteX6" fmla="*/ 8181707 w 8181707"/>
              <a:gd name="connsiteY6" fmla="*/ 103340 h 1539579"/>
              <a:gd name="connsiteX0" fmla="*/ 0 w 8181707"/>
              <a:gd name="connsiteY0" fmla="*/ 624182 h 1539579"/>
              <a:gd name="connsiteX1" fmla="*/ 989572 w 8181707"/>
              <a:gd name="connsiteY1" fmla="*/ 501 h 1539579"/>
              <a:gd name="connsiteX2" fmla="*/ 2422567 w 8181707"/>
              <a:gd name="connsiteY2" fmla="*/ 514279 h 1539579"/>
              <a:gd name="connsiteX3" fmla="*/ 3286663 w 8181707"/>
              <a:gd name="connsiteY3" fmla="*/ 243835 h 1539579"/>
              <a:gd name="connsiteX4" fmla="*/ 4375881 w 8181707"/>
              <a:gd name="connsiteY4" fmla="*/ 1464716 h 1539579"/>
              <a:gd name="connsiteX5" fmla="*/ 5182016 w 8181707"/>
              <a:gd name="connsiteY5" fmla="*/ 1265125 h 1539579"/>
              <a:gd name="connsiteX6" fmla="*/ 8181707 w 8181707"/>
              <a:gd name="connsiteY6" fmla="*/ 103340 h 1539579"/>
              <a:gd name="connsiteX0" fmla="*/ 0 w 8181707"/>
              <a:gd name="connsiteY0" fmla="*/ 624182 h 1520108"/>
              <a:gd name="connsiteX1" fmla="*/ 989572 w 8181707"/>
              <a:gd name="connsiteY1" fmla="*/ 501 h 1520108"/>
              <a:gd name="connsiteX2" fmla="*/ 2422567 w 8181707"/>
              <a:gd name="connsiteY2" fmla="*/ 514279 h 1520108"/>
              <a:gd name="connsiteX3" fmla="*/ 3286663 w 8181707"/>
              <a:gd name="connsiteY3" fmla="*/ 243835 h 1520108"/>
              <a:gd name="connsiteX4" fmla="*/ 4375881 w 8181707"/>
              <a:gd name="connsiteY4" fmla="*/ 1464716 h 1520108"/>
              <a:gd name="connsiteX5" fmla="*/ 5182016 w 8181707"/>
              <a:gd name="connsiteY5" fmla="*/ 1265125 h 1520108"/>
              <a:gd name="connsiteX6" fmla="*/ 8181707 w 8181707"/>
              <a:gd name="connsiteY6" fmla="*/ 103340 h 1520108"/>
              <a:gd name="connsiteX0" fmla="*/ 0 w 8181707"/>
              <a:gd name="connsiteY0" fmla="*/ 624182 h 1525036"/>
              <a:gd name="connsiteX1" fmla="*/ 989572 w 8181707"/>
              <a:gd name="connsiteY1" fmla="*/ 501 h 1525036"/>
              <a:gd name="connsiteX2" fmla="*/ 2422567 w 8181707"/>
              <a:gd name="connsiteY2" fmla="*/ 514279 h 1525036"/>
              <a:gd name="connsiteX3" fmla="*/ 3286663 w 8181707"/>
              <a:gd name="connsiteY3" fmla="*/ 243835 h 1525036"/>
              <a:gd name="connsiteX4" fmla="*/ 4375881 w 8181707"/>
              <a:gd name="connsiteY4" fmla="*/ 1464716 h 1525036"/>
              <a:gd name="connsiteX5" fmla="*/ 5182016 w 8181707"/>
              <a:gd name="connsiteY5" fmla="*/ 1265125 h 1525036"/>
              <a:gd name="connsiteX6" fmla="*/ 6773375 w 8181707"/>
              <a:gd name="connsiteY6" fmla="*/ 624448 h 1525036"/>
              <a:gd name="connsiteX7" fmla="*/ 8181707 w 8181707"/>
              <a:gd name="connsiteY7" fmla="*/ 103340 h 1525036"/>
              <a:gd name="connsiteX0" fmla="*/ 0 w 8181707"/>
              <a:gd name="connsiteY0" fmla="*/ 624182 h 2118600"/>
              <a:gd name="connsiteX1" fmla="*/ 989572 w 8181707"/>
              <a:gd name="connsiteY1" fmla="*/ 501 h 2118600"/>
              <a:gd name="connsiteX2" fmla="*/ 2422567 w 8181707"/>
              <a:gd name="connsiteY2" fmla="*/ 514279 h 2118600"/>
              <a:gd name="connsiteX3" fmla="*/ 3286663 w 8181707"/>
              <a:gd name="connsiteY3" fmla="*/ 243835 h 2118600"/>
              <a:gd name="connsiteX4" fmla="*/ 4375881 w 8181707"/>
              <a:gd name="connsiteY4" fmla="*/ 1464716 h 2118600"/>
              <a:gd name="connsiteX5" fmla="*/ 5182016 w 8181707"/>
              <a:gd name="connsiteY5" fmla="*/ 1265125 h 2118600"/>
              <a:gd name="connsiteX6" fmla="*/ 7062713 w 8181707"/>
              <a:gd name="connsiteY6" fmla="*/ 2091806 h 2118600"/>
              <a:gd name="connsiteX7" fmla="*/ 8181707 w 8181707"/>
              <a:gd name="connsiteY7" fmla="*/ 103340 h 2118600"/>
              <a:gd name="connsiteX0" fmla="*/ 0 w 8181707"/>
              <a:gd name="connsiteY0" fmla="*/ 624182 h 2092547"/>
              <a:gd name="connsiteX1" fmla="*/ 989572 w 8181707"/>
              <a:gd name="connsiteY1" fmla="*/ 501 h 2092547"/>
              <a:gd name="connsiteX2" fmla="*/ 2422567 w 8181707"/>
              <a:gd name="connsiteY2" fmla="*/ 514279 h 2092547"/>
              <a:gd name="connsiteX3" fmla="*/ 3286663 w 8181707"/>
              <a:gd name="connsiteY3" fmla="*/ 243835 h 2092547"/>
              <a:gd name="connsiteX4" fmla="*/ 4375881 w 8181707"/>
              <a:gd name="connsiteY4" fmla="*/ 1464716 h 2092547"/>
              <a:gd name="connsiteX5" fmla="*/ 5182016 w 8181707"/>
              <a:gd name="connsiteY5" fmla="*/ 1265125 h 2092547"/>
              <a:gd name="connsiteX6" fmla="*/ 7062713 w 8181707"/>
              <a:gd name="connsiteY6" fmla="*/ 2091806 h 2092547"/>
              <a:gd name="connsiteX7" fmla="*/ 7703391 w 8181707"/>
              <a:gd name="connsiteY7" fmla="*/ 1099786 h 2092547"/>
              <a:gd name="connsiteX8" fmla="*/ 8181707 w 8181707"/>
              <a:gd name="connsiteY8" fmla="*/ 103340 h 2092547"/>
              <a:gd name="connsiteX0" fmla="*/ 0 w 11509095"/>
              <a:gd name="connsiteY0" fmla="*/ 624182 h 2387714"/>
              <a:gd name="connsiteX1" fmla="*/ 989572 w 11509095"/>
              <a:gd name="connsiteY1" fmla="*/ 501 h 2387714"/>
              <a:gd name="connsiteX2" fmla="*/ 2422567 w 11509095"/>
              <a:gd name="connsiteY2" fmla="*/ 514279 h 2387714"/>
              <a:gd name="connsiteX3" fmla="*/ 3286663 w 11509095"/>
              <a:gd name="connsiteY3" fmla="*/ 243835 h 2387714"/>
              <a:gd name="connsiteX4" fmla="*/ 4375881 w 11509095"/>
              <a:gd name="connsiteY4" fmla="*/ 1464716 h 2387714"/>
              <a:gd name="connsiteX5" fmla="*/ 5182016 w 11509095"/>
              <a:gd name="connsiteY5" fmla="*/ 1265125 h 2387714"/>
              <a:gd name="connsiteX6" fmla="*/ 7062713 w 11509095"/>
              <a:gd name="connsiteY6" fmla="*/ 2091806 h 2387714"/>
              <a:gd name="connsiteX7" fmla="*/ 7703391 w 11509095"/>
              <a:gd name="connsiteY7" fmla="*/ 1099786 h 2387714"/>
              <a:gd name="connsiteX8" fmla="*/ 11509095 w 11509095"/>
              <a:gd name="connsiteY8" fmla="*/ 2376713 h 2387714"/>
              <a:gd name="connsiteX0" fmla="*/ 0 w 11509095"/>
              <a:gd name="connsiteY0" fmla="*/ 624182 h 2386822"/>
              <a:gd name="connsiteX1" fmla="*/ 989572 w 11509095"/>
              <a:gd name="connsiteY1" fmla="*/ 501 h 2386822"/>
              <a:gd name="connsiteX2" fmla="*/ 2422567 w 11509095"/>
              <a:gd name="connsiteY2" fmla="*/ 514279 h 2386822"/>
              <a:gd name="connsiteX3" fmla="*/ 3286663 w 11509095"/>
              <a:gd name="connsiteY3" fmla="*/ 243835 h 2386822"/>
              <a:gd name="connsiteX4" fmla="*/ 4375881 w 11509095"/>
              <a:gd name="connsiteY4" fmla="*/ 1464716 h 2386822"/>
              <a:gd name="connsiteX5" fmla="*/ 5182016 w 11509095"/>
              <a:gd name="connsiteY5" fmla="*/ 1265125 h 2386822"/>
              <a:gd name="connsiteX6" fmla="*/ 7062713 w 11509095"/>
              <a:gd name="connsiteY6" fmla="*/ 2091806 h 2386822"/>
              <a:gd name="connsiteX7" fmla="*/ 8488737 w 11509095"/>
              <a:gd name="connsiteY7" fmla="*/ 934451 h 2386822"/>
              <a:gd name="connsiteX8" fmla="*/ 11509095 w 11509095"/>
              <a:gd name="connsiteY8" fmla="*/ 2376713 h 2386822"/>
              <a:gd name="connsiteX0" fmla="*/ 0 w 11509095"/>
              <a:gd name="connsiteY0" fmla="*/ 624182 h 2386822"/>
              <a:gd name="connsiteX1" fmla="*/ 989572 w 11509095"/>
              <a:gd name="connsiteY1" fmla="*/ 501 h 2386822"/>
              <a:gd name="connsiteX2" fmla="*/ 2422567 w 11509095"/>
              <a:gd name="connsiteY2" fmla="*/ 514279 h 2386822"/>
              <a:gd name="connsiteX3" fmla="*/ 3286663 w 11509095"/>
              <a:gd name="connsiteY3" fmla="*/ 243835 h 2386822"/>
              <a:gd name="connsiteX4" fmla="*/ 4375881 w 11509095"/>
              <a:gd name="connsiteY4" fmla="*/ 1464716 h 2386822"/>
              <a:gd name="connsiteX5" fmla="*/ 5182016 w 11509095"/>
              <a:gd name="connsiteY5" fmla="*/ 1265125 h 2386822"/>
              <a:gd name="connsiteX6" fmla="*/ 7062713 w 11509095"/>
              <a:gd name="connsiteY6" fmla="*/ 2091806 h 2386822"/>
              <a:gd name="connsiteX7" fmla="*/ 8488737 w 11509095"/>
              <a:gd name="connsiteY7" fmla="*/ 934451 h 2386822"/>
              <a:gd name="connsiteX8" fmla="*/ 11509095 w 11509095"/>
              <a:gd name="connsiteY8" fmla="*/ 2376713 h 2386822"/>
              <a:gd name="connsiteX0" fmla="*/ 0 w 11509095"/>
              <a:gd name="connsiteY0" fmla="*/ 624182 h 2386822"/>
              <a:gd name="connsiteX1" fmla="*/ 989572 w 11509095"/>
              <a:gd name="connsiteY1" fmla="*/ 501 h 2386822"/>
              <a:gd name="connsiteX2" fmla="*/ 2422567 w 11509095"/>
              <a:gd name="connsiteY2" fmla="*/ 514279 h 2386822"/>
              <a:gd name="connsiteX3" fmla="*/ 3286663 w 11509095"/>
              <a:gd name="connsiteY3" fmla="*/ 243835 h 2386822"/>
              <a:gd name="connsiteX4" fmla="*/ 4375881 w 11509095"/>
              <a:gd name="connsiteY4" fmla="*/ 1464716 h 2386822"/>
              <a:gd name="connsiteX5" fmla="*/ 5182016 w 11509095"/>
              <a:gd name="connsiteY5" fmla="*/ 1265125 h 2386822"/>
              <a:gd name="connsiteX6" fmla="*/ 7062713 w 11509095"/>
              <a:gd name="connsiteY6" fmla="*/ 2091806 h 2386822"/>
              <a:gd name="connsiteX7" fmla="*/ 8488737 w 11509095"/>
              <a:gd name="connsiteY7" fmla="*/ 934451 h 2386822"/>
              <a:gd name="connsiteX8" fmla="*/ 11509095 w 11509095"/>
              <a:gd name="connsiteY8" fmla="*/ 2376713 h 2386822"/>
              <a:gd name="connsiteX0" fmla="*/ 0 w 11509095"/>
              <a:gd name="connsiteY0" fmla="*/ 624182 h 2388596"/>
              <a:gd name="connsiteX1" fmla="*/ 989572 w 11509095"/>
              <a:gd name="connsiteY1" fmla="*/ 501 h 2388596"/>
              <a:gd name="connsiteX2" fmla="*/ 2422567 w 11509095"/>
              <a:gd name="connsiteY2" fmla="*/ 514279 h 2388596"/>
              <a:gd name="connsiteX3" fmla="*/ 3286663 w 11509095"/>
              <a:gd name="connsiteY3" fmla="*/ 243835 h 2388596"/>
              <a:gd name="connsiteX4" fmla="*/ 4375881 w 11509095"/>
              <a:gd name="connsiteY4" fmla="*/ 1464716 h 2388596"/>
              <a:gd name="connsiteX5" fmla="*/ 5182016 w 11509095"/>
              <a:gd name="connsiteY5" fmla="*/ 1265125 h 2388596"/>
              <a:gd name="connsiteX6" fmla="*/ 7062713 w 11509095"/>
              <a:gd name="connsiteY6" fmla="*/ 2091806 h 2388596"/>
              <a:gd name="connsiteX7" fmla="*/ 8488737 w 11509095"/>
              <a:gd name="connsiteY7" fmla="*/ 934451 h 2388596"/>
              <a:gd name="connsiteX8" fmla="*/ 11509095 w 11509095"/>
              <a:gd name="connsiteY8" fmla="*/ 2376713 h 2388596"/>
              <a:gd name="connsiteX0" fmla="*/ 0 w 11509095"/>
              <a:gd name="connsiteY0" fmla="*/ 624182 h 2388886"/>
              <a:gd name="connsiteX1" fmla="*/ 989572 w 11509095"/>
              <a:gd name="connsiteY1" fmla="*/ 501 h 2388886"/>
              <a:gd name="connsiteX2" fmla="*/ 2422567 w 11509095"/>
              <a:gd name="connsiteY2" fmla="*/ 514279 h 2388886"/>
              <a:gd name="connsiteX3" fmla="*/ 3286663 w 11509095"/>
              <a:gd name="connsiteY3" fmla="*/ 243835 h 2388886"/>
              <a:gd name="connsiteX4" fmla="*/ 4375881 w 11509095"/>
              <a:gd name="connsiteY4" fmla="*/ 1464716 h 2388886"/>
              <a:gd name="connsiteX5" fmla="*/ 5182016 w 11509095"/>
              <a:gd name="connsiteY5" fmla="*/ 1265125 h 2388886"/>
              <a:gd name="connsiteX6" fmla="*/ 7062713 w 11509095"/>
              <a:gd name="connsiteY6" fmla="*/ 2091806 h 2388886"/>
              <a:gd name="connsiteX7" fmla="*/ 9088080 w 11509095"/>
              <a:gd name="connsiteY7" fmla="*/ 975785 h 2388886"/>
              <a:gd name="connsiteX8" fmla="*/ 11509095 w 11509095"/>
              <a:gd name="connsiteY8" fmla="*/ 2376713 h 2388886"/>
              <a:gd name="connsiteX0" fmla="*/ 0 w 11509095"/>
              <a:gd name="connsiteY0" fmla="*/ 624182 h 2387672"/>
              <a:gd name="connsiteX1" fmla="*/ 989572 w 11509095"/>
              <a:gd name="connsiteY1" fmla="*/ 501 h 2387672"/>
              <a:gd name="connsiteX2" fmla="*/ 2422567 w 11509095"/>
              <a:gd name="connsiteY2" fmla="*/ 514279 h 2387672"/>
              <a:gd name="connsiteX3" fmla="*/ 3286663 w 11509095"/>
              <a:gd name="connsiteY3" fmla="*/ 243835 h 2387672"/>
              <a:gd name="connsiteX4" fmla="*/ 4375881 w 11509095"/>
              <a:gd name="connsiteY4" fmla="*/ 1464716 h 2387672"/>
              <a:gd name="connsiteX5" fmla="*/ 5182016 w 11509095"/>
              <a:gd name="connsiteY5" fmla="*/ 1265125 h 2387672"/>
              <a:gd name="connsiteX6" fmla="*/ 7062713 w 11509095"/>
              <a:gd name="connsiteY6" fmla="*/ 2091806 h 2387672"/>
              <a:gd name="connsiteX7" fmla="*/ 9050395 w 11509095"/>
              <a:gd name="connsiteY7" fmla="*/ 787362 h 2387672"/>
              <a:gd name="connsiteX8" fmla="*/ 11509095 w 11509095"/>
              <a:gd name="connsiteY8" fmla="*/ 2376713 h 2387672"/>
              <a:gd name="connsiteX0" fmla="*/ 0 w 11509095"/>
              <a:gd name="connsiteY0" fmla="*/ 624182 h 2388437"/>
              <a:gd name="connsiteX1" fmla="*/ 989572 w 11509095"/>
              <a:gd name="connsiteY1" fmla="*/ 501 h 2388437"/>
              <a:gd name="connsiteX2" fmla="*/ 2422567 w 11509095"/>
              <a:gd name="connsiteY2" fmla="*/ 514279 h 2388437"/>
              <a:gd name="connsiteX3" fmla="*/ 3286663 w 11509095"/>
              <a:gd name="connsiteY3" fmla="*/ 243835 h 2388437"/>
              <a:gd name="connsiteX4" fmla="*/ 4375881 w 11509095"/>
              <a:gd name="connsiteY4" fmla="*/ 1464716 h 2388437"/>
              <a:gd name="connsiteX5" fmla="*/ 5182016 w 11509095"/>
              <a:gd name="connsiteY5" fmla="*/ 1265125 h 2388437"/>
              <a:gd name="connsiteX6" fmla="*/ 7138084 w 11509095"/>
              <a:gd name="connsiteY6" fmla="*/ 1752643 h 2388437"/>
              <a:gd name="connsiteX7" fmla="*/ 9050395 w 11509095"/>
              <a:gd name="connsiteY7" fmla="*/ 787362 h 2388437"/>
              <a:gd name="connsiteX8" fmla="*/ 11509095 w 11509095"/>
              <a:gd name="connsiteY8" fmla="*/ 2376713 h 2388437"/>
              <a:gd name="connsiteX0" fmla="*/ 0 w 11509095"/>
              <a:gd name="connsiteY0" fmla="*/ 624182 h 2389835"/>
              <a:gd name="connsiteX1" fmla="*/ 989572 w 11509095"/>
              <a:gd name="connsiteY1" fmla="*/ 501 h 2389835"/>
              <a:gd name="connsiteX2" fmla="*/ 2422567 w 11509095"/>
              <a:gd name="connsiteY2" fmla="*/ 514279 h 2389835"/>
              <a:gd name="connsiteX3" fmla="*/ 3286663 w 11509095"/>
              <a:gd name="connsiteY3" fmla="*/ 243835 h 2389835"/>
              <a:gd name="connsiteX4" fmla="*/ 4375881 w 11509095"/>
              <a:gd name="connsiteY4" fmla="*/ 1464716 h 2389835"/>
              <a:gd name="connsiteX5" fmla="*/ 5182016 w 11509095"/>
              <a:gd name="connsiteY5" fmla="*/ 1265125 h 2389835"/>
              <a:gd name="connsiteX6" fmla="*/ 7138084 w 11509095"/>
              <a:gd name="connsiteY6" fmla="*/ 1752643 h 2389835"/>
              <a:gd name="connsiteX7" fmla="*/ 9276503 w 11509095"/>
              <a:gd name="connsiteY7" fmla="*/ 975792 h 2389835"/>
              <a:gd name="connsiteX8" fmla="*/ 11509095 w 11509095"/>
              <a:gd name="connsiteY8" fmla="*/ 2376713 h 2389835"/>
              <a:gd name="connsiteX0" fmla="*/ 0 w 11509095"/>
              <a:gd name="connsiteY0" fmla="*/ 624182 h 2389180"/>
              <a:gd name="connsiteX1" fmla="*/ 989572 w 11509095"/>
              <a:gd name="connsiteY1" fmla="*/ 501 h 2389180"/>
              <a:gd name="connsiteX2" fmla="*/ 2422567 w 11509095"/>
              <a:gd name="connsiteY2" fmla="*/ 514279 h 2389180"/>
              <a:gd name="connsiteX3" fmla="*/ 3286663 w 11509095"/>
              <a:gd name="connsiteY3" fmla="*/ 243835 h 2389180"/>
              <a:gd name="connsiteX4" fmla="*/ 4375881 w 11509095"/>
              <a:gd name="connsiteY4" fmla="*/ 1464716 h 2389180"/>
              <a:gd name="connsiteX5" fmla="*/ 5182016 w 11509095"/>
              <a:gd name="connsiteY5" fmla="*/ 1265125 h 2389180"/>
              <a:gd name="connsiteX6" fmla="*/ 7138084 w 11509095"/>
              <a:gd name="connsiteY6" fmla="*/ 1752643 h 2389180"/>
              <a:gd name="connsiteX7" fmla="*/ 9307712 w 11509095"/>
              <a:gd name="connsiteY7" fmla="*/ 892570 h 2389180"/>
              <a:gd name="connsiteX8" fmla="*/ 11509095 w 11509095"/>
              <a:gd name="connsiteY8" fmla="*/ 2376713 h 2389180"/>
              <a:gd name="connsiteX0" fmla="*/ 0 w 11509095"/>
              <a:gd name="connsiteY0" fmla="*/ 624182 h 2389232"/>
              <a:gd name="connsiteX1" fmla="*/ 989572 w 11509095"/>
              <a:gd name="connsiteY1" fmla="*/ 501 h 2389232"/>
              <a:gd name="connsiteX2" fmla="*/ 2422567 w 11509095"/>
              <a:gd name="connsiteY2" fmla="*/ 514279 h 2389232"/>
              <a:gd name="connsiteX3" fmla="*/ 3286663 w 11509095"/>
              <a:gd name="connsiteY3" fmla="*/ 243835 h 2389232"/>
              <a:gd name="connsiteX4" fmla="*/ 4375881 w 11509095"/>
              <a:gd name="connsiteY4" fmla="*/ 1464716 h 2389232"/>
              <a:gd name="connsiteX5" fmla="*/ 5182016 w 11509095"/>
              <a:gd name="connsiteY5" fmla="*/ 1265125 h 2389232"/>
              <a:gd name="connsiteX6" fmla="*/ 7096473 w 11509095"/>
              <a:gd name="connsiteY6" fmla="*/ 1711032 h 2389232"/>
              <a:gd name="connsiteX7" fmla="*/ 9307712 w 11509095"/>
              <a:gd name="connsiteY7" fmla="*/ 892570 h 2389232"/>
              <a:gd name="connsiteX8" fmla="*/ 11509095 w 11509095"/>
              <a:gd name="connsiteY8" fmla="*/ 2376713 h 2389232"/>
              <a:gd name="connsiteX0" fmla="*/ 0 w 11509095"/>
              <a:gd name="connsiteY0" fmla="*/ 624510 h 2389560"/>
              <a:gd name="connsiteX1" fmla="*/ 989572 w 11509095"/>
              <a:gd name="connsiteY1" fmla="*/ 829 h 2389560"/>
              <a:gd name="connsiteX2" fmla="*/ 2422567 w 11509095"/>
              <a:gd name="connsiteY2" fmla="*/ 514607 h 2389560"/>
              <a:gd name="connsiteX3" fmla="*/ 4375881 w 11509095"/>
              <a:gd name="connsiteY3" fmla="*/ 1465044 h 2389560"/>
              <a:gd name="connsiteX4" fmla="*/ 5182016 w 11509095"/>
              <a:gd name="connsiteY4" fmla="*/ 1265453 h 2389560"/>
              <a:gd name="connsiteX5" fmla="*/ 7096473 w 11509095"/>
              <a:gd name="connsiteY5" fmla="*/ 1711360 h 2389560"/>
              <a:gd name="connsiteX6" fmla="*/ 9307712 w 11509095"/>
              <a:gd name="connsiteY6" fmla="*/ 892898 h 2389560"/>
              <a:gd name="connsiteX7" fmla="*/ 11509095 w 11509095"/>
              <a:gd name="connsiteY7" fmla="*/ 2377041 h 2389560"/>
              <a:gd name="connsiteX0" fmla="*/ 0 w 11509095"/>
              <a:gd name="connsiteY0" fmla="*/ 642705 h 2407755"/>
              <a:gd name="connsiteX1" fmla="*/ 989572 w 11509095"/>
              <a:gd name="connsiteY1" fmla="*/ 19024 h 2407755"/>
              <a:gd name="connsiteX2" fmla="*/ 4375881 w 11509095"/>
              <a:gd name="connsiteY2" fmla="*/ 1483239 h 2407755"/>
              <a:gd name="connsiteX3" fmla="*/ 5182016 w 11509095"/>
              <a:gd name="connsiteY3" fmla="*/ 1283648 h 2407755"/>
              <a:gd name="connsiteX4" fmla="*/ 7096473 w 11509095"/>
              <a:gd name="connsiteY4" fmla="*/ 1729555 h 2407755"/>
              <a:gd name="connsiteX5" fmla="*/ 9307712 w 11509095"/>
              <a:gd name="connsiteY5" fmla="*/ 911093 h 2407755"/>
              <a:gd name="connsiteX6" fmla="*/ 11509095 w 11509095"/>
              <a:gd name="connsiteY6" fmla="*/ 2395236 h 2407755"/>
              <a:gd name="connsiteX0" fmla="*/ 0 w 11509095"/>
              <a:gd name="connsiteY0" fmla="*/ 3473 h 1768523"/>
              <a:gd name="connsiteX1" fmla="*/ 2466747 w 11509095"/>
              <a:gd name="connsiteY1" fmla="*/ 1637173 h 1768523"/>
              <a:gd name="connsiteX2" fmla="*/ 4375881 w 11509095"/>
              <a:gd name="connsiteY2" fmla="*/ 844007 h 1768523"/>
              <a:gd name="connsiteX3" fmla="*/ 5182016 w 11509095"/>
              <a:gd name="connsiteY3" fmla="*/ 644416 h 1768523"/>
              <a:gd name="connsiteX4" fmla="*/ 7096473 w 11509095"/>
              <a:gd name="connsiteY4" fmla="*/ 1090323 h 1768523"/>
              <a:gd name="connsiteX5" fmla="*/ 9307712 w 11509095"/>
              <a:gd name="connsiteY5" fmla="*/ 271861 h 1768523"/>
              <a:gd name="connsiteX6" fmla="*/ 11509095 w 11509095"/>
              <a:gd name="connsiteY6" fmla="*/ 1756004 h 1768523"/>
              <a:gd name="connsiteX0" fmla="*/ 0 w 11509095"/>
              <a:gd name="connsiteY0" fmla="*/ 3403 h 1768453"/>
              <a:gd name="connsiteX1" fmla="*/ 2466747 w 11509095"/>
              <a:gd name="connsiteY1" fmla="*/ 1637103 h 1768453"/>
              <a:gd name="connsiteX2" fmla="*/ 5182016 w 11509095"/>
              <a:gd name="connsiteY2" fmla="*/ 644346 h 1768453"/>
              <a:gd name="connsiteX3" fmla="*/ 7096473 w 11509095"/>
              <a:gd name="connsiteY3" fmla="*/ 1090253 h 1768453"/>
              <a:gd name="connsiteX4" fmla="*/ 9307712 w 11509095"/>
              <a:gd name="connsiteY4" fmla="*/ 271791 h 1768453"/>
              <a:gd name="connsiteX5" fmla="*/ 11509095 w 11509095"/>
              <a:gd name="connsiteY5" fmla="*/ 1755934 h 1768453"/>
              <a:gd name="connsiteX0" fmla="*/ 0 w 12778219"/>
              <a:gd name="connsiteY0" fmla="*/ 136365 h 1506115"/>
              <a:gd name="connsiteX1" fmla="*/ 3735871 w 12778219"/>
              <a:gd name="connsiteY1" fmla="*/ 1374765 h 1506115"/>
              <a:gd name="connsiteX2" fmla="*/ 6451140 w 12778219"/>
              <a:gd name="connsiteY2" fmla="*/ 382008 h 1506115"/>
              <a:gd name="connsiteX3" fmla="*/ 8365597 w 12778219"/>
              <a:gd name="connsiteY3" fmla="*/ 827915 h 1506115"/>
              <a:gd name="connsiteX4" fmla="*/ 10576836 w 12778219"/>
              <a:gd name="connsiteY4" fmla="*/ 9453 h 1506115"/>
              <a:gd name="connsiteX5" fmla="*/ 12778219 w 12778219"/>
              <a:gd name="connsiteY5" fmla="*/ 1493596 h 1506115"/>
              <a:gd name="connsiteX0" fmla="*/ 0 w 12840633"/>
              <a:gd name="connsiteY0" fmla="*/ 136365 h 1506115"/>
              <a:gd name="connsiteX1" fmla="*/ 3735871 w 12840633"/>
              <a:gd name="connsiteY1" fmla="*/ 1374765 h 1506115"/>
              <a:gd name="connsiteX2" fmla="*/ 6451140 w 12840633"/>
              <a:gd name="connsiteY2" fmla="*/ 382008 h 1506115"/>
              <a:gd name="connsiteX3" fmla="*/ 8365597 w 12840633"/>
              <a:gd name="connsiteY3" fmla="*/ 827915 h 1506115"/>
              <a:gd name="connsiteX4" fmla="*/ 10576836 w 12840633"/>
              <a:gd name="connsiteY4" fmla="*/ 9453 h 1506115"/>
              <a:gd name="connsiteX5" fmla="*/ 12840633 w 12840633"/>
              <a:gd name="connsiteY5" fmla="*/ 1493595 h 1506115"/>
              <a:gd name="connsiteX0" fmla="*/ 0 w 12840633"/>
              <a:gd name="connsiteY0" fmla="*/ 131411 h 1488641"/>
              <a:gd name="connsiteX1" fmla="*/ 3735871 w 12840633"/>
              <a:gd name="connsiteY1" fmla="*/ 1369811 h 1488641"/>
              <a:gd name="connsiteX2" fmla="*/ 6451140 w 12840633"/>
              <a:gd name="connsiteY2" fmla="*/ 377054 h 1488641"/>
              <a:gd name="connsiteX3" fmla="*/ 8365597 w 12840633"/>
              <a:gd name="connsiteY3" fmla="*/ 822961 h 1488641"/>
              <a:gd name="connsiteX4" fmla="*/ 10576836 w 12840633"/>
              <a:gd name="connsiteY4" fmla="*/ 4499 h 1488641"/>
              <a:gd name="connsiteX5" fmla="*/ 12405616 w 12840633"/>
              <a:gd name="connsiteY5" fmla="*/ 1267416 h 1488641"/>
              <a:gd name="connsiteX6" fmla="*/ 12840633 w 12840633"/>
              <a:gd name="connsiteY6" fmla="*/ 1488641 h 1488641"/>
              <a:gd name="connsiteX0" fmla="*/ 0 w 18936575"/>
              <a:gd name="connsiteY0" fmla="*/ 131411 h 1371104"/>
              <a:gd name="connsiteX1" fmla="*/ 3735871 w 18936575"/>
              <a:gd name="connsiteY1" fmla="*/ 1369811 h 1371104"/>
              <a:gd name="connsiteX2" fmla="*/ 6451140 w 18936575"/>
              <a:gd name="connsiteY2" fmla="*/ 377054 h 1371104"/>
              <a:gd name="connsiteX3" fmla="*/ 8365597 w 18936575"/>
              <a:gd name="connsiteY3" fmla="*/ 822961 h 1371104"/>
              <a:gd name="connsiteX4" fmla="*/ 10576836 w 18936575"/>
              <a:gd name="connsiteY4" fmla="*/ 4499 h 1371104"/>
              <a:gd name="connsiteX5" fmla="*/ 12405616 w 18936575"/>
              <a:gd name="connsiteY5" fmla="*/ 1267416 h 1371104"/>
              <a:gd name="connsiteX6" fmla="*/ 18936575 w 18936575"/>
              <a:gd name="connsiteY6" fmla="*/ 136291 h 1371104"/>
              <a:gd name="connsiteX0" fmla="*/ 0 w 18936575"/>
              <a:gd name="connsiteY0" fmla="*/ 131411 h 1371104"/>
              <a:gd name="connsiteX1" fmla="*/ 3735871 w 18936575"/>
              <a:gd name="connsiteY1" fmla="*/ 1369811 h 1371104"/>
              <a:gd name="connsiteX2" fmla="*/ 6451140 w 18936575"/>
              <a:gd name="connsiteY2" fmla="*/ 377054 h 1371104"/>
              <a:gd name="connsiteX3" fmla="*/ 8365597 w 18936575"/>
              <a:gd name="connsiteY3" fmla="*/ 822961 h 1371104"/>
              <a:gd name="connsiteX4" fmla="*/ 10576836 w 18936575"/>
              <a:gd name="connsiteY4" fmla="*/ 4499 h 1371104"/>
              <a:gd name="connsiteX5" fmla="*/ 12405616 w 18936575"/>
              <a:gd name="connsiteY5" fmla="*/ 1267416 h 1371104"/>
              <a:gd name="connsiteX6" fmla="*/ 18936575 w 18936575"/>
              <a:gd name="connsiteY6" fmla="*/ 136291 h 1371104"/>
              <a:gd name="connsiteX0" fmla="*/ 0 w 18936575"/>
              <a:gd name="connsiteY0" fmla="*/ 131411 h 1371104"/>
              <a:gd name="connsiteX1" fmla="*/ 3735871 w 18936575"/>
              <a:gd name="connsiteY1" fmla="*/ 1369811 h 1371104"/>
              <a:gd name="connsiteX2" fmla="*/ 6451140 w 18936575"/>
              <a:gd name="connsiteY2" fmla="*/ 377054 h 1371104"/>
              <a:gd name="connsiteX3" fmla="*/ 8365597 w 18936575"/>
              <a:gd name="connsiteY3" fmla="*/ 822961 h 1371104"/>
              <a:gd name="connsiteX4" fmla="*/ 10576836 w 18936575"/>
              <a:gd name="connsiteY4" fmla="*/ 4499 h 1371104"/>
              <a:gd name="connsiteX5" fmla="*/ 12405616 w 18936575"/>
              <a:gd name="connsiteY5" fmla="*/ 1267416 h 1371104"/>
              <a:gd name="connsiteX6" fmla="*/ 18936575 w 18936575"/>
              <a:gd name="connsiteY6" fmla="*/ 136291 h 1371104"/>
              <a:gd name="connsiteX0" fmla="*/ 0 w 18936575"/>
              <a:gd name="connsiteY0" fmla="*/ 131411 h 1371104"/>
              <a:gd name="connsiteX1" fmla="*/ 3735871 w 18936575"/>
              <a:gd name="connsiteY1" fmla="*/ 1369811 h 1371104"/>
              <a:gd name="connsiteX2" fmla="*/ 6451140 w 18936575"/>
              <a:gd name="connsiteY2" fmla="*/ 377054 h 1371104"/>
              <a:gd name="connsiteX3" fmla="*/ 8365597 w 18936575"/>
              <a:gd name="connsiteY3" fmla="*/ 822961 h 1371104"/>
              <a:gd name="connsiteX4" fmla="*/ 10576836 w 18936575"/>
              <a:gd name="connsiteY4" fmla="*/ 4499 h 1371104"/>
              <a:gd name="connsiteX5" fmla="*/ 12405616 w 18936575"/>
              <a:gd name="connsiteY5" fmla="*/ 1267416 h 1371104"/>
              <a:gd name="connsiteX6" fmla="*/ 15734459 w 18936575"/>
              <a:gd name="connsiteY6" fmla="*/ 726477 h 1371104"/>
              <a:gd name="connsiteX7" fmla="*/ 18936575 w 18936575"/>
              <a:gd name="connsiteY7" fmla="*/ 136291 h 1371104"/>
              <a:gd name="connsiteX0" fmla="*/ 0 w 18936575"/>
              <a:gd name="connsiteY0" fmla="*/ 131411 h 1777513"/>
              <a:gd name="connsiteX1" fmla="*/ 3735871 w 18936575"/>
              <a:gd name="connsiteY1" fmla="*/ 1369811 h 1777513"/>
              <a:gd name="connsiteX2" fmla="*/ 6451140 w 18936575"/>
              <a:gd name="connsiteY2" fmla="*/ 377054 h 1777513"/>
              <a:gd name="connsiteX3" fmla="*/ 8365597 w 18936575"/>
              <a:gd name="connsiteY3" fmla="*/ 822961 h 1777513"/>
              <a:gd name="connsiteX4" fmla="*/ 10576836 w 18936575"/>
              <a:gd name="connsiteY4" fmla="*/ 4499 h 1777513"/>
              <a:gd name="connsiteX5" fmla="*/ 12405616 w 18936575"/>
              <a:gd name="connsiteY5" fmla="*/ 1267416 h 1777513"/>
              <a:gd name="connsiteX6" fmla="*/ 15713656 w 18936575"/>
              <a:gd name="connsiteY6" fmla="*/ 1725133 h 1777513"/>
              <a:gd name="connsiteX7" fmla="*/ 18936575 w 18936575"/>
              <a:gd name="connsiteY7" fmla="*/ 136291 h 1777513"/>
              <a:gd name="connsiteX0" fmla="*/ 0 w 18936575"/>
              <a:gd name="connsiteY0" fmla="*/ 131411 h 1371104"/>
              <a:gd name="connsiteX1" fmla="*/ 3735871 w 18936575"/>
              <a:gd name="connsiteY1" fmla="*/ 1369811 h 1371104"/>
              <a:gd name="connsiteX2" fmla="*/ 6451140 w 18936575"/>
              <a:gd name="connsiteY2" fmla="*/ 377054 h 1371104"/>
              <a:gd name="connsiteX3" fmla="*/ 8365597 w 18936575"/>
              <a:gd name="connsiteY3" fmla="*/ 822961 h 1371104"/>
              <a:gd name="connsiteX4" fmla="*/ 10576836 w 18936575"/>
              <a:gd name="connsiteY4" fmla="*/ 4499 h 1371104"/>
              <a:gd name="connsiteX5" fmla="*/ 12405616 w 18936575"/>
              <a:gd name="connsiteY5" fmla="*/ 1267416 h 1371104"/>
              <a:gd name="connsiteX6" fmla="*/ 15526407 w 18936575"/>
              <a:gd name="connsiteY6" fmla="*/ 81509 h 1371104"/>
              <a:gd name="connsiteX7" fmla="*/ 18936575 w 18936575"/>
              <a:gd name="connsiteY7" fmla="*/ 136291 h 1371104"/>
              <a:gd name="connsiteX0" fmla="*/ 0 w 18291614"/>
              <a:gd name="connsiteY0" fmla="*/ 131411 h 1371104"/>
              <a:gd name="connsiteX1" fmla="*/ 3735871 w 18291614"/>
              <a:gd name="connsiteY1" fmla="*/ 1369811 h 1371104"/>
              <a:gd name="connsiteX2" fmla="*/ 6451140 w 18291614"/>
              <a:gd name="connsiteY2" fmla="*/ 377054 h 1371104"/>
              <a:gd name="connsiteX3" fmla="*/ 8365597 w 18291614"/>
              <a:gd name="connsiteY3" fmla="*/ 822961 h 1371104"/>
              <a:gd name="connsiteX4" fmla="*/ 10576836 w 18291614"/>
              <a:gd name="connsiteY4" fmla="*/ 4499 h 1371104"/>
              <a:gd name="connsiteX5" fmla="*/ 12405616 w 18291614"/>
              <a:gd name="connsiteY5" fmla="*/ 1267416 h 1371104"/>
              <a:gd name="connsiteX6" fmla="*/ 15526407 w 18291614"/>
              <a:gd name="connsiteY6" fmla="*/ 81509 h 1371104"/>
              <a:gd name="connsiteX7" fmla="*/ 18291614 w 18291614"/>
              <a:gd name="connsiteY7" fmla="*/ 864476 h 1371104"/>
              <a:gd name="connsiteX0" fmla="*/ 0 w 18291614"/>
              <a:gd name="connsiteY0" fmla="*/ 72235 h 1311928"/>
              <a:gd name="connsiteX1" fmla="*/ 3735871 w 18291614"/>
              <a:gd name="connsiteY1" fmla="*/ 1310635 h 1311928"/>
              <a:gd name="connsiteX2" fmla="*/ 6451140 w 18291614"/>
              <a:gd name="connsiteY2" fmla="*/ 317878 h 1311928"/>
              <a:gd name="connsiteX3" fmla="*/ 8365597 w 18291614"/>
              <a:gd name="connsiteY3" fmla="*/ 763785 h 1311928"/>
              <a:gd name="connsiteX4" fmla="*/ 10478736 w 18291614"/>
              <a:gd name="connsiteY4" fmla="*/ 481645 h 1311928"/>
              <a:gd name="connsiteX5" fmla="*/ 12405616 w 18291614"/>
              <a:gd name="connsiteY5" fmla="*/ 1208240 h 1311928"/>
              <a:gd name="connsiteX6" fmla="*/ 15526407 w 18291614"/>
              <a:gd name="connsiteY6" fmla="*/ 22333 h 1311928"/>
              <a:gd name="connsiteX7" fmla="*/ 18291614 w 18291614"/>
              <a:gd name="connsiteY7" fmla="*/ 805300 h 1311928"/>
              <a:gd name="connsiteX0" fmla="*/ 0 w 18291614"/>
              <a:gd name="connsiteY0" fmla="*/ 72235 h 1311928"/>
              <a:gd name="connsiteX1" fmla="*/ 3735871 w 18291614"/>
              <a:gd name="connsiteY1" fmla="*/ 1310635 h 1311928"/>
              <a:gd name="connsiteX2" fmla="*/ 6451140 w 18291614"/>
              <a:gd name="connsiteY2" fmla="*/ 317878 h 1311928"/>
              <a:gd name="connsiteX3" fmla="*/ 8365597 w 18291614"/>
              <a:gd name="connsiteY3" fmla="*/ 763785 h 1311928"/>
              <a:gd name="connsiteX4" fmla="*/ 10478736 w 18291614"/>
              <a:gd name="connsiteY4" fmla="*/ 481645 h 1311928"/>
              <a:gd name="connsiteX5" fmla="*/ 12356566 w 18291614"/>
              <a:gd name="connsiteY5" fmla="*/ 791099 h 1311928"/>
              <a:gd name="connsiteX6" fmla="*/ 15526407 w 18291614"/>
              <a:gd name="connsiteY6" fmla="*/ 22333 h 1311928"/>
              <a:gd name="connsiteX7" fmla="*/ 18291614 w 18291614"/>
              <a:gd name="connsiteY7" fmla="*/ 805300 h 1311928"/>
              <a:gd name="connsiteX0" fmla="*/ 0 w 18291614"/>
              <a:gd name="connsiteY0" fmla="*/ 72235 h 1311928"/>
              <a:gd name="connsiteX1" fmla="*/ 3735871 w 18291614"/>
              <a:gd name="connsiteY1" fmla="*/ 1310635 h 1311928"/>
              <a:gd name="connsiteX2" fmla="*/ 6451140 w 18291614"/>
              <a:gd name="connsiteY2" fmla="*/ 317878 h 1311928"/>
              <a:gd name="connsiteX3" fmla="*/ 8365597 w 18291614"/>
              <a:gd name="connsiteY3" fmla="*/ 763785 h 1311928"/>
              <a:gd name="connsiteX4" fmla="*/ 12356566 w 18291614"/>
              <a:gd name="connsiteY4" fmla="*/ 791099 h 1311928"/>
              <a:gd name="connsiteX5" fmla="*/ 15526407 w 18291614"/>
              <a:gd name="connsiteY5" fmla="*/ 22333 h 1311928"/>
              <a:gd name="connsiteX6" fmla="*/ 18291614 w 18291614"/>
              <a:gd name="connsiteY6" fmla="*/ 805300 h 1311928"/>
              <a:gd name="connsiteX0" fmla="*/ 0 w 18291614"/>
              <a:gd name="connsiteY0" fmla="*/ 72235 h 1325829"/>
              <a:gd name="connsiteX1" fmla="*/ 3735871 w 18291614"/>
              <a:gd name="connsiteY1" fmla="*/ 1310635 h 1325829"/>
              <a:gd name="connsiteX2" fmla="*/ 8365597 w 18291614"/>
              <a:gd name="connsiteY2" fmla="*/ 763785 h 1325829"/>
              <a:gd name="connsiteX3" fmla="*/ 12356566 w 18291614"/>
              <a:gd name="connsiteY3" fmla="*/ 791099 h 1325829"/>
              <a:gd name="connsiteX4" fmla="*/ 15526407 w 18291614"/>
              <a:gd name="connsiteY4" fmla="*/ 22333 h 1325829"/>
              <a:gd name="connsiteX5" fmla="*/ 18291614 w 18291614"/>
              <a:gd name="connsiteY5" fmla="*/ 805300 h 1325829"/>
              <a:gd name="connsiteX0" fmla="*/ 0 w 18291614"/>
              <a:gd name="connsiteY0" fmla="*/ 72235 h 857630"/>
              <a:gd name="connsiteX1" fmla="*/ 8365597 w 18291614"/>
              <a:gd name="connsiteY1" fmla="*/ 763785 h 857630"/>
              <a:gd name="connsiteX2" fmla="*/ 12356566 w 18291614"/>
              <a:gd name="connsiteY2" fmla="*/ 791099 h 857630"/>
              <a:gd name="connsiteX3" fmla="*/ 15526407 w 18291614"/>
              <a:gd name="connsiteY3" fmla="*/ 22333 h 857630"/>
              <a:gd name="connsiteX4" fmla="*/ 18291614 w 18291614"/>
              <a:gd name="connsiteY4" fmla="*/ 805300 h 857630"/>
              <a:gd name="connsiteX0" fmla="*/ 0 w 18291614"/>
              <a:gd name="connsiteY0" fmla="*/ 72235 h 857630"/>
              <a:gd name="connsiteX1" fmla="*/ 4049152 w 18291614"/>
              <a:gd name="connsiteY1" fmla="*/ 763786 h 857630"/>
              <a:gd name="connsiteX2" fmla="*/ 12356566 w 18291614"/>
              <a:gd name="connsiteY2" fmla="*/ 791099 h 857630"/>
              <a:gd name="connsiteX3" fmla="*/ 15526407 w 18291614"/>
              <a:gd name="connsiteY3" fmla="*/ 22333 h 857630"/>
              <a:gd name="connsiteX4" fmla="*/ 18291614 w 18291614"/>
              <a:gd name="connsiteY4" fmla="*/ 805300 h 857630"/>
              <a:gd name="connsiteX0" fmla="*/ 0 w 18291614"/>
              <a:gd name="connsiteY0" fmla="*/ 72235 h 811706"/>
              <a:gd name="connsiteX1" fmla="*/ 4049152 w 18291614"/>
              <a:gd name="connsiteY1" fmla="*/ 763786 h 811706"/>
              <a:gd name="connsiteX2" fmla="*/ 12307514 w 18291614"/>
              <a:gd name="connsiteY2" fmla="*/ 433553 h 811706"/>
              <a:gd name="connsiteX3" fmla="*/ 15526407 w 18291614"/>
              <a:gd name="connsiteY3" fmla="*/ 22333 h 811706"/>
              <a:gd name="connsiteX4" fmla="*/ 18291614 w 18291614"/>
              <a:gd name="connsiteY4" fmla="*/ 805300 h 811706"/>
              <a:gd name="connsiteX0" fmla="*/ 0 w 18438763"/>
              <a:gd name="connsiteY0" fmla="*/ 99720 h 799994"/>
              <a:gd name="connsiteX1" fmla="*/ 4049152 w 18438763"/>
              <a:gd name="connsiteY1" fmla="*/ 791271 h 799994"/>
              <a:gd name="connsiteX2" fmla="*/ 12307514 w 18438763"/>
              <a:gd name="connsiteY2" fmla="*/ 461038 h 799994"/>
              <a:gd name="connsiteX3" fmla="*/ 15526407 w 18438763"/>
              <a:gd name="connsiteY3" fmla="*/ 49818 h 799994"/>
              <a:gd name="connsiteX4" fmla="*/ 18438763 w 18438763"/>
              <a:gd name="connsiteY4" fmla="*/ 177283 h 799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38763" h="799994">
                <a:moveTo>
                  <a:pt x="0" y="99720"/>
                </a:moveTo>
                <a:cubicBezTo>
                  <a:pt x="1349717" y="330237"/>
                  <a:pt x="1997900" y="731051"/>
                  <a:pt x="4049152" y="791271"/>
                </a:cubicBezTo>
                <a:cubicBezTo>
                  <a:pt x="6100404" y="851491"/>
                  <a:pt x="10394638" y="584614"/>
                  <a:pt x="12307514" y="461038"/>
                </a:cubicBezTo>
                <a:cubicBezTo>
                  <a:pt x="14220390" y="337463"/>
                  <a:pt x="14437914" y="238339"/>
                  <a:pt x="15526407" y="49818"/>
                </a:cubicBezTo>
                <a:cubicBezTo>
                  <a:pt x="16614900" y="-138703"/>
                  <a:pt x="17905077" y="275647"/>
                  <a:pt x="18438763" y="177283"/>
                </a:cubicBezTo>
              </a:path>
            </a:pathLst>
          </a:custGeom>
          <a:noFill/>
          <a:ln w="63500" cap="rnd">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439" y="4815"/>
            <a:ext cx="9144000" cy="1143000"/>
          </a:xfrm>
        </p:spPr>
        <p:txBody>
          <a:bodyPr>
            <a:normAutofit/>
          </a:bodyPr>
          <a:lstStyle/>
          <a:p>
            <a:r>
              <a:rPr lang="en-US" sz="3200" dirty="0" smtClean="0"/>
              <a:t>1A) Detection of m</a:t>
            </a:r>
            <a:r>
              <a:rPr lang="en-US" sz="3200" baseline="30000" dirty="0" smtClean="0"/>
              <a:t>6</a:t>
            </a:r>
            <a:r>
              <a:rPr lang="en-US" sz="3200" dirty="0" smtClean="0"/>
              <a:t>A via </a:t>
            </a:r>
            <a:r>
              <a:rPr lang="en-US" sz="3200" dirty="0" err="1" smtClean="0"/>
              <a:t>RTase</a:t>
            </a:r>
            <a:r>
              <a:rPr lang="en-US" sz="3200" dirty="0" smtClean="0"/>
              <a:t> pausing</a:t>
            </a:r>
            <a:endParaRPr lang="en-US" sz="3200" dirty="0"/>
          </a:p>
        </p:txBody>
      </p:sp>
      <p:sp>
        <p:nvSpPr>
          <p:cNvPr id="11" name="Shape 1160"/>
          <p:cNvSpPr/>
          <p:nvPr/>
        </p:nvSpPr>
        <p:spPr>
          <a:xfrm flipV="1">
            <a:off x="4301839" y="3524454"/>
            <a:ext cx="609600" cy="0"/>
          </a:xfrm>
          <a:prstGeom prst="line">
            <a:avLst/>
          </a:prstGeom>
          <a:ln w="57150">
            <a:solidFill>
              <a:srgbClr val="FFFFFF"/>
            </a:solidFill>
            <a:bevel/>
            <a:tailEnd type="triangle"/>
          </a:ln>
        </p:spPr>
        <p:txBody>
          <a:bodyPr lIns="45719" rIns="45719"/>
          <a:lstStyle/>
          <a:p>
            <a:pPr defTabSz="457200">
              <a:defRPr sz="1200">
                <a:latin typeface="+mj-lt"/>
                <a:ea typeface="+mj-ea"/>
                <a:cs typeface="+mj-cs"/>
                <a:sym typeface="Helvetica"/>
              </a:defRPr>
            </a:pPr>
            <a:endParaRPr/>
          </a:p>
        </p:txBody>
      </p:sp>
      <p:sp>
        <p:nvSpPr>
          <p:cNvPr id="16" name="TextBox 15"/>
          <p:cNvSpPr txBox="1"/>
          <p:nvPr/>
        </p:nvSpPr>
        <p:spPr>
          <a:xfrm>
            <a:off x="6045717" y="3142969"/>
            <a:ext cx="2048763" cy="338554"/>
          </a:xfrm>
          <a:prstGeom prst="rect">
            <a:avLst/>
          </a:prstGeom>
          <a:noFill/>
        </p:spPr>
        <p:txBody>
          <a:bodyPr wrap="square" rtlCol="0">
            <a:spAutoFit/>
          </a:bodyPr>
          <a:lstStyle/>
          <a:p>
            <a:pPr algn="ctr"/>
            <a:r>
              <a:rPr lang="en-US" sz="1600" dirty="0" smtClean="0">
                <a:solidFill>
                  <a:schemeClr val="bg1"/>
                </a:solidFill>
                <a:latin typeface="Helvetica" panose="020B0604020202020204" pitchFamily="34" charset="0"/>
                <a:cs typeface="Helvetica" panose="020B0604020202020204" pitchFamily="34" charset="0"/>
              </a:rPr>
              <a:t>Full Length Product</a:t>
            </a:r>
            <a:endParaRPr lang="en-US" sz="1600" dirty="0">
              <a:solidFill>
                <a:schemeClr val="bg1"/>
              </a:solidFill>
              <a:latin typeface="Helvetica" panose="020B0604020202020204" pitchFamily="34" charset="0"/>
              <a:cs typeface="Helvetica" panose="020B0604020202020204" pitchFamily="34" charset="0"/>
            </a:endParaRPr>
          </a:p>
        </p:txBody>
      </p:sp>
      <p:grpSp>
        <p:nvGrpSpPr>
          <p:cNvPr id="36" name="Group 35"/>
          <p:cNvGrpSpPr/>
          <p:nvPr/>
        </p:nvGrpSpPr>
        <p:grpSpPr>
          <a:xfrm>
            <a:off x="-211112" y="2942595"/>
            <a:ext cx="4390906" cy="1384175"/>
            <a:chOff x="-211112" y="2942595"/>
            <a:chExt cx="4390906" cy="1384175"/>
          </a:xfrm>
        </p:grpSpPr>
        <p:sp>
          <p:nvSpPr>
            <p:cNvPr id="35" name="Rectangle 34"/>
            <p:cNvSpPr/>
            <p:nvPr/>
          </p:nvSpPr>
          <p:spPr>
            <a:xfrm rot="21540000">
              <a:off x="-211112" y="3367325"/>
              <a:ext cx="4325742" cy="5482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rot="20893166">
              <a:off x="2555604" y="2942595"/>
              <a:ext cx="1624190" cy="1384175"/>
              <a:chOff x="1240049" y="3020603"/>
              <a:chExt cx="1624190" cy="1384175"/>
            </a:xfrm>
          </p:grpSpPr>
          <p:sp>
            <p:nvSpPr>
              <p:cNvPr id="4" name="Oval 3"/>
              <p:cNvSpPr/>
              <p:nvPr/>
            </p:nvSpPr>
            <p:spPr>
              <a:xfrm rot="11925914" flipH="1">
                <a:off x="1346740" y="3020603"/>
                <a:ext cx="1517499" cy="655627"/>
              </a:xfrm>
              <a:custGeom>
                <a:avLst/>
                <a:gdLst>
                  <a:gd name="connsiteX0" fmla="*/ 0 w 1143000"/>
                  <a:gd name="connsiteY0" fmla="*/ 381000 h 762000"/>
                  <a:gd name="connsiteX1" fmla="*/ 571500 w 1143000"/>
                  <a:gd name="connsiteY1" fmla="*/ 0 h 762000"/>
                  <a:gd name="connsiteX2" fmla="*/ 1143000 w 1143000"/>
                  <a:gd name="connsiteY2" fmla="*/ 381000 h 762000"/>
                  <a:gd name="connsiteX3" fmla="*/ 571500 w 1143000"/>
                  <a:gd name="connsiteY3" fmla="*/ 762000 h 762000"/>
                  <a:gd name="connsiteX4" fmla="*/ 0 w 1143000"/>
                  <a:gd name="connsiteY4" fmla="*/ 381000 h 762000"/>
                  <a:gd name="connsiteX0" fmla="*/ 23 w 1143023"/>
                  <a:gd name="connsiteY0" fmla="*/ 381000 h 543847"/>
                  <a:gd name="connsiteX1" fmla="*/ 571523 w 1143023"/>
                  <a:gd name="connsiteY1" fmla="*/ 0 h 543847"/>
                  <a:gd name="connsiteX2" fmla="*/ 1143023 w 1143023"/>
                  <a:gd name="connsiteY2" fmla="*/ 381000 h 543847"/>
                  <a:gd name="connsiteX3" fmla="*/ 588776 w 1143023"/>
                  <a:gd name="connsiteY3" fmla="*/ 537713 h 543847"/>
                  <a:gd name="connsiteX4" fmla="*/ 23 w 1143023"/>
                  <a:gd name="connsiteY4" fmla="*/ 381000 h 543847"/>
                  <a:gd name="connsiteX0" fmla="*/ 11 w 1143011"/>
                  <a:gd name="connsiteY0" fmla="*/ 211178 h 374025"/>
                  <a:gd name="connsiteX1" fmla="*/ 577309 w 1143011"/>
                  <a:gd name="connsiteY1" fmla="*/ 0 h 374025"/>
                  <a:gd name="connsiteX2" fmla="*/ 1143011 w 1143011"/>
                  <a:gd name="connsiteY2" fmla="*/ 211178 h 374025"/>
                  <a:gd name="connsiteX3" fmla="*/ 588764 w 1143011"/>
                  <a:gd name="connsiteY3" fmla="*/ 367891 h 374025"/>
                  <a:gd name="connsiteX4" fmla="*/ 11 w 1143011"/>
                  <a:gd name="connsiteY4" fmla="*/ 211178 h 374025"/>
                  <a:gd name="connsiteX0" fmla="*/ 1615 w 1144615"/>
                  <a:gd name="connsiteY0" fmla="*/ 232749 h 395596"/>
                  <a:gd name="connsiteX1" fmla="*/ 420671 w 1144615"/>
                  <a:gd name="connsiteY1" fmla="*/ 30844 h 395596"/>
                  <a:gd name="connsiteX2" fmla="*/ 578913 w 1144615"/>
                  <a:gd name="connsiteY2" fmla="*/ 21571 h 395596"/>
                  <a:gd name="connsiteX3" fmla="*/ 1144615 w 1144615"/>
                  <a:gd name="connsiteY3" fmla="*/ 232749 h 395596"/>
                  <a:gd name="connsiteX4" fmla="*/ 590368 w 1144615"/>
                  <a:gd name="connsiteY4" fmla="*/ 389462 h 395596"/>
                  <a:gd name="connsiteX5" fmla="*/ 1615 w 1144615"/>
                  <a:gd name="connsiteY5" fmla="*/ 232749 h 395596"/>
                  <a:gd name="connsiteX0" fmla="*/ 933 w 1143933"/>
                  <a:gd name="connsiteY0" fmla="*/ 525417 h 688264"/>
                  <a:gd name="connsiteX1" fmla="*/ 456379 w 1143933"/>
                  <a:gd name="connsiteY1" fmla="*/ 3263 h 688264"/>
                  <a:gd name="connsiteX2" fmla="*/ 578231 w 1143933"/>
                  <a:gd name="connsiteY2" fmla="*/ 314239 h 688264"/>
                  <a:gd name="connsiteX3" fmla="*/ 1143933 w 1143933"/>
                  <a:gd name="connsiteY3" fmla="*/ 525417 h 688264"/>
                  <a:gd name="connsiteX4" fmla="*/ 589686 w 1143933"/>
                  <a:gd name="connsiteY4" fmla="*/ 682130 h 688264"/>
                  <a:gd name="connsiteX5" fmla="*/ 933 w 1143933"/>
                  <a:gd name="connsiteY5" fmla="*/ 525417 h 688264"/>
                  <a:gd name="connsiteX0" fmla="*/ 933 w 1143933"/>
                  <a:gd name="connsiteY0" fmla="*/ 525250 h 688097"/>
                  <a:gd name="connsiteX1" fmla="*/ 456379 w 1143933"/>
                  <a:gd name="connsiteY1" fmla="*/ 3096 h 688097"/>
                  <a:gd name="connsiteX2" fmla="*/ 916174 w 1143933"/>
                  <a:gd name="connsiteY2" fmla="*/ 329702 h 688097"/>
                  <a:gd name="connsiteX3" fmla="*/ 1143933 w 1143933"/>
                  <a:gd name="connsiteY3" fmla="*/ 525250 h 688097"/>
                  <a:gd name="connsiteX4" fmla="*/ 589686 w 1143933"/>
                  <a:gd name="connsiteY4" fmla="*/ 681963 h 688097"/>
                  <a:gd name="connsiteX5" fmla="*/ 933 w 1143933"/>
                  <a:gd name="connsiteY5" fmla="*/ 525250 h 688097"/>
                  <a:gd name="connsiteX0" fmla="*/ 933 w 1376205"/>
                  <a:gd name="connsiteY0" fmla="*/ 525250 h 688381"/>
                  <a:gd name="connsiteX1" fmla="*/ 456379 w 1376205"/>
                  <a:gd name="connsiteY1" fmla="*/ 3096 h 688381"/>
                  <a:gd name="connsiteX2" fmla="*/ 916174 w 1376205"/>
                  <a:gd name="connsiteY2" fmla="*/ 329702 h 688381"/>
                  <a:gd name="connsiteX3" fmla="*/ 1376205 w 1376205"/>
                  <a:gd name="connsiteY3" fmla="*/ 526083 h 688381"/>
                  <a:gd name="connsiteX4" fmla="*/ 589686 w 1376205"/>
                  <a:gd name="connsiteY4" fmla="*/ 681963 h 688381"/>
                  <a:gd name="connsiteX5" fmla="*/ 933 w 1376205"/>
                  <a:gd name="connsiteY5" fmla="*/ 525250 h 688381"/>
                  <a:gd name="connsiteX0" fmla="*/ 933 w 1502791"/>
                  <a:gd name="connsiteY0" fmla="*/ 524837 h 694366"/>
                  <a:gd name="connsiteX1" fmla="*/ 456379 w 1502791"/>
                  <a:gd name="connsiteY1" fmla="*/ 2683 h 694366"/>
                  <a:gd name="connsiteX2" fmla="*/ 916174 w 1502791"/>
                  <a:gd name="connsiteY2" fmla="*/ 329289 h 694366"/>
                  <a:gd name="connsiteX3" fmla="*/ 1502791 w 1502791"/>
                  <a:gd name="connsiteY3" fmla="*/ 240733 h 694366"/>
                  <a:gd name="connsiteX4" fmla="*/ 589686 w 1502791"/>
                  <a:gd name="connsiteY4" fmla="*/ 681550 h 694366"/>
                  <a:gd name="connsiteX5" fmla="*/ 933 w 1502791"/>
                  <a:gd name="connsiteY5" fmla="*/ 524837 h 694366"/>
                  <a:gd name="connsiteX0" fmla="*/ 6115 w 1507973"/>
                  <a:gd name="connsiteY0" fmla="*/ 524837 h 785099"/>
                  <a:gd name="connsiteX1" fmla="*/ 461561 w 1507973"/>
                  <a:gd name="connsiteY1" fmla="*/ 2683 h 785099"/>
                  <a:gd name="connsiteX2" fmla="*/ 921356 w 1507973"/>
                  <a:gd name="connsiteY2" fmla="*/ 329289 h 785099"/>
                  <a:gd name="connsiteX3" fmla="*/ 1507973 w 1507973"/>
                  <a:gd name="connsiteY3" fmla="*/ 240733 h 785099"/>
                  <a:gd name="connsiteX4" fmla="*/ 830724 w 1507973"/>
                  <a:gd name="connsiteY4" fmla="*/ 777009 h 785099"/>
                  <a:gd name="connsiteX5" fmla="*/ 6115 w 1507973"/>
                  <a:gd name="connsiteY5" fmla="*/ 524837 h 785099"/>
                  <a:gd name="connsiteX0" fmla="*/ 6893 w 1508751"/>
                  <a:gd name="connsiteY0" fmla="*/ 528357 h 788619"/>
                  <a:gd name="connsiteX1" fmla="*/ 462339 w 1508751"/>
                  <a:gd name="connsiteY1" fmla="*/ 6203 h 788619"/>
                  <a:gd name="connsiteX2" fmla="*/ 909338 w 1508751"/>
                  <a:gd name="connsiteY2" fmla="*/ 241335 h 788619"/>
                  <a:gd name="connsiteX3" fmla="*/ 1508751 w 1508751"/>
                  <a:gd name="connsiteY3" fmla="*/ 244253 h 788619"/>
                  <a:gd name="connsiteX4" fmla="*/ 831502 w 1508751"/>
                  <a:gd name="connsiteY4" fmla="*/ 780529 h 788619"/>
                  <a:gd name="connsiteX5" fmla="*/ 6893 w 1508751"/>
                  <a:gd name="connsiteY5" fmla="*/ 528357 h 788619"/>
                  <a:gd name="connsiteX0" fmla="*/ 38466 w 1540324"/>
                  <a:gd name="connsiteY0" fmla="*/ 461878 h 721748"/>
                  <a:gd name="connsiteX1" fmla="*/ 217952 w 1540324"/>
                  <a:gd name="connsiteY1" fmla="*/ 7805 h 721748"/>
                  <a:gd name="connsiteX2" fmla="*/ 940911 w 1540324"/>
                  <a:gd name="connsiteY2" fmla="*/ 174856 h 721748"/>
                  <a:gd name="connsiteX3" fmla="*/ 1540324 w 1540324"/>
                  <a:gd name="connsiteY3" fmla="*/ 177774 h 721748"/>
                  <a:gd name="connsiteX4" fmla="*/ 863075 w 1540324"/>
                  <a:gd name="connsiteY4" fmla="*/ 714050 h 721748"/>
                  <a:gd name="connsiteX5" fmla="*/ 38466 w 1540324"/>
                  <a:gd name="connsiteY5" fmla="*/ 461878 h 721748"/>
                  <a:gd name="connsiteX0" fmla="*/ 38466 w 1540601"/>
                  <a:gd name="connsiteY0" fmla="*/ 462553 h 718082"/>
                  <a:gd name="connsiteX1" fmla="*/ 217952 w 1540601"/>
                  <a:gd name="connsiteY1" fmla="*/ 8480 h 718082"/>
                  <a:gd name="connsiteX2" fmla="*/ 940911 w 1540601"/>
                  <a:gd name="connsiteY2" fmla="*/ 175531 h 718082"/>
                  <a:gd name="connsiteX3" fmla="*/ 1540601 w 1540601"/>
                  <a:gd name="connsiteY3" fmla="*/ 289413 h 718082"/>
                  <a:gd name="connsiteX4" fmla="*/ 863075 w 1540601"/>
                  <a:gd name="connsiteY4" fmla="*/ 714725 h 718082"/>
                  <a:gd name="connsiteX5" fmla="*/ 38466 w 1540601"/>
                  <a:gd name="connsiteY5" fmla="*/ 462553 h 718082"/>
                  <a:gd name="connsiteX0" fmla="*/ 37264 w 1539399"/>
                  <a:gd name="connsiteY0" fmla="*/ 395974 h 651314"/>
                  <a:gd name="connsiteX1" fmla="*/ 222155 w 1539399"/>
                  <a:gd name="connsiteY1" fmla="*/ 11881 h 651314"/>
                  <a:gd name="connsiteX2" fmla="*/ 939709 w 1539399"/>
                  <a:gd name="connsiteY2" fmla="*/ 108952 h 651314"/>
                  <a:gd name="connsiteX3" fmla="*/ 1539399 w 1539399"/>
                  <a:gd name="connsiteY3" fmla="*/ 222834 h 651314"/>
                  <a:gd name="connsiteX4" fmla="*/ 861873 w 1539399"/>
                  <a:gd name="connsiteY4" fmla="*/ 648146 h 651314"/>
                  <a:gd name="connsiteX5" fmla="*/ 37264 w 1539399"/>
                  <a:gd name="connsiteY5" fmla="*/ 395974 h 65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9399" h="651314">
                    <a:moveTo>
                      <a:pt x="37264" y="395974"/>
                    </a:moveTo>
                    <a:cubicBezTo>
                      <a:pt x="-69356" y="289930"/>
                      <a:pt x="71748" y="59718"/>
                      <a:pt x="222155" y="11881"/>
                    </a:cubicBezTo>
                    <a:cubicBezTo>
                      <a:pt x="372562" y="-35956"/>
                      <a:pt x="720168" y="73793"/>
                      <a:pt x="939709" y="108952"/>
                    </a:cubicBezTo>
                    <a:cubicBezTo>
                      <a:pt x="1159250" y="144111"/>
                      <a:pt x="1539399" y="12414"/>
                      <a:pt x="1539399" y="222834"/>
                    </a:cubicBezTo>
                    <a:cubicBezTo>
                      <a:pt x="1539399" y="433254"/>
                      <a:pt x="1112229" y="619289"/>
                      <a:pt x="861873" y="648146"/>
                    </a:cubicBezTo>
                    <a:cubicBezTo>
                      <a:pt x="611517" y="677003"/>
                      <a:pt x="143884" y="502018"/>
                      <a:pt x="37264" y="395974"/>
                    </a:cubicBezTo>
                    <a:close/>
                  </a:path>
                </a:pathLst>
              </a:cu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3"/>
              <p:cNvSpPr/>
              <p:nvPr/>
            </p:nvSpPr>
            <p:spPr>
              <a:xfrm rot="350824" flipH="1">
                <a:off x="1240049" y="3930938"/>
                <a:ext cx="1405311" cy="473840"/>
              </a:xfrm>
              <a:custGeom>
                <a:avLst/>
                <a:gdLst>
                  <a:gd name="connsiteX0" fmla="*/ 0 w 1143000"/>
                  <a:gd name="connsiteY0" fmla="*/ 381000 h 762000"/>
                  <a:gd name="connsiteX1" fmla="*/ 571500 w 1143000"/>
                  <a:gd name="connsiteY1" fmla="*/ 0 h 762000"/>
                  <a:gd name="connsiteX2" fmla="*/ 1143000 w 1143000"/>
                  <a:gd name="connsiteY2" fmla="*/ 381000 h 762000"/>
                  <a:gd name="connsiteX3" fmla="*/ 571500 w 1143000"/>
                  <a:gd name="connsiteY3" fmla="*/ 762000 h 762000"/>
                  <a:gd name="connsiteX4" fmla="*/ 0 w 1143000"/>
                  <a:gd name="connsiteY4" fmla="*/ 381000 h 762000"/>
                  <a:gd name="connsiteX0" fmla="*/ 23 w 1143023"/>
                  <a:gd name="connsiteY0" fmla="*/ 381000 h 543847"/>
                  <a:gd name="connsiteX1" fmla="*/ 571523 w 1143023"/>
                  <a:gd name="connsiteY1" fmla="*/ 0 h 543847"/>
                  <a:gd name="connsiteX2" fmla="*/ 1143023 w 1143023"/>
                  <a:gd name="connsiteY2" fmla="*/ 381000 h 543847"/>
                  <a:gd name="connsiteX3" fmla="*/ 588776 w 1143023"/>
                  <a:gd name="connsiteY3" fmla="*/ 537713 h 543847"/>
                  <a:gd name="connsiteX4" fmla="*/ 23 w 1143023"/>
                  <a:gd name="connsiteY4" fmla="*/ 381000 h 543847"/>
                  <a:gd name="connsiteX0" fmla="*/ 11 w 1143011"/>
                  <a:gd name="connsiteY0" fmla="*/ 211178 h 374025"/>
                  <a:gd name="connsiteX1" fmla="*/ 577309 w 1143011"/>
                  <a:gd name="connsiteY1" fmla="*/ 0 h 374025"/>
                  <a:gd name="connsiteX2" fmla="*/ 1143011 w 1143011"/>
                  <a:gd name="connsiteY2" fmla="*/ 211178 h 374025"/>
                  <a:gd name="connsiteX3" fmla="*/ 588764 w 1143011"/>
                  <a:gd name="connsiteY3" fmla="*/ 367891 h 374025"/>
                  <a:gd name="connsiteX4" fmla="*/ 11 w 1143011"/>
                  <a:gd name="connsiteY4" fmla="*/ 211178 h 374025"/>
                  <a:gd name="connsiteX0" fmla="*/ 1615 w 1144615"/>
                  <a:gd name="connsiteY0" fmla="*/ 232749 h 395596"/>
                  <a:gd name="connsiteX1" fmla="*/ 420671 w 1144615"/>
                  <a:gd name="connsiteY1" fmla="*/ 30844 h 395596"/>
                  <a:gd name="connsiteX2" fmla="*/ 578913 w 1144615"/>
                  <a:gd name="connsiteY2" fmla="*/ 21571 h 395596"/>
                  <a:gd name="connsiteX3" fmla="*/ 1144615 w 1144615"/>
                  <a:gd name="connsiteY3" fmla="*/ 232749 h 395596"/>
                  <a:gd name="connsiteX4" fmla="*/ 590368 w 1144615"/>
                  <a:gd name="connsiteY4" fmla="*/ 389462 h 395596"/>
                  <a:gd name="connsiteX5" fmla="*/ 1615 w 1144615"/>
                  <a:gd name="connsiteY5" fmla="*/ 232749 h 395596"/>
                  <a:gd name="connsiteX0" fmla="*/ 933 w 1143933"/>
                  <a:gd name="connsiteY0" fmla="*/ 525417 h 688264"/>
                  <a:gd name="connsiteX1" fmla="*/ 456379 w 1143933"/>
                  <a:gd name="connsiteY1" fmla="*/ 3263 h 688264"/>
                  <a:gd name="connsiteX2" fmla="*/ 578231 w 1143933"/>
                  <a:gd name="connsiteY2" fmla="*/ 314239 h 688264"/>
                  <a:gd name="connsiteX3" fmla="*/ 1143933 w 1143933"/>
                  <a:gd name="connsiteY3" fmla="*/ 525417 h 688264"/>
                  <a:gd name="connsiteX4" fmla="*/ 589686 w 1143933"/>
                  <a:gd name="connsiteY4" fmla="*/ 682130 h 688264"/>
                  <a:gd name="connsiteX5" fmla="*/ 933 w 1143933"/>
                  <a:gd name="connsiteY5" fmla="*/ 525417 h 688264"/>
                  <a:gd name="connsiteX0" fmla="*/ 933 w 1143933"/>
                  <a:gd name="connsiteY0" fmla="*/ 525250 h 688097"/>
                  <a:gd name="connsiteX1" fmla="*/ 456379 w 1143933"/>
                  <a:gd name="connsiteY1" fmla="*/ 3096 h 688097"/>
                  <a:gd name="connsiteX2" fmla="*/ 916174 w 1143933"/>
                  <a:gd name="connsiteY2" fmla="*/ 329702 h 688097"/>
                  <a:gd name="connsiteX3" fmla="*/ 1143933 w 1143933"/>
                  <a:gd name="connsiteY3" fmla="*/ 525250 h 688097"/>
                  <a:gd name="connsiteX4" fmla="*/ 589686 w 1143933"/>
                  <a:gd name="connsiteY4" fmla="*/ 681963 h 688097"/>
                  <a:gd name="connsiteX5" fmla="*/ 933 w 1143933"/>
                  <a:gd name="connsiteY5" fmla="*/ 525250 h 688097"/>
                  <a:gd name="connsiteX0" fmla="*/ 933 w 1376205"/>
                  <a:gd name="connsiteY0" fmla="*/ 525250 h 688381"/>
                  <a:gd name="connsiteX1" fmla="*/ 456379 w 1376205"/>
                  <a:gd name="connsiteY1" fmla="*/ 3096 h 688381"/>
                  <a:gd name="connsiteX2" fmla="*/ 916174 w 1376205"/>
                  <a:gd name="connsiteY2" fmla="*/ 329702 h 688381"/>
                  <a:gd name="connsiteX3" fmla="*/ 1376205 w 1376205"/>
                  <a:gd name="connsiteY3" fmla="*/ 526083 h 688381"/>
                  <a:gd name="connsiteX4" fmla="*/ 589686 w 1376205"/>
                  <a:gd name="connsiteY4" fmla="*/ 681963 h 688381"/>
                  <a:gd name="connsiteX5" fmla="*/ 933 w 1376205"/>
                  <a:gd name="connsiteY5" fmla="*/ 525250 h 688381"/>
                  <a:gd name="connsiteX0" fmla="*/ 933 w 1376205"/>
                  <a:gd name="connsiteY0" fmla="*/ 526601 h 689732"/>
                  <a:gd name="connsiteX1" fmla="*/ 456379 w 1376205"/>
                  <a:gd name="connsiteY1" fmla="*/ 4447 h 689732"/>
                  <a:gd name="connsiteX2" fmla="*/ 943390 w 1376205"/>
                  <a:gd name="connsiteY2" fmla="*/ 239023 h 689732"/>
                  <a:gd name="connsiteX3" fmla="*/ 1376205 w 1376205"/>
                  <a:gd name="connsiteY3" fmla="*/ 527434 h 689732"/>
                  <a:gd name="connsiteX4" fmla="*/ 589686 w 1376205"/>
                  <a:gd name="connsiteY4" fmla="*/ 683314 h 689732"/>
                  <a:gd name="connsiteX5" fmla="*/ 933 w 1376205"/>
                  <a:gd name="connsiteY5" fmla="*/ 526601 h 689732"/>
                  <a:gd name="connsiteX0" fmla="*/ 1200 w 1376472"/>
                  <a:gd name="connsiteY0" fmla="*/ 460881 h 624012"/>
                  <a:gd name="connsiteX1" fmla="*/ 440810 w 1376472"/>
                  <a:gd name="connsiteY1" fmla="*/ 6054 h 624012"/>
                  <a:gd name="connsiteX2" fmla="*/ 943657 w 1376472"/>
                  <a:gd name="connsiteY2" fmla="*/ 173303 h 624012"/>
                  <a:gd name="connsiteX3" fmla="*/ 1376472 w 1376472"/>
                  <a:gd name="connsiteY3" fmla="*/ 461714 h 624012"/>
                  <a:gd name="connsiteX4" fmla="*/ 589953 w 1376472"/>
                  <a:gd name="connsiteY4" fmla="*/ 617594 h 624012"/>
                  <a:gd name="connsiteX5" fmla="*/ 1200 w 1376472"/>
                  <a:gd name="connsiteY5" fmla="*/ 460881 h 624012"/>
                  <a:gd name="connsiteX0" fmla="*/ 1200 w 1376472"/>
                  <a:gd name="connsiteY0" fmla="*/ 458320 h 621451"/>
                  <a:gd name="connsiteX1" fmla="*/ 440810 w 1376472"/>
                  <a:gd name="connsiteY1" fmla="*/ 3493 h 621451"/>
                  <a:gd name="connsiteX2" fmla="*/ 878943 w 1376472"/>
                  <a:gd name="connsiteY2" fmla="*/ 284856 h 621451"/>
                  <a:gd name="connsiteX3" fmla="*/ 1376472 w 1376472"/>
                  <a:gd name="connsiteY3" fmla="*/ 459153 h 621451"/>
                  <a:gd name="connsiteX4" fmla="*/ 589953 w 1376472"/>
                  <a:gd name="connsiteY4" fmla="*/ 615033 h 621451"/>
                  <a:gd name="connsiteX5" fmla="*/ 1200 w 1376472"/>
                  <a:gd name="connsiteY5" fmla="*/ 458320 h 621451"/>
                  <a:gd name="connsiteX0" fmla="*/ 1200 w 1376472"/>
                  <a:gd name="connsiteY0" fmla="*/ 459073 h 622204"/>
                  <a:gd name="connsiteX1" fmla="*/ 440810 w 1376472"/>
                  <a:gd name="connsiteY1" fmla="*/ 4246 h 622204"/>
                  <a:gd name="connsiteX2" fmla="*/ 919114 w 1376472"/>
                  <a:gd name="connsiteY2" fmla="*/ 237951 h 622204"/>
                  <a:gd name="connsiteX3" fmla="*/ 1376472 w 1376472"/>
                  <a:gd name="connsiteY3" fmla="*/ 459906 h 622204"/>
                  <a:gd name="connsiteX4" fmla="*/ 589953 w 1376472"/>
                  <a:gd name="connsiteY4" fmla="*/ 615786 h 622204"/>
                  <a:gd name="connsiteX5" fmla="*/ 1200 w 1376472"/>
                  <a:gd name="connsiteY5" fmla="*/ 459073 h 622204"/>
                  <a:gd name="connsiteX0" fmla="*/ 1200 w 1425558"/>
                  <a:gd name="connsiteY0" fmla="*/ 458696 h 619196"/>
                  <a:gd name="connsiteX1" fmla="*/ 440810 w 1425558"/>
                  <a:gd name="connsiteY1" fmla="*/ 3869 h 619196"/>
                  <a:gd name="connsiteX2" fmla="*/ 919114 w 1425558"/>
                  <a:gd name="connsiteY2" fmla="*/ 237574 h 619196"/>
                  <a:gd name="connsiteX3" fmla="*/ 1425558 w 1425558"/>
                  <a:gd name="connsiteY3" fmla="*/ 326620 h 619196"/>
                  <a:gd name="connsiteX4" fmla="*/ 589953 w 1425558"/>
                  <a:gd name="connsiteY4" fmla="*/ 615409 h 619196"/>
                  <a:gd name="connsiteX5" fmla="*/ 1200 w 1425558"/>
                  <a:gd name="connsiteY5" fmla="*/ 458696 h 619196"/>
                  <a:gd name="connsiteX0" fmla="*/ 1400 w 1425758"/>
                  <a:gd name="connsiteY0" fmla="*/ 250944 h 410399"/>
                  <a:gd name="connsiteX1" fmla="*/ 430651 w 1425758"/>
                  <a:gd name="connsiteY1" fmla="*/ 30279 h 410399"/>
                  <a:gd name="connsiteX2" fmla="*/ 919314 w 1425758"/>
                  <a:gd name="connsiteY2" fmla="*/ 29822 h 410399"/>
                  <a:gd name="connsiteX3" fmla="*/ 1425758 w 1425758"/>
                  <a:gd name="connsiteY3" fmla="*/ 118868 h 410399"/>
                  <a:gd name="connsiteX4" fmla="*/ 590153 w 1425758"/>
                  <a:gd name="connsiteY4" fmla="*/ 407657 h 410399"/>
                  <a:gd name="connsiteX5" fmla="*/ 1400 w 1425758"/>
                  <a:gd name="connsiteY5" fmla="*/ 250944 h 410399"/>
                  <a:gd name="connsiteX0" fmla="*/ 1234 w 1425592"/>
                  <a:gd name="connsiteY0" fmla="*/ 310970 h 470724"/>
                  <a:gd name="connsiteX1" fmla="*/ 439076 w 1425592"/>
                  <a:gd name="connsiteY1" fmla="*/ 8152 h 470724"/>
                  <a:gd name="connsiteX2" fmla="*/ 919148 w 1425592"/>
                  <a:gd name="connsiteY2" fmla="*/ 89848 h 470724"/>
                  <a:gd name="connsiteX3" fmla="*/ 1425592 w 1425592"/>
                  <a:gd name="connsiteY3" fmla="*/ 178894 h 470724"/>
                  <a:gd name="connsiteX4" fmla="*/ 589987 w 1425592"/>
                  <a:gd name="connsiteY4" fmla="*/ 467683 h 470724"/>
                  <a:gd name="connsiteX5" fmla="*/ 1234 w 1425592"/>
                  <a:gd name="connsiteY5" fmla="*/ 310970 h 47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5592" h="470724">
                    <a:moveTo>
                      <a:pt x="1234" y="310970"/>
                    </a:moveTo>
                    <a:cubicBezTo>
                      <a:pt x="-23918" y="234381"/>
                      <a:pt x="342860" y="43348"/>
                      <a:pt x="439076" y="8152"/>
                    </a:cubicBezTo>
                    <a:cubicBezTo>
                      <a:pt x="535292" y="-27044"/>
                      <a:pt x="754729" y="61391"/>
                      <a:pt x="919148" y="89848"/>
                    </a:cubicBezTo>
                    <a:cubicBezTo>
                      <a:pt x="1083567" y="118305"/>
                      <a:pt x="1425592" y="-31526"/>
                      <a:pt x="1425592" y="178894"/>
                    </a:cubicBezTo>
                    <a:cubicBezTo>
                      <a:pt x="1425592" y="389314"/>
                      <a:pt x="827380" y="445670"/>
                      <a:pt x="589987" y="467683"/>
                    </a:cubicBezTo>
                    <a:cubicBezTo>
                      <a:pt x="352594" y="489696"/>
                      <a:pt x="26386" y="387559"/>
                      <a:pt x="1234" y="310970"/>
                    </a:cubicBezTo>
                    <a:close/>
                  </a:path>
                </a:pathLst>
              </a:cu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4" name="Freeform 33"/>
          <p:cNvSpPr/>
          <p:nvPr/>
        </p:nvSpPr>
        <p:spPr>
          <a:xfrm>
            <a:off x="-1153187" y="3730611"/>
            <a:ext cx="5208115" cy="185993"/>
          </a:xfrm>
          <a:custGeom>
            <a:avLst/>
            <a:gdLst>
              <a:gd name="connsiteX0" fmla="*/ 0 w 8747185"/>
              <a:gd name="connsiteY0" fmla="*/ 0 h 2389893"/>
              <a:gd name="connsiteX1" fmla="*/ 3752491 w 8747185"/>
              <a:gd name="connsiteY1" fmla="*/ 2027208 h 2389893"/>
              <a:gd name="connsiteX2" fmla="*/ 5184476 w 8747185"/>
              <a:gd name="connsiteY2" fmla="*/ 1906438 h 2389893"/>
              <a:gd name="connsiteX3" fmla="*/ 5978106 w 8747185"/>
              <a:gd name="connsiteY3" fmla="*/ 2337759 h 2389893"/>
              <a:gd name="connsiteX4" fmla="*/ 7065034 w 8747185"/>
              <a:gd name="connsiteY4" fmla="*/ 1992702 h 2389893"/>
              <a:gd name="connsiteX5" fmla="*/ 7781026 w 8747185"/>
              <a:gd name="connsiteY5" fmla="*/ 2389517 h 2389893"/>
              <a:gd name="connsiteX6" fmla="*/ 8462513 w 8747185"/>
              <a:gd name="connsiteY6" fmla="*/ 1906438 h 2389893"/>
              <a:gd name="connsiteX7" fmla="*/ 8747185 w 8747185"/>
              <a:gd name="connsiteY7" fmla="*/ 2070340 h 2389893"/>
              <a:gd name="connsiteX0" fmla="*/ 0 w 6866627"/>
              <a:gd name="connsiteY0" fmla="*/ 149569 h 530089"/>
              <a:gd name="connsiteX1" fmla="*/ 1871933 w 6866627"/>
              <a:gd name="connsiteY1" fmla="*/ 132316 h 530089"/>
              <a:gd name="connsiteX2" fmla="*/ 3303918 w 6866627"/>
              <a:gd name="connsiteY2" fmla="*/ 11546 h 530089"/>
              <a:gd name="connsiteX3" fmla="*/ 4097548 w 6866627"/>
              <a:gd name="connsiteY3" fmla="*/ 442867 h 530089"/>
              <a:gd name="connsiteX4" fmla="*/ 5184476 w 6866627"/>
              <a:gd name="connsiteY4" fmla="*/ 97810 h 530089"/>
              <a:gd name="connsiteX5" fmla="*/ 5900468 w 6866627"/>
              <a:gd name="connsiteY5" fmla="*/ 494625 h 530089"/>
              <a:gd name="connsiteX6" fmla="*/ 6581955 w 6866627"/>
              <a:gd name="connsiteY6" fmla="*/ 11546 h 530089"/>
              <a:gd name="connsiteX7" fmla="*/ 6866627 w 6866627"/>
              <a:gd name="connsiteY7" fmla="*/ 175448 h 530089"/>
              <a:gd name="connsiteX0" fmla="*/ 0 w 6866627"/>
              <a:gd name="connsiteY0" fmla="*/ 149569 h 642037"/>
              <a:gd name="connsiteX1" fmla="*/ 2458530 w 6866627"/>
              <a:gd name="connsiteY1" fmla="*/ 468746 h 642037"/>
              <a:gd name="connsiteX2" fmla="*/ 3303918 w 6866627"/>
              <a:gd name="connsiteY2" fmla="*/ 11546 h 642037"/>
              <a:gd name="connsiteX3" fmla="*/ 4097548 w 6866627"/>
              <a:gd name="connsiteY3" fmla="*/ 442867 h 642037"/>
              <a:gd name="connsiteX4" fmla="*/ 5184476 w 6866627"/>
              <a:gd name="connsiteY4" fmla="*/ 97810 h 642037"/>
              <a:gd name="connsiteX5" fmla="*/ 5900468 w 6866627"/>
              <a:gd name="connsiteY5" fmla="*/ 494625 h 642037"/>
              <a:gd name="connsiteX6" fmla="*/ 6581955 w 6866627"/>
              <a:gd name="connsiteY6" fmla="*/ 11546 h 642037"/>
              <a:gd name="connsiteX7" fmla="*/ 6866627 w 6866627"/>
              <a:gd name="connsiteY7" fmla="*/ 175448 h 642037"/>
              <a:gd name="connsiteX0" fmla="*/ 0 w 5615797"/>
              <a:gd name="connsiteY0" fmla="*/ 589517 h 959879"/>
              <a:gd name="connsiteX1" fmla="*/ 1207700 w 5615797"/>
              <a:gd name="connsiteY1" fmla="*/ 468746 h 959879"/>
              <a:gd name="connsiteX2" fmla="*/ 2053088 w 5615797"/>
              <a:gd name="connsiteY2" fmla="*/ 11546 h 959879"/>
              <a:gd name="connsiteX3" fmla="*/ 2846718 w 5615797"/>
              <a:gd name="connsiteY3" fmla="*/ 442867 h 959879"/>
              <a:gd name="connsiteX4" fmla="*/ 3933646 w 5615797"/>
              <a:gd name="connsiteY4" fmla="*/ 97810 h 959879"/>
              <a:gd name="connsiteX5" fmla="*/ 4649638 w 5615797"/>
              <a:gd name="connsiteY5" fmla="*/ 494625 h 959879"/>
              <a:gd name="connsiteX6" fmla="*/ 5331125 w 5615797"/>
              <a:gd name="connsiteY6" fmla="*/ 11546 h 959879"/>
              <a:gd name="connsiteX7" fmla="*/ 5615797 w 5615797"/>
              <a:gd name="connsiteY7" fmla="*/ 175448 h 959879"/>
              <a:gd name="connsiteX0" fmla="*/ 0 w 5615797"/>
              <a:gd name="connsiteY0" fmla="*/ 589517 h 824156"/>
              <a:gd name="connsiteX1" fmla="*/ 1207700 w 5615797"/>
              <a:gd name="connsiteY1" fmla="*/ 468746 h 824156"/>
              <a:gd name="connsiteX2" fmla="*/ 2053088 w 5615797"/>
              <a:gd name="connsiteY2" fmla="*/ 11546 h 824156"/>
              <a:gd name="connsiteX3" fmla="*/ 2846718 w 5615797"/>
              <a:gd name="connsiteY3" fmla="*/ 442867 h 824156"/>
              <a:gd name="connsiteX4" fmla="*/ 3933646 w 5615797"/>
              <a:gd name="connsiteY4" fmla="*/ 97810 h 824156"/>
              <a:gd name="connsiteX5" fmla="*/ 4649638 w 5615797"/>
              <a:gd name="connsiteY5" fmla="*/ 494625 h 824156"/>
              <a:gd name="connsiteX6" fmla="*/ 5331125 w 5615797"/>
              <a:gd name="connsiteY6" fmla="*/ 11546 h 824156"/>
              <a:gd name="connsiteX7" fmla="*/ 5615797 w 5615797"/>
              <a:gd name="connsiteY7" fmla="*/ 175448 h 824156"/>
              <a:gd name="connsiteX0" fmla="*/ 0 w 5615797"/>
              <a:gd name="connsiteY0" fmla="*/ 589517 h 838083"/>
              <a:gd name="connsiteX1" fmla="*/ 1207700 w 5615797"/>
              <a:gd name="connsiteY1" fmla="*/ 468746 h 838083"/>
              <a:gd name="connsiteX2" fmla="*/ 2053088 w 5615797"/>
              <a:gd name="connsiteY2" fmla="*/ 11546 h 838083"/>
              <a:gd name="connsiteX3" fmla="*/ 2846718 w 5615797"/>
              <a:gd name="connsiteY3" fmla="*/ 442867 h 838083"/>
              <a:gd name="connsiteX4" fmla="*/ 3933646 w 5615797"/>
              <a:gd name="connsiteY4" fmla="*/ 97810 h 838083"/>
              <a:gd name="connsiteX5" fmla="*/ 4649638 w 5615797"/>
              <a:gd name="connsiteY5" fmla="*/ 494625 h 838083"/>
              <a:gd name="connsiteX6" fmla="*/ 5331125 w 5615797"/>
              <a:gd name="connsiteY6" fmla="*/ 11546 h 838083"/>
              <a:gd name="connsiteX7" fmla="*/ 5615797 w 5615797"/>
              <a:gd name="connsiteY7" fmla="*/ 175448 h 838083"/>
              <a:gd name="connsiteX0" fmla="*/ 0 w 5615797"/>
              <a:gd name="connsiteY0" fmla="*/ 589517 h 902605"/>
              <a:gd name="connsiteX1" fmla="*/ 1207700 w 5615797"/>
              <a:gd name="connsiteY1" fmla="*/ 468746 h 902605"/>
              <a:gd name="connsiteX2" fmla="*/ 2053088 w 5615797"/>
              <a:gd name="connsiteY2" fmla="*/ 11546 h 902605"/>
              <a:gd name="connsiteX3" fmla="*/ 2846718 w 5615797"/>
              <a:gd name="connsiteY3" fmla="*/ 442867 h 902605"/>
              <a:gd name="connsiteX4" fmla="*/ 3933646 w 5615797"/>
              <a:gd name="connsiteY4" fmla="*/ 97810 h 902605"/>
              <a:gd name="connsiteX5" fmla="*/ 4649638 w 5615797"/>
              <a:gd name="connsiteY5" fmla="*/ 494625 h 902605"/>
              <a:gd name="connsiteX6" fmla="*/ 5331125 w 5615797"/>
              <a:gd name="connsiteY6" fmla="*/ 11546 h 902605"/>
              <a:gd name="connsiteX7" fmla="*/ 5615797 w 5615797"/>
              <a:gd name="connsiteY7" fmla="*/ 175448 h 902605"/>
              <a:gd name="connsiteX0" fmla="*/ 0 w 5900469"/>
              <a:gd name="connsiteY0" fmla="*/ 578663 h 891751"/>
              <a:gd name="connsiteX1" fmla="*/ 1207700 w 5900469"/>
              <a:gd name="connsiteY1" fmla="*/ 457892 h 891751"/>
              <a:gd name="connsiteX2" fmla="*/ 2053088 w 5900469"/>
              <a:gd name="connsiteY2" fmla="*/ 692 h 891751"/>
              <a:gd name="connsiteX3" fmla="*/ 2846718 w 5900469"/>
              <a:gd name="connsiteY3" fmla="*/ 432013 h 891751"/>
              <a:gd name="connsiteX4" fmla="*/ 3933646 w 5900469"/>
              <a:gd name="connsiteY4" fmla="*/ 86956 h 891751"/>
              <a:gd name="connsiteX5" fmla="*/ 4649638 w 5900469"/>
              <a:gd name="connsiteY5" fmla="*/ 483771 h 891751"/>
              <a:gd name="connsiteX6" fmla="*/ 5331125 w 5900469"/>
              <a:gd name="connsiteY6" fmla="*/ 692 h 891751"/>
              <a:gd name="connsiteX7" fmla="*/ 5900469 w 5900469"/>
              <a:gd name="connsiteY7" fmla="*/ 613168 h 891751"/>
              <a:gd name="connsiteX0" fmla="*/ 0 w 5900469"/>
              <a:gd name="connsiteY0" fmla="*/ 586629 h 957294"/>
              <a:gd name="connsiteX1" fmla="*/ 1207700 w 5900469"/>
              <a:gd name="connsiteY1" fmla="*/ 465858 h 957294"/>
              <a:gd name="connsiteX2" fmla="*/ 2225617 w 5900469"/>
              <a:gd name="connsiteY2" fmla="*/ 32 h 957294"/>
              <a:gd name="connsiteX3" fmla="*/ 2846718 w 5900469"/>
              <a:gd name="connsiteY3" fmla="*/ 439979 h 957294"/>
              <a:gd name="connsiteX4" fmla="*/ 3933646 w 5900469"/>
              <a:gd name="connsiteY4" fmla="*/ 94922 h 957294"/>
              <a:gd name="connsiteX5" fmla="*/ 4649638 w 5900469"/>
              <a:gd name="connsiteY5" fmla="*/ 491737 h 957294"/>
              <a:gd name="connsiteX6" fmla="*/ 5331125 w 5900469"/>
              <a:gd name="connsiteY6" fmla="*/ 8658 h 957294"/>
              <a:gd name="connsiteX7" fmla="*/ 5900469 w 5900469"/>
              <a:gd name="connsiteY7" fmla="*/ 621134 h 957294"/>
              <a:gd name="connsiteX0" fmla="*/ 0 w 5900469"/>
              <a:gd name="connsiteY0" fmla="*/ 586629 h 957294"/>
              <a:gd name="connsiteX1" fmla="*/ 1630394 w 5900469"/>
              <a:gd name="connsiteY1" fmla="*/ 465858 h 957294"/>
              <a:gd name="connsiteX2" fmla="*/ 2225617 w 5900469"/>
              <a:gd name="connsiteY2" fmla="*/ 32 h 957294"/>
              <a:gd name="connsiteX3" fmla="*/ 2846718 w 5900469"/>
              <a:gd name="connsiteY3" fmla="*/ 439979 h 957294"/>
              <a:gd name="connsiteX4" fmla="*/ 3933646 w 5900469"/>
              <a:gd name="connsiteY4" fmla="*/ 94922 h 957294"/>
              <a:gd name="connsiteX5" fmla="*/ 4649638 w 5900469"/>
              <a:gd name="connsiteY5" fmla="*/ 491737 h 957294"/>
              <a:gd name="connsiteX6" fmla="*/ 5331125 w 5900469"/>
              <a:gd name="connsiteY6" fmla="*/ 8658 h 957294"/>
              <a:gd name="connsiteX7" fmla="*/ 5900469 w 5900469"/>
              <a:gd name="connsiteY7" fmla="*/ 621134 h 957294"/>
              <a:gd name="connsiteX0" fmla="*/ 0 w 5900469"/>
              <a:gd name="connsiteY0" fmla="*/ 596217 h 906624"/>
              <a:gd name="connsiteX1" fmla="*/ 1664899 w 5900469"/>
              <a:gd name="connsiteY1" fmla="*/ 182148 h 906624"/>
              <a:gd name="connsiteX2" fmla="*/ 2225617 w 5900469"/>
              <a:gd name="connsiteY2" fmla="*/ 9620 h 906624"/>
              <a:gd name="connsiteX3" fmla="*/ 2846718 w 5900469"/>
              <a:gd name="connsiteY3" fmla="*/ 449567 h 906624"/>
              <a:gd name="connsiteX4" fmla="*/ 3933646 w 5900469"/>
              <a:gd name="connsiteY4" fmla="*/ 104510 h 906624"/>
              <a:gd name="connsiteX5" fmla="*/ 4649638 w 5900469"/>
              <a:gd name="connsiteY5" fmla="*/ 501325 h 906624"/>
              <a:gd name="connsiteX6" fmla="*/ 5331125 w 5900469"/>
              <a:gd name="connsiteY6" fmla="*/ 18246 h 906624"/>
              <a:gd name="connsiteX7" fmla="*/ 5900469 w 5900469"/>
              <a:gd name="connsiteY7" fmla="*/ 630722 h 906624"/>
              <a:gd name="connsiteX0" fmla="*/ 0 w 5900469"/>
              <a:gd name="connsiteY0" fmla="*/ 578663 h 888184"/>
              <a:gd name="connsiteX1" fmla="*/ 1664899 w 5900469"/>
              <a:gd name="connsiteY1" fmla="*/ 164594 h 888184"/>
              <a:gd name="connsiteX2" fmla="*/ 2372266 w 5900469"/>
              <a:gd name="connsiteY2" fmla="*/ 26571 h 888184"/>
              <a:gd name="connsiteX3" fmla="*/ 2846718 w 5900469"/>
              <a:gd name="connsiteY3" fmla="*/ 432013 h 888184"/>
              <a:gd name="connsiteX4" fmla="*/ 3933646 w 5900469"/>
              <a:gd name="connsiteY4" fmla="*/ 86956 h 888184"/>
              <a:gd name="connsiteX5" fmla="*/ 4649638 w 5900469"/>
              <a:gd name="connsiteY5" fmla="*/ 483771 h 888184"/>
              <a:gd name="connsiteX6" fmla="*/ 5331125 w 5900469"/>
              <a:gd name="connsiteY6" fmla="*/ 692 h 888184"/>
              <a:gd name="connsiteX7" fmla="*/ 5900469 w 5900469"/>
              <a:gd name="connsiteY7" fmla="*/ 613168 h 888184"/>
              <a:gd name="connsiteX0" fmla="*/ 0 w 5495027"/>
              <a:gd name="connsiteY0" fmla="*/ 0 h 672860"/>
              <a:gd name="connsiteX1" fmla="*/ 1259457 w 5495027"/>
              <a:gd name="connsiteY1" fmla="*/ 224286 h 672860"/>
              <a:gd name="connsiteX2" fmla="*/ 1966824 w 5495027"/>
              <a:gd name="connsiteY2" fmla="*/ 86263 h 672860"/>
              <a:gd name="connsiteX3" fmla="*/ 2441276 w 5495027"/>
              <a:gd name="connsiteY3" fmla="*/ 491705 h 672860"/>
              <a:gd name="connsiteX4" fmla="*/ 3528204 w 5495027"/>
              <a:gd name="connsiteY4" fmla="*/ 146648 h 672860"/>
              <a:gd name="connsiteX5" fmla="*/ 4244196 w 5495027"/>
              <a:gd name="connsiteY5" fmla="*/ 543463 h 672860"/>
              <a:gd name="connsiteX6" fmla="*/ 4925683 w 5495027"/>
              <a:gd name="connsiteY6" fmla="*/ 60384 h 672860"/>
              <a:gd name="connsiteX7" fmla="*/ 5495027 w 5495027"/>
              <a:gd name="connsiteY7" fmla="*/ 672860 h 672860"/>
              <a:gd name="connsiteX0" fmla="*/ 0 w 5495027"/>
              <a:gd name="connsiteY0" fmla="*/ 0 h 672860"/>
              <a:gd name="connsiteX1" fmla="*/ 1259457 w 5495027"/>
              <a:gd name="connsiteY1" fmla="*/ 224286 h 672860"/>
              <a:gd name="connsiteX2" fmla="*/ 1940945 w 5495027"/>
              <a:gd name="connsiteY2" fmla="*/ 34504 h 672860"/>
              <a:gd name="connsiteX3" fmla="*/ 2441276 w 5495027"/>
              <a:gd name="connsiteY3" fmla="*/ 491705 h 672860"/>
              <a:gd name="connsiteX4" fmla="*/ 3528204 w 5495027"/>
              <a:gd name="connsiteY4" fmla="*/ 146648 h 672860"/>
              <a:gd name="connsiteX5" fmla="*/ 4244196 w 5495027"/>
              <a:gd name="connsiteY5" fmla="*/ 543463 h 672860"/>
              <a:gd name="connsiteX6" fmla="*/ 4925683 w 5495027"/>
              <a:gd name="connsiteY6" fmla="*/ 60384 h 672860"/>
              <a:gd name="connsiteX7" fmla="*/ 5495027 w 5495027"/>
              <a:gd name="connsiteY7" fmla="*/ 672860 h 672860"/>
              <a:gd name="connsiteX0" fmla="*/ 0 w 5495027"/>
              <a:gd name="connsiteY0" fmla="*/ 0 h 672860"/>
              <a:gd name="connsiteX1" fmla="*/ 1259457 w 5495027"/>
              <a:gd name="connsiteY1" fmla="*/ 224286 h 672860"/>
              <a:gd name="connsiteX2" fmla="*/ 1923692 w 5495027"/>
              <a:gd name="connsiteY2" fmla="*/ 34504 h 672860"/>
              <a:gd name="connsiteX3" fmla="*/ 2441276 w 5495027"/>
              <a:gd name="connsiteY3" fmla="*/ 491705 h 672860"/>
              <a:gd name="connsiteX4" fmla="*/ 3528204 w 5495027"/>
              <a:gd name="connsiteY4" fmla="*/ 146648 h 672860"/>
              <a:gd name="connsiteX5" fmla="*/ 4244196 w 5495027"/>
              <a:gd name="connsiteY5" fmla="*/ 543463 h 672860"/>
              <a:gd name="connsiteX6" fmla="*/ 4925683 w 5495027"/>
              <a:gd name="connsiteY6" fmla="*/ 60384 h 672860"/>
              <a:gd name="connsiteX7" fmla="*/ 5495027 w 5495027"/>
              <a:gd name="connsiteY7" fmla="*/ 672860 h 672860"/>
              <a:gd name="connsiteX0" fmla="*/ 0 w 5495027"/>
              <a:gd name="connsiteY0" fmla="*/ 0 h 672860"/>
              <a:gd name="connsiteX1" fmla="*/ 1362974 w 5495027"/>
              <a:gd name="connsiteY1" fmla="*/ 69010 h 672860"/>
              <a:gd name="connsiteX2" fmla="*/ 1923692 w 5495027"/>
              <a:gd name="connsiteY2" fmla="*/ 34504 h 672860"/>
              <a:gd name="connsiteX3" fmla="*/ 2441276 w 5495027"/>
              <a:gd name="connsiteY3" fmla="*/ 491705 h 672860"/>
              <a:gd name="connsiteX4" fmla="*/ 3528204 w 5495027"/>
              <a:gd name="connsiteY4" fmla="*/ 146648 h 672860"/>
              <a:gd name="connsiteX5" fmla="*/ 4244196 w 5495027"/>
              <a:gd name="connsiteY5" fmla="*/ 543463 h 672860"/>
              <a:gd name="connsiteX6" fmla="*/ 4925683 w 5495027"/>
              <a:gd name="connsiteY6" fmla="*/ 60384 h 672860"/>
              <a:gd name="connsiteX7" fmla="*/ 5495027 w 5495027"/>
              <a:gd name="connsiteY7" fmla="*/ 672860 h 672860"/>
              <a:gd name="connsiteX0" fmla="*/ 0 w 5495027"/>
              <a:gd name="connsiteY0" fmla="*/ 51406 h 724266"/>
              <a:gd name="connsiteX1" fmla="*/ 1362974 w 5495027"/>
              <a:gd name="connsiteY1" fmla="*/ 120416 h 724266"/>
              <a:gd name="connsiteX2" fmla="*/ 1923692 w 5495027"/>
              <a:gd name="connsiteY2" fmla="*/ 85910 h 724266"/>
              <a:gd name="connsiteX3" fmla="*/ 2441276 w 5495027"/>
              <a:gd name="connsiteY3" fmla="*/ 543111 h 724266"/>
              <a:gd name="connsiteX4" fmla="*/ 3528204 w 5495027"/>
              <a:gd name="connsiteY4" fmla="*/ 198054 h 724266"/>
              <a:gd name="connsiteX5" fmla="*/ 4244196 w 5495027"/>
              <a:gd name="connsiteY5" fmla="*/ 594869 h 724266"/>
              <a:gd name="connsiteX6" fmla="*/ 4925683 w 5495027"/>
              <a:gd name="connsiteY6" fmla="*/ 111790 h 724266"/>
              <a:gd name="connsiteX7" fmla="*/ 5495027 w 5495027"/>
              <a:gd name="connsiteY7" fmla="*/ 724266 h 724266"/>
              <a:gd name="connsiteX0" fmla="*/ 0 w 5495027"/>
              <a:gd name="connsiteY0" fmla="*/ 58534 h 731394"/>
              <a:gd name="connsiteX1" fmla="*/ 1362974 w 5495027"/>
              <a:gd name="connsiteY1" fmla="*/ 127544 h 731394"/>
              <a:gd name="connsiteX2" fmla="*/ 1923692 w 5495027"/>
              <a:gd name="connsiteY2" fmla="*/ 93038 h 731394"/>
              <a:gd name="connsiteX3" fmla="*/ 2441276 w 5495027"/>
              <a:gd name="connsiteY3" fmla="*/ 550239 h 731394"/>
              <a:gd name="connsiteX4" fmla="*/ 3528204 w 5495027"/>
              <a:gd name="connsiteY4" fmla="*/ 205182 h 731394"/>
              <a:gd name="connsiteX5" fmla="*/ 4244196 w 5495027"/>
              <a:gd name="connsiteY5" fmla="*/ 601997 h 731394"/>
              <a:gd name="connsiteX6" fmla="*/ 4925683 w 5495027"/>
              <a:gd name="connsiteY6" fmla="*/ 118918 h 731394"/>
              <a:gd name="connsiteX7" fmla="*/ 5495027 w 5495027"/>
              <a:gd name="connsiteY7" fmla="*/ 731394 h 731394"/>
              <a:gd name="connsiteX0" fmla="*/ 0 w 5495027"/>
              <a:gd name="connsiteY0" fmla="*/ 58534 h 731394"/>
              <a:gd name="connsiteX1" fmla="*/ 1362974 w 5495027"/>
              <a:gd name="connsiteY1" fmla="*/ 127544 h 731394"/>
              <a:gd name="connsiteX2" fmla="*/ 1923692 w 5495027"/>
              <a:gd name="connsiteY2" fmla="*/ 93038 h 731394"/>
              <a:gd name="connsiteX3" fmla="*/ 2441276 w 5495027"/>
              <a:gd name="connsiteY3" fmla="*/ 550239 h 731394"/>
              <a:gd name="connsiteX4" fmla="*/ 3528204 w 5495027"/>
              <a:gd name="connsiteY4" fmla="*/ 205182 h 731394"/>
              <a:gd name="connsiteX5" fmla="*/ 4244196 w 5495027"/>
              <a:gd name="connsiteY5" fmla="*/ 601997 h 731394"/>
              <a:gd name="connsiteX6" fmla="*/ 4925683 w 5495027"/>
              <a:gd name="connsiteY6" fmla="*/ 118918 h 731394"/>
              <a:gd name="connsiteX7" fmla="*/ 5495027 w 5495027"/>
              <a:gd name="connsiteY7" fmla="*/ 731394 h 731394"/>
              <a:gd name="connsiteX0" fmla="*/ 0 w 5495027"/>
              <a:gd name="connsiteY0" fmla="*/ 57611 h 730471"/>
              <a:gd name="connsiteX1" fmla="*/ 1362974 w 5495027"/>
              <a:gd name="connsiteY1" fmla="*/ 126621 h 730471"/>
              <a:gd name="connsiteX2" fmla="*/ 1923692 w 5495027"/>
              <a:gd name="connsiteY2" fmla="*/ 92115 h 730471"/>
              <a:gd name="connsiteX3" fmla="*/ 2484408 w 5495027"/>
              <a:gd name="connsiteY3" fmla="*/ 532063 h 730471"/>
              <a:gd name="connsiteX4" fmla="*/ 3528204 w 5495027"/>
              <a:gd name="connsiteY4" fmla="*/ 204259 h 730471"/>
              <a:gd name="connsiteX5" fmla="*/ 4244196 w 5495027"/>
              <a:gd name="connsiteY5" fmla="*/ 601074 h 730471"/>
              <a:gd name="connsiteX6" fmla="*/ 4925683 w 5495027"/>
              <a:gd name="connsiteY6" fmla="*/ 117995 h 730471"/>
              <a:gd name="connsiteX7" fmla="*/ 5495027 w 5495027"/>
              <a:gd name="connsiteY7" fmla="*/ 730471 h 730471"/>
              <a:gd name="connsiteX0" fmla="*/ 0 w 5495027"/>
              <a:gd name="connsiteY0" fmla="*/ 57611 h 892809"/>
              <a:gd name="connsiteX1" fmla="*/ 1362974 w 5495027"/>
              <a:gd name="connsiteY1" fmla="*/ 126621 h 892809"/>
              <a:gd name="connsiteX2" fmla="*/ 1923692 w 5495027"/>
              <a:gd name="connsiteY2" fmla="*/ 92115 h 892809"/>
              <a:gd name="connsiteX3" fmla="*/ 2484408 w 5495027"/>
              <a:gd name="connsiteY3" fmla="*/ 532063 h 892809"/>
              <a:gd name="connsiteX4" fmla="*/ 3605842 w 5495027"/>
              <a:gd name="connsiteY4" fmla="*/ 885745 h 892809"/>
              <a:gd name="connsiteX5" fmla="*/ 3528204 w 5495027"/>
              <a:gd name="connsiteY5" fmla="*/ 204259 h 892809"/>
              <a:gd name="connsiteX6" fmla="*/ 4244196 w 5495027"/>
              <a:gd name="connsiteY6" fmla="*/ 601074 h 892809"/>
              <a:gd name="connsiteX7" fmla="*/ 4925683 w 5495027"/>
              <a:gd name="connsiteY7" fmla="*/ 117995 h 892809"/>
              <a:gd name="connsiteX8" fmla="*/ 5495027 w 5495027"/>
              <a:gd name="connsiteY8" fmla="*/ 730471 h 892809"/>
              <a:gd name="connsiteX0" fmla="*/ 0 w 5495027"/>
              <a:gd name="connsiteY0" fmla="*/ 57611 h 730471"/>
              <a:gd name="connsiteX1" fmla="*/ 1362974 w 5495027"/>
              <a:gd name="connsiteY1" fmla="*/ 126621 h 730471"/>
              <a:gd name="connsiteX2" fmla="*/ 1923692 w 5495027"/>
              <a:gd name="connsiteY2" fmla="*/ 92115 h 730471"/>
              <a:gd name="connsiteX3" fmla="*/ 2484408 w 5495027"/>
              <a:gd name="connsiteY3" fmla="*/ 532063 h 730471"/>
              <a:gd name="connsiteX4" fmla="*/ 3036499 w 5495027"/>
              <a:gd name="connsiteY4" fmla="*/ 428545 h 730471"/>
              <a:gd name="connsiteX5" fmla="*/ 3528204 w 5495027"/>
              <a:gd name="connsiteY5" fmla="*/ 204259 h 730471"/>
              <a:gd name="connsiteX6" fmla="*/ 4244196 w 5495027"/>
              <a:gd name="connsiteY6" fmla="*/ 601074 h 730471"/>
              <a:gd name="connsiteX7" fmla="*/ 4925683 w 5495027"/>
              <a:gd name="connsiteY7" fmla="*/ 117995 h 730471"/>
              <a:gd name="connsiteX8" fmla="*/ 5495027 w 5495027"/>
              <a:gd name="connsiteY8" fmla="*/ 730471 h 730471"/>
              <a:gd name="connsiteX0" fmla="*/ 0 w 5495027"/>
              <a:gd name="connsiteY0" fmla="*/ 38325 h 711185"/>
              <a:gd name="connsiteX1" fmla="*/ 1362974 w 5495027"/>
              <a:gd name="connsiteY1" fmla="*/ 107335 h 711185"/>
              <a:gd name="connsiteX2" fmla="*/ 1923692 w 5495027"/>
              <a:gd name="connsiteY2" fmla="*/ 72829 h 711185"/>
              <a:gd name="connsiteX3" fmla="*/ 2363638 w 5495027"/>
              <a:gd name="connsiteY3" fmla="*/ 115962 h 711185"/>
              <a:gd name="connsiteX4" fmla="*/ 3036499 w 5495027"/>
              <a:gd name="connsiteY4" fmla="*/ 409259 h 711185"/>
              <a:gd name="connsiteX5" fmla="*/ 3528204 w 5495027"/>
              <a:gd name="connsiteY5" fmla="*/ 184973 h 711185"/>
              <a:gd name="connsiteX6" fmla="*/ 4244196 w 5495027"/>
              <a:gd name="connsiteY6" fmla="*/ 581788 h 711185"/>
              <a:gd name="connsiteX7" fmla="*/ 4925683 w 5495027"/>
              <a:gd name="connsiteY7" fmla="*/ 98709 h 711185"/>
              <a:gd name="connsiteX8" fmla="*/ 5495027 w 5495027"/>
              <a:gd name="connsiteY8" fmla="*/ 711185 h 711185"/>
              <a:gd name="connsiteX0" fmla="*/ 0 w 5495027"/>
              <a:gd name="connsiteY0" fmla="*/ 38325 h 711185"/>
              <a:gd name="connsiteX1" fmla="*/ 1362974 w 5495027"/>
              <a:gd name="connsiteY1" fmla="*/ 107335 h 711185"/>
              <a:gd name="connsiteX2" fmla="*/ 1923692 w 5495027"/>
              <a:gd name="connsiteY2" fmla="*/ 72829 h 711185"/>
              <a:gd name="connsiteX3" fmla="*/ 2363638 w 5495027"/>
              <a:gd name="connsiteY3" fmla="*/ 115962 h 711185"/>
              <a:gd name="connsiteX4" fmla="*/ 3036499 w 5495027"/>
              <a:gd name="connsiteY4" fmla="*/ 409259 h 711185"/>
              <a:gd name="connsiteX5" fmla="*/ 3528204 w 5495027"/>
              <a:gd name="connsiteY5" fmla="*/ 184973 h 711185"/>
              <a:gd name="connsiteX6" fmla="*/ 4244196 w 5495027"/>
              <a:gd name="connsiteY6" fmla="*/ 581788 h 711185"/>
              <a:gd name="connsiteX7" fmla="*/ 4925683 w 5495027"/>
              <a:gd name="connsiteY7" fmla="*/ 98709 h 711185"/>
              <a:gd name="connsiteX8" fmla="*/ 5495027 w 5495027"/>
              <a:gd name="connsiteY8" fmla="*/ 711185 h 711185"/>
              <a:gd name="connsiteX0" fmla="*/ 0 w 5495027"/>
              <a:gd name="connsiteY0" fmla="*/ 0 h 672860"/>
              <a:gd name="connsiteX1" fmla="*/ 1362974 w 5495027"/>
              <a:gd name="connsiteY1" fmla="*/ 69010 h 672860"/>
              <a:gd name="connsiteX2" fmla="*/ 1923692 w 5495027"/>
              <a:gd name="connsiteY2" fmla="*/ 34504 h 672860"/>
              <a:gd name="connsiteX3" fmla="*/ 2363638 w 5495027"/>
              <a:gd name="connsiteY3" fmla="*/ 77637 h 672860"/>
              <a:gd name="connsiteX4" fmla="*/ 3036499 w 5495027"/>
              <a:gd name="connsiteY4" fmla="*/ 370934 h 672860"/>
              <a:gd name="connsiteX5" fmla="*/ 3528204 w 5495027"/>
              <a:gd name="connsiteY5" fmla="*/ 146648 h 672860"/>
              <a:gd name="connsiteX6" fmla="*/ 4244196 w 5495027"/>
              <a:gd name="connsiteY6" fmla="*/ 543463 h 672860"/>
              <a:gd name="connsiteX7" fmla="*/ 4925683 w 5495027"/>
              <a:gd name="connsiteY7" fmla="*/ 60384 h 672860"/>
              <a:gd name="connsiteX8" fmla="*/ 5495027 w 5495027"/>
              <a:gd name="connsiteY8" fmla="*/ 672860 h 672860"/>
              <a:gd name="connsiteX0" fmla="*/ 0 w 5495027"/>
              <a:gd name="connsiteY0" fmla="*/ 11895 h 684755"/>
              <a:gd name="connsiteX1" fmla="*/ 1362974 w 5495027"/>
              <a:gd name="connsiteY1" fmla="*/ 80905 h 684755"/>
              <a:gd name="connsiteX2" fmla="*/ 1923692 w 5495027"/>
              <a:gd name="connsiteY2" fmla="*/ 46399 h 684755"/>
              <a:gd name="connsiteX3" fmla="*/ 2363638 w 5495027"/>
              <a:gd name="connsiteY3" fmla="*/ 89532 h 684755"/>
              <a:gd name="connsiteX4" fmla="*/ 3036499 w 5495027"/>
              <a:gd name="connsiteY4" fmla="*/ 382829 h 684755"/>
              <a:gd name="connsiteX5" fmla="*/ 3528204 w 5495027"/>
              <a:gd name="connsiteY5" fmla="*/ 158543 h 684755"/>
              <a:gd name="connsiteX6" fmla="*/ 4244196 w 5495027"/>
              <a:gd name="connsiteY6" fmla="*/ 555358 h 684755"/>
              <a:gd name="connsiteX7" fmla="*/ 4925683 w 5495027"/>
              <a:gd name="connsiteY7" fmla="*/ 72279 h 684755"/>
              <a:gd name="connsiteX8" fmla="*/ 5495027 w 5495027"/>
              <a:gd name="connsiteY8" fmla="*/ 684755 h 684755"/>
              <a:gd name="connsiteX0" fmla="*/ 0 w 5495027"/>
              <a:gd name="connsiteY0" fmla="*/ 11895 h 684755"/>
              <a:gd name="connsiteX1" fmla="*/ 1362974 w 5495027"/>
              <a:gd name="connsiteY1" fmla="*/ 80905 h 684755"/>
              <a:gd name="connsiteX2" fmla="*/ 1923692 w 5495027"/>
              <a:gd name="connsiteY2" fmla="*/ 46399 h 684755"/>
              <a:gd name="connsiteX3" fmla="*/ 2363638 w 5495027"/>
              <a:gd name="connsiteY3" fmla="*/ 89532 h 684755"/>
              <a:gd name="connsiteX4" fmla="*/ 3036499 w 5495027"/>
              <a:gd name="connsiteY4" fmla="*/ 382829 h 684755"/>
              <a:gd name="connsiteX5" fmla="*/ 3528204 w 5495027"/>
              <a:gd name="connsiteY5" fmla="*/ 158543 h 684755"/>
              <a:gd name="connsiteX6" fmla="*/ 4244196 w 5495027"/>
              <a:gd name="connsiteY6" fmla="*/ 555358 h 684755"/>
              <a:gd name="connsiteX7" fmla="*/ 4925683 w 5495027"/>
              <a:gd name="connsiteY7" fmla="*/ 72279 h 684755"/>
              <a:gd name="connsiteX8" fmla="*/ 5495027 w 5495027"/>
              <a:gd name="connsiteY8" fmla="*/ 684755 h 684755"/>
              <a:gd name="connsiteX0" fmla="*/ 0 w 5495027"/>
              <a:gd name="connsiteY0" fmla="*/ 11895 h 684755"/>
              <a:gd name="connsiteX1" fmla="*/ 1362974 w 5495027"/>
              <a:gd name="connsiteY1" fmla="*/ 80905 h 684755"/>
              <a:gd name="connsiteX2" fmla="*/ 1923692 w 5495027"/>
              <a:gd name="connsiteY2" fmla="*/ 46399 h 684755"/>
              <a:gd name="connsiteX3" fmla="*/ 2363638 w 5495027"/>
              <a:gd name="connsiteY3" fmla="*/ 89532 h 684755"/>
              <a:gd name="connsiteX4" fmla="*/ 3036499 w 5495027"/>
              <a:gd name="connsiteY4" fmla="*/ 382829 h 684755"/>
              <a:gd name="connsiteX5" fmla="*/ 3528204 w 5495027"/>
              <a:gd name="connsiteY5" fmla="*/ 158543 h 684755"/>
              <a:gd name="connsiteX6" fmla="*/ 4244196 w 5495027"/>
              <a:gd name="connsiteY6" fmla="*/ 555358 h 684755"/>
              <a:gd name="connsiteX7" fmla="*/ 4925683 w 5495027"/>
              <a:gd name="connsiteY7" fmla="*/ 72279 h 684755"/>
              <a:gd name="connsiteX8" fmla="*/ 5495027 w 5495027"/>
              <a:gd name="connsiteY8" fmla="*/ 684755 h 684755"/>
              <a:gd name="connsiteX0" fmla="*/ 0 w 5495027"/>
              <a:gd name="connsiteY0" fmla="*/ 0 h 672860"/>
              <a:gd name="connsiteX1" fmla="*/ 1362974 w 5495027"/>
              <a:gd name="connsiteY1" fmla="*/ 69010 h 672860"/>
              <a:gd name="connsiteX2" fmla="*/ 1923692 w 5495027"/>
              <a:gd name="connsiteY2" fmla="*/ 34504 h 672860"/>
              <a:gd name="connsiteX3" fmla="*/ 2363638 w 5495027"/>
              <a:gd name="connsiteY3" fmla="*/ 77637 h 672860"/>
              <a:gd name="connsiteX4" fmla="*/ 3036499 w 5495027"/>
              <a:gd name="connsiteY4" fmla="*/ 370934 h 672860"/>
              <a:gd name="connsiteX5" fmla="*/ 3528204 w 5495027"/>
              <a:gd name="connsiteY5" fmla="*/ 146648 h 672860"/>
              <a:gd name="connsiteX6" fmla="*/ 4244196 w 5495027"/>
              <a:gd name="connsiteY6" fmla="*/ 543463 h 672860"/>
              <a:gd name="connsiteX7" fmla="*/ 4925683 w 5495027"/>
              <a:gd name="connsiteY7" fmla="*/ 60384 h 672860"/>
              <a:gd name="connsiteX8" fmla="*/ 5495027 w 5495027"/>
              <a:gd name="connsiteY8" fmla="*/ 672860 h 672860"/>
              <a:gd name="connsiteX0" fmla="*/ 0 w 5495027"/>
              <a:gd name="connsiteY0" fmla="*/ 0 h 672860"/>
              <a:gd name="connsiteX1" fmla="*/ 1362974 w 5495027"/>
              <a:gd name="connsiteY1" fmla="*/ 69010 h 672860"/>
              <a:gd name="connsiteX2" fmla="*/ 1923692 w 5495027"/>
              <a:gd name="connsiteY2" fmla="*/ 34504 h 672860"/>
              <a:gd name="connsiteX3" fmla="*/ 2363638 w 5495027"/>
              <a:gd name="connsiteY3" fmla="*/ 77637 h 672860"/>
              <a:gd name="connsiteX4" fmla="*/ 3036499 w 5495027"/>
              <a:gd name="connsiteY4" fmla="*/ 370934 h 672860"/>
              <a:gd name="connsiteX5" fmla="*/ 3528204 w 5495027"/>
              <a:gd name="connsiteY5" fmla="*/ 146648 h 672860"/>
              <a:gd name="connsiteX6" fmla="*/ 4244196 w 5495027"/>
              <a:gd name="connsiteY6" fmla="*/ 543463 h 672860"/>
              <a:gd name="connsiteX7" fmla="*/ 4925683 w 5495027"/>
              <a:gd name="connsiteY7" fmla="*/ 60384 h 672860"/>
              <a:gd name="connsiteX8" fmla="*/ 5495027 w 5495027"/>
              <a:gd name="connsiteY8" fmla="*/ 672860 h 672860"/>
              <a:gd name="connsiteX0" fmla="*/ 0 w 5495027"/>
              <a:gd name="connsiteY0" fmla="*/ 0 h 672860"/>
              <a:gd name="connsiteX1" fmla="*/ 1362974 w 5495027"/>
              <a:gd name="connsiteY1" fmla="*/ 69010 h 672860"/>
              <a:gd name="connsiteX2" fmla="*/ 1923692 w 5495027"/>
              <a:gd name="connsiteY2" fmla="*/ 34504 h 672860"/>
              <a:gd name="connsiteX3" fmla="*/ 2363638 w 5495027"/>
              <a:gd name="connsiteY3" fmla="*/ 77637 h 672860"/>
              <a:gd name="connsiteX4" fmla="*/ 3036499 w 5495027"/>
              <a:gd name="connsiteY4" fmla="*/ 370934 h 672860"/>
              <a:gd name="connsiteX5" fmla="*/ 3528204 w 5495027"/>
              <a:gd name="connsiteY5" fmla="*/ 146648 h 672860"/>
              <a:gd name="connsiteX6" fmla="*/ 4244196 w 5495027"/>
              <a:gd name="connsiteY6" fmla="*/ 543463 h 672860"/>
              <a:gd name="connsiteX7" fmla="*/ 4925683 w 5495027"/>
              <a:gd name="connsiteY7" fmla="*/ 60384 h 672860"/>
              <a:gd name="connsiteX8" fmla="*/ 5495027 w 5495027"/>
              <a:gd name="connsiteY8" fmla="*/ 672860 h 672860"/>
              <a:gd name="connsiteX0" fmla="*/ 0 w 5495027"/>
              <a:gd name="connsiteY0" fmla="*/ 84009 h 756869"/>
              <a:gd name="connsiteX1" fmla="*/ 1362974 w 5495027"/>
              <a:gd name="connsiteY1" fmla="*/ 153019 h 756869"/>
              <a:gd name="connsiteX2" fmla="*/ 1923692 w 5495027"/>
              <a:gd name="connsiteY2" fmla="*/ 118513 h 756869"/>
              <a:gd name="connsiteX3" fmla="*/ 2363638 w 5495027"/>
              <a:gd name="connsiteY3" fmla="*/ 161646 h 756869"/>
              <a:gd name="connsiteX4" fmla="*/ 3036499 w 5495027"/>
              <a:gd name="connsiteY4" fmla="*/ 454943 h 756869"/>
              <a:gd name="connsiteX5" fmla="*/ 3528204 w 5495027"/>
              <a:gd name="connsiteY5" fmla="*/ 230657 h 756869"/>
              <a:gd name="connsiteX6" fmla="*/ 4244196 w 5495027"/>
              <a:gd name="connsiteY6" fmla="*/ 627472 h 756869"/>
              <a:gd name="connsiteX7" fmla="*/ 4925683 w 5495027"/>
              <a:gd name="connsiteY7" fmla="*/ 144393 h 756869"/>
              <a:gd name="connsiteX8" fmla="*/ 5495027 w 5495027"/>
              <a:gd name="connsiteY8" fmla="*/ 756869 h 756869"/>
              <a:gd name="connsiteX0" fmla="*/ 0 w 5495027"/>
              <a:gd name="connsiteY0" fmla="*/ 84009 h 756869"/>
              <a:gd name="connsiteX1" fmla="*/ 1362974 w 5495027"/>
              <a:gd name="connsiteY1" fmla="*/ 153019 h 756869"/>
              <a:gd name="connsiteX2" fmla="*/ 1923692 w 5495027"/>
              <a:gd name="connsiteY2" fmla="*/ 118513 h 756869"/>
              <a:gd name="connsiteX3" fmla="*/ 2363638 w 5495027"/>
              <a:gd name="connsiteY3" fmla="*/ 161646 h 756869"/>
              <a:gd name="connsiteX4" fmla="*/ 3036499 w 5495027"/>
              <a:gd name="connsiteY4" fmla="*/ 454943 h 756869"/>
              <a:gd name="connsiteX5" fmla="*/ 3528204 w 5495027"/>
              <a:gd name="connsiteY5" fmla="*/ 230657 h 756869"/>
              <a:gd name="connsiteX6" fmla="*/ 4244196 w 5495027"/>
              <a:gd name="connsiteY6" fmla="*/ 627472 h 756869"/>
              <a:gd name="connsiteX7" fmla="*/ 4925683 w 5495027"/>
              <a:gd name="connsiteY7" fmla="*/ 144393 h 756869"/>
              <a:gd name="connsiteX8" fmla="*/ 5495027 w 5495027"/>
              <a:gd name="connsiteY8" fmla="*/ 756869 h 756869"/>
              <a:gd name="connsiteX0" fmla="*/ 0 w 5641676"/>
              <a:gd name="connsiteY0" fmla="*/ 14997 h 756869"/>
              <a:gd name="connsiteX1" fmla="*/ 1509623 w 5641676"/>
              <a:gd name="connsiteY1" fmla="*/ 153019 h 756869"/>
              <a:gd name="connsiteX2" fmla="*/ 2070341 w 5641676"/>
              <a:gd name="connsiteY2" fmla="*/ 118513 h 756869"/>
              <a:gd name="connsiteX3" fmla="*/ 2510287 w 5641676"/>
              <a:gd name="connsiteY3" fmla="*/ 161646 h 756869"/>
              <a:gd name="connsiteX4" fmla="*/ 3183148 w 5641676"/>
              <a:gd name="connsiteY4" fmla="*/ 454943 h 756869"/>
              <a:gd name="connsiteX5" fmla="*/ 3674853 w 5641676"/>
              <a:gd name="connsiteY5" fmla="*/ 230657 h 756869"/>
              <a:gd name="connsiteX6" fmla="*/ 4390845 w 5641676"/>
              <a:gd name="connsiteY6" fmla="*/ 627472 h 756869"/>
              <a:gd name="connsiteX7" fmla="*/ 5072332 w 5641676"/>
              <a:gd name="connsiteY7" fmla="*/ 144393 h 756869"/>
              <a:gd name="connsiteX8" fmla="*/ 5641676 w 5641676"/>
              <a:gd name="connsiteY8" fmla="*/ 756869 h 756869"/>
              <a:gd name="connsiteX0" fmla="*/ 0 w 5546785"/>
              <a:gd name="connsiteY0" fmla="*/ 0 h 879894"/>
              <a:gd name="connsiteX1" fmla="*/ 1414732 w 5546785"/>
              <a:gd name="connsiteY1" fmla="*/ 276044 h 879894"/>
              <a:gd name="connsiteX2" fmla="*/ 1975450 w 5546785"/>
              <a:gd name="connsiteY2" fmla="*/ 241538 h 879894"/>
              <a:gd name="connsiteX3" fmla="*/ 2415396 w 5546785"/>
              <a:gd name="connsiteY3" fmla="*/ 284671 h 879894"/>
              <a:gd name="connsiteX4" fmla="*/ 3088257 w 5546785"/>
              <a:gd name="connsiteY4" fmla="*/ 577968 h 879894"/>
              <a:gd name="connsiteX5" fmla="*/ 3579962 w 5546785"/>
              <a:gd name="connsiteY5" fmla="*/ 353682 h 879894"/>
              <a:gd name="connsiteX6" fmla="*/ 4295954 w 5546785"/>
              <a:gd name="connsiteY6" fmla="*/ 750497 h 879894"/>
              <a:gd name="connsiteX7" fmla="*/ 4977441 w 5546785"/>
              <a:gd name="connsiteY7" fmla="*/ 267418 h 879894"/>
              <a:gd name="connsiteX8" fmla="*/ 5546785 w 5546785"/>
              <a:gd name="connsiteY8" fmla="*/ 879894 h 879894"/>
              <a:gd name="connsiteX0" fmla="*/ 0 w 5546785"/>
              <a:gd name="connsiteY0" fmla="*/ 0 h 879894"/>
              <a:gd name="connsiteX1" fmla="*/ 1414732 w 5546785"/>
              <a:gd name="connsiteY1" fmla="*/ 276044 h 879894"/>
              <a:gd name="connsiteX2" fmla="*/ 1975450 w 5546785"/>
              <a:gd name="connsiteY2" fmla="*/ 241538 h 879894"/>
              <a:gd name="connsiteX3" fmla="*/ 2415396 w 5546785"/>
              <a:gd name="connsiteY3" fmla="*/ 284671 h 879894"/>
              <a:gd name="connsiteX4" fmla="*/ 3088257 w 5546785"/>
              <a:gd name="connsiteY4" fmla="*/ 577968 h 879894"/>
              <a:gd name="connsiteX5" fmla="*/ 3579962 w 5546785"/>
              <a:gd name="connsiteY5" fmla="*/ 353682 h 879894"/>
              <a:gd name="connsiteX6" fmla="*/ 4295954 w 5546785"/>
              <a:gd name="connsiteY6" fmla="*/ 750497 h 879894"/>
              <a:gd name="connsiteX7" fmla="*/ 4977441 w 5546785"/>
              <a:gd name="connsiteY7" fmla="*/ 267418 h 879894"/>
              <a:gd name="connsiteX8" fmla="*/ 5546785 w 5546785"/>
              <a:gd name="connsiteY8" fmla="*/ 879894 h 879894"/>
              <a:gd name="connsiteX0" fmla="*/ 0 w 5503653"/>
              <a:gd name="connsiteY0" fmla="*/ 0 h 879894"/>
              <a:gd name="connsiteX1" fmla="*/ 1371600 w 5503653"/>
              <a:gd name="connsiteY1" fmla="*/ 276044 h 879894"/>
              <a:gd name="connsiteX2" fmla="*/ 1932318 w 5503653"/>
              <a:gd name="connsiteY2" fmla="*/ 241538 h 879894"/>
              <a:gd name="connsiteX3" fmla="*/ 2372264 w 5503653"/>
              <a:gd name="connsiteY3" fmla="*/ 284671 h 879894"/>
              <a:gd name="connsiteX4" fmla="*/ 3045125 w 5503653"/>
              <a:gd name="connsiteY4" fmla="*/ 577968 h 879894"/>
              <a:gd name="connsiteX5" fmla="*/ 3536830 w 5503653"/>
              <a:gd name="connsiteY5" fmla="*/ 353682 h 879894"/>
              <a:gd name="connsiteX6" fmla="*/ 4252822 w 5503653"/>
              <a:gd name="connsiteY6" fmla="*/ 750497 h 879894"/>
              <a:gd name="connsiteX7" fmla="*/ 4934309 w 5503653"/>
              <a:gd name="connsiteY7" fmla="*/ 267418 h 879894"/>
              <a:gd name="connsiteX8" fmla="*/ 5503653 w 5503653"/>
              <a:gd name="connsiteY8" fmla="*/ 879894 h 879894"/>
              <a:gd name="connsiteX0" fmla="*/ 0 w 5503653"/>
              <a:gd name="connsiteY0" fmla="*/ 0 h 879894"/>
              <a:gd name="connsiteX1" fmla="*/ 336430 w 5503653"/>
              <a:gd name="connsiteY1" fmla="*/ 189779 h 879894"/>
              <a:gd name="connsiteX2" fmla="*/ 1371600 w 5503653"/>
              <a:gd name="connsiteY2" fmla="*/ 276044 h 879894"/>
              <a:gd name="connsiteX3" fmla="*/ 1932318 w 5503653"/>
              <a:gd name="connsiteY3" fmla="*/ 241538 h 879894"/>
              <a:gd name="connsiteX4" fmla="*/ 2372264 w 5503653"/>
              <a:gd name="connsiteY4" fmla="*/ 284671 h 879894"/>
              <a:gd name="connsiteX5" fmla="*/ 3045125 w 5503653"/>
              <a:gd name="connsiteY5" fmla="*/ 577968 h 879894"/>
              <a:gd name="connsiteX6" fmla="*/ 3536830 w 5503653"/>
              <a:gd name="connsiteY6" fmla="*/ 353682 h 879894"/>
              <a:gd name="connsiteX7" fmla="*/ 4252822 w 5503653"/>
              <a:gd name="connsiteY7" fmla="*/ 750497 h 879894"/>
              <a:gd name="connsiteX8" fmla="*/ 4934309 w 5503653"/>
              <a:gd name="connsiteY8" fmla="*/ 267418 h 879894"/>
              <a:gd name="connsiteX9" fmla="*/ 5503653 w 5503653"/>
              <a:gd name="connsiteY9" fmla="*/ 879894 h 879894"/>
              <a:gd name="connsiteX0" fmla="*/ 0 w 6501180"/>
              <a:gd name="connsiteY0" fmla="*/ 446991 h 756870"/>
              <a:gd name="connsiteX1" fmla="*/ 1333957 w 6501180"/>
              <a:gd name="connsiteY1" fmla="*/ 66755 h 756870"/>
              <a:gd name="connsiteX2" fmla="*/ 2369127 w 6501180"/>
              <a:gd name="connsiteY2" fmla="*/ 153020 h 756870"/>
              <a:gd name="connsiteX3" fmla="*/ 2929845 w 6501180"/>
              <a:gd name="connsiteY3" fmla="*/ 118514 h 756870"/>
              <a:gd name="connsiteX4" fmla="*/ 3369791 w 6501180"/>
              <a:gd name="connsiteY4" fmla="*/ 161647 h 756870"/>
              <a:gd name="connsiteX5" fmla="*/ 4042652 w 6501180"/>
              <a:gd name="connsiteY5" fmla="*/ 454944 h 756870"/>
              <a:gd name="connsiteX6" fmla="*/ 4534357 w 6501180"/>
              <a:gd name="connsiteY6" fmla="*/ 230658 h 756870"/>
              <a:gd name="connsiteX7" fmla="*/ 5250349 w 6501180"/>
              <a:gd name="connsiteY7" fmla="*/ 627473 h 756870"/>
              <a:gd name="connsiteX8" fmla="*/ 5931836 w 6501180"/>
              <a:gd name="connsiteY8" fmla="*/ 144394 h 756870"/>
              <a:gd name="connsiteX9" fmla="*/ 6501180 w 6501180"/>
              <a:gd name="connsiteY9" fmla="*/ 756870 h 756870"/>
              <a:gd name="connsiteX0" fmla="*/ 0 w 6501180"/>
              <a:gd name="connsiteY0" fmla="*/ 589495 h 756870"/>
              <a:gd name="connsiteX1" fmla="*/ 1333957 w 6501180"/>
              <a:gd name="connsiteY1" fmla="*/ 66755 h 756870"/>
              <a:gd name="connsiteX2" fmla="*/ 2369127 w 6501180"/>
              <a:gd name="connsiteY2" fmla="*/ 153020 h 756870"/>
              <a:gd name="connsiteX3" fmla="*/ 2929845 w 6501180"/>
              <a:gd name="connsiteY3" fmla="*/ 118514 h 756870"/>
              <a:gd name="connsiteX4" fmla="*/ 3369791 w 6501180"/>
              <a:gd name="connsiteY4" fmla="*/ 161647 h 756870"/>
              <a:gd name="connsiteX5" fmla="*/ 4042652 w 6501180"/>
              <a:gd name="connsiteY5" fmla="*/ 454944 h 756870"/>
              <a:gd name="connsiteX6" fmla="*/ 4534357 w 6501180"/>
              <a:gd name="connsiteY6" fmla="*/ 230658 h 756870"/>
              <a:gd name="connsiteX7" fmla="*/ 5250349 w 6501180"/>
              <a:gd name="connsiteY7" fmla="*/ 627473 h 756870"/>
              <a:gd name="connsiteX8" fmla="*/ 5931836 w 6501180"/>
              <a:gd name="connsiteY8" fmla="*/ 144394 h 756870"/>
              <a:gd name="connsiteX9" fmla="*/ 6501180 w 6501180"/>
              <a:gd name="connsiteY9" fmla="*/ 756870 h 756870"/>
              <a:gd name="connsiteX0" fmla="*/ 0 w 6495242"/>
              <a:gd name="connsiteY0" fmla="*/ 536056 h 756870"/>
              <a:gd name="connsiteX1" fmla="*/ 1328019 w 6495242"/>
              <a:gd name="connsiteY1" fmla="*/ 66755 h 756870"/>
              <a:gd name="connsiteX2" fmla="*/ 2363189 w 6495242"/>
              <a:gd name="connsiteY2" fmla="*/ 153020 h 756870"/>
              <a:gd name="connsiteX3" fmla="*/ 2923907 w 6495242"/>
              <a:gd name="connsiteY3" fmla="*/ 118514 h 756870"/>
              <a:gd name="connsiteX4" fmla="*/ 3363853 w 6495242"/>
              <a:gd name="connsiteY4" fmla="*/ 161647 h 756870"/>
              <a:gd name="connsiteX5" fmla="*/ 4036714 w 6495242"/>
              <a:gd name="connsiteY5" fmla="*/ 454944 h 756870"/>
              <a:gd name="connsiteX6" fmla="*/ 4528419 w 6495242"/>
              <a:gd name="connsiteY6" fmla="*/ 230658 h 756870"/>
              <a:gd name="connsiteX7" fmla="*/ 5244411 w 6495242"/>
              <a:gd name="connsiteY7" fmla="*/ 627473 h 756870"/>
              <a:gd name="connsiteX8" fmla="*/ 5925898 w 6495242"/>
              <a:gd name="connsiteY8" fmla="*/ 144394 h 756870"/>
              <a:gd name="connsiteX9" fmla="*/ 6495242 w 6495242"/>
              <a:gd name="connsiteY9" fmla="*/ 756870 h 756870"/>
              <a:gd name="connsiteX0" fmla="*/ 0 w 6495242"/>
              <a:gd name="connsiteY0" fmla="*/ 536056 h 756870"/>
              <a:gd name="connsiteX1" fmla="*/ 1328019 w 6495242"/>
              <a:gd name="connsiteY1" fmla="*/ 66755 h 756870"/>
              <a:gd name="connsiteX2" fmla="*/ 2363189 w 6495242"/>
              <a:gd name="connsiteY2" fmla="*/ 153020 h 756870"/>
              <a:gd name="connsiteX3" fmla="*/ 2923907 w 6495242"/>
              <a:gd name="connsiteY3" fmla="*/ 118514 h 756870"/>
              <a:gd name="connsiteX4" fmla="*/ 3363853 w 6495242"/>
              <a:gd name="connsiteY4" fmla="*/ 161647 h 756870"/>
              <a:gd name="connsiteX5" fmla="*/ 4036714 w 6495242"/>
              <a:gd name="connsiteY5" fmla="*/ 454944 h 756870"/>
              <a:gd name="connsiteX6" fmla="*/ 4528419 w 6495242"/>
              <a:gd name="connsiteY6" fmla="*/ 230658 h 756870"/>
              <a:gd name="connsiteX7" fmla="*/ 5244411 w 6495242"/>
              <a:gd name="connsiteY7" fmla="*/ 627473 h 756870"/>
              <a:gd name="connsiteX8" fmla="*/ 5925898 w 6495242"/>
              <a:gd name="connsiteY8" fmla="*/ 144394 h 756870"/>
              <a:gd name="connsiteX9" fmla="*/ 6495242 w 6495242"/>
              <a:gd name="connsiteY9" fmla="*/ 756870 h 756870"/>
              <a:gd name="connsiteX0" fmla="*/ 0 w 6495242"/>
              <a:gd name="connsiteY0" fmla="*/ 536056 h 756870"/>
              <a:gd name="connsiteX1" fmla="*/ 1328019 w 6495242"/>
              <a:gd name="connsiteY1" fmla="*/ 66755 h 756870"/>
              <a:gd name="connsiteX2" fmla="*/ 2363189 w 6495242"/>
              <a:gd name="connsiteY2" fmla="*/ 153020 h 756870"/>
              <a:gd name="connsiteX3" fmla="*/ 2923907 w 6495242"/>
              <a:gd name="connsiteY3" fmla="*/ 118514 h 756870"/>
              <a:gd name="connsiteX4" fmla="*/ 3363853 w 6495242"/>
              <a:gd name="connsiteY4" fmla="*/ 161647 h 756870"/>
              <a:gd name="connsiteX5" fmla="*/ 4036714 w 6495242"/>
              <a:gd name="connsiteY5" fmla="*/ 454944 h 756870"/>
              <a:gd name="connsiteX6" fmla="*/ 4528419 w 6495242"/>
              <a:gd name="connsiteY6" fmla="*/ 230658 h 756870"/>
              <a:gd name="connsiteX7" fmla="*/ 5244411 w 6495242"/>
              <a:gd name="connsiteY7" fmla="*/ 627473 h 756870"/>
              <a:gd name="connsiteX8" fmla="*/ 5925898 w 6495242"/>
              <a:gd name="connsiteY8" fmla="*/ 144394 h 756870"/>
              <a:gd name="connsiteX9" fmla="*/ 6495242 w 6495242"/>
              <a:gd name="connsiteY9" fmla="*/ 756870 h 756870"/>
              <a:gd name="connsiteX0" fmla="*/ 0 w 6495242"/>
              <a:gd name="connsiteY0" fmla="*/ 536056 h 756870"/>
              <a:gd name="connsiteX1" fmla="*/ 1328019 w 6495242"/>
              <a:gd name="connsiteY1" fmla="*/ 66755 h 756870"/>
              <a:gd name="connsiteX2" fmla="*/ 2363189 w 6495242"/>
              <a:gd name="connsiteY2" fmla="*/ 153020 h 756870"/>
              <a:gd name="connsiteX3" fmla="*/ 2923907 w 6495242"/>
              <a:gd name="connsiteY3" fmla="*/ 118514 h 756870"/>
              <a:gd name="connsiteX4" fmla="*/ 3363853 w 6495242"/>
              <a:gd name="connsiteY4" fmla="*/ 161647 h 756870"/>
              <a:gd name="connsiteX5" fmla="*/ 4036714 w 6495242"/>
              <a:gd name="connsiteY5" fmla="*/ 454944 h 756870"/>
              <a:gd name="connsiteX6" fmla="*/ 4528419 w 6495242"/>
              <a:gd name="connsiteY6" fmla="*/ 230658 h 756870"/>
              <a:gd name="connsiteX7" fmla="*/ 5244411 w 6495242"/>
              <a:gd name="connsiteY7" fmla="*/ 627473 h 756870"/>
              <a:gd name="connsiteX8" fmla="*/ 5925898 w 6495242"/>
              <a:gd name="connsiteY8" fmla="*/ 144394 h 756870"/>
              <a:gd name="connsiteX9" fmla="*/ 6495242 w 6495242"/>
              <a:gd name="connsiteY9" fmla="*/ 756870 h 756870"/>
              <a:gd name="connsiteX0" fmla="*/ 0 w 6495242"/>
              <a:gd name="connsiteY0" fmla="*/ 650233 h 871047"/>
              <a:gd name="connsiteX1" fmla="*/ 1328019 w 6495242"/>
              <a:gd name="connsiteY1" fmla="*/ 180932 h 871047"/>
              <a:gd name="connsiteX2" fmla="*/ 2363189 w 6495242"/>
              <a:gd name="connsiteY2" fmla="*/ 267197 h 871047"/>
              <a:gd name="connsiteX3" fmla="*/ 2923907 w 6495242"/>
              <a:gd name="connsiteY3" fmla="*/ 232691 h 871047"/>
              <a:gd name="connsiteX4" fmla="*/ 3363853 w 6495242"/>
              <a:gd name="connsiteY4" fmla="*/ 275824 h 871047"/>
              <a:gd name="connsiteX5" fmla="*/ 4036714 w 6495242"/>
              <a:gd name="connsiteY5" fmla="*/ 569121 h 871047"/>
              <a:gd name="connsiteX6" fmla="*/ 4528419 w 6495242"/>
              <a:gd name="connsiteY6" fmla="*/ 344835 h 871047"/>
              <a:gd name="connsiteX7" fmla="*/ 5244411 w 6495242"/>
              <a:gd name="connsiteY7" fmla="*/ 741650 h 871047"/>
              <a:gd name="connsiteX8" fmla="*/ 5925898 w 6495242"/>
              <a:gd name="connsiteY8" fmla="*/ 258571 h 871047"/>
              <a:gd name="connsiteX9" fmla="*/ 6495242 w 6495242"/>
              <a:gd name="connsiteY9" fmla="*/ 871047 h 871047"/>
              <a:gd name="connsiteX0" fmla="*/ 0 w 6495242"/>
              <a:gd name="connsiteY0" fmla="*/ 619876 h 840690"/>
              <a:gd name="connsiteX1" fmla="*/ 1328019 w 6495242"/>
              <a:gd name="connsiteY1" fmla="*/ 150575 h 840690"/>
              <a:gd name="connsiteX2" fmla="*/ 2363189 w 6495242"/>
              <a:gd name="connsiteY2" fmla="*/ 236840 h 840690"/>
              <a:gd name="connsiteX3" fmla="*/ 2923907 w 6495242"/>
              <a:gd name="connsiteY3" fmla="*/ 202334 h 840690"/>
              <a:gd name="connsiteX4" fmla="*/ 3363853 w 6495242"/>
              <a:gd name="connsiteY4" fmla="*/ 245467 h 840690"/>
              <a:gd name="connsiteX5" fmla="*/ 4036714 w 6495242"/>
              <a:gd name="connsiteY5" fmla="*/ 538764 h 840690"/>
              <a:gd name="connsiteX6" fmla="*/ 4528419 w 6495242"/>
              <a:gd name="connsiteY6" fmla="*/ 314478 h 840690"/>
              <a:gd name="connsiteX7" fmla="*/ 5244411 w 6495242"/>
              <a:gd name="connsiteY7" fmla="*/ 711293 h 840690"/>
              <a:gd name="connsiteX8" fmla="*/ 5925898 w 6495242"/>
              <a:gd name="connsiteY8" fmla="*/ 228214 h 840690"/>
              <a:gd name="connsiteX9" fmla="*/ 6495242 w 6495242"/>
              <a:gd name="connsiteY9" fmla="*/ 840690 h 840690"/>
              <a:gd name="connsiteX0" fmla="*/ 0 w 6495242"/>
              <a:gd name="connsiteY0" fmla="*/ 632631 h 853445"/>
              <a:gd name="connsiteX1" fmla="*/ 1328019 w 6495242"/>
              <a:gd name="connsiteY1" fmla="*/ 163330 h 853445"/>
              <a:gd name="connsiteX2" fmla="*/ 2363189 w 6495242"/>
              <a:gd name="connsiteY2" fmla="*/ 249595 h 853445"/>
              <a:gd name="connsiteX3" fmla="*/ 2923907 w 6495242"/>
              <a:gd name="connsiteY3" fmla="*/ 215089 h 853445"/>
              <a:gd name="connsiteX4" fmla="*/ 3363853 w 6495242"/>
              <a:gd name="connsiteY4" fmla="*/ 258222 h 853445"/>
              <a:gd name="connsiteX5" fmla="*/ 4036714 w 6495242"/>
              <a:gd name="connsiteY5" fmla="*/ 551519 h 853445"/>
              <a:gd name="connsiteX6" fmla="*/ 4528419 w 6495242"/>
              <a:gd name="connsiteY6" fmla="*/ 327233 h 853445"/>
              <a:gd name="connsiteX7" fmla="*/ 5244411 w 6495242"/>
              <a:gd name="connsiteY7" fmla="*/ 724048 h 853445"/>
              <a:gd name="connsiteX8" fmla="*/ 5925898 w 6495242"/>
              <a:gd name="connsiteY8" fmla="*/ 240969 h 853445"/>
              <a:gd name="connsiteX9" fmla="*/ 6495242 w 6495242"/>
              <a:gd name="connsiteY9" fmla="*/ 853445 h 853445"/>
              <a:gd name="connsiteX0" fmla="*/ 0 w 6495242"/>
              <a:gd name="connsiteY0" fmla="*/ 769563 h 990377"/>
              <a:gd name="connsiteX1" fmla="*/ 989572 w 6495242"/>
              <a:gd name="connsiteY1" fmla="*/ 145882 h 990377"/>
              <a:gd name="connsiteX2" fmla="*/ 2363189 w 6495242"/>
              <a:gd name="connsiteY2" fmla="*/ 386527 h 990377"/>
              <a:gd name="connsiteX3" fmla="*/ 2923907 w 6495242"/>
              <a:gd name="connsiteY3" fmla="*/ 352021 h 990377"/>
              <a:gd name="connsiteX4" fmla="*/ 3363853 w 6495242"/>
              <a:gd name="connsiteY4" fmla="*/ 395154 h 990377"/>
              <a:gd name="connsiteX5" fmla="*/ 4036714 w 6495242"/>
              <a:gd name="connsiteY5" fmla="*/ 688451 h 990377"/>
              <a:gd name="connsiteX6" fmla="*/ 4528419 w 6495242"/>
              <a:gd name="connsiteY6" fmla="*/ 464165 h 990377"/>
              <a:gd name="connsiteX7" fmla="*/ 5244411 w 6495242"/>
              <a:gd name="connsiteY7" fmla="*/ 860980 h 990377"/>
              <a:gd name="connsiteX8" fmla="*/ 5925898 w 6495242"/>
              <a:gd name="connsiteY8" fmla="*/ 377901 h 990377"/>
              <a:gd name="connsiteX9" fmla="*/ 6495242 w 6495242"/>
              <a:gd name="connsiteY9" fmla="*/ 990377 h 990377"/>
              <a:gd name="connsiteX0" fmla="*/ 0 w 6495242"/>
              <a:gd name="connsiteY0" fmla="*/ 801708 h 1022522"/>
              <a:gd name="connsiteX1" fmla="*/ 989572 w 6495242"/>
              <a:gd name="connsiteY1" fmla="*/ 178027 h 1022522"/>
              <a:gd name="connsiteX2" fmla="*/ 2363189 w 6495242"/>
              <a:gd name="connsiteY2" fmla="*/ 418672 h 1022522"/>
              <a:gd name="connsiteX3" fmla="*/ 2923907 w 6495242"/>
              <a:gd name="connsiteY3" fmla="*/ 384166 h 1022522"/>
              <a:gd name="connsiteX4" fmla="*/ 3363853 w 6495242"/>
              <a:gd name="connsiteY4" fmla="*/ 427299 h 1022522"/>
              <a:gd name="connsiteX5" fmla="*/ 4036714 w 6495242"/>
              <a:gd name="connsiteY5" fmla="*/ 720596 h 1022522"/>
              <a:gd name="connsiteX6" fmla="*/ 4528419 w 6495242"/>
              <a:gd name="connsiteY6" fmla="*/ 496310 h 1022522"/>
              <a:gd name="connsiteX7" fmla="*/ 5244411 w 6495242"/>
              <a:gd name="connsiteY7" fmla="*/ 893125 h 1022522"/>
              <a:gd name="connsiteX8" fmla="*/ 5925898 w 6495242"/>
              <a:gd name="connsiteY8" fmla="*/ 410046 h 1022522"/>
              <a:gd name="connsiteX9" fmla="*/ 6495242 w 6495242"/>
              <a:gd name="connsiteY9" fmla="*/ 1022522 h 1022522"/>
              <a:gd name="connsiteX0" fmla="*/ 0 w 6495242"/>
              <a:gd name="connsiteY0" fmla="*/ 806369 h 1027183"/>
              <a:gd name="connsiteX1" fmla="*/ 989572 w 6495242"/>
              <a:gd name="connsiteY1" fmla="*/ 182688 h 1027183"/>
              <a:gd name="connsiteX2" fmla="*/ 2363189 w 6495242"/>
              <a:gd name="connsiteY2" fmla="*/ 423333 h 1027183"/>
              <a:gd name="connsiteX3" fmla="*/ 2923907 w 6495242"/>
              <a:gd name="connsiteY3" fmla="*/ 388827 h 1027183"/>
              <a:gd name="connsiteX4" fmla="*/ 3363853 w 6495242"/>
              <a:gd name="connsiteY4" fmla="*/ 431960 h 1027183"/>
              <a:gd name="connsiteX5" fmla="*/ 4036714 w 6495242"/>
              <a:gd name="connsiteY5" fmla="*/ 725257 h 1027183"/>
              <a:gd name="connsiteX6" fmla="*/ 4528419 w 6495242"/>
              <a:gd name="connsiteY6" fmla="*/ 500971 h 1027183"/>
              <a:gd name="connsiteX7" fmla="*/ 5244411 w 6495242"/>
              <a:gd name="connsiteY7" fmla="*/ 897786 h 1027183"/>
              <a:gd name="connsiteX8" fmla="*/ 5925898 w 6495242"/>
              <a:gd name="connsiteY8" fmla="*/ 414707 h 1027183"/>
              <a:gd name="connsiteX9" fmla="*/ 6495242 w 6495242"/>
              <a:gd name="connsiteY9" fmla="*/ 1027183 h 1027183"/>
              <a:gd name="connsiteX0" fmla="*/ 0 w 6495242"/>
              <a:gd name="connsiteY0" fmla="*/ 844165 h 1064979"/>
              <a:gd name="connsiteX1" fmla="*/ 989572 w 6495242"/>
              <a:gd name="connsiteY1" fmla="*/ 220484 h 1064979"/>
              <a:gd name="connsiteX2" fmla="*/ 2363189 w 6495242"/>
              <a:gd name="connsiteY2" fmla="*/ 461129 h 1064979"/>
              <a:gd name="connsiteX3" fmla="*/ 2923907 w 6495242"/>
              <a:gd name="connsiteY3" fmla="*/ 426623 h 1064979"/>
              <a:gd name="connsiteX4" fmla="*/ 3363853 w 6495242"/>
              <a:gd name="connsiteY4" fmla="*/ 469756 h 1064979"/>
              <a:gd name="connsiteX5" fmla="*/ 4036714 w 6495242"/>
              <a:gd name="connsiteY5" fmla="*/ 763053 h 1064979"/>
              <a:gd name="connsiteX6" fmla="*/ 4528419 w 6495242"/>
              <a:gd name="connsiteY6" fmla="*/ 538767 h 1064979"/>
              <a:gd name="connsiteX7" fmla="*/ 5244411 w 6495242"/>
              <a:gd name="connsiteY7" fmla="*/ 935582 h 1064979"/>
              <a:gd name="connsiteX8" fmla="*/ 5925898 w 6495242"/>
              <a:gd name="connsiteY8" fmla="*/ 452503 h 1064979"/>
              <a:gd name="connsiteX9" fmla="*/ 6495242 w 6495242"/>
              <a:gd name="connsiteY9" fmla="*/ 1064979 h 1064979"/>
              <a:gd name="connsiteX0" fmla="*/ 0 w 6495242"/>
              <a:gd name="connsiteY0" fmla="*/ 844165 h 1064979"/>
              <a:gd name="connsiteX1" fmla="*/ 989572 w 6495242"/>
              <a:gd name="connsiteY1" fmla="*/ 220484 h 1064979"/>
              <a:gd name="connsiteX2" fmla="*/ 2363189 w 6495242"/>
              <a:gd name="connsiteY2" fmla="*/ 461129 h 1064979"/>
              <a:gd name="connsiteX3" fmla="*/ 2888281 w 6495242"/>
              <a:gd name="connsiteY3" fmla="*/ 325683 h 1064979"/>
              <a:gd name="connsiteX4" fmla="*/ 3363853 w 6495242"/>
              <a:gd name="connsiteY4" fmla="*/ 469756 h 1064979"/>
              <a:gd name="connsiteX5" fmla="*/ 4036714 w 6495242"/>
              <a:gd name="connsiteY5" fmla="*/ 763053 h 1064979"/>
              <a:gd name="connsiteX6" fmla="*/ 4528419 w 6495242"/>
              <a:gd name="connsiteY6" fmla="*/ 538767 h 1064979"/>
              <a:gd name="connsiteX7" fmla="*/ 5244411 w 6495242"/>
              <a:gd name="connsiteY7" fmla="*/ 935582 h 1064979"/>
              <a:gd name="connsiteX8" fmla="*/ 5925898 w 6495242"/>
              <a:gd name="connsiteY8" fmla="*/ 452503 h 1064979"/>
              <a:gd name="connsiteX9" fmla="*/ 6495242 w 6495242"/>
              <a:gd name="connsiteY9" fmla="*/ 1064979 h 1064979"/>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363853 w 6495242"/>
              <a:gd name="connsiteY4" fmla="*/ 249909 h 845132"/>
              <a:gd name="connsiteX5" fmla="*/ 4036714 w 6495242"/>
              <a:gd name="connsiteY5" fmla="*/ 543206 h 845132"/>
              <a:gd name="connsiteX6" fmla="*/ 4528419 w 6495242"/>
              <a:gd name="connsiteY6" fmla="*/ 318920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363853 w 6495242"/>
              <a:gd name="connsiteY4" fmla="*/ 249909 h 845132"/>
              <a:gd name="connsiteX5" fmla="*/ 4036714 w 6495242"/>
              <a:gd name="connsiteY5" fmla="*/ 543206 h 845132"/>
              <a:gd name="connsiteX6" fmla="*/ 4528419 w 6495242"/>
              <a:gd name="connsiteY6" fmla="*/ 318920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363853 w 6495242"/>
              <a:gd name="connsiteY4" fmla="*/ 249909 h 845132"/>
              <a:gd name="connsiteX5" fmla="*/ 3674516 w 6495242"/>
              <a:gd name="connsiteY5" fmla="*/ 685710 h 845132"/>
              <a:gd name="connsiteX6" fmla="*/ 4528419 w 6495242"/>
              <a:gd name="connsiteY6" fmla="*/ 318920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363853 w 6495242"/>
              <a:gd name="connsiteY4" fmla="*/ 249909 h 845132"/>
              <a:gd name="connsiteX5" fmla="*/ 3674516 w 6495242"/>
              <a:gd name="connsiteY5" fmla="*/ 685710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363853 w 6495242"/>
              <a:gd name="connsiteY4" fmla="*/ 249909 h 845132"/>
              <a:gd name="connsiteX5" fmla="*/ 3609201 w 6495242"/>
              <a:gd name="connsiteY5" fmla="*/ 745087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286663 w 6495242"/>
              <a:gd name="connsiteY4" fmla="*/ 243971 h 845132"/>
              <a:gd name="connsiteX5" fmla="*/ 3609201 w 6495242"/>
              <a:gd name="connsiteY5" fmla="*/ 745087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286663 w 6495242"/>
              <a:gd name="connsiteY4" fmla="*/ 243971 h 845132"/>
              <a:gd name="connsiteX5" fmla="*/ 3811082 w 6495242"/>
              <a:gd name="connsiteY5" fmla="*/ 727274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286663 w 6495242"/>
              <a:gd name="connsiteY4" fmla="*/ 243971 h 845132"/>
              <a:gd name="connsiteX5" fmla="*/ 3704204 w 6495242"/>
              <a:gd name="connsiteY5" fmla="*/ 697586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286663 w 6495242"/>
              <a:gd name="connsiteY4" fmla="*/ 243971 h 845132"/>
              <a:gd name="connsiteX5" fmla="*/ 3704204 w 6495242"/>
              <a:gd name="connsiteY5" fmla="*/ 697586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031 h 844845"/>
              <a:gd name="connsiteX1" fmla="*/ 989572 w 6495242"/>
              <a:gd name="connsiteY1" fmla="*/ 350 h 844845"/>
              <a:gd name="connsiteX2" fmla="*/ 2357252 w 6495242"/>
              <a:gd name="connsiteY2" fmla="*/ 514128 h 844845"/>
              <a:gd name="connsiteX3" fmla="*/ 2888281 w 6495242"/>
              <a:gd name="connsiteY3" fmla="*/ 105549 h 844845"/>
              <a:gd name="connsiteX4" fmla="*/ 3286663 w 6495242"/>
              <a:gd name="connsiteY4" fmla="*/ 243684 h 844845"/>
              <a:gd name="connsiteX5" fmla="*/ 3704204 w 6495242"/>
              <a:gd name="connsiteY5" fmla="*/ 697299 h 844845"/>
              <a:gd name="connsiteX6" fmla="*/ 4641235 w 6495242"/>
              <a:gd name="connsiteY6" fmla="*/ 330508 h 844845"/>
              <a:gd name="connsiteX7" fmla="*/ 5244411 w 6495242"/>
              <a:gd name="connsiteY7" fmla="*/ 715448 h 844845"/>
              <a:gd name="connsiteX8" fmla="*/ 5925898 w 6495242"/>
              <a:gd name="connsiteY8" fmla="*/ 232369 h 844845"/>
              <a:gd name="connsiteX9" fmla="*/ 6495242 w 6495242"/>
              <a:gd name="connsiteY9" fmla="*/ 844845 h 844845"/>
              <a:gd name="connsiteX0" fmla="*/ 0 w 6495242"/>
              <a:gd name="connsiteY0" fmla="*/ 624031 h 844845"/>
              <a:gd name="connsiteX1" fmla="*/ 989572 w 6495242"/>
              <a:gd name="connsiteY1" fmla="*/ 350 h 844845"/>
              <a:gd name="connsiteX2" fmla="*/ 2422567 w 6495242"/>
              <a:gd name="connsiteY2" fmla="*/ 514128 h 844845"/>
              <a:gd name="connsiteX3" fmla="*/ 2888281 w 6495242"/>
              <a:gd name="connsiteY3" fmla="*/ 105549 h 844845"/>
              <a:gd name="connsiteX4" fmla="*/ 3286663 w 6495242"/>
              <a:gd name="connsiteY4" fmla="*/ 243684 h 844845"/>
              <a:gd name="connsiteX5" fmla="*/ 3704204 w 6495242"/>
              <a:gd name="connsiteY5" fmla="*/ 697299 h 844845"/>
              <a:gd name="connsiteX6" fmla="*/ 4641235 w 6495242"/>
              <a:gd name="connsiteY6" fmla="*/ 330508 h 844845"/>
              <a:gd name="connsiteX7" fmla="*/ 5244411 w 6495242"/>
              <a:gd name="connsiteY7" fmla="*/ 715448 h 844845"/>
              <a:gd name="connsiteX8" fmla="*/ 5925898 w 6495242"/>
              <a:gd name="connsiteY8" fmla="*/ 232369 h 844845"/>
              <a:gd name="connsiteX9" fmla="*/ 6495242 w 6495242"/>
              <a:gd name="connsiteY9" fmla="*/ 844845 h 844845"/>
              <a:gd name="connsiteX0" fmla="*/ 0 w 6495242"/>
              <a:gd name="connsiteY0" fmla="*/ 624031 h 844845"/>
              <a:gd name="connsiteX1" fmla="*/ 989572 w 6495242"/>
              <a:gd name="connsiteY1" fmla="*/ 350 h 844845"/>
              <a:gd name="connsiteX2" fmla="*/ 2422567 w 6495242"/>
              <a:gd name="connsiteY2" fmla="*/ 514128 h 844845"/>
              <a:gd name="connsiteX3" fmla="*/ 2888281 w 6495242"/>
              <a:gd name="connsiteY3" fmla="*/ 105549 h 844845"/>
              <a:gd name="connsiteX4" fmla="*/ 3286663 w 6495242"/>
              <a:gd name="connsiteY4" fmla="*/ 243684 h 844845"/>
              <a:gd name="connsiteX5" fmla="*/ 3704204 w 6495242"/>
              <a:gd name="connsiteY5" fmla="*/ 697299 h 844845"/>
              <a:gd name="connsiteX6" fmla="*/ 4641235 w 6495242"/>
              <a:gd name="connsiteY6" fmla="*/ 330508 h 844845"/>
              <a:gd name="connsiteX7" fmla="*/ 5244411 w 6495242"/>
              <a:gd name="connsiteY7" fmla="*/ 715448 h 844845"/>
              <a:gd name="connsiteX8" fmla="*/ 5925898 w 6495242"/>
              <a:gd name="connsiteY8" fmla="*/ 232369 h 844845"/>
              <a:gd name="connsiteX9" fmla="*/ 6495242 w 6495242"/>
              <a:gd name="connsiteY9" fmla="*/ 844845 h 844845"/>
              <a:gd name="connsiteX0" fmla="*/ 0 w 6495242"/>
              <a:gd name="connsiteY0" fmla="*/ 624020 h 844834"/>
              <a:gd name="connsiteX1" fmla="*/ 989572 w 6495242"/>
              <a:gd name="connsiteY1" fmla="*/ 339 h 844834"/>
              <a:gd name="connsiteX2" fmla="*/ 2422567 w 6495242"/>
              <a:gd name="connsiteY2" fmla="*/ 514117 h 844834"/>
              <a:gd name="connsiteX3" fmla="*/ 2888281 w 6495242"/>
              <a:gd name="connsiteY3" fmla="*/ 105538 h 844834"/>
              <a:gd name="connsiteX4" fmla="*/ 3286663 w 6495242"/>
              <a:gd name="connsiteY4" fmla="*/ 243673 h 844834"/>
              <a:gd name="connsiteX5" fmla="*/ 3704204 w 6495242"/>
              <a:gd name="connsiteY5" fmla="*/ 697288 h 844834"/>
              <a:gd name="connsiteX6" fmla="*/ 4641235 w 6495242"/>
              <a:gd name="connsiteY6" fmla="*/ 330497 h 844834"/>
              <a:gd name="connsiteX7" fmla="*/ 5244411 w 6495242"/>
              <a:gd name="connsiteY7" fmla="*/ 715437 h 844834"/>
              <a:gd name="connsiteX8" fmla="*/ 5925898 w 6495242"/>
              <a:gd name="connsiteY8" fmla="*/ 232358 h 844834"/>
              <a:gd name="connsiteX9" fmla="*/ 6495242 w 6495242"/>
              <a:gd name="connsiteY9" fmla="*/ 844834 h 844834"/>
              <a:gd name="connsiteX0" fmla="*/ 0 w 6495242"/>
              <a:gd name="connsiteY0" fmla="*/ 623970 h 844784"/>
              <a:gd name="connsiteX1" fmla="*/ 989572 w 6495242"/>
              <a:gd name="connsiteY1" fmla="*/ 289 h 844784"/>
              <a:gd name="connsiteX2" fmla="*/ 2422567 w 6495242"/>
              <a:gd name="connsiteY2" fmla="*/ 514067 h 844784"/>
              <a:gd name="connsiteX3" fmla="*/ 2888281 w 6495242"/>
              <a:gd name="connsiteY3" fmla="*/ 105488 h 844784"/>
              <a:gd name="connsiteX4" fmla="*/ 3286663 w 6495242"/>
              <a:gd name="connsiteY4" fmla="*/ 243623 h 844784"/>
              <a:gd name="connsiteX5" fmla="*/ 3704204 w 6495242"/>
              <a:gd name="connsiteY5" fmla="*/ 697238 h 844784"/>
              <a:gd name="connsiteX6" fmla="*/ 4641235 w 6495242"/>
              <a:gd name="connsiteY6" fmla="*/ 330447 h 844784"/>
              <a:gd name="connsiteX7" fmla="*/ 5244411 w 6495242"/>
              <a:gd name="connsiteY7" fmla="*/ 715387 h 844784"/>
              <a:gd name="connsiteX8" fmla="*/ 5925898 w 6495242"/>
              <a:gd name="connsiteY8" fmla="*/ 232308 h 844784"/>
              <a:gd name="connsiteX9" fmla="*/ 6495242 w 6495242"/>
              <a:gd name="connsiteY9" fmla="*/ 844784 h 844784"/>
              <a:gd name="connsiteX0" fmla="*/ 0 w 6495242"/>
              <a:gd name="connsiteY0" fmla="*/ 623970 h 844784"/>
              <a:gd name="connsiteX1" fmla="*/ 989572 w 6495242"/>
              <a:gd name="connsiteY1" fmla="*/ 289 h 844784"/>
              <a:gd name="connsiteX2" fmla="*/ 2422567 w 6495242"/>
              <a:gd name="connsiteY2" fmla="*/ 514067 h 844784"/>
              <a:gd name="connsiteX3" fmla="*/ 2888281 w 6495242"/>
              <a:gd name="connsiteY3" fmla="*/ 105488 h 844784"/>
              <a:gd name="connsiteX4" fmla="*/ 3286663 w 6495242"/>
              <a:gd name="connsiteY4" fmla="*/ 243623 h 844784"/>
              <a:gd name="connsiteX5" fmla="*/ 3704204 w 6495242"/>
              <a:gd name="connsiteY5" fmla="*/ 697238 h 844784"/>
              <a:gd name="connsiteX6" fmla="*/ 4641235 w 6495242"/>
              <a:gd name="connsiteY6" fmla="*/ 330447 h 844784"/>
              <a:gd name="connsiteX7" fmla="*/ 5244411 w 6495242"/>
              <a:gd name="connsiteY7" fmla="*/ 715387 h 844784"/>
              <a:gd name="connsiteX8" fmla="*/ 5925898 w 6495242"/>
              <a:gd name="connsiteY8" fmla="*/ 232308 h 844784"/>
              <a:gd name="connsiteX9" fmla="*/ 6495242 w 6495242"/>
              <a:gd name="connsiteY9" fmla="*/ 844784 h 844784"/>
              <a:gd name="connsiteX0" fmla="*/ 0 w 6495242"/>
              <a:gd name="connsiteY0" fmla="*/ 623970 h 844784"/>
              <a:gd name="connsiteX1" fmla="*/ 989572 w 6495242"/>
              <a:gd name="connsiteY1" fmla="*/ 289 h 844784"/>
              <a:gd name="connsiteX2" fmla="*/ 2422567 w 6495242"/>
              <a:gd name="connsiteY2" fmla="*/ 514067 h 844784"/>
              <a:gd name="connsiteX3" fmla="*/ 2888281 w 6495242"/>
              <a:gd name="connsiteY3" fmla="*/ 105488 h 844784"/>
              <a:gd name="connsiteX4" fmla="*/ 3286663 w 6495242"/>
              <a:gd name="connsiteY4" fmla="*/ 243623 h 844784"/>
              <a:gd name="connsiteX5" fmla="*/ 3704204 w 6495242"/>
              <a:gd name="connsiteY5" fmla="*/ 697238 h 844784"/>
              <a:gd name="connsiteX6" fmla="*/ 4641235 w 6495242"/>
              <a:gd name="connsiteY6" fmla="*/ 330447 h 844784"/>
              <a:gd name="connsiteX7" fmla="*/ 5244411 w 6495242"/>
              <a:gd name="connsiteY7" fmla="*/ 715387 h 844784"/>
              <a:gd name="connsiteX8" fmla="*/ 5925898 w 6495242"/>
              <a:gd name="connsiteY8" fmla="*/ 232308 h 844784"/>
              <a:gd name="connsiteX9" fmla="*/ 6495242 w 6495242"/>
              <a:gd name="connsiteY9" fmla="*/ 844784 h 844784"/>
              <a:gd name="connsiteX0" fmla="*/ 0 w 6495242"/>
              <a:gd name="connsiteY0" fmla="*/ 623970 h 844784"/>
              <a:gd name="connsiteX1" fmla="*/ 989572 w 6495242"/>
              <a:gd name="connsiteY1" fmla="*/ 289 h 844784"/>
              <a:gd name="connsiteX2" fmla="*/ 2422567 w 6495242"/>
              <a:gd name="connsiteY2" fmla="*/ 514067 h 844784"/>
              <a:gd name="connsiteX3" fmla="*/ 2888281 w 6495242"/>
              <a:gd name="connsiteY3" fmla="*/ 105488 h 844784"/>
              <a:gd name="connsiteX4" fmla="*/ 3286663 w 6495242"/>
              <a:gd name="connsiteY4" fmla="*/ 243623 h 844784"/>
              <a:gd name="connsiteX5" fmla="*/ 3704204 w 6495242"/>
              <a:gd name="connsiteY5" fmla="*/ 697238 h 844784"/>
              <a:gd name="connsiteX6" fmla="*/ 4641235 w 6495242"/>
              <a:gd name="connsiteY6" fmla="*/ 330447 h 844784"/>
              <a:gd name="connsiteX7" fmla="*/ 5244411 w 6495242"/>
              <a:gd name="connsiteY7" fmla="*/ 715387 h 844784"/>
              <a:gd name="connsiteX8" fmla="*/ 5925898 w 6495242"/>
              <a:gd name="connsiteY8" fmla="*/ 232308 h 844784"/>
              <a:gd name="connsiteX9" fmla="*/ 6495242 w 6495242"/>
              <a:gd name="connsiteY9" fmla="*/ 844784 h 844784"/>
              <a:gd name="connsiteX0" fmla="*/ 0 w 6495242"/>
              <a:gd name="connsiteY0" fmla="*/ 623970 h 844784"/>
              <a:gd name="connsiteX1" fmla="*/ 989572 w 6495242"/>
              <a:gd name="connsiteY1" fmla="*/ 289 h 844784"/>
              <a:gd name="connsiteX2" fmla="*/ 2422567 w 6495242"/>
              <a:gd name="connsiteY2" fmla="*/ 514067 h 844784"/>
              <a:gd name="connsiteX3" fmla="*/ 2888281 w 6495242"/>
              <a:gd name="connsiteY3" fmla="*/ 105488 h 844784"/>
              <a:gd name="connsiteX4" fmla="*/ 3286663 w 6495242"/>
              <a:gd name="connsiteY4" fmla="*/ 243623 h 844784"/>
              <a:gd name="connsiteX5" fmla="*/ 3704204 w 6495242"/>
              <a:gd name="connsiteY5" fmla="*/ 697238 h 844784"/>
              <a:gd name="connsiteX6" fmla="*/ 4641235 w 6495242"/>
              <a:gd name="connsiteY6" fmla="*/ 330447 h 844784"/>
              <a:gd name="connsiteX7" fmla="*/ 5244411 w 6495242"/>
              <a:gd name="connsiteY7" fmla="*/ 715387 h 844784"/>
              <a:gd name="connsiteX8" fmla="*/ 5925898 w 6495242"/>
              <a:gd name="connsiteY8" fmla="*/ 232308 h 844784"/>
              <a:gd name="connsiteX9" fmla="*/ 6495242 w 6495242"/>
              <a:gd name="connsiteY9" fmla="*/ 844784 h 844784"/>
              <a:gd name="connsiteX0" fmla="*/ 0 w 6495242"/>
              <a:gd name="connsiteY0" fmla="*/ 623940 h 844754"/>
              <a:gd name="connsiteX1" fmla="*/ 989572 w 6495242"/>
              <a:gd name="connsiteY1" fmla="*/ 259 h 844754"/>
              <a:gd name="connsiteX2" fmla="*/ 2422567 w 6495242"/>
              <a:gd name="connsiteY2" fmla="*/ 514037 h 844754"/>
              <a:gd name="connsiteX3" fmla="*/ 2888281 w 6495242"/>
              <a:gd name="connsiteY3" fmla="*/ 105458 h 844754"/>
              <a:gd name="connsiteX4" fmla="*/ 3286663 w 6495242"/>
              <a:gd name="connsiteY4" fmla="*/ 243593 h 844754"/>
              <a:gd name="connsiteX5" fmla="*/ 3704204 w 6495242"/>
              <a:gd name="connsiteY5" fmla="*/ 697208 h 844754"/>
              <a:gd name="connsiteX6" fmla="*/ 4641235 w 6495242"/>
              <a:gd name="connsiteY6" fmla="*/ 330417 h 844754"/>
              <a:gd name="connsiteX7" fmla="*/ 5244411 w 6495242"/>
              <a:gd name="connsiteY7" fmla="*/ 715357 h 844754"/>
              <a:gd name="connsiteX8" fmla="*/ 5925898 w 6495242"/>
              <a:gd name="connsiteY8" fmla="*/ 232278 h 844754"/>
              <a:gd name="connsiteX9" fmla="*/ 6495242 w 6495242"/>
              <a:gd name="connsiteY9" fmla="*/ 844754 h 844754"/>
              <a:gd name="connsiteX0" fmla="*/ 0 w 6495242"/>
              <a:gd name="connsiteY0" fmla="*/ 623940 h 844754"/>
              <a:gd name="connsiteX1" fmla="*/ 989572 w 6495242"/>
              <a:gd name="connsiteY1" fmla="*/ 259 h 844754"/>
              <a:gd name="connsiteX2" fmla="*/ 2422567 w 6495242"/>
              <a:gd name="connsiteY2" fmla="*/ 514037 h 844754"/>
              <a:gd name="connsiteX3" fmla="*/ 2888281 w 6495242"/>
              <a:gd name="connsiteY3" fmla="*/ 105458 h 844754"/>
              <a:gd name="connsiteX4" fmla="*/ 3286663 w 6495242"/>
              <a:gd name="connsiteY4" fmla="*/ 243593 h 844754"/>
              <a:gd name="connsiteX5" fmla="*/ 3704204 w 6495242"/>
              <a:gd name="connsiteY5" fmla="*/ 697208 h 844754"/>
              <a:gd name="connsiteX6" fmla="*/ 4641235 w 6495242"/>
              <a:gd name="connsiteY6" fmla="*/ 330417 h 844754"/>
              <a:gd name="connsiteX7" fmla="*/ 5244411 w 6495242"/>
              <a:gd name="connsiteY7" fmla="*/ 715357 h 844754"/>
              <a:gd name="connsiteX8" fmla="*/ 5925898 w 6495242"/>
              <a:gd name="connsiteY8" fmla="*/ 232278 h 844754"/>
              <a:gd name="connsiteX9" fmla="*/ 6495242 w 6495242"/>
              <a:gd name="connsiteY9" fmla="*/ 844754 h 844754"/>
              <a:gd name="connsiteX0" fmla="*/ 0 w 6495242"/>
              <a:gd name="connsiteY0" fmla="*/ 623940 h 844754"/>
              <a:gd name="connsiteX1" fmla="*/ 989572 w 6495242"/>
              <a:gd name="connsiteY1" fmla="*/ 259 h 844754"/>
              <a:gd name="connsiteX2" fmla="*/ 2422567 w 6495242"/>
              <a:gd name="connsiteY2" fmla="*/ 514037 h 844754"/>
              <a:gd name="connsiteX3" fmla="*/ 2888281 w 6495242"/>
              <a:gd name="connsiteY3" fmla="*/ 105458 h 844754"/>
              <a:gd name="connsiteX4" fmla="*/ 3286663 w 6495242"/>
              <a:gd name="connsiteY4" fmla="*/ 243593 h 844754"/>
              <a:gd name="connsiteX5" fmla="*/ 3704204 w 6495242"/>
              <a:gd name="connsiteY5" fmla="*/ 697208 h 844754"/>
              <a:gd name="connsiteX6" fmla="*/ 4641235 w 6495242"/>
              <a:gd name="connsiteY6" fmla="*/ 330417 h 844754"/>
              <a:gd name="connsiteX7" fmla="*/ 5244411 w 6495242"/>
              <a:gd name="connsiteY7" fmla="*/ 715357 h 844754"/>
              <a:gd name="connsiteX8" fmla="*/ 5925898 w 6495242"/>
              <a:gd name="connsiteY8" fmla="*/ 232278 h 844754"/>
              <a:gd name="connsiteX9" fmla="*/ 6495242 w 6495242"/>
              <a:gd name="connsiteY9" fmla="*/ 844754 h 844754"/>
              <a:gd name="connsiteX0" fmla="*/ 0 w 6495242"/>
              <a:gd name="connsiteY0" fmla="*/ 623940 h 844754"/>
              <a:gd name="connsiteX1" fmla="*/ 989572 w 6495242"/>
              <a:gd name="connsiteY1" fmla="*/ 259 h 844754"/>
              <a:gd name="connsiteX2" fmla="*/ 2422567 w 6495242"/>
              <a:gd name="connsiteY2" fmla="*/ 514037 h 844754"/>
              <a:gd name="connsiteX3" fmla="*/ 2888281 w 6495242"/>
              <a:gd name="connsiteY3" fmla="*/ 105458 h 844754"/>
              <a:gd name="connsiteX4" fmla="*/ 3286663 w 6495242"/>
              <a:gd name="connsiteY4" fmla="*/ 243593 h 844754"/>
              <a:gd name="connsiteX5" fmla="*/ 3704204 w 6495242"/>
              <a:gd name="connsiteY5" fmla="*/ 697208 h 844754"/>
              <a:gd name="connsiteX6" fmla="*/ 4641235 w 6495242"/>
              <a:gd name="connsiteY6" fmla="*/ 330417 h 844754"/>
              <a:gd name="connsiteX7" fmla="*/ 5244411 w 6495242"/>
              <a:gd name="connsiteY7" fmla="*/ 715357 h 844754"/>
              <a:gd name="connsiteX8" fmla="*/ 5925898 w 6495242"/>
              <a:gd name="connsiteY8" fmla="*/ 232278 h 844754"/>
              <a:gd name="connsiteX9" fmla="*/ 6495242 w 6495242"/>
              <a:gd name="connsiteY9" fmla="*/ 844754 h 844754"/>
              <a:gd name="connsiteX0" fmla="*/ 0 w 6495242"/>
              <a:gd name="connsiteY0" fmla="*/ 624179 h 844993"/>
              <a:gd name="connsiteX1" fmla="*/ 989572 w 6495242"/>
              <a:gd name="connsiteY1" fmla="*/ 498 h 844993"/>
              <a:gd name="connsiteX2" fmla="*/ 2422567 w 6495242"/>
              <a:gd name="connsiteY2" fmla="*/ 514276 h 844993"/>
              <a:gd name="connsiteX3" fmla="*/ 3286663 w 6495242"/>
              <a:gd name="connsiteY3" fmla="*/ 243832 h 844993"/>
              <a:gd name="connsiteX4" fmla="*/ 3704204 w 6495242"/>
              <a:gd name="connsiteY4" fmla="*/ 697447 h 844993"/>
              <a:gd name="connsiteX5" fmla="*/ 4641235 w 6495242"/>
              <a:gd name="connsiteY5" fmla="*/ 330656 h 844993"/>
              <a:gd name="connsiteX6" fmla="*/ 5244411 w 6495242"/>
              <a:gd name="connsiteY6" fmla="*/ 715596 h 844993"/>
              <a:gd name="connsiteX7" fmla="*/ 5925898 w 6495242"/>
              <a:gd name="connsiteY7" fmla="*/ 232517 h 844993"/>
              <a:gd name="connsiteX8" fmla="*/ 6495242 w 6495242"/>
              <a:gd name="connsiteY8" fmla="*/ 844993 h 844993"/>
              <a:gd name="connsiteX0" fmla="*/ 0 w 6495242"/>
              <a:gd name="connsiteY0" fmla="*/ 624179 h 844993"/>
              <a:gd name="connsiteX1" fmla="*/ 989572 w 6495242"/>
              <a:gd name="connsiteY1" fmla="*/ 498 h 844993"/>
              <a:gd name="connsiteX2" fmla="*/ 2422567 w 6495242"/>
              <a:gd name="connsiteY2" fmla="*/ 514276 h 844993"/>
              <a:gd name="connsiteX3" fmla="*/ 3286663 w 6495242"/>
              <a:gd name="connsiteY3" fmla="*/ 243832 h 844993"/>
              <a:gd name="connsiteX4" fmla="*/ 3704204 w 6495242"/>
              <a:gd name="connsiteY4" fmla="*/ 697447 h 844993"/>
              <a:gd name="connsiteX5" fmla="*/ 5244411 w 6495242"/>
              <a:gd name="connsiteY5" fmla="*/ 715596 h 844993"/>
              <a:gd name="connsiteX6" fmla="*/ 5925898 w 6495242"/>
              <a:gd name="connsiteY6" fmla="*/ 232517 h 844993"/>
              <a:gd name="connsiteX7" fmla="*/ 6495242 w 6495242"/>
              <a:gd name="connsiteY7" fmla="*/ 844993 h 844993"/>
              <a:gd name="connsiteX0" fmla="*/ 0 w 6495242"/>
              <a:gd name="connsiteY0" fmla="*/ 624179 h 844993"/>
              <a:gd name="connsiteX1" fmla="*/ 989572 w 6495242"/>
              <a:gd name="connsiteY1" fmla="*/ 498 h 844993"/>
              <a:gd name="connsiteX2" fmla="*/ 2422567 w 6495242"/>
              <a:gd name="connsiteY2" fmla="*/ 514276 h 844993"/>
              <a:gd name="connsiteX3" fmla="*/ 3286663 w 6495242"/>
              <a:gd name="connsiteY3" fmla="*/ 243832 h 844993"/>
              <a:gd name="connsiteX4" fmla="*/ 3704204 w 6495242"/>
              <a:gd name="connsiteY4" fmla="*/ 697447 h 844993"/>
              <a:gd name="connsiteX5" fmla="*/ 5244411 w 6495242"/>
              <a:gd name="connsiteY5" fmla="*/ 715596 h 844993"/>
              <a:gd name="connsiteX6" fmla="*/ 6495242 w 6495242"/>
              <a:gd name="connsiteY6" fmla="*/ 844993 h 844993"/>
              <a:gd name="connsiteX0" fmla="*/ 0 w 6275656"/>
              <a:gd name="connsiteY0" fmla="*/ 624179 h 767207"/>
              <a:gd name="connsiteX1" fmla="*/ 989572 w 6275656"/>
              <a:gd name="connsiteY1" fmla="*/ 498 h 767207"/>
              <a:gd name="connsiteX2" fmla="*/ 2422567 w 6275656"/>
              <a:gd name="connsiteY2" fmla="*/ 514276 h 767207"/>
              <a:gd name="connsiteX3" fmla="*/ 3286663 w 6275656"/>
              <a:gd name="connsiteY3" fmla="*/ 243832 h 767207"/>
              <a:gd name="connsiteX4" fmla="*/ 3704204 w 6275656"/>
              <a:gd name="connsiteY4" fmla="*/ 697447 h 767207"/>
              <a:gd name="connsiteX5" fmla="*/ 5244411 w 6275656"/>
              <a:gd name="connsiteY5" fmla="*/ 715596 h 767207"/>
              <a:gd name="connsiteX6" fmla="*/ 6275656 w 6275656"/>
              <a:gd name="connsiteY6" fmla="*/ 212065 h 767207"/>
              <a:gd name="connsiteX0" fmla="*/ 0 w 6275656"/>
              <a:gd name="connsiteY0" fmla="*/ 624179 h 723728"/>
              <a:gd name="connsiteX1" fmla="*/ 989572 w 6275656"/>
              <a:gd name="connsiteY1" fmla="*/ 498 h 723728"/>
              <a:gd name="connsiteX2" fmla="*/ 2422567 w 6275656"/>
              <a:gd name="connsiteY2" fmla="*/ 514276 h 723728"/>
              <a:gd name="connsiteX3" fmla="*/ 3286663 w 6275656"/>
              <a:gd name="connsiteY3" fmla="*/ 243832 h 723728"/>
              <a:gd name="connsiteX4" fmla="*/ 4505050 w 6275656"/>
              <a:gd name="connsiteY4" fmla="*/ 503695 h 723728"/>
              <a:gd name="connsiteX5" fmla="*/ 5244411 w 6275656"/>
              <a:gd name="connsiteY5" fmla="*/ 715596 h 723728"/>
              <a:gd name="connsiteX6" fmla="*/ 6275656 w 6275656"/>
              <a:gd name="connsiteY6" fmla="*/ 212065 h 723728"/>
              <a:gd name="connsiteX0" fmla="*/ 0 w 6275656"/>
              <a:gd name="connsiteY0" fmla="*/ 624179 h 1222142"/>
              <a:gd name="connsiteX1" fmla="*/ 989572 w 6275656"/>
              <a:gd name="connsiteY1" fmla="*/ 498 h 1222142"/>
              <a:gd name="connsiteX2" fmla="*/ 2422567 w 6275656"/>
              <a:gd name="connsiteY2" fmla="*/ 514276 h 1222142"/>
              <a:gd name="connsiteX3" fmla="*/ 3286663 w 6275656"/>
              <a:gd name="connsiteY3" fmla="*/ 243832 h 1222142"/>
              <a:gd name="connsiteX4" fmla="*/ 4505050 w 6275656"/>
              <a:gd name="connsiteY4" fmla="*/ 503695 h 1222142"/>
              <a:gd name="connsiteX5" fmla="*/ 4895653 w 6275656"/>
              <a:gd name="connsiteY5" fmla="*/ 1219357 h 1222142"/>
              <a:gd name="connsiteX6" fmla="*/ 6275656 w 6275656"/>
              <a:gd name="connsiteY6" fmla="*/ 212065 h 1222142"/>
              <a:gd name="connsiteX0" fmla="*/ 0 w 6275656"/>
              <a:gd name="connsiteY0" fmla="*/ 624179 h 1320660"/>
              <a:gd name="connsiteX1" fmla="*/ 989572 w 6275656"/>
              <a:gd name="connsiteY1" fmla="*/ 498 h 1320660"/>
              <a:gd name="connsiteX2" fmla="*/ 2422567 w 6275656"/>
              <a:gd name="connsiteY2" fmla="*/ 514276 h 1320660"/>
              <a:gd name="connsiteX3" fmla="*/ 3286663 w 6275656"/>
              <a:gd name="connsiteY3" fmla="*/ 243832 h 1320660"/>
              <a:gd name="connsiteX4" fmla="*/ 4065876 w 6275656"/>
              <a:gd name="connsiteY4" fmla="*/ 1175373 h 1320660"/>
              <a:gd name="connsiteX5" fmla="*/ 4895653 w 6275656"/>
              <a:gd name="connsiteY5" fmla="*/ 1219357 h 1320660"/>
              <a:gd name="connsiteX6" fmla="*/ 6275656 w 6275656"/>
              <a:gd name="connsiteY6" fmla="*/ 212065 h 1320660"/>
              <a:gd name="connsiteX0" fmla="*/ 0 w 4895653"/>
              <a:gd name="connsiteY0" fmla="*/ 624179 h 1320660"/>
              <a:gd name="connsiteX1" fmla="*/ 989572 w 4895653"/>
              <a:gd name="connsiteY1" fmla="*/ 498 h 1320660"/>
              <a:gd name="connsiteX2" fmla="*/ 2422567 w 4895653"/>
              <a:gd name="connsiteY2" fmla="*/ 514276 h 1320660"/>
              <a:gd name="connsiteX3" fmla="*/ 3286663 w 4895653"/>
              <a:gd name="connsiteY3" fmla="*/ 243832 h 1320660"/>
              <a:gd name="connsiteX4" fmla="*/ 4065876 w 4895653"/>
              <a:gd name="connsiteY4" fmla="*/ 1175373 h 1320660"/>
              <a:gd name="connsiteX5" fmla="*/ 4895653 w 4895653"/>
              <a:gd name="connsiteY5" fmla="*/ 1219357 h 1320660"/>
              <a:gd name="connsiteX0" fmla="*/ 0 w 11219757"/>
              <a:gd name="connsiteY0" fmla="*/ 1140852 h 1703680"/>
              <a:gd name="connsiteX1" fmla="*/ 989572 w 11219757"/>
              <a:gd name="connsiteY1" fmla="*/ 517171 h 1703680"/>
              <a:gd name="connsiteX2" fmla="*/ 2422567 w 11219757"/>
              <a:gd name="connsiteY2" fmla="*/ 1030949 h 1703680"/>
              <a:gd name="connsiteX3" fmla="*/ 3286663 w 11219757"/>
              <a:gd name="connsiteY3" fmla="*/ 760505 h 1703680"/>
              <a:gd name="connsiteX4" fmla="*/ 4065876 w 11219757"/>
              <a:gd name="connsiteY4" fmla="*/ 1692046 h 1703680"/>
              <a:gd name="connsiteX5" fmla="*/ 11219757 w 11219757"/>
              <a:gd name="connsiteY5" fmla="*/ 0 h 1703680"/>
              <a:gd name="connsiteX0" fmla="*/ 0 w 11219757"/>
              <a:gd name="connsiteY0" fmla="*/ 1140852 h 1908693"/>
              <a:gd name="connsiteX1" fmla="*/ 989572 w 11219757"/>
              <a:gd name="connsiteY1" fmla="*/ 517171 h 1908693"/>
              <a:gd name="connsiteX2" fmla="*/ 2422567 w 11219757"/>
              <a:gd name="connsiteY2" fmla="*/ 1030949 h 1908693"/>
              <a:gd name="connsiteX3" fmla="*/ 3286663 w 11219757"/>
              <a:gd name="connsiteY3" fmla="*/ 760505 h 1908693"/>
              <a:gd name="connsiteX4" fmla="*/ 4747887 w 11219757"/>
              <a:gd name="connsiteY4" fmla="*/ 1898717 h 1908693"/>
              <a:gd name="connsiteX5" fmla="*/ 11219757 w 11219757"/>
              <a:gd name="connsiteY5" fmla="*/ 0 h 1908693"/>
              <a:gd name="connsiteX0" fmla="*/ 0 w 11219757"/>
              <a:gd name="connsiteY0" fmla="*/ 1140852 h 1899336"/>
              <a:gd name="connsiteX1" fmla="*/ 989572 w 11219757"/>
              <a:gd name="connsiteY1" fmla="*/ 517171 h 1899336"/>
              <a:gd name="connsiteX2" fmla="*/ 2422567 w 11219757"/>
              <a:gd name="connsiteY2" fmla="*/ 1030949 h 1899336"/>
              <a:gd name="connsiteX3" fmla="*/ 3286663 w 11219757"/>
              <a:gd name="connsiteY3" fmla="*/ 760505 h 1899336"/>
              <a:gd name="connsiteX4" fmla="*/ 4747887 w 11219757"/>
              <a:gd name="connsiteY4" fmla="*/ 1898717 h 1899336"/>
              <a:gd name="connsiteX5" fmla="*/ 11219757 w 11219757"/>
              <a:gd name="connsiteY5" fmla="*/ 0 h 1899336"/>
              <a:gd name="connsiteX0" fmla="*/ 0 w 11219757"/>
              <a:gd name="connsiteY0" fmla="*/ 1140852 h 1981977"/>
              <a:gd name="connsiteX1" fmla="*/ 989572 w 11219757"/>
              <a:gd name="connsiteY1" fmla="*/ 517171 h 1981977"/>
              <a:gd name="connsiteX2" fmla="*/ 2422567 w 11219757"/>
              <a:gd name="connsiteY2" fmla="*/ 1030949 h 1981977"/>
              <a:gd name="connsiteX3" fmla="*/ 3286663 w 11219757"/>
              <a:gd name="connsiteY3" fmla="*/ 760505 h 1981977"/>
              <a:gd name="connsiteX4" fmla="*/ 4375881 w 11219757"/>
              <a:gd name="connsiteY4" fmla="*/ 1981386 h 1981977"/>
              <a:gd name="connsiteX5" fmla="*/ 11219757 w 11219757"/>
              <a:gd name="connsiteY5" fmla="*/ 0 h 1981977"/>
              <a:gd name="connsiteX0" fmla="*/ 0 w 11219757"/>
              <a:gd name="connsiteY0" fmla="*/ 1140852 h 1998592"/>
              <a:gd name="connsiteX1" fmla="*/ 989572 w 11219757"/>
              <a:gd name="connsiteY1" fmla="*/ 517171 h 1998592"/>
              <a:gd name="connsiteX2" fmla="*/ 2422567 w 11219757"/>
              <a:gd name="connsiteY2" fmla="*/ 1030949 h 1998592"/>
              <a:gd name="connsiteX3" fmla="*/ 3286663 w 11219757"/>
              <a:gd name="connsiteY3" fmla="*/ 760505 h 1998592"/>
              <a:gd name="connsiteX4" fmla="*/ 4375881 w 11219757"/>
              <a:gd name="connsiteY4" fmla="*/ 1981386 h 1998592"/>
              <a:gd name="connsiteX5" fmla="*/ 11219757 w 11219757"/>
              <a:gd name="connsiteY5" fmla="*/ 0 h 1998592"/>
              <a:gd name="connsiteX0" fmla="*/ 0 w 5432995"/>
              <a:gd name="connsiteY0" fmla="*/ 624182 h 1522253"/>
              <a:gd name="connsiteX1" fmla="*/ 989572 w 5432995"/>
              <a:gd name="connsiteY1" fmla="*/ 501 h 1522253"/>
              <a:gd name="connsiteX2" fmla="*/ 2422567 w 5432995"/>
              <a:gd name="connsiteY2" fmla="*/ 514279 h 1522253"/>
              <a:gd name="connsiteX3" fmla="*/ 3286663 w 5432995"/>
              <a:gd name="connsiteY3" fmla="*/ 243835 h 1522253"/>
              <a:gd name="connsiteX4" fmla="*/ 4375881 w 5432995"/>
              <a:gd name="connsiteY4" fmla="*/ 1464716 h 1522253"/>
              <a:gd name="connsiteX5" fmla="*/ 5432995 w 5432995"/>
              <a:gd name="connsiteY5" fmla="*/ 1240026 h 1522253"/>
              <a:gd name="connsiteX0" fmla="*/ 0 w 5556997"/>
              <a:gd name="connsiteY0" fmla="*/ 624182 h 1500539"/>
              <a:gd name="connsiteX1" fmla="*/ 989572 w 5556997"/>
              <a:gd name="connsiteY1" fmla="*/ 501 h 1500539"/>
              <a:gd name="connsiteX2" fmla="*/ 2422567 w 5556997"/>
              <a:gd name="connsiteY2" fmla="*/ 514279 h 1500539"/>
              <a:gd name="connsiteX3" fmla="*/ 3286663 w 5556997"/>
              <a:gd name="connsiteY3" fmla="*/ 243835 h 1500539"/>
              <a:gd name="connsiteX4" fmla="*/ 4375881 w 5556997"/>
              <a:gd name="connsiteY4" fmla="*/ 1464716 h 1500539"/>
              <a:gd name="connsiteX5" fmla="*/ 5556997 w 5556997"/>
              <a:gd name="connsiteY5" fmla="*/ 1116024 h 1500539"/>
              <a:gd name="connsiteX0" fmla="*/ 0 w 8181707"/>
              <a:gd name="connsiteY0" fmla="*/ 624182 h 1465088"/>
              <a:gd name="connsiteX1" fmla="*/ 989572 w 8181707"/>
              <a:gd name="connsiteY1" fmla="*/ 501 h 1465088"/>
              <a:gd name="connsiteX2" fmla="*/ 2422567 w 8181707"/>
              <a:gd name="connsiteY2" fmla="*/ 514279 h 1465088"/>
              <a:gd name="connsiteX3" fmla="*/ 3286663 w 8181707"/>
              <a:gd name="connsiteY3" fmla="*/ 243835 h 1465088"/>
              <a:gd name="connsiteX4" fmla="*/ 4375881 w 8181707"/>
              <a:gd name="connsiteY4" fmla="*/ 1464716 h 1465088"/>
              <a:gd name="connsiteX5" fmla="*/ 8181707 w 8181707"/>
              <a:gd name="connsiteY5" fmla="*/ 103340 h 1465088"/>
              <a:gd name="connsiteX0" fmla="*/ 0 w 8181707"/>
              <a:gd name="connsiteY0" fmla="*/ 624182 h 1539579"/>
              <a:gd name="connsiteX1" fmla="*/ 989572 w 8181707"/>
              <a:gd name="connsiteY1" fmla="*/ 501 h 1539579"/>
              <a:gd name="connsiteX2" fmla="*/ 2422567 w 8181707"/>
              <a:gd name="connsiteY2" fmla="*/ 514279 h 1539579"/>
              <a:gd name="connsiteX3" fmla="*/ 3286663 w 8181707"/>
              <a:gd name="connsiteY3" fmla="*/ 243835 h 1539579"/>
              <a:gd name="connsiteX4" fmla="*/ 4375881 w 8181707"/>
              <a:gd name="connsiteY4" fmla="*/ 1464716 h 1539579"/>
              <a:gd name="connsiteX5" fmla="*/ 5182016 w 8181707"/>
              <a:gd name="connsiteY5" fmla="*/ 1265125 h 1539579"/>
              <a:gd name="connsiteX6" fmla="*/ 8181707 w 8181707"/>
              <a:gd name="connsiteY6" fmla="*/ 103340 h 1539579"/>
              <a:gd name="connsiteX0" fmla="*/ 0 w 8181707"/>
              <a:gd name="connsiteY0" fmla="*/ 624182 h 1539579"/>
              <a:gd name="connsiteX1" fmla="*/ 989572 w 8181707"/>
              <a:gd name="connsiteY1" fmla="*/ 501 h 1539579"/>
              <a:gd name="connsiteX2" fmla="*/ 2422567 w 8181707"/>
              <a:gd name="connsiteY2" fmla="*/ 514279 h 1539579"/>
              <a:gd name="connsiteX3" fmla="*/ 3286663 w 8181707"/>
              <a:gd name="connsiteY3" fmla="*/ 243835 h 1539579"/>
              <a:gd name="connsiteX4" fmla="*/ 4375881 w 8181707"/>
              <a:gd name="connsiteY4" fmla="*/ 1464716 h 1539579"/>
              <a:gd name="connsiteX5" fmla="*/ 5182016 w 8181707"/>
              <a:gd name="connsiteY5" fmla="*/ 1265125 h 1539579"/>
              <a:gd name="connsiteX6" fmla="*/ 8181707 w 8181707"/>
              <a:gd name="connsiteY6" fmla="*/ 103340 h 1539579"/>
              <a:gd name="connsiteX0" fmla="*/ 0 w 8181707"/>
              <a:gd name="connsiteY0" fmla="*/ 624182 h 1520108"/>
              <a:gd name="connsiteX1" fmla="*/ 989572 w 8181707"/>
              <a:gd name="connsiteY1" fmla="*/ 501 h 1520108"/>
              <a:gd name="connsiteX2" fmla="*/ 2422567 w 8181707"/>
              <a:gd name="connsiteY2" fmla="*/ 514279 h 1520108"/>
              <a:gd name="connsiteX3" fmla="*/ 3286663 w 8181707"/>
              <a:gd name="connsiteY3" fmla="*/ 243835 h 1520108"/>
              <a:gd name="connsiteX4" fmla="*/ 4375881 w 8181707"/>
              <a:gd name="connsiteY4" fmla="*/ 1464716 h 1520108"/>
              <a:gd name="connsiteX5" fmla="*/ 5182016 w 8181707"/>
              <a:gd name="connsiteY5" fmla="*/ 1265125 h 1520108"/>
              <a:gd name="connsiteX6" fmla="*/ 8181707 w 8181707"/>
              <a:gd name="connsiteY6" fmla="*/ 103340 h 1520108"/>
              <a:gd name="connsiteX0" fmla="*/ 0 w 8181707"/>
              <a:gd name="connsiteY0" fmla="*/ 624182 h 1525036"/>
              <a:gd name="connsiteX1" fmla="*/ 989572 w 8181707"/>
              <a:gd name="connsiteY1" fmla="*/ 501 h 1525036"/>
              <a:gd name="connsiteX2" fmla="*/ 2422567 w 8181707"/>
              <a:gd name="connsiteY2" fmla="*/ 514279 h 1525036"/>
              <a:gd name="connsiteX3" fmla="*/ 3286663 w 8181707"/>
              <a:gd name="connsiteY3" fmla="*/ 243835 h 1525036"/>
              <a:gd name="connsiteX4" fmla="*/ 4375881 w 8181707"/>
              <a:gd name="connsiteY4" fmla="*/ 1464716 h 1525036"/>
              <a:gd name="connsiteX5" fmla="*/ 5182016 w 8181707"/>
              <a:gd name="connsiteY5" fmla="*/ 1265125 h 1525036"/>
              <a:gd name="connsiteX6" fmla="*/ 6773375 w 8181707"/>
              <a:gd name="connsiteY6" fmla="*/ 624448 h 1525036"/>
              <a:gd name="connsiteX7" fmla="*/ 8181707 w 8181707"/>
              <a:gd name="connsiteY7" fmla="*/ 103340 h 1525036"/>
              <a:gd name="connsiteX0" fmla="*/ 0 w 8181707"/>
              <a:gd name="connsiteY0" fmla="*/ 624182 h 2118600"/>
              <a:gd name="connsiteX1" fmla="*/ 989572 w 8181707"/>
              <a:gd name="connsiteY1" fmla="*/ 501 h 2118600"/>
              <a:gd name="connsiteX2" fmla="*/ 2422567 w 8181707"/>
              <a:gd name="connsiteY2" fmla="*/ 514279 h 2118600"/>
              <a:gd name="connsiteX3" fmla="*/ 3286663 w 8181707"/>
              <a:gd name="connsiteY3" fmla="*/ 243835 h 2118600"/>
              <a:gd name="connsiteX4" fmla="*/ 4375881 w 8181707"/>
              <a:gd name="connsiteY4" fmla="*/ 1464716 h 2118600"/>
              <a:gd name="connsiteX5" fmla="*/ 5182016 w 8181707"/>
              <a:gd name="connsiteY5" fmla="*/ 1265125 h 2118600"/>
              <a:gd name="connsiteX6" fmla="*/ 7062713 w 8181707"/>
              <a:gd name="connsiteY6" fmla="*/ 2091806 h 2118600"/>
              <a:gd name="connsiteX7" fmla="*/ 8181707 w 8181707"/>
              <a:gd name="connsiteY7" fmla="*/ 103340 h 2118600"/>
              <a:gd name="connsiteX0" fmla="*/ 0 w 8181707"/>
              <a:gd name="connsiteY0" fmla="*/ 624182 h 2092547"/>
              <a:gd name="connsiteX1" fmla="*/ 989572 w 8181707"/>
              <a:gd name="connsiteY1" fmla="*/ 501 h 2092547"/>
              <a:gd name="connsiteX2" fmla="*/ 2422567 w 8181707"/>
              <a:gd name="connsiteY2" fmla="*/ 514279 h 2092547"/>
              <a:gd name="connsiteX3" fmla="*/ 3286663 w 8181707"/>
              <a:gd name="connsiteY3" fmla="*/ 243835 h 2092547"/>
              <a:gd name="connsiteX4" fmla="*/ 4375881 w 8181707"/>
              <a:gd name="connsiteY4" fmla="*/ 1464716 h 2092547"/>
              <a:gd name="connsiteX5" fmla="*/ 5182016 w 8181707"/>
              <a:gd name="connsiteY5" fmla="*/ 1265125 h 2092547"/>
              <a:gd name="connsiteX6" fmla="*/ 7062713 w 8181707"/>
              <a:gd name="connsiteY6" fmla="*/ 2091806 h 2092547"/>
              <a:gd name="connsiteX7" fmla="*/ 7703391 w 8181707"/>
              <a:gd name="connsiteY7" fmla="*/ 1099786 h 2092547"/>
              <a:gd name="connsiteX8" fmla="*/ 8181707 w 8181707"/>
              <a:gd name="connsiteY8" fmla="*/ 103340 h 2092547"/>
              <a:gd name="connsiteX0" fmla="*/ 0 w 11509095"/>
              <a:gd name="connsiteY0" fmla="*/ 624182 h 2387714"/>
              <a:gd name="connsiteX1" fmla="*/ 989572 w 11509095"/>
              <a:gd name="connsiteY1" fmla="*/ 501 h 2387714"/>
              <a:gd name="connsiteX2" fmla="*/ 2422567 w 11509095"/>
              <a:gd name="connsiteY2" fmla="*/ 514279 h 2387714"/>
              <a:gd name="connsiteX3" fmla="*/ 3286663 w 11509095"/>
              <a:gd name="connsiteY3" fmla="*/ 243835 h 2387714"/>
              <a:gd name="connsiteX4" fmla="*/ 4375881 w 11509095"/>
              <a:gd name="connsiteY4" fmla="*/ 1464716 h 2387714"/>
              <a:gd name="connsiteX5" fmla="*/ 5182016 w 11509095"/>
              <a:gd name="connsiteY5" fmla="*/ 1265125 h 2387714"/>
              <a:gd name="connsiteX6" fmla="*/ 7062713 w 11509095"/>
              <a:gd name="connsiteY6" fmla="*/ 2091806 h 2387714"/>
              <a:gd name="connsiteX7" fmla="*/ 7703391 w 11509095"/>
              <a:gd name="connsiteY7" fmla="*/ 1099786 h 2387714"/>
              <a:gd name="connsiteX8" fmla="*/ 11509095 w 11509095"/>
              <a:gd name="connsiteY8" fmla="*/ 2376713 h 2387714"/>
              <a:gd name="connsiteX0" fmla="*/ 0 w 11509095"/>
              <a:gd name="connsiteY0" fmla="*/ 624182 h 2386822"/>
              <a:gd name="connsiteX1" fmla="*/ 989572 w 11509095"/>
              <a:gd name="connsiteY1" fmla="*/ 501 h 2386822"/>
              <a:gd name="connsiteX2" fmla="*/ 2422567 w 11509095"/>
              <a:gd name="connsiteY2" fmla="*/ 514279 h 2386822"/>
              <a:gd name="connsiteX3" fmla="*/ 3286663 w 11509095"/>
              <a:gd name="connsiteY3" fmla="*/ 243835 h 2386822"/>
              <a:gd name="connsiteX4" fmla="*/ 4375881 w 11509095"/>
              <a:gd name="connsiteY4" fmla="*/ 1464716 h 2386822"/>
              <a:gd name="connsiteX5" fmla="*/ 5182016 w 11509095"/>
              <a:gd name="connsiteY5" fmla="*/ 1265125 h 2386822"/>
              <a:gd name="connsiteX6" fmla="*/ 7062713 w 11509095"/>
              <a:gd name="connsiteY6" fmla="*/ 2091806 h 2386822"/>
              <a:gd name="connsiteX7" fmla="*/ 8488737 w 11509095"/>
              <a:gd name="connsiteY7" fmla="*/ 934451 h 2386822"/>
              <a:gd name="connsiteX8" fmla="*/ 11509095 w 11509095"/>
              <a:gd name="connsiteY8" fmla="*/ 2376713 h 2386822"/>
              <a:gd name="connsiteX0" fmla="*/ 0 w 11509095"/>
              <a:gd name="connsiteY0" fmla="*/ 624182 h 2386822"/>
              <a:gd name="connsiteX1" fmla="*/ 989572 w 11509095"/>
              <a:gd name="connsiteY1" fmla="*/ 501 h 2386822"/>
              <a:gd name="connsiteX2" fmla="*/ 2422567 w 11509095"/>
              <a:gd name="connsiteY2" fmla="*/ 514279 h 2386822"/>
              <a:gd name="connsiteX3" fmla="*/ 3286663 w 11509095"/>
              <a:gd name="connsiteY3" fmla="*/ 243835 h 2386822"/>
              <a:gd name="connsiteX4" fmla="*/ 4375881 w 11509095"/>
              <a:gd name="connsiteY4" fmla="*/ 1464716 h 2386822"/>
              <a:gd name="connsiteX5" fmla="*/ 5182016 w 11509095"/>
              <a:gd name="connsiteY5" fmla="*/ 1265125 h 2386822"/>
              <a:gd name="connsiteX6" fmla="*/ 7062713 w 11509095"/>
              <a:gd name="connsiteY6" fmla="*/ 2091806 h 2386822"/>
              <a:gd name="connsiteX7" fmla="*/ 8488737 w 11509095"/>
              <a:gd name="connsiteY7" fmla="*/ 934451 h 2386822"/>
              <a:gd name="connsiteX8" fmla="*/ 11509095 w 11509095"/>
              <a:gd name="connsiteY8" fmla="*/ 2376713 h 2386822"/>
              <a:gd name="connsiteX0" fmla="*/ 0 w 11509095"/>
              <a:gd name="connsiteY0" fmla="*/ 624182 h 2386822"/>
              <a:gd name="connsiteX1" fmla="*/ 989572 w 11509095"/>
              <a:gd name="connsiteY1" fmla="*/ 501 h 2386822"/>
              <a:gd name="connsiteX2" fmla="*/ 2422567 w 11509095"/>
              <a:gd name="connsiteY2" fmla="*/ 514279 h 2386822"/>
              <a:gd name="connsiteX3" fmla="*/ 3286663 w 11509095"/>
              <a:gd name="connsiteY3" fmla="*/ 243835 h 2386822"/>
              <a:gd name="connsiteX4" fmla="*/ 4375881 w 11509095"/>
              <a:gd name="connsiteY4" fmla="*/ 1464716 h 2386822"/>
              <a:gd name="connsiteX5" fmla="*/ 5182016 w 11509095"/>
              <a:gd name="connsiteY5" fmla="*/ 1265125 h 2386822"/>
              <a:gd name="connsiteX6" fmla="*/ 7062713 w 11509095"/>
              <a:gd name="connsiteY6" fmla="*/ 2091806 h 2386822"/>
              <a:gd name="connsiteX7" fmla="*/ 8488737 w 11509095"/>
              <a:gd name="connsiteY7" fmla="*/ 934451 h 2386822"/>
              <a:gd name="connsiteX8" fmla="*/ 11509095 w 11509095"/>
              <a:gd name="connsiteY8" fmla="*/ 2376713 h 2386822"/>
              <a:gd name="connsiteX0" fmla="*/ 0 w 11509095"/>
              <a:gd name="connsiteY0" fmla="*/ 624182 h 2388596"/>
              <a:gd name="connsiteX1" fmla="*/ 989572 w 11509095"/>
              <a:gd name="connsiteY1" fmla="*/ 501 h 2388596"/>
              <a:gd name="connsiteX2" fmla="*/ 2422567 w 11509095"/>
              <a:gd name="connsiteY2" fmla="*/ 514279 h 2388596"/>
              <a:gd name="connsiteX3" fmla="*/ 3286663 w 11509095"/>
              <a:gd name="connsiteY3" fmla="*/ 243835 h 2388596"/>
              <a:gd name="connsiteX4" fmla="*/ 4375881 w 11509095"/>
              <a:gd name="connsiteY4" fmla="*/ 1464716 h 2388596"/>
              <a:gd name="connsiteX5" fmla="*/ 5182016 w 11509095"/>
              <a:gd name="connsiteY5" fmla="*/ 1265125 h 2388596"/>
              <a:gd name="connsiteX6" fmla="*/ 7062713 w 11509095"/>
              <a:gd name="connsiteY6" fmla="*/ 2091806 h 2388596"/>
              <a:gd name="connsiteX7" fmla="*/ 8488737 w 11509095"/>
              <a:gd name="connsiteY7" fmla="*/ 934451 h 2388596"/>
              <a:gd name="connsiteX8" fmla="*/ 11509095 w 11509095"/>
              <a:gd name="connsiteY8" fmla="*/ 2376713 h 2388596"/>
              <a:gd name="connsiteX0" fmla="*/ 0 w 11509095"/>
              <a:gd name="connsiteY0" fmla="*/ 624182 h 2388886"/>
              <a:gd name="connsiteX1" fmla="*/ 989572 w 11509095"/>
              <a:gd name="connsiteY1" fmla="*/ 501 h 2388886"/>
              <a:gd name="connsiteX2" fmla="*/ 2422567 w 11509095"/>
              <a:gd name="connsiteY2" fmla="*/ 514279 h 2388886"/>
              <a:gd name="connsiteX3" fmla="*/ 3286663 w 11509095"/>
              <a:gd name="connsiteY3" fmla="*/ 243835 h 2388886"/>
              <a:gd name="connsiteX4" fmla="*/ 4375881 w 11509095"/>
              <a:gd name="connsiteY4" fmla="*/ 1464716 h 2388886"/>
              <a:gd name="connsiteX5" fmla="*/ 5182016 w 11509095"/>
              <a:gd name="connsiteY5" fmla="*/ 1265125 h 2388886"/>
              <a:gd name="connsiteX6" fmla="*/ 7062713 w 11509095"/>
              <a:gd name="connsiteY6" fmla="*/ 2091806 h 2388886"/>
              <a:gd name="connsiteX7" fmla="*/ 9088080 w 11509095"/>
              <a:gd name="connsiteY7" fmla="*/ 975785 h 2388886"/>
              <a:gd name="connsiteX8" fmla="*/ 11509095 w 11509095"/>
              <a:gd name="connsiteY8" fmla="*/ 2376713 h 2388886"/>
              <a:gd name="connsiteX0" fmla="*/ 0 w 11509095"/>
              <a:gd name="connsiteY0" fmla="*/ 624182 h 2387672"/>
              <a:gd name="connsiteX1" fmla="*/ 989572 w 11509095"/>
              <a:gd name="connsiteY1" fmla="*/ 501 h 2387672"/>
              <a:gd name="connsiteX2" fmla="*/ 2422567 w 11509095"/>
              <a:gd name="connsiteY2" fmla="*/ 514279 h 2387672"/>
              <a:gd name="connsiteX3" fmla="*/ 3286663 w 11509095"/>
              <a:gd name="connsiteY3" fmla="*/ 243835 h 2387672"/>
              <a:gd name="connsiteX4" fmla="*/ 4375881 w 11509095"/>
              <a:gd name="connsiteY4" fmla="*/ 1464716 h 2387672"/>
              <a:gd name="connsiteX5" fmla="*/ 5182016 w 11509095"/>
              <a:gd name="connsiteY5" fmla="*/ 1265125 h 2387672"/>
              <a:gd name="connsiteX6" fmla="*/ 7062713 w 11509095"/>
              <a:gd name="connsiteY6" fmla="*/ 2091806 h 2387672"/>
              <a:gd name="connsiteX7" fmla="*/ 9050395 w 11509095"/>
              <a:gd name="connsiteY7" fmla="*/ 787362 h 2387672"/>
              <a:gd name="connsiteX8" fmla="*/ 11509095 w 11509095"/>
              <a:gd name="connsiteY8" fmla="*/ 2376713 h 2387672"/>
              <a:gd name="connsiteX0" fmla="*/ 0 w 11509095"/>
              <a:gd name="connsiteY0" fmla="*/ 624182 h 2388437"/>
              <a:gd name="connsiteX1" fmla="*/ 989572 w 11509095"/>
              <a:gd name="connsiteY1" fmla="*/ 501 h 2388437"/>
              <a:gd name="connsiteX2" fmla="*/ 2422567 w 11509095"/>
              <a:gd name="connsiteY2" fmla="*/ 514279 h 2388437"/>
              <a:gd name="connsiteX3" fmla="*/ 3286663 w 11509095"/>
              <a:gd name="connsiteY3" fmla="*/ 243835 h 2388437"/>
              <a:gd name="connsiteX4" fmla="*/ 4375881 w 11509095"/>
              <a:gd name="connsiteY4" fmla="*/ 1464716 h 2388437"/>
              <a:gd name="connsiteX5" fmla="*/ 5182016 w 11509095"/>
              <a:gd name="connsiteY5" fmla="*/ 1265125 h 2388437"/>
              <a:gd name="connsiteX6" fmla="*/ 7138084 w 11509095"/>
              <a:gd name="connsiteY6" fmla="*/ 1752643 h 2388437"/>
              <a:gd name="connsiteX7" fmla="*/ 9050395 w 11509095"/>
              <a:gd name="connsiteY7" fmla="*/ 787362 h 2388437"/>
              <a:gd name="connsiteX8" fmla="*/ 11509095 w 11509095"/>
              <a:gd name="connsiteY8" fmla="*/ 2376713 h 2388437"/>
              <a:gd name="connsiteX0" fmla="*/ 0 w 11509095"/>
              <a:gd name="connsiteY0" fmla="*/ 624182 h 2389835"/>
              <a:gd name="connsiteX1" fmla="*/ 989572 w 11509095"/>
              <a:gd name="connsiteY1" fmla="*/ 501 h 2389835"/>
              <a:gd name="connsiteX2" fmla="*/ 2422567 w 11509095"/>
              <a:gd name="connsiteY2" fmla="*/ 514279 h 2389835"/>
              <a:gd name="connsiteX3" fmla="*/ 3286663 w 11509095"/>
              <a:gd name="connsiteY3" fmla="*/ 243835 h 2389835"/>
              <a:gd name="connsiteX4" fmla="*/ 4375881 w 11509095"/>
              <a:gd name="connsiteY4" fmla="*/ 1464716 h 2389835"/>
              <a:gd name="connsiteX5" fmla="*/ 5182016 w 11509095"/>
              <a:gd name="connsiteY5" fmla="*/ 1265125 h 2389835"/>
              <a:gd name="connsiteX6" fmla="*/ 7138084 w 11509095"/>
              <a:gd name="connsiteY6" fmla="*/ 1752643 h 2389835"/>
              <a:gd name="connsiteX7" fmla="*/ 9276503 w 11509095"/>
              <a:gd name="connsiteY7" fmla="*/ 975792 h 2389835"/>
              <a:gd name="connsiteX8" fmla="*/ 11509095 w 11509095"/>
              <a:gd name="connsiteY8" fmla="*/ 2376713 h 2389835"/>
              <a:gd name="connsiteX0" fmla="*/ 0 w 11509095"/>
              <a:gd name="connsiteY0" fmla="*/ 624182 h 2389180"/>
              <a:gd name="connsiteX1" fmla="*/ 989572 w 11509095"/>
              <a:gd name="connsiteY1" fmla="*/ 501 h 2389180"/>
              <a:gd name="connsiteX2" fmla="*/ 2422567 w 11509095"/>
              <a:gd name="connsiteY2" fmla="*/ 514279 h 2389180"/>
              <a:gd name="connsiteX3" fmla="*/ 3286663 w 11509095"/>
              <a:gd name="connsiteY3" fmla="*/ 243835 h 2389180"/>
              <a:gd name="connsiteX4" fmla="*/ 4375881 w 11509095"/>
              <a:gd name="connsiteY4" fmla="*/ 1464716 h 2389180"/>
              <a:gd name="connsiteX5" fmla="*/ 5182016 w 11509095"/>
              <a:gd name="connsiteY5" fmla="*/ 1265125 h 2389180"/>
              <a:gd name="connsiteX6" fmla="*/ 7138084 w 11509095"/>
              <a:gd name="connsiteY6" fmla="*/ 1752643 h 2389180"/>
              <a:gd name="connsiteX7" fmla="*/ 9307712 w 11509095"/>
              <a:gd name="connsiteY7" fmla="*/ 892570 h 2389180"/>
              <a:gd name="connsiteX8" fmla="*/ 11509095 w 11509095"/>
              <a:gd name="connsiteY8" fmla="*/ 2376713 h 2389180"/>
              <a:gd name="connsiteX0" fmla="*/ 0 w 11509095"/>
              <a:gd name="connsiteY0" fmla="*/ 624182 h 2389232"/>
              <a:gd name="connsiteX1" fmla="*/ 989572 w 11509095"/>
              <a:gd name="connsiteY1" fmla="*/ 501 h 2389232"/>
              <a:gd name="connsiteX2" fmla="*/ 2422567 w 11509095"/>
              <a:gd name="connsiteY2" fmla="*/ 514279 h 2389232"/>
              <a:gd name="connsiteX3" fmla="*/ 3286663 w 11509095"/>
              <a:gd name="connsiteY3" fmla="*/ 243835 h 2389232"/>
              <a:gd name="connsiteX4" fmla="*/ 4375881 w 11509095"/>
              <a:gd name="connsiteY4" fmla="*/ 1464716 h 2389232"/>
              <a:gd name="connsiteX5" fmla="*/ 5182016 w 11509095"/>
              <a:gd name="connsiteY5" fmla="*/ 1265125 h 2389232"/>
              <a:gd name="connsiteX6" fmla="*/ 7096473 w 11509095"/>
              <a:gd name="connsiteY6" fmla="*/ 1711032 h 2389232"/>
              <a:gd name="connsiteX7" fmla="*/ 9307712 w 11509095"/>
              <a:gd name="connsiteY7" fmla="*/ 892570 h 2389232"/>
              <a:gd name="connsiteX8" fmla="*/ 11509095 w 11509095"/>
              <a:gd name="connsiteY8" fmla="*/ 2376713 h 2389232"/>
              <a:gd name="connsiteX0" fmla="*/ 0 w 11509095"/>
              <a:gd name="connsiteY0" fmla="*/ 624510 h 2389560"/>
              <a:gd name="connsiteX1" fmla="*/ 989572 w 11509095"/>
              <a:gd name="connsiteY1" fmla="*/ 829 h 2389560"/>
              <a:gd name="connsiteX2" fmla="*/ 2422567 w 11509095"/>
              <a:gd name="connsiteY2" fmla="*/ 514607 h 2389560"/>
              <a:gd name="connsiteX3" fmla="*/ 4375881 w 11509095"/>
              <a:gd name="connsiteY3" fmla="*/ 1465044 h 2389560"/>
              <a:gd name="connsiteX4" fmla="*/ 5182016 w 11509095"/>
              <a:gd name="connsiteY4" fmla="*/ 1265453 h 2389560"/>
              <a:gd name="connsiteX5" fmla="*/ 7096473 w 11509095"/>
              <a:gd name="connsiteY5" fmla="*/ 1711360 h 2389560"/>
              <a:gd name="connsiteX6" fmla="*/ 9307712 w 11509095"/>
              <a:gd name="connsiteY6" fmla="*/ 892898 h 2389560"/>
              <a:gd name="connsiteX7" fmla="*/ 11509095 w 11509095"/>
              <a:gd name="connsiteY7" fmla="*/ 2377041 h 2389560"/>
              <a:gd name="connsiteX0" fmla="*/ 0 w 11509095"/>
              <a:gd name="connsiteY0" fmla="*/ 642705 h 2407755"/>
              <a:gd name="connsiteX1" fmla="*/ 989572 w 11509095"/>
              <a:gd name="connsiteY1" fmla="*/ 19024 h 2407755"/>
              <a:gd name="connsiteX2" fmla="*/ 4375881 w 11509095"/>
              <a:gd name="connsiteY2" fmla="*/ 1483239 h 2407755"/>
              <a:gd name="connsiteX3" fmla="*/ 5182016 w 11509095"/>
              <a:gd name="connsiteY3" fmla="*/ 1283648 h 2407755"/>
              <a:gd name="connsiteX4" fmla="*/ 7096473 w 11509095"/>
              <a:gd name="connsiteY4" fmla="*/ 1729555 h 2407755"/>
              <a:gd name="connsiteX5" fmla="*/ 9307712 w 11509095"/>
              <a:gd name="connsiteY5" fmla="*/ 911093 h 2407755"/>
              <a:gd name="connsiteX6" fmla="*/ 11509095 w 11509095"/>
              <a:gd name="connsiteY6" fmla="*/ 2395236 h 2407755"/>
              <a:gd name="connsiteX0" fmla="*/ 0 w 11509095"/>
              <a:gd name="connsiteY0" fmla="*/ 3473 h 1768523"/>
              <a:gd name="connsiteX1" fmla="*/ 2466747 w 11509095"/>
              <a:gd name="connsiteY1" fmla="*/ 1637173 h 1768523"/>
              <a:gd name="connsiteX2" fmla="*/ 4375881 w 11509095"/>
              <a:gd name="connsiteY2" fmla="*/ 844007 h 1768523"/>
              <a:gd name="connsiteX3" fmla="*/ 5182016 w 11509095"/>
              <a:gd name="connsiteY3" fmla="*/ 644416 h 1768523"/>
              <a:gd name="connsiteX4" fmla="*/ 7096473 w 11509095"/>
              <a:gd name="connsiteY4" fmla="*/ 1090323 h 1768523"/>
              <a:gd name="connsiteX5" fmla="*/ 9307712 w 11509095"/>
              <a:gd name="connsiteY5" fmla="*/ 271861 h 1768523"/>
              <a:gd name="connsiteX6" fmla="*/ 11509095 w 11509095"/>
              <a:gd name="connsiteY6" fmla="*/ 1756004 h 1768523"/>
              <a:gd name="connsiteX0" fmla="*/ 0 w 11509095"/>
              <a:gd name="connsiteY0" fmla="*/ 3403 h 1768453"/>
              <a:gd name="connsiteX1" fmla="*/ 2466747 w 11509095"/>
              <a:gd name="connsiteY1" fmla="*/ 1637103 h 1768453"/>
              <a:gd name="connsiteX2" fmla="*/ 5182016 w 11509095"/>
              <a:gd name="connsiteY2" fmla="*/ 644346 h 1768453"/>
              <a:gd name="connsiteX3" fmla="*/ 7096473 w 11509095"/>
              <a:gd name="connsiteY3" fmla="*/ 1090253 h 1768453"/>
              <a:gd name="connsiteX4" fmla="*/ 9307712 w 11509095"/>
              <a:gd name="connsiteY4" fmla="*/ 271791 h 1768453"/>
              <a:gd name="connsiteX5" fmla="*/ 11509095 w 11509095"/>
              <a:gd name="connsiteY5" fmla="*/ 1755934 h 1768453"/>
              <a:gd name="connsiteX0" fmla="*/ 0 w 12778219"/>
              <a:gd name="connsiteY0" fmla="*/ 136365 h 1506115"/>
              <a:gd name="connsiteX1" fmla="*/ 3735871 w 12778219"/>
              <a:gd name="connsiteY1" fmla="*/ 1374765 h 1506115"/>
              <a:gd name="connsiteX2" fmla="*/ 6451140 w 12778219"/>
              <a:gd name="connsiteY2" fmla="*/ 382008 h 1506115"/>
              <a:gd name="connsiteX3" fmla="*/ 8365597 w 12778219"/>
              <a:gd name="connsiteY3" fmla="*/ 827915 h 1506115"/>
              <a:gd name="connsiteX4" fmla="*/ 10576836 w 12778219"/>
              <a:gd name="connsiteY4" fmla="*/ 9453 h 1506115"/>
              <a:gd name="connsiteX5" fmla="*/ 12778219 w 12778219"/>
              <a:gd name="connsiteY5" fmla="*/ 1493596 h 1506115"/>
              <a:gd name="connsiteX0" fmla="*/ 0 w 12840633"/>
              <a:gd name="connsiteY0" fmla="*/ 136365 h 1506115"/>
              <a:gd name="connsiteX1" fmla="*/ 3735871 w 12840633"/>
              <a:gd name="connsiteY1" fmla="*/ 1374765 h 1506115"/>
              <a:gd name="connsiteX2" fmla="*/ 6451140 w 12840633"/>
              <a:gd name="connsiteY2" fmla="*/ 382008 h 1506115"/>
              <a:gd name="connsiteX3" fmla="*/ 8365597 w 12840633"/>
              <a:gd name="connsiteY3" fmla="*/ 827915 h 1506115"/>
              <a:gd name="connsiteX4" fmla="*/ 10576836 w 12840633"/>
              <a:gd name="connsiteY4" fmla="*/ 9453 h 1506115"/>
              <a:gd name="connsiteX5" fmla="*/ 12840633 w 12840633"/>
              <a:gd name="connsiteY5" fmla="*/ 1493595 h 1506115"/>
              <a:gd name="connsiteX0" fmla="*/ 0 w 12840633"/>
              <a:gd name="connsiteY0" fmla="*/ 131411 h 1488641"/>
              <a:gd name="connsiteX1" fmla="*/ 3735871 w 12840633"/>
              <a:gd name="connsiteY1" fmla="*/ 1369811 h 1488641"/>
              <a:gd name="connsiteX2" fmla="*/ 6451140 w 12840633"/>
              <a:gd name="connsiteY2" fmla="*/ 377054 h 1488641"/>
              <a:gd name="connsiteX3" fmla="*/ 8365597 w 12840633"/>
              <a:gd name="connsiteY3" fmla="*/ 822961 h 1488641"/>
              <a:gd name="connsiteX4" fmla="*/ 10576836 w 12840633"/>
              <a:gd name="connsiteY4" fmla="*/ 4499 h 1488641"/>
              <a:gd name="connsiteX5" fmla="*/ 12405616 w 12840633"/>
              <a:gd name="connsiteY5" fmla="*/ 1267416 h 1488641"/>
              <a:gd name="connsiteX6" fmla="*/ 12840633 w 12840633"/>
              <a:gd name="connsiteY6" fmla="*/ 1488641 h 1488641"/>
              <a:gd name="connsiteX0" fmla="*/ 0 w 18936575"/>
              <a:gd name="connsiteY0" fmla="*/ 131411 h 1371104"/>
              <a:gd name="connsiteX1" fmla="*/ 3735871 w 18936575"/>
              <a:gd name="connsiteY1" fmla="*/ 1369811 h 1371104"/>
              <a:gd name="connsiteX2" fmla="*/ 6451140 w 18936575"/>
              <a:gd name="connsiteY2" fmla="*/ 377054 h 1371104"/>
              <a:gd name="connsiteX3" fmla="*/ 8365597 w 18936575"/>
              <a:gd name="connsiteY3" fmla="*/ 822961 h 1371104"/>
              <a:gd name="connsiteX4" fmla="*/ 10576836 w 18936575"/>
              <a:gd name="connsiteY4" fmla="*/ 4499 h 1371104"/>
              <a:gd name="connsiteX5" fmla="*/ 12405616 w 18936575"/>
              <a:gd name="connsiteY5" fmla="*/ 1267416 h 1371104"/>
              <a:gd name="connsiteX6" fmla="*/ 18936575 w 18936575"/>
              <a:gd name="connsiteY6" fmla="*/ 136291 h 1371104"/>
              <a:gd name="connsiteX0" fmla="*/ 0 w 18936575"/>
              <a:gd name="connsiteY0" fmla="*/ 131411 h 1371104"/>
              <a:gd name="connsiteX1" fmla="*/ 3735871 w 18936575"/>
              <a:gd name="connsiteY1" fmla="*/ 1369811 h 1371104"/>
              <a:gd name="connsiteX2" fmla="*/ 6451140 w 18936575"/>
              <a:gd name="connsiteY2" fmla="*/ 377054 h 1371104"/>
              <a:gd name="connsiteX3" fmla="*/ 8365597 w 18936575"/>
              <a:gd name="connsiteY3" fmla="*/ 822961 h 1371104"/>
              <a:gd name="connsiteX4" fmla="*/ 10576836 w 18936575"/>
              <a:gd name="connsiteY4" fmla="*/ 4499 h 1371104"/>
              <a:gd name="connsiteX5" fmla="*/ 12405616 w 18936575"/>
              <a:gd name="connsiteY5" fmla="*/ 1267416 h 1371104"/>
              <a:gd name="connsiteX6" fmla="*/ 18936575 w 18936575"/>
              <a:gd name="connsiteY6" fmla="*/ 136291 h 1371104"/>
              <a:gd name="connsiteX0" fmla="*/ 0 w 18936575"/>
              <a:gd name="connsiteY0" fmla="*/ 131411 h 1371104"/>
              <a:gd name="connsiteX1" fmla="*/ 3735871 w 18936575"/>
              <a:gd name="connsiteY1" fmla="*/ 1369811 h 1371104"/>
              <a:gd name="connsiteX2" fmla="*/ 6451140 w 18936575"/>
              <a:gd name="connsiteY2" fmla="*/ 377054 h 1371104"/>
              <a:gd name="connsiteX3" fmla="*/ 8365597 w 18936575"/>
              <a:gd name="connsiteY3" fmla="*/ 822961 h 1371104"/>
              <a:gd name="connsiteX4" fmla="*/ 10576836 w 18936575"/>
              <a:gd name="connsiteY4" fmla="*/ 4499 h 1371104"/>
              <a:gd name="connsiteX5" fmla="*/ 12405616 w 18936575"/>
              <a:gd name="connsiteY5" fmla="*/ 1267416 h 1371104"/>
              <a:gd name="connsiteX6" fmla="*/ 18936575 w 18936575"/>
              <a:gd name="connsiteY6" fmla="*/ 136291 h 1371104"/>
              <a:gd name="connsiteX0" fmla="*/ 0 w 18936575"/>
              <a:gd name="connsiteY0" fmla="*/ 131411 h 1371104"/>
              <a:gd name="connsiteX1" fmla="*/ 3735871 w 18936575"/>
              <a:gd name="connsiteY1" fmla="*/ 1369811 h 1371104"/>
              <a:gd name="connsiteX2" fmla="*/ 6451140 w 18936575"/>
              <a:gd name="connsiteY2" fmla="*/ 377054 h 1371104"/>
              <a:gd name="connsiteX3" fmla="*/ 8365597 w 18936575"/>
              <a:gd name="connsiteY3" fmla="*/ 822961 h 1371104"/>
              <a:gd name="connsiteX4" fmla="*/ 10576836 w 18936575"/>
              <a:gd name="connsiteY4" fmla="*/ 4499 h 1371104"/>
              <a:gd name="connsiteX5" fmla="*/ 12405616 w 18936575"/>
              <a:gd name="connsiteY5" fmla="*/ 1267416 h 1371104"/>
              <a:gd name="connsiteX6" fmla="*/ 15734459 w 18936575"/>
              <a:gd name="connsiteY6" fmla="*/ 726477 h 1371104"/>
              <a:gd name="connsiteX7" fmla="*/ 18936575 w 18936575"/>
              <a:gd name="connsiteY7" fmla="*/ 136291 h 1371104"/>
              <a:gd name="connsiteX0" fmla="*/ 0 w 18936575"/>
              <a:gd name="connsiteY0" fmla="*/ 131411 h 1777513"/>
              <a:gd name="connsiteX1" fmla="*/ 3735871 w 18936575"/>
              <a:gd name="connsiteY1" fmla="*/ 1369811 h 1777513"/>
              <a:gd name="connsiteX2" fmla="*/ 6451140 w 18936575"/>
              <a:gd name="connsiteY2" fmla="*/ 377054 h 1777513"/>
              <a:gd name="connsiteX3" fmla="*/ 8365597 w 18936575"/>
              <a:gd name="connsiteY3" fmla="*/ 822961 h 1777513"/>
              <a:gd name="connsiteX4" fmla="*/ 10576836 w 18936575"/>
              <a:gd name="connsiteY4" fmla="*/ 4499 h 1777513"/>
              <a:gd name="connsiteX5" fmla="*/ 12405616 w 18936575"/>
              <a:gd name="connsiteY5" fmla="*/ 1267416 h 1777513"/>
              <a:gd name="connsiteX6" fmla="*/ 15713656 w 18936575"/>
              <a:gd name="connsiteY6" fmla="*/ 1725133 h 1777513"/>
              <a:gd name="connsiteX7" fmla="*/ 18936575 w 18936575"/>
              <a:gd name="connsiteY7" fmla="*/ 136291 h 1777513"/>
              <a:gd name="connsiteX0" fmla="*/ 0 w 18936575"/>
              <a:gd name="connsiteY0" fmla="*/ 131411 h 1371104"/>
              <a:gd name="connsiteX1" fmla="*/ 3735871 w 18936575"/>
              <a:gd name="connsiteY1" fmla="*/ 1369811 h 1371104"/>
              <a:gd name="connsiteX2" fmla="*/ 6451140 w 18936575"/>
              <a:gd name="connsiteY2" fmla="*/ 377054 h 1371104"/>
              <a:gd name="connsiteX3" fmla="*/ 8365597 w 18936575"/>
              <a:gd name="connsiteY3" fmla="*/ 822961 h 1371104"/>
              <a:gd name="connsiteX4" fmla="*/ 10576836 w 18936575"/>
              <a:gd name="connsiteY4" fmla="*/ 4499 h 1371104"/>
              <a:gd name="connsiteX5" fmla="*/ 12405616 w 18936575"/>
              <a:gd name="connsiteY5" fmla="*/ 1267416 h 1371104"/>
              <a:gd name="connsiteX6" fmla="*/ 15526407 w 18936575"/>
              <a:gd name="connsiteY6" fmla="*/ 81509 h 1371104"/>
              <a:gd name="connsiteX7" fmla="*/ 18936575 w 18936575"/>
              <a:gd name="connsiteY7" fmla="*/ 136291 h 1371104"/>
              <a:gd name="connsiteX0" fmla="*/ 0 w 18291614"/>
              <a:gd name="connsiteY0" fmla="*/ 131411 h 1371104"/>
              <a:gd name="connsiteX1" fmla="*/ 3735871 w 18291614"/>
              <a:gd name="connsiteY1" fmla="*/ 1369811 h 1371104"/>
              <a:gd name="connsiteX2" fmla="*/ 6451140 w 18291614"/>
              <a:gd name="connsiteY2" fmla="*/ 377054 h 1371104"/>
              <a:gd name="connsiteX3" fmla="*/ 8365597 w 18291614"/>
              <a:gd name="connsiteY3" fmla="*/ 822961 h 1371104"/>
              <a:gd name="connsiteX4" fmla="*/ 10576836 w 18291614"/>
              <a:gd name="connsiteY4" fmla="*/ 4499 h 1371104"/>
              <a:gd name="connsiteX5" fmla="*/ 12405616 w 18291614"/>
              <a:gd name="connsiteY5" fmla="*/ 1267416 h 1371104"/>
              <a:gd name="connsiteX6" fmla="*/ 15526407 w 18291614"/>
              <a:gd name="connsiteY6" fmla="*/ 81509 h 1371104"/>
              <a:gd name="connsiteX7" fmla="*/ 18291614 w 18291614"/>
              <a:gd name="connsiteY7" fmla="*/ 864476 h 1371104"/>
              <a:gd name="connsiteX0" fmla="*/ 0 w 18291614"/>
              <a:gd name="connsiteY0" fmla="*/ 72235 h 1311928"/>
              <a:gd name="connsiteX1" fmla="*/ 3735871 w 18291614"/>
              <a:gd name="connsiteY1" fmla="*/ 1310635 h 1311928"/>
              <a:gd name="connsiteX2" fmla="*/ 6451140 w 18291614"/>
              <a:gd name="connsiteY2" fmla="*/ 317878 h 1311928"/>
              <a:gd name="connsiteX3" fmla="*/ 8365597 w 18291614"/>
              <a:gd name="connsiteY3" fmla="*/ 763785 h 1311928"/>
              <a:gd name="connsiteX4" fmla="*/ 10478736 w 18291614"/>
              <a:gd name="connsiteY4" fmla="*/ 481645 h 1311928"/>
              <a:gd name="connsiteX5" fmla="*/ 12405616 w 18291614"/>
              <a:gd name="connsiteY5" fmla="*/ 1208240 h 1311928"/>
              <a:gd name="connsiteX6" fmla="*/ 15526407 w 18291614"/>
              <a:gd name="connsiteY6" fmla="*/ 22333 h 1311928"/>
              <a:gd name="connsiteX7" fmla="*/ 18291614 w 18291614"/>
              <a:gd name="connsiteY7" fmla="*/ 805300 h 1311928"/>
              <a:gd name="connsiteX0" fmla="*/ 0 w 18291614"/>
              <a:gd name="connsiteY0" fmla="*/ 72235 h 1311928"/>
              <a:gd name="connsiteX1" fmla="*/ 3735871 w 18291614"/>
              <a:gd name="connsiteY1" fmla="*/ 1310635 h 1311928"/>
              <a:gd name="connsiteX2" fmla="*/ 6451140 w 18291614"/>
              <a:gd name="connsiteY2" fmla="*/ 317878 h 1311928"/>
              <a:gd name="connsiteX3" fmla="*/ 8365597 w 18291614"/>
              <a:gd name="connsiteY3" fmla="*/ 763785 h 1311928"/>
              <a:gd name="connsiteX4" fmla="*/ 10478736 w 18291614"/>
              <a:gd name="connsiteY4" fmla="*/ 481645 h 1311928"/>
              <a:gd name="connsiteX5" fmla="*/ 12356566 w 18291614"/>
              <a:gd name="connsiteY5" fmla="*/ 791099 h 1311928"/>
              <a:gd name="connsiteX6" fmla="*/ 15526407 w 18291614"/>
              <a:gd name="connsiteY6" fmla="*/ 22333 h 1311928"/>
              <a:gd name="connsiteX7" fmla="*/ 18291614 w 18291614"/>
              <a:gd name="connsiteY7" fmla="*/ 805300 h 1311928"/>
              <a:gd name="connsiteX0" fmla="*/ 0 w 18291614"/>
              <a:gd name="connsiteY0" fmla="*/ 72235 h 1311928"/>
              <a:gd name="connsiteX1" fmla="*/ 3735871 w 18291614"/>
              <a:gd name="connsiteY1" fmla="*/ 1310635 h 1311928"/>
              <a:gd name="connsiteX2" fmla="*/ 6451140 w 18291614"/>
              <a:gd name="connsiteY2" fmla="*/ 317878 h 1311928"/>
              <a:gd name="connsiteX3" fmla="*/ 8365597 w 18291614"/>
              <a:gd name="connsiteY3" fmla="*/ 763785 h 1311928"/>
              <a:gd name="connsiteX4" fmla="*/ 12356566 w 18291614"/>
              <a:gd name="connsiteY4" fmla="*/ 791099 h 1311928"/>
              <a:gd name="connsiteX5" fmla="*/ 15526407 w 18291614"/>
              <a:gd name="connsiteY5" fmla="*/ 22333 h 1311928"/>
              <a:gd name="connsiteX6" fmla="*/ 18291614 w 18291614"/>
              <a:gd name="connsiteY6" fmla="*/ 805300 h 1311928"/>
              <a:gd name="connsiteX0" fmla="*/ 0 w 18291614"/>
              <a:gd name="connsiteY0" fmla="*/ 72235 h 1325829"/>
              <a:gd name="connsiteX1" fmla="*/ 3735871 w 18291614"/>
              <a:gd name="connsiteY1" fmla="*/ 1310635 h 1325829"/>
              <a:gd name="connsiteX2" fmla="*/ 8365597 w 18291614"/>
              <a:gd name="connsiteY2" fmla="*/ 763785 h 1325829"/>
              <a:gd name="connsiteX3" fmla="*/ 12356566 w 18291614"/>
              <a:gd name="connsiteY3" fmla="*/ 791099 h 1325829"/>
              <a:gd name="connsiteX4" fmla="*/ 15526407 w 18291614"/>
              <a:gd name="connsiteY4" fmla="*/ 22333 h 1325829"/>
              <a:gd name="connsiteX5" fmla="*/ 18291614 w 18291614"/>
              <a:gd name="connsiteY5" fmla="*/ 805300 h 1325829"/>
              <a:gd name="connsiteX0" fmla="*/ 0 w 18291614"/>
              <a:gd name="connsiteY0" fmla="*/ 72235 h 857630"/>
              <a:gd name="connsiteX1" fmla="*/ 8365597 w 18291614"/>
              <a:gd name="connsiteY1" fmla="*/ 763785 h 857630"/>
              <a:gd name="connsiteX2" fmla="*/ 12356566 w 18291614"/>
              <a:gd name="connsiteY2" fmla="*/ 791099 h 857630"/>
              <a:gd name="connsiteX3" fmla="*/ 15526407 w 18291614"/>
              <a:gd name="connsiteY3" fmla="*/ 22333 h 857630"/>
              <a:gd name="connsiteX4" fmla="*/ 18291614 w 18291614"/>
              <a:gd name="connsiteY4" fmla="*/ 805300 h 857630"/>
              <a:gd name="connsiteX0" fmla="*/ 0 w 18291614"/>
              <a:gd name="connsiteY0" fmla="*/ 72235 h 857630"/>
              <a:gd name="connsiteX1" fmla="*/ 4049152 w 18291614"/>
              <a:gd name="connsiteY1" fmla="*/ 763786 h 857630"/>
              <a:gd name="connsiteX2" fmla="*/ 12356566 w 18291614"/>
              <a:gd name="connsiteY2" fmla="*/ 791099 h 857630"/>
              <a:gd name="connsiteX3" fmla="*/ 15526407 w 18291614"/>
              <a:gd name="connsiteY3" fmla="*/ 22333 h 857630"/>
              <a:gd name="connsiteX4" fmla="*/ 18291614 w 18291614"/>
              <a:gd name="connsiteY4" fmla="*/ 805300 h 857630"/>
              <a:gd name="connsiteX0" fmla="*/ 0 w 18291614"/>
              <a:gd name="connsiteY0" fmla="*/ 72235 h 811706"/>
              <a:gd name="connsiteX1" fmla="*/ 4049152 w 18291614"/>
              <a:gd name="connsiteY1" fmla="*/ 763786 h 811706"/>
              <a:gd name="connsiteX2" fmla="*/ 12307514 w 18291614"/>
              <a:gd name="connsiteY2" fmla="*/ 433553 h 811706"/>
              <a:gd name="connsiteX3" fmla="*/ 15526407 w 18291614"/>
              <a:gd name="connsiteY3" fmla="*/ 22333 h 811706"/>
              <a:gd name="connsiteX4" fmla="*/ 18291614 w 18291614"/>
              <a:gd name="connsiteY4" fmla="*/ 805300 h 811706"/>
              <a:gd name="connsiteX0" fmla="*/ 0 w 18438763"/>
              <a:gd name="connsiteY0" fmla="*/ 99720 h 799994"/>
              <a:gd name="connsiteX1" fmla="*/ 4049152 w 18438763"/>
              <a:gd name="connsiteY1" fmla="*/ 791271 h 799994"/>
              <a:gd name="connsiteX2" fmla="*/ 12307514 w 18438763"/>
              <a:gd name="connsiteY2" fmla="*/ 461038 h 799994"/>
              <a:gd name="connsiteX3" fmla="*/ 15526407 w 18438763"/>
              <a:gd name="connsiteY3" fmla="*/ 49818 h 799994"/>
              <a:gd name="connsiteX4" fmla="*/ 18438763 w 18438763"/>
              <a:gd name="connsiteY4" fmla="*/ 177283 h 799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38763" h="799994">
                <a:moveTo>
                  <a:pt x="0" y="99720"/>
                </a:moveTo>
                <a:cubicBezTo>
                  <a:pt x="1349717" y="330237"/>
                  <a:pt x="1997900" y="731051"/>
                  <a:pt x="4049152" y="791271"/>
                </a:cubicBezTo>
                <a:cubicBezTo>
                  <a:pt x="6100404" y="851491"/>
                  <a:pt x="10394638" y="584614"/>
                  <a:pt x="12307514" y="461038"/>
                </a:cubicBezTo>
                <a:cubicBezTo>
                  <a:pt x="14220390" y="337463"/>
                  <a:pt x="14437914" y="238339"/>
                  <a:pt x="15526407" y="49818"/>
                </a:cubicBezTo>
                <a:cubicBezTo>
                  <a:pt x="16614900" y="-138703"/>
                  <a:pt x="17905077" y="275647"/>
                  <a:pt x="18438763" y="177283"/>
                </a:cubicBezTo>
              </a:path>
            </a:pathLst>
          </a:custGeom>
          <a:noFill/>
          <a:ln w="63500" cap="rnd">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a:xfrm>
            <a:off x="5190161" y="3511851"/>
            <a:ext cx="3759876" cy="172987"/>
          </a:xfrm>
          <a:custGeom>
            <a:avLst/>
            <a:gdLst>
              <a:gd name="connsiteX0" fmla="*/ 0 w 8747185"/>
              <a:gd name="connsiteY0" fmla="*/ 0 h 2389893"/>
              <a:gd name="connsiteX1" fmla="*/ 3752491 w 8747185"/>
              <a:gd name="connsiteY1" fmla="*/ 2027208 h 2389893"/>
              <a:gd name="connsiteX2" fmla="*/ 5184476 w 8747185"/>
              <a:gd name="connsiteY2" fmla="*/ 1906438 h 2389893"/>
              <a:gd name="connsiteX3" fmla="*/ 5978106 w 8747185"/>
              <a:gd name="connsiteY3" fmla="*/ 2337759 h 2389893"/>
              <a:gd name="connsiteX4" fmla="*/ 7065034 w 8747185"/>
              <a:gd name="connsiteY4" fmla="*/ 1992702 h 2389893"/>
              <a:gd name="connsiteX5" fmla="*/ 7781026 w 8747185"/>
              <a:gd name="connsiteY5" fmla="*/ 2389517 h 2389893"/>
              <a:gd name="connsiteX6" fmla="*/ 8462513 w 8747185"/>
              <a:gd name="connsiteY6" fmla="*/ 1906438 h 2389893"/>
              <a:gd name="connsiteX7" fmla="*/ 8747185 w 8747185"/>
              <a:gd name="connsiteY7" fmla="*/ 2070340 h 2389893"/>
              <a:gd name="connsiteX0" fmla="*/ 0 w 6866627"/>
              <a:gd name="connsiteY0" fmla="*/ 149569 h 530089"/>
              <a:gd name="connsiteX1" fmla="*/ 1871933 w 6866627"/>
              <a:gd name="connsiteY1" fmla="*/ 132316 h 530089"/>
              <a:gd name="connsiteX2" fmla="*/ 3303918 w 6866627"/>
              <a:gd name="connsiteY2" fmla="*/ 11546 h 530089"/>
              <a:gd name="connsiteX3" fmla="*/ 4097548 w 6866627"/>
              <a:gd name="connsiteY3" fmla="*/ 442867 h 530089"/>
              <a:gd name="connsiteX4" fmla="*/ 5184476 w 6866627"/>
              <a:gd name="connsiteY4" fmla="*/ 97810 h 530089"/>
              <a:gd name="connsiteX5" fmla="*/ 5900468 w 6866627"/>
              <a:gd name="connsiteY5" fmla="*/ 494625 h 530089"/>
              <a:gd name="connsiteX6" fmla="*/ 6581955 w 6866627"/>
              <a:gd name="connsiteY6" fmla="*/ 11546 h 530089"/>
              <a:gd name="connsiteX7" fmla="*/ 6866627 w 6866627"/>
              <a:gd name="connsiteY7" fmla="*/ 175448 h 530089"/>
              <a:gd name="connsiteX0" fmla="*/ 0 w 6866627"/>
              <a:gd name="connsiteY0" fmla="*/ 149569 h 642037"/>
              <a:gd name="connsiteX1" fmla="*/ 2458530 w 6866627"/>
              <a:gd name="connsiteY1" fmla="*/ 468746 h 642037"/>
              <a:gd name="connsiteX2" fmla="*/ 3303918 w 6866627"/>
              <a:gd name="connsiteY2" fmla="*/ 11546 h 642037"/>
              <a:gd name="connsiteX3" fmla="*/ 4097548 w 6866627"/>
              <a:gd name="connsiteY3" fmla="*/ 442867 h 642037"/>
              <a:gd name="connsiteX4" fmla="*/ 5184476 w 6866627"/>
              <a:gd name="connsiteY4" fmla="*/ 97810 h 642037"/>
              <a:gd name="connsiteX5" fmla="*/ 5900468 w 6866627"/>
              <a:gd name="connsiteY5" fmla="*/ 494625 h 642037"/>
              <a:gd name="connsiteX6" fmla="*/ 6581955 w 6866627"/>
              <a:gd name="connsiteY6" fmla="*/ 11546 h 642037"/>
              <a:gd name="connsiteX7" fmla="*/ 6866627 w 6866627"/>
              <a:gd name="connsiteY7" fmla="*/ 175448 h 642037"/>
              <a:gd name="connsiteX0" fmla="*/ 0 w 5615797"/>
              <a:gd name="connsiteY0" fmla="*/ 589517 h 959879"/>
              <a:gd name="connsiteX1" fmla="*/ 1207700 w 5615797"/>
              <a:gd name="connsiteY1" fmla="*/ 468746 h 959879"/>
              <a:gd name="connsiteX2" fmla="*/ 2053088 w 5615797"/>
              <a:gd name="connsiteY2" fmla="*/ 11546 h 959879"/>
              <a:gd name="connsiteX3" fmla="*/ 2846718 w 5615797"/>
              <a:gd name="connsiteY3" fmla="*/ 442867 h 959879"/>
              <a:gd name="connsiteX4" fmla="*/ 3933646 w 5615797"/>
              <a:gd name="connsiteY4" fmla="*/ 97810 h 959879"/>
              <a:gd name="connsiteX5" fmla="*/ 4649638 w 5615797"/>
              <a:gd name="connsiteY5" fmla="*/ 494625 h 959879"/>
              <a:gd name="connsiteX6" fmla="*/ 5331125 w 5615797"/>
              <a:gd name="connsiteY6" fmla="*/ 11546 h 959879"/>
              <a:gd name="connsiteX7" fmla="*/ 5615797 w 5615797"/>
              <a:gd name="connsiteY7" fmla="*/ 175448 h 959879"/>
              <a:gd name="connsiteX0" fmla="*/ 0 w 5615797"/>
              <a:gd name="connsiteY0" fmla="*/ 589517 h 824156"/>
              <a:gd name="connsiteX1" fmla="*/ 1207700 w 5615797"/>
              <a:gd name="connsiteY1" fmla="*/ 468746 h 824156"/>
              <a:gd name="connsiteX2" fmla="*/ 2053088 w 5615797"/>
              <a:gd name="connsiteY2" fmla="*/ 11546 h 824156"/>
              <a:gd name="connsiteX3" fmla="*/ 2846718 w 5615797"/>
              <a:gd name="connsiteY3" fmla="*/ 442867 h 824156"/>
              <a:gd name="connsiteX4" fmla="*/ 3933646 w 5615797"/>
              <a:gd name="connsiteY4" fmla="*/ 97810 h 824156"/>
              <a:gd name="connsiteX5" fmla="*/ 4649638 w 5615797"/>
              <a:gd name="connsiteY5" fmla="*/ 494625 h 824156"/>
              <a:gd name="connsiteX6" fmla="*/ 5331125 w 5615797"/>
              <a:gd name="connsiteY6" fmla="*/ 11546 h 824156"/>
              <a:gd name="connsiteX7" fmla="*/ 5615797 w 5615797"/>
              <a:gd name="connsiteY7" fmla="*/ 175448 h 824156"/>
              <a:gd name="connsiteX0" fmla="*/ 0 w 5615797"/>
              <a:gd name="connsiteY0" fmla="*/ 589517 h 838083"/>
              <a:gd name="connsiteX1" fmla="*/ 1207700 w 5615797"/>
              <a:gd name="connsiteY1" fmla="*/ 468746 h 838083"/>
              <a:gd name="connsiteX2" fmla="*/ 2053088 w 5615797"/>
              <a:gd name="connsiteY2" fmla="*/ 11546 h 838083"/>
              <a:gd name="connsiteX3" fmla="*/ 2846718 w 5615797"/>
              <a:gd name="connsiteY3" fmla="*/ 442867 h 838083"/>
              <a:gd name="connsiteX4" fmla="*/ 3933646 w 5615797"/>
              <a:gd name="connsiteY4" fmla="*/ 97810 h 838083"/>
              <a:gd name="connsiteX5" fmla="*/ 4649638 w 5615797"/>
              <a:gd name="connsiteY5" fmla="*/ 494625 h 838083"/>
              <a:gd name="connsiteX6" fmla="*/ 5331125 w 5615797"/>
              <a:gd name="connsiteY6" fmla="*/ 11546 h 838083"/>
              <a:gd name="connsiteX7" fmla="*/ 5615797 w 5615797"/>
              <a:gd name="connsiteY7" fmla="*/ 175448 h 838083"/>
              <a:gd name="connsiteX0" fmla="*/ 0 w 5615797"/>
              <a:gd name="connsiteY0" fmla="*/ 589517 h 902605"/>
              <a:gd name="connsiteX1" fmla="*/ 1207700 w 5615797"/>
              <a:gd name="connsiteY1" fmla="*/ 468746 h 902605"/>
              <a:gd name="connsiteX2" fmla="*/ 2053088 w 5615797"/>
              <a:gd name="connsiteY2" fmla="*/ 11546 h 902605"/>
              <a:gd name="connsiteX3" fmla="*/ 2846718 w 5615797"/>
              <a:gd name="connsiteY3" fmla="*/ 442867 h 902605"/>
              <a:gd name="connsiteX4" fmla="*/ 3933646 w 5615797"/>
              <a:gd name="connsiteY4" fmla="*/ 97810 h 902605"/>
              <a:gd name="connsiteX5" fmla="*/ 4649638 w 5615797"/>
              <a:gd name="connsiteY5" fmla="*/ 494625 h 902605"/>
              <a:gd name="connsiteX6" fmla="*/ 5331125 w 5615797"/>
              <a:gd name="connsiteY6" fmla="*/ 11546 h 902605"/>
              <a:gd name="connsiteX7" fmla="*/ 5615797 w 5615797"/>
              <a:gd name="connsiteY7" fmla="*/ 175448 h 902605"/>
              <a:gd name="connsiteX0" fmla="*/ 0 w 5900469"/>
              <a:gd name="connsiteY0" fmla="*/ 578663 h 891751"/>
              <a:gd name="connsiteX1" fmla="*/ 1207700 w 5900469"/>
              <a:gd name="connsiteY1" fmla="*/ 457892 h 891751"/>
              <a:gd name="connsiteX2" fmla="*/ 2053088 w 5900469"/>
              <a:gd name="connsiteY2" fmla="*/ 692 h 891751"/>
              <a:gd name="connsiteX3" fmla="*/ 2846718 w 5900469"/>
              <a:gd name="connsiteY3" fmla="*/ 432013 h 891751"/>
              <a:gd name="connsiteX4" fmla="*/ 3933646 w 5900469"/>
              <a:gd name="connsiteY4" fmla="*/ 86956 h 891751"/>
              <a:gd name="connsiteX5" fmla="*/ 4649638 w 5900469"/>
              <a:gd name="connsiteY5" fmla="*/ 483771 h 891751"/>
              <a:gd name="connsiteX6" fmla="*/ 5331125 w 5900469"/>
              <a:gd name="connsiteY6" fmla="*/ 692 h 891751"/>
              <a:gd name="connsiteX7" fmla="*/ 5900469 w 5900469"/>
              <a:gd name="connsiteY7" fmla="*/ 613168 h 891751"/>
              <a:gd name="connsiteX0" fmla="*/ 0 w 5900469"/>
              <a:gd name="connsiteY0" fmla="*/ 586629 h 957294"/>
              <a:gd name="connsiteX1" fmla="*/ 1207700 w 5900469"/>
              <a:gd name="connsiteY1" fmla="*/ 465858 h 957294"/>
              <a:gd name="connsiteX2" fmla="*/ 2225617 w 5900469"/>
              <a:gd name="connsiteY2" fmla="*/ 32 h 957294"/>
              <a:gd name="connsiteX3" fmla="*/ 2846718 w 5900469"/>
              <a:gd name="connsiteY3" fmla="*/ 439979 h 957294"/>
              <a:gd name="connsiteX4" fmla="*/ 3933646 w 5900469"/>
              <a:gd name="connsiteY4" fmla="*/ 94922 h 957294"/>
              <a:gd name="connsiteX5" fmla="*/ 4649638 w 5900469"/>
              <a:gd name="connsiteY5" fmla="*/ 491737 h 957294"/>
              <a:gd name="connsiteX6" fmla="*/ 5331125 w 5900469"/>
              <a:gd name="connsiteY6" fmla="*/ 8658 h 957294"/>
              <a:gd name="connsiteX7" fmla="*/ 5900469 w 5900469"/>
              <a:gd name="connsiteY7" fmla="*/ 621134 h 957294"/>
              <a:gd name="connsiteX0" fmla="*/ 0 w 5900469"/>
              <a:gd name="connsiteY0" fmla="*/ 586629 h 957294"/>
              <a:gd name="connsiteX1" fmla="*/ 1630394 w 5900469"/>
              <a:gd name="connsiteY1" fmla="*/ 465858 h 957294"/>
              <a:gd name="connsiteX2" fmla="*/ 2225617 w 5900469"/>
              <a:gd name="connsiteY2" fmla="*/ 32 h 957294"/>
              <a:gd name="connsiteX3" fmla="*/ 2846718 w 5900469"/>
              <a:gd name="connsiteY3" fmla="*/ 439979 h 957294"/>
              <a:gd name="connsiteX4" fmla="*/ 3933646 w 5900469"/>
              <a:gd name="connsiteY4" fmla="*/ 94922 h 957294"/>
              <a:gd name="connsiteX5" fmla="*/ 4649638 w 5900469"/>
              <a:gd name="connsiteY5" fmla="*/ 491737 h 957294"/>
              <a:gd name="connsiteX6" fmla="*/ 5331125 w 5900469"/>
              <a:gd name="connsiteY6" fmla="*/ 8658 h 957294"/>
              <a:gd name="connsiteX7" fmla="*/ 5900469 w 5900469"/>
              <a:gd name="connsiteY7" fmla="*/ 621134 h 957294"/>
              <a:gd name="connsiteX0" fmla="*/ 0 w 5900469"/>
              <a:gd name="connsiteY0" fmla="*/ 596217 h 906624"/>
              <a:gd name="connsiteX1" fmla="*/ 1664899 w 5900469"/>
              <a:gd name="connsiteY1" fmla="*/ 182148 h 906624"/>
              <a:gd name="connsiteX2" fmla="*/ 2225617 w 5900469"/>
              <a:gd name="connsiteY2" fmla="*/ 9620 h 906624"/>
              <a:gd name="connsiteX3" fmla="*/ 2846718 w 5900469"/>
              <a:gd name="connsiteY3" fmla="*/ 449567 h 906624"/>
              <a:gd name="connsiteX4" fmla="*/ 3933646 w 5900469"/>
              <a:gd name="connsiteY4" fmla="*/ 104510 h 906624"/>
              <a:gd name="connsiteX5" fmla="*/ 4649638 w 5900469"/>
              <a:gd name="connsiteY5" fmla="*/ 501325 h 906624"/>
              <a:gd name="connsiteX6" fmla="*/ 5331125 w 5900469"/>
              <a:gd name="connsiteY6" fmla="*/ 18246 h 906624"/>
              <a:gd name="connsiteX7" fmla="*/ 5900469 w 5900469"/>
              <a:gd name="connsiteY7" fmla="*/ 630722 h 906624"/>
              <a:gd name="connsiteX0" fmla="*/ 0 w 5900469"/>
              <a:gd name="connsiteY0" fmla="*/ 578663 h 888184"/>
              <a:gd name="connsiteX1" fmla="*/ 1664899 w 5900469"/>
              <a:gd name="connsiteY1" fmla="*/ 164594 h 888184"/>
              <a:gd name="connsiteX2" fmla="*/ 2372266 w 5900469"/>
              <a:gd name="connsiteY2" fmla="*/ 26571 h 888184"/>
              <a:gd name="connsiteX3" fmla="*/ 2846718 w 5900469"/>
              <a:gd name="connsiteY3" fmla="*/ 432013 h 888184"/>
              <a:gd name="connsiteX4" fmla="*/ 3933646 w 5900469"/>
              <a:gd name="connsiteY4" fmla="*/ 86956 h 888184"/>
              <a:gd name="connsiteX5" fmla="*/ 4649638 w 5900469"/>
              <a:gd name="connsiteY5" fmla="*/ 483771 h 888184"/>
              <a:gd name="connsiteX6" fmla="*/ 5331125 w 5900469"/>
              <a:gd name="connsiteY6" fmla="*/ 692 h 888184"/>
              <a:gd name="connsiteX7" fmla="*/ 5900469 w 5900469"/>
              <a:gd name="connsiteY7" fmla="*/ 613168 h 888184"/>
              <a:gd name="connsiteX0" fmla="*/ 0 w 5495027"/>
              <a:gd name="connsiteY0" fmla="*/ 0 h 672860"/>
              <a:gd name="connsiteX1" fmla="*/ 1259457 w 5495027"/>
              <a:gd name="connsiteY1" fmla="*/ 224286 h 672860"/>
              <a:gd name="connsiteX2" fmla="*/ 1966824 w 5495027"/>
              <a:gd name="connsiteY2" fmla="*/ 86263 h 672860"/>
              <a:gd name="connsiteX3" fmla="*/ 2441276 w 5495027"/>
              <a:gd name="connsiteY3" fmla="*/ 491705 h 672860"/>
              <a:gd name="connsiteX4" fmla="*/ 3528204 w 5495027"/>
              <a:gd name="connsiteY4" fmla="*/ 146648 h 672860"/>
              <a:gd name="connsiteX5" fmla="*/ 4244196 w 5495027"/>
              <a:gd name="connsiteY5" fmla="*/ 543463 h 672860"/>
              <a:gd name="connsiteX6" fmla="*/ 4925683 w 5495027"/>
              <a:gd name="connsiteY6" fmla="*/ 60384 h 672860"/>
              <a:gd name="connsiteX7" fmla="*/ 5495027 w 5495027"/>
              <a:gd name="connsiteY7" fmla="*/ 672860 h 672860"/>
              <a:gd name="connsiteX0" fmla="*/ 0 w 5495027"/>
              <a:gd name="connsiteY0" fmla="*/ 0 h 672860"/>
              <a:gd name="connsiteX1" fmla="*/ 1259457 w 5495027"/>
              <a:gd name="connsiteY1" fmla="*/ 224286 h 672860"/>
              <a:gd name="connsiteX2" fmla="*/ 1940945 w 5495027"/>
              <a:gd name="connsiteY2" fmla="*/ 34504 h 672860"/>
              <a:gd name="connsiteX3" fmla="*/ 2441276 w 5495027"/>
              <a:gd name="connsiteY3" fmla="*/ 491705 h 672860"/>
              <a:gd name="connsiteX4" fmla="*/ 3528204 w 5495027"/>
              <a:gd name="connsiteY4" fmla="*/ 146648 h 672860"/>
              <a:gd name="connsiteX5" fmla="*/ 4244196 w 5495027"/>
              <a:gd name="connsiteY5" fmla="*/ 543463 h 672860"/>
              <a:gd name="connsiteX6" fmla="*/ 4925683 w 5495027"/>
              <a:gd name="connsiteY6" fmla="*/ 60384 h 672860"/>
              <a:gd name="connsiteX7" fmla="*/ 5495027 w 5495027"/>
              <a:gd name="connsiteY7" fmla="*/ 672860 h 672860"/>
              <a:gd name="connsiteX0" fmla="*/ 0 w 5495027"/>
              <a:gd name="connsiteY0" fmla="*/ 0 h 672860"/>
              <a:gd name="connsiteX1" fmla="*/ 1259457 w 5495027"/>
              <a:gd name="connsiteY1" fmla="*/ 224286 h 672860"/>
              <a:gd name="connsiteX2" fmla="*/ 1923692 w 5495027"/>
              <a:gd name="connsiteY2" fmla="*/ 34504 h 672860"/>
              <a:gd name="connsiteX3" fmla="*/ 2441276 w 5495027"/>
              <a:gd name="connsiteY3" fmla="*/ 491705 h 672860"/>
              <a:gd name="connsiteX4" fmla="*/ 3528204 w 5495027"/>
              <a:gd name="connsiteY4" fmla="*/ 146648 h 672860"/>
              <a:gd name="connsiteX5" fmla="*/ 4244196 w 5495027"/>
              <a:gd name="connsiteY5" fmla="*/ 543463 h 672860"/>
              <a:gd name="connsiteX6" fmla="*/ 4925683 w 5495027"/>
              <a:gd name="connsiteY6" fmla="*/ 60384 h 672860"/>
              <a:gd name="connsiteX7" fmla="*/ 5495027 w 5495027"/>
              <a:gd name="connsiteY7" fmla="*/ 672860 h 672860"/>
              <a:gd name="connsiteX0" fmla="*/ 0 w 5495027"/>
              <a:gd name="connsiteY0" fmla="*/ 0 h 672860"/>
              <a:gd name="connsiteX1" fmla="*/ 1362974 w 5495027"/>
              <a:gd name="connsiteY1" fmla="*/ 69010 h 672860"/>
              <a:gd name="connsiteX2" fmla="*/ 1923692 w 5495027"/>
              <a:gd name="connsiteY2" fmla="*/ 34504 h 672860"/>
              <a:gd name="connsiteX3" fmla="*/ 2441276 w 5495027"/>
              <a:gd name="connsiteY3" fmla="*/ 491705 h 672860"/>
              <a:gd name="connsiteX4" fmla="*/ 3528204 w 5495027"/>
              <a:gd name="connsiteY4" fmla="*/ 146648 h 672860"/>
              <a:gd name="connsiteX5" fmla="*/ 4244196 w 5495027"/>
              <a:gd name="connsiteY5" fmla="*/ 543463 h 672860"/>
              <a:gd name="connsiteX6" fmla="*/ 4925683 w 5495027"/>
              <a:gd name="connsiteY6" fmla="*/ 60384 h 672860"/>
              <a:gd name="connsiteX7" fmla="*/ 5495027 w 5495027"/>
              <a:gd name="connsiteY7" fmla="*/ 672860 h 672860"/>
              <a:gd name="connsiteX0" fmla="*/ 0 w 5495027"/>
              <a:gd name="connsiteY0" fmla="*/ 51406 h 724266"/>
              <a:gd name="connsiteX1" fmla="*/ 1362974 w 5495027"/>
              <a:gd name="connsiteY1" fmla="*/ 120416 h 724266"/>
              <a:gd name="connsiteX2" fmla="*/ 1923692 w 5495027"/>
              <a:gd name="connsiteY2" fmla="*/ 85910 h 724266"/>
              <a:gd name="connsiteX3" fmla="*/ 2441276 w 5495027"/>
              <a:gd name="connsiteY3" fmla="*/ 543111 h 724266"/>
              <a:gd name="connsiteX4" fmla="*/ 3528204 w 5495027"/>
              <a:gd name="connsiteY4" fmla="*/ 198054 h 724266"/>
              <a:gd name="connsiteX5" fmla="*/ 4244196 w 5495027"/>
              <a:gd name="connsiteY5" fmla="*/ 594869 h 724266"/>
              <a:gd name="connsiteX6" fmla="*/ 4925683 w 5495027"/>
              <a:gd name="connsiteY6" fmla="*/ 111790 h 724266"/>
              <a:gd name="connsiteX7" fmla="*/ 5495027 w 5495027"/>
              <a:gd name="connsiteY7" fmla="*/ 724266 h 724266"/>
              <a:gd name="connsiteX0" fmla="*/ 0 w 5495027"/>
              <a:gd name="connsiteY0" fmla="*/ 58534 h 731394"/>
              <a:gd name="connsiteX1" fmla="*/ 1362974 w 5495027"/>
              <a:gd name="connsiteY1" fmla="*/ 127544 h 731394"/>
              <a:gd name="connsiteX2" fmla="*/ 1923692 w 5495027"/>
              <a:gd name="connsiteY2" fmla="*/ 93038 h 731394"/>
              <a:gd name="connsiteX3" fmla="*/ 2441276 w 5495027"/>
              <a:gd name="connsiteY3" fmla="*/ 550239 h 731394"/>
              <a:gd name="connsiteX4" fmla="*/ 3528204 w 5495027"/>
              <a:gd name="connsiteY4" fmla="*/ 205182 h 731394"/>
              <a:gd name="connsiteX5" fmla="*/ 4244196 w 5495027"/>
              <a:gd name="connsiteY5" fmla="*/ 601997 h 731394"/>
              <a:gd name="connsiteX6" fmla="*/ 4925683 w 5495027"/>
              <a:gd name="connsiteY6" fmla="*/ 118918 h 731394"/>
              <a:gd name="connsiteX7" fmla="*/ 5495027 w 5495027"/>
              <a:gd name="connsiteY7" fmla="*/ 731394 h 731394"/>
              <a:gd name="connsiteX0" fmla="*/ 0 w 5495027"/>
              <a:gd name="connsiteY0" fmla="*/ 58534 h 731394"/>
              <a:gd name="connsiteX1" fmla="*/ 1362974 w 5495027"/>
              <a:gd name="connsiteY1" fmla="*/ 127544 h 731394"/>
              <a:gd name="connsiteX2" fmla="*/ 1923692 w 5495027"/>
              <a:gd name="connsiteY2" fmla="*/ 93038 h 731394"/>
              <a:gd name="connsiteX3" fmla="*/ 2441276 w 5495027"/>
              <a:gd name="connsiteY3" fmla="*/ 550239 h 731394"/>
              <a:gd name="connsiteX4" fmla="*/ 3528204 w 5495027"/>
              <a:gd name="connsiteY4" fmla="*/ 205182 h 731394"/>
              <a:gd name="connsiteX5" fmla="*/ 4244196 w 5495027"/>
              <a:gd name="connsiteY5" fmla="*/ 601997 h 731394"/>
              <a:gd name="connsiteX6" fmla="*/ 4925683 w 5495027"/>
              <a:gd name="connsiteY6" fmla="*/ 118918 h 731394"/>
              <a:gd name="connsiteX7" fmla="*/ 5495027 w 5495027"/>
              <a:gd name="connsiteY7" fmla="*/ 731394 h 731394"/>
              <a:gd name="connsiteX0" fmla="*/ 0 w 5495027"/>
              <a:gd name="connsiteY0" fmla="*/ 57611 h 730471"/>
              <a:gd name="connsiteX1" fmla="*/ 1362974 w 5495027"/>
              <a:gd name="connsiteY1" fmla="*/ 126621 h 730471"/>
              <a:gd name="connsiteX2" fmla="*/ 1923692 w 5495027"/>
              <a:gd name="connsiteY2" fmla="*/ 92115 h 730471"/>
              <a:gd name="connsiteX3" fmla="*/ 2484408 w 5495027"/>
              <a:gd name="connsiteY3" fmla="*/ 532063 h 730471"/>
              <a:gd name="connsiteX4" fmla="*/ 3528204 w 5495027"/>
              <a:gd name="connsiteY4" fmla="*/ 204259 h 730471"/>
              <a:gd name="connsiteX5" fmla="*/ 4244196 w 5495027"/>
              <a:gd name="connsiteY5" fmla="*/ 601074 h 730471"/>
              <a:gd name="connsiteX6" fmla="*/ 4925683 w 5495027"/>
              <a:gd name="connsiteY6" fmla="*/ 117995 h 730471"/>
              <a:gd name="connsiteX7" fmla="*/ 5495027 w 5495027"/>
              <a:gd name="connsiteY7" fmla="*/ 730471 h 730471"/>
              <a:gd name="connsiteX0" fmla="*/ 0 w 5495027"/>
              <a:gd name="connsiteY0" fmla="*/ 57611 h 892809"/>
              <a:gd name="connsiteX1" fmla="*/ 1362974 w 5495027"/>
              <a:gd name="connsiteY1" fmla="*/ 126621 h 892809"/>
              <a:gd name="connsiteX2" fmla="*/ 1923692 w 5495027"/>
              <a:gd name="connsiteY2" fmla="*/ 92115 h 892809"/>
              <a:gd name="connsiteX3" fmla="*/ 2484408 w 5495027"/>
              <a:gd name="connsiteY3" fmla="*/ 532063 h 892809"/>
              <a:gd name="connsiteX4" fmla="*/ 3605842 w 5495027"/>
              <a:gd name="connsiteY4" fmla="*/ 885745 h 892809"/>
              <a:gd name="connsiteX5" fmla="*/ 3528204 w 5495027"/>
              <a:gd name="connsiteY5" fmla="*/ 204259 h 892809"/>
              <a:gd name="connsiteX6" fmla="*/ 4244196 w 5495027"/>
              <a:gd name="connsiteY6" fmla="*/ 601074 h 892809"/>
              <a:gd name="connsiteX7" fmla="*/ 4925683 w 5495027"/>
              <a:gd name="connsiteY7" fmla="*/ 117995 h 892809"/>
              <a:gd name="connsiteX8" fmla="*/ 5495027 w 5495027"/>
              <a:gd name="connsiteY8" fmla="*/ 730471 h 892809"/>
              <a:gd name="connsiteX0" fmla="*/ 0 w 5495027"/>
              <a:gd name="connsiteY0" fmla="*/ 57611 h 730471"/>
              <a:gd name="connsiteX1" fmla="*/ 1362974 w 5495027"/>
              <a:gd name="connsiteY1" fmla="*/ 126621 h 730471"/>
              <a:gd name="connsiteX2" fmla="*/ 1923692 w 5495027"/>
              <a:gd name="connsiteY2" fmla="*/ 92115 h 730471"/>
              <a:gd name="connsiteX3" fmla="*/ 2484408 w 5495027"/>
              <a:gd name="connsiteY3" fmla="*/ 532063 h 730471"/>
              <a:gd name="connsiteX4" fmla="*/ 3036499 w 5495027"/>
              <a:gd name="connsiteY4" fmla="*/ 428545 h 730471"/>
              <a:gd name="connsiteX5" fmla="*/ 3528204 w 5495027"/>
              <a:gd name="connsiteY5" fmla="*/ 204259 h 730471"/>
              <a:gd name="connsiteX6" fmla="*/ 4244196 w 5495027"/>
              <a:gd name="connsiteY6" fmla="*/ 601074 h 730471"/>
              <a:gd name="connsiteX7" fmla="*/ 4925683 w 5495027"/>
              <a:gd name="connsiteY7" fmla="*/ 117995 h 730471"/>
              <a:gd name="connsiteX8" fmla="*/ 5495027 w 5495027"/>
              <a:gd name="connsiteY8" fmla="*/ 730471 h 730471"/>
              <a:gd name="connsiteX0" fmla="*/ 0 w 5495027"/>
              <a:gd name="connsiteY0" fmla="*/ 38325 h 711185"/>
              <a:gd name="connsiteX1" fmla="*/ 1362974 w 5495027"/>
              <a:gd name="connsiteY1" fmla="*/ 107335 h 711185"/>
              <a:gd name="connsiteX2" fmla="*/ 1923692 w 5495027"/>
              <a:gd name="connsiteY2" fmla="*/ 72829 h 711185"/>
              <a:gd name="connsiteX3" fmla="*/ 2363638 w 5495027"/>
              <a:gd name="connsiteY3" fmla="*/ 115962 h 711185"/>
              <a:gd name="connsiteX4" fmla="*/ 3036499 w 5495027"/>
              <a:gd name="connsiteY4" fmla="*/ 409259 h 711185"/>
              <a:gd name="connsiteX5" fmla="*/ 3528204 w 5495027"/>
              <a:gd name="connsiteY5" fmla="*/ 184973 h 711185"/>
              <a:gd name="connsiteX6" fmla="*/ 4244196 w 5495027"/>
              <a:gd name="connsiteY6" fmla="*/ 581788 h 711185"/>
              <a:gd name="connsiteX7" fmla="*/ 4925683 w 5495027"/>
              <a:gd name="connsiteY7" fmla="*/ 98709 h 711185"/>
              <a:gd name="connsiteX8" fmla="*/ 5495027 w 5495027"/>
              <a:gd name="connsiteY8" fmla="*/ 711185 h 711185"/>
              <a:gd name="connsiteX0" fmla="*/ 0 w 5495027"/>
              <a:gd name="connsiteY0" fmla="*/ 38325 h 711185"/>
              <a:gd name="connsiteX1" fmla="*/ 1362974 w 5495027"/>
              <a:gd name="connsiteY1" fmla="*/ 107335 h 711185"/>
              <a:gd name="connsiteX2" fmla="*/ 1923692 w 5495027"/>
              <a:gd name="connsiteY2" fmla="*/ 72829 h 711185"/>
              <a:gd name="connsiteX3" fmla="*/ 2363638 w 5495027"/>
              <a:gd name="connsiteY3" fmla="*/ 115962 h 711185"/>
              <a:gd name="connsiteX4" fmla="*/ 3036499 w 5495027"/>
              <a:gd name="connsiteY4" fmla="*/ 409259 h 711185"/>
              <a:gd name="connsiteX5" fmla="*/ 3528204 w 5495027"/>
              <a:gd name="connsiteY5" fmla="*/ 184973 h 711185"/>
              <a:gd name="connsiteX6" fmla="*/ 4244196 w 5495027"/>
              <a:gd name="connsiteY6" fmla="*/ 581788 h 711185"/>
              <a:gd name="connsiteX7" fmla="*/ 4925683 w 5495027"/>
              <a:gd name="connsiteY7" fmla="*/ 98709 h 711185"/>
              <a:gd name="connsiteX8" fmla="*/ 5495027 w 5495027"/>
              <a:gd name="connsiteY8" fmla="*/ 711185 h 711185"/>
              <a:gd name="connsiteX0" fmla="*/ 0 w 5495027"/>
              <a:gd name="connsiteY0" fmla="*/ 0 h 672860"/>
              <a:gd name="connsiteX1" fmla="*/ 1362974 w 5495027"/>
              <a:gd name="connsiteY1" fmla="*/ 69010 h 672860"/>
              <a:gd name="connsiteX2" fmla="*/ 1923692 w 5495027"/>
              <a:gd name="connsiteY2" fmla="*/ 34504 h 672860"/>
              <a:gd name="connsiteX3" fmla="*/ 2363638 w 5495027"/>
              <a:gd name="connsiteY3" fmla="*/ 77637 h 672860"/>
              <a:gd name="connsiteX4" fmla="*/ 3036499 w 5495027"/>
              <a:gd name="connsiteY4" fmla="*/ 370934 h 672860"/>
              <a:gd name="connsiteX5" fmla="*/ 3528204 w 5495027"/>
              <a:gd name="connsiteY5" fmla="*/ 146648 h 672860"/>
              <a:gd name="connsiteX6" fmla="*/ 4244196 w 5495027"/>
              <a:gd name="connsiteY6" fmla="*/ 543463 h 672860"/>
              <a:gd name="connsiteX7" fmla="*/ 4925683 w 5495027"/>
              <a:gd name="connsiteY7" fmla="*/ 60384 h 672860"/>
              <a:gd name="connsiteX8" fmla="*/ 5495027 w 5495027"/>
              <a:gd name="connsiteY8" fmla="*/ 672860 h 672860"/>
              <a:gd name="connsiteX0" fmla="*/ 0 w 5495027"/>
              <a:gd name="connsiteY0" fmla="*/ 11895 h 684755"/>
              <a:gd name="connsiteX1" fmla="*/ 1362974 w 5495027"/>
              <a:gd name="connsiteY1" fmla="*/ 80905 h 684755"/>
              <a:gd name="connsiteX2" fmla="*/ 1923692 w 5495027"/>
              <a:gd name="connsiteY2" fmla="*/ 46399 h 684755"/>
              <a:gd name="connsiteX3" fmla="*/ 2363638 w 5495027"/>
              <a:gd name="connsiteY3" fmla="*/ 89532 h 684755"/>
              <a:gd name="connsiteX4" fmla="*/ 3036499 w 5495027"/>
              <a:gd name="connsiteY4" fmla="*/ 382829 h 684755"/>
              <a:gd name="connsiteX5" fmla="*/ 3528204 w 5495027"/>
              <a:gd name="connsiteY5" fmla="*/ 158543 h 684755"/>
              <a:gd name="connsiteX6" fmla="*/ 4244196 w 5495027"/>
              <a:gd name="connsiteY6" fmla="*/ 555358 h 684755"/>
              <a:gd name="connsiteX7" fmla="*/ 4925683 w 5495027"/>
              <a:gd name="connsiteY7" fmla="*/ 72279 h 684755"/>
              <a:gd name="connsiteX8" fmla="*/ 5495027 w 5495027"/>
              <a:gd name="connsiteY8" fmla="*/ 684755 h 684755"/>
              <a:gd name="connsiteX0" fmla="*/ 0 w 5495027"/>
              <a:gd name="connsiteY0" fmla="*/ 11895 h 684755"/>
              <a:gd name="connsiteX1" fmla="*/ 1362974 w 5495027"/>
              <a:gd name="connsiteY1" fmla="*/ 80905 h 684755"/>
              <a:gd name="connsiteX2" fmla="*/ 1923692 w 5495027"/>
              <a:gd name="connsiteY2" fmla="*/ 46399 h 684755"/>
              <a:gd name="connsiteX3" fmla="*/ 2363638 w 5495027"/>
              <a:gd name="connsiteY3" fmla="*/ 89532 h 684755"/>
              <a:gd name="connsiteX4" fmla="*/ 3036499 w 5495027"/>
              <a:gd name="connsiteY4" fmla="*/ 382829 h 684755"/>
              <a:gd name="connsiteX5" fmla="*/ 3528204 w 5495027"/>
              <a:gd name="connsiteY5" fmla="*/ 158543 h 684755"/>
              <a:gd name="connsiteX6" fmla="*/ 4244196 w 5495027"/>
              <a:gd name="connsiteY6" fmla="*/ 555358 h 684755"/>
              <a:gd name="connsiteX7" fmla="*/ 4925683 w 5495027"/>
              <a:gd name="connsiteY7" fmla="*/ 72279 h 684755"/>
              <a:gd name="connsiteX8" fmla="*/ 5495027 w 5495027"/>
              <a:gd name="connsiteY8" fmla="*/ 684755 h 684755"/>
              <a:gd name="connsiteX0" fmla="*/ 0 w 5495027"/>
              <a:gd name="connsiteY0" fmla="*/ 11895 h 684755"/>
              <a:gd name="connsiteX1" fmla="*/ 1362974 w 5495027"/>
              <a:gd name="connsiteY1" fmla="*/ 80905 h 684755"/>
              <a:gd name="connsiteX2" fmla="*/ 1923692 w 5495027"/>
              <a:gd name="connsiteY2" fmla="*/ 46399 h 684755"/>
              <a:gd name="connsiteX3" fmla="*/ 2363638 w 5495027"/>
              <a:gd name="connsiteY3" fmla="*/ 89532 h 684755"/>
              <a:gd name="connsiteX4" fmla="*/ 3036499 w 5495027"/>
              <a:gd name="connsiteY4" fmla="*/ 382829 h 684755"/>
              <a:gd name="connsiteX5" fmla="*/ 3528204 w 5495027"/>
              <a:gd name="connsiteY5" fmla="*/ 158543 h 684755"/>
              <a:gd name="connsiteX6" fmla="*/ 4244196 w 5495027"/>
              <a:gd name="connsiteY6" fmla="*/ 555358 h 684755"/>
              <a:gd name="connsiteX7" fmla="*/ 4925683 w 5495027"/>
              <a:gd name="connsiteY7" fmla="*/ 72279 h 684755"/>
              <a:gd name="connsiteX8" fmla="*/ 5495027 w 5495027"/>
              <a:gd name="connsiteY8" fmla="*/ 684755 h 684755"/>
              <a:gd name="connsiteX0" fmla="*/ 0 w 5495027"/>
              <a:gd name="connsiteY0" fmla="*/ 0 h 672860"/>
              <a:gd name="connsiteX1" fmla="*/ 1362974 w 5495027"/>
              <a:gd name="connsiteY1" fmla="*/ 69010 h 672860"/>
              <a:gd name="connsiteX2" fmla="*/ 1923692 w 5495027"/>
              <a:gd name="connsiteY2" fmla="*/ 34504 h 672860"/>
              <a:gd name="connsiteX3" fmla="*/ 2363638 w 5495027"/>
              <a:gd name="connsiteY3" fmla="*/ 77637 h 672860"/>
              <a:gd name="connsiteX4" fmla="*/ 3036499 w 5495027"/>
              <a:gd name="connsiteY4" fmla="*/ 370934 h 672860"/>
              <a:gd name="connsiteX5" fmla="*/ 3528204 w 5495027"/>
              <a:gd name="connsiteY5" fmla="*/ 146648 h 672860"/>
              <a:gd name="connsiteX6" fmla="*/ 4244196 w 5495027"/>
              <a:gd name="connsiteY6" fmla="*/ 543463 h 672860"/>
              <a:gd name="connsiteX7" fmla="*/ 4925683 w 5495027"/>
              <a:gd name="connsiteY7" fmla="*/ 60384 h 672860"/>
              <a:gd name="connsiteX8" fmla="*/ 5495027 w 5495027"/>
              <a:gd name="connsiteY8" fmla="*/ 672860 h 672860"/>
              <a:gd name="connsiteX0" fmla="*/ 0 w 5495027"/>
              <a:gd name="connsiteY0" fmla="*/ 0 h 672860"/>
              <a:gd name="connsiteX1" fmla="*/ 1362974 w 5495027"/>
              <a:gd name="connsiteY1" fmla="*/ 69010 h 672860"/>
              <a:gd name="connsiteX2" fmla="*/ 1923692 w 5495027"/>
              <a:gd name="connsiteY2" fmla="*/ 34504 h 672860"/>
              <a:gd name="connsiteX3" fmla="*/ 2363638 w 5495027"/>
              <a:gd name="connsiteY3" fmla="*/ 77637 h 672860"/>
              <a:gd name="connsiteX4" fmla="*/ 3036499 w 5495027"/>
              <a:gd name="connsiteY4" fmla="*/ 370934 h 672860"/>
              <a:gd name="connsiteX5" fmla="*/ 3528204 w 5495027"/>
              <a:gd name="connsiteY5" fmla="*/ 146648 h 672860"/>
              <a:gd name="connsiteX6" fmla="*/ 4244196 w 5495027"/>
              <a:gd name="connsiteY6" fmla="*/ 543463 h 672860"/>
              <a:gd name="connsiteX7" fmla="*/ 4925683 w 5495027"/>
              <a:gd name="connsiteY7" fmla="*/ 60384 h 672860"/>
              <a:gd name="connsiteX8" fmla="*/ 5495027 w 5495027"/>
              <a:gd name="connsiteY8" fmla="*/ 672860 h 672860"/>
              <a:gd name="connsiteX0" fmla="*/ 0 w 5495027"/>
              <a:gd name="connsiteY0" fmla="*/ 0 h 672860"/>
              <a:gd name="connsiteX1" fmla="*/ 1362974 w 5495027"/>
              <a:gd name="connsiteY1" fmla="*/ 69010 h 672860"/>
              <a:gd name="connsiteX2" fmla="*/ 1923692 w 5495027"/>
              <a:gd name="connsiteY2" fmla="*/ 34504 h 672860"/>
              <a:gd name="connsiteX3" fmla="*/ 2363638 w 5495027"/>
              <a:gd name="connsiteY3" fmla="*/ 77637 h 672860"/>
              <a:gd name="connsiteX4" fmla="*/ 3036499 w 5495027"/>
              <a:gd name="connsiteY4" fmla="*/ 370934 h 672860"/>
              <a:gd name="connsiteX5" fmla="*/ 3528204 w 5495027"/>
              <a:gd name="connsiteY5" fmla="*/ 146648 h 672860"/>
              <a:gd name="connsiteX6" fmla="*/ 4244196 w 5495027"/>
              <a:gd name="connsiteY6" fmla="*/ 543463 h 672860"/>
              <a:gd name="connsiteX7" fmla="*/ 4925683 w 5495027"/>
              <a:gd name="connsiteY7" fmla="*/ 60384 h 672860"/>
              <a:gd name="connsiteX8" fmla="*/ 5495027 w 5495027"/>
              <a:gd name="connsiteY8" fmla="*/ 672860 h 672860"/>
              <a:gd name="connsiteX0" fmla="*/ 0 w 5495027"/>
              <a:gd name="connsiteY0" fmla="*/ 84009 h 756869"/>
              <a:gd name="connsiteX1" fmla="*/ 1362974 w 5495027"/>
              <a:gd name="connsiteY1" fmla="*/ 153019 h 756869"/>
              <a:gd name="connsiteX2" fmla="*/ 1923692 w 5495027"/>
              <a:gd name="connsiteY2" fmla="*/ 118513 h 756869"/>
              <a:gd name="connsiteX3" fmla="*/ 2363638 w 5495027"/>
              <a:gd name="connsiteY3" fmla="*/ 161646 h 756869"/>
              <a:gd name="connsiteX4" fmla="*/ 3036499 w 5495027"/>
              <a:gd name="connsiteY4" fmla="*/ 454943 h 756869"/>
              <a:gd name="connsiteX5" fmla="*/ 3528204 w 5495027"/>
              <a:gd name="connsiteY5" fmla="*/ 230657 h 756869"/>
              <a:gd name="connsiteX6" fmla="*/ 4244196 w 5495027"/>
              <a:gd name="connsiteY6" fmla="*/ 627472 h 756869"/>
              <a:gd name="connsiteX7" fmla="*/ 4925683 w 5495027"/>
              <a:gd name="connsiteY7" fmla="*/ 144393 h 756869"/>
              <a:gd name="connsiteX8" fmla="*/ 5495027 w 5495027"/>
              <a:gd name="connsiteY8" fmla="*/ 756869 h 756869"/>
              <a:gd name="connsiteX0" fmla="*/ 0 w 5495027"/>
              <a:gd name="connsiteY0" fmla="*/ 84009 h 756869"/>
              <a:gd name="connsiteX1" fmla="*/ 1362974 w 5495027"/>
              <a:gd name="connsiteY1" fmla="*/ 153019 h 756869"/>
              <a:gd name="connsiteX2" fmla="*/ 1923692 w 5495027"/>
              <a:gd name="connsiteY2" fmla="*/ 118513 h 756869"/>
              <a:gd name="connsiteX3" fmla="*/ 2363638 w 5495027"/>
              <a:gd name="connsiteY3" fmla="*/ 161646 h 756869"/>
              <a:gd name="connsiteX4" fmla="*/ 3036499 w 5495027"/>
              <a:gd name="connsiteY4" fmla="*/ 454943 h 756869"/>
              <a:gd name="connsiteX5" fmla="*/ 3528204 w 5495027"/>
              <a:gd name="connsiteY5" fmla="*/ 230657 h 756869"/>
              <a:gd name="connsiteX6" fmla="*/ 4244196 w 5495027"/>
              <a:gd name="connsiteY6" fmla="*/ 627472 h 756869"/>
              <a:gd name="connsiteX7" fmla="*/ 4925683 w 5495027"/>
              <a:gd name="connsiteY7" fmla="*/ 144393 h 756869"/>
              <a:gd name="connsiteX8" fmla="*/ 5495027 w 5495027"/>
              <a:gd name="connsiteY8" fmla="*/ 756869 h 756869"/>
              <a:gd name="connsiteX0" fmla="*/ 0 w 5641676"/>
              <a:gd name="connsiteY0" fmla="*/ 14997 h 756869"/>
              <a:gd name="connsiteX1" fmla="*/ 1509623 w 5641676"/>
              <a:gd name="connsiteY1" fmla="*/ 153019 h 756869"/>
              <a:gd name="connsiteX2" fmla="*/ 2070341 w 5641676"/>
              <a:gd name="connsiteY2" fmla="*/ 118513 h 756869"/>
              <a:gd name="connsiteX3" fmla="*/ 2510287 w 5641676"/>
              <a:gd name="connsiteY3" fmla="*/ 161646 h 756869"/>
              <a:gd name="connsiteX4" fmla="*/ 3183148 w 5641676"/>
              <a:gd name="connsiteY4" fmla="*/ 454943 h 756869"/>
              <a:gd name="connsiteX5" fmla="*/ 3674853 w 5641676"/>
              <a:gd name="connsiteY5" fmla="*/ 230657 h 756869"/>
              <a:gd name="connsiteX6" fmla="*/ 4390845 w 5641676"/>
              <a:gd name="connsiteY6" fmla="*/ 627472 h 756869"/>
              <a:gd name="connsiteX7" fmla="*/ 5072332 w 5641676"/>
              <a:gd name="connsiteY7" fmla="*/ 144393 h 756869"/>
              <a:gd name="connsiteX8" fmla="*/ 5641676 w 5641676"/>
              <a:gd name="connsiteY8" fmla="*/ 756869 h 756869"/>
              <a:gd name="connsiteX0" fmla="*/ 0 w 5546785"/>
              <a:gd name="connsiteY0" fmla="*/ 0 h 879894"/>
              <a:gd name="connsiteX1" fmla="*/ 1414732 w 5546785"/>
              <a:gd name="connsiteY1" fmla="*/ 276044 h 879894"/>
              <a:gd name="connsiteX2" fmla="*/ 1975450 w 5546785"/>
              <a:gd name="connsiteY2" fmla="*/ 241538 h 879894"/>
              <a:gd name="connsiteX3" fmla="*/ 2415396 w 5546785"/>
              <a:gd name="connsiteY3" fmla="*/ 284671 h 879894"/>
              <a:gd name="connsiteX4" fmla="*/ 3088257 w 5546785"/>
              <a:gd name="connsiteY4" fmla="*/ 577968 h 879894"/>
              <a:gd name="connsiteX5" fmla="*/ 3579962 w 5546785"/>
              <a:gd name="connsiteY5" fmla="*/ 353682 h 879894"/>
              <a:gd name="connsiteX6" fmla="*/ 4295954 w 5546785"/>
              <a:gd name="connsiteY6" fmla="*/ 750497 h 879894"/>
              <a:gd name="connsiteX7" fmla="*/ 4977441 w 5546785"/>
              <a:gd name="connsiteY7" fmla="*/ 267418 h 879894"/>
              <a:gd name="connsiteX8" fmla="*/ 5546785 w 5546785"/>
              <a:gd name="connsiteY8" fmla="*/ 879894 h 879894"/>
              <a:gd name="connsiteX0" fmla="*/ 0 w 5546785"/>
              <a:gd name="connsiteY0" fmla="*/ 0 h 879894"/>
              <a:gd name="connsiteX1" fmla="*/ 1414732 w 5546785"/>
              <a:gd name="connsiteY1" fmla="*/ 276044 h 879894"/>
              <a:gd name="connsiteX2" fmla="*/ 1975450 w 5546785"/>
              <a:gd name="connsiteY2" fmla="*/ 241538 h 879894"/>
              <a:gd name="connsiteX3" fmla="*/ 2415396 w 5546785"/>
              <a:gd name="connsiteY3" fmla="*/ 284671 h 879894"/>
              <a:gd name="connsiteX4" fmla="*/ 3088257 w 5546785"/>
              <a:gd name="connsiteY4" fmla="*/ 577968 h 879894"/>
              <a:gd name="connsiteX5" fmla="*/ 3579962 w 5546785"/>
              <a:gd name="connsiteY5" fmla="*/ 353682 h 879894"/>
              <a:gd name="connsiteX6" fmla="*/ 4295954 w 5546785"/>
              <a:gd name="connsiteY6" fmla="*/ 750497 h 879894"/>
              <a:gd name="connsiteX7" fmla="*/ 4977441 w 5546785"/>
              <a:gd name="connsiteY7" fmla="*/ 267418 h 879894"/>
              <a:gd name="connsiteX8" fmla="*/ 5546785 w 5546785"/>
              <a:gd name="connsiteY8" fmla="*/ 879894 h 879894"/>
              <a:gd name="connsiteX0" fmla="*/ 0 w 5503653"/>
              <a:gd name="connsiteY0" fmla="*/ 0 h 879894"/>
              <a:gd name="connsiteX1" fmla="*/ 1371600 w 5503653"/>
              <a:gd name="connsiteY1" fmla="*/ 276044 h 879894"/>
              <a:gd name="connsiteX2" fmla="*/ 1932318 w 5503653"/>
              <a:gd name="connsiteY2" fmla="*/ 241538 h 879894"/>
              <a:gd name="connsiteX3" fmla="*/ 2372264 w 5503653"/>
              <a:gd name="connsiteY3" fmla="*/ 284671 h 879894"/>
              <a:gd name="connsiteX4" fmla="*/ 3045125 w 5503653"/>
              <a:gd name="connsiteY4" fmla="*/ 577968 h 879894"/>
              <a:gd name="connsiteX5" fmla="*/ 3536830 w 5503653"/>
              <a:gd name="connsiteY5" fmla="*/ 353682 h 879894"/>
              <a:gd name="connsiteX6" fmla="*/ 4252822 w 5503653"/>
              <a:gd name="connsiteY6" fmla="*/ 750497 h 879894"/>
              <a:gd name="connsiteX7" fmla="*/ 4934309 w 5503653"/>
              <a:gd name="connsiteY7" fmla="*/ 267418 h 879894"/>
              <a:gd name="connsiteX8" fmla="*/ 5503653 w 5503653"/>
              <a:gd name="connsiteY8" fmla="*/ 879894 h 879894"/>
              <a:gd name="connsiteX0" fmla="*/ 0 w 5503653"/>
              <a:gd name="connsiteY0" fmla="*/ 0 h 879894"/>
              <a:gd name="connsiteX1" fmla="*/ 336430 w 5503653"/>
              <a:gd name="connsiteY1" fmla="*/ 189779 h 879894"/>
              <a:gd name="connsiteX2" fmla="*/ 1371600 w 5503653"/>
              <a:gd name="connsiteY2" fmla="*/ 276044 h 879894"/>
              <a:gd name="connsiteX3" fmla="*/ 1932318 w 5503653"/>
              <a:gd name="connsiteY3" fmla="*/ 241538 h 879894"/>
              <a:gd name="connsiteX4" fmla="*/ 2372264 w 5503653"/>
              <a:gd name="connsiteY4" fmla="*/ 284671 h 879894"/>
              <a:gd name="connsiteX5" fmla="*/ 3045125 w 5503653"/>
              <a:gd name="connsiteY5" fmla="*/ 577968 h 879894"/>
              <a:gd name="connsiteX6" fmla="*/ 3536830 w 5503653"/>
              <a:gd name="connsiteY6" fmla="*/ 353682 h 879894"/>
              <a:gd name="connsiteX7" fmla="*/ 4252822 w 5503653"/>
              <a:gd name="connsiteY7" fmla="*/ 750497 h 879894"/>
              <a:gd name="connsiteX8" fmla="*/ 4934309 w 5503653"/>
              <a:gd name="connsiteY8" fmla="*/ 267418 h 879894"/>
              <a:gd name="connsiteX9" fmla="*/ 5503653 w 5503653"/>
              <a:gd name="connsiteY9" fmla="*/ 879894 h 879894"/>
              <a:gd name="connsiteX0" fmla="*/ 0 w 6501180"/>
              <a:gd name="connsiteY0" fmla="*/ 446991 h 756870"/>
              <a:gd name="connsiteX1" fmla="*/ 1333957 w 6501180"/>
              <a:gd name="connsiteY1" fmla="*/ 66755 h 756870"/>
              <a:gd name="connsiteX2" fmla="*/ 2369127 w 6501180"/>
              <a:gd name="connsiteY2" fmla="*/ 153020 h 756870"/>
              <a:gd name="connsiteX3" fmla="*/ 2929845 w 6501180"/>
              <a:gd name="connsiteY3" fmla="*/ 118514 h 756870"/>
              <a:gd name="connsiteX4" fmla="*/ 3369791 w 6501180"/>
              <a:gd name="connsiteY4" fmla="*/ 161647 h 756870"/>
              <a:gd name="connsiteX5" fmla="*/ 4042652 w 6501180"/>
              <a:gd name="connsiteY5" fmla="*/ 454944 h 756870"/>
              <a:gd name="connsiteX6" fmla="*/ 4534357 w 6501180"/>
              <a:gd name="connsiteY6" fmla="*/ 230658 h 756870"/>
              <a:gd name="connsiteX7" fmla="*/ 5250349 w 6501180"/>
              <a:gd name="connsiteY7" fmla="*/ 627473 h 756870"/>
              <a:gd name="connsiteX8" fmla="*/ 5931836 w 6501180"/>
              <a:gd name="connsiteY8" fmla="*/ 144394 h 756870"/>
              <a:gd name="connsiteX9" fmla="*/ 6501180 w 6501180"/>
              <a:gd name="connsiteY9" fmla="*/ 756870 h 756870"/>
              <a:gd name="connsiteX0" fmla="*/ 0 w 6501180"/>
              <a:gd name="connsiteY0" fmla="*/ 589495 h 756870"/>
              <a:gd name="connsiteX1" fmla="*/ 1333957 w 6501180"/>
              <a:gd name="connsiteY1" fmla="*/ 66755 h 756870"/>
              <a:gd name="connsiteX2" fmla="*/ 2369127 w 6501180"/>
              <a:gd name="connsiteY2" fmla="*/ 153020 h 756870"/>
              <a:gd name="connsiteX3" fmla="*/ 2929845 w 6501180"/>
              <a:gd name="connsiteY3" fmla="*/ 118514 h 756870"/>
              <a:gd name="connsiteX4" fmla="*/ 3369791 w 6501180"/>
              <a:gd name="connsiteY4" fmla="*/ 161647 h 756870"/>
              <a:gd name="connsiteX5" fmla="*/ 4042652 w 6501180"/>
              <a:gd name="connsiteY5" fmla="*/ 454944 h 756870"/>
              <a:gd name="connsiteX6" fmla="*/ 4534357 w 6501180"/>
              <a:gd name="connsiteY6" fmla="*/ 230658 h 756870"/>
              <a:gd name="connsiteX7" fmla="*/ 5250349 w 6501180"/>
              <a:gd name="connsiteY7" fmla="*/ 627473 h 756870"/>
              <a:gd name="connsiteX8" fmla="*/ 5931836 w 6501180"/>
              <a:gd name="connsiteY8" fmla="*/ 144394 h 756870"/>
              <a:gd name="connsiteX9" fmla="*/ 6501180 w 6501180"/>
              <a:gd name="connsiteY9" fmla="*/ 756870 h 756870"/>
              <a:gd name="connsiteX0" fmla="*/ 0 w 6495242"/>
              <a:gd name="connsiteY0" fmla="*/ 536056 h 756870"/>
              <a:gd name="connsiteX1" fmla="*/ 1328019 w 6495242"/>
              <a:gd name="connsiteY1" fmla="*/ 66755 h 756870"/>
              <a:gd name="connsiteX2" fmla="*/ 2363189 w 6495242"/>
              <a:gd name="connsiteY2" fmla="*/ 153020 h 756870"/>
              <a:gd name="connsiteX3" fmla="*/ 2923907 w 6495242"/>
              <a:gd name="connsiteY3" fmla="*/ 118514 h 756870"/>
              <a:gd name="connsiteX4" fmla="*/ 3363853 w 6495242"/>
              <a:gd name="connsiteY4" fmla="*/ 161647 h 756870"/>
              <a:gd name="connsiteX5" fmla="*/ 4036714 w 6495242"/>
              <a:gd name="connsiteY5" fmla="*/ 454944 h 756870"/>
              <a:gd name="connsiteX6" fmla="*/ 4528419 w 6495242"/>
              <a:gd name="connsiteY6" fmla="*/ 230658 h 756870"/>
              <a:gd name="connsiteX7" fmla="*/ 5244411 w 6495242"/>
              <a:gd name="connsiteY7" fmla="*/ 627473 h 756870"/>
              <a:gd name="connsiteX8" fmla="*/ 5925898 w 6495242"/>
              <a:gd name="connsiteY8" fmla="*/ 144394 h 756870"/>
              <a:gd name="connsiteX9" fmla="*/ 6495242 w 6495242"/>
              <a:gd name="connsiteY9" fmla="*/ 756870 h 756870"/>
              <a:gd name="connsiteX0" fmla="*/ 0 w 6495242"/>
              <a:gd name="connsiteY0" fmla="*/ 536056 h 756870"/>
              <a:gd name="connsiteX1" fmla="*/ 1328019 w 6495242"/>
              <a:gd name="connsiteY1" fmla="*/ 66755 h 756870"/>
              <a:gd name="connsiteX2" fmla="*/ 2363189 w 6495242"/>
              <a:gd name="connsiteY2" fmla="*/ 153020 h 756870"/>
              <a:gd name="connsiteX3" fmla="*/ 2923907 w 6495242"/>
              <a:gd name="connsiteY3" fmla="*/ 118514 h 756870"/>
              <a:gd name="connsiteX4" fmla="*/ 3363853 w 6495242"/>
              <a:gd name="connsiteY4" fmla="*/ 161647 h 756870"/>
              <a:gd name="connsiteX5" fmla="*/ 4036714 w 6495242"/>
              <a:gd name="connsiteY5" fmla="*/ 454944 h 756870"/>
              <a:gd name="connsiteX6" fmla="*/ 4528419 w 6495242"/>
              <a:gd name="connsiteY6" fmla="*/ 230658 h 756870"/>
              <a:gd name="connsiteX7" fmla="*/ 5244411 w 6495242"/>
              <a:gd name="connsiteY7" fmla="*/ 627473 h 756870"/>
              <a:gd name="connsiteX8" fmla="*/ 5925898 w 6495242"/>
              <a:gd name="connsiteY8" fmla="*/ 144394 h 756870"/>
              <a:gd name="connsiteX9" fmla="*/ 6495242 w 6495242"/>
              <a:gd name="connsiteY9" fmla="*/ 756870 h 756870"/>
              <a:gd name="connsiteX0" fmla="*/ 0 w 6495242"/>
              <a:gd name="connsiteY0" fmla="*/ 536056 h 756870"/>
              <a:gd name="connsiteX1" fmla="*/ 1328019 w 6495242"/>
              <a:gd name="connsiteY1" fmla="*/ 66755 h 756870"/>
              <a:gd name="connsiteX2" fmla="*/ 2363189 w 6495242"/>
              <a:gd name="connsiteY2" fmla="*/ 153020 h 756870"/>
              <a:gd name="connsiteX3" fmla="*/ 2923907 w 6495242"/>
              <a:gd name="connsiteY3" fmla="*/ 118514 h 756870"/>
              <a:gd name="connsiteX4" fmla="*/ 3363853 w 6495242"/>
              <a:gd name="connsiteY4" fmla="*/ 161647 h 756870"/>
              <a:gd name="connsiteX5" fmla="*/ 4036714 w 6495242"/>
              <a:gd name="connsiteY5" fmla="*/ 454944 h 756870"/>
              <a:gd name="connsiteX6" fmla="*/ 4528419 w 6495242"/>
              <a:gd name="connsiteY6" fmla="*/ 230658 h 756870"/>
              <a:gd name="connsiteX7" fmla="*/ 5244411 w 6495242"/>
              <a:gd name="connsiteY7" fmla="*/ 627473 h 756870"/>
              <a:gd name="connsiteX8" fmla="*/ 5925898 w 6495242"/>
              <a:gd name="connsiteY8" fmla="*/ 144394 h 756870"/>
              <a:gd name="connsiteX9" fmla="*/ 6495242 w 6495242"/>
              <a:gd name="connsiteY9" fmla="*/ 756870 h 756870"/>
              <a:gd name="connsiteX0" fmla="*/ 0 w 6495242"/>
              <a:gd name="connsiteY0" fmla="*/ 536056 h 756870"/>
              <a:gd name="connsiteX1" fmla="*/ 1328019 w 6495242"/>
              <a:gd name="connsiteY1" fmla="*/ 66755 h 756870"/>
              <a:gd name="connsiteX2" fmla="*/ 2363189 w 6495242"/>
              <a:gd name="connsiteY2" fmla="*/ 153020 h 756870"/>
              <a:gd name="connsiteX3" fmla="*/ 2923907 w 6495242"/>
              <a:gd name="connsiteY3" fmla="*/ 118514 h 756870"/>
              <a:gd name="connsiteX4" fmla="*/ 3363853 w 6495242"/>
              <a:gd name="connsiteY4" fmla="*/ 161647 h 756870"/>
              <a:gd name="connsiteX5" fmla="*/ 4036714 w 6495242"/>
              <a:gd name="connsiteY5" fmla="*/ 454944 h 756870"/>
              <a:gd name="connsiteX6" fmla="*/ 4528419 w 6495242"/>
              <a:gd name="connsiteY6" fmla="*/ 230658 h 756870"/>
              <a:gd name="connsiteX7" fmla="*/ 5244411 w 6495242"/>
              <a:gd name="connsiteY7" fmla="*/ 627473 h 756870"/>
              <a:gd name="connsiteX8" fmla="*/ 5925898 w 6495242"/>
              <a:gd name="connsiteY8" fmla="*/ 144394 h 756870"/>
              <a:gd name="connsiteX9" fmla="*/ 6495242 w 6495242"/>
              <a:gd name="connsiteY9" fmla="*/ 756870 h 756870"/>
              <a:gd name="connsiteX0" fmla="*/ 0 w 6495242"/>
              <a:gd name="connsiteY0" fmla="*/ 650233 h 871047"/>
              <a:gd name="connsiteX1" fmla="*/ 1328019 w 6495242"/>
              <a:gd name="connsiteY1" fmla="*/ 180932 h 871047"/>
              <a:gd name="connsiteX2" fmla="*/ 2363189 w 6495242"/>
              <a:gd name="connsiteY2" fmla="*/ 267197 h 871047"/>
              <a:gd name="connsiteX3" fmla="*/ 2923907 w 6495242"/>
              <a:gd name="connsiteY3" fmla="*/ 232691 h 871047"/>
              <a:gd name="connsiteX4" fmla="*/ 3363853 w 6495242"/>
              <a:gd name="connsiteY4" fmla="*/ 275824 h 871047"/>
              <a:gd name="connsiteX5" fmla="*/ 4036714 w 6495242"/>
              <a:gd name="connsiteY5" fmla="*/ 569121 h 871047"/>
              <a:gd name="connsiteX6" fmla="*/ 4528419 w 6495242"/>
              <a:gd name="connsiteY6" fmla="*/ 344835 h 871047"/>
              <a:gd name="connsiteX7" fmla="*/ 5244411 w 6495242"/>
              <a:gd name="connsiteY7" fmla="*/ 741650 h 871047"/>
              <a:gd name="connsiteX8" fmla="*/ 5925898 w 6495242"/>
              <a:gd name="connsiteY8" fmla="*/ 258571 h 871047"/>
              <a:gd name="connsiteX9" fmla="*/ 6495242 w 6495242"/>
              <a:gd name="connsiteY9" fmla="*/ 871047 h 871047"/>
              <a:gd name="connsiteX0" fmla="*/ 0 w 6495242"/>
              <a:gd name="connsiteY0" fmla="*/ 619876 h 840690"/>
              <a:gd name="connsiteX1" fmla="*/ 1328019 w 6495242"/>
              <a:gd name="connsiteY1" fmla="*/ 150575 h 840690"/>
              <a:gd name="connsiteX2" fmla="*/ 2363189 w 6495242"/>
              <a:gd name="connsiteY2" fmla="*/ 236840 h 840690"/>
              <a:gd name="connsiteX3" fmla="*/ 2923907 w 6495242"/>
              <a:gd name="connsiteY3" fmla="*/ 202334 h 840690"/>
              <a:gd name="connsiteX4" fmla="*/ 3363853 w 6495242"/>
              <a:gd name="connsiteY4" fmla="*/ 245467 h 840690"/>
              <a:gd name="connsiteX5" fmla="*/ 4036714 w 6495242"/>
              <a:gd name="connsiteY5" fmla="*/ 538764 h 840690"/>
              <a:gd name="connsiteX6" fmla="*/ 4528419 w 6495242"/>
              <a:gd name="connsiteY6" fmla="*/ 314478 h 840690"/>
              <a:gd name="connsiteX7" fmla="*/ 5244411 w 6495242"/>
              <a:gd name="connsiteY7" fmla="*/ 711293 h 840690"/>
              <a:gd name="connsiteX8" fmla="*/ 5925898 w 6495242"/>
              <a:gd name="connsiteY8" fmla="*/ 228214 h 840690"/>
              <a:gd name="connsiteX9" fmla="*/ 6495242 w 6495242"/>
              <a:gd name="connsiteY9" fmla="*/ 840690 h 840690"/>
              <a:gd name="connsiteX0" fmla="*/ 0 w 6495242"/>
              <a:gd name="connsiteY0" fmla="*/ 632631 h 853445"/>
              <a:gd name="connsiteX1" fmla="*/ 1328019 w 6495242"/>
              <a:gd name="connsiteY1" fmla="*/ 163330 h 853445"/>
              <a:gd name="connsiteX2" fmla="*/ 2363189 w 6495242"/>
              <a:gd name="connsiteY2" fmla="*/ 249595 h 853445"/>
              <a:gd name="connsiteX3" fmla="*/ 2923907 w 6495242"/>
              <a:gd name="connsiteY3" fmla="*/ 215089 h 853445"/>
              <a:gd name="connsiteX4" fmla="*/ 3363853 w 6495242"/>
              <a:gd name="connsiteY4" fmla="*/ 258222 h 853445"/>
              <a:gd name="connsiteX5" fmla="*/ 4036714 w 6495242"/>
              <a:gd name="connsiteY5" fmla="*/ 551519 h 853445"/>
              <a:gd name="connsiteX6" fmla="*/ 4528419 w 6495242"/>
              <a:gd name="connsiteY6" fmla="*/ 327233 h 853445"/>
              <a:gd name="connsiteX7" fmla="*/ 5244411 w 6495242"/>
              <a:gd name="connsiteY7" fmla="*/ 724048 h 853445"/>
              <a:gd name="connsiteX8" fmla="*/ 5925898 w 6495242"/>
              <a:gd name="connsiteY8" fmla="*/ 240969 h 853445"/>
              <a:gd name="connsiteX9" fmla="*/ 6495242 w 6495242"/>
              <a:gd name="connsiteY9" fmla="*/ 853445 h 853445"/>
              <a:gd name="connsiteX0" fmla="*/ 0 w 6495242"/>
              <a:gd name="connsiteY0" fmla="*/ 769563 h 990377"/>
              <a:gd name="connsiteX1" fmla="*/ 989572 w 6495242"/>
              <a:gd name="connsiteY1" fmla="*/ 145882 h 990377"/>
              <a:gd name="connsiteX2" fmla="*/ 2363189 w 6495242"/>
              <a:gd name="connsiteY2" fmla="*/ 386527 h 990377"/>
              <a:gd name="connsiteX3" fmla="*/ 2923907 w 6495242"/>
              <a:gd name="connsiteY3" fmla="*/ 352021 h 990377"/>
              <a:gd name="connsiteX4" fmla="*/ 3363853 w 6495242"/>
              <a:gd name="connsiteY4" fmla="*/ 395154 h 990377"/>
              <a:gd name="connsiteX5" fmla="*/ 4036714 w 6495242"/>
              <a:gd name="connsiteY5" fmla="*/ 688451 h 990377"/>
              <a:gd name="connsiteX6" fmla="*/ 4528419 w 6495242"/>
              <a:gd name="connsiteY6" fmla="*/ 464165 h 990377"/>
              <a:gd name="connsiteX7" fmla="*/ 5244411 w 6495242"/>
              <a:gd name="connsiteY7" fmla="*/ 860980 h 990377"/>
              <a:gd name="connsiteX8" fmla="*/ 5925898 w 6495242"/>
              <a:gd name="connsiteY8" fmla="*/ 377901 h 990377"/>
              <a:gd name="connsiteX9" fmla="*/ 6495242 w 6495242"/>
              <a:gd name="connsiteY9" fmla="*/ 990377 h 990377"/>
              <a:gd name="connsiteX0" fmla="*/ 0 w 6495242"/>
              <a:gd name="connsiteY0" fmla="*/ 801708 h 1022522"/>
              <a:gd name="connsiteX1" fmla="*/ 989572 w 6495242"/>
              <a:gd name="connsiteY1" fmla="*/ 178027 h 1022522"/>
              <a:gd name="connsiteX2" fmla="*/ 2363189 w 6495242"/>
              <a:gd name="connsiteY2" fmla="*/ 418672 h 1022522"/>
              <a:gd name="connsiteX3" fmla="*/ 2923907 w 6495242"/>
              <a:gd name="connsiteY3" fmla="*/ 384166 h 1022522"/>
              <a:gd name="connsiteX4" fmla="*/ 3363853 w 6495242"/>
              <a:gd name="connsiteY4" fmla="*/ 427299 h 1022522"/>
              <a:gd name="connsiteX5" fmla="*/ 4036714 w 6495242"/>
              <a:gd name="connsiteY5" fmla="*/ 720596 h 1022522"/>
              <a:gd name="connsiteX6" fmla="*/ 4528419 w 6495242"/>
              <a:gd name="connsiteY6" fmla="*/ 496310 h 1022522"/>
              <a:gd name="connsiteX7" fmla="*/ 5244411 w 6495242"/>
              <a:gd name="connsiteY7" fmla="*/ 893125 h 1022522"/>
              <a:gd name="connsiteX8" fmla="*/ 5925898 w 6495242"/>
              <a:gd name="connsiteY8" fmla="*/ 410046 h 1022522"/>
              <a:gd name="connsiteX9" fmla="*/ 6495242 w 6495242"/>
              <a:gd name="connsiteY9" fmla="*/ 1022522 h 1022522"/>
              <a:gd name="connsiteX0" fmla="*/ 0 w 6495242"/>
              <a:gd name="connsiteY0" fmla="*/ 806369 h 1027183"/>
              <a:gd name="connsiteX1" fmla="*/ 989572 w 6495242"/>
              <a:gd name="connsiteY1" fmla="*/ 182688 h 1027183"/>
              <a:gd name="connsiteX2" fmla="*/ 2363189 w 6495242"/>
              <a:gd name="connsiteY2" fmla="*/ 423333 h 1027183"/>
              <a:gd name="connsiteX3" fmla="*/ 2923907 w 6495242"/>
              <a:gd name="connsiteY3" fmla="*/ 388827 h 1027183"/>
              <a:gd name="connsiteX4" fmla="*/ 3363853 w 6495242"/>
              <a:gd name="connsiteY4" fmla="*/ 431960 h 1027183"/>
              <a:gd name="connsiteX5" fmla="*/ 4036714 w 6495242"/>
              <a:gd name="connsiteY5" fmla="*/ 725257 h 1027183"/>
              <a:gd name="connsiteX6" fmla="*/ 4528419 w 6495242"/>
              <a:gd name="connsiteY6" fmla="*/ 500971 h 1027183"/>
              <a:gd name="connsiteX7" fmla="*/ 5244411 w 6495242"/>
              <a:gd name="connsiteY7" fmla="*/ 897786 h 1027183"/>
              <a:gd name="connsiteX8" fmla="*/ 5925898 w 6495242"/>
              <a:gd name="connsiteY8" fmla="*/ 414707 h 1027183"/>
              <a:gd name="connsiteX9" fmla="*/ 6495242 w 6495242"/>
              <a:gd name="connsiteY9" fmla="*/ 1027183 h 1027183"/>
              <a:gd name="connsiteX0" fmla="*/ 0 w 6495242"/>
              <a:gd name="connsiteY0" fmla="*/ 844165 h 1064979"/>
              <a:gd name="connsiteX1" fmla="*/ 989572 w 6495242"/>
              <a:gd name="connsiteY1" fmla="*/ 220484 h 1064979"/>
              <a:gd name="connsiteX2" fmla="*/ 2363189 w 6495242"/>
              <a:gd name="connsiteY2" fmla="*/ 461129 h 1064979"/>
              <a:gd name="connsiteX3" fmla="*/ 2923907 w 6495242"/>
              <a:gd name="connsiteY3" fmla="*/ 426623 h 1064979"/>
              <a:gd name="connsiteX4" fmla="*/ 3363853 w 6495242"/>
              <a:gd name="connsiteY4" fmla="*/ 469756 h 1064979"/>
              <a:gd name="connsiteX5" fmla="*/ 4036714 w 6495242"/>
              <a:gd name="connsiteY5" fmla="*/ 763053 h 1064979"/>
              <a:gd name="connsiteX6" fmla="*/ 4528419 w 6495242"/>
              <a:gd name="connsiteY6" fmla="*/ 538767 h 1064979"/>
              <a:gd name="connsiteX7" fmla="*/ 5244411 w 6495242"/>
              <a:gd name="connsiteY7" fmla="*/ 935582 h 1064979"/>
              <a:gd name="connsiteX8" fmla="*/ 5925898 w 6495242"/>
              <a:gd name="connsiteY8" fmla="*/ 452503 h 1064979"/>
              <a:gd name="connsiteX9" fmla="*/ 6495242 w 6495242"/>
              <a:gd name="connsiteY9" fmla="*/ 1064979 h 1064979"/>
              <a:gd name="connsiteX0" fmla="*/ 0 w 6495242"/>
              <a:gd name="connsiteY0" fmla="*/ 844165 h 1064979"/>
              <a:gd name="connsiteX1" fmla="*/ 989572 w 6495242"/>
              <a:gd name="connsiteY1" fmla="*/ 220484 h 1064979"/>
              <a:gd name="connsiteX2" fmla="*/ 2363189 w 6495242"/>
              <a:gd name="connsiteY2" fmla="*/ 461129 h 1064979"/>
              <a:gd name="connsiteX3" fmla="*/ 2888281 w 6495242"/>
              <a:gd name="connsiteY3" fmla="*/ 325683 h 1064979"/>
              <a:gd name="connsiteX4" fmla="*/ 3363853 w 6495242"/>
              <a:gd name="connsiteY4" fmla="*/ 469756 h 1064979"/>
              <a:gd name="connsiteX5" fmla="*/ 4036714 w 6495242"/>
              <a:gd name="connsiteY5" fmla="*/ 763053 h 1064979"/>
              <a:gd name="connsiteX6" fmla="*/ 4528419 w 6495242"/>
              <a:gd name="connsiteY6" fmla="*/ 538767 h 1064979"/>
              <a:gd name="connsiteX7" fmla="*/ 5244411 w 6495242"/>
              <a:gd name="connsiteY7" fmla="*/ 935582 h 1064979"/>
              <a:gd name="connsiteX8" fmla="*/ 5925898 w 6495242"/>
              <a:gd name="connsiteY8" fmla="*/ 452503 h 1064979"/>
              <a:gd name="connsiteX9" fmla="*/ 6495242 w 6495242"/>
              <a:gd name="connsiteY9" fmla="*/ 1064979 h 1064979"/>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363853 w 6495242"/>
              <a:gd name="connsiteY4" fmla="*/ 249909 h 845132"/>
              <a:gd name="connsiteX5" fmla="*/ 4036714 w 6495242"/>
              <a:gd name="connsiteY5" fmla="*/ 543206 h 845132"/>
              <a:gd name="connsiteX6" fmla="*/ 4528419 w 6495242"/>
              <a:gd name="connsiteY6" fmla="*/ 318920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363853 w 6495242"/>
              <a:gd name="connsiteY4" fmla="*/ 249909 h 845132"/>
              <a:gd name="connsiteX5" fmla="*/ 4036714 w 6495242"/>
              <a:gd name="connsiteY5" fmla="*/ 543206 h 845132"/>
              <a:gd name="connsiteX6" fmla="*/ 4528419 w 6495242"/>
              <a:gd name="connsiteY6" fmla="*/ 318920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363853 w 6495242"/>
              <a:gd name="connsiteY4" fmla="*/ 249909 h 845132"/>
              <a:gd name="connsiteX5" fmla="*/ 3674516 w 6495242"/>
              <a:gd name="connsiteY5" fmla="*/ 685710 h 845132"/>
              <a:gd name="connsiteX6" fmla="*/ 4528419 w 6495242"/>
              <a:gd name="connsiteY6" fmla="*/ 318920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363853 w 6495242"/>
              <a:gd name="connsiteY4" fmla="*/ 249909 h 845132"/>
              <a:gd name="connsiteX5" fmla="*/ 3674516 w 6495242"/>
              <a:gd name="connsiteY5" fmla="*/ 685710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363853 w 6495242"/>
              <a:gd name="connsiteY4" fmla="*/ 249909 h 845132"/>
              <a:gd name="connsiteX5" fmla="*/ 3609201 w 6495242"/>
              <a:gd name="connsiteY5" fmla="*/ 745087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286663 w 6495242"/>
              <a:gd name="connsiteY4" fmla="*/ 243971 h 845132"/>
              <a:gd name="connsiteX5" fmla="*/ 3609201 w 6495242"/>
              <a:gd name="connsiteY5" fmla="*/ 745087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286663 w 6495242"/>
              <a:gd name="connsiteY4" fmla="*/ 243971 h 845132"/>
              <a:gd name="connsiteX5" fmla="*/ 3811082 w 6495242"/>
              <a:gd name="connsiteY5" fmla="*/ 727274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286663 w 6495242"/>
              <a:gd name="connsiteY4" fmla="*/ 243971 h 845132"/>
              <a:gd name="connsiteX5" fmla="*/ 3704204 w 6495242"/>
              <a:gd name="connsiteY5" fmla="*/ 697586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286663 w 6495242"/>
              <a:gd name="connsiteY4" fmla="*/ 243971 h 845132"/>
              <a:gd name="connsiteX5" fmla="*/ 3704204 w 6495242"/>
              <a:gd name="connsiteY5" fmla="*/ 697586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031 h 844845"/>
              <a:gd name="connsiteX1" fmla="*/ 989572 w 6495242"/>
              <a:gd name="connsiteY1" fmla="*/ 350 h 844845"/>
              <a:gd name="connsiteX2" fmla="*/ 2357252 w 6495242"/>
              <a:gd name="connsiteY2" fmla="*/ 514128 h 844845"/>
              <a:gd name="connsiteX3" fmla="*/ 2888281 w 6495242"/>
              <a:gd name="connsiteY3" fmla="*/ 105549 h 844845"/>
              <a:gd name="connsiteX4" fmla="*/ 3286663 w 6495242"/>
              <a:gd name="connsiteY4" fmla="*/ 243684 h 844845"/>
              <a:gd name="connsiteX5" fmla="*/ 3704204 w 6495242"/>
              <a:gd name="connsiteY5" fmla="*/ 697299 h 844845"/>
              <a:gd name="connsiteX6" fmla="*/ 4641235 w 6495242"/>
              <a:gd name="connsiteY6" fmla="*/ 330508 h 844845"/>
              <a:gd name="connsiteX7" fmla="*/ 5244411 w 6495242"/>
              <a:gd name="connsiteY7" fmla="*/ 715448 h 844845"/>
              <a:gd name="connsiteX8" fmla="*/ 5925898 w 6495242"/>
              <a:gd name="connsiteY8" fmla="*/ 232369 h 844845"/>
              <a:gd name="connsiteX9" fmla="*/ 6495242 w 6495242"/>
              <a:gd name="connsiteY9" fmla="*/ 844845 h 844845"/>
              <a:gd name="connsiteX0" fmla="*/ 0 w 6495242"/>
              <a:gd name="connsiteY0" fmla="*/ 624031 h 844845"/>
              <a:gd name="connsiteX1" fmla="*/ 989572 w 6495242"/>
              <a:gd name="connsiteY1" fmla="*/ 350 h 844845"/>
              <a:gd name="connsiteX2" fmla="*/ 2422567 w 6495242"/>
              <a:gd name="connsiteY2" fmla="*/ 514128 h 844845"/>
              <a:gd name="connsiteX3" fmla="*/ 2888281 w 6495242"/>
              <a:gd name="connsiteY3" fmla="*/ 105549 h 844845"/>
              <a:gd name="connsiteX4" fmla="*/ 3286663 w 6495242"/>
              <a:gd name="connsiteY4" fmla="*/ 243684 h 844845"/>
              <a:gd name="connsiteX5" fmla="*/ 3704204 w 6495242"/>
              <a:gd name="connsiteY5" fmla="*/ 697299 h 844845"/>
              <a:gd name="connsiteX6" fmla="*/ 4641235 w 6495242"/>
              <a:gd name="connsiteY6" fmla="*/ 330508 h 844845"/>
              <a:gd name="connsiteX7" fmla="*/ 5244411 w 6495242"/>
              <a:gd name="connsiteY7" fmla="*/ 715448 h 844845"/>
              <a:gd name="connsiteX8" fmla="*/ 5925898 w 6495242"/>
              <a:gd name="connsiteY8" fmla="*/ 232369 h 844845"/>
              <a:gd name="connsiteX9" fmla="*/ 6495242 w 6495242"/>
              <a:gd name="connsiteY9" fmla="*/ 844845 h 844845"/>
              <a:gd name="connsiteX0" fmla="*/ 0 w 6495242"/>
              <a:gd name="connsiteY0" fmla="*/ 624031 h 844845"/>
              <a:gd name="connsiteX1" fmla="*/ 989572 w 6495242"/>
              <a:gd name="connsiteY1" fmla="*/ 350 h 844845"/>
              <a:gd name="connsiteX2" fmla="*/ 2422567 w 6495242"/>
              <a:gd name="connsiteY2" fmla="*/ 514128 h 844845"/>
              <a:gd name="connsiteX3" fmla="*/ 2888281 w 6495242"/>
              <a:gd name="connsiteY3" fmla="*/ 105549 h 844845"/>
              <a:gd name="connsiteX4" fmla="*/ 3286663 w 6495242"/>
              <a:gd name="connsiteY4" fmla="*/ 243684 h 844845"/>
              <a:gd name="connsiteX5" fmla="*/ 3704204 w 6495242"/>
              <a:gd name="connsiteY5" fmla="*/ 697299 h 844845"/>
              <a:gd name="connsiteX6" fmla="*/ 4641235 w 6495242"/>
              <a:gd name="connsiteY6" fmla="*/ 330508 h 844845"/>
              <a:gd name="connsiteX7" fmla="*/ 5244411 w 6495242"/>
              <a:gd name="connsiteY7" fmla="*/ 715448 h 844845"/>
              <a:gd name="connsiteX8" fmla="*/ 5925898 w 6495242"/>
              <a:gd name="connsiteY8" fmla="*/ 232369 h 844845"/>
              <a:gd name="connsiteX9" fmla="*/ 6495242 w 6495242"/>
              <a:gd name="connsiteY9" fmla="*/ 844845 h 844845"/>
              <a:gd name="connsiteX0" fmla="*/ 0 w 6495242"/>
              <a:gd name="connsiteY0" fmla="*/ 624020 h 844834"/>
              <a:gd name="connsiteX1" fmla="*/ 989572 w 6495242"/>
              <a:gd name="connsiteY1" fmla="*/ 339 h 844834"/>
              <a:gd name="connsiteX2" fmla="*/ 2422567 w 6495242"/>
              <a:gd name="connsiteY2" fmla="*/ 514117 h 844834"/>
              <a:gd name="connsiteX3" fmla="*/ 2888281 w 6495242"/>
              <a:gd name="connsiteY3" fmla="*/ 105538 h 844834"/>
              <a:gd name="connsiteX4" fmla="*/ 3286663 w 6495242"/>
              <a:gd name="connsiteY4" fmla="*/ 243673 h 844834"/>
              <a:gd name="connsiteX5" fmla="*/ 3704204 w 6495242"/>
              <a:gd name="connsiteY5" fmla="*/ 697288 h 844834"/>
              <a:gd name="connsiteX6" fmla="*/ 4641235 w 6495242"/>
              <a:gd name="connsiteY6" fmla="*/ 330497 h 844834"/>
              <a:gd name="connsiteX7" fmla="*/ 5244411 w 6495242"/>
              <a:gd name="connsiteY7" fmla="*/ 715437 h 844834"/>
              <a:gd name="connsiteX8" fmla="*/ 5925898 w 6495242"/>
              <a:gd name="connsiteY8" fmla="*/ 232358 h 844834"/>
              <a:gd name="connsiteX9" fmla="*/ 6495242 w 6495242"/>
              <a:gd name="connsiteY9" fmla="*/ 844834 h 844834"/>
              <a:gd name="connsiteX0" fmla="*/ 0 w 6495242"/>
              <a:gd name="connsiteY0" fmla="*/ 623970 h 844784"/>
              <a:gd name="connsiteX1" fmla="*/ 989572 w 6495242"/>
              <a:gd name="connsiteY1" fmla="*/ 289 h 844784"/>
              <a:gd name="connsiteX2" fmla="*/ 2422567 w 6495242"/>
              <a:gd name="connsiteY2" fmla="*/ 514067 h 844784"/>
              <a:gd name="connsiteX3" fmla="*/ 2888281 w 6495242"/>
              <a:gd name="connsiteY3" fmla="*/ 105488 h 844784"/>
              <a:gd name="connsiteX4" fmla="*/ 3286663 w 6495242"/>
              <a:gd name="connsiteY4" fmla="*/ 243623 h 844784"/>
              <a:gd name="connsiteX5" fmla="*/ 3704204 w 6495242"/>
              <a:gd name="connsiteY5" fmla="*/ 697238 h 844784"/>
              <a:gd name="connsiteX6" fmla="*/ 4641235 w 6495242"/>
              <a:gd name="connsiteY6" fmla="*/ 330447 h 844784"/>
              <a:gd name="connsiteX7" fmla="*/ 5244411 w 6495242"/>
              <a:gd name="connsiteY7" fmla="*/ 715387 h 844784"/>
              <a:gd name="connsiteX8" fmla="*/ 5925898 w 6495242"/>
              <a:gd name="connsiteY8" fmla="*/ 232308 h 844784"/>
              <a:gd name="connsiteX9" fmla="*/ 6495242 w 6495242"/>
              <a:gd name="connsiteY9" fmla="*/ 844784 h 844784"/>
              <a:gd name="connsiteX0" fmla="*/ 0 w 6495242"/>
              <a:gd name="connsiteY0" fmla="*/ 623970 h 844784"/>
              <a:gd name="connsiteX1" fmla="*/ 989572 w 6495242"/>
              <a:gd name="connsiteY1" fmla="*/ 289 h 844784"/>
              <a:gd name="connsiteX2" fmla="*/ 2422567 w 6495242"/>
              <a:gd name="connsiteY2" fmla="*/ 514067 h 844784"/>
              <a:gd name="connsiteX3" fmla="*/ 2888281 w 6495242"/>
              <a:gd name="connsiteY3" fmla="*/ 105488 h 844784"/>
              <a:gd name="connsiteX4" fmla="*/ 3286663 w 6495242"/>
              <a:gd name="connsiteY4" fmla="*/ 243623 h 844784"/>
              <a:gd name="connsiteX5" fmla="*/ 3704204 w 6495242"/>
              <a:gd name="connsiteY5" fmla="*/ 697238 h 844784"/>
              <a:gd name="connsiteX6" fmla="*/ 4641235 w 6495242"/>
              <a:gd name="connsiteY6" fmla="*/ 330447 h 844784"/>
              <a:gd name="connsiteX7" fmla="*/ 5244411 w 6495242"/>
              <a:gd name="connsiteY7" fmla="*/ 715387 h 844784"/>
              <a:gd name="connsiteX8" fmla="*/ 5925898 w 6495242"/>
              <a:gd name="connsiteY8" fmla="*/ 232308 h 844784"/>
              <a:gd name="connsiteX9" fmla="*/ 6495242 w 6495242"/>
              <a:gd name="connsiteY9" fmla="*/ 844784 h 844784"/>
              <a:gd name="connsiteX0" fmla="*/ 0 w 6495242"/>
              <a:gd name="connsiteY0" fmla="*/ 623970 h 844784"/>
              <a:gd name="connsiteX1" fmla="*/ 989572 w 6495242"/>
              <a:gd name="connsiteY1" fmla="*/ 289 h 844784"/>
              <a:gd name="connsiteX2" fmla="*/ 2422567 w 6495242"/>
              <a:gd name="connsiteY2" fmla="*/ 514067 h 844784"/>
              <a:gd name="connsiteX3" fmla="*/ 2888281 w 6495242"/>
              <a:gd name="connsiteY3" fmla="*/ 105488 h 844784"/>
              <a:gd name="connsiteX4" fmla="*/ 3286663 w 6495242"/>
              <a:gd name="connsiteY4" fmla="*/ 243623 h 844784"/>
              <a:gd name="connsiteX5" fmla="*/ 3704204 w 6495242"/>
              <a:gd name="connsiteY5" fmla="*/ 697238 h 844784"/>
              <a:gd name="connsiteX6" fmla="*/ 4641235 w 6495242"/>
              <a:gd name="connsiteY6" fmla="*/ 330447 h 844784"/>
              <a:gd name="connsiteX7" fmla="*/ 5244411 w 6495242"/>
              <a:gd name="connsiteY7" fmla="*/ 715387 h 844784"/>
              <a:gd name="connsiteX8" fmla="*/ 5925898 w 6495242"/>
              <a:gd name="connsiteY8" fmla="*/ 232308 h 844784"/>
              <a:gd name="connsiteX9" fmla="*/ 6495242 w 6495242"/>
              <a:gd name="connsiteY9" fmla="*/ 844784 h 844784"/>
              <a:gd name="connsiteX0" fmla="*/ 0 w 6495242"/>
              <a:gd name="connsiteY0" fmla="*/ 623970 h 844784"/>
              <a:gd name="connsiteX1" fmla="*/ 989572 w 6495242"/>
              <a:gd name="connsiteY1" fmla="*/ 289 h 844784"/>
              <a:gd name="connsiteX2" fmla="*/ 2422567 w 6495242"/>
              <a:gd name="connsiteY2" fmla="*/ 514067 h 844784"/>
              <a:gd name="connsiteX3" fmla="*/ 2888281 w 6495242"/>
              <a:gd name="connsiteY3" fmla="*/ 105488 h 844784"/>
              <a:gd name="connsiteX4" fmla="*/ 3286663 w 6495242"/>
              <a:gd name="connsiteY4" fmla="*/ 243623 h 844784"/>
              <a:gd name="connsiteX5" fmla="*/ 3704204 w 6495242"/>
              <a:gd name="connsiteY5" fmla="*/ 697238 h 844784"/>
              <a:gd name="connsiteX6" fmla="*/ 4641235 w 6495242"/>
              <a:gd name="connsiteY6" fmla="*/ 330447 h 844784"/>
              <a:gd name="connsiteX7" fmla="*/ 5244411 w 6495242"/>
              <a:gd name="connsiteY7" fmla="*/ 715387 h 844784"/>
              <a:gd name="connsiteX8" fmla="*/ 5925898 w 6495242"/>
              <a:gd name="connsiteY8" fmla="*/ 232308 h 844784"/>
              <a:gd name="connsiteX9" fmla="*/ 6495242 w 6495242"/>
              <a:gd name="connsiteY9" fmla="*/ 844784 h 844784"/>
              <a:gd name="connsiteX0" fmla="*/ 0 w 6495242"/>
              <a:gd name="connsiteY0" fmla="*/ 623970 h 844784"/>
              <a:gd name="connsiteX1" fmla="*/ 989572 w 6495242"/>
              <a:gd name="connsiteY1" fmla="*/ 289 h 844784"/>
              <a:gd name="connsiteX2" fmla="*/ 2422567 w 6495242"/>
              <a:gd name="connsiteY2" fmla="*/ 514067 h 844784"/>
              <a:gd name="connsiteX3" fmla="*/ 2888281 w 6495242"/>
              <a:gd name="connsiteY3" fmla="*/ 105488 h 844784"/>
              <a:gd name="connsiteX4" fmla="*/ 3286663 w 6495242"/>
              <a:gd name="connsiteY4" fmla="*/ 243623 h 844784"/>
              <a:gd name="connsiteX5" fmla="*/ 3704204 w 6495242"/>
              <a:gd name="connsiteY5" fmla="*/ 697238 h 844784"/>
              <a:gd name="connsiteX6" fmla="*/ 4641235 w 6495242"/>
              <a:gd name="connsiteY6" fmla="*/ 330447 h 844784"/>
              <a:gd name="connsiteX7" fmla="*/ 5244411 w 6495242"/>
              <a:gd name="connsiteY7" fmla="*/ 715387 h 844784"/>
              <a:gd name="connsiteX8" fmla="*/ 5925898 w 6495242"/>
              <a:gd name="connsiteY8" fmla="*/ 232308 h 844784"/>
              <a:gd name="connsiteX9" fmla="*/ 6495242 w 6495242"/>
              <a:gd name="connsiteY9" fmla="*/ 844784 h 844784"/>
              <a:gd name="connsiteX0" fmla="*/ 0 w 6495242"/>
              <a:gd name="connsiteY0" fmla="*/ 623940 h 844754"/>
              <a:gd name="connsiteX1" fmla="*/ 989572 w 6495242"/>
              <a:gd name="connsiteY1" fmla="*/ 259 h 844754"/>
              <a:gd name="connsiteX2" fmla="*/ 2422567 w 6495242"/>
              <a:gd name="connsiteY2" fmla="*/ 514037 h 844754"/>
              <a:gd name="connsiteX3" fmla="*/ 2888281 w 6495242"/>
              <a:gd name="connsiteY3" fmla="*/ 105458 h 844754"/>
              <a:gd name="connsiteX4" fmla="*/ 3286663 w 6495242"/>
              <a:gd name="connsiteY4" fmla="*/ 243593 h 844754"/>
              <a:gd name="connsiteX5" fmla="*/ 3704204 w 6495242"/>
              <a:gd name="connsiteY5" fmla="*/ 697208 h 844754"/>
              <a:gd name="connsiteX6" fmla="*/ 4641235 w 6495242"/>
              <a:gd name="connsiteY6" fmla="*/ 330417 h 844754"/>
              <a:gd name="connsiteX7" fmla="*/ 5244411 w 6495242"/>
              <a:gd name="connsiteY7" fmla="*/ 715357 h 844754"/>
              <a:gd name="connsiteX8" fmla="*/ 5925898 w 6495242"/>
              <a:gd name="connsiteY8" fmla="*/ 232278 h 844754"/>
              <a:gd name="connsiteX9" fmla="*/ 6495242 w 6495242"/>
              <a:gd name="connsiteY9" fmla="*/ 844754 h 844754"/>
              <a:gd name="connsiteX0" fmla="*/ 0 w 6495242"/>
              <a:gd name="connsiteY0" fmla="*/ 623940 h 844754"/>
              <a:gd name="connsiteX1" fmla="*/ 989572 w 6495242"/>
              <a:gd name="connsiteY1" fmla="*/ 259 h 844754"/>
              <a:gd name="connsiteX2" fmla="*/ 2422567 w 6495242"/>
              <a:gd name="connsiteY2" fmla="*/ 514037 h 844754"/>
              <a:gd name="connsiteX3" fmla="*/ 2888281 w 6495242"/>
              <a:gd name="connsiteY3" fmla="*/ 105458 h 844754"/>
              <a:gd name="connsiteX4" fmla="*/ 3286663 w 6495242"/>
              <a:gd name="connsiteY4" fmla="*/ 243593 h 844754"/>
              <a:gd name="connsiteX5" fmla="*/ 3704204 w 6495242"/>
              <a:gd name="connsiteY5" fmla="*/ 697208 h 844754"/>
              <a:gd name="connsiteX6" fmla="*/ 4641235 w 6495242"/>
              <a:gd name="connsiteY6" fmla="*/ 330417 h 844754"/>
              <a:gd name="connsiteX7" fmla="*/ 5244411 w 6495242"/>
              <a:gd name="connsiteY7" fmla="*/ 715357 h 844754"/>
              <a:gd name="connsiteX8" fmla="*/ 5925898 w 6495242"/>
              <a:gd name="connsiteY8" fmla="*/ 232278 h 844754"/>
              <a:gd name="connsiteX9" fmla="*/ 6495242 w 6495242"/>
              <a:gd name="connsiteY9" fmla="*/ 844754 h 844754"/>
              <a:gd name="connsiteX0" fmla="*/ 0 w 6495242"/>
              <a:gd name="connsiteY0" fmla="*/ 623940 h 844754"/>
              <a:gd name="connsiteX1" fmla="*/ 989572 w 6495242"/>
              <a:gd name="connsiteY1" fmla="*/ 259 h 844754"/>
              <a:gd name="connsiteX2" fmla="*/ 2422567 w 6495242"/>
              <a:gd name="connsiteY2" fmla="*/ 514037 h 844754"/>
              <a:gd name="connsiteX3" fmla="*/ 2888281 w 6495242"/>
              <a:gd name="connsiteY3" fmla="*/ 105458 h 844754"/>
              <a:gd name="connsiteX4" fmla="*/ 3286663 w 6495242"/>
              <a:gd name="connsiteY4" fmla="*/ 243593 h 844754"/>
              <a:gd name="connsiteX5" fmla="*/ 3704204 w 6495242"/>
              <a:gd name="connsiteY5" fmla="*/ 697208 h 844754"/>
              <a:gd name="connsiteX6" fmla="*/ 4641235 w 6495242"/>
              <a:gd name="connsiteY6" fmla="*/ 330417 h 844754"/>
              <a:gd name="connsiteX7" fmla="*/ 5244411 w 6495242"/>
              <a:gd name="connsiteY7" fmla="*/ 715357 h 844754"/>
              <a:gd name="connsiteX8" fmla="*/ 5925898 w 6495242"/>
              <a:gd name="connsiteY8" fmla="*/ 232278 h 844754"/>
              <a:gd name="connsiteX9" fmla="*/ 6495242 w 6495242"/>
              <a:gd name="connsiteY9" fmla="*/ 844754 h 844754"/>
              <a:gd name="connsiteX0" fmla="*/ 0 w 6495242"/>
              <a:gd name="connsiteY0" fmla="*/ 623940 h 844754"/>
              <a:gd name="connsiteX1" fmla="*/ 989572 w 6495242"/>
              <a:gd name="connsiteY1" fmla="*/ 259 h 844754"/>
              <a:gd name="connsiteX2" fmla="*/ 2422567 w 6495242"/>
              <a:gd name="connsiteY2" fmla="*/ 514037 h 844754"/>
              <a:gd name="connsiteX3" fmla="*/ 2888281 w 6495242"/>
              <a:gd name="connsiteY3" fmla="*/ 105458 h 844754"/>
              <a:gd name="connsiteX4" fmla="*/ 3286663 w 6495242"/>
              <a:gd name="connsiteY4" fmla="*/ 243593 h 844754"/>
              <a:gd name="connsiteX5" fmla="*/ 3704204 w 6495242"/>
              <a:gd name="connsiteY5" fmla="*/ 697208 h 844754"/>
              <a:gd name="connsiteX6" fmla="*/ 4641235 w 6495242"/>
              <a:gd name="connsiteY6" fmla="*/ 330417 h 844754"/>
              <a:gd name="connsiteX7" fmla="*/ 5244411 w 6495242"/>
              <a:gd name="connsiteY7" fmla="*/ 715357 h 844754"/>
              <a:gd name="connsiteX8" fmla="*/ 5925898 w 6495242"/>
              <a:gd name="connsiteY8" fmla="*/ 232278 h 844754"/>
              <a:gd name="connsiteX9" fmla="*/ 6495242 w 6495242"/>
              <a:gd name="connsiteY9" fmla="*/ 844754 h 844754"/>
              <a:gd name="connsiteX0" fmla="*/ 0 w 6495242"/>
              <a:gd name="connsiteY0" fmla="*/ 624179 h 844993"/>
              <a:gd name="connsiteX1" fmla="*/ 989572 w 6495242"/>
              <a:gd name="connsiteY1" fmla="*/ 498 h 844993"/>
              <a:gd name="connsiteX2" fmla="*/ 2422567 w 6495242"/>
              <a:gd name="connsiteY2" fmla="*/ 514276 h 844993"/>
              <a:gd name="connsiteX3" fmla="*/ 3286663 w 6495242"/>
              <a:gd name="connsiteY3" fmla="*/ 243832 h 844993"/>
              <a:gd name="connsiteX4" fmla="*/ 3704204 w 6495242"/>
              <a:gd name="connsiteY4" fmla="*/ 697447 h 844993"/>
              <a:gd name="connsiteX5" fmla="*/ 4641235 w 6495242"/>
              <a:gd name="connsiteY5" fmla="*/ 330656 h 844993"/>
              <a:gd name="connsiteX6" fmla="*/ 5244411 w 6495242"/>
              <a:gd name="connsiteY6" fmla="*/ 715596 h 844993"/>
              <a:gd name="connsiteX7" fmla="*/ 5925898 w 6495242"/>
              <a:gd name="connsiteY7" fmla="*/ 232517 h 844993"/>
              <a:gd name="connsiteX8" fmla="*/ 6495242 w 6495242"/>
              <a:gd name="connsiteY8" fmla="*/ 844993 h 844993"/>
              <a:gd name="connsiteX0" fmla="*/ 0 w 6495242"/>
              <a:gd name="connsiteY0" fmla="*/ 624179 h 844993"/>
              <a:gd name="connsiteX1" fmla="*/ 989572 w 6495242"/>
              <a:gd name="connsiteY1" fmla="*/ 498 h 844993"/>
              <a:gd name="connsiteX2" fmla="*/ 2422567 w 6495242"/>
              <a:gd name="connsiteY2" fmla="*/ 514276 h 844993"/>
              <a:gd name="connsiteX3" fmla="*/ 3286663 w 6495242"/>
              <a:gd name="connsiteY3" fmla="*/ 243832 h 844993"/>
              <a:gd name="connsiteX4" fmla="*/ 3704204 w 6495242"/>
              <a:gd name="connsiteY4" fmla="*/ 697447 h 844993"/>
              <a:gd name="connsiteX5" fmla="*/ 5244411 w 6495242"/>
              <a:gd name="connsiteY5" fmla="*/ 715596 h 844993"/>
              <a:gd name="connsiteX6" fmla="*/ 5925898 w 6495242"/>
              <a:gd name="connsiteY6" fmla="*/ 232517 h 844993"/>
              <a:gd name="connsiteX7" fmla="*/ 6495242 w 6495242"/>
              <a:gd name="connsiteY7" fmla="*/ 844993 h 844993"/>
              <a:gd name="connsiteX0" fmla="*/ 0 w 6495242"/>
              <a:gd name="connsiteY0" fmla="*/ 624179 h 844993"/>
              <a:gd name="connsiteX1" fmla="*/ 989572 w 6495242"/>
              <a:gd name="connsiteY1" fmla="*/ 498 h 844993"/>
              <a:gd name="connsiteX2" fmla="*/ 2422567 w 6495242"/>
              <a:gd name="connsiteY2" fmla="*/ 514276 h 844993"/>
              <a:gd name="connsiteX3" fmla="*/ 3286663 w 6495242"/>
              <a:gd name="connsiteY3" fmla="*/ 243832 h 844993"/>
              <a:gd name="connsiteX4" fmla="*/ 3704204 w 6495242"/>
              <a:gd name="connsiteY4" fmla="*/ 697447 h 844993"/>
              <a:gd name="connsiteX5" fmla="*/ 5244411 w 6495242"/>
              <a:gd name="connsiteY5" fmla="*/ 715596 h 844993"/>
              <a:gd name="connsiteX6" fmla="*/ 6495242 w 6495242"/>
              <a:gd name="connsiteY6" fmla="*/ 844993 h 844993"/>
              <a:gd name="connsiteX0" fmla="*/ 0 w 6275656"/>
              <a:gd name="connsiteY0" fmla="*/ 624179 h 767207"/>
              <a:gd name="connsiteX1" fmla="*/ 989572 w 6275656"/>
              <a:gd name="connsiteY1" fmla="*/ 498 h 767207"/>
              <a:gd name="connsiteX2" fmla="*/ 2422567 w 6275656"/>
              <a:gd name="connsiteY2" fmla="*/ 514276 h 767207"/>
              <a:gd name="connsiteX3" fmla="*/ 3286663 w 6275656"/>
              <a:gd name="connsiteY3" fmla="*/ 243832 h 767207"/>
              <a:gd name="connsiteX4" fmla="*/ 3704204 w 6275656"/>
              <a:gd name="connsiteY4" fmla="*/ 697447 h 767207"/>
              <a:gd name="connsiteX5" fmla="*/ 5244411 w 6275656"/>
              <a:gd name="connsiteY5" fmla="*/ 715596 h 767207"/>
              <a:gd name="connsiteX6" fmla="*/ 6275656 w 6275656"/>
              <a:gd name="connsiteY6" fmla="*/ 212065 h 767207"/>
              <a:gd name="connsiteX0" fmla="*/ 0 w 6275656"/>
              <a:gd name="connsiteY0" fmla="*/ 624179 h 723728"/>
              <a:gd name="connsiteX1" fmla="*/ 989572 w 6275656"/>
              <a:gd name="connsiteY1" fmla="*/ 498 h 723728"/>
              <a:gd name="connsiteX2" fmla="*/ 2422567 w 6275656"/>
              <a:gd name="connsiteY2" fmla="*/ 514276 h 723728"/>
              <a:gd name="connsiteX3" fmla="*/ 3286663 w 6275656"/>
              <a:gd name="connsiteY3" fmla="*/ 243832 h 723728"/>
              <a:gd name="connsiteX4" fmla="*/ 4505050 w 6275656"/>
              <a:gd name="connsiteY4" fmla="*/ 503695 h 723728"/>
              <a:gd name="connsiteX5" fmla="*/ 5244411 w 6275656"/>
              <a:gd name="connsiteY5" fmla="*/ 715596 h 723728"/>
              <a:gd name="connsiteX6" fmla="*/ 6275656 w 6275656"/>
              <a:gd name="connsiteY6" fmla="*/ 212065 h 723728"/>
              <a:gd name="connsiteX0" fmla="*/ 0 w 6275656"/>
              <a:gd name="connsiteY0" fmla="*/ 624179 h 1222142"/>
              <a:gd name="connsiteX1" fmla="*/ 989572 w 6275656"/>
              <a:gd name="connsiteY1" fmla="*/ 498 h 1222142"/>
              <a:gd name="connsiteX2" fmla="*/ 2422567 w 6275656"/>
              <a:gd name="connsiteY2" fmla="*/ 514276 h 1222142"/>
              <a:gd name="connsiteX3" fmla="*/ 3286663 w 6275656"/>
              <a:gd name="connsiteY3" fmla="*/ 243832 h 1222142"/>
              <a:gd name="connsiteX4" fmla="*/ 4505050 w 6275656"/>
              <a:gd name="connsiteY4" fmla="*/ 503695 h 1222142"/>
              <a:gd name="connsiteX5" fmla="*/ 4895653 w 6275656"/>
              <a:gd name="connsiteY5" fmla="*/ 1219357 h 1222142"/>
              <a:gd name="connsiteX6" fmla="*/ 6275656 w 6275656"/>
              <a:gd name="connsiteY6" fmla="*/ 212065 h 1222142"/>
              <a:gd name="connsiteX0" fmla="*/ 0 w 6275656"/>
              <a:gd name="connsiteY0" fmla="*/ 624179 h 1320660"/>
              <a:gd name="connsiteX1" fmla="*/ 989572 w 6275656"/>
              <a:gd name="connsiteY1" fmla="*/ 498 h 1320660"/>
              <a:gd name="connsiteX2" fmla="*/ 2422567 w 6275656"/>
              <a:gd name="connsiteY2" fmla="*/ 514276 h 1320660"/>
              <a:gd name="connsiteX3" fmla="*/ 3286663 w 6275656"/>
              <a:gd name="connsiteY3" fmla="*/ 243832 h 1320660"/>
              <a:gd name="connsiteX4" fmla="*/ 4065876 w 6275656"/>
              <a:gd name="connsiteY4" fmla="*/ 1175373 h 1320660"/>
              <a:gd name="connsiteX5" fmla="*/ 4895653 w 6275656"/>
              <a:gd name="connsiteY5" fmla="*/ 1219357 h 1320660"/>
              <a:gd name="connsiteX6" fmla="*/ 6275656 w 6275656"/>
              <a:gd name="connsiteY6" fmla="*/ 212065 h 1320660"/>
              <a:gd name="connsiteX0" fmla="*/ 0 w 4895653"/>
              <a:gd name="connsiteY0" fmla="*/ 624179 h 1320660"/>
              <a:gd name="connsiteX1" fmla="*/ 989572 w 4895653"/>
              <a:gd name="connsiteY1" fmla="*/ 498 h 1320660"/>
              <a:gd name="connsiteX2" fmla="*/ 2422567 w 4895653"/>
              <a:gd name="connsiteY2" fmla="*/ 514276 h 1320660"/>
              <a:gd name="connsiteX3" fmla="*/ 3286663 w 4895653"/>
              <a:gd name="connsiteY3" fmla="*/ 243832 h 1320660"/>
              <a:gd name="connsiteX4" fmla="*/ 4065876 w 4895653"/>
              <a:gd name="connsiteY4" fmla="*/ 1175373 h 1320660"/>
              <a:gd name="connsiteX5" fmla="*/ 4895653 w 4895653"/>
              <a:gd name="connsiteY5" fmla="*/ 1219357 h 1320660"/>
              <a:gd name="connsiteX0" fmla="*/ 0 w 11219757"/>
              <a:gd name="connsiteY0" fmla="*/ 1140852 h 1703680"/>
              <a:gd name="connsiteX1" fmla="*/ 989572 w 11219757"/>
              <a:gd name="connsiteY1" fmla="*/ 517171 h 1703680"/>
              <a:gd name="connsiteX2" fmla="*/ 2422567 w 11219757"/>
              <a:gd name="connsiteY2" fmla="*/ 1030949 h 1703680"/>
              <a:gd name="connsiteX3" fmla="*/ 3286663 w 11219757"/>
              <a:gd name="connsiteY3" fmla="*/ 760505 h 1703680"/>
              <a:gd name="connsiteX4" fmla="*/ 4065876 w 11219757"/>
              <a:gd name="connsiteY4" fmla="*/ 1692046 h 1703680"/>
              <a:gd name="connsiteX5" fmla="*/ 11219757 w 11219757"/>
              <a:gd name="connsiteY5" fmla="*/ 0 h 1703680"/>
              <a:gd name="connsiteX0" fmla="*/ 0 w 11219757"/>
              <a:gd name="connsiteY0" fmla="*/ 1140852 h 1908693"/>
              <a:gd name="connsiteX1" fmla="*/ 989572 w 11219757"/>
              <a:gd name="connsiteY1" fmla="*/ 517171 h 1908693"/>
              <a:gd name="connsiteX2" fmla="*/ 2422567 w 11219757"/>
              <a:gd name="connsiteY2" fmla="*/ 1030949 h 1908693"/>
              <a:gd name="connsiteX3" fmla="*/ 3286663 w 11219757"/>
              <a:gd name="connsiteY3" fmla="*/ 760505 h 1908693"/>
              <a:gd name="connsiteX4" fmla="*/ 4747887 w 11219757"/>
              <a:gd name="connsiteY4" fmla="*/ 1898717 h 1908693"/>
              <a:gd name="connsiteX5" fmla="*/ 11219757 w 11219757"/>
              <a:gd name="connsiteY5" fmla="*/ 0 h 1908693"/>
              <a:gd name="connsiteX0" fmla="*/ 0 w 11219757"/>
              <a:gd name="connsiteY0" fmla="*/ 1140852 h 1899336"/>
              <a:gd name="connsiteX1" fmla="*/ 989572 w 11219757"/>
              <a:gd name="connsiteY1" fmla="*/ 517171 h 1899336"/>
              <a:gd name="connsiteX2" fmla="*/ 2422567 w 11219757"/>
              <a:gd name="connsiteY2" fmla="*/ 1030949 h 1899336"/>
              <a:gd name="connsiteX3" fmla="*/ 3286663 w 11219757"/>
              <a:gd name="connsiteY3" fmla="*/ 760505 h 1899336"/>
              <a:gd name="connsiteX4" fmla="*/ 4747887 w 11219757"/>
              <a:gd name="connsiteY4" fmla="*/ 1898717 h 1899336"/>
              <a:gd name="connsiteX5" fmla="*/ 11219757 w 11219757"/>
              <a:gd name="connsiteY5" fmla="*/ 0 h 1899336"/>
              <a:gd name="connsiteX0" fmla="*/ 0 w 11219757"/>
              <a:gd name="connsiteY0" fmla="*/ 1140852 h 1981977"/>
              <a:gd name="connsiteX1" fmla="*/ 989572 w 11219757"/>
              <a:gd name="connsiteY1" fmla="*/ 517171 h 1981977"/>
              <a:gd name="connsiteX2" fmla="*/ 2422567 w 11219757"/>
              <a:gd name="connsiteY2" fmla="*/ 1030949 h 1981977"/>
              <a:gd name="connsiteX3" fmla="*/ 3286663 w 11219757"/>
              <a:gd name="connsiteY3" fmla="*/ 760505 h 1981977"/>
              <a:gd name="connsiteX4" fmla="*/ 4375881 w 11219757"/>
              <a:gd name="connsiteY4" fmla="*/ 1981386 h 1981977"/>
              <a:gd name="connsiteX5" fmla="*/ 11219757 w 11219757"/>
              <a:gd name="connsiteY5" fmla="*/ 0 h 1981977"/>
              <a:gd name="connsiteX0" fmla="*/ 0 w 11219757"/>
              <a:gd name="connsiteY0" fmla="*/ 1140852 h 1998592"/>
              <a:gd name="connsiteX1" fmla="*/ 989572 w 11219757"/>
              <a:gd name="connsiteY1" fmla="*/ 517171 h 1998592"/>
              <a:gd name="connsiteX2" fmla="*/ 2422567 w 11219757"/>
              <a:gd name="connsiteY2" fmla="*/ 1030949 h 1998592"/>
              <a:gd name="connsiteX3" fmla="*/ 3286663 w 11219757"/>
              <a:gd name="connsiteY3" fmla="*/ 760505 h 1998592"/>
              <a:gd name="connsiteX4" fmla="*/ 4375881 w 11219757"/>
              <a:gd name="connsiteY4" fmla="*/ 1981386 h 1998592"/>
              <a:gd name="connsiteX5" fmla="*/ 11219757 w 11219757"/>
              <a:gd name="connsiteY5" fmla="*/ 0 h 1998592"/>
              <a:gd name="connsiteX0" fmla="*/ 0 w 5432995"/>
              <a:gd name="connsiteY0" fmla="*/ 624182 h 1522253"/>
              <a:gd name="connsiteX1" fmla="*/ 989572 w 5432995"/>
              <a:gd name="connsiteY1" fmla="*/ 501 h 1522253"/>
              <a:gd name="connsiteX2" fmla="*/ 2422567 w 5432995"/>
              <a:gd name="connsiteY2" fmla="*/ 514279 h 1522253"/>
              <a:gd name="connsiteX3" fmla="*/ 3286663 w 5432995"/>
              <a:gd name="connsiteY3" fmla="*/ 243835 h 1522253"/>
              <a:gd name="connsiteX4" fmla="*/ 4375881 w 5432995"/>
              <a:gd name="connsiteY4" fmla="*/ 1464716 h 1522253"/>
              <a:gd name="connsiteX5" fmla="*/ 5432995 w 5432995"/>
              <a:gd name="connsiteY5" fmla="*/ 1240026 h 1522253"/>
              <a:gd name="connsiteX0" fmla="*/ 0 w 5556997"/>
              <a:gd name="connsiteY0" fmla="*/ 624182 h 1500539"/>
              <a:gd name="connsiteX1" fmla="*/ 989572 w 5556997"/>
              <a:gd name="connsiteY1" fmla="*/ 501 h 1500539"/>
              <a:gd name="connsiteX2" fmla="*/ 2422567 w 5556997"/>
              <a:gd name="connsiteY2" fmla="*/ 514279 h 1500539"/>
              <a:gd name="connsiteX3" fmla="*/ 3286663 w 5556997"/>
              <a:gd name="connsiteY3" fmla="*/ 243835 h 1500539"/>
              <a:gd name="connsiteX4" fmla="*/ 4375881 w 5556997"/>
              <a:gd name="connsiteY4" fmla="*/ 1464716 h 1500539"/>
              <a:gd name="connsiteX5" fmla="*/ 5556997 w 5556997"/>
              <a:gd name="connsiteY5" fmla="*/ 1116024 h 1500539"/>
              <a:gd name="connsiteX0" fmla="*/ 0 w 8181707"/>
              <a:gd name="connsiteY0" fmla="*/ 624182 h 1465088"/>
              <a:gd name="connsiteX1" fmla="*/ 989572 w 8181707"/>
              <a:gd name="connsiteY1" fmla="*/ 501 h 1465088"/>
              <a:gd name="connsiteX2" fmla="*/ 2422567 w 8181707"/>
              <a:gd name="connsiteY2" fmla="*/ 514279 h 1465088"/>
              <a:gd name="connsiteX3" fmla="*/ 3286663 w 8181707"/>
              <a:gd name="connsiteY3" fmla="*/ 243835 h 1465088"/>
              <a:gd name="connsiteX4" fmla="*/ 4375881 w 8181707"/>
              <a:gd name="connsiteY4" fmla="*/ 1464716 h 1465088"/>
              <a:gd name="connsiteX5" fmla="*/ 8181707 w 8181707"/>
              <a:gd name="connsiteY5" fmla="*/ 103340 h 1465088"/>
              <a:gd name="connsiteX0" fmla="*/ 0 w 8181707"/>
              <a:gd name="connsiteY0" fmla="*/ 624182 h 1539579"/>
              <a:gd name="connsiteX1" fmla="*/ 989572 w 8181707"/>
              <a:gd name="connsiteY1" fmla="*/ 501 h 1539579"/>
              <a:gd name="connsiteX2" fmla="*/ 2422567 w 8181707"/>
              <a:gd name="connsiteY2" fmla="*/ 514279 h 1539579"/>
              <a:gd name="connsiteX3" fmla="*/ 3286663 w 8181707"/>
              <a:gd name="connsiteY3" fmla="*/ 243835 h 1539579"/>
              <a:gd name="connsiteX4" fmla="*/ 4375881 w 8181707"/>
              <a:gd name="connsiteY4" fmla="*/ 1464716 h 1539579"/>
              <a:gd name="connsiteX5" fmla="*/ 5182016 w 8181707"/>
              <a:gd name="connsiteY5" fmla="*/ 1265125 h 1539579"/>
              <a:gd name="connsiteX6" fmla="*/ 8181707 w 8181707"/>
              <a:gd name="connsiteY6" fmla="*/ 103340 h 1539579"/>
              <a:gd name="connsiteX0" fmla="*/ 0 w 8181707"/>
              <a:gd name="connsiteY0" fmla="*/ 624182 h 1539579"/>
              <a:gd name="connsiteX1" fmla="*/ 989572 w 8181707"/>
              <a:gd name="connsiteY1" fmla="*/ 501 h 1539579"/>
              <a:gd name="connsiteX2" fmla="*/ 2422567 w 8181707"/>
              <a:gd name="connsiteY2" fmla="*/ 514279 h 1539579"/>
              <a:gd name="connsiteX3" fmla="*/ 3286663 w 8181707"/>
              <a:gd name="connsiteY3" fmla="*/ 243835 h 1539579"/>
              <a:gd name="connsiteX4" fmla="*/ 4375881 w 8181707"/>
              <a:gd name="connsiteY4" fmla="*/ 1464716 h 1539579"/>
              <a:gd name="connsiteX5" fmla="*/ 5182016 w 8181707"/>
              <a:gd name="connsiteY5" fmla="*/ 1265125 h 1539579"/>
              <a:gd name="connsiteX6" fmla="*/ 8181707 w 8181707"/>
              <a:gd name="connsiteY6" fmla="*/ 103340 h 1539579"/>
              <a:gd name="connsiteX0" fmla="*/ 0 w 8181707"/>
              <a:gd name="connsiteY0" fmla="*/ 624182 h 1520108"/>
              <a:gd name="connsiteX1" fmla="*/ 989572 w 8181707"/>
              <a:gd name="connsiteY1" fmla="*/ 501 h 1520108"/>
              <a:gd name="connsiteX2" fmla="*/ 2422567 w 8181707"/>
              <a:gd name="connsiteY2" fmla="*/ 514279 h 1520108"/>
              <a:gd name="connsiteX3" fmla="*/ 3286663 w 8181707"/>
              <a:gd name="connsiteY3" fmla="*/ 243835 h 1520108"/>
              <a:gd name="connsiteX4" fmla="*/ 4375881 w 8181707"/>
              <a:gd name="connsiteY4" fmla="*/ 1464716 h 1520108"/>
              <a:gd name="connsiteX5" fmla="*/ 5182016 w 8181707"/>
              <a:gd name="connsiteY5" fmla="*/ 1265125 h 1520108"/>
              <a:gd name="connsiteX6" fmla="*/ 8181707 w 8181707"/>
              <a:gd name="connsiteY6" fmla="*/ 103340 h 1520108"/>
              <a:gd name="connsiteX0" fmla="*/ 0 w 8181707"/>
              <a:gd name="connsiteY0" fmla="*/ 624182 h 1525036"/>
              <a:gd name="connsiteX1" fmla="*/ 989572 w 8181707"/>
              <a:gd name="connsiteY1" fmla="*/ 501 h 1525036"/>
              <a:gd name="connsiteX2" fmla="*/ 2422567 w 8181707"/>
              <a:gd name="connsiteY2" fmla="*/ 514279 h 1525036"/>
              <a:gd name="connsiteX3" fmla="*/ 3286663 w 8181707"/>
              <a:gd name="connsiteY3" fmla="*/ 243835 h 1525036"/>
              <a:gd name="connsiteX4" fmla="*/ 4375881 w 8181707"/>
              <a:gd name="connsiteY4" fmla="*/ 1464716 h 1525036"/>
              <a:gd name="connsiteX5" fmla="*/ 5182016 w 8181707"/>
              <a:gd name="connsiteY5" fmla="*/ 1265125 h 1525036"/>
              <a:gd name="connsiteX6" fmla="*/ 6773375 w 8181707"/>
              <a:gd name="connsiteY6" fmla="*/ 624448 h 1525036"/>
              <a:gd name="connsiteX7" fmla="*/ 8181707 w 8181707"/>
              <a:gd name="connsiteY7" fmla="*/ 103340 h 1525036"/>
              <a:gd name="connsiteX0" fmla="*/ 0 w 8181707"/>
              <a:gd name="connsiteY0" fmla="*/ 624182 h 2118600"/>
              <a:gd name="connsiteX1" fmla="*/ 989572 w 8181707"/>
              <a:gd name="connsiteY1" fmla="*/ 501 h 2118600"/>
              <a:gd name="connsiteX2" fmla="*/ 2422567 w 8181707"/>
              <a:gd name="connsiteY2" fmla="*/ 514279 h 2118600"/>
              <a:gd name="connsiteX3" fmla="*/ 3286663 w 8181707"/>
              <a:gd name="connsiteY3" fmla="*/ 243835 h 2118600"/>
              <a:gd name="connsiteX4" fmla="*/ 4375881 w 8181707"/>
              <a:gd name="connsiteY4" fmla="*/ 1464716 h 2118600"/>
              <a:gd name="connsiteX5" fmla="*/ 5182016 w 8181707"/>
              <a:gd name="connsiteY5" fmla="*/ 1265125 h 2118600"/>
              <a:gd name="connsiteX6" fmla="*/ 7062713 w 8181707"/>
              <a:gd name="connsiteY6" fmla="*/ 2091806 h 2118600"/>
              <a:gd name="connsiteX7" fmla="*/ 8181707 w 8181707"/>
              <a:gd name="connsiteY7" fmla="*/ 103340 h 2118600"/>
              <a:gd name="connsiteX0" fmla="*/ 0 w 8181707"/>
              <a:gd name="connsiteY0" fmla="*/ 624182 h 2092547"/>
              <a:gd name="connsiteX1" fmla="*/ 989572 w 8181707"/>
              <a:gd name="connsiteY1" fmla="*/ 501 h 2092547"/>
              <a:gd name="connsiteX2" fmla="*/ 2422567 w 8181707"/>
              <a:gd name="connsiteY2" fmla="*/ 514279 h 2092547"/>
              <a:gd name="connsiteX3" fmla="*/ 3286663 w 8181707"/>
              <a:gd name="connsiteY3" fmla="*/ 243835 h 2092547"/>
              <a:gd name="connsiteX4" fmla="*/ 4375881 w 8181707"/>
              <a:gd name="connsiteY4" fmla="*/ 1464716 h 2092547"/>
              <a:gd name="connsiteX5" fmla="*/ 5182016 w 8181707"/>
              <a:gd name="connsiteY5" fmla="*/ 1265125 h 2092547"/>
              <a:gd name="connsiteX6" fmla="*/ 7062713 w 8181707"/>
              <a:gd name="connsiteY6" fmla="*/ 2091806 h 2092547"/>
              <a:gd name="connsiteX7" fmla="*/ 7703391 w 8181707"/>
              <a:gd name="connsiteY7" fmla="*/ 1099786 h 2092547"/>
              <a:gd name="connsiteX8" fmla="*/ 8181707 w 8181707"/>
              <a:gd name="connsiteY8" fmla="*/ 103340 h 2092547"/>
              <a:gd name="connsiteX0" fmla="*/ 0 w 11509095"/>
              <a:gd name="connsiteY0" fmla="*/ 624182 h 2387714"/>
              <a:gd name="connsiteX1" fmla="*/ 989572 w 11509095"/>
              <a:gd name="connsiteY1" fmla="*/ 501 h 2387714"/>
              <a:gd name="connsiteX2" fmla="*/ 2422567 w 11509095"/>
              <a:gd name="connsiteY2" fmla="*/ 514279 h 2387714"/>
              <a:gd name="connsiteX3" fmla="*/ 3286663 w 11509095"/>
              <a:gd name="connsiteY3" fmla="*/ 243835 h 2387714"/>
              <a:gd name="connsiteX4" fmla="*/ 4375881 w 11509095"/>
              <a:gd name="connsiteY4" fmla="*/ 1464716 h 2387714"/>
              <a:gd name="connsiteX5" fmla="*/ 5182016 w 11509095"/>
              <a:gd name="connsiteY5" fmla="*/ 1265125 h 2387714"/>
              <a:gd name="connsiteX6" fmla="*/ 7062713 w 11509095"/>
              <a:gd name="connsiteY6" fmla="*/ 2091806 h 2387714"/>
              <a:gd name="connsiteX7" fmla="*/ 7703391 w 11509095"/>
              <a:gd name="connsiteY7" fmla="*/ 1099786 h 2387714"/>
              <a:gd name="connsiteX8" fmla="*/ 11509095 w 11509095"/>
              <a:gd name="connsiteY8" fmla="*/ 2376713 h 2387714"/>
              <a:gd name="connsiteX0" fmla="*/ 0 w 11509095"/>
              <a:gd name="connsiteY0" fmla="*/ 624182 h 2386822"/>
              <a:gd name="connsiteX1" fmla="*/ 989572 w 11509095"/>
              <a:gd name="connsiteY1" fmla="*/ 501 h 2386822"/>
              <a:gd name="connsiteX2" fmla="*/ 2422567 w 11509095"/>
              <a:gd name="connsiteY2" fmla="*/ 514279 h 2386822"/>
              <a:gd name="connsiteX3" fmla="*/ 3286663 w 11509095"/>
              <a:gd name="connsiteY3" fmla="*/ 243835 h 2386822"/>
              <a:gd name="connsiteX4" fmla="*/ 4375881 w 11509095"/>
              <a:gd name="connsiteY4" fmla="*/ 1464716 h 2386822"/>
              <a:gd name="connsiteX5" fmla="*/ 5182016 w 11509095"/>
              <a:gd name="connsiteY5" fmla="*/ 1265125 h 2386822"/>
              <a:gd name="connsiteX6" fmla="*/ 7062713 w 11509095"/>
              <a:gd name="connsiteY6" fmla="*/ 2091806 h 2386822"/>
              <a:gd name="connsiteX7" fmla="*/ 8488737 w 11509095"/>
              <a:gd name="connsiteY7" fmla="*/ 934451 h 2386822"/>
              <a:gd name="connsiteX8" fmla="*/ 11509095 w 11509095"/>
              <a:gd name="connsiteY8" fmla="*/ 2376713 h 2386822"/>
              <a:gd name="connsiteX0" fmla="*/ 0 w 11509095"/>
              <a:gd name="connsiteY0" fmla="*/ 624182 h 2386822"/>
              <a:gd name="connsiteX1" fmla="*/ 989572 w 11509095"/>
              <a:gd name="connsiteY1" fmla="*/ 501 h 2386822"/>
              <a:gd name="connsiteX2" fmla="*/ 2422567 w 11509095"/>
              <a:gd name="connsiteY2" fmla="*/ 514279 h 2386822"/>
              <a:gd name="connsiteX3" fmla="*/ 3286663 w 11509095"/>
              <a:gd name="connsiteY3" fmla="*/ 243835 h 2386822"/>
              <a:gd name="connsiteX4" fmla="*/ 4375881 w 11509095"/>
              <a:gd name="connsiteY4" fmla="*/ 1464716 h 2386822"/>
              <a:gd name="connsiteX5" fmla="*/ 5182016 w 11509095"/>
              <a:gd name="connsiteY5" fmla="*/ 1265125 h 2386822"/>
              <a:gd name="connsiteX6" fmla="*/ 7062713 w 11509095"/>
              <a:gd name="connsiteY6" fmla="*/ 2091806 h 2386822"/>
              <a:gd name="connsiteX7" fmla="*/ 8488737 w 11509095"/>
              <a:gd name="connsiteY7" fmla="*/ 934451 h 2386822"/>
              <a:gd name="connsiteX8" fmla="*/ 11509095 w 11509095"/>
              <a:gd name="connsiteY8" fmla="*/ 2376713 h 2386822"/>
              <a:gd name="connsiteX0" fmla="*/ 0 w 11509095"/>
              <a:gd name="connsiteY0" fmla="*/ 624182 h 2386822"/>
              <a:gd name="connsiteX1" fmla="*/ 989572 w 11509095"/>
              <a:gd name="connsiteY1" fmla="*/ 501 h 2386822"/>
              <a:gd name="connsiteX2" fmla="*/ 2422567 w 11509095"/>
              <a:gd name="connsiteY2" fmla="*/ 514279 h 2386822"/>
              <a:gd name="connsiteX3" fmla="*/ 3286663 w 11509095"/>
              <a:gd name="connsiteY3" fmla="*/ 243835 h 2386822"/>
              <a:gd name="connsiteX4" fmla="*/ 4375881 w 11509095"/>
              <a:gd name="connsiteY4" fmla="*/ 1464716 h 2386822"/>
              <a:gd name="connsiteX5" fmla="*/ 5182016 w 11509095"/>
              <a:gd name="connsiteY5" fmla="*/ 1265125 h 2386822"/>
              <a:gd name="connsiteX6" fmla="*/ 7062713 w 11509095"/>
              <a:gd name="connsiteY6" fmla="*/ 2091806 h 2386822"/>
              <a:gd name="connsiteX7" fmla="*/ 8488737 w 11509095"/>
              <a:gd name="connsiteY7" fmla="*/ 934451 h 2386822"/>
              <a:gd name="connsiteX8" fmla="*/ 11509095 w 11509095"/>
              <a:gd name="connsiteY8" fmla="*/ 2376713 h 2386822"/>
              <a:gd name="connsiteX0" fmla="*/ 0 w 11509095"/>
              <a:gd name="connsiteY0" fmla="*/ 624182 h 2388596"/>
              <a:gd name="connsiteX1" fmla="*/ 989572 w 11509095"/>
              <a:gd name="connsiteY1" fmla="*/ 501 h 2388596"/>
              <a:gd name="connsiteX2" fmla="*/ 2422567 w 11509095"/>
              <a:gd name="connsiteY2" fmla="*/ 514279 h 2388596"/>
              <a:gd name="connsiteX3" fmla="*/ 3286663 w 11509095"/>
              <a:gd name="connsiteY3" fmla="*/ 243835 h 2388596"/>
              <a:gd name="connsiteX4" fmla="*/ 4375881 w 11509095"/>
              <a:gd name="connsiteY4" fmla="*/ 1464716 h 2388596"/>
              <a:gd name="connsiteX5" fmla="*/ 5182016 w 11509095"/>
              <a:gd name="connsiteY5" fmla="*/ 1265125 h 2388596"/>
              <a:gd name="connsiteX6" fmla="*/ 7062713 w 11509095"/>
              <a:gd name="connsiteY6" fmla="*/ 2091806 h 2388596"/>
              <a:gd name="connsiteX7" fmla="*/ 8488737 w 11509095"/>
              <a:gd name="connsiteY7" fmla="*/ 934451 h 2388596"/>
              <a:gd name="connsiteX8" fmla="*/ 11509095 w 11509095"/>
              <a:gd name="connsiteY8" fmla="*/ 2376713 h 2388596"/>
              <a:gd name="connsiteX0" fmla="*/ 0 w 11509095"/>
              <a:gd name="connsiteY0" fmla="*/ 624182 h 2388886"/>
              <a:gd name="connsiteX1" fmla="*/ 989572 w 11509095"/>
              <a:gd name="connsiteY1" fmla="*/ 501 h 2388886"/>
              <a:gd name="connsiteX2" fmla="*/ 2422567 w 11509095"/>
              <a:gd name="connsiteY2" fmla="*/ 514279 h 2388886"/>
              <a:gd name="connsiteX3" fmla="*/ 3286663 w 11509095"/>
              <a:gd name="connsiteY3" fmla="*/ 243835 h 2388886"/>
              <a:gd name="connsiteX4" fmla="*/ 4375881 w 11509095"/>
              <a:gd name="connsiteY4" fmla="*/ 1464716 h 2388886"/>
              <a:gd name="connsiteX5" fmla="*/ 5182016 w 11509095"/>
              <a:gd name="connsiteY5" fmla="*/ 1265125 h 2388886"/>
              <a:gd name="connsiteX6" fmla="*/ 7062713 w 11509095"/>
              <a:gd name="connsiteY6" fmla="*/ 2091806 h 2388886"/>
              <a:gd name="connsiteX7" fmla="*/ 9088080 w 11509095"/>
              <a:gd name="connsiteY7" fmla="*/ 975785 h 2388886"/>
              <a:gd name="connsiteX8" fmla="*/ 11509095 w 11509095"/>
              <a:gd name="connsiteY8" fmla="*/ 2376713 h 2388886"/>
              <a:gd name="connsiteX0" fmla="*/ 0 w 11509095"/>
              <a:gd name="connsiteY0" fmla="*/ 624182 h 2387672"/>
              <a:gd name="connsiteX1" fmla="*/ 989572 w 11509095"/>
              <a:gd name="connsiteY1" fmla="*/ 501 h 2387672"/>
              <a:gd name="connsiteX2" fmla="*/ 2422567 w 11509095"/>
              <a:gd name="connsiteY2" fmla="*/ 514279 h 2387672"/>
              <a:gd name="connsiteX3" fmla="*/ 3286663 w 11509095"/>
              <a:gd name="connsiteY3" fmla="*/ 243835 h 2387672"/>
              <a:gd name="connsiteX4" fmla="*/ 4375881 w 11509095"/>
              <a:gd name="connsiteY4" fmla="*/ 1464716 h 2387672"/>
              <a:gd name="connsiteX5" fmla="*/ 5182016 w 11509095"/>
              <a:gd name="connsiteY5" fmla="*/ 1265125 h 2387672"/>
              <a:gd name="connsiteX6" fmla="*/ 7062713 w 11509095"/>
              <a:gd name="connsiteY6" fmla="*/ 2091806 h 2387672"/>
              <a:gd name="connsiteX7" fmla="*/ 9050395 w 11509095"/>
              <a:gd name="connsiteY7" fmla="*/ 787362 h 2387672"/>
              <a:gd name="connsiteX8" fmla="*/ 11509095 w 11509095"/>
              <a:gd name="connsiteY8" fmla="*/ 2376713 h 2387672"/>
              <a:gd name="connsiteX0" fmla="*/ 0 w 11509095"/>
              <a:gd name="connsiteY0" fmla="*/ 624182 h 2388437"/>
              <a:gd name="connsiteX1" fmla="*/ 989572 w 11509095"/>
              <a:gd name="connsiteY1" fmla="*/ 501 h 2388437"/>
              <a:gd name="connsiteX2" fmla="*/ 2422567 w 11509095"/>
              <a:gd name="connsiteY2" fmla="*/ 514279 h 2388437"/>
              <a:gd name="connsiteX3" fmla="*/ 3286663 w 11509095"/>
              <a:gd name="connsiteY3" fmla="*/ 243835 h 2388437"/>
              <a:gd name="connsiteX4" fmla="*/ 4375881 w 11509095"/>
              <a:gd name="connsiteY4" fmla="*/ 1464716 h 2388437"/>
              <a:gd name="connsiteX5" fmla="*/ 5182016 w 11509095"/>
              <a:gd name="connsiteY5" fmla="*/ 1265125 h 2388437"/>
              <a:gd name="connsiteX6" fmla="*/ 7138084 w 11509095"/>
              <a:gd name="connsiteY6" fmla="*/ 1752643 h 2388437"/>
              <a:gd name="connsiteX7" fmla="*/ 9050395 w 11509095"/>
              <a:gd name="connsiteY7" fmla="*/ 787362 h 2388437"/>
              <a:gd name="connsiteX8" fmla="*/ 11509095 w 11509095"/>
              <a:gd name="connsiteY8" fmla="*/ 2376713 h 2388437"/>
              <a:gd name="connsiteX0" fmla="*/ 0 w 11509095"/>
              <a:gd name="connsiteY0" fmla="*/ 624182 h 2389835"/>
              <a:gd name="connsiteX1" fmla="*/ 989572 w 11509095"/>
              <a:gd name="connsiteY1" fmla="*/ 501 h 2389835"/>
              <a:gd name="connsiteX2" fmla="*/ 2422567 w 11509095"/>
              <a:gd name="connsiteY2" fmla="*/ 514279 h 2389835"/>
              <a:gd name="connsiteX3" fmla="*/ 3286663 w 11509095"/>
              <a:gd name="connsiteY3" fmla="*/ 243835 h 2389835"/>
              <a:gd name="connsiteX4" fmla="*/ 4375881 w 11509095"/>
              <a:gd name="connsiteY4" fmla="*/ 1464716 h 2389835"/>
              <a:gd name="connsiteX5" fmla="*/ 5182016 w 11509095"/>
              <a:gd name="connsiteY5" fmla="*/ 1265125 h 2389835"/>
              <a:gd name="connsiteX6" fmla="*/ 7138084 w 11509095"/>
              <a:gd name="connsiteY6" fmla="*/ 1752643 h 2389835"/>
              <a:gd name="connsiteX7" fmla="*/ 9276503 w 11509095"/>
              <a:gd name="connsiteY7" fmla="*/ 975792 h 2389835"/>
              <a:gd name="connsiteX8" fmla="*/ 11509095 w 11509095"/>
              <a:gd name="connsiteY8" fmla="*/ 2376713 h 2389835"/>
              <a:gd name="connsiteX0" fmla="*/ 0 w 11509095"/>
              <a:gd name="connsiteY0" fmla="*/ 624182 h 2389180"/>
              <a:gd name="connsiteX1" fmla="*/ 989572 w 11509095"/>
              <a:gd name="connsiteY1" fmla="*/ 501 h 2389180"/>
              <a:gd name="connsiteX2" fmla="*/ 2422567 w 11509095"/>
              <a:gd name="connsiteY2" fmla="*/ 514279 h 2389180"/>
              <a:gd name="connsiteX3" fmla="*/ 3286663 w 11509095"/>
              <a:gd name="connsiteY3" fmla="*/ 243835 h 2389180"/>
              <a:gd name="connsiteX4" fmla="*/ 4375881 w 11509095"/>
              <a:gd name="connsiteY4" fmla="*/ 1464716 h 2389180"/>
              <a:gd name="connsiteX5" fmla="*/ 5182016 w 11509095"/>
              <a:gd name="connsiteY5" fmla="*/ 1265125 h 2389180"/>
              <a:gd name="connsiteX6" fmla="*/ 7138084 w 11509095"/>
              <a:gd name="connsiteY6" fmla="*/ 1752643 h 2389180"/>
              <a:gd name="connsiteX7" fmla="*/ 9307712 w 11509095"/>
              <a:gd name="connsiteY7" fmla="*/ 892570 h 2389180"/>
              <a:gd name="connsiteX8" fmla="*/ 11509095 w 11509095"/>
              <a:gd name="connsiteY8" fmla="*/ 2376713 h 2389180"/>
              <a:gd name="connsiteX0" fmla="*/ 0 w 11509095"/>
              <a:gd name="connsiteY0" fmla="*/ 624182 h 2389232"/>
              <a:gd name="connsiteX1" fmla="*/ 989572 w 11509095"/>
              <a:gd name="connsiteY1" fmla="*/ 501 h 2389232"/>
              <a:gd name="connsiteX2" fmla="*/ 2422567 w 11509095"/>
              <a:gd name="connsiteY2" fmla="*/ 514279 h 2389232"/>
              <a:gd name="connsiteX3" fmla="*/ 3286663 w 11509095"/>
              <a:gd name="connsiteY3" fmla="*/ 243835 h 2389232"/>
              <a:gd name="connsiteX4" fmla="*/ 4375881 w 11509095"/>
              <a:gd name="connsiteY4" fmla="*/ 1464716 h 2389232"/>
              <a:gd name="connsiteX5" fmla="*/ 5182016 w 11509095"/>
              <a:gd name="connsiteY5" fmla="*/ 1265125 h 2389232"/>
              <a:gd name="connsiteX6" fmla="*/ 7096473 w 11509095"/>
              <a:gd name="connsiteY6" fmla="*/ 1711032 h 2389232"/>
              <a:gd name="connsiteX7" fmla="*/ 9307712 w 11509095"/>
              <a:gd name="connsiteY7" fmla="*/ 892570 h 2389232"/>
              <a:gd name="connsiteX8" fmla="*/ 11509095 w 11509095"/>
              <a:gd name="connsiteY8" fmla="*/ 2376713 h 2389232"/>
              <a:gd name="connsiteX0" fmla="*/ 0 w 11509095"/>
              <a:gd name="connsiteY0" fmla="*/ 624510 h 2389560"/>
              <a:gd name="connsiteX1" fmla="*/ 989572 w 11509095"/>
              <a:gd name="connsiteY1" fmla="*/ 829 h 2389560"/>
              <a:gd name="connsiteX2" fmla="*/ 2422567 w 11509095"/>
              <a:gd name="connsiteY2" fmla="*/ 514607 h 2389560"/>
              <a:gd name="connsiteX3" fmla="*/ 4375881 w 11509095"/>
              <a:gd name="connsiteY3" fmla="*/ 1465044 h 2389560"/>
              <a:gd name="connsiteX4" fmla="*/ 5182016 w 11509095"/>
              <a:gd name="connsiteY4" fmla="*/ 1265453 h 2389560"/>
              <a:gd name="connsiteX5" fmla="*/ 7096473 w 11509095"/>
              <a:gd name="connsiteY5" fmla="*/ 1711360 h 2389560"/>
              <a:gd name="connsiteX6" fmla="*/ 9307712 w 11509095"/>
              <a:gd name="connsiteY6" fmla="*/ 892898 h 2389560"/>
              <a:gd name="connsiteX7" fmla="*/ 11509095 w 11509095"/>
              <a:gd name="connsiteY7" fmla="*/ 2377041 h 2389560"/>
              <a:gd name="connsiteX0" fmla="*/ 0 w 11509095"/>
              <a:gd name="connsiteY0" fmla="*/ 642705 h 2407755"/>
              <a:gd name="connsiteX1" fmla="*/ 989572 w 11509095"/>
              <a:gd name="connsiteY1" fmla="*/ 19024 h 2407755"/>
              <a:gd name="connsiteX2" fmla="*/ 4375881 w 11509095"/>
              <a:gd name="connsiteY2" fmla="*/ 1483239 h 2407755"/>
              <a:gd name="connsiteX3" fmla="*/ 5182016 w 11509095"/>
              <a:gd name="connsiteY3" fmla="*/ 1283648 h 2407755"/>
              <a:gd name="connsiteX4" fmla="*/ 7096473 w 11509095"/>
              <a:gd name="connsiteY4" fmla="*/ 1729555 h 2407755"/>
              <a:gd name="connsiteX5" fmla="*/ 9307712 w 11509095"/>
              <a:gd name="connsiteY5" fmla="*/ 911093 h 2407755"/>
              <a:gd name="connsiteX6" fmla="*/ 11509095 w 11509095"/>
              <a:gd name="connsiteY6" fmla="*/ 2395236 h 2407755"/>
              <a:gd name="connsiteX0" fmla="*/ 0 w 11509095"/>
              <a:gd name="connsiteY0" fmla="*/ 3473 h 1768523"/>
              <a:gd name="connsiteX1" fmla="*/ 2466747 w 11509095"/>
              <a:gd name="connsiteY1" fmla="*/ 1637173 h 1768523"/>
              <a:gd name="connsiteX2" fmla="*/ 4375881 w 11509095"/>
              <a:gd name="connsiteY2" fmla="*/ 844007 h 1768523"/>
              <a:gd name="connsiteX3" fmla="*/ 5182016 w 11509095"/>
              <a:gd name="connsiteY3" fmla="*/ 644416 h 1768523"/>
              <a:gd name="connsiteX4" fmla="*/ 7096473 w 11509095"/>
              <a:gd name="connsiteY4" fmla="*/ 1090323 h 1768523"/>
              <a:gd name="connsiteX5" fmla="*/ 9307712 w 11509095"/>
              <a:gd name="connsiteY5" fmla="*/ 271861 h 1768523"/>
              <a:gd name="connsiteX6" fmla="*/ 11509095 w 11509095"/>
              <a:gd name="connsiteY6" fmla="*/ 1756004 h 1768523"/>
              <a:gd name="connsiteX0" fmla="*/ 0 w 11509095"/>
              <a:gd name="connsiteY0" fmla="*/ 3403 h 1768453"/>
              <a:gd name="connsiteX1" fmla="*/ 2466747 w 11509095"/>
              <a:gd name="connsiteY1" fmla="*/ 1637103 h 1768453"/>
              <a:gd name="connsiteX2" fmla="*/ 5182016 w 11509095"/>
              <a:gd name="connsiteY2" fmla="*/ 644346 h 1768453"/>
              <a:gd name="connsiteX3" fmla="*/ 7096473 w 11509095"/>
              <a:gd name="connsiteY3" fmla="*/ 1090253 h 1768453"/>
              <a:gd name="connsiteX4" fmla="*/ 9307712 w 11509095"/>
              <a:gd name="connsiteY4" fmla="*/ 271791 h 1768453"/>
              <a:gd name="connsiteX5" fmla="*/ 11509095 w 11509095"/>
              <a:gd name="connsiteY5" fmla="*/ 1755934 h 1768453"/>
              <a:gd name="connsiteX0" fmla="*/ 0 w 12778219"/>
              <a:gd name="connsiteY0" fmla="*/ 136365 h 1506115"/>
              <a:gd name="connsiteX1" fmla="*/ 3735871 w 12778219"/>
              <a:gd name="connsiteY1" fmla="*/ 1374765 h 1506115"/>
              <a:gd name="connsiteX2" fmla="*/ 6451140 w 12778219"/>
              <a:gd name="connsiteY2" fmla="*/ 382008 h 1506115"/>
              <a:gd name="connsiteX3" fmla="*/ 8365597 w 12778219"/>
              <a:gd name="connsiteY3" fmla="*/ 827915 h 1506115"/>
              <a:gd name="connsiteX4" fmla="*/ 10576836 w 12778219"/>
              <a:gd name="connsiteY4" fmla="*/ 9453 h 1506115"/>
              <a:gd name="connsiteX5" fmla="*/ 12778219 w 12778219"/>
              <a:gd name="connsiteY5" fmla="*/ 1493596 h 1506115"/>
              <a:gd name="connsiteX0" fmla="*/ 0 w 12840633"/>
              <a:gd name="connsiteY0" fmla="*/ 136365 h 1506115"/>
              <a:gd name="connsiteX1" fmla="*/ 3735871 w 12840633"/>
              <a:gd name="connsiteY1" fmla="*/ 1374765 h 1506115"/>
              <a:gd name="connsiteX2" fmla="*/ 6451140 w 12840633"/>
              <a:gd name="connsiteY2" fmla="*/ 382008 h 1506115"/>
              <a:gd name="connsiteX3" fmla="*/ 8365597 w 12840633"/>
              <a:gd name="connsiteY3" fmla="*/ 827915 h 1506115"/>
              <a:gd name="connsiteX4" fmla="*/ 10576836 w 12840633"/>
              <a:gd name="connsiteY4" fmla="*/ 9453 h 1506115"/>
              <a:gd name="connsiteX5" fmla="*/ 12840633 w 12840633"/>
              <a:gd name="connsiteY5" fmla="*/ 1493595 h 1506115"/>
              <a:gd name="connsiteX0" fmla="*/ 0 w 12840633"/>
              <a:gd name="connsiteY0" fmla="*/ 131411 h 1488641"/>
              <a:gd name="connsiteX1" fmla="*/ 3735871 w 12840633"/>
              <a:gd name="connsiteY1" fmla="*/ 1369811 h 1488641"/>
              <a:gd name="connsiteX2" fmla="*/ 6451140 w 12840633"/>
              <a:gd name="connsiteY2" fmla="*/ 377054 h 1488641"/>
              <a:gd name="connsiteX3" fmla="*/ 8365597 w 12840633"/>
              <a:gd name="connsiteY3" fmla="*/ 822961 h 1488641"/>
              <a:gd name="connsiteX4" fmla="*/ 10576836 w 12840633"/>
              <a:gd name="connsiteY4" fmla="*/ 4499 h 1488641"/>
              <a:gd name="connsiteX5" fmla="*/ 12405616 w 12840633"/>
              <a:gd name="connsiteY5" fmla="*/ 1267416 h 1488641"/>
              <a:gd name="connsiteX6" fmla="*/ 12840633 w 12840633"/>
              <a:gd name="connsiteY6" fmla="*/ 1488641 h 1488641"/>
              <a:gd name="connsiteX0" fmla="*/ 0 w 18936575"/>
              <a:gd name="connsiteY0" fmla="*/ 131411 h 1371104"/>
              <a:gd name="connsiteX1" fmla="*/ 3735871 w 18936575"/>
              <a:gd name="connsiteY1" fmla="*/ 1369811 h 1371104"/>
              <a:gd name="connsiteX2" fmla="*/ 6451140 w 18936575"/>
              <a:gd name="connsiteY2" fmla="*/ 377054 h 1371104"/>
              <a:gd name="connsiteX3" fmla="*/ 8365597 w 18936575"/>
              <a:gd name="connsiteY3" fmla="*/ 822961 h 1371104"/>
              <a:gd name="connsiteX4" fmla="*/ 10576836 w 18936575"/>
              <a:gd name="connsiteY4" fmla="*/ 4499 h 1371104"/>
              <a:gd name="connsiteX5" fmla="*/ 12405616 w 18936575"/>
              <a:gd name="connsiteY5" fmla="*/ 1267416 h 1371104"/>
              <a:gd name="connsiteX6" fmla="*/ 18936575 w 18936575"/>
              <a:gd name="connsiteY6" fmla="*/ 136291 h 1371104"/>
              <a:gd name="connsiteX0" fmla="*/ 0 w 18936575"/>
              <a:gd name="connsiteY0" fmla="*/ 131411 h 1371104"/>
              <a:gd name="connsiteX1" fmla="*/ 3735871 w 18936575"/>
              <a:gd name="connsiteY1" fmla="*/ 1369811 h 1371104"/>
              <a:gd name="connsiteX2" fmla="*/ 6451140 w 18936575"/>
              <a:gd name="connsiteY2" fmla="*/ 377054 h 1371104"/>
              <a:gd name="connsiteX3" fmla="*/ 8365597 w 18936575"/>
              <a:gd name="connsiteY3" fmla="*/ 822961 h 1371104"/>
              <a:gd name="connsiteX4" fmla="*/ 10576836 w 18936575"/>
              <a:gd name="connsiteY4" fmla="*/ 4499 h 1371104"/>
              <a:gd name="connsiteX5" fmla="*/ 12405616 w 18936575"/>
              <a:gd name="connsiteY5" fmla="*/ 1267416 h 1371104"/>
              <a:gd name="connsiteX6" fmla="*/ 18936575 w 18936575"/>
              <a:gd name="connsiteY6" fmla="*/ 136291 h 1371104"/>
              <a:gd name="connsiteX0" fmla="*/ 0 w 18936575"/>
              <a:gd name="connsiteY0" fmla="*/ 131411 h 1371104"/>
              <a:gd name="connsiteX1" fmla="*/ 3735871 w 18936575"/>
              <a:gd name="connsiteY1" fmla="*/ 1369811 h 1371104"/>
              <a:gd name="connsiteX2" fmla="*/ 6451140 w 18936575"/>
              <a:gd name="connsiteY2" fmla="*/ 377054 h 1371104"/>
              <a:gd name="connsiteX3" fmla="*/ 8365597 w 18936575"/>
              <a:gd name="connsiteY3" fmla="*/ 822961 h 1371104"/>
              <a:gd name="connsiteX4" fmla="*/ 10576836 w 18936575"/>
              <a:gd name="connsiteY4" fmla="*/ 4499 h 1371104"/>
              <a:gd name="connsiteX5" fmla="*/ 12405616 w 18936575"/>
              <a:gd name="connsiteY5" fmla="*/ 1267416 h 1371104"/>
              <a:gd name="connsiteX6" fmla="*/ 18936575 w 18936575"/>
              <a:gd name="connsiteY6" fmla="*/ 136291 h 1371104"/>
              <a:gd name="connsiteX0" fmla="*/ 0 w 18936575"/>
              <a:gd name="connsiteY0" fmla="*/ 131411 h 1371104"/>
              <a:gd name="connsiteX1" fmla="*/ 3735871 w 18936575"/>
              <a:gd name="connsiteY1" fmla="*/ 1369811 h 1371104"/>
              <a:gd name="connsiteX2" fmla="*/ 6451140 w 18936575"/>
              <a:gd name="connsiteY2" fmla="*/ 377054 h 1371104"/>
              <a:gd name="connsiteX3" fmla="*/ 8365597 w 18936575"/>
              <a:gd name="connsiteY3" fmla="*/ 822961 h 1371104"/>
              <a:gd name="connsiteX4" fmla="*/ 10576836 w 18936575"/>
              <a:gd name="connsiteY4" fmla="*/ 4499 h 1371104"/>
              <a:gd name="connsiteX5" fmla="*/ 12405616 w 18936575"/>
              <a:gd name="connsiteY5" fmla="*/ 1267416 h 1371104"/>
              <a:gd name="connsiteX6" fmla="*/ 15734459 w 18936575"/>
              <a:gd name="connsiteY6" fmla="*/ 726477 h 1371104"/>
              <a:gd name="connsiteX7" fmla="*/ 18936575 w 18936575"/>
              <a:gd name="connsiteY7" fmla="*/ 136291 h 1371104"/>
              <a:gd name="connsiteX0" fmla="*/ 0 w 18936575"/>
              <a:gd name="connsiteY0" fmla="*/ 131411 h 1777513"/>
              <a:gd name="connsiteX1" fmla="*/ 3735871 w 18936575"/>
              <a:gd name="connsiteY1" fmla="*/ 1369811 h 1777513"/>
              <a:gd name="connsiteX2" fmla="*/ 6451140 w 18936575"/>
              <a:gd name="connsiteY2" fmla="*/ 377054 h 1777513"/>
              <a:gd name="connsiteX3" fmla="*/ 8365597 w 18936575"/>
              <a:gd name="connsiteY3" fmla="*/ 822961 h 1777513"/>
              <a:gd name="connsiteX4" fmla="*/ 10576836 w 18936575"/>
              <a:gd name="connsiteY4" fmla="*/ 4499 h 1777513"/>
              <a:gd name="connsiteX5" fmla="*/ 12405616 w 18936575"/>
              <a:gd name="connsiteY5" fmla="*/ 1267416 h 1777513"/>
              <a:gd name="connsiteX6" fmla="*/ 15713656 w 18936575"/>
              <a:gd name="connsiteY6" fmla="*/ 1725133 h 1777513"/>
              <a:gd name="connsiteX7" fmla="*/ 18936575 w 18936575"/>
              <a:gd name="connsiteY7" fmla="*/ 136291 h 1777513"/>
              <a:gd name="connsiteX0" fmla="*/ 0 w 18936575"/>
              <a:gd name="connsiteY0" fmla="*/ 131411 h 1371104"/>
              <a:gd name="connsiteX1" fmla="*/ 3735871 w 18936575"/>
              <a:gd name="connsiteY1" fmla="*/ 1369811 h 1371104"/>
              <a:gd name="connsiteX2" fmla="*/ 6451140 w 18936575"/>
              <a:gd name="connsiteY2" fmla="*/ 377054 h 1371104"/>
              <a:gd name="connsiteX3" fmla="*/ 8365597 w 18936575"/>
              <a:gd name="connsiteY3" fmla="*/ 822961 h 1371104"/>
              <a:gd name="connsiteX4" fmla="*/ 10576836 w 18936575"/>
              <a:gd name="connsiteY4" fmla="*/ 4499 h 1371104"/>
              <a:gd name="connsiteX5" fmla="*/ 12405616 w 18936575"/>
              <a:gd name="connsiteY5" fmla="*/ 1267416 h 1371104"/>
              <a:gd name="connsiteX6" fmla="*/ 15526407 w 18936575"/>
              <a:gd name="connsiteY6" fmla="*/ 81509 h 1371104"/>
              <a:gd name="connsiteX7" fmla="*/ 18936575 w 18936575"/>
              <a:gd name="connsiteY7" fmla="*/ 136291 h 1371104"/>
              <a:gd name="connsiteX0" fmla="*/ 0 w 18291614"/>
              <a:gd name="connsiteY0" fmla="*/ 131411 h 1371104"/>
              <a:gd name="connsiteX1" fmla="*/ 3735871 w 18291614"/>
              <a:gd name="connsiteY1" fmla="*/ 1369811 h 1371104"/>
              <a:gd name="connsiteX2" fmla="*/ 6451140 w 18291614"/>
              <a:gd name="connsiteY2" fmla="*/ 377054 h 1371104"/>
              <a:gd name="connsiteX3" fmla="*/ 8365597 w 18291614"/>
              <a:gd name="connsiteY3" fmla="*/ 822961 h 1371104"/>
              <a:gd name="connsiteX4" fmla="*/ 10576836 w 18291614"/>
              <a:gd name="connsiteY4" fmla="*/ 4499 h 1371104"/>
              <a:gd name="connsiteX5" fmla="*/ 12405616 w 18291614"/>
              <a:gd name="connsiteY5" fmla="*/ 1267416 h 1371104"/>
              <a:gd name="connsiteX6" fmla="*/ 15526407 w 18291614"/>
              <a:gd name="connsiteY6" fmla="*/ 81509 h 1371104"/>
              <a:gd name="connsiteX7" fmla="*/ 18291614 w 18291614"/>
              <a:gd name="connsiteY7" fmla="*/ 864476 h 1371104"/>
              <a:gd name="connsiteX0" fmla="*/ 0 w 18291614"/>
              <a:gd name="connsiteY0" fmla="*/ 72235 h 1311928"/>
              <a:gd name="connsiteX1" fmla="*/ 3735871 w 18291614"/>
              <a:gd name="connsiteY1" fmla="*/ 1310635 h 1311928"/>
              <a:gd name="connsiteX2" fmla="*/ 6451140 w 18291614"/>
              <a:gd name="connsiteY2" fmla="*/ 317878 h 1311928"/>
              <a:gd name="connsiteX3" fmla="*/ 8365597 w 18291614"/>
              <a:gd name="connsiteY3" fmla="*/ 763785 h 1311928"/>
              <a:gd name="connsiteX4" fmla="*/ 10478736 w 18291614"/>
              <a:gd name="connsiteY4" fmla="*/ 481645 h 1311928"/>
              <a:gd name="connsiteX5" fmla="*/ 12405616 w 18291614"/>
              <a:gd name="connsiteY5" fmla="*/ 1208240 h 1311928"/>
              <a:gd name="connsiteX6" fmla="*/ 15526407 w 18291614"/>
              <a:gd name="connsiteY6" fmla="*/ 22333 h 1311928"/>
              <a:gd name="connsiteX7" fmla="*/ 18291614 w 18291614"/>
              <a:gd name="connsiteY7" fmla="*/ 805300 h 1311928"/>
              <a:gd name="connsiteX0" fmla="*/ 0 w 18291614"/>
              <a:gd name="connsiteY0" fmla="*/ 72235 h 1311928"/>
              <a:gd name="connsiteX1" fmla="*/ 3735871 w 18291614"/>
              <a:gd name="connsiteY1" fmla="*/ 1310635 h 1311928"/>
              <a:gd name="connsiteX2" fmla="*/ 6451140 w 18291614"/>
              <a:gd name="connsiteY2" fmla="*/ 317878 h 1311928"/>
              <a:gd name="connsiteX3" fmla="*/ 8365597 w 18291614"/>
              <a:gd name="connsiteY3" fmla="*/ 763785 h 1311928"/>
              <a:gd name="connsiteX4" fmla="*/ 10478736 w 18291614"/>
              <a:gd name="connsiteY4" fmla="*/ 481645 h 1311928"/>
              <a:gd name="connsiteX5" fmla="*/ 12356566 w 18291614"/>
              <a:gd name="connsiteY5" fmla="*/ 791099 h 1311928"/>
              <a:gd name="connsiteX6" fmla="*/ 15526407 w 18291614"/>
              <a:gd name="connsiteY6" fmla="*/ 22333 h 1311928"/>
              <a:gd name="connsiteX7" fmla="*/ 18291614 w 18291614"/>
              <a:gd name="connsiteY7" fmla="*/ 805300 h 1311928"/>
              <a:gd name="connsiteX0" fmla="*/ 0 w 18291614"/>
              <a:gd name="connsiteY0" fmla="*/ 72235 h 1311928"/>
              <a:gd name="connsiteX1" fmla="*/ 3735871 w 18291614"/>
              <a:gd name="connsiteY1" fmla="*/ 1310635 h 1311928"/>
              <a:gd name="connsiteX2" fmla="*/ 6451140 w 18291614"/>
              <a:gd name="connsiteY2" fmla="*/ 317878 h 1311928"/>
              <a:gd name="connsiteX3" fmla="*/ 8365597 w 18291614"/>
              <a:gd name="connsiteY3" fmla="*/ 763785 h 1311928"/>
              <a:gd name="connsiteX4" fmla="*/ 12356566 w 18291614"/>
              <a:gd name="connsiteY4" fmla="*/ 791099 h 1311928"/>
              <a:gd name="connsiteX5" fmla="*/ 15526407 w 18291614"/>
              <a:gd name="connsiteY5" fmla="*/ 22333 h 1311928"/>
              <a:gd name="connsiteX6" fmla="*/ 18291614 w 18291614"/>
              <a:gd name="connsiteY6" fmla="*/ 805300 h 1311928"/>
              <a:gd name="connsiteX0" fmla="*/ 0 w 18291614"/>
              <a:gd name="connsiteY0" fmla="*/ 72235 h 1325829"/>
              <a:gd name="connsiteX1" fmla="*/ 3735871 w 18291614"/>
              <a:gd name="connsiteY1" fmla="*/ 1310635 h 1325829"/>
              <a:gd name="connsiteX2" fmla="*/ 8365597 w 18291614"/>
              <a:gd name="connsiteY2" fmla="*/ 763785 h 1325829"/>
              <a:gd name="connsiteX3" fmla="*/ 12356566 w 18291614"/>
              <a:gd name="connsiteY3" fmla="*/ 791099 h 1325829"/>
              <a:gd name="connsiteX4" fmla="*/ 15526407 w 18291614"/>
              <a:gd name="connsiteY4" fmla="*/ 22333 h 1325829"/>
              <a:gd name="connsiteX5" fmla="*/ 18291614 w 18291614"/>
              <a:gd name="connsiteY5" fmla="*/ 805300 h 1325829"/>
              <a:gd name="connsiteX0" fmla="*/ 0 w 18291614"/>
              <a:gd name="connsiteY0" fmla="*/ 72235 h 857630"/>
              <a:gd name="connsiteX1" fmla="*/ 8365597 w 18291614"/>
              <a:gd name="connsiteY1" fmla="*/ 763785 h 857630"/>
              <a:gd name="connsiteX2" fmla="*/ 12356566 w 18291614"/>
              <a:gd name="connsiteY2" fmla="*/ 791099 h 857630"/>
              <a:gd name="connsiteX3" fmla="*/ 15526407 w 18291614"/>
              <a:gd name="connsiteY3" fmla="*/ 22333 h 857630"/>
              <a:gd name="connsiteX4" fmla="*/ 18291614 w 18291614"/>
              <a:gd name="connsiteY4" fmla="*/ 805300 h 857630"/>
              <a:gd name="connsiteX0" fmla="*/ 0 w 18291614"/>
              <a:gd name="connsiteY0" fmla="*/ 72235 h 857630"/>
              <a:gd name="connsiteX1" fmla="*/ 4049152 w 18291614"/>
              <a:gd name="connsiteY1" fmla="*/ 763786 h 857630"/>
              <a:gd name="connsiteX2" fmla="*/ 12356566 w 18291614"/>
              <a:gd name="connsiteY2" fmla="*/ 791099 h 857630"/>
              <a:gd name="connsiteX3" fmla="*/ 15526407 w 18291614"/>
              <a:gd name="connsiteY3" fmla="*/ 22333 h 857630"/>
              <a:gd name="connsiteX4" fmla="*/ 18291614 w 18291614"/>
              <a:gd name="connsiteY4" fmla="*/ 805300 h 857630"/>
              <a:gd name="connsiteX0" fmla="*/ 0 w 18291614"/>
              <a:gd name="connsiteY0" fmla="*/ 72235 h 811706"/>
              <a:gd name="connsiteX1" fmla="*/ 4049152 w 18291614"/>
              <a:gd name="connsiteY1" fmla="*/ 763786 h 811706"/>
              <a:gd name="connsiteX2" fmla="*/ 12307514 w 18291614"/>
              <a:gd name="connsiteY2" fmla="*/ 433553 h 811706"/>
              <a:gd name="connsiteX3" fmla="*/ 15526407 w 18291614"/>
              <a:gd name="connsiteY3" fmla="*/ 22333 h 811706"/>
              <a:gd name="connsiteX4" fmla="*/ 18291614 w 18291614"/>
              <a:gd name="connsiteY4" fmla="*/ 805300 h 811706"/>
              <a:gd name="connsiteX0" fmla="*/ 0 w 18438763"/>
              <a:gd name="connsiteY0" fmla="*/ 99720 h 799994"/>
              <a:gd name="connsiteX1" fmla="*/ 4049152 w 18438763"/>
              <a:gd name="connsiteY1" fmla="*/ 791271 h 799994"/>
              <a:gd name="connsiteX2" fmla="*/ 12307514 w 18438763"/>
              <a:gd name="connsiteY2" fmla="*/ 461038 h 799994"/>
              <a:gd name="connsiteX3" fmla="*/ 15526407 w 18438763"/>
              <a:gd name="connsiteY3" fmla="*/ 49818 h 799994"/>
              <a:gd name="connsiteX4" fmla="*/ 18438763 w 18438763"/>
              <a:gd name="connsiteY4" fmla="*/ 177283 h 799994"/>
              <a:gd name="connsiteX0" fmla="*/ 0 w 16623895"/>
              <a:gd name="connsiteY0" fmla="*/ 1351137 h 1400584"/>
              <a:gd name="connsiteX1" fmla="*/ 2234284 w 16623895"/>
              <a:gd name="connsiteY1" fmla="*/ 791271 h 1400584"/>
              <a:gd name="connsiteX2" fmla="*/ 10492646 w 16623895"/>
              <a:gd name="connsiteY2" fmla="*/ 461038 h 1400584"/>
              <a:gd name="connsiteX3" fmla="*/ 13711539 w 16623895"/>
              <a:gd name="connsiteY3" fmla="*/ 49818 h 1400584"/>
              <a:gd name="connsiteX4" fmla="*/ 16623895 w 16623895"/>
              <a:gd name="connsiteY4" fmla="*/ 177283 h 1400584"/>
              <a:gd name="connsiteX0" fmla="*/ 0 w 14389611"/>
              <a:gd name="connsiteY0" fmla="*/ 791271 h 791271"/>
              <a:gd name="connsiteX1" fmla="*/ 8258362 w 14389611"/>
              <a:gd name="connsiteY1" fmla="*/ 461038 h 791271"/>
              <a:gd name="connsiteX2" fmla="*/ 11477255 w 14389611"/>
              <a:gd name="connsiteY2" fmla="*/ 49818 h 791271"/>
              <a:gd name="connsiteX3" fmla="*/ 14389611 w 14389611"/>
              <a:gd name="connsiteY3" fmla="*/ 177283 h 791271"/>
            </a:gdLst>
            <a:ahLst/>
            <a:cxnLst>
              <a:cxn ang="0">
                <a:pos x="connsiteX0" y="connsiteY0"/>
              </a:cxn>
              <a:cxn ang="0">
                <a:pos x="connsiteX1" y="connsiteY1"/>
              </a:cxn>
              <a:cxn ang="0">
                <a:pos x="connsiteX2" y="connsiteY2"/>
              </a:cxn>
              <a:cxn ang="0">
                <a:pos x="connsiteX3" y="connsiteY3"/>
              </a:cxn>
            </a:cxnLst>
            <a:rect l="l" t="t" r="r" b="b"/>
            <a:pathLst>
              <a:path w="14389611" h="791271">
                <a:moveTo>
                  <a:pt x="0" y="791271"/>
                </a:moveTo>
                <a:cubicBezTo>
                  <a:pt x="1748774" y="642921"/>
                  <a:pt x="6345486" y="584614"/>
                  <a:pt x="8258362" y="461038"/>
                </a:cubicBezTo>
                <a:cubicBezTo>
                  <a:pt x="10171238" y="337463"/>
                  <a:pt x="10388762" y="238339"/>
                  <a:pt x="11477255" y="49818"/>
                </a:cubicBezTo>
                <a:cubicBezTo>
                  <a:pt x="12565748" y="-138703"/>
                  <a:pt x="13855925" y="275647"/>
                  <a:pt x="14389611" y="177283"/>
                </a:cubicBezTo>
              </a:path>
            </a:pathLst>
          </a:custGeom>
          <a:noFill/>
          <a:ln w="63500" cap="rnd">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666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88889E-6 -2.59259E-6 L -0.46059 -0.02245 " pathEditMode="relative" rAng="0" ptsTypes="AA">
                                      <p:cBhvr>
                                        <p:cTn id="6" dur="2000" fill="hold"/>
                                        <p:tgtEl>
                                          <p:spTgt spid="36"/>
                                        </p:tgtEl>
                                        <p:attrNameLst>
                                          <p:attrName>ppt_x</p:attrName>
                                          <p:attrName>ppt_y</p:attrName>
                                        </p:attrNameLst>
                                      </p:cBhvr>
                                      <p:rCtr x="-23021" y="-1134"/>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250"/>
                                        <p:tgtEl>
                                          <p:spTgt spid="11"/>
                                        </p:tgtEl>
                                      </p:cBhvr>
                                    </p:animEffect>
                                  </p:childTnLst>
                                </p:cTn>
                              </p:par>
                            </p:childTnLst>
                          </p:cTn>
                        </p:par>
                        <p:par>
                          <p:cTn id="11" fill="hold">
                            <p:stCondLst>
                              <p:cond delay="2250"/>
                            </p:stCondLst>
                            <p:childTnLst>
                              <p:par>
                                <p:cTn id="12" presetID="10" presetClass="entr" presetSubtype="0"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250"/>
                                        <p:tgtEl>
                                          <p:spTgt spid="16"/>
                                        </p:tgtEl>
                                      </p:cBhvr>
                                    </p:animEffect>
                                  </p:childTnLst>
                                </p:cTn>
                              </p:par>
                            </p:childTnLst>
                          </p:cTn>
                        </p:par>
                        <p:par>
                          <p:cTn id="15" fill="hold">
                            <p:stCondLst>
                              <p:cond delay="2500"/>
                            </p:stCondLst>
                            <p:childTnLst>
                              <p:par>
                                <p:cTn id="16" presetID="10" presetClass="entr" presetSubtype="0" fill="hold" grpId="0" nodeType="after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2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p:bldP spid="3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reeform 31"/>
          <p:cNvSpPr/>
          <p:nvPr/>
        </p:nvSpPr>
        <p:spPr>
          <a:xfrm>
            <a:off x="-1153186" y="3481833"/>
            <a:ext cx="5208115" cy="185993"/>
          </a:xfrm>
          <a:custGeom>
            <a:avLst/>
            <a:gdLst>
              <a:gd name="connsiteX0" fmla="*/ 0 w 8747185"/>
              <a:gd name="connsiteY0" fmla="*/ 0 h 2389893"/>
              <a:gd name="connsiteX1" fmla="*/ 3752491 w 8747185"/>
              <a:gd name="connsiteY1" fmla="*/ 2027208 h 2389893"/>
              <a:gd name="connsiteX2" fmla="*/ 5184476 w 8747185"/>
              <a:gd name="connsiteY2" fmla="*/ 1906438 h 2389893"/>
              <a:gd name="connsiteX3" fmla="*/ 5978106 w 8747185"/>
              <a:gd name="connsiteY3" fmla="*/ 2337759 h 2389893"/>
              <a:gd name="connsiteX4" fmla="*/ 7065034 w 8747185"/>
              <a:gd name="connsiteY4" fmla="*/ 1992702 h 2389893"/>
              <a:gd name="connsiteX5" fmla="*/ 7781026 w 8747185"/>
              <a:gd name="connsiteY5" fmla="*/ 2389517 h 2389893"/>
              <a:gd name="connsiteX6" fmla="*/ 8462513 w 8747185"/>
              <a:gd name="connsiteY6" fmla="*/ 1906438 h 2389893"/>
              <a:gd name="connsiteX7" fmla="*/ 8747185 w 8747185"/>
              <a:gd name="connsiteY7" fmla="*/ 2070340 h 2389893"/>
              <a:gd name="connsiteX0" fmla="*/ 0 w 6866627"/>
              <a:gd name="connsiteY0" fmla="*/ 149569 h 530089"/>
              <a:gd name="connsiteX1" fmla="*/ 1871933 w 6866627"/>
              <a:gd name="connsiteY1" fmla="*/ 132316 h 530089"/>
              <a:gd name="connsiteX2" fmla="*/ 3303918 w 6866627"/>
              <a:gd name="connsiteY2" fmla="*/ 11546 h 530089"/>
              <a:gd name="connsiteX3" fmla="*/ 4097548 w 6866627"/>
              <a:gd name="connsiteY3" fmla="*/ 442867 h 530089"/>
              <a:gd name="connsiteX4" fmla="*/ 5184476 w 6866627"/>
              <a:gd name="connsiteY4" fmla="*/ 97810 h 530089"/>
              <a:gd name="connsiteX5" fmla="*/ 5900468 w 6866627"/>
              <a:gd name="connsiteY5" fmla="*/ 494625 h 530089"/>
              <a:gd name="connsiteX6" fmla="*/ 6581955 w 6866627"/>
              <a:gd name="connsiteY6" fmla="*/ 11546 h 530089"/>
              <a:gd name="connsiteX7" fmla="*/ 6866627 w 6866627"/>
              <a:gd name="connsiteY7" fmla="*/ 175448 h 530089"/>
              <a:gd name="connsiteX0" fmla="*/ 0 w 6866627"/>
              <a:gd name="connsiteY0" fmla="*/ 149569 h 642037"/>
              <a:gd name="connsiteX1" fmla="*/ 2458530 w 6866627"/>
              <a:gd name="connsiteY1" fmla="*/ 468746 h 642037"/>
              <a:gd name="connsiteX2" fmla="*/ 3303918 w 6866627"/>
              <a:gd name="connsiteY2" fmla="*/ 11546 h 642037"/>
              <a:gd name="connsiteX3" fmla="*/ 4097548 w 6866627"/>
              <a:gd name="connsiteY3" fmla="*/ 442867 h 642037"/>
              <a:gd name="connsiteX4" fmla="*/ 5184476 w 6866627"/>
              <a:gd name="connsiteY4" fmla="*/ 97810 h 642037"/>
              <a:gd name="connsiteX5" fmla="*/ 5900468 w 6866627"/>
              <a:gd name="connsiteY5" fmla="*/ 494625 h 642037"/>
              <a:gd name="connsiteX6" fmla="*/ 6581955 w 6866627"/>
              <a:gd name="connsiteY6" fmla="*/ 11546 h 642037"/>
              <a:gd name="connsiteX7" fmla="*/ 6866627 w 6866627"/>
              <a:gd name="connsiteY7" fmla="*/ 175448 h 642037"/>
              <a:gd name="connsiteX0" fmla="*/ 0 w 5615797"/>
              <a:gd name="connsiteY0" fmla="*/ 589517 h 959879"/>
              <a:gd name="connsiteX1" fmla="*/ 1207700 w 5615797"/>
              <a:gd name="connsiteY1" fmla="*/ 468746 h 959879"/>
              <a:gd name="connsiteX2" fmla="*/ 2053088 w 5615797"/>
              <a:gd name="connsiteY2" fmla="*/ 11546 h 959879"/>
              <a:gd name="connsiteX3" fmla="*/ 2846718 w 5615797"/>
              <a:gd name="connsiteY3" fmla="*/ 442867 h 959879"/>
              <a:gd name="connsiteX4" fmla="*/ 3933646 w 5615797"/>
              <a:gd name="connsiteY4" fmla="*/ 97810 h 959879"/>
              <a:gd name="connsiteX5" fmla="*/ 4649638 w 5615797"/>
              <a:gd name="connsiteY5" fmla="*/ 494625 h 959879"/>
              <a:gd name="connsiteX6" fmla="*/ 5331125 w 5615797"/>
              <a:gd name="connsiteY6" fmla="*/ 11546 h 959879"/>
              <a:gd name="connsiteX7" fmla="*/ 5615797 w 5615797"/>
              <a:gd name="connsiteY7" fmla="*/ 175448 h 959879"/>
              <a:gd name="connsiteX0" fmla="*/ 0 w 5615797"/>
              <a:gd name="connsiteY0" fmla="*/ 589517 h 824156"/>
              <a:gd name="connsiteX1" fmla="*/ 1207700 w 5615797"/>
              <a:gd name="connsiteY1" fmla="*/ 468746 h 824156"/>
              <a:gd name="connsiteX2" fmla="*/ 2053088 w 5615797"/>
              <a:gd name="connsiteY2" fmla="*/ 11546 h 824156"/>
              <a:gd name="connsiteX3" fmla="*/ 2846718 w 5615797"/>
              <a:gd name="connsiteY3" fmla="*/ 442867 h 824156"/>
              <a:gd name="connsiteX4" fmla="*/ 3933646 w 5615797"/>
              <a:gd name="connsiteY4" fmla="*/ 97810 h 824156"/>
              <a:gd name="connsiteX5" fmla="*/ 4649638 w 5615797"/>
              <a:gd name="connsiteY5" fmla="*/ 494625 h 824156"/>
              <a:gd name="connsiteX6" fmla="*/ 5331125 w 5615797"/>
              <a:gd name="connsiteY6" fmla="*/ 11546 h 824156"/>
              <a:gd name="connsiteX7" fmla="*/ 5615797 w 5615797"/>
              <a:gd name="connsiteY7" fmla="*/ 175448 h 824156"/>
              <a:gd name="connsiteX0" fmla="*/ 0 w 5615797"/>
              <a:gd name="connsiteY0" fmla="*/ 589517 h 838083"/>
              <a:gd name="connsiteX1" fmla="*/ 1207700 w 5615797"/>
              <a:gd name="connsiteY1" fmla="*/ 468746 h 838083"/>
              <a:gd name="connsiteX2" fmla="*/ 2053088 w 5615797"/>
              <a:gd name="connsiteY2" fmla="*/ 11546 h 838083"/>
              <a:gd name="connsiteX3" fmla="*/ 2846718 w 5615797"/>
              <a:gd name="connsiteY3" fmla="*/ 442867 h 838083"/>
              <a:gd name="connsiteX4" fmla="*/ 3933646 w 5615797"/>
              <a:gd name="connsiteY4" fmla="*/ 97810 h 838083"/>
              <a:gd name="connsiteX5" fmla="*/ 4649638 w 5615797"/>
              <a:gd name="connsiteY5" fmla="*/ 494625 h 838083"/>
              <a:gd name="connsiteX6" fmla="*/ 5331125 w 5615797"/>
              <a:gd name="connsiteY6" fmla="*/ 11546 h 838083"/>
              <a:gd name="connsiteX7" fmla="*/ 5615797 w 5615797"/>
              <a:gd name="connsiteY7" fmla="*/ 175448 h 838083"/>
              <a:gd name="connsiteX0" fmla="*/ 0 w 5615797"/>
              <a:gd name="connsiteY0" fmla="*/ 589517 h 902605"/>
              <a:gd name="connsiteX1" fmla="*/ 1207700 w 5615797"/>
              <a:gd name="connsiteY1" fmla="*/ 468746 h 902605"/>
              <a:gd name="connsiteX2" fmla="*/ 2053088 w 5615797"/>
              <a:gd name="connsiteY2" fmla="*/ 11546 h 902605"/>
              <a:gd name="connsiteX3" fmla="*/ 2846718 w 5615797"/>
              <a:gd name="connsiteY3" fmla="*/ 442867 h 902605"/>
              <a:gd name="connsiteX4" fmla="*/ 3933646 w 5615797"/>
              <a:gd name="connsiteY4" fmla="*/ 97810 h 902605"/>
              <a:gd name="connsiteX5" fmla="*/ 4649638 w 5615797"/>
              <a:gd name="connsiteY5" fmla="*/ 494625 h 902605"/>
              <a:gd name="connsiteX6" fmla="*/ 5331125 w 5615797"/>
              <a:gd name="connsiteY6" fmla="*/ 11546 h 902605"/>
              <a:gd name="connsiteX7" fmla="*/ 5615797 w 5615797"/>
              <a:gd name="connsiteY7" fmla="*/ 175448 h 902605"/>
              <a:gd name="connsiteX0" fmla="*/ 0 w 5900469"/>
              <a:gd name="connsiteY0" fmla="*/ 578663 h 891751"/>
              <a:gd name="connsiteX1" fmla="*/ 1207700 w 5900469"/>
              <a:gd name="connsiteY1" fmla="*/ 457892 h 891751"/>
              <a:gd name="connsiteX2" fmla="*/ 2053088 w 5900469"/>
              <a:gd name="connsiteY2" fmla="*/ 692 h 891751"/>
              <a:gd name="connsiteX3" fmla="*/ 2846718 w 5900469"/>
              <a:gd name="connsiteY3" fmla="*/ 432013 h 891751"/>
              <a:gd name="connsiteX4" fmla="*/ 3933646 w 5900469"/>
              <a:gd name="connsiteY4" fmla="*/ 86956 h 891751"/>
              <a:gd name="connsiteX5" fmla="*/ 4649638 w 5900469"/>
              <a:gd name="connsiteY5" fmla="*/ 483771 h 891751"/>
              <a:gd name="connsiteX6" fmla="*/ 5331125 w 5900469"/>
              <a:gd name="connsiteY6" fmla="*/ 692 h 891751"/>
              <a:gd name="connsiteX7" fmla="*/ 5900469 w 5900469"/>
              <a:gd name="connsiteY7" fmla="*/ 613168 h 891751"/>
              <a:gd name="connsiteX0" fmla="*/ 0 w 5900469"/>
              <a:gd name="connsiteY0" fmla="*/ 586629 h 957294"/>
              <a:gd name="connsiteX1" fmla="*/ 1207700 w 5900469"/>
              <a:gd name="connsiteY1" fmla="*/ 465858 h 957294"/>
              <a:gd name="connsiteX2" fmla="*/ 2225617 w 5900469"/>
              <a:gd name="connsiteY2" fmla="*/ 32 h 957294"/>
              <a:gd name="connsiteX3" fmla="*/ 2846718 w 5900469"/>
              <a:gd name="connsiteY3" fmla="*/ 439979 h 957294"/>
              <a:gd name="connsiteX4" fmla="*/ 3933646 w 5900469"/>
              <a:gd name="connsiteY4" fmla="*/ 94922 h 957294"/>
              <a:gd name="connsiteX5" fmla="*/ 4649638 w 5900469"/>
              <a:gd name="connsiteY5" fmla="*/ 491737 h 957294"/>
              <a:gd name="connsiteX6" fmla="*/ 5331125 w 5900469"/>
              <a:gd name="connsiteY6" fmla="*/ 8658 h 957294"/>
              <a:gd name="connsiteX7" fmla="*/ 5900469 w 5900469"/>
              <a:gd name="connsiteY7" fmla="*/ 621134 h 957294"/>
              <a:gd name="connsiteX0" fmla="*/ 0 w 5900469"/>
              <a:gd name="connsiteY0" fmla="*/ 586629 h 957294"/>
              <a:gd name="connsiteX1" fmla="*/ 1630394 w 5900469"/>
              <a:gd name="connsiteY1" fmla="*/ 465858 h 957294"/>
              <a:gd name="connsiteX2" fmla="*/ 2225617 w 5900469"/>
              <a:gd name="connsiteY2" fmla="*/ 32 h 957294"/>
              <a:gd name="connsiteX3" fmla="*/ 2846718 w 5900469"/>
              <a:gd name="connsiteY3" fmla="*/ 439979 h 957294"/>
              <a:gd name="connsiteX4" fmla="*/ 3933646 w 5900469"/>
              <a:gd name="connsiteY4" fmla="*/ 94922 h 957294"/>
              <a:gd name="connsiteX5" fmla="*/ 4649638 w 5900469"/>
              <a:gd name="connsiteY5" fmla="*/ 491737 h 957294"/>
              <a:gd name="connsiteX6" fmla="*/ 5331125 w 5900469"/>
              <a:gd name="connsiteY6" fmla="*/ 8658 h 957294"/>
              <a:gd name="connsiteX7" fmla="*/ 5900469 w 5900469"/>
              <a:gd name="connsiteY7" fmla="*/ 621134 h 957294"/>
              <a:gd name="connsiteX0" fmla="*/ 0 w 5900469"/>
              <a:gd name="connsiteY0" fmla="*/ 596217 h 906624"/>
              <a:gd name="connsiteX1" fmla="*/ 1664899 w 5900469"/>
              <a:gd name="connsiteY1" fmla="*/ 182148 h 906624"/>
              <a:gd name="connsiteX2" fmla="*/ 2225617 w 5900469"/>
              <a:gd name="connsiteY2" fmla="*/ 9620 h 906624"/>
              <a:gd name="connsiteX3" fmla="*/ 2846718 w 5900469"/>
              <a:gd name="connsiteY3" fmla="*/ 449567 h 906624"/>
              <a:gd name="connsiteX4" fmla="*/ 3933646 w 5900469"/>
              <a:gd name="connsiteY4" fmla="*/ 104510 h 906624"/>
              <a:gd name="connsiteX5" fmla="*/ 4649638 w 5900469"/>
              <a:gd name="connsiteY5" fmla="*/ 501325 h 906624"/>
              <a:gd name="connsiteX6" fmla="*/ 5331125 w 5900469"/>
              <a:gd name="connsiteY6" fmla="*/ 18246 h 906624"/>
              <a:gd name="connsiteX7" fmla="*/ 5900469 w 5900469"/>
              <a:gd name="connsiteY7" fmla="*/ 630722 h 906624"/>
              <a:gd name="connsiteX0" fmla="*/ 0 w 5900469"/>
              <a:gd name="connsiteY0" fmla="*/ 578663 h 888184"/>
              <a:gd name="connsiteX1" fmla="*/ 1664899 w 5900469"/>
              <a:gd name="connsiteY1" fmla="*/ 164594 h 888184"/>
              <a:gd name="connsiteX2" fmla="*/ 2372266 w 5900469"/>
              <a:gd name="connsiteY2" fmla="*/ 26571 h 888184"/>
              <a:gd name="connsiteX3" fmla="*/ 2846718 w 5900469"/>
              <a:gd name="connsiteY3" fmla="*/ 432013 h 888184"/>
              <a:gd name="connsiteX4" fmla="*/ 3933646 w 5900469"/>
              <a:gd name="connsiteY4" fmla="*/ 86956 h 888184"/>
              <a:gd name="connsiteX5" fmla="*/ 4649638 w 5900469"/>
              <a:gd name="connsiteY5" fmla="*/ 483771 h 888184"/>
              <a:gd name="connsiteX6" fmla="*/ 5331125 w 5900469"/>
              <a:gd name="connsiteY6" fmla="*/ 692 h 888184"/>
              <a:gd name="connsiteX7" fmla="*/ 5900469 w 5900469"/>
              <a:gd name="connsiteY7" fmla="*/ 613168 h 888184"/>
              <a:gd name="connsiteX0" fmla="*/ 0 w 5495027"/>
              <a:gd name="connsiteY0" fmla="*/ 0 h 672860"/>
              <a:gd name="connsiteX1" fmla="*/ 1259457 w 5495027"/>
              <a:gd name="connsiteY1" fmla="*/ 224286 h 672860"/>
              <a:gd name="connsiteX2" fmla="*/ 1966824 w 5495027"/>
              <a:gd name="connsiteY2" fmla="*/ 86263 h 672860"/>
              <a:gd name="connsiteX3" fmla="*/ 2441276 w 5495027"/>
              <a:gd name="connsiteY3" fmla="*/ 491705 h 672860"/>
              <a:gd name="connsiteX4" fmla="*/ 3528204 w 5495027"/>
              <a:gd name="connsiteY4" fmla="*/ 146648 h 672860"/>
              <a:gd name="connsiteX5" fmla="*/ 4244196 w 5495027"/>
              <a:gd name="connsiteY5" fmla="*/ 543463 h 672860"/>
              <a:gd name="connsiteX6" fmla="*/ 4925683 w 5495027"/>
              <a:gd name="connsiteY6" fmla="*/ 60384 h 672860"/>
              <a:gd name="connsiteX7" fmla="*/ 5495027 w 5495027"/>
              <a:gd name="connsiteY7" fmla="*/ 672860 h 672860"/>
              <a:gd name="connsiteX0" fmla="*/ 0 w 5495027"/>
              <a:gd name="connsiteY0" fmla="*/ 0 h 672860"/>
              <a:gd name="connsiteX1" fmla="*/ 1259457 w 5495027"/>
              <a:gd name="connsiteY1" fmla="*/ 224286 h 672860"/>
              <a:gd name="connsiteX2" fmla="*/ 1940945 w 5495027"/>
              <a:gd name="connsiteY2" fmla="*/ 34504 h 672860"/>
              <a:gd name="connsiteX3" fmla="*/ 2441276 w 5495027"/>
              <a:gd name="connsiteY3" fmla="*/ 491705 h 672860"/>
              <a:gd name="connsiteX4" fmla="*/ 3528204 w 5495027"/>
              <a:gd name="connsiteY4" fmla="*/ 146648 h 672860"/>
              <a:gd name="connsiteX5" fmla="*/ 4244196 w 5495027"/>
              <a:gd name="connsiteY5" fmla="*/ 543463 h 672860"/>
              <a:gd name="connsiteX6" fmla="*/ 4925683 w 5495027"/>
              <a:gd name="connsiteY6" fmla="*/ 60384 h 672860"/>
              <a:gd name="connsiteX7" fmla="*/ 5495027 w 5495027"/>
              <a:gd name="connsiteY7" fmla="*/ 672860 h 672860"/>
              <a:gd name="connsiteX0" fmla="*/ 0 w 5495027"/>
              <a:gd name="connsiteY0" fmla="*/ 0 h 672860"/>
              <a:gd name="connsiteX1" fmla="*/ 1259457 w 5495027"/>
              <a:gd name="connsiteY1" fmla="*/ 224286 h 672860"/>
              <a:gd name="connsiteX2" fmla="*/ 1923692 w 5495027"/>
              <a:gd name="connsiteY2" fmla="*/ 34504 h 672860"/>
              <a:gd name="connsiteX3" fmla="*/ 2441276 w 5495027"/>
              <a:gd name="connsiteY3" fmla="*/ 491705 h 672860"/>
              <a:gd name="connsiteX4" fmla="*/ 3528204 w 5495027"/>
              <a:gd name="connsiteY4" fmla="*/ 146648 h 672860"/>
              <a:gd name="connsiteX5" fmla="*/ 4244196 w 5495027"/>
              <a:gd name="connsiteY5" fmla="*/ 543463 h 672860"/>
              <a:gd name="connsiteX6" fmla="*/ 4925683 w 5495027"/>
              <a:gd name="connsiteY6" fmla="*/ 60384 h 672860"/>
              <a:gd name="connsiteX7" fmla="*/ 5495027 w 5495027"/>
              <a:gd name="connsiteY7" fmla="*/ 672860 h 672860"/>
              <a:gd name="connsiteX0" fmla="*/ 0 w 5495027"/>
              <a:gd name="connsiteY0" fmla="*/ 0 h 672860"/>
              <a:gd name="connsiteX1" fmla="*/ 1362974 w 5495027"/>
              <a:gd name="connsiteY1" fmla="*/ 69010 h 672860"/>
              <a:gd name="connsiteX2" fmla="*/ 1923692 w 5495027"/>
              <a:gd name="connsiteY2" fmla="*/ 34504 h 672860"/>
              <a:gd name="connsiteX3" fmla="*/ 2441276 w 5495027"/>
              <a:gd name="connsiteY3" fmla="*/ 491705 h 672860"/>
              <a:gd name="connsiteX4" fmla="*/ 3528204 w 5495027"/>
              <a:gd name="connsiteY4" fmla="*/ 146648 h 672860"/>
              <a:gd name="connsiteX5" fmla="*/ 4244196 w 5495027"/>
              <a:gd name="connsiteY5" fmla="*/ 543463 h 672860"/>
              <a:gd name="connsiteX6" fmla="*/ 4925683 w 5495027"/>
              <a:gd name="connsiteY6" fmla="*/ 60384 h 672860"/>
              <a:gd name="connsiteX7" fmla="*/ 5495027 w 5495027"/>
              <a:gd name="connsiteY7" fmla="*/ 672860 h 672860"/>
              <a:gd name="connsiteX0" fmla="*/ 0 w 5495027"/>
              <a:gd name="connsiteY0" fmla="*/ 51406 h 724266"/>
              <a:gd name="connsiteX1" fmla="*/ 1362974 w 5495027"/>
              <a:gd name="connsiteY1" fmla="*/ 120416 h 724266"/>
              <a:gd name="connsiteX2" fmla="*/ 1923692 w 5495027"/>
              <a:gd name="connsiteY2" fmla="*/ 85910 h 724266"/>
              <a:gd name="connsiteX3" fmla="*/ 2441276 w 5495027"/>
              <a:gd name="connsiteY3" fmla="*/ 543111 h 724266"/>
              <a:gd name="connsiteX4" fmla="*/ 3528204 w 5495027"/>
              <a:gd name="connsiteY4" fmla="*/ 198054 h 724266"/>
              <a:gd name="connsiteX5" fmla="*/ 4244196 w 5495027"/>
              <a:gd name="connsiteY5" fmla="*/ 594869 h 724266"/>
              <a:gd name="connsiteX6" fmla="*/ 4925683 w 5495027"/>
              <a:gd name="connsiteY6" fmla="*/ 111790 h 724266"/>
              <a:gd name="connsiteX7" fmla="*/ 5495027 w 5495027"/>
              <a:gd name="connsiteY7" fmla="*/ 724266 h 724266"/>
              <a:gd name="connsiteX0" fmla="*/ 0 w 5495027"/>
              <a:gd name="connsiteY0" fmla="*/ 58534 h 731394"/>
              <a:gd name="connsiteX1" fmla="*/ 1362974 w 5495027"/>
              <a:gd name="connsiteY1" fmla="*/ 127544 h 731394"/>
              <a:gd name="connsiteX2" fmla="*/ 1923692 w 5495027"/>
              <a:gd name="connsiteY2" fmla="*/ 93038 h 731394"/>
              <a:gd name="connsiteX3" fmla="*/ 2441276 w 5495027"/>
              <a:gd name="connsiteY3" fmla="*/ 550239 h 731394"/>
              <a:gd name="connsiteX4" fmla="*/ 3528204 w 5495027"/>
              <a:gd name="connsiteY4" fmla="*/ 205182 h 731394"/>
              <a:gd name="connsiteX5" fmla="*/ 4244196 w 5495027"/>
              <a:gd name="connsiteY5" fmla="*/ 601997 h 731394"/>
              <a:gd name="connsiteX6" fmla="*/ 4925683 w 5495027"/>
              <a:gd name="connsiteY6" fmla="*/ 118918 h 731394"/>
              <a:gd name="connsiteX7" fmla="*/ 5495027 w 5495027"/>
              <a:gd name="connsiteY7" fmla="*/ 731394 h 731394"/>
              <a:gd name="connsiteX0" fmla="*/ 0 w 5495027"/>
              <a:gd name="connsiteY0" fmla="*/ 58534 h 731394"/>
              <a:gd name="connsiteX1" fmla="*/ 1362974 w 5495027"/>
              <a:gd name="connsiteY1" fmla="*/ 127544 h 731394"/>
              <a:gd name="connsiteX2" fmla="*/ 1923692 w 5495027"/>
              <a:gd name="connsiteY2" fmla="*/ 93038 h 731394"/>
              <a:gd name="connsiteX3" fmla="*/ 2441276 w 5495027"/>
              <a:gd name="connsiteY3" fmla="*/ 550239 h 731394"/>
              <a:gd name="connsiteX4" fmla="*/ 3528204 w 5495027"/>
              <a:gd name="connsiteY4" fmla="*/ 205182 h 731394"/>
              <a:gd name="connsiteX5" fmla="*/ 4244196 w 5495027"/>
              <a:gd name="connsiteY5" fmla="*/ 601997 h 731394"/>
              <a:gd name="connsiteX6" fmla="*/ 4925683 w 5495027"/>
              <a:gd name="connsiteY6" fmla="*/ 118918 h 731394"/>
              <a:gd name="connsiteX7" fmla="*/ 5495027 w 5495027"/>
              <a:gd name="connsiteY7" fmla="*/ 731394 h 731394"/>
              <a:gd name="connsiteX0" fmla="*/ 0 w 5495027"/>
              <a:gd name="connsiteY0" fmla="*/ 57611 h 730471"/>
              <a:gd name="connsiteX1" fmla="*/ 1362974 w 5495027"/>
              <a:gd name="connsiteY1" fmla="*/ 126621 h 730471"/>
              <a:gd name="connsiteX2" fmla="*/ 1923692 w 5495027"/>
              <a:gd name="connsiteY2" fmla="*/ 92115 h 730471"/>
              <a:gd name="connsiteX3" fmla="*/ 2484408 w 5495027"/>
              <a:gd name="connsiteY3" fmla="*/ 532063 h 730471"/>
              <a:gd name="connsiteX4" fmla="*/ 3528204 w 5495027"/>
              <a:gd name="connsiteY4" fmla="*/ 204259 h 730471"/>
              <a:gd name="connsiteX5" fmla="*/ 4244196 w 5495027"/>
              <a:gd name="connsiteY5" fmla="*/ 601074 h 730471"/>
              <a:gd name="connsiteX6" fmla="*/ 4925683 w 5495027"/>
              <a:gd name="connsiteY6" fmla="*/ 117995 h 730471"/>
              <a:gd name="connsiteX7" fmla="*/ 5495027 w 5495027"/>
              <a:gd name="connsiteY7" fmla="*/ 730471 h 730471"/>
              <a:gd name="connsiteX0" fmla="*/ 0 w 5495027"/>
              <a:gd name="connsiteY0" fmla="*/ 57611 h 892809"/>
              <a:gd name="connsiteX1" fmla="*/ 1362974 w 5495027"/>
              <a:gd name="connsiteY1" fmla="*/ 126621 h 892809"/>
              <a:gd name="connsiteX2" fmla="*/ 1923692 w 5495027"/>
              <a:gd name="connsiteY2" fmla="*/ 92115 h 892809"/>
              <a:gd name="connsiteX3" fmla="*/ 2484408 w 5495027"/>
              <a:gd name="connsiteY3" fmla="*/ 532063 h 892809"/>
              <a:gd name="connsiteX4" fmla="*/ 3605842 w 5495027"/>
              <a:gd name="connsiteY4" fmla="*/ 885745 h 892809"/>
              <a:gd name="connsiteX5" fmla="*/ 3528204 w 5495027"/>
              <a:gd name="connsiteY5" fmla="*/ 204259 h 892809"/>
              <a:gd name="connsiteX6" fmla="*/ 4244196 w 5495027"/>
              <a:gd name="connsiteY6" fmla="*/ 601074 h 892809"/>
              <a:gd name="connsiteX7" fmla="*/ 4925683 w 5495027"/>
              <a:gd name="connsiteY7" fmla="*/ 117995 h 892809"/>
              <a:gd name="connsiteX8" fmla="*/ 5495027 w 5495027"/>
              <a:gd name="connsiteY8" fmla="*/ 730471 h 892809"/>
              <a:gd name="connsiteX0" fmla="*/ 0 w 5495027"/>
              <a:gd name="connsiteY0" fmla="*/ 57611 h 730471"/>
              <a:gd name="connsiteX1" fmla="*/ 1362974 w 5495027"/>
              <a:gd name="connsiteY1" fmla="*/ 126621 h 730471"/>
              <a:gd name="connsiteX2" fmla="*/ 1923692 w 5495027"/>
              <a:gd name="connsiteY2" fmla="*/ 92115 h 730471"/>
              <a:gd name="connsiteX3" fmla="*/ 2484408 w 5495027"/>
              <a:gd name="connsiteY3" fmla="*/ 532063 h 730471"/>
              <a:gd name="connsiteX4" fmla="*/ 3036499 w 5495027"/>
              <a:gd name="connsiteY4" fmla="*/ 428545 h 730471"/>
              <a:gd name="connsiteX5" fmla="*/ 3528204 w 5495027"/>
              <a:gd name="connsiteY5" fmla="*/ 204259 h 730471"/>
              <a:gd name="connsiteX6" fmla="*/ 4244196 w 5495027"/>
              <a:gd name="connsiteY6" fmla="*/ 601074 h 730471"/>
              <a:gd name="connsiteX7" fmla="*/ 4925683 w 5495027"/>
              <a:gd name="connsiteY7" fmla="*/ 117995 h 730471"/>
              <a:gd name="connsiteX8" fmla="*/ 5495027 w 5495027"/>
              <a:gd name="connsiteY8" fmla="*/ 730471 h 730471"/>
              <a:gd name="connsiteX0" fmla="*/ 0 w 5495027"/>
              <a:gd name="connsiteY0" fmla="*/ 38325 h 711185"/>
              <a:gd name="connsiteX1" fmla="*/ 1362974 w 5495027"/>
              <a:gd name="connsiteY1" fmla="*/ 107335 h 711185"/>
              <a:gd name="connsiteX2" fmla="*/ 1923692 w 5495027"/>
              <a:gd name="connsiteY2" fmla="*/ 72829 h 711185"/>
              <a:gd name="connsiteX3" fmla="*/ 2363638 w 5495027"/>
              <a:gd name="connsiteY3" fmla="*/ 115962 h 711185"/>
              <a:gd name="connsiteX4" fmla="*/ 3036499 w 5495027"/>
              <a:gd name="connsiteY4" fmla="*/ 409259 h 711185"/>
              <a:gd name="connsiteX5" fmla="*/ 3528204 w 5495027"/>
              <a:gd name="connsiteY5" fmla="*/ 184973 h 711185"/>
              <a:gd name="connsiteX6" fmla="*/ 4244196 w 5495027"/>
              <a:gd name="connsiteY6" fmla="*/ 581788 h 711185"/>
              <a:gd name="connsiteX7" fmla="*/ 4925683 w 5495027"/>
              <a:gd name="connsiteY7" fmla="*/ 98709 h 711185"/>
              <a:gd name="connsiteX8" fmla="*/ 5495027 w 5495027"/>
              <a:gd name="connsiteY8" fmla="*/ 711185 h 711185"/>
              <a:gd name="connsiteX0" fmla="*/ 0 w 5495027"/>
              <a:gd name="connsiteY0" fmla="*/ 38325 h 711185"/>
              <a:gd name="connsiteX1" fmla="*/ 1362974 w 5495027"/>
              <a:gd name="connsiteY1" fmla="*/ 107335 h 711185"/>
              <a:gd name="connsiteX2" fmla="*/ 1923692 w 5495027"/>
              <a:gd name="connsiteY2" fmla="*/ 72829 h 711185"/>
              <a:gd name="connsiteX3" fmla="*/ 2363638 w 5495027"/>
              <a:gd name="connsiteY3" fmla="*/ 115962 h 711185"/>
              <a:gd name="connsiteX4" fmla="*/ 3036499 w 5495027"/>
              <a:gd name="connsiteY4" fmla="*/ 409259 h 711185"/>
              <a:gd name="connsiteX5" fmla="*/ 3528204 w 5495027"/>
              <a:gd name="connsiteY5" fmla="*/ 184973 h 711185"/>
              <a:gd name="connsiteX6" fmla="*/ 4244196 w 5495027"/>
              <a:gd name="connsiteY6" fmla="*/ 581788 h 711185"/>
              <a:gd name="connsiteX7" fmla="*/ 4925683 w 5495027"/>
              <a:gd name="connsiteY7" fmla="*/ 98709 h 711185"/>
              <a:gd name="connsiteX8" fmla="*/ 5495027 w 5495027"/>
              <a:gd name="connsiteY8" fmla="*/ 711185 h 711185"/>
              <a:gd name="connsiteX0" fmla="*/ 0 w 5495027"/>
              <a:gd name="connsiteY0" fmla="*/ 0 h 672860"/>
              <a:gd name="connsiteX1" fmla="*/ 1362974 w 5495027"/>
              <a:gd name="connsiteY1" fmla="*/ 69010 h 672860"/>
              <a:gd name="connsiteX2" fmla="*/ 1923692 w 5495027"/>
              <a:gd name="connsiteY2" fmla="*/ 34504 h 672860"/>
              <a:gd name="connsiteX3" fmla="*/ 2363638 w 5495027"/>
              <a:gd name="connsiteY3" fmla="*/ 77637 h 672860"/>
              <a:gd name="connsiteX4" fmla="*/ 3036499 w 5495027"/>
              <a:gd name="connsiteY4" fmla="*/ 370934 h 672860"/>
              <a:gd name="connsiteX5" fmla="*/ 3528204 w 5495027"/>
              <a:gd name="connsiteY5" fmla="*/ 146648 h 672860"/>
              <a:gd name="connsiteX6" fmla="*/ 4244196 w 5495027"/>
              <a:gd name="connsiteY6" fmla="*/ 543463 h 672860"/>
              <a:gd name="connsiteX7" fmla="*/ 4925683 w 5495027"/>
              <a:gd name="connsiteY7" fmla="*/ 60384 h 672860"/>
              <a:gd name="connsiteX8" fmla="*/ 5495027 w 5495027"/>
              <a:gd name="connsiteY8" fmla="*/ 672860 h 672860"/>
              <a:gd name="connsiteX0" fmla="*/ 0 w 5495027"/>
              <a:gd name="connsiteY0" fmla="*/ 11895 h 684755"/>
              <a:gd name="connsiteX1" fmla="*/ 1362974 w 5495027"/>
              <a:gd name="connsiteY1" fmla="*/ 80905 h 684755"/>
              <a:gd name="connsiteX2" fmla="*/ 1923692 w 5495027"/>
              <a:gd name="connsiteY2" fmla="*/ 46399 h 684755"/>
              <a:gd name="connsiteX3" fmla="*/ 2363638 w 5495027"/>
              <a:gd name="connsiteY3" fmla="*/ 89532 h 684755"/>
              <a:gd name="connsiteX4" fmla="*/ 3036499 w 5495027"/>
              <a:gd name="connsiteY4" fmla="*/ 382829 h 684755"/>
              <a:gd name="connsiteX5" fmla="*/ 3528204 w 5495027"/>
              <a:gd name="connsiteY5" fmla="*/ 158543 h 684755"/>
              <a:gd name="connsiteX6" fmla="*/ 4244196 w 5495027"/>
              <a:gd name="connsiteY6" fmla="*/ 555358 h 684755"/>
              <a:gd name="connsiteX7" fmla="*/ 4925683 w 5495027"/>
              <a:gd name="connsiteY7" fmla="*/ 72279 h 684755"/>
              <a:gd name="connsiteX8" fmla="*/ 5495027 w 5495027"/>
              <a:gd name="connsiteY8" fmla="*/ 684755 h 684755"/>
              <a:gd name="connsiteX0" fmla="*/ 0 w 5495027"/>
              <a:gd name="connsiteY0" fmla="*/ 11895 h 684755"/>
              <a:gd name="connsiteX1" fmla="*/ 1362974 w 5495027"/>
              <a:gd name="connsiteY1" fmla="*/ 80905 h 684755"/>
              <a:gd name="connsiteX2" fmla="*/ 1923692 w 5495027"/>
              <a:gd name="connsiteY2" fmla="*/ 46399 h 684755"/>
              <a:gd name="connsiteX3" fmla="*/ 2363638 w 5495027"/>
              <a:gd name="connsiteY3" fmla="*/ 89532 h 684755"/>
              <a:gd name="connsiteX4" fmla="*/ 3036499 w 5495027"/>
              <a:gd name="connsiteY4" fmla="*/ 382829 h 684755"/>
              <a:gd name="connsiteX5" fmla="*/ 3528204 w 5495027"/>
              <a:gd name="connsiteY5" fmla="*/ 158543 h 684755"/>
              <a:gd name="connsiteX6" fmla="*/ 4244196 w 5495027"/>
              <a:gd name="connsiteY6" fmla="*/ 555358 h 684755"/>
              <a:gd name="connsiteX7" fmla="*/ 4925683 w 5495027"/>
              <a:gd name="connsiteY7" fmla="*/ 72279 h 684755"/>
              <a:gd name="connsiteX8" fmla="*/ 5495027 w 5495027"/>
              <a:gd name="connsiteY8" fmla="*/ 684755 h 684755"/>
              <a:gd name="connsiteX0" fmla="*/ 0 w 5495027"/>
              <a:gd name="connsiteY0" fmla="*/ 11895 h 684755"/>
              <a:gd name="connsiteX1" fmla="*/ 1362974 w 5495027"/>
              <a:gd name="connsiteY1" fmla="*/ 80905 h 684755"/>
              <a:gd name="connsiteX2" fmla="*/ 1923692 w 5495027"/>
              <a:gd name="connsiteY2" fmla="*/ 46399 h 684755"/>
              <a:gd name="connsiteX3" fmla="*/ 2363638 w 5495027"/>
              <a:gd name="connsiteY3" fmla="*/ 89532 h 684755"/>
              <a:gd name="connsiteX4" fmla="*/ 3036499 w 5495027"/>
              <a:gd name="connsiteY4" fmla="*/ 382829 h 684755"/>
              <a:gd name="connsiteX5" fmla="*/ 3528204 w 5495027"/>
              <a:gd name="connsiteY5" fmla="*/ 158543 h 684755"/>
              <a:gd name="connsiteX6" fmla="*/ 4244196 w 5495027"/>
              <a:gd name="connsiteY6" fmla="*/ 555358 h 684755"/>
              <a:gd name="connsiteX7" fmla="*/ 4925683 w 5495027"/>
              <a:gd name="connsiteY7" fmla="*/ 72279 h 684755"/>
              <a:gd name="connsiteX8" fmla="*/ 5495027 w 5495027"/>
              <a:gd name="connsiteY8" fmla="*/ 684755 h 684755"/>
              <a:gd name="connsiteX0" fmla="*/ 0 w 5495027"/>
              <a:gd name="connsiteY0" fmla="*/ 0 h 672860"/>
              <a:gd name="connsiteX1" fmla="*/ 1362974 w 5495027"/>
              <a:gd name="connsiteY1" fmla="*/ 69010 h 672860"/>
              <a:gd name="connsiteX2" fmla="*/ 1923692 w 5495027"/>
              <a:gd name="connsiteY2" fmla="*/ 34504 h 672860"/>
              <a:gd name="connsiteX3" fmla="*/ 2363638 w 5495027"/>
              <a:gd name="connsiteY3" fmla="*/ 77637 h 672860"/>
              <a:gd name="connsiteX4" fmla="*/ 3036499 w 5495027"/>
              <a:gd name="connsiteY4" fmla="*/ 370934 h 672860"/>
              <a:gd name="connsiteX5" fmla="*/ 3528204 w 5495027"/>
              <a:gd name="connsiteY5" fmla="*/ 146648 h 672860"/>
              <a:gd name="connsiteX6" fmla="*/ 4244196 w 5495027"/>
              <a:gd name="connsiteY6" fmla="*/ 543463 h 672860"/>
              <a:gd name="connsiteX7" fmla="*/ 4925683 w 5495027"/>
              <a:gd name="connsiteY7" fmla="*/ 60384 h 672860"/>
              <a:gd name="connsiteX8" fmla="*/ 5495027 w 5495027"/>
              <a:gd name="connsiteY8" fmla="*/ 672860 h 672860"/>
              <a:gd name="connsiteX0" fmla="*/ 0 w 5495027"/>
              <a:gd name="connsiteY0" fmla="*/ 0 h 672860"/>
              <a:gd name="connsiteX1" fmla="*/ 1362974 w 5495027"/>
              <a:gd name="connsiteY1" fmla="*/ 69010 h 672860"/>
              <a:gd name="connsiteX2" fmla="*/ 1923692 w 5495027"/>
              <a:gd name="connsiteY2" fmla="*/ 34504 h 672860"/>
              <a:gd name="connsiteX3" fmla="*/ 2363638 w 5495027"/>
              <a:gd name="connsiteY3" fmla="*/ 77637 h 672860"/>
              <a:gd name="connsiteX4" fmla="*/ 3036499 w 5495027"/>
              <a:gd name="connsiteY4" fmla="*/ 370934 h 672860"/>
              <a:gd name="connsiteX5" fmla="*/ 3528204 w 5495027"/>
              <a:gd name="connsiteY5" fmla="*/ 146648 h 672860"/>
              <a:gd name="connsiteX6" fmla="*/ 4244196 w 5495027"/>
              <a:gd name="connsiteY6" fmla="*/ 543463 h 672860"/>
              <a:gd name="connsiteX7" fmla="*/ 4925683 w 5495027"/>
              <a:gd name="connsiteY7" fmla="*/ 60384 h 672860"/>
              <a:gd name="connsiteX8" fmla="*/ 5495027 w 5495027"/>
              <a:gd name="connsiteY8" fmla="*/ 672860 h 672860"/>
              <a:gd name="connsiteX0" fmla="*/ 0 w 5495027"/>
              <a:gd name="connsiteY0" fmla="*/ 0 h 672860"/>
              <a:gd name="connsiteX1" fmla="*/ 1362974 w 5495027"/>
              <a:gd name="connsiteY1" fmla="*/ 69010 h 672860"/>
              <a:gd name="connsiteX2" fmla="*/ 1923692 w 5495027"/>
              <a:gd name="connsiteY2" fmla="*/ 34504 h 672860"/>
              <a:gd name="connsiteX3" fmla="*/ 2363638 w 5495027"/>
              <a:gd name="connsiteY3" fmla="*/ 77637 h 672860"/>
              <a:gd name="connsiteX4" fmla="*/ 3036499 w 5495027"/>
              <a:gd name="connsiteY4" fmla="*/ 370934 h 672860"/>
              <a:gd name="connsiteX5" fmla="*/ 3528204 w 5495027"/>
              <a:gd name="connsiteY5" fmla="*/ 146648 h 672860"/>
              <a:gd name="connsiteX6" fmla="*/ 4244196 w 5495027"/>
              <a:gd name="connsiteY6" fmla="*/ 543463 h 672860"/>
              <a:gd name="connsiteX7" fmla="*/ 4925683 w 5495027"/>
              <a:gd name="connsiteY7" fmla="*/ 60384 h 672860"/>
              <a:gd name="connsiteX8" fmla="*/ 5495027 w 5495027"/>
              <a:gd name="connsiteY8" fmla="*/ 672860 h 672860"/>
              <a:gd name="connsiteX0" fmla="*/ 0 w 5495027"/>
              <a:gd name="connsiteY0" fmla="*/ 84009 h 756869"/>
              <a:gd name="connsiteX1" fmla="*/ 1362974 w 5495027"/>
              <a:gd name="connsiteY1" fmla="*/ 153019 h 756869"/>
              <a:gd name="connsiteX2" fmla="*/ 1923692 w 5495027"/>
              <a:gd name="connsiteY2" fmla="*/ 118513 h 756869"/>
              <a:gd name="connsiteX3" fmla="*/ 2363638 w 5495027"/>
              <a:gd name="connsiteY3" fmla="*/ 161646 h 756869"/>
              <a:gd name="connsiteX4" fmla="*/ 3036499 w 5495027"/>
              <a:gd name="connsiteY4" fmla="*/ 454943 h 756869"/>
              <a:gd name="connsiteX5" fmla="*/ 3528204 w 5495027"/>
              <a:gd name="connsiteY5" fmla="*/ 230657 h 756869"/>
              <a:gd name="connsiteX6" fmla="*/ 4244196 w 5495027"/>
              <a:gd name="connsiteY6" fmla="*/ 627472 h 756869"/>
              <a:gd name="connsiteX7" fmla="*/ 4925683 w 5495027"/>
              <a:gd name="connsiteY7" fmla="*/ 144393 h 756869"/>
              <a:gd name="connsiteX8" fmla="*/ 5495027 w 5495027"/>
              <a:gd name="connsiteY8" fmla="*/ 756869 h 756869"/>
              <a:gd name="connsiteX0" fmla="*/ 0 w 5495027"/>
              <a:gd name="connsiteY0" fmla="*/ 84009 h 756869"/>
              <a:gd name="connsiteX1" fmla="*/ 1362974 w 5495027"/>
              <a:gd name="connsiteY1" fmla="*/ 153019 h 756869"/>
              <a:gd name="connsiteX2" fmla="*/ 1923692 w 5495027"/>
              <a:gd name="connsiteY2" fmla="*/ 118513 h 756869"/>
              <a:gd name="connsiteX3" fmla="*/ 2363638 w 5495027"/>
              <a:gd name="connsiteY3" fmla="*/ 161646 h 756869"/>
              <a:gd name="connsiteX4" fmla="*/ 3036499 w 5495027"/>
              <a:gd name="connsiteY4" fmla="*/ 454943 h 756869"/>
              <a:gd name="connsiteX5" fmla="*/ 3528204 w 5495027"/>
              <a:gd name="connsiteY5" fmla="*/ 230657 h 756869"/>
              <a:gd name="connsiteX6" fmla="*/ 4244196 w 5495027"/>
              <a:gd name="connsiteY6" fmla="*/ 627472 h 756869"/>
              <a:gd name="connsiteX7" fmla="*/ 4925683 w 5495027"/>
              <a:gd name="connsiteY7" fmla="*/ 144393 h 756869"/>
              <a:gd name="connsiteX8" fmla="*/ 5495027 w 5495027"/>
              <a:gd name="connsiteY8" fmla="*/ 756869 h 756869"/>
              <a:gd name="connsiteX0" fmla="*/ 0 w 5641676"/>
              <a:gd name="connsiteY0" fmla="*/ 14997 h 756869"/>
              <a:gd name="connsiteX1" fmla="*/ 1509623 w 5641676"/>
              <a:gd name="connsiteY1" fmla="*/ 153019 h 756869"/>
              <a:gd name="connsiteX2" fmla="*/ 2070341 w 5641676"/>
              <a:gd name="connsiteY2" fmla="*/ 118513 h 756869"/>
              <a:gd name="connsiteX3" fmla="*/ 2510287 w 5641676"/>
              <a:gd name="connsiteY3" fmla="*/ 161646 h 756869"/>
              <a:gd name="connsiteX4" fmla="*/ 3183148 w 5641676"/>
              <a:gd name="connsiteY4" fmla="*/ 454943 h 756869"/>
              <a:gd name="connsiteX5" fmla="*/ 3674853 w 5641676"/>
              <a:gd name="connsiteY5" fmla="*/ 230657 h 756869"/>
              <a:gd name="connsiteX6" fmla="*/ 4390845 w 5641676"/>
              <a:gd name="connsiteY6" fmla="*/ 627472 h 756869"/>
              <a:gd name="connsiteX7" fmla="*/ 5072332 w 5641676"/>
              <a:gd name="connsiteY7" fmla="*/ 144393 h 756869"/>
              <a:gd name="connsiteX8" fmla="*/ 5641676 w 5641676"/>
              <a:gd name="connsiteY8" fmla="*/ 756869 h 756869"/>
              <a:gd name="connsiteX0" fmla="*/ 0 w 5546785"/>
              <a:gd name="connsiteY0" fmla="*/ 0 h 879894"/>
              <a:gd name="connsiteX1" fmla="*/ 1414732 w 5546785"/>
              <a:gd name="connsiteY1" fmla="*/ 276044 h 879894"/>
              <a:gd name="connsiteX2" fmla="*/ 1975450 w 5546785"/>
              <a:gd name="connsiteY2" fmla="*/ 241538 h 879894"/>
              <a:gd name="connsiteX3" fmla="*/ 2415396 w 5546785"/>
              <a:gd name="connsiteY3" fmla="*/ 284671 h 879894"/>
              <a:gd name="connsiteX4" fmla="*/ 3088257 w 5546785"/>
              <a:gd name="connsiteY4" fmla="*/ 577968 h 879894"/>
              <a:gd name="connsiteX5" fmla="*/ 3579962 w 5546785"/>
              <a:gd name="connsiteY5" fmla="*/ 353682 h 879894"/>
              <a:gd name="connsiteX6" fmla="*/ 4295954 w 5546785"/>
              <a:gd name="connsiteY6" fmla="*/ 750497 h 879894"/>
              <a:gd name="connsiteX7" fmla="*/ 4977441 w 5546785"/>
              <a:gd name="connsiteY7" fmla="*/ 267418 h 879894"/>
              <a:gd name="connsiteX8" fmla="*/ 5546785 w 5546785"/>
              <a:gd name="connsiteY8" fmla="*/ 879894 h 879894"/>
              <a:gd name="connsiteX0" fmla="*/ 0 w 5546785"/>
              <a:gd name="connsiteY0" fmla="*/ 0 h 879894"/>
              <a:gd name="connsiteX1" fmla="*/ 1414732 w 5546785"/>
              <a:gd name="connsiteY1" fmla="*/ 276044 h 879894"/>
              <a:gd name="connsiteX2" fmla="*/ 1975450 w 5546785"/>
              <a:gd name="connsiteY2" fmla="*/ 241538 h 879894"/>
              <a:gd name="connsiteX3" fmla="*/ 2415396 w 5546785"/>
              <a:gd name="connsiteY3" fmla="*/ 284671 h 879894"/>
              <a:gd name="connsiteX4" fmla="*/ 3088257 w 5546785"/>
              <a:gd name="connsiteY4" fmla="*/ 577968 h 879894"/>
              <a:gd name="connsiteX5" fmla="*/ 3579962 w 5546785"/>
              <a:gd name="connsiteY5" fmla="*/ 353682 h 879894"/>
              <a:gd name="connsiteX6" fmla="*/ 4295954 w 5546785"/>
              <a:gd name="connsiteY6" fmla="*/ 750497 h 879894"/>
              <a:gd name="connsiteX7" fmla="*/ 4977441 w 5546785"/>
              <a:gd name="connsiteY7" fmla="*/ 267418 h 879894"/>
              <a:gd name="connsiteX8" fmla="*/ 5546785 w 5546785"/>
              <a:gd name="connsiteY8" fmla="*/ 879894 h 879894"/>
              <a:gd name="connsiteX0" fmla="*/ 0 w 5503653"/>
              <a:gd name="connsiteY0" fmla="*/ 0 h 879894"/>
              <a:gd name="connsiteX1" fmla="*/ 1371600 w 5503653"/>
              <a:gd name="connsiteY1" fmla="*/ 276044 h 879894"/>
              <a:gd name="connsiteX2" fmla="*/ 1932318 w 5503653"/>
              <a:gd name="connsiteY2" fmla="*/ 241538 h 879894"/>
              <a:gd name="connsiteX3" fmla="*/ 2372264 w 5503653"/>
              <a:gd name="connsiteY3" fmla="*/ 284671 h 879894"/>
              <a:gd name="connsiteX4" fmla="*/ 3045125 w 5503653"/>
              <a:gd name="connsiteY4" fmla="*/ 577968 h 879894"/>
              <a:gd name="connsiteX5" fmla="*/ 3536830 w 5503653"/>
              <a:gd name="connsiteY5" fmla="*/ 353682 h 879894"/>
              <a:gd name="connsiteX6" fmla="*/ 4252822 w 5503653"/>
              <a:gd name="connsiteY6" fmla="*/ 750497 h 879894"/>
              <a:gd name="connsiteX7" fmla="*/ 4934309 w 5503653"/>
              <a:gd name="connsiteY7" fmla="*/ 267418 h 879894"/>
              <a:gd name="connsiteX8" fmla="*/ 5503653 w 5503653"/>
              <a:gd name="connsiteY8" fmla="*/ 879894 h 879894"/>
              <a:gd name="connsiteX0" fmla="*/ 0 w 5503653"/>
              <a:gd name="connsiteY0" fmla="*/ 0 h 879894"/>
              <a:gd name="connsiteX1" fmla="*/ 336430 w 5503653"/>
              <a:gd name="connsiteY1" fmla="*/ 189779 h 879894"/>
              <a:gd name="connsiteX2" fmla="*/ 1371600 w 5503653"/>
              <a:gd name="connsiteY2" fmla="*/ 276044 h 879894"/>
              <a:gd name="connsiteX3" fmla="*/ 1932318 w 5503653"/>
              <a:gd name="connsiteY3" fmla="*/ 241538 h 879894"/>
              <a:gd name="connsiteX4" fmla="*/ 2372264 w 5503653"/>
              <a:gd name="connsiteY4" fmla="*/ 284671 h 879894"/>
              <a:gd name="connsiteX5" fmla="*/ 3045125 w 5503653"/>
              <a:gd name="connsiteY5" fmla="*/ 577968 h 879894"/>
              <a:gd name="connsiteX6" fmla="*/ 3536830 w 5503653"/>
              <a:gd name="connsiteY6" fmla="*/ 353682 h 879894"/>
              <a:gd name="connsiteX7" fmla="*/ 4252822 w 5503653"/>
              <a:gd name="connsiteY7" fmla="*/ 750497 h 879894"/>
              <a:gd name="connsiteX8" fmla="*/ 4934309 w 5503653"/>
              <a:gd name="connsiteY8" fmla="*/ 267418 h 879894"/>
              <a:gd name="connsiteX9" fmla="*/ 5503653 w 5503653"/>
              <a:gd name="connsiteY9" fmla="*/ 879894 h 879894"/>
              <a:gd name="connsiteX0" fmla="*/ 0 w 6501180"/>
              <a:gd name="connsiteY0" fmla="*/ 446991 h 756870"/>
              <a:gd name="connsiteX1" fmla="*/ 1333957 w 6501180"/>
              <a:gd name="connsiteY1" fmla="*/ 66755 h 756870"/>
              <a:gd name="connsiteX2" fmla="*/ 2369127 w 6501180"/>
              <a:gd name="connsiteY2" fmla="*/ 153020 h 756870"/>
              <a:gd name="connsiteX3" fmla="*/ 2929845 w 6501180"/>
              <a:gd name="connsiteY3" fmla="*/ 118514 h 756870"/>
              <a:gd name="connsiteX4" fmla="*/ 3369791 w 6501180"/>
              <a:gd name="connsiteY4" fmla="*/ 161647 h 756870"/>
              <a:gd name="connsiteX5" fmla="*/ 4042652 w 6501180"/>
              <a:gd name="connsiteY5" fmla="*/ 454944 h 756870"/>
              <a:gd name="connsiteX6" fmla="*/ 4534357 w 6501180"/>
              <a:gd name="connsiteY6" fmla="*/ 230658 h 756870"/>
              <a:gd name="connsiteX7" fmla="*/ 5250349 w 6501180"/>
              <a:gd name="connsiteY7" fmla="*/ 627473 h 756870"/>
              <a:gd name="connsiteX8" fmla="*/ 5931836 w 6501180"/>
              <a:gd name="connsiteY8" fmla="*/ 144394 h 756870"/>
              <a:gd name="connsiteX9" fmla="*/ 6501180 w 6501180"/>
              <a:gd name="connsiteY9" fmla="*/ 756870 h 756870"/>
              <a:gd name="connsiteX0" fmla="*/ 0 w 6501180"/>
              <a:gd name="connsiteY0" fmla="*/ 589495 h 756870"/>
              <a:gd name="connsiteX1" fmla="*/ 1333957 w 6501180"/>
              <a:gd name="connsiteY1" fmla="*/ 66755 h 756870"/>
              <a:gd name="connsiteX2" fmla="*/ 2369127 w 6501180"/>
              <a:gd name="connsiteY2" fmla="*/ 153020 h 756870"/>
              <a:gd name="connsiteX3" fmla="*/ 2929845 w 6501180"/>
              <a:gd name="connsiteY3" fmla="*/ 118514 h 756870"/>
              <a:gd name="connsiteX4" fmla="*/ 3369791 w 6501180"/>
              <a:gd name="connsiteY4" fmla="*/ 161647 h 756870"/>
              <a:gd name="connsiteX5" fmla="*/ 4042652 w 6501180"/>
              <a:gd name="connsiteY5" fmla="*/ 454944 h 756870"/>
              <a:gd name="connsiteX6" fmla="*/ 4534357 w 6501180"/>
              <a:gd name="connsiteY6" fmla="*/ 230658 h 756870"/>
              <a:gd name="connsiteX7" fmla="*/ 5250349 w 6501180"/>
              <a:gd name="connsiteY7" fmla="*/ 627473 h 756870"/>
              <a:gd name="connsiteX8" fmla="*/ 5931836 w 6501180"/>
              <a:gd name="connsiteY8" fmla="*/ 144394 h 756870"/>
              <a:gd name="connsiteX9" fmla="*/ 6501180 w 6501180"/>
              <a:gd name="connsiteY9" fmla="*/ 756870 h 756870"/>
              <a:gd name="connsiteX0" fmla="*/ 0 w 6495242"/>
              <a:gd name="connsiteY0" fmla="*/ 536056 h 756870"/>
              <a:gd name="connsiteX1" fmla="*/ 1328019 w 6495242"/>
              <a:gd name="connsiteY1" fmla="*/ 66755 h 756870"/>
              <a:gd name="connsiteX2" fmla="*/ 2363189 w 6495242"/>
              <a:gd name="connsiteY2" fmla="*/ 153020 h 756870"/>
              <a:gd name="connsiteX3" fmla="*/ 2923907 w 6495242"/>
              <a:gd name="connsiteY3" fmla="*/ 118514 h 756870"/>
              <a:gd name="connsiteX4" fmla="*/ 3363853 w 6495242"/>
              <a:gd name="connsiteY4" fmla="*/ 161647 h 756870"/>
              <a:gd name="connsiteX5" fmla="*/ 4036714 w 6495242"/>
              <a:gd name="connsiteY5" fmla="*/ 454944 h 756870"/>
              <a:gd name="connsiteX6" fmla="*/ 4528419 w 6495242"/>
              <a:gd name="connsiteY6" fmla="*/ 230658 h 756870"/>
              <a:gd name="connsiteX7" fmla="*/ 5244411 w 6495242"/>
              <a:gd name="connsiteY7" fmla="*/ 627473 h 756870"/>
              <a:gd name="connsiteX8" fmla="*/ 5925898 w 6495242"/>
              <a:gd name="connsiteY8" fmla="*/ 144394 h 756870"/>
              <a:gd name="connsiteX9" fmla="*/ 6495242 w 6495242"/>
              <a:gd name="connsiteY9" fmla="*/ 756870 h 756870"/>
              <a:gd name="connsiteX0" fmla="*/ 0 w 6495242"/>
              <a:gd name="connsiteY0" fmla="*/ 536056 h 756870"/>
              <a:gd name="connsiteX1" fmla="*/ 1328019 w 6495242"/>
              <a:gd name="connsiteY1" fmla="*/ 66755 h 756870"/>
              <a:gd name="connsiteX2" fmla="*/ 2363189 w 6495242"/>
              <a:gd name="connsiteY2" fmla="*/ 153020 h 756870"/>
              <a:gd name="connsiteX3" fmla="*/ 2923907 w 6495242"/>
              <a:gd name="connsiteY3" fmla="*/ 118514 h 756870"/>
              <a:gd name="connsiteX4" fmla="*/ 3363853 w 6495242"/>
              <a:gd name="connsiteY4" fmla="*/ 161647 h 756870"/>
              <a:gd name="connsiteX5" fmla="*/ 4036714 w 6495242"/>
              <a:gd name="connsiteY5" fmla="*/ 454944 h 756870"/>
              <a:gd name="connsiteX6" fmla="*/ 4528419 w 6495242"/>
              <a:gd name="connsiteY6" fmla="*/ 230658 h 756870"/>
              <a:gd name="connsiteX7" fmla="*/ 5244411 w 6495242"/>
              <a:gd name="connsiteY7" fmla="*/ 627473 h 756870"/>
              <a:gd name="connsiteX8" fmla="*/ 5925898 w 6495242"/>
              <a:gd name="connsiteY8" fmla="*/ 144394 h 756870"/>
              <a:gd name="connsiteX9" fmla="*/ 6495242 w 6495242"/>
              <a:gd name="connsiteY9" fmla="*/ 756870 h 756870"/>
              <a:gd name="connsiteX0" fmla="*/ 0 w 6495242"/>
              <a:gd name="connsiteY0" fmla="*/ 536056 h 756870"/>
              <a:gd name="connsiteX1" fmla="*/ 1328019 w 6495242"/>
              <a:gd name="connsiteY1" fmla="*/ 66755 h 756870"/>
              <a:gd name="connsiteX2" fmla="*/ 2363189 w 6495242"/>
              <a:gd name="connsiteY2" fmla="*/ 153020 h 756870"/>
              <a:gd name="connsiteX3" fmla="*/ 2923907 w 6495242"/>
              <a:gd name="connsiteY3" fmla="*/ 118514 h 756870"/>
              <a:gd name="connsiteX4" fmla="*/ 3363853 w 6495242"/>
              <a:gd name="connsiteY4" fmla="*/ 161647 h 756870"/>
              <a:gd name="connsiteX5" fmla="*/ 4036714 w 6495242"/>
              <a:gd name="connsiteY5" fmla="*/ 454944 h 756870"/>
              <a:gd name="connsiteX6" fmla="*/ 4528419 w 6495242"/>
              <a:gd name="connsiteY6" fmla="*/ 230658 h 756870"/>
              <a:gd name="connsiteX7" fmla="*/ 5244411 w 6495242"/>
              <a:gd name="connsiteY7" fmla="*/ 627473 h 756870"/>
              <a:gd name="connsiteX8" fmla="*/ 5925898 w 6495242"/>
              <a:gd name="connsiteY8" fmla="*/ 144394 h 756870"/>
              <a:gd name="connsiteX9" fmla="*/ 6495242 w 6495242"/>
              <a:gd name="connsiteY9" fmla="*/ 756870 h 756870"/>
              <a:gd name="connsiteX0" fmla="*/ 0 w 6495242"/>
              <a:gd name="connsiteY0" fmla="*/ 536056 h 756870"/>
              <a:gd name="connsiteX1" fmla="*/ 1328019 w 6495242"/>
              <a:gd name="connsiteY1" fmla="*/ 66755 h 756870"/>
              <a:gd name="connsiteX2" fmla="*/ 2363189 w 6495242"/>
              <a:gd name="connsiteY2" fmla="*/ 153020 h 756870"/>
              <a:gd name="connsiteX3" fmla="*/ 2923907 w 6495242"/>
              <a:gd name="connsiteY3" fmla="*/ 118514 h 756870"/>
              <a:gd name="connsiteX4" fmla="*/ 3363853 w 6495242"/>
              <a:gd name="connsiteY4" fmla="*/ 161647 h 756870"/>
              <a:gd name="connsiteX5" fmla="*/ 4036714 w 6495242"/>
              <a:gd name="connsiteY5" fmla="*/ 454944 h 756870"/>
              <a:gd name="connsiteX6" fmla="*/ 4528419 w 6495242"/>
              <a:gd name="connsiteY6" fmla="*/ 230658 h 756870"/>
              <a:gd name="connsiteX7" fmla="*/ 5244411 w 6495242"/>
              <a:gd name="connsiteY7" fmla="*/ 627473 h 756870"/>
              <a:gd name="connsiteX8" fmla="*/ 5925898 w 6495242"/>
              <a:gd name="connsiteY8" fmla="*/ 144394 h 756870"/>
              <a:gd name="connsiteX9" fmla="*/ 6495242 w 6495242"/>
              <a:gd name="connsiteY9" fmla="*/ 756870 h 756870"/>
              <a:gd name="connsiteX0" fmla="*/ 0 w 6495242"/>
              <a:gd name="connsiteY0" fmla="*/ 650233 h 871047"/>
              <a:gd name="connsiteX1" fmla="*/ 1328019 w 6495242"/>
              <a:gd name="connsiteY1" fmla="*/ 180932 h 871047"/>
              <a:gd name="connsiteX2" fmla="*/ 2363189 w 6495242"/>
              <a:gd name="connsiteY2" fmla="*/ 267197 h 871047"/>
              <a:gd name="connsiteX3" fmla="*/ 2923907 w 6495242"/>
              <a:gd name="connsiteY3" fmla="*/ 232691 h 871047"/>
              <a:gd name="connsiteX4" fmla="*/ 3363853 w 6495242"/>
              <a:gd name="connsiteY4" fmla="*/ 275824 h 871047"/>
              <a:gd name="connsiteX5" fmla="*/ 4036714 w 6495242"/>
              <a:gd name="connsiteY5" fmla="*/ 569121 h 871047"/>
              <a:gd name="connsiteX6" fmla="*/ 4528419 w 6495242"/>
              <a:gd name="connsiteY6" fmla="*/ 344835 h 871047"/>
              <a:gd name="connsiteX7" fmla="*/ 5244411 w 6495242"/>
              <a:gd name="connsiteY7" fmla="*/ 741650 h 871047"/>
              <a:gd name="connsiteX8" fmla="*/ 5925898 w 6495242"/>
              <a:gd name="connsiteY8" fmla="*/ 258571 h 871047"/>
              <a:gd name="connsiteX9" fmla="*/ 6495242 w 6495242"/>
              <a:gd name="connsiteY9" fmla="*/ 871047 h 871047"/>
              <a:gd name="connsiteX0" fmla="*/ 0 w 6495242"/>
              <a:gd name="connsiteY0" fmla="*/ 619876 h 840690"/>
              <a:gd name="connsiteX1" fmla="*/ 1328019 w 6495242"/>
              <a:gd name="connsiteY1" fmla="*/ 150575 h 840690"/>
              <a:gd name="connsiteX2" fmla="*/ 2363189 w 6495242"/>
              <a:gd name="connsiteY2" fmla="*/ 236840 h 840690"/>
              <a:gd name="connsiteX3" fmla="*/ 2923907 w 6495242"/>
              <a:gd name="connsiteY3" fmla="*/ 202334 h 840690"/>
              <a:gd name="connsiteX4" fmla="*/ 3363853 w 6495242"/>
              <a:gd name="connsiteY4" fmla="*/ 245467 h 840690"/>
              <a:gd name="connsiteX5" fmla="*/ 4036714 w 6495242"/>
              <a:gd name="connsiteY5" fmla="*/ 538764 h 840690"/>
              <a:gd name="connsiteX6" fmla="*/ 4528419 w 6495242"/>
              <a:gd name="connsiteY6" fmla="*/ 314478 h 840690"/>
              <a:gd name="connsiteX7" fmla="*/ 5244411 w 6495242"/>
              <a:gd name="connsiteY7" fmla="*/ 711293 h 840690"/>
              <a:gd name="connsiteX8" fmla="*/ 5925898 w 6495242"/>
              <a:gd name="connsiteY8" fmla="*/ 228214 h 840690"/>
              <a:gd name="connsiteX9" fmla="*/ 6495242 w 6495242"/>
              <a:gd name="connsiteY9" fmla="*/ 840690 h 840690"/>
              <a:gd name="connsiteX0" fmla="*/ 0 w 6495242"/>
              <a:gd name="connsiteY0" fmla="*/ 632631 h 853445"/>
              <a:gd name="connsiteX1" fmla="*/ 1328019 w 6495242"/>
              <a:gd name="connsiteY1" fmla="*/ 163330 h 853445"/>
              <a:gd name="connsiteX2" fmla="*/ 2363189 w 6495242"/>
              <a:gd name="connsiteY2" fmla="*/ 249595 h 853445"/>
              <a:gd name="connsiteX3" fmla="*/ 2923907 w 6495242"/>
              <a:gd name="connsiteY3" fmla="*/ 215089 h 853445"/>
              <a:gd name="connsiteX4" fmla="*/ 3363853 w 6495242"/>
              <a:gd name="connsiteY4" fmla="*/ 258222 h 853445"/>
              <a:gd name="connsiteX5" fmla="*/ 4036714 w 6495242"/>
              <a:gd name="connsiteY5" fmla="*/ 551519 h 853445"/>
              <a:gd name="connsiteX6" fmla="*/ 4528419 w 6495242"/>
              <a:gd name="connsiteY6" fmla="*/ 327233 h 853445"/>
              <a:gd name="connsiteX7" fmla="*/ 5244411 w 6495242"/>
              <a:gd name="connsiteY7" fmla="*/ 724048 h 853445"/>
              <a:gd name="connsiteX8" fmla="*/ 5925898 w 6495242"/>
              <a:gd name="connsiteY8" fmla="*/ 240969 h 853445"/>
              <a:gd name="connsiteX9" fmla="*/ 6495242 w 6495242"/>
              <a:gd name="connsiteY9" fmla="*/ 853445 h 853445"/>
              <a:gd name="connsiteX0" fmla="*/ 0 w 6495242"/>
              <a:gd name="connsiteY0" fmla="*/ 769563 h 990377"/>
              <a:gd name="connsiteX1" fmla="*/ 989572 w 6495242"/>
              <a:gd name="connsiteY1" fmla="*/ 145882 h 990377"/>
              <a:gd name="connsiteX2" fmla="*/ 2363189 w 6495242"/>
              <a:gd name="connsiteY2" fmla="*/ 386527 h 990377"/>
              <a:gd name="connsiteX3" fmla="*/ 2923907 w 6495242"/>
              <a:gd name="connsiteY3" fmla="*/ 352021 h 990377"/>
              <a:gd name="connsiteX4" fmla="*/ 3363853 w 6495242"/>
              <a:gd name="connsiteY4" fmla="*/ 395154 h 990377"/>
              <a:gd name="connsiteX5" fmla="*/ 4036714 w 6495242"/>
              <a:gd name="connsiteY5" fmla="*/ 688451 h 990377"/>
              <a:gd name="connsiteX6" fmla="*/ 4528419 w 6495242"/>
              <a:gd name="connsiteY6" fmla="*/ 464165 h 990377"/>
              <a:gd name="connsiteX7" fmla="*/ 5244411 w 6495242"/>
              <a:gd name="connsiteY7" fmla="*/ 860980 h 990377"/>
              <a:gd name="connsiteX8" fmla="*/ 5925898 w 6495242"/>
              <a:gd name="connsiteY8" fmla="*/ 377901 h 990377"/>
              <a:gd name="connsiteX9" fmla="*/ 6495242 w 6495242"/>
              <a:gd name="connsiteY9" fmla="*/ 990377 h 990377"/>
              <a:gd name="connsiteX0" fmla="*/ 0 w 6495242"/>
              <a:gd name="connsiteY0" fmla="*/ 801708 h 1022522"/>
              <a:gd name="connsiteX1" fmla="*/ 989572 w 6495242"/>
              <a:gd name="connsiteY1" fmla="*/ 178027 h 1022522"/>
              <a:gd name="connsiteX2" fmla="*/ 2363189 w 6495242"/>
              <a:gd name="connsiteY2" fmla="*/ 418672 h 1022522"/>
              <a:gd name="connsiteX3" fmla="*/ 2923907 w 6495242"/>
              <a:gd name="connsiteY3" fmla="*/ 384166 h 1022522"/>
              <a:gd name="connsiteX4" fmla="*/ 3363853 w 6495242"/>
              <a:gd name="connsiteY4" fmla="*/ 427299 h 1022522"/>
              <a:gd name="connsiteX5" fmla="*/ 4036714 w 6495242"/>
              <a:gd name="connsiteY5" fmla="*/ 720596 h 1022522"/>
              <a:gd name="connsiteX6" fmla="*/ 4528419 w 6495242"/>
              <a:gd name="connsiteY6" fmla="*/ 496310 h 1022522"/>
              <a:gd name="connsiteX7" fmla="*/ 5244411 w 6495242"/>
              <a:gd name="connsiteY7" fmla="*/ 893125 h 1022522"/>
              <a:gd name="connsiteX8" fmla="*/ 5925898 w 6495242"/>
              <a:gd name="connsiteY8" fmla="*/ 410046 h 1022522"/>
              <a:gd name="connsiteX9" fmla="*/ 6495242 w 6495242"/>
              <a:gd name="connsiteY9" fmla="*/ 1022522 h 1022522"/>
              <a:gd name="connsiteX0" fmla="*/ 0 w 6495242"/>
              <a:gd name="connsiteY0" fmla="*/ 806369 h 1027183"/>
              <a:gd name="connsiteX1" fmla="*/ 989572 w 6495242"/>
              <a:gd name="connsiteY1" fmla="*/ 182688 h 1027183"/>
              <a:gd name="connsiteX2" fmla="*/ 2363189 w 6495242"/>
              <a:gd name="connsiteY2" fmla="*/ 423333 h 1027183"/>
              <a:gd name="connsiteX3" fmla="*/ 2923907 w 6495242"/>
              <a:gd name="connsiteY3" fmla="*/ 388827 h 1027183"/>
              <a:gd name="connsiteX4" fmla="*/ 3363853 w 6495242"/>
              <a:gd name="connsiteY4" fmla="*/ 431960 h 1027183"/>
              <a:gd name="connsiteX5" fmla="*/ 4036714 w 6495242"/>
              <a:gd name="connsiteY5" fmla="*/ 725257 h 1027183"/>
              <a:gd name="connsiteX6" fmla="*/ 4528419 w 6495242"/>
              <a:gd name="connsiteY6" fmla="*/ 500971 h 1027183"/>
              <a:gd name="connsiteX7" fmla="*/ 5244411 w 6495242"/>
              <a:gd name="connsiteY7" fmla="*/ 897786 h 1027183"/>
              <a:gd name="connsiteX8" fmla="*/ 5925898 w 6495242"/>
              <a:gd name="connsiteY8" fmla="*/ 414707 h 1027183"/>
              <a:gd name="connsiteX9" fmla="*/ 6495242 w 6495242"/>
              <a:gd name="connsiteY9" fmla="*/ 1027183 h 1027183"/>
              <a:gd name="connsiteX0" fmla="*/ 0 w 6495242"/>
              <a:gd name="connsiteY0" fmla="*/ 844165 h 1064979"/>
              <a:gd name="connsiteX1" fmla="*/ 989572 w 6495242"/>
              <a:gd name="connsiteY1" fmla="*/ 220484 h 1064979"/>
              <a:gd name="connsiteX2" fmla="*/ 2363189 w 6495242"/>
              <a:gd name="connsiteY2" fmla="*/ 461129 h 1064979"/>
              <a:gd name="connsiteX3" fmla="*/ 2923907 w 6495242"/>
              <a:gd name="connsiteY3" fmla="*/ 426623 h 1064979"/>
              <a:gd name="connsiteX4" fmla="*/ 3363853 w 6495242"/>
              <a:gd name="connsiteY4" fmla="*/ 469756 h 1064979"/>
              <a:gd name="connsiteX5" fmla="*/ 4036714 w 6495242"/>
              <a:gd name="connsiteY5" fmla="*/ 763053 h 1064979"/>
              <a:gd name="connsiteX6" fmla="*/ 4528419 w 6495242"/>
              <a:gd name="connsiteY6" fmla="*/ 538767 h 1064979"/>
              <a:gd name="connsiteX7" fmla="*/ 5244411 w 6495242"/>
              <a:gd name="connsiteY7" fmla="*/ 935582 h 1064979"/>
              <a:gd name="connsiteX8" fmla="*/ 5925898 w 6495242"/>
              <a:gd name="connsiteY8" fmla="*/ 452503 h 1064979"/>
              <a:gd name="connsiteX9" fmla="*/ 6495242 w 6495242"/>
              <a:gd name="connsiteY9" fmla="*/ 1064979 h 1064979"/>
              <a:gd name="connsiteX0" fmla="*/ 0 w 6495242"/>
              <a:gd name="connsiteY0" fmla="*/ 844165 h 1064979"/>
              <a:gd name="connsiteX1" fmla="*/ 989572 w 6495242"/>
              <a:gd name="connsiteY1" fmla="*/ 220484 h 1064979"/>
              <a:gd name="connsiteX2" fmla="*/ 2363189 w 6495242"/>
              <a:gd name="connsiteY2" fmla="*/ 461129 h 1064979"/>
              <a:gd name="connsiteX3" fmla="*/ 2888281 w 6495242"/>
              <a:gd name="connsiteY3" fmla="*/ 325683 h 1064979"/>
              <a:gd name="connsiteX4" fmla="*/ 3363853 w 6495242"/>
              <a:gd name="connsiteY4" fmla="*/ 469756 h 1064979"/>
              <a:gd name="connsiteX5" fmla="*/ 4036714 w 6495242"/>
              <a:gd name="connsiteY5" fmla="*/ 763053 h 1064979"/>
              <a:gd name="connsiteX6" fmla="*/ 4528419 w 6495242"/>
              <a:gd name="connsiteY6" fmla="*/ 538767 h 1064979"/>
              <a:gd name="connsiteX7" fmla="*/ 5244411 w 6495242"/>
              <a:gd name="connsiteY7" fmla="*/ 935582 h 1064979"/>
              <a:gd name="connsiteX8" fmla="*/ 5925898 w 6495242"/>
              <a:gd name="connsiteY8" fmla="*/ 452503 h 1064979"/>
              <a:gd name="connsiteX9" fmla="*/ 6495242 w 6495242"/>
              <a:gd name="connsiteY9" fmla="*/ 1064979 h 1064979"/>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363853 w 6495242"/>
              <a:gd name="connsiteY4" fmla="*/ 249909 h 845132"/>
              <a:gd name="connsiteX5" fmla="*/ 4036714 w 6495242"/>
              <a:gd name="connsiteY5" fmla="*/ 543206 h 845132"/>
              <a:gd name="connsiteX6" fmla="*/ 4528419 w 6495242"/>
              <a:gd name="connsiteY6" fmla="*/ 318920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363853 w 6495242"/>
              <a:gd name="connsiteY4" fmla="*/ 249909 h 845132"/>
              <a:gd name="connsiteX5" fmla="*/ 4036714 w 6495242"/>
              <a:gd name="connsiteY5" fmla="*/ 543206 h 845132"/>
              <a:gd name="connsiteX6" fmla="*/ 4528419 w 6495242"/>
              <a:gd name="connsiteY6" fmla="*/ 318920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363853 w 6495242"/>
              <a:gd name="connsiteY4" fmla="*/ 249909 h 845132"/>
              <a:gd name="connsiteX5" fmla="*/ 3674516 w 6495242"/>
              <a:gd name="connsiteY5" fmla="*/ 685710 h 845132"/>
              <a:gd name="connsiteX6" fmla="*/ 4528419 w 6495242"/>
              <a:gd name="connsiteY6" fmla="*/ 318920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363853 w 6495242"/>
              <a:gd name="connsiteY4" fmla="*/ 249909 h 845132"/>
              <a:gd name="connsiteX5" fmla="*/ 3674516 w 6495242"/>
              <a:gd name="connsiteY5" fmla="*/ 685710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363853 w 6495242"/>
              <a:gd name="connsiteY4" fmla="*/ 249909 h 845132"/>
              <a:gd name="connsiteX5" fmla="*/ 3609201 w 6495242"/>
              <a:gd name="connsiteY5" fmla="*/ 745087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286663 w 6495242"/>
              <a:gd name="connsiteY4" fmla="*/ 243971 h 845132"/>
              <a:gd name="connsiteX5" fmla="*/ 3609201 w 6495242"/>
              <a:gd name="connsiteY5" fmla="*/ 745087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286663 w 6495242"/>
              <a:gd name="connsiteY4" fmla="*/ 243971 h 845132"/>
              <a:gd name="connsiteX5" fmla="*/ 3811082 w 6495242"/>
              <a:gd name="connsiteY5" fmla="*/ 727274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286663 w 6495242"/>
              <a:gd name="connsiteY4" fmla="*/ 243971 h 845132"/>
              <a:gd name="connsiteX5" fmla="*/ 3704204 w 6495242"/>
              <a:gd name="connsiteY5" fmla="*/ 697586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286663 w 6495242"/>
              <a:gd name="connsiteY4" fmla="*/ 243971 h 845132"/>
              <a:gd name="connsiteX5" fmla="*/ 3704204 w 6495242"/>
              <a:gd name="connsiteY5" fmla="*/ 697586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031 h 844845"/>
              <a:gd name="connsiteX1" fmla="*/ 989572 w 6495242"/>
              <a:gd name="connsiteY1" fmla="*/ 350 h 844845"/>
              <a:gd name="connsiteX2" fmla="*/ 2357252 w 6495242"/>
              <a:gd name="connsiteY2" fmla="*/ 514128 h 844845"/>
              <a:gd name="connsiteX3" fmla="*/ 2888281 w 6495242"/>
              <a:gd name="connsiteY3" fmla="*/ 105549 h 844845"/>
              <a:gd name="connsiteX4" fmla="*/ 3286663 w 6495242"/>
              <a:gd name="connsiteY4" fmla="*/ 243684 h 844845"/>
              <a:gd name="connsiteX5" fmla="*/ 3704204 w 6495242"/>
              <a:gd name="connsiteY5" fmla="*/ 697299 h 844845"/>
              <a:gd name="connsiteX6" fmla="*/ 4641235 w 6495242"/>
              <a:gd name="connsiteY6" fmla="*/ 330508 h 844845"/>
              <a:gd name="connsiteX7" fmla="*/ 5244411 w 6495242"/>
              <a:gd name="connsiteY7" fmla="*/ 715448 h 844845"/>
              <a:gd name="connsiteX8" fmla="*/ 5925898 w 6495242"/>
              <a:gd name="connsiteY8" fmla="*/ 232369 h 844845"/>
              <a:gd name="connsiteX9" fmla="*/ 6495242 w 6495242"/>
              <a:gd name="connsiteY9" fmla="*/ 844845 h 844845"/>
              <a:gd name="connsiteX0" fmla="*/ 0 w 6495242"/>
              <a:gd name="connsiteY0" fmla="*/ 624031 h 844845"/>
              <a:gd name="connsiteX1" fmla="*/ 989572 w 6495242"/>
              <a:gd name="connsiteY1" fmla="*/ 350 h 844845"/>
              <a:gd name="connsiteX2" fmla="*/ 2422567 w 6495242"/>
              <a:gd name="connsiteY2" fmla="*/ 514128 h 844845"/>
              <a:gd name="connsiteX3" fmla="*/ 2888281 w 6495242"/>
              <a:gd name="connsiteY3" fmla="*/ 105549 h 844845"/>
              <a:gd name="connsiteX4" fmla="*/ 3286663 w 6495242"/>
              <a:gd name="connsiteY4" fmla="*/ 243684 h 844845"/>
              <a:gd name="connsiteX5" fmla="*/ 3704204 w 6495242"/>
              <a:gd name="connsiteY5" fmla="*/ 697299 h 844845"/>
              <a:gd name="connsiteX6" fmla="*/ 4641235 w 6495242"/>
              <a:gd name="connsiteY6" fmla="*/ 330508 h 844845"/>
              <a:gd name="connsiteX7" fmla="*/ 5244411 w 6495242"/>
              <a:gd name="connsiteY7" fmla="*/ 715448 h 844845"/>
              <a:gd name="connsiteX8" fmla="*/ 5925898 w 6495242"/>
              <a:gd name="connsiteY8" fmla="*/ 232369 h 844845"/>
              <a:gd name="connsiteX9" fmla="*/ 6495242 w 6495242"/>
              <a:gd name="connsiteY9" fmla="*/ 844845 h 844845"/>
              <a:gd name="connsiteX0" fmla="*/ 0 w 6495242"/>
              <a:gd name="connsiteY0" fmla="*/ 624031 h 844845"/>
              <a:gd name="connsiteX1" fmla="*/ 989572 w 6495242"/>
              <a:gd name="connsiteY1" fmla="*/ 350 h 844845"/>
              <a:gd name="connsiteX2" fmla="*/ 2422567 w 6495242"/>
              <a:gd name="connsiteY2" fmla="*/ 514128 h 844845"/>
              <a:gd name="connsiteX3" fmla="*/ 2888281 w 6495242"/>
              <a:gd name="connsiteY3" fmla="*/ 105549 h 844845"/>
              <a:gd name="connsiteX4" fmla="*/ 3286663 w 6495242"/>
              <a:gd name="connsiteY4" fmla="*/ 243684 h 844845"/>
              <a:gd name="connsiteX5" fmla="*/ 3704204 w 6495242"/>
              <a:gd name="connsiteY5" fmla="*/ 697299 h 844845"/>
              <a:gd name="connsiteX6" fmla="*/ 4641235 w 6495242"/>
              <a:gd name="connsiteY6" fmla="*/ 330508 h 844845"/>
              <a:gd name="connsiteX7" fmla="*/ 5244411 w 6495242"/>
              <a:gd name="connsiteY7" fmla="*/ 715448 h 844845"/>
              <a:gd name="connsiteX8" fmla="*/ 5925898 w 6495242"/>
              <a:gd name="connsiteY8" fmla="*/ 232369 h 844845"/>
              <a:gd name="connsiteX9" fmla="*/ 6495242 w 6495242"/>
              <a:gd name="connsiteY9" fmla="*/ 844845 h 844845"/>
              <a:gd name="connsiteX0" fmla="*/ 0 w 6495242"/>
              <a:gd name="connsiteY0" fmla="*/ 624020 h 844834"/>
              <a:gd name="connsiteX1" fmla="*/ 989572 w 6495242"/>
              <a:gd name="connsiteY1" fmla="*/ 339 h 844834"/>
              <a:gd name="connsiteX2" fmla="*/ 2422567 w 6495242"/>
              <a:gd name="connsiteY2" fmla="*/ 514117 h 844834"/>
              <a:gd name="connsiteX3" fmla="*/ 2888281 w 6495242"/>
              <a:gd name="connsiteY3" fmla="*/ 105538 h 844834"/>
              <a:gd name="connsiteX4" fmla="*/ 3286663 w 6495242"/>
              <a:gd name="connsiteY4" fmla="*/ 243673 h 844834"/>
              <a:gd name="connsiteX5" fmla="*/ 3704204 w 6495242"/>
              <a:gd name="connsiteY5" fmla="*/ 697288 h 844834"/>
              <a:gd name="connsiteX6" fmla="*/ 4641235 w 6495242"/>
              <a:gd name="connsiteY6" fmla="*/ 330497 h 844834"/>
              <a:gd name="connsiteX7" fmla="*/ 5244411 w 6495242"/>
              <a:gd name="connsiteY7" fmla="*/ 715437 h 844834"/>
              <a:gd name="connsiteX8" fmla="*/ 5925898 w 6495242"/>
              <a:gd name="connsiteY8" fmla="*/ 232358 h 844834"/>
              <a:gd name="connsiteX9" fmla="*/ 6495242 w 6495242"/>
              <a:gd name="connsiteY9" fmla="*/ 844834 h 844834"/>
              <a:gd name="connsiteX0" fmla="*/ 0 w 6495242"/>
              <a:gd name="connsiteY0" fmla="*/ 623970 h 844784"/>
              <a:gd name="connsiteX1" fmla="*/ 989572 w 6495242"/>
              <a:gd name="connsiteY1" fmla="*/ 289 h 844784"/>
              <a:gd name="connsiteX2" fmla="*/ 2422567 w 6495242"/>
              <a:gd name="connsiteY2" fmla="*/ 514067 h 844784"/>
              <a:gd name="connsiteX3" fmla="*/ 2888281 w 6495242"/>
              <a:gd name="connsiteY3" fmla="*/ 105488 h 844784"/>
              <a:gd name="connsiteX4" fmla="*/ 3286663 w 6495242"/>
              <a:gd name="connsiteY4" fmla="*/ 243623 h 844784"/>
              <a:gd name="connsiteX5" fmla="*/ 3704204 w 6495242"/>
              <a:gd name="connsiteY5" fmla="*/ 697238 h 844784"/>
              <a:gd name="connsiteX6" fmla="*/ 4641235 w 6495242"/>
              <a:gd name="connsiteY6" fmla="*/ 330447 h 844784"/>
              <a:gd name="connsiteX7" fmla="*/ 5244411 w 6495242"/>
              <a:gd name="connsiteY7" fmla="*/ 715387 h 844784"/>
              <a:gd name="connsiteX8" fmla="*/ 5925898 w 6495242"/>
              <a:gd name="connsiteY8" fmla="*/ 232308 h 844784"/>
              <a:gd name="connsiteX9" fmla="*/ 6495242 w 6495242"/>
              <a:gd name="connsiteY9" fmla="*/ 844784 h 844784"/>
              <a:gd name="connsiteX0" fmla="*/ 0 w 6495242"/>
              <a:gd name="connsiteY0" fmla="*/ 623970 h 844784"/>
              <a:gd name="connsiteX1" fmla="*/ 989572 w 6495242"/>
              <a:gd name="connsiteY1" fmla="*/ 289 h 844784"/>
              <a:gd name="connsiteX2" fmla="*/ 2422567 w 6495242"/>
              <a:gd name="connsiteY2" fmla="*/ 514067 h 844784"/>
              <a:gd name="connsiteX3" fmla="*/ 2888281 w 6495242"/>
              <a:gd name="connsiteY3" fmla="*/ 105488 h 844784"/>
              <a:gd name="connsiteX4" fmla="*/ 3286663 w 6495242"/>
              <a:gd name="connsiteY4" fmla="*/ 243623 h 844784"/>
              <a:gd name="connsiteX5" fmla="*/ 3704204 w 6495242"/>
              <a:gd name="connsiteY5" fmla="*/ 697238 h 844784"/>
              <a:gd name="connsiteX6" fmla="*/ 4641235 w 6495242"/>
              <a:gd name="connsiteY6" fmla="*/ 330447 h 844784"/>
              <a:gd name="connsiteX7" fmla="*/ 5244411 w 6495242"/>
              <a:gd name="connsiteY7" fmla="*/ 715387 h 844784"/>
              <a:gd name="connsiteX8" fmla="*/ 5925898 w 6495242"/>
              <a:gd name="connsiteY8" fmla="*/ 232308 h 844784"/>
              <a:gd name="connsiteX9" fmla="*/ 6495242 w 6495242"/>
              <a:gd name="connsiteY9" fmla="*/ 844784 h 844784"/>
              <a:gd name="connsiteX0" fmla="*/ 0 w 6495242"/>
              <a:gd name="connsiteY0" fmla="*/ 623970 h 844784"/>
              <a:gd name="connsiteX1" fmla="*/ 989572 w 6495242"/>
              <a:gd name="connsiteY1" fmla="*/ 289 h 844784"/>
              <a:gd name="connsiteX2" fmla="*/ 2422567 w 6495242"/>
              <a:gd name="connsiteY2" fmla="*/ 514067 h 844784"/>
              <a:gd name="connsiteX3" fmla="*/ 2888281 w 6495242"/>
              <a:gd name="connsiteY3" fmla="*/ 105488 h 844784"/>
              <a:gd name="connsiteX4" fmla="*/ 3286663 w 6495242"/>
              <a:gd name="connsiteY4" fmla="*/ 243623 h 844784"/>
              <a:gd name="connsiteX5" fmla="*/ 3704204 w 6495242"/>
              <a:gd name="connsiteY5" fmla="*/ 697238 h 844784"/>
              <a:gd name="connsiteX6" fmla="*/ 4641235 w 6495242"/>
              <a:gd name="connsiteY6" fmla="*/ 330447 h 844784"/>
              <a:gd name="connsiteX7" fmla="*/ 5244411 w 6495242"/>
              <a:gd name="connsiteY7" fmla="*/ 715387 h 844784"/>
              <a:gd name="connsiteX8" fmla="*/ 5925898 w 6495242"/>
              <a:gd name="connsiteY8" fmla="*/ 232308 h 844784"/>
              <a:gd name="connsiteX9" fmla="*/ 6495242 w 6495242"/>
              <a:gd name="connsiteY9" fmla="*/ 844784 h 844784"/>
              <a:gd name="connsiteX0" fmla="*/ 0 w 6495242"/>
              <a:gd name="connsiteY0" fmla="*/ 623970 h 844784"/>
              <a:gd name="connsiteX1" fmla="*/ 989572 w 6495242"/>
              <a:gd name="connsiteY1" fmla="*/ 289 h 844784"/>
              <a:gd name="connsiteX2" fmla="*/ 2422567 w 6495242"/>
              <a:gd name="connsiteY2" fmla="*/ 514067 h 844784"/>
              <a:gd name="connsiteX3" fmla="*/ 2888281 w 6495242"/>
              <a:gd name="connsiteY3" fmla="*/ 105488 h 844784"/>
              <a:gd name="connsiteX4" fmla="*/ 3286663 w 6495242"/>
              <a:gd name="connsiteY4" fmla="*/ 243623 h 844784"/>
              <a:gd name="connsiteX5" fmla="*/ 3704204 w 6495242"/>
              <a:gd name="connsiteY5" fmla="*/ 697238 h 844784"/>
              <a:gd name="connsiteX6" fmla="*/ 4641235 w 6495242"/>
              <a:gd name="connsiteY6" fmla="*/ 330447 h 844784"/>
              <a:gd name="connsiteX7" fmla="*/ 5244411 w 6495242"/>
              <a:gd name="connsiteY7" fmla="*/ 715387 h 844784"/>
              <a:gd name="connsiteX8" fmla="*/ 5925898 w 6495242"/>
              <a:gd name="connsiteY8" fmla="*/ 232308 h 844784"/>
              <a:gd name="connsiteX9" fmla="*/ 6495242 w 6495242"/>
              <a:gd name="connsiteY9" fmla="*/ 844784 h 844784"/>
              <a:gd name="connsiteX0" fmla="*/ 0 w 6495242"/>
              <a:gd name="connsiteY0" fmla="*/ 623970 h 844784"/>
              <a:gd name="connsiteX1" fmla="*/ 989572 w 6495242"/>
              <a:gd name="connsiteY1" fmla="*/ 289 h 844784"/>
              <a:gd name="connsiteX2" fmla="*/ 2422567 w 6495242"/>
              <a:gd name="connsiteY2" fmla="*/ 514067 h 844784"/>
              <a:gd name="connsiteX3" fmla="*/ 2888281 w 6495242"/>
              <a:gd name="connsiteY3" fmla="*/ 105488 h 844784"/>
              <a:gd name="connsiteX4" fmla="*/ 3286663 w 6495242"/>
              <a:gd name="connsiteY4" fmla="*/ 243623 h 844784"/>
              <a:gd name="connsiteX5" fmla="*/ 3704204 w 6495242"/>
              <a:gd name="connsiteY5" fmla="*/ 697238 h 844784"/>
              <a:gd name="connsiteX6" fmla="*/ 4641235 w 6495242"/>
              <a:gd name="connsiteY6" fmla="*/ 330447 h 844784"/>
              <a:gd name="connsiteX7" fmla="*/ 5244411 w 6495242"/>
              <a:gd name="connsiteY7" fmla="*/ 715387 h 844784"/>
              <a:gd name="connsiteX8" fmla="*/ 5925898 w 6495242"/>
              <a:gd name="connsiteY8" fmla="*/ 232308 h 844784"/>
              <a:gd name="connsiteX9" fmla="*/ 6495242 w 6495242"/>
              <a:gd name="connsiteY9" fmla="*/ 844784 h 844784"/>
              <a:gd name="connsiteX0" fmla="*/ 0 w 6495242"/>
              <a:gd name="connsiteY0" fmla="*/ 623940 h 844754"/>
              <a:gd name="connsiteX1" fmla="*/ 989572 w 6495242"/>
              <a:gd name="connsiteY1" fmla="*/ 259 h 844754"/>
              <a:gd name="connsiteX2" fmla="*/ 2422567 w 6495242"/>
              <a:gd name="connsiteY2" fmla="*/ 514037 h 844754"/>
              <a:gd name="connsiteX3" fmla="*/ 2888281 w 6495242"/>
              <a:gd name="connsiteY3" fmla="*/ 105458 h 844754"/>
              <a:gd name="connsiteX4" fmla="*/ 3286663 w 6495242"/>
              <a:gd name="connsiteY4" fmla="*/ 243593 h 844754"/>
              <a:gd name="connsiteX5" fmla="*/ 3704204 w 6495242"/>
              <a:gd name="connsiteY5" fmla="*/ 697208 h 844754"/>
              <a:gd name="connsiteX6" fmla="*/ 4641235 w 6495242"/>
              <a:gd name="connsiteY6" fmla="*/ 330417 h 844754"/>
              <a:gd name="connsiteX7" fmla="*/ 5244411 w 6495242"/>
              <a:gd name="connsiteY7" fmla="*/ 715357 h 844754"/>
              <a:gd name="connsiteX8" fmla="*/ 5925898 w 6495242"/>
              <a:gd name="connsiteY8" fmla="*/ 232278 h 844754"/>
              <a:gd name="connsiteX9" fmla="*/ 6495242 w 6495242"/>
              <a:gd name="connsiteY9" fmla="*/ 844754 h 844754"/>
              <a:gd name="connsiteX0" fmla="*/ 0 w 6495242"/>
              <a:gd name="connsiteY0" fmla="*/ 623940 h 844754"/>
              <a:gd name="connsiteX1" fmla="*/ 989572 w 6495242"/>
              <a:gd name="connsiteY1" fmla="*/ 259 h 844754"/>
              <a:gd name="connsiteX2" fmla="*/ 2422567 w 6495242"/>
              <a:gd name="connsiteY2" fmla="*/ 514037 h 844754"/>
              <a:gd name="connsiteX3" fmla="*/ 2888281 w 6495242"/>
              <a:gd name="connsiteY3" fmla="*/ 105458 h 844754"/>
              <a:gd name="connsiteX4" fmla="*/ 3286663 w 6495242"/>
              <a:gd name="connsiteY4" fmla="*/ 243593 h 844754"/>
              <a:gd name="connsiteX5" fmla="*/ 3704204 w 6495242"/>
              <a:gd name="connsiteY5" fmla="*/ 697208 h 844754"/>
              <a:gd name="connsiteX6" fmla="*/ 4641235 w 6495242"/>
              <a:gd name="connsiteY6" fmla="*/ 330417 h 844754"/>
              <a:gd name="connsiteX7" fmla="*/ 5244411 w 6495242"/>
              <a:gd name="connsiteY7" fmla="*/ 715357 h 844754"/>
              <a:gd name="connsiteX8" fmla="*/ 5925898 w 6495242"/>
              <a:gd name="connsiteY8" fmla="*/ 232278 h 844754"/>
              <a:gd name="connsiteX9" fmla="*/ 6495242 w 6495242"/>
              <a:gd name="connsiteY9" fmla="*/ 844754 h 844754"/>
              <a:gd name="connsiteX0" fmla="*/ 0 w 6495242"/>
              <a:gd name="connsiteY0" fmla="*/ 623940 h 844754"/>
              <a:gd name="connsiteX1" fmla="*/ 989572 w 6495242"/>
              <a:gd name="connsiteY1" fmla="*/ 259 h 844754"/>
              <a:gd name="connsiteX2" fmla="*/ 2422567 w 6495242"/>
              <a:gd name="connsiteY2" fmla="*/ 514037 h 844754"/>
              <a:gd name="connsiteX3" fmla="*/ 2888281 w 6495242"/>
              <a:gd name="connsiteY3" fmla="*/ 105458 h 844754"/>
              <a:gd name="connsiteX4" fmla="*/ 3286663 w 6495242"/>
              <a:gd name="connsiteY4" fmla="*/ 243593 h 844754"/>
              <a:gd name="connsiteX5" fmla="*/ 3704204 w 6495242"/>
              <a:gd name="connsiteY5" fmla="*/ 697208 h 844754"/>
              <a:gd name="connsiteX6" fmla="*/ 4641235 w 6495242"/>
              <a:gd name="connsiteY6" fmla="*/ 330417 h 844754"/>
              <a:gd name="connsiteX7" fmla="*/ 5244411 w 6495242"/>
              <a:gd name="connsiteY7" fmla="*/ 715357 h 844754"/>
              <a:gd name="connsiteX8" fmla="*/ 5925898 w 6495242"/>
              <a:gd name="connsiteY8" fmla="*/ 232278 h 844754"/>
              <a:gd name="connsiteX9" fmla="*/ 6495242 w 6495242"/>
              <a:gd name="connsiteY9" fmla="*/ 844754 h 844754"/>
              <a:gd name="connsiteX0" fmla="*/ 0 w 6495242"/>
              <a:gd name="connsiteY0" fmla="*/ 623940 h 844754"/>
              <a:gd name="connsiteX1" fmla="*/ 989572 w 6495242"/>
              <a:gd name="connsiteY1" fmla="*/ 259 h 844754"/>
              <a:gd name="connsiteX2" fmla="*/ 2422567 w 6495242"/>
              <a:gd name="connsiteY2" fmla="*/ 514037 h 844754"/>
              <a:gd name="connsiteX3" fmla="*/ 2888281 w 6495242"/>
              <a:gd name="connsiteY3" fmla="*/ 105458 h 844754"/>
              <a:gd name="connsiteX4" fmla="*/ 3286663 w 6495242"/>
              <a:gd name="connsiteY4" fmla="*/ 243593 h 844754"/>
              <a:gd name="connsiteX5" fmla="*/ 3704204 w 6495242"/>
              <a:gd name="connsiteY5" fmla="*/ 697208 h 844754"/>
              <a:gd name="connsiteX6" fmla="*/ 4641235 w 6495242"/>
              <a:gd name="connsiteY6" fmla="*/ 330417 h 844754"/>
              <a:gd name="connsiteX7" fmla="*/ 5244411 w 6495242"/>
              <a:gd name="connsiteY7" fmla="*/ 715357 h 844754"/>
              <a:gd name="connsiteX8" fmla="*/ 5925898 w 6495242"/>
              <a:gd name="connsiteY8" fmla="*/ 232278 h 844754"/>
              <a:gd name="connsiteX9" fmla="*/ 6495242 w 6495242"/>
              <a:gd name="connsiteY9" fmla="*/ 844754 h 844754"/>
              <a:gd name="connsiteX0" fmla="*/ 0 w 6495242"/>
              <a:gd name="connsiteY0" fmla="*/ 624179 h 844993"/>
              <a:gd name="connsiteX1" fmla="*/ 989572 w 6495242"/>
              <a:gd name="connsiteY1" fmla="*/ 498 h 844993"/>
              <a:gd name="connsiteX2" fmla="*/ 2422567 w 6495242"/>
              <a:gd name="connsiteY2" fmla="*/ 514276 h 844993"/>
              <a:gd name="connsiteX3" fmla="*/ 3286663 w 6495242"/>
              <a:gd name="connsiteY3" fmla="*/ 243832 h 844993"/>
              <a:gd name="connsiteX4" fmla="*/ 3704204 w 6495242"/>
              <a:gd name="connsiteY4" fmla="*/ 697447 h 844993"/>
              <a:gd name="connsiteX5" fmla="*/ 4641235 w 6495242"/>
              <a:gd name="connsiteY5" fmla="*/ 330656 h 844993"/>
              <a:gd name="connsiteX6" fmla="*/ 5244411 w 6495242"/>
              <a:gd name="connsiteY6" fmla="*/ 715596 h 844993"/>
              <a:gd name="connsiteX7" fmla="*/ 5925898 w 6495242"/>
              <a:gd name="connsiteY7" fmla="*/ 232517 h 844993"/>
              <a:gd name="connsiteX8" fmla="*/ 6495242 w 6495242"/>
              <a:gd name="connsiteY8" fmla="*/ 844993 h 844993"/>
              <a:gd name="connsiteX0" fmla="*/ 0 w 6495242"/>
              <a:gd name="connsiteY0" fmla="*/ 624179 h 844993"/>
              <a:gd name="connsiteX1" fmla="*/ 989572 w 6495242"/>
              <a:gd name="connsiteY1" fmla="*/ 498 h 844993"/>
              <a:gd name="connsiteX2" fmla="*/ 2422567 w 6495242"/>
              <a:gd name="connsiteY2" fmla="*/ 514276 h 844993"/>
              <a:gd name="connsiteX3" fmla="*/ 3286663 w 6495242"/>
              <a:gd name="connsiteY3" fmla="*/ 243832 h 844993"/>
              <a:gd name="connsiteX4" fmla="*/ 3704204 w 6495242"/>
              <a:gd name="connsiteY4" fmla="*/ 697447 h 844993"/>
              <a:gd name="connsiteX5" fmla="*/ 5244411 w 6495242"/>
              <a:gd name="connsiteY5" fmla="*/ 715596 h 844993"/>
              <a:gd name="connsiteX6" fmla="*/ 5925898 w 6495242"/>
              <a:gd name="connsiteY6" fmla="*/ 232517 h 844993"/>
              <a:gd name="connsiteX7" fmla="*/ 6495242 w 6495242"/>
              <a:gd name="connsiteY7" fmla="*/ 844993 h 844993"/>
              <a:gd name="connsiteX0" fmla="*/ 0 w 6495242"/>
              <a:gd name="connsiteY0" fmla="*/ 624179 h 844993"/>
              <a:gd name="connsiteX1" fmla="*/ 989572 w 6495242"/>
              <a:gd name="connsiteY1" fmla="*/ 498 h 844993"/>
              <a:gd name="connsiteX2" fmla="*/ 2422567 w 6495242"/>
              <a:gd name="connsiteY2" fmla="*/ 514276 h 844993"/>
              <a:gd name="connsiteX3" fmla="*/ 3286663 w 6495242"/>
              <a:gd name="connsiteY3" fmla="*/ 243832 h 844993"/>
              <a:gd name="connsiteX4" fmla="*/ 3704204 w 6495242"/>
              <a:gd name="connsiteY4" fmla="*/ 697447 h 844993"/>
              <a:gd name="connsiteX5" fmla="*/ 5244411 w 6495242"/>
              <a:gd name="connsiteY5" fmla="*/ 715596 h 844993"/>
              <a:gd name="connsiteX6" fmla="*/ 6495242 w 6495242"/>
              <a:gd name="connsiteY6" fmla="*/ 844993 h 844993"/>
              <a:gd name="connsiteX0" fmla="*/ 0 w 6275656"/>
              <a:gd name="connsiteY0" fmla="*/ 624179 h 767207"/>
              <a:gd name="connsiteX1" fmla="*/ 989572 w 6275656"/>
              <a:gd name="connsiteY1" fmla="*/ 498 h 767207"/>
              <a:gd name="connsiteX2" fmla="*/ 2422567 w 6275656"/>
              <a:gd name="connsiteY2" fmla="*/ 514276 h 767207"/>
              <a:gd name="connsiteX3" fmla="*/ 3286663 w 6275656"/>
              <a:gd name="connsiteY3" fmla="*/ 243832 h 767207"/>
              <a:gd name="connsiteX4" fmla="*/ 3704204 w 6275656"/>
              <a:gd name="connsiteY4" fmla="*/ 697447 h 767207"/>
              <a:gd name="connsiteX5" fmla="*/ 5244411 w 6275656"/>
              <a:gd name="connsiteY5" fmla="*/ 715596 h 767207"/>
              <a:gd name="connsiteX6" fmla="*/ 6275656 w 6275656"/>
              <a:gd name="connsiteY6" fmla="*/ 212065 h 767207"/>
              <a:gd name="connsiteX0" fmla="*/ 0 w 6275656"/>
              <a:gd name="connsiteY0" fmla="*/ 624179 h 723728"/>
              <a:gd name="connsiteX1" fmla="*/ 989572 w 6275656"/>
              <a:gd name="connsiteY1" fmla="*/ 498 h 723728"/>
              <a:gd name="connsiteX2" fmla="*/ 2422567 w 6275656"/>
              <a:gd name="connsiteY2" fmla="*/ 514276 h 723728"/>
              <a:gd name="connsiteX3" fmla="*/ 3286663 w 6275656"/>
              <a:gd name="connsiteY3" fmla="*/ 243832 h 723728"/>
              <a:gd name="connsiteX4" fmla="*/ 4505050 w 6275656"/>
              <a:gd name="connsiteY4" fmla="*/ 503695 h 723728"/>
              <a:gd name="connsiteX5" fmla="*/ 5244411 w 6275656"/>
              <a:gd name="connsiteY5" fmla="*/ 715596 h 723728"/>
              <a:gd name="connsiteX6" fmla="*/ 6275656 w 6275656"/>
              <a:gd name="connsiteY6" fmla="*/ 212065 h 723728"/>
              <a:gd name="connsiteX0" fmla="*/ 0 w 6275656"/>
              <a:gd name="connsiteY0" fmla="*/ 624179 h 1222142"/>
              <a:gd name="connsiteX1" fmla="*/ 989572 w 6275656"/>
              <a:gd name="connsiteY1" fmla="*/ 498 h 1222142"/>
              <a:gd name="connsiteX2" fmla="*/ 2422567 w 6275656"/>
              <a:gd name="connsiteY2" fmla="*/ 514276 h 1222142"/>
              <a:gd name="connsiteX3" fmla="*/ 3286663 w 6275656"/>
              <a:gd name="connsiteY3" fmla="*/ 243832 h 1222142"/>
              <a:gd name="connsiteX4" fmla="*/ 4505050 w 6275656"/>
              <a:gd name="connsiteY4" fmla="*/ 503695 h 1222142"/>
              <a:gd name="connsiteX5" fmla="*/ 4895653 w 6275656"/>
              <a:gd name="connsiteY5" fmla="*/ 1219357 h 1222142"/>
              <a:gd name="connsiteX6" fmla="*/ 6275656 w 6275656"/>
              <a:gd name="connsiteY6" fmla="*/ 212065 h 1222142"/>
              <a:gd name="connsiteX0" fmla="*/ 0 w 6275656"/>
              <a:gd name="connsiteY0" fmla="*/ 624179 h 1320660"/>
              <a:gd name="connsiteX1" fmla="*/ 989572 w 6275656"/>
              <a:gd name="connsiteY1" fmla="*/ 498 h 1320660"/>
              <a:gd name="connsiteX2" fmla="*/ 2422567 w 6275656"/>
              <a:gd name="connsiteY2" fmla="*/ 514276 h 1320660"/>
              <a:gd name="connsiteX3" fmla="*/ 3286663 w 6275656"/>
              <a:gd name="connsiteY3" fmla="*/ 243832 h 1320660"/>
              <a:gd name="connsiteX4" fmla="*/ 4065876 w 6275656"/>
              <a:gd name="connsiteY4" fmla="*/ 1175373 h 1320660"/>
              <a:gd name="connsiteX5" fmla="*/ 4895653 w 6275656"/>
              <a:gd name="connsiteY5" fmla="*/ 1219357 h 1320660"/>
              <a:gd name="connsiteX6" fmla="*/ 6275656 w 6275656"/>
              <a:gd name="connsiteY6" fmla="*/ 212065 h 1320660"/>
              <a:gd name="connsiteX0" fmla="*/ 0 w 4895653"/>
              <a:gd name="connsiteY0" fmla="*/ 624179 h 1320660"/>
              <a:gd name="connsiteX1" fmla="*/ 989572 w 4895653"/>
              <a:gd name="connsiteY1" fmla="*/ 498 h 1320660"/>
              <a:gd name="connsiteX2" fmla="*/ 2422567 w 4895653"/>
              <a:gd name="connsiteY2" fmla="*/ 514276 h 1320660"/>
              <a:gd name="connsiteX3" fmla="*/ 3286663 w 4895653"/>
              <a:gd name="connsiteY3" fmla="*/ 243832 h 1320660"/>
              <a:gd name="connsiteX4" fmla="*/ 4065876 w 4895653"/>
              <a:gd name="connsiteY4" fmla="*/ 1175373 h 1320660"/>
              <a:gd name="connsiteX5" fmla="*/ 4895653 w 4895653"/>
              <a:gd name="connsiteY5" fmla="*/ 1219357 h 1320660"/>
              <a:gd name="connsiteX0" fmla="*/ 0 w 11219757"/>
              <a:gd name="connsiteY0" fmla="*/ 1140852 h 1703680"/>
              <a:gd name="connsiteX1" fmla="*/ 989572 w 11219757"/>
              <a:gd name="connsiteY1" fmla="*/ 517171 h 1703680"/>
              <a:gd name="connsiteX2" fmla="*/ 2422567 w 11219757"/>
              <a:gd name="connsiteY2" fmla="*/ 1030949 h 1703680"/>
              <a:gd name="connsiteX3" fmla="*/ 3286663 w 11219757"/>
              <a:gd name="connsiteY3" fmla="*/ 760505 h 1703680"/>
              <a:gd name="connsiteX4" fmla="*/ 4065876 w 11219757"/>
              <a:gd name="connsiteY4" fmla="*/ 1692046 h 1703680"/>
              <a:gd name="connsiteX5" fmla="*/ 11219757 w 11219757"/>
              <a:gd name="connsiteY5" fmla="*/ 0 h 1703680"/>
              <a:gd name="connsiteX0" fmla="*/ 0 w 11219757"/>
              <a:gd name="connsiteY0" fmla="*/ 1140852 h 1908693"/>
              <a:gd name="connsiteX1" fmla="*/ 989572 w 11219757"/>
              <a:gd name="connsiteY1" fmla="*/ 517171 h 1908693"/>
              <a:gd name="connsiteX2" fmla="*/ 2422567 w 11219757"/>
              <a:gd name="connsiteY2" fmla="*/ 1030949 h 1908693"/>
              <a:gd name="connsiteX3" fmla="*/ 3286663 w 11219757"/>
              <a:gd name="connsiteY3" fmla="*/ 760505 h 1908693"/>
              <a:gd name="connsiteX4" fmla="*/ 4747887 w 11219757"/>
              <a:gd name="connsiteY4" fmla="*/ 1898717 h 1908693"/>
              <a:gd name="connsiteX5" fmla="*/ 11219757 w 11219757"/>
              <a:gd name="connsiteY5" fmla="*/ 0 h 1908693"/>
              <a:gd name="connsiteX0" fmla="*/ 0 w 11219757"/>
              <a:gd name="connsiteY0" fmla="*/ 1140852 h 1899336"/>
              <a:gd name="connsiteX1" fmla="*/ 989572 w 11219757"/>
              <a:gd name="connsiteY1" fmla="*/ 517171 h 1899336"/>
              <a:gd name="connsiteX2" fmla="*/ 2422567 w 11219757"/>
              <a:gd name="connsiteY2" fmla="*/ 1030949 h 1899336"/>
              <a:gd name="connsiteX3" fmla="*/ 3286663 w 11219757"/>
              <a:gd name="connsiteY3" fmla="*/ 760505 h 1899336"/>
              <a:gd name="connsiteX4" fmla="*/ 4747887 w 11219757"/>
              <a:gd name="connsiteY4" fmla="*/ 1898717 h 1899336"/>
              <a:gd name="connsiteX5" fmla="*/ 11219757 w 11219757"/>
              <a:gd name="connsiteY5" fmla="*/ 0 h 1899336"/>
              <a:gd name="connsiteX0" fmla="*/ 0 w 11219757"/>
              <a:gd name="connsiteY0" fmla="*/ 1140852 h 1981977"/>
              <a:gd name="connsiteX1" fmla="*/ 989572 w 11219757"/>
              <a:gd name="connsiteY1" fmla="*/ 517171 h 1981977"/>
              <a:gd name="connsiteX2" fmla="*/ 2422567 w 11219757"/>
              <a:gd name="connsiteY2" fmla="*/ 1030949 h 1981977"/>
              <a:gd name="connsiteX3" fmla="*/ 3286663 w 11219757"/>
              <a:gd name="connsiteY3" fmla="*/ 760505 h 1981977"/>
              <a:gd name="connsiteX4" fmla="*/ 4375881 w 11219757"/>
              <a:gd name="connsiteY4" fmla="*/ 1981386 h 1981977"/>
              <a:gd name="connsiteX5" fmla="*/ 11219757 w 11219757"/>
              <a:gd name="connsiteY5" fmla="*/ 0 h 1981977"/>
              <a:gd name="connsiteX0" fmla="*/ 0 w 11219757"/>
              <a:gd name="connsiteY0" fmla="*/ 1140852 h 1998592"/>
              <a:gd name="connsiteX1" fmla="*/ 989572 w 11219757"/>
              <a:gd name="connsiteY1" fmla="*/ 517171 h 1998592"/>
              <a:gd name="connsiteX2" fmla="*/ 2422567 w 11219757"/>
              <a:gd name="connsiteY2" fmla="*/ 1030949 h 1998592"/>
              <a:gd name="connsiteX3" fmla="*/ 3286663 w 11219757"/>
              <a:gd name="connsiteY3" fmla="*/ 760505 h 1998592"/>
              <a:gd name="connsiteX4" fmla="*/ 4375881 w 11219757"/>
              <a:gd name="connsiteY4" fmla="*/ 1981386 h 1998592"/>
              <a:gd name="connsiteX5" fmla="*/ 11219757 w 11219757"/>
              <a:gd name="connsiteY5" fmla="*/ 0 h 1998592"/>
              <a:gd name="connsiteX0" fmla="*/ 0 w 5432995"/>
              <a:gd name="connsiteY0" fmla="*/ 624182 h 1522253"/>
              <a:gd name="connsiteX1" fmla="*/ 989572 w 5432995"/>
              <a:gd name="connsiteY1" fmla="*/ 501 h 1522253"/>
              <a:gd name="connsiteX2" fmla="*/ 2422567 w 5432995"/>
              <a:gd name="connsiteY2" fmla="*/ 514279 h 1522253"/>
              <a:gd name="connsiteX3" fmla="*/ 3286663 w 5432995"/>
              <a:gd name="connsiteY3" fmla="*/ 243835 h 1522253"/>
              <a:gd name="connsiteX4" fmla="*/ 4375881 w 5432995"/>
              <a:gd name="connsiteY4" fmla="*/ 1464716 h 1522253"/>
              <a:gd name="connsiteX5" fmla="*/ 5432995 w 5432995"/>
              <a:gd name="connsiteY5" fmla="*/ 1240026 h 1522253"/>
              <a:gd name="connsiteX0" fmla="*/ 0 w 5556997"/>
              <a:gd name="connsiteY0" fmla="*/ 624182 h 1500539"/>
              <a:gd name="connsiteX1" fmla="*/ 989572 w 5556997"/>
              <a:gd name="connsiteY1" fmla="*/ 501 h 1500539"/>
              <a:gd name="connsiteX2" fmla="*/ 2422567 w 5556997"/>
              <a:gd name="connsiteY2" fmla="*/ 514279 h 1500539"/>
              <a:gd name="connsiteX3" fmla="*/ 3286663 w 5556997"/>
              <a:gd name="connsiteY3" fmla="*/ 243835 h 1500539"/>
              <a:gd name="connsiteX4" fmla="*/ 4375881 w 5556997"/>
              <a:gd name="connsiteY4" fmla="*/ 1464716 h 1500539"/>
              <a:gd name="connsiteX5" fmla="*/ 5556997 w 5556997"/>
              <a:gd name="connsiteY5" fmla="*/ 1116024 h 1500539"/>
              <a:gd name="connsiteX0" fmla="*/ 0 w 8181707"/>
              <a:gd name="connsiteY0" fmla="*/ 624182 h 1465088"/>
              <a:gd name="connsiteX1" fmla="*/ 989572 w 8181707"/>
              <a:gd name="connsiteY1" fmla="*/ 501 h 1465088"/>
              <a:gd name="connsiteX2" fmla="*/ 2422567 w 8181707"/>
              <a:gd name="connsiteY2" fmla="*/ 514279 h 1465088"/>
              <a:gd name="connsiteX3" fmla="*/ 3286663 w 8181707"/>
              <a:gd name="connsiteY3" fmla="*/ 243835 h 1465088"/>
              <a:gd name="connsiteX4" fmla="*/ 4375881 w 8181707"/>
              <a:gd name="connsiteY4" fmla="*/ 1464716 h 1465088"/>
              <a:gd name="connsiteX5" fmla="*/ 8181707 w 8181707"/>
              <a:gd name="connsiteY5" fmla="*/ 103340 h 1465088"/>
              <a:gd name="connsiteX0" fmla="*/ 0 w 8181707"/>
              <a:gd name="connsiteY0" fmla="*/ 624182 h 1539579"/>
              <a:gd name="connsiteX1" fmla="*/ 989572 w 8181707"/>
              <a:gd name="connsiteY1" fmla="*/ 501 h 1539579"/>
              <a:gd name="connsiteX2" fmla="*/ 2422567 w 8181707"/>
              <a:gd name="connsiteY2" fmla="*/ 514279 h 1539579"/>
              <a:gd name="connsiteX3" fmla="*/ 3286663 w 8181707"/>
              <a:gd name="connsiteY3" fmla="*/ 243835 h 1539579"/>
              <a:gd name="connsiteX4" fmla="*/ 4375881 w 8181707"/>
              <a:gd name="connsiteY4" fmla="*/ 1464716 h 1539579"/>
              <a:gd name="connsiteX5" fmla="*/ 5182016 w 8181707"/>
              <a:gd name="connsiteY5" fmla="*/ 1265125 h 1539579"/>
              <a:gd name="connsiteX6" fmla="*/ 8181707 w 8181707"/>
              <a:gd name="connsiteY6" fmla="*/ 103340 h 1539579"/>
              <a:gd name="connsiteX0" fmla="*/ 0 w 8181707"/>
              <a:gd name="connsiteY0" fmla="*/ 624182 h 1539579"/>
              <a:gd name="connsiteX1" fmla="*/ 989572 w 8181707"/>
              <a:gd name="connsiteY1" fmla="*/ 501 h 1539579"/>
              <a:gd name="connsiteX2" fmla="*/ 2422567 w 8181707"/>
              <a:gd name="connsiteY2" fmla="*/ 514279 h 1539579"/>
              <a:gd name="connsiteX3" fmla="*/ 3286663 w 8181707"/>
              <a:gd name="connsiteY3" fmla="*/ 243835 h 1539579"/>
              <a:gd name="connsiteX4" fmla="*/ 4375881 w 8181707"/>
              <a:gd name="connsiteY4" fmla="*/ 1464716 h 1539579"/>
              <a:gd name="connsiteX5" fmla="*/ 5182016 w 8181707"/>
              <a:gd name="connsiteY5" fmla="*/ 1265125 h 1539579"/>
              <a:gd name="connsiteX6" fmla="*/ 8181707 w 8181707"/>
              <a:gd name="connsiteY6" fmla="*/ 103340 h 1539579"/>
              <a:gd name="connsiteX0" fmla="*/ 0 w 8181707"/>
              <a:gd name="connsiteY0" fmla="*/ 624182 h 1520108"/>
              <a:gd name="connsiteX1" fmla="*/ 989572 w 8181707"/>
              <a:gd name="connsiteY1" fmla="*/ 501 h 1520108"/>
              <a:gd name="connsiteX2" fmla="*/ 2422567 w 8181707"/>
              <a:gd name="connsiteY2" fmla="*/ 514279 h 1520108"/>
              <a:gd name="connsiteX3" fmla="*/ 3286663 w 8181707"/>
              <a:gd name="connsiteY3" fmla="*/ 243835 h 1520108"/>
              <a:gd name="connsiteX4" fmla="*/ 4375881 w 8181707"/>
              <a:gd name="connsiteY4" fmla="*/ 1464716 h 1520108"/>
              <a:gd name="connsiteX5" fmla="*/ 5182016 w 8181707"/>
              <a:gd name="connsiteY5" fmla="*/ 1265125 h 1520108"/>
              <a:gd name="connsiteX6" fmla="*/ 8181707 w 8181707"/>
              <a:gd name="connsiteY6" fmla="*/ 103340 h 1520108"/>
              <a:gd name="connsiteX0" fmla="*/ 0 w 8181707"/>
              <a:gd name="connsiteY0" fmla="*/ 624182 h 1525036"/>
              <a:gd name="connsiteX1" fmla="*/ 989572 w 8181707"/>
              <a:gd name="connsiteY1" fmla="*/ 501 h 1525036"/>
              <a:gd name="connsiteX2" fmla="*/ 2422567 w 8181707"/>
              <a:gd name="connsiteY2" fmla="*/ 514279 h 1525036"/>
              <a:gd name="connsiteX3" fmla="*/ 3286663 w 8181707"/>
              <a:gd name="connsiteY3" fmla="*/ 243835 h 1525036"/>
              <a:gd name="connsiteX4" fmla="*/ 4375881 w 8181707"/>
              <a:gd name="connsiteY4" fmla="*/ 1464716 h 1525036"/>
              <a:gd name="connsiteX5" fmla="*/ 5182016 w 8181707"/>
              <a:gd name="connsiteY5" fmla="*/ 1265125 h 1525036"/>
              <a:gd name="connsiteX6" fmla="*/ 6773375 w 8181707"/>
              <a:gd name="connsiteY6" fmla="*/ 624448 h 1525036"/>
              <a:gd name="connsiteX7" fmla="*/ 8181707 w 8181707"/>
              <a:gd name="connsiteY7" fmla="*/ 103340 h 1525036"/>
              <a:gd name="connsiteX0" fmla="*/ 0 w 8181707"/>
              <a:gd name="connsiteY0" fmla="*/ 624182 h 2118600"/>
              <a:gd name="connsiteX1" fmla="*/ 989572 w 8181707"/>
              <a:gd name="connsiteY1" fmla="*/ 501 h 2118600"/>
              <a:gd name="connsiteX2" fmla="*/ 2422567 w 8181707"/>
              <a:gd name="connsiteY2" fmla="*/ 514279 h 2118600"/>
              <a:gd name="connsiteX3" fmla="*/ 3286663 w 8181707"/>
              <a:gd name="connsiteY3" fmla="*/ 243835 h 2118600"/>
              <a:gd name="connsiteX4" fmla="*/ 4375881 w 8181707"/>
              <a:gd name="connsiteY4" fmla="*/ 1464716 h 2118600"/>
              <a:gd name="connsiteX5" fmla="*/ 5182016 w 8181707"/>
              <a:gd name="connsiteY5" fmla="*/ 1265125 h 2118600"/>
              <a:gd name="connsiteX6" fmla="*/ 7062713 w 8181707"/>
              <a:gd name="connsiteY6" fmla="*/ 2091806 h 2118600"/>
              <a:gd name="connsiteX7" fmla="*/ 8181707 w 8181707"/>
              <a:gd name="connsiteY7" fmla="*/ 103340 h 2118600"/>
              <a:gd name="connsiteX0" fmla="*/ 0 w 8181707"/>
              <a:gd name="connsiteY0" fmla="*/ 624182 h 2092547"/>
              <a:gd name="connsiteX1" fmla="*/ 989572 w 8181707"/>
              <a:gd name="connsiteY1" fmla="*/ 501 h 2092547"/>
              <a:gd name="connsiteX2" fmla="*/ 2422567 w 8181707"/>
              <a:gd name="connsiteY2" fmla="*/ 514279 h 2092547"/>
              <a:gd name="connsiteX3" fmla="*/ 3286663 w 8181707"/>
              <a:gd name="connsiteY3" fmla="*/ 243835 h 2092547"/>
              <a:gd name="connsiteX4" fmla="*/ 4375881 w 8181707"/>
              <a:gd name="connsiteY4" fmla="*/ 1464716 h 2092547"/>
              <a:gd name="connsiteX5" fmla="*/ 5182016 w 8181707"/>
              <a:gd name="connsiteY5" fmla="*/ 1265125 h 2092547"/>
              <a:gd name="connsiteX6" fmla="*/ 7062713 w 8181707"/>
              <a:gd name="connsiteY6" fmla="*/ 2091806 h 2092547"/>
              <a:gd name="connsiteX7" fmla="*/ 7703391 w 8181707"/>
              <a:gd name="connsiteY7" fmla="*/ 1099786 h 2092547"/>
              <a:gd name="connsiteX8" fmla="*/ 8181707 w 8181707"/>
              <a:gd name="connsiteY8" fmla="*/ 103340 h 2092547"/>
              <a:gd name="connsiteX0" fmla="*/ 0 w 11509095"/>
              <a:gd name="connsiteY0" fmla="*/ 624182 h 2387714"/>
              <a:gd name="connsiteX1" fmla="*/ 989572 w 11509095"/>
              <a:gd name="connsiteY1" fmla="*/ 501 h 2387714"/>
              <a:gd name="connsiteX2" fmla="*/ 2422567 w 11509095"/>
              <a:gd name="connsiteY2" fmla="*/ 514279 h 2387714"/>
              <a:gd name="connsiteX3" fmla="*/ 3286663 w 11509095"/>
              <a:gd name="connsiteY3" fmla="*/ 243835 h 2387714"/>
              <a:gd name="connsiteX4" fmla="*/ 4375881 w 11509095"/>
              <a:gd name="connsiteY4" fmla="*/ 1464716 h 2387714"/>
              <a:gd name="connsiteX5" fmla="*/ 5182016 w 11509095"/>
              <a:gd name="connsiteY5" fmla="*/ 1265125 h 2387714"/>
              <a:gd name="connsiteX6" fmla="*/ 7062713 w 11509095"/>
              <a:gd name="connsiteY6" fmla="*/ 2091806 h 2387714"/>
              <a:gd name="connsiteX7" fmla="*/ 7703391 w 11509095"/>
              <a:gd name="connsiteY7" fmla="*/ 1099786 h 2387714"/>
              <a:gd name="connsiteX8" fmla="*/ 11509095 w 11509095"/>
              <a:gd name="connsiteY8" fmla="*/ 2376713 h 2387714"/>
              <a:gd name="connsiteX0" fmla="*/ 0 w 11509095"/>
              <a:gd name="connsiteY0" fmla="*/ 624182 h 2386822"/>
              <a:gd name="connsiteX1" fmla="*/ 989572 w 11509095"/>
              <a:gd name="connsiteY1" fmla="*/ 501 h 2386822"/>
              <a:gd name="connsiteX2" fmla="*/ 2422567 w 11509095"/>
              <a:gd name="connsiteY2" fmla="*/ 514279 h 2386822"/>
              <a:gd name="connsiteX3" fmla="*/ 3286663 w 11509095"/>
              <a:gd name="connsiteY3" fmla="*/ 243835 h 2386822"/>
              <a:gd name="connsiteX4" fmla="*/ 4375881 w 11509095"/>
              <a:gd name="connsiteY4" fmla="*/ 1464716 h 2386822"/>
              <a:gd name="connsiteX5" fmla="*/ 5182016 w 11509095"/>
              <a:gd name="connsiteY5" fmla="*/ 1265125 h 2386822"/>
              <a:gd name="connsiteX6" fmla="*/ 7062713 w 11509095"/>
              <a:gd name="connsiteY6" fmla="*/ 2091806 h 2386822"/>
              <a:gd name="connsiteX7" fmla="*/ 8488737 w 11509095"/>
              <a:gd name="connsiteY7" fmla="*/ 934451 h 2386822"/>
              <a:gd name="connsiteX8" fmla="*/ 11509095 w 11509095"/>
              <a:gd name="connsiteY8" fmla="*/ 2376713 h 2386822"/>
              <a:gd name="connsiteX0" fmla="*/ 0 w 11509095"/>
              <a:gd name="connsiteY0" fmla="*/ 624182 h 2386822"/>
              <a:gd name="connsiteX1" fmla="*/ 989572 w 11509095"/>
              <a:gd name="connsiteY1" fmla="*/ 501 h 2386822"/>
              <a:gd name="connsiteX2" fmla="*/ 2422567 w 11509095"/>
              <a:gd name="connsiteY2" fmla="*/ 514279 h 2386822"/>
              <a:gd name="connsiteX3" fmla="*/ 3286663 w 11509095"/>
              <a:gd name="connsiteY3" fmla="*/ 243835 h 2386822"/>
              <a:gd name="connsiteX4" fmla="*/ 4375881 w 11509095"/>
              <a:gd name="connsiteY4" fmla="*/ 1464716 h 2386822"/>
              <a:gd name="connsiteX5" fmla="*/ 5182016 w 11509095"/>
              <a:gd name="connsiteY5" fmla="*/ 1265125 h 2386822"/>
              <a:gd name="connsiteX6" fmla="*/ 7062713 w 11509095"/>
              <a:gd name="connsiteY6" fmla="*/ 2091806 h 2386822"/>
              <a:gd name="connsiteX7" fmla="*/ 8488737 w 11509095"/>
              <a:gd name="connsiteY7" fmla="*/ 934451 h 2386822"/>
              <a:gd name="connsiteX8" fmla="*/ 11509095 w 11509095"/>
              <a:gd name="connsiteY8" fmla="*/ 2376713 h 2386822"/>
              <a:gd name="connsiteX0" fmla="*/ 0 w 11509095"/>
              <a:gd name="connsiteY0" fmla="*/ 624182 h 2386822"/>
              <a:gd name="connsiteX1" fmla="*/ 989572 w 11509095"/>
              <a:gd name="connsiteY1" fmla="*/ 501 h 2386822"/>
              <a:gd name="connsiteX2" fmla="*/ 2422567 w 11509095"/>
              <a:gd name="connsiteY2" fmla="*/ 514279 h 2386822"/>
              <a:gd name="connsiteX3" fmla="*/ 3286663 w 11509095"/>
              <a:gd name="connsiteY3" fmla="*/ 243835 h 2386822"/>
              <a:gd name="connsiteX4" fmla="*/ 4375881 w 11509095"/>
              <a:gd name="connsiteY4" fmla="*/ 1464716 h 2386822"/>
              <a:gd name="connsiteX5" fmla="*/ 5182016 w 11509095"/>
              <a:gd name="connsiteY5" fmla="*/ 1265125 h 2386822"/>
              <a:gd name="connsiteX6" fmla="*/ 7062713 w 11509095"/>
              <a:gd name="connsiteY6" fmla="*/ 2091806 h 2386822"/>
              <a:gd name="connsiteX7" fmla="*/ 8488737 w 11509095"/>
              <a:gd name="connsiteY7" fmla="*/ 934451 h 2386822"/>
              <a:gd name="connsiteX8" fmla="*/ 11509095 w 11509095"/>
              <a:gd name="connsiteY8" fmla="*/ 2376713 h 2386822"/>
              <a:gd name="connsiteX0" fmla="*/ 0 w 11509095"/>
              <a:gd name="connsiteY0" fmla="*/ 624182 h 2388596"/>
              <a:gd name="connsiteX1" fmla="*/ 989572 w 11509095"/>
              <a:gd name="connsiteY1" fmla="*/ 501 h 2388596"/>
              <a:gd name="connsiteX2" fmla="*/ 2422567 w 11509095"/>
              <a:gd name="connsiteY2" fmla="*/ 514279 h 2388596"/>
              <a:gd name="connsiteX3" fmla="*/ 3286663 w 11509095"/>
              <a:gd name="connsiteY3" fmla="*/ 243835 h 2388596"/>
              <a:gd name="connsiteX4" fmla="*/ 4375881 w 11509095"/>
              <a:gd name="connsiteY4" fmla="*/ 1464716 h 2388596"/>
              <a:gd name="connsiteX5" fmla="*/ 5182016 w 11509095"/>
              <a:gd name="connsiteY5" fmla="*/ 1265125 h 2388596"/>
              <a:gd name="connsiteX6" fmla="*/ 7062713 w 11509095"/>
              <a:gd name="connsiteY6" fmla="*/ 2091806 h 2388596"/>
              <a:gd name="connsiteX7" fmla="*/ 8488737 w 11509095"/>
              <a:gd name="connsiteY7" fmla="*/ 934451 h 2388596"/>
              <a:gd name="connsiteX8" fmla="*/ 11509095 w 11509095"/>
              <a:gd name="connsiteY8" fmla="*/ 2376713 h 2388596"/>
              <a:gd name="connsiteX0" fmla="*/ 0 w 11509095"/>
              <a:gd name="connsiteY0" fmla="*/ 624182 h 2388886"/>
              <a:gd name="connsiteX1" fmla="*/ 989572 w 11509095"/>
              <a:gd name="connsiteY1" fmla="*/ 501 h 2388886"/>
              <a:gd name="connsiteX2" fmla="*/ 2422567 w 11509095"/>
              <a:gd name="connsiteY2" fmla="*/ 514279 h 2388886"/>
              <a:gd name="connsiteX3" fmla="*/ 3286663 w 11509095"/>
              <a:gd name="connsiteY3" fmla="*/ 243835 h 2388886"/>
              <a:gd name="connsiteX4" fmla="*/ 4375881 w 11509095"/>
              <a:gd name="connsiteY4" fmla="*/ 1464716 h 2388886"/>
              <a:gd name="connsiteX5" fmla="*/ 5182016 w 11509095"/>
              <a:gd name="connsiteY5" fmla="*/ 1265125 h 2388886"/>
              <a:gd name="connsiteX6" fmla="*/ 7062713 w 11509095"/>
              <a:gd name="connsiteY6" fmla="*/ 2091806 h 2388886"/>
              <a:gd name="connsiteX7" fmla="*/ 9088080 w 11509095"/>
              <a:gd name="connsiteY7" fmla="*/ 975785 h 2388886"/>
              <a:gd name="connsiteX8" fmla="*/ 11509095 w 11509095"/>
              <a:gd name="connsiteY8" fmla="*/ 2376713 h 2388886"/>
              <a:gd name="connsiteX0" fmla="*/ 0 w 11509095"/>
              <a:gd name="connsiteY0" fmla="*/ 624182 h 2387672"/>
              <a:gd name="connsiteX1" fmla="*/ 989572 w 11509095"/>
              <a:gd name="connsiteY1" fmla="*/ 501 h 2387672"/>
              <a:gd name="connsiteX2" fmla="*/ 2422567 w 11509095"/>
              <a:gd name="connsiteY2" fmla="*/ 514279 h 2387672"/>
              <a:gd name="connsiteX3" fmla="*/ 3286663 w 11509095"/>
              <a:gd name="connsiteY3" fmla="*/ 243835 h 2387672"/>
              <a:gd name="connsiteX4" fmla="*/ 4375881 w 11509095"/>
              <a:gd name="connsiteY4" fmla="*/ 1464716 h 2387672"/>
              <a:gd name="connsiteX5" fmla="*/ 5182016 w 11509095"/>
              <a:gd name="connsiteY5" fmla="*/ 1265125 h 2387672"/>
              <a:gd name="connsiteX6" fmla="*/ 7062713 w 11509095"/>
              <a:gd name="connsiteY6" fmla="*/ 2091806 h 2387672"/>
              <a:gd name="connsiteX7" fmla="*/ 9050395 w 11509095"/>
              <a:gd name="connsiteY7" fmla="*/ 787362 h 2387672"/>
              <a:gd name="connsiteX8" fmla="*/ 11509095 w 11509095"/>
              <a:gd name="connsiteY8" fmla="*/ 2376713 h 2387672"/>
              <a:gd name="connsiteX0" fmla="*/ 0 w 11509095"/>
              <a:gd name="connsiteY0" fmla="*/ 624182 h 2388437"/>
              <a:gd name="connsiteX1" fmla="*/ 989572 w 11509095"/>
              <a:gd name="connsiteY1" fmla="*/ 501 h 2388437"/>
              <a:gd name="connsiteX2" fmla="*/ 2422567 w 11509095"/>
              <a:gd name="connsiteY2" fmla="*/ 514279 h 2388437"/>
              <a:gd name="connsiteX3" fmla="*/ 3286663 w 11509095"/>
              <a:gd name="connsiteY3" fmla="*/ 243835 h 2388437"/>
              <a:gd name="connsiteX4" fmla="*/ 4375881 w 11509095"/>
              <a:gd name="connsiteY4" fmla="*/ 1464716 h 2388437"/>
              <a:gd name="connsiteX5" fmla="*/ 5182016 w 11509095"/>
              <a:gd name="connsiteY5" fmla="*/ 1265125 h 2388437"/>
              <a:gd name="connsiteX6" fmla="*/ 7138084 w 11509095"/>
              <a:gd name="connsiteY6" fmla="*/ 1752643 h 2388437"/>
              <a:gd name="connsiteX7" fmla="*/ 9050395 w 11509095"/>
              <a:gd name="connsiteY7" fmla="*/ 787362 h 2388437"/>
              <a:gd name="connsiteX8" fmla="*/ 11509095 w 11509095"/>
              <a:gd name="connsiteY8" fmla="*/ 2376713 h 2388437"/>
              <a:gd name="connsiteX0" fmla="*/ 0 w 11509095"/>
              <a:gd name="connsiteY0" fmla="*/ 624182 h 2389835"/>
              <a:gd name="connsiteX1" fmla="*/ 989572 w 11509095"/>
              <a:gd name="connsiteY1" fmla="*/ 501 h 2389835"/>
              <a:gd name="connsiteX2" fmla="*/ 2422567 w 11509095"/>
              <a:gd name="connsiteY2" fmla="*/ 514279 h 2389835"/>
              <a:gd name="connsiteX3" fmla="*/ 3286663 w 11509095"/>
              <a:gd name="connsiteY3" fmla="*/ 243835 h 2389835"/>
              <a:gd name="connsiteX4" fmla="*/ 4375881 w 11509095"/>
              <a:gd name="connsiteY4" fmla="*/ 1464716 h 2389835"/>
              <a:gd name="connsiteX5" fmla="*/ 5182016 w 11509095"/>
              <a:gd name="connsiteY5" fmla="*/ 1265125 h 2389835"/>
              <a:gd name="connsiteX6" fmla="*/ 7138084 w 11509095"/>
              <a:gd name="connsiteY6" fmla="*/ 1752643 h 2389835"/>
              <a:gd name="connsiteX7" fmla="*/ 9276503 w 11509095"/>
              <a:gd name="connsiteY7" fmla="*/ 975792 h 2389835"/>
              <a:gd name="connsiteX8" fmla="*/ 11509095 w 11509095"/>
              <a:gd name="connsiteY8" fmla="*/ 2376713 h 2389835"/>
              <a:gd name="connsiteX0" fmla="*/ 0 w 11509095"/>
              <a:gd name="connsiteY0" fmla="*/ 624182 h 2389180"/>
              <a:gd name="connsiteX1" fmla="*/ 989572 w 11509095"/>
              <a:gd name="connsiteY1" fmla="*/ 501 h 2389180"/>
              <a:gd name="connsiteX2" fmla="*/ 2422567 w 11509095"/>
              <a:gd name="connsiteY2" fmla="*/ 514279 h 2389180"/>
              <a:gd name="connsiteX3" fmla="*/ 3286663 w 11509095"/>
              <a:gd name="connsiteY3" fmla="*/ 243835 h 2389180"/>
              <a:gd name="connsiteX4" fmla="*/ 4375881 w 11509095"/>
              <a:gd name="connsiteY4" fmla="*/ 1464716 h 2389180"/>
              <a:gd name="connsiteX5" fmla="*/ 5182016 w 11509095"/>
              <a:gd name="connsiteY5" fmla="*/ 1265125 h 2389180"/>
              <a:gd name="connsiteX6" fmla="*/ 7138084 w 11509095"/>
              <a:gd name="connsiteY6" fmla="*/ 1752643 h 2389180"/>
              <a:gd name="connsiteX7" fmla="*/ 9307712 w 11509095"/>
              <a:gd name="connsiteY7" fmla="*/ 892570 h 2389180"/>
              <a:gd name="connsiteX8" fmla="*/ 11509095 w 11509095"/>
              <a:gd name="connsiteY8" fmla="*/ 2376713 h 2389180"/>
              <a:gd name="connsiteX0" fmla="*/ 0 w 11509095"/>
              <a:gd name="connsiteY0" fmla="*/ 624182 h 2389232"/>
              <a:gd name="connsiteX1" fmla="*/ 989572 w 11509095"/>
              <a:gd name="connsiteY1" fmla="*/ 501 h 2389232"/>
              <a:gd name="connsiteX2" fmla="*/ 2422567 w 11509095"/>
              <a:gd name="connsiteY2" fmla="*/ 514279 h 2389232"/>
              <a:gd name="connsiteX3" fmla="*/ 3286663 w 11509095"/>
              <a:gd name="connsiteY3" fmla="*/ 243835 h 2389232"/>
              <a:gd name="connsiteX4" fmla="*/ 4375881 w 11509095"/>
              <a:gd name="connsiteY4" fmla="*/ 1464716 h 2389232"/>
              <a:gd name="connsiteX5" fmla="*/ 5182016 w 11509095"/>
              <a:gd name="connsiteY5" fmla="*/ 1265125 h 2389232"/>
              <a:gd name="connsiteX6" fmla="*/ 7096473 w 11509095"/>
              <a:gd name="connsiteY6" fmla="*/ 1711032 h 2389232"/>
              <a:gd name="connsiteX7" fmla="*/ 9307712 w 11509095"/>
              <a:gd name="connsiteY7" fmla="*/ 892570 h 2389232"/>
              <a:gd name="connsiteX8" fmla="*/ 11509095 w 11509095"/>
              <a:gd name="connsiteY8" fmla="*/ 2376713 h 2389232"/>
              <a:gd name="connsiteX0" fmla="*/ 0 w 11509095"/>
              <a:gd name="connsiteY0" fmla="*/ 624510 h 2389560"/>
              <a:gd name="connsiteX1" fmla="*/ 989572 w 11509095"/>
              <a:gd name="connsiteY1" fmla="*/ 829 h 2389560"/>
              <a:gd name="connsiteX2" fmla="*/ 2422567 w 11509095"/>
              <a:gd name="connsiteY2" fmla="*/ 514607 h 2389560"/>
              <a:gd name="connsiteX3" fmla="*/ 4375881 w 11509095"/>
              <a:gd name="connsiteY3" fmla="*/ 1465044 h 2389560"/>
              <a:gd name="connsiteX4" fmla="*/ 5182016 w 11509095"/>
              <a:gd name="connsiteY4" fmla="*/ 1265453 h 2389560"/>
              <a:gd name="connsiteX5" fmla="*/ 7096473 w 11509095"/>
              <a:gd name="connsiteY5" fmla="*/ 1711360 h 2389560"/>
              <a:gd name="connsiteX6" fmla="*/ 9307712 w 11509095"/>
              <a:gd name="connsiteY6" fmla="*/ 892898 h 2389560"/>
              <a:gd name="connsiteX7" fmla="*/ 11509095 w 11509095"/>
              <a:gd name="connsiteY7" fmla="*/ 2377041 h 2389560"/>
              <a:gd name="connsiteX0" fmla="*/ 0 w 11509095"/>
              <a:gd name="connsiteY0" fmla="*/ 642705 h 2407755"/>
              <a:gd name="connsiteX1" fmla="*/ 989572 w 11509095"/>
              <a:gd name="connsiteY1" fmla="*/ 19024 h 2407755"/>
              <a:gd name="connsiteX2" fmla="*/ 4375881 w 11509095"/>
              <a:gd name="connsiteY2" fmla="*/ 1483239 h 2407755"/>
              <a:gd name="connsiteX3" fmla="*/ 5182016 w 11509095"/>
              <a:gd name="connsiteY3" fmla="*/ 1283648 h 2407755"/>
              <a:gd name="connsiteX4" fmla="*/ 7096473 w 11509095"/>
              <a:gd name="connsiteY4" fmla="*/ 1729555 h 2407755"/>
              <a:gd name="connsiteX5" fmla="*/ 9307712 w 11509095"/>
              <a:gd name="connsiteY5" fmla="*/ 911093 h 2407755"/>
              <a:gd name="connsiteX6" fmla="*/ 11509095 w 11509095"/>
              <a:gd name="connsiteY6" fmla="*/ 2395236 h 2407755"/>
              <a:gd name="connsiteX0" fmla="*/ 0 w 11509095"/>
              <a:gd name="connsiteY0" fmla="*/ 3473 h 1768523"/>
              <a:gd name="connsiteX1" fmla="*/ 2466747 w 11509095"/>
              <a:gd name="connsiteY1" fmla="*/ 1637173 h 1768523"/>
              <a:gd name="connsiteX2" fmla="*/ 4375881 w 11509095"/>
              <a:gd name="connsiteY2" fmla="*/ 844007 h 1768523"/>
              <a:gd name="connsiteX3" fmla="*/ 5182016 w 11509095"/>
              <a:gd name="connsiteY3" fmla="*/ 644416 h 1768523"/>
              <a:gd name="connsiteX4" fmla="*/ 7096473 w 11509095"/>
              <a:gd name="connsiteY4" fmla="*/ 1090323 h 1768523"/>
              <a:gd name="connsiteX5" fmla="*/ 9307712 w 11509095"/>
              <a:gd name="connsiteY5" fmla="*/ 271861 h 1768523"/>
              <a:gd name="connsiteX6" fmla="*/ 11509095 w 11509095"/>
              <a:gd name="connsiteY6" fmla="*/ 1756004 h 1768523"/>
              <a:gd name="connsiteX0" fmla="*/ 0 w 11509095"/>
              <a:gd name="connsiteY0" fmla="*/ 3403 h 1768453"/>
              <a:gd name="connsiteX1" fmla="*/ 2466747 w 11509095"/>
              <a:gd name="connsiteY1" fmla="*/ 1637103 h 1768453"/>
              <a:gd name="connsiteX2" fmla="*/ 5182016 w 11509095"/>
              <a:gd name="connsiteY2" fmla="*/ 644346 h 1768453"/>
              <a:gd name="connsiteX3" fmla="*/ 7096473 w 11509095"/>
              <a:gd name="connsiteY3" fmla="*/ 1090253 h 1768453"/>
              <a:gd name="connsiteX4" fmla="*/ 9307712 w 11509095"/>
              <a:gd name="connsiteY4" fmla="*/ 271791 h 1768453"/>
              <a:gd name="connsiteX5" fmla="*/ 11509095 w 11509095"/>
              <a:gd name="connsiteY5" fmla="*/ 1755934 h 1768453"/>
              <a:gd name="connsiteX0" fmla="*/ 0 w 12778219"/>
              <a:gd name="connsiteY0" fmla="*/ 136365 h 1506115"/>
              <a:gd name="connsiteX1" fmla="*/ 3735871 w 12778219"/>
              <a:gd name="connsiteY1" fmla="*/ 1374765 h 1506115"/>
              <a:gd name="connsiteX2" fmla="*/ 6451140 w 12778219"/>
              <a:gd name="connsiteY2" fmla="*/ 382008 h 1506115"/>
              <a:gd name="connsiteX3" fmla="*/ 8365597 w 12778219"/>
              <a:gd name="connsiteY3" fmla="*/ 827915 h 1506115"/>
              <a:gd name="connsiteX4" fmla="*/ 10576836 w 12778219"/>
              <a:gd name="connsiteY4" fmla="*/ 9453 h 1506115"/>
              <a:gd name="connsiteX5" fmla="*/ 12778219 w 12778219"/>
              <a:gd name="connsiteY5" fmla="*/ 1493596 h 1506115"/>
              <a:gd name="connsiteX0" fmla="*/ 0 w 12840633"/>
              <a:gd name="connsiteY0" fmla="*/ 136365 h 1506115"/>
              <a:gd name="connsiteX1" fmla="*/ 3735871 w 12840633"/>
              <a:gd name="connsiteY1" fmla="*/ 1374765 h 1506115"/>
              <a:gd name="connsiteX2" fmla="*/ 6451140 w 12840633"/>
              <a:gd name="connsiteY2" fmla="*/ 382008 h 1506115"/>
              <a:gd name="connsiteX3" fmla="*/ 8365597 w 12840633"/>
              <a:gd name="connsiteY3" fmla="*/ 827915 h 1506115"/>
              <a:gd name="connsiteX4" fmla="*/ 10576836 w 12840633"/>
              <a:gd name="connsiteY4" fmla="*/ 9453 h 1506115"/>
              <a:gd name="connsiteX5" fmla="*/ 12840633 w 12840633"/>
              <a:gd name="connsiteY5" fmla="*/ 1493595 h 1506115"/>
              <a:gd name="connsiteX0" fmla="*/ 0 w 12840633"/>
              <a:gd name="connsiteY0" fmla="*/ 131411 h 1488641"/>
              <a:gd name="connsiteX1" fmla="*/ 3735871 w 12840633"/>
              <a:gd name="connsiteY1" fmla="*/ 1369811 h 1488641"/>
              <a:gd name="connsiteX2" fmla="*/ 6451140 w 12840633"/>
              <a:gd name="connsiteY2" fmla="*/ 377054 h 1488641"/>
              <a:gd name="connsiteX3" fmla="*/ 8365597 w 12840633"/>
              <a:gd name="connsiteY3" fmla="*/ 822961 h 1488641"/>
              <a:gd name="connsiteX4" fmla="*/ 10576836 w 12840633"/>
              <a:gd name="connsiteY4" fmla="*/ 4499 h 1488641"/>
              <a:gd name="connsiteX5" fmla="*/ 12405616 w 12840633"/>
              <a:gd name="connsiteY5" fmla="*/ 1267416 h 1488641"/>
              <a:gd name="connsiteX6" fmla="*/ 12840633 w 12840633"/>
              <a:gd name="connsiteY6" fmla="*/ 1488641 h 1488641"/>
              <a:gd name="connsiteX0" fmla="*/ 0 w 18936575"/>
              <a:gd name="connsiteY0" fmla="*/ 131411 h 1371104"/>
              <a:gd name="connsiteX1" fmla="*/ 3735871 w 18936575"/>
              <a:gd name="connsiteY1" fmla="*/ 1369811 h 1371104"/>
              <a:gd name="connsiteX2" fmla="*/ 6451140 w 18936575"/>
              <a:gd name="connsiteY2" fmla="*/ 377054 h 1371104"/>
              <a:gd name="connsiteX3" fmla="*/ 8365597 w 18936575"/>
              <a:gd name="connsiteY3" fmla="*/ 822961 h 1371104"/>
              <a:gd name="connsiteX4" fmla="*/ 10576836 w 18936575"/>
              <a:gd name="connsiteY4" fmla="*/ 4499 h 1371104"/>
              <a:gd name="connsiteX5" fmla="*/ 12405616 w 18936575"/>
              <a:gd name="connsiteY5" fmla="*/ 1267416 h 1371104"/>
              <a:gd name="connsiteX6" fmla="*/ 18936575 w 18936575"/>
              <a:gd name="connsiteY6" fmla="*/ 136291 h 1371104"/>
              <a:gd name="connsiteX0" fmla="*/ 0 w 18936575"/>
              <a:gd name="connsiteY0" fmla="*/ 131411 h 1371104"/>
              <a:gd name="connsiteX1" fmla="*/ 3735871 w 18936575"/>
              <a:gd name="connsiteY1" fmla="*/ 1369811 h 1371104"/>
              <a:gd name="connsiteX2" fmla="*/ 6451140 w 18936575"/>
              <a:gd name="connsiteY2" fmla="*/ 377054 h 1371104"/>
              <a:gd name="connsiteX3" fmla="*/ 8365597 w 18936575"/>
              <a:gd name="connsiteY3" fmla="*/ 822961 h 1371104"/>
              <a:gd name="connsiteX4" fmla="*/ 10576836 w 18936575"/>
              <a:gd name="connsiteY4" fmla="*/ 4499 h 1371104"/>
              <a:gd name="connsiteX5" fmla="*/ 12405616 w 18936575"/>
              <a:gd name="connsiteY5" fmla="*/ 1267416 h 1371104"/>
              <a:gd name="connsiteX6" fmla="*/ 18936575 w 18936575"/>
              <a:gd name="connsiteY6" fmla="*/ 136291 h 1371104"/>
              <a:gd name="connsiteX0" fmla="*/ 0 w 18936575"/>
              <a:gd name="connsiteY0" fmla="*/ 131411 h 1371104"/>
              <a:gd name="connsiteX1" fmla="*/ 3735871 w 18936575"/>
              <a:gd name="connsiteY1" fmla="*/ 1369811 h 1371104"/>
              <a:gd name="connsiteX2" fmla="*/ 6451140 w 18936575"/>
              <a:gd name="connsiteY2" fmla="*/ 377054 h 1371104"/>
              <a:gd name="connsiteX3" fmla="*/ 8365597 w 18936575"/>
              <a:gd name="connsiteY3" fmla="*/ 822961 h 1371104"/>
              <a:gd name="connsiteX4" fmla="*/ 10576836 w 18936575"/>
              <a:gd name="connsiteY4" fmla="*/ 4499 h 1371104"/>
              <a:gd name="connsiteX5" fmla="*/ 12405616 w 18936575"/>
              <a:gd name="connsiteY5" fmla="*/ 1267416 h 1371104"/>
              <a:gd name="connsiteX6" fmla="*/ 18936575 w 18936575"/>
              <a:gd name="connsiteY6" fmla="*/ 136291 h 1371104"/>
              <a:gd name="connsiteX0" fmla="*/ 0 w 18936575"/>
              <a:gd name="connsiteY0" fmla="*/ 131411 h 1371104"/>
              <a:gd name="connsiteX1" fmla="*/ 3735871 w 18936575"/>
              <a:gd name="connsiteY1" fmla="*/ 1369811 h 1371104"/>
              <a:gd name="connsiteX2" fmla="*/ 6451140 w 18936575"/>
              <a:gd name="connsiteY2" fmla="*/ 377054 h 1371104"/>
              <a:gd name="connsiteX3" fmla="*/ 8365597 w 18936575"/>
              <a:gd name="connsiteY3" fmla="*/ 822961 h 1371104"/>
              <a:gd name="connsiteX4" fmla="*/ 10576836 w 18936575"/>
              <a:gd name="connsiteY4" fmla="*/ 4499 h 1371104"/>
              <a:gd name="connsiteX5" fmla="*/ 12405616 w 18936575"/>
              <a:gd name="connsiteY5" fmla="*/ 1267416 h 1371104"/>
              <a:gd name="connsiteX6" fmla="*/ 15734459 w 18936575"/>
              <a:gd name="connsiteY6" fmla="*/ 726477 h 1371104"/>
              <a:gd name="connsiteX7" fmla="*/ 18936575 w 18936575"/>
              <a:gd name="connsiteY7" fmla="*/ 136291 h 1371104"/>
              <a:gd name="connsiteX0" fmla="*/ 0 w 18936575"/>
              <a:gd name="connsiteY0" fmla="*/ 131411 h 1777513"/>
              <a:gd name="connsiteX1" fmla="*/ 3735871 w 18936575"/>
              <a:gd name="connsiteY1" fmla="*/ 1369811 h 1777513"/>
              <a:gd name="connsiteX2" fmla="*/ 6451140 w 18936575"/>
              <a:gd name="connsiteY2" fmla="*/ 377054 h 1777513"/>
              <a:gd name="connsiteX3" fmla="*/ 8365597 w 18936575"/>
              <a:gd name="connsiteY3" fmla="*/ 822961 h 1777513"/>
              <a:gd name="connsiteX4" fmla="*/ 10576836 w 18936575"/>
              <a:gd name="connsiteY4" fmla="*/ 4499 h 1777513"/>
              <a:gd name="connsiteX5" fmla="*/ 12405616 w 18936575"/>
              <a:gd name="connsiteY5" fmla="*/ 1267416 h 1777513"/>
              <a:gd name="connsiteX6" fmla="*/ 15713656 w 18936575"/>
              <a:gd name="connsiteY6" fmla="*/ 1725133 h 1777513"/>
              <a:gd name="connsiteX7" fmla="*/ 18936575 w 18936575"/>
              <a:gd name="connsiteY7" fmla="*/ 136291 h 1777513"/>
              <a:gd name="connsiteX0" fmla="*/ 0 w 18936575"/>
              <a:gd name="connsiteY0" fmla="*/ 131411 h 1371104"/>
              <a:gd name="connsiteX1" fmla="*/ 3735871 w 18936575"/>
              <a:gd name="connsiteY1" fmla="*/ 1369811 h 1371104"/>
              <a:gd name="connsiteX2" fmla="*/ 6451140 w 18936575"/>
              <a:gd name="connsiteY2" fmla="*/ 377054 h 1371104"/>
              <a:gd name="connsiteX3" fmla="*/ 8365597 w 18936575"/>
              <a:gd name="connsiteY3" fmla="*/ 822961 h 1371104"/>
              <a:gd name="connsiteX4" fmla="*/ 10576836 w 18936575"/>
              <a:gd name="connsiteY4" fmla="*/ 4499 h 1371104"/>
              <a:gd name="connsiteX5" fmla="*/ 12405616 w 18936575"/>
              <a:gd name="connsiteY5" fmla="*/ 1267416 h 1371104"/>
              <a:gd name="connsiteX6" fmla="*/ 15526407 w 18936575"/>
              <a:gd name="connsiteY6" fmla="*/ 81509 h 1371104"/>
              <a:gd name="connsiteX7" fmla="*/ 18936575 w 18936575"/>
              <a:gd name="connsiteY7" fmla="*/ 136291 h 1371104"/>
              <a:gd name="connsiteX0" fmla="*/ 0 w 18291614"/>
              <a:gd name="connsiteY0" fmla="*/ 131411 h 1371104"/>
              <a:gd name="connsiteX1" fmla="*/ 3735871 w 18291614"/>
              <a:gd name="connsiteY1" fmla="*/ 1369811 h 1371104"/>
              <a:gd name="connsiteX2" fmla="*/ 6451140 w 18291614"/>
              <a:gd name="connsiteY2" fmla="*/ 377054 h 1371104"/>
              <a:gd name="connsiteX3" fmla="*/ 8365597 w 18291614"/>
              <a:gd name="connsiteY3" fmla="*/ 822961 h 1371104"/>
              <a:gd name="connsiteX4" fmla="*/ 10576836 w 18291614"/>
              <a:gd name="connsiteY4" fmla="*/ 4499 h 1371104"/>
              <a:gd name="connsiteX5" fmla="*/ 12405616 w 18291614"/>
              <a:gd name="connsiteY5" fmla="*/ 1267416 h 1371104"/>
              <a:gd name="connsiteX6" fmla="*/ 15526407 w 18291614"/>
              <a:gd name="connsiteY6" fmla="*/ 81509 h 1371104"/>
              <a:gd name="connsiteX7" fmla="*/ 18291614 w 18291614"/>
              <a:gd name="connsiteY7" fmla="*/ 864476 h 1371104"/>
              <a:gd name="connsiteX0" fmla="*/ 0 w 18291614"/>
              <a:gd name="connsiteY0" fmla="*/ 72235 h 1311928"/>
              <a:gd name="connsiteX1" fmla="*/ 3735871 w 18291614"/>
              <a:gd name="connsiteY1" fmla="*/ 1310635 h 1311928"/>
              <a:gd name="connsiteX2" fmla="*/ 6451140 w 18291614"/>
              <a:gd name="connsiteY2" fmla="*/ 317878 h 1311928"/>
              <a:gd name="connsiteX3" fmla="*/ 8365597 w 18291614"/>
              <a:gd name="connsiteY3" fmla="*/ 763785 h 1311928"/>
              <a:gd name="connsiteX4" fmla="*/ 10478736 w 18291614"/>
              <a:gd name="connsiteY4" fmla="*/ 481645 h 1311928"/>
              <a:gd name="connsiteX5" fmla="*/ 12405616 w 18291614"/>
              <a:gd name="connsiteY5" fmla="*/ 1208240 h 1311928"/>
              <a:gd name="connsiteX6" fmla="*/ 15526407 w 18291614"/>
              <a:gd name="connsiteY6" fmla="*/ 22333 h 1311928"/>
              <a:gd name="connsiteX7" fmla="*/ 18291614 w 18291614"/>
              <a:gd name="connsiteY7" fmla="*/ 805300 h 1311928"/>
              <a:gd name="connsiteX0" fmla="*/ 0 w 18291614"/>
              <a:gd name="connsiteY0" fmla="*/ 72235 h 1311928"/>
              <a:gd name="connsiteX1" fmla="*/ 3735871 w 18291614"/>
              <a:gd name="connsiteY1" fmla="*/ 1310635 h 1311928"/>
              <a:gd name="connsiteX2" fmla="*/ 6451140 w 18291614"/>
              <a:gd name="connsiteY2" fmla="*/ 317878 h 1311928"/>
              <a:gd name="connsiteX3" fmla="*/ 8365597 w 18291614"/>
              <a:gd name="connsiteY3" fmla="*/ 763785 h 1311928"/>
              <a:gd name="connsiteX4" fmla="*/ 10478736 w 18291614"/>
              <a:gd name="connsiteY4" fmla="*/ 481645 h 1311928"/>
              <a:gd name="connsiteX5" fmla="*/ 12356566 w 18291614"/>
              <a:gd name="connsiteY5" fmla="*/ 791099 h 1311928"/>
              <a:gd name="connsiteX6" fmla="*/ 15526407 w 18291614"/>
              <a:gd name="connsiteY6" fmla="*/ 22333 h 1311928"/>
              <a:gd name="connsiteX7" fmla="*/ 18291614 w 18291614"/>
              <a:gd name="connsiteY7" fmla="*/ 805300 h 1311928"/>
              <a:gd name="connsiteX0" fmla="*/ 0 w 18291614"/>
              <a:gd name="connsiteY0" fmla="*/ 72235 h 1311928"/>
              <a:gd name="connsiteX1" fmla="*/ 3735871 w 18291614"/>
              <a:gd name="connsiteY1" fmla="*/ 1310635 h 1311928"/>
              <a:gd name="connsiteX2" fmla="*/ 6451140 w 18291614"/>
              <a:gd name="connsiteY2" fmla="*/ 317878 h 1311928"/>
              <a:gd name="connsiteX3" fmla="*/ 8365597 w 18291614"/>
              <a:gd name="connsiteY3" fmla="*/ 763785 h 1311928"/>
              <a:gd name="connsiteX4" fmla="*/ 12356566 w 18291614"/>
              <a:gd name="connsiteY4" fmla="*/ 791099 h 1311928"/>
              <a:gd name="connsiteX5" fmla="*/ 15526407 w 18291614"/>
              <a:gd name="connsiteY5" fmla="*/ 22333 h 1311928"/>
              <a:gd name="connsiteX6" fmla="*/ 18291614 w 18291614"/>
              <a:gd name="connsiteY6" fmla="*/ 805300 h 1311928"/>
              <a:gd name="connsiteX0" fmla="*/ 0 w 18291614"/>
              <a:gd name="connsiteY0" fmla="*/ 72235 h 1325829"/>
              <a:gd name="connsiteX1" fmla="*/ 3735871 w 18291614"/>
              <a:gd name="connsiteY1" fmla="*/ 1310635 h 1325829"/>
              <a:gd name="connsiteX2" fmla="*/ 8365597 w 18291614"/>
              <a:gd name="connsiteY2" fmla="*/ 763785 h 1325829"/>
              <a:gd name="connsiteX3" fmla="*/ 12356566 w 18291614"/>
              <a:gd name="connsiteY3" fmla="*/ 791099 h 1325829"/>
              <a:gd name="connsiteX4" fmla="*/ 15526407 w 18291614"/>
              <a:gd name="connsiteY4" fmla="*/ 22333 h 1325829"/>
              <a:gd name="connsiteX5" fmla="*/ 18291614 w 18291614"/>
              <a:gd name="connsiteY5" fmla="*/ 805300 h 1325829"/>
              <a:gd name="connsiteX0" fmla="*/ 0 w 18291614"/>
              <a:gd name="connsiteY0" fmla="*/ 72235 h 857630"/>
              <a:gd name="connsiteX1" fmla="*/ 8365597 w 18291614"/>
              <a:gd name="connsiteY1" fmla="*/ 763785 h 857630"/>
              <a:gd name="connsiteX2" fmla="*/ 12356566 w 18291614"/>
              <a:gd name="connsiteY2" fmla="*/ 791099 h 857630"/>
              <a:gd name="connsiteX3" fmla="*/ 15526407 w 18291614"/>
              <a:gd name="connsiteY3" fmla="*/ 22333 h 857630"/>
              <a:gd name="connsiteX4" fmla="*/ 18291614 w 18291614"/>
              <a:gd name="connsiteY4" fmla="*/ 805300 h 857630"/>
              <a:gd name="connsiteX0" fmla="*/ 0 w 18291614"/>
              <a:gd name="connsiteY0" fmla="*/ 72235 h 857630"/>
              <a:gd name="connsiteX1" fmla="*/ 4049152 w 18291614"/>
              <a:gd name="connsiteY1" fmla="*/ 763786 h 857630"/>
              <a:gd name="connsiteX2" fmla="*/ 12356566 w 18291614"/>
              <a:gd name="connsiteY2" fmla="*/ 791099 h 857630"/>
              <a:gd name="connsiteX3" fmla="*/ 15526407 w 18291614"/>
              <a:gd name="connsiteY3" fmla="*/ 22333 h 857630"/>
              <a:gd name="connsiteX4" fmla="*/ 18291614 w 18291614"/>
              <a:gd name="connsiteY4" fmla="*/ 805300 h 857630"/>
              <a:gd name="connsiteX0" fmla="*/ 0 w 18291614"/>
              <a:gd name="connsiteY0" fmla="*/ 72235 h 811706"/>
              <a:gd name="connsiteX1" fmla="*/ 4049152 w 18291614"/>
              <a:gd name="connsiteY1" fmla="*/ 763786 h 811706"/>
              <a:gd name="connsiteX2" fmla="*/ 12307514 w 18291614"/>
              <a:gd name="connsiteY2" fmla="*/ 433553 h 811706"/>
              <a:gd name="connsiteX3" fmla="*/ 15526407 w 18291614"/>
              <a:gd name="connsiteY3" fmla="*/ 22333 h 811706"/>
              <a:gd name="connsiteX4" fmla="*/ 18291614 w 18291614"/>
              <a:gd name="connsiteY4" fmla="*/ 805300 h 811706"/>
              <a:gd name="connsiteX0" fmla="*/ 0 w 18438763"/>
              <a:gd name="connsiteY0" fmla="*/ 99720 h 799994"/>
              <a:gd name="connsiteX1" fmla="*/ 4049152 w 18438763"/>
              <a:gd name="connsiteY1" fmla="*/ 791271 h 799994"/>
              <a:gd name="connsiteX2" fmla="*/ 12307514 w 18438763"/>
              <a:gd name="connsiteY2" fmla="*/ 461038 h 799994"/>
              <a:gd name="connsiteX3" fmla="*/ 15526407 w 18438763"/>
              <a:gd name="connsiteY3" fmla="*/ 49818 h 799994"/>
              <a:gd name="connsiteX4" fmla="*/ 18438763 w 18438763"/>
              <a:gd name="connsiteY4" fmla="*/ 177283 h 799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38763" h="799994">
                <a:moveTo>
                  <a:pt x="0" y="99720"/>
                </a:moveTo>
                <a:cubicBezTo>
                  <a:pt x="1349717" y="330237"/>
                  <a:pt x="1997900" y="731051"/>
                  <a:pt x="4049152" y="791271"/>
                </a:cubicBezTo>
                <a:cubicBezTo>
                  <a:pt x="6100404" y="851491"/>
                  <a:pt x="10394638" y="584614"/>
                  <a:pt x="12307514" y="461038"/>
                </a:cubicBezTo>
                <a:cubicBezTo>
                  <a:pt x="14220390" y="337463"/>
                  <a:pt x="14437914" y="238339"/>
                  <a:pt x="15526407" y="49818"/>
                </a:cubicBezTo>
                <a:cubicBezTo>
                  <a:pt x="16614900" y="-138703"/>
                  <a:pt x="17905077" y="275647"/>
                  <a:pt x="18438763" y="177283"/>
                </a:cubicBezTo>
              </a:path>
            </a:pathLst>
          </a:custGeom>
          <a:noFill/>
          <a:ln w="63500" cap="rnd">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9144000" cy="1143000"/>
          </a:xfrm>
        </p:spPr>
        <p:txBody>
          <a:bodyPr>
            <a:normAutofit/>
          </a:bodyPr>
          <a:lstStyle/>
          <a:p>
            <a:r>
              <a:rPr lang="en-US" sz="3200" dirty="0" smtClean="0"/>
              <a:t>Detection of m</a:t>
            </a:r>
            <a:r>
              <a:rPr lang="en-US" sz="3200" baseline="30000" dirty="0" smtClean="0"/>
              <a:t>6</a:t>
            </a:r>
            <a:r>
              <a:rPr lang="en-US" sz="3200" dirty="0" smtClean="0"/>
              <a:t>A via </a:t>
            </a:r>
            <a:r>
              <a:rPr lang="en-US" sz="3200" dirty="0" err="1" smtClean="0"/>
              <a:t>RTase</a:t>
            </a:r>
            <a:r>
              <a:rPr lang="en-US" sz="3200" dirty="0" smtClean="0"/>
              <a:t> pausing</a:t>
            </a:r>
            <a:endParaRPr lang="en-US" sz="3200" dirty="0"/>
          </a:p>
        </p:txBody>
      </p:sp>
      <p:sp>
        <p:nvSpPr>
          <p:cNvPr id="11" name="Shape 1160"/>
          <p:cNvSpPr/>
          <p:nvPr/>
        </p:nvSpPr>
        <p:spPr>
          <a:xfrm flipV="1">
            <a:off x="4625753" y="3574829"/>
            <a:ext cx="609600" cy="0"/>
          </a:xfrm>
          <a:prstGeom prst="line">
            <a:avLst/>
          </a:prstGeom>
          <a:ln w="57150">
            <a:solidFill>
              <a:srgbClr val="FFFFFF"/>
            </a:solidFill>
            <a:bevel/>
            <a:tailEnd type="triangle"/>
          </a:ln>
        </p:spPr>
        <p:txBody>
          <a:bodyPr lIns="45719" rIns="45719"/>
          <a:lstStyle/>
          <a:p>
            <a:pPr defTabSz="457200">
              <a:defRPr sz="1200">
                <a:latin typeface="+mj-lt"/>
                <a:ea typeface="+mj-ea"/>
                <a:cs typeface="+mj-cs"/>
                <a:sym typeface="Helvetica"/>
              </a:defRPr>
            </a:pPr>
            <a:endParaRPr/>
          </a:p>
        </p:txBody>
      </p:sp>
      <p:grpSp>
        <p:nvGrpSpPr>
          <p:cNvPr id="25" name="Group 24"/>
          <p:cNvGrpSpPr/>
          <p:nvPr/>
        </p:nvGrpSpPr>
        <p:grpSpPr>
          <a:xfrm flipH="1">
            <a:off x="894038" y="2701617"/>
            <a:ext cx="842905" cy="213118"/>
            <a:chOff x="1389464" y="2632910"/>
            <a:chExt cx="980031" cy="148644"/>
          </a:xfrm>
        </p:grpSpPr>
        <p:sp>
          <p:nvSpPr>
            <p:cNvPr id="26" name="Shape 1160"/>
            <p:cNvSpPr/>
            <p:nvPr/>
          </p:nvSpPr>
          <p:spPr>
            <a:xfrm flipV="1">
              <a:off x="1389464" y="2707232"/>
              <a:ext cx="977574" cy="0"/>
            </a:xfrm>
            <a:prstGeom prst="line">
              <a:avLst/>
            </a:prstGeom>
            <a:ln w="38100">
              <a:solidFill>
                <a:srgbClr val="FFFFFF"/>
              </a:solidFill>
              <a:bevel/>
              <a:tailEnd type="none"/>
            </a:ln>
          </p:spPr>
          <p:txBody>
            <a:bodyPr lIns="45719" rIns="45719"/>
            <a:lstStyle/>
            <a:p>
              <a:pPr defTabSz="457200">
                <a:defRPr sz="1200">
                  <a:latin typeface="+mj-lt"/>
                  <a:ea typeface="+mj-ea"/>
                  <a:cs typeface="+mj-cs"/>
                  <a:sym typeface="Helvetica"/>
                </a:defRPr>
              </a:pPr>
              <a:endParaRPr/>
            </a:p>
          </p:txBody>
        </p:sp>
        <p:sp>
          <p:nvSpPr>
            <p:cNvPr id="27" name="Shape 1160"/>
            <p:cNvSpPr/>
            <p:nvPr/>
          </p:nvSpPr>
          <p:spPr>
            <a:xfrm flipV="1">
              <a:off x="2369495" y="2632910"/>
              <a:ext cx="0" cy="148644"/>
            </a:xfrm>
            <a:prstGeom prst="line">
              <a:avLst/>
            </a:prstGeom>
            <a:ln w="38100">
              <a:solidFill>
                <a:srgbClr val="FFFFFF"/>
              </a:solidFill>
              <a:bevel/>
              <a:tailEnd type="none"/>
            </a:ln>
          </p:spPr>
          <p:txBody>
            <a:bodyPr lIns="45719" rIns="45719"/>
            <a:lstStyle/>
            <a:p>
              <a:pPr defTabSz="457200">
                <a:defRPr sz="1200">
                  <a:latin typeface="+mj-lt"/>
                  <a:ea typeface="+mj-ea"/>
                  <a:cs typeface="+mj-cs"/>
                  <a:sym typeface="Helvetica"/>
                </a:defRPr>
              </a:pPr>
              <a:endParaRPr/>
            </a:p>
          </p:txBody>
        </p:sp>
      </p:grpSp>
      <p:grpSp>
        <p:nvGrpSpPr>
          <p:cNvPr id="36" name="Group 35"/>
          <p:cNvGrpSpPr/>
          <p:nvPr/>
        </p:nvGrpSpPr>
        <p:grpSpPr>
          <a:xfrm>
            <a:off x="-163542" y="2945511"/>
            <a:ext cx="4371610" cy="1378341"/>
            <a:chOff x="-163542" y="2945511"/>
            <a:chExt cx="4371610" cy="1378341"/>
          </a:xfrm>
        </p:grpSpPr>
        <p:sp>
          <p:nvSpPr>
            <p:cNvPr id="35" name="Rectangle 34"/>
            <p:cNvSpPr/>
            <p:nvPr/>
          </p:nvSpPr>
          <p:spPr>
            <a:xfrm rot="21420000">
              <a:off x="-163542" y="3362047"/>
              <a:ext cx="4092667" cy="73351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rot="20893166">
              <a:off x="2555905" y="2945511"/>
              <a:ext cx="1652163" cy="1378341"/>
              <a:chOff x="1240049" y="3026437"/>
              <a:chExt cx="1652163" cy="1378341"/>
            </a:xfrm>
          </p:grpSpPr>
          <p:sp>
            <p:nvSpPr>
              <p:cNvPr id="4" name="Oval 3"/>
              <p:cNvSpPr/>
              <p:nvPr/>
            </p:nvSpPr>
            <p:spPr>
              <a:xfrm rot="11925914" flipH="1">
                <a:off x="1374713" y="3026437"/>
                <a:ext cx="1517499" cy="655627"/>
              </a:xfrm>
              <a:custGeom>
                <a:avLst/>
                <a:gdLst>
                  <a:gd name="connsiteX0" fmla="*/ 0 w 1143000"/>
                  <a:gd name="connsiteY0" fmla="*/ 381000 h 762000"/>
                  <a:gd name="connsiteX1" fmla="*/ 571500 w 1143000"/>
                  <a:gd name="connsiteY1" fmla="*/ 0 h 762000"/>
                  <a:gd name="connsiteX2" fmla="*/ 1143000 w 1143000"/>
                  <a:gd name="connsiteY2" fmla="*/ 381000 h 762000"/>
                  <a:gd name="connsiteX3" fmla="*/ 571500 w 1143000"/>
                  <a:gd name="connsiteY3" fmla="*/ 762000 h 762000"/>
                  <a:gd name="connsiteX4" fmla="*/ 0 w 1143000"/>
                  <a:gd name="connsiteY4" fmla="*/ 381000 h 762000"/>
                  <a:gd name="connsiteX0" fmla="*/ 23 w 1143023"/>
                  <a:gd name="connsiteY0" fmla="*/ 381000 h 543847"/>
                  <a:gd name="connsiteX1" fmla="*/ 571523 w 1143023"/>
                  <a:gd name="connsiteY1" fmla="*/ 0 h 543847"/>
                  <a:gd name="connsiteX2" fmla="*/ 1143023 w 1143023"/>
                  <a:gd name="connsiteY2" fmla="*/ 381000 h 543847"/>
                  <a:gd name="connsiteX3" fmla="*/ 588776 w 1143023"/>
                  <a:gd name="connsiteY3" fmla="*/ 537713 h 543847"/>
                  <a:gd name="connsiteX4" fmla="*/ 23 w 1143023"/>
                  <a:gd name="connsiteY4" fmla="*/ 381000 h 543847"/>
                  <a:gd name="connsiteX0" fmla="*/ 11 w 1143011"/>
                  <a:gd name="connsiteY0" fmla="*/ 211178 h 374025"/>
                  <a:gd name="connsiteX1" fmla="*/ 577309 w 1143011"/>
                  <a:gd name="connsiteY1" fmla="*/ 0 h 374025"/>
                  <a:gd name="connsiteX2" fmla="*/ 1143011 w 1143011"/>
                  <a:gd name="connsiteY2" fmla="*/ 211178 h 374025"/>
                  <a:gd name="connsiteX3" fmla="*/ 588764 w 1143011"/>
                  <a:gd name="connsiteY3" fmla="*/ 367891 h 374025"/>
                  <a:gd name="connsiteX4" fmla="*/ 11 w 1143011"/>
                  <a:gd name="connsiteY4" fmla="*/ 211178 h 374025"/>
                  <a:gd name="connsiteX0" fmla="*/ 1615 w 1144615"/>
                  <a:gd name="connsiteY0" fmla="*/ 232749 h 395596"/>
                  <a:gd name="connsiteX1" fmla="*/ 420671 w 1144615"/>
                  <a:gd name="connsiteY1" fmla="*/ 30844 h 395596"/>
                  <a:gd name="connsiteX2" fmla="*/ 578913 w 1144615"/>
                  <a:gd name="connsiteY2" fmla="*/ 21571 h 395596"/>
                  <a:gd name="connsiteX3" fmla="*/ 1144615 w 1144615"/>
                  <a:gd name="connsiteY3" fmla="*/ 232749 h 395596"/>
                  <a:gd name="connsiteX4" fmla="*/ 590368 w 1144615"/>
                  <a:gd name="connsiteY4" fmla="*/ 389462 h 395596"/>
                  <a:gd name="connsiteX5" fmla="*/ 1615 w 1144615"/>
                  <a:gd name="connsiteY5" fmla="*/ 232749 h 395596"/>
                  <a:gd name="connsiteX0" fmla="*/ 933 w 1143933"/>
                  <a:gd name="connsiteY0" fmla="*/ 525417 h 688264"/>
                  <a:gd name="connsiteX1" fmla="*/ 456379 w 1143933"/>
                  <a:gd name="connsiteY1" fmla="*/ 3263 h 688264"/>
                  <a:gd name="connsiteX2" fmla="*/ 578231 w 1143933"/>
                  <a:gd name="connsiteY2" fmla="*/ 314239 h 688264"/>
                  <a:gd name="connsiteX3" fmla="*/ 1143933 w 1143933"/>
                  <a:gd name="connsiteY3" fmla="*/ 525417 h 688264"/>
                  <a:gd name="connsiteX4" fmla="*/ 589686 w 1143933"/>
                  <a:gd name="connsiteY4" fmla="*/ 682130 h 688264"/>
                  <a:gd name="connsiteX5" fmla="*/ 933 w 1143933"/>
                  <a:gd name="connsiteY5" fmla="*/ 525417 h 688264"/>
                  <a:gd name="connsiteX0" fmla="*/ 933 w 1143933"/>
                  <a:gd name="connsiteY0" fmla="*/ 525250 h 688097"/>
                  <a:gd name="connsiteX1" fmla="*/ 456379 w 1143933"/>
                  <a:gd name="connsiteY1" fmla="*/ 3096 h 688097"/>
                  <a:gd name="connsiteX2" fmla="*/ 916174 w 1143933"/>
                  <a:gd name="connsiteY2" fmla="*/ 329702 h 688097"/>
                  <a:gd name="connsiteX3" fmla="*/ 1143933 w 1143933"/>
                  <a:gd name="connsiteY3" fmla="*/ 525250 h 688097"/>
                  <a:gd name="connsiteX4" fmla="*/ 589686 w 1143933"/>
                  <a:gd name="connsiteY4" fmla="*/ 681963 h 688097"/>
                  <a:gd name="connsiteX5" fmla="*/ 933 w 1143933"/>
                  <a:gd name="connsiteY5" fmla="*/ 525250 h 688097"/>
                  <a:gd name="connsiteX0" fmla="*/ 933 w 1376205"/>
                  <a:gd name="connsiteY0" fmla="*/ 525250 h 688381"/>
                  <a:gd name="connsiteX1" fmla="*/ 456379 w 1376205"/>
                  <a:gd name="connsiteY1" fmla="*/ 3096 h 688381"/>
                  <a:gd name="connsiteX2" fmla="*/ 916174 w 1376205"/>
                  <a:gd name="connsiteY2" fmla="*/ 329702 h 688381"/>
                  <a:gd name="connsiteX3" fmla="*/ 1376205 w 1376205"/>
                  <a:gd name="connsiteY3" fmla="*/ 526083 h 688381"/>
                  <a:gd name="connsiteX4" fmla="*/ 589686 w 1376205"/>
                  <a:gd name="connsiteY4" fmla="*/ 681963 h 688381"/>
                  <a:gd name="connsiteX5" fmla="*/ 933 w 1376205"/>
                  <a:gd name="connsiteY5" fmla="*/ 525250 h 688381"/>
                  <a:gd name="connsiteX0" fmla="*/ 933 w 1502791"/>
                  <a:gd name="connsiteY0" fmla="*/ 524837 h 694366"/>
                  <a:gd name="connsiteX1" fmla="*/ 456379 w 1502791"/>
                  <a:gd name="connsiteY1" fmla="*/ 2683 h 694366"/>
                  <a:gd name="connsiteX2" fmla="*/ 916174 w 1502791"/>
                  <a:gd name="connsiteY2" fmla="*/ 329289 h 694366"/>
                  <a:gd name="connsiteX3" fmla="*/ 1502791 w 1502791"/>
                  <a:gd name="connsiteY3" fmla="*/ 240733 h 694366"/>
                  <a:gd name="connsiteX4" fmla="*/ 589686 w 1502791"/>
                  <a:gd name="connsiteY4" fmla="*/ 681550 h 694366"/>
                  <a:gd name="connsiteX5" fmla="*/ 933 w 1502791"/>
                  <a:gd name="connsiteY5" fmla="*/ 524837 h 694366"/>
                  <a:gd name="connsiteX0" fmla="*/ 6115 w 1507973"/>
                  <a:gd name="connsiteY0" fmla="*/ 524837 h 785099"/>
                  <a:gd name="connsiteX1" fmla="*/ 461561 w 1507973"/>
                  <a:gd name="connsiteY1" fmla="*/ 2683 h 785099"/>
                  <a:gd name="connsiteX2" fmla="*/ 921356 w 1507973"/>
                  <a:gd name="connsiteY2" fmla="*/ 329289 h 785099"/>
                  <a:gd name="connsiteX3" fmla="*/ 1507973 w 1507973"/>
                  <a:gd name="connsiteY3" fmla="*/ 240733 h 785099"/>
                  <a:gd name="connsiteX4" fmla="*/ 830724 w 1507973"/>
                  <a:gd name="connsiteY4" fmla="*/ 777009 h 785099"/>
                  <a:gd name="connsiteX5" fmla="*/ 6115 w 1507973"/>
                  <a:gd name="connsiteY5" fmla="*/ 524837 h 785099"/>
                  <a:gd name="connsiteX0" fmla="*/ 6893 w 1508751"/>
                  <a:gd name="connsiteY0" fmla="*/ 528357 h 788619"/>
                  <a:gd name="connsiteX1" fmla="*/ 462339 w 1508751"/>
                  <a:gd name="connsiteY1" fmla="*/ 6203 h 788619"/>
                  <a:gd name="connsiteX2" fmla="*/ 909338 w 1508751"/>
                  <a:gd name="connsiteY2" fmla="*/ 241335 h 788619"/>
                  <a:gd name="connsiteX3" fmla="*/ 1508751 w 1508751"/>
                  <a:gd name="connsiteY3" fmla="*/ 244253 h 788619"/>
                  <a:gd name="connsiteX4" fmla="*/ 831502 w 1508751"/>
                  <a:gd name="connsiteY4" fmla="*/ 780529 h 788619"/>
                  <a:gd name="connsiteX5" fmla="*/ 6893 w 1508751"/>
                  <a:gd name="connsiteY5" fmla="*/ 528357 h 788619"/>
                  <a:gd name="connsiteX0" fmla="*/ 38466 w 1540324"/>
                  <a:gd name="connsiteY0" fmla="*/ 461878 h 721748"/>
                  <a:gd name="connsiteX1" fmla="*/ 217952 w 1540324"/>
                  <a:gd name="connsiteY1" fmla="*/ 7805 h 721748"/>
                  <a:gd name="connsiteX2" fmla="*/ 940911 w 1540324"/>
                  <a:gd name="connsiteY2" fmla="*/ 174856 h 721748"/>
                  <a:gd name="connsiteX3" fmla="*/ 1540324 w 1540324"/>
                  <a:gd name="connsiteY3" fmla="*/ 177774 h 721748"/>
                  <a:gd name="connsiteX4" fmla="*/ 863075 w 1540324"/>
                  <a:gd name="connsiteY4" fmla="*/ 714050 h 721748"/>
                  <a:gd name="connsiteX5" fmla="*/ 38466 w 1540324"/>
                  <a:gd name="connsiteY5" fmla="*/ 461878 h 721748"/>
                  <a:gd name="connsiteX0" fmla="*/ 38466 w 1540601"/>
                  <a:gd name="connsiteY0" fmla="*/ 462553 h 718082"/>
                  <a:gd name="connsiteX1" fmla="*/ 217952 w 1540601"/>
                  <a:gd name="connsiteY1" fmla="*/ 8480 h 718082"/>
                  <a:gd name="connsiteX2" fmla="*/ 940911 w 1540601"/>
                  <a:gd name="connsiteY2" fmla="*/ 175531 h 718082"/>
                  <a:gd name="connsiteX3" fmla="*/ 1540601 w 1540601"/>
                  <a:gd name="connsiteY3" fmla="*/ 289413 h 718082"/>
                  <a:gd name="connsiteX4" fmla="*/ 863075 w 1540601"/>
                  <a:gd name="connsiteY4" fmla="*/ 714725 h 718082"/>
                  <a:gd name="connsiteX5" fmla="*/ 38466 w 1540601"/>
                  <a:gd name="connsiteY5" fmla="*/ 462553 h 718082"/>
                  <a:gd name="connsiteX0" fmla="*/ 37264 w 1539399"/>
                  <a:gd name="connsiteY0" fmla="*/ 395974 h 651314"/>
                  <a:gd name="connsiteX1" fmla="*/ 222155 w 1539399"/>
                  <a:gd name="connsiteY1" fmla="*/ 11881 h 651314"/>
                  <a:gd name="connsiteX2" fmla="*/ 939709 w 1539399"/>
                  <a:gd name="connsiteY2" fmla="*/ 108952 h 651314"/>
                  <a:gd name="connsiteX3" fmla="*/ 1539399 w 1539399"/>
                  <a:gd name="connsiteY3" fmla="*/ 222834 h 651314"/>
                  <a:gd name="connsiteX4" fmla="*/ 861873 w 1539399"/>
                  <a:gd name="connsiteY4" fmla="*/ 648146 h 651314"/>
                  <a:gd name="connsiteX5" fmla="*/ 37264 w 1539399"/>
                  <a:gd name="connsiteY5" fmla="*/ 395974 h 65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9399" h="651314">
                    <a:moveTo>
                      <a:pt x="37264" y="395974"/>
                    </a:moveTo>
                    <a:cubicBezTo>
                      <a:pt x="-69356" y="289930"/>
                      <a:pt x="71748" y="59718"/>
                      <a:pt x="222155" y="11881"/>
                    </a:cubicBezTo>
                    <a:cubicBezTo>
                      <a:pt x="372562" y="-35956"/>
                      <a:pt x="720168" y="73793"/>
                      <a:pt x="939709" y="108952"/>
                    </a:cubicBezTo>
                    <a:cubicBezTo>
                      <a:pt x="1159250" y="144111"/>
                      <a:pt x="1539399" y="12414"/>
                      <a:pt x="1539399" y="222834"/>
                    </a:cubicBezTo>
                    <a:cubicBezTo>
                      <a:pt x="1539399" y="433254"/>
                      <a:pt x="1112229" y="619289"/>
                      <a:pt x="861873" y="648146"/>
                    </a:cubicBezTo>
                    <a:cubicBezTo>
                      <a:pt x="611517" y="677003"/>
                      <a:pt x="143884" y="502018"/>
                      <a:pt x="37264" y="395974"/>
                    </a:cubicBezTo>
                    <a:close/>
                  </a:path>
                </a:pathLst>
              </a:cu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3"/>
              <p:cNvSpPr/>
              <p:nvPr/>
            </p:nvSpPr>
            <p:spPr>
              <a:xfrm rot="350824" flipH="1">
                <a:off x="1240049" y="3930938"/>
                <a:ext cx="1405311" cy="473840"/>
              </a:xfrm>
              <a:custGeom>
                <a:avLst/>
                <a:gdLst>
                  <a:gd name="connsiteX0" fmla="*/ 0 w 1143000"/>
                  <a:gd name="connsiteY0" fmla="*/ 381000 h 762000"/>
                  <a:gd name="connsiteX1" fmla="*/ 571500 w 1143000"/>
                  <a:gd name="connsiteY1" fmla="*/ 0 h 762000"/>
                  <a:gd name="connsiteX2" fmla="*/ 1143000 w 1143000"/>
                  <a:gd name="connsiteY2" fmla="*/ 381000 h 762000"/>
                  <a:gd name="connsiteX3" fmla="*/ 571500 w 1143000"/>
                  <a:gd name="connsiteY3" fmla="*/ 762000 h 762000"/>
                  <a:gd name="connsiteX4" fmla="*/ 0 w 1143000"/>
                  <a:gd name="connsiteY4" fmla="*/ 381000 h 762000"/>
                  <a:gd name="connsiteX0" fmla="*/ 23 w 1143023"/>
                  <a:gd name="connsiteY0" fmla="*/ 381000 h 543847"/>
                  <a:gd name="connsiteX1" fmla="*/ 571523 w 1143023"/>
                  <a:gd name="connsiteY1" fmla="*/ 0 h 543847"/>
                  <a:gd name="connsiteX2" fmla="*/ 1143023 w 1143023"/>
                  <a:gd name="connsiteY2" fmla="*/ 381000 h 543847"/>
                  <a:gd name="connsiteX3" fmla="*/ 588776 w 1143023"/>
                  <a:gd name="connsiteY3" fmla="*/ 537713 h 543847"/>
                  <a:gd name="connsiteX4" fmla="*/ 23 w 1143023"/>
                  <a:gd name="connsiteY4" fmla="*/ 381000 h 543847"/>
                  <a:gd name="connsiteX0" fmla="*/ 11 w 1143011"/>
                  <a:gd name="connsiteY0" fmla="*/ 211178 h 374025"/>
                  <a:gd name="connsiteX1" fmla="*/ 577309 w 1143011"/>
                  <a:gd name="connsiteY1" fmla="*/ 0 h 374025"/>
                  <a:gd name="connsiteX2" fmla="*/ 1143011 w 1143011"/>
                  <a:gd name="connsiteY2" fmla="*/ 211178 h 374025"/>
                  <a:gd name="connsiteX3" fmla="*/ 588764 w 1143011"/>
                  <a:gd name="connsiteY3" fmla="*/ 367891 h 374025"/>
                  <a:gd name="connsiteX4" fmla="*/ 11 w 1143011"/>
                  <a:gd name="connsiteY4" fmla="*/ 211178 h 374025"/>
                  <a:gd name="connsiteX0" fmla="*/ 1615 w 1144615"/>
                  <a:gd name="connsiteY0" fmla="*/ 232749 h 395596"/>
                  <a:gd name="connsiteX1" fmla="*/ 420671 w 1144615"/>
                  <a:gd name="connsiteY1" fmla="*/ 30844 h 395596"/>
                  <a:gd name="connsiteX2" fmla="*/ 578913 w 1144615"/>
                  <a:gd name="connsiteY2" fmla="*/ 21571 h 395596"/>
                  <a:gd name="connsiteX3" fmla="*/ 1144615 w 1144615"/>
                  <a:gd name="connsiteY3" fmla="*/ 232749 h 395596"/>
                  <a:gd name="connsiteX4" fmla="*/ 590368 w 1144615"/>
                  <a:gd name="connsiteY4" fmla="*/ 389462 h 395596"/>
                  <a:gd name="connsiteX5" fmla="*/ 1615 w 1144615"/>
                  <a:gd name="connsiteY5" fmla="*/ 232749 h 395596"/>
                  <a:gd name="connsiteX0" fmla="*/ 933 w 1143933"/>
                  <a:gd name="connsiteY0" fmla="*/ 525417 h 688264"/>
                  <a:gd name="connsiteX1" fmla="*/ 456379 w 1143933"/>
                  <a:gd name="connsiteY1" fmla="*/ 3263 h 688264"/>
                  <a:gd name="connsiteX2" fmla="*/ 578231 w 1143933"/>
                  <a:gd name="connsiteY2" fmla="*/ 314239 h 688264"/>
                  <a:gd name="connsiteX3" fmla="*/ 1143933 w 1143933"/>
                  <a:gd name="connsiteY3" fmla="*/ 525417 h 688264"/>
                  <a:gd name="connsiteX4" fmla="*/ 589686 w 1143933"/>
                  <a:gd name="connsiteY4" fmla="*/ 682130 h 688264"/>
                  <a:gd name="connsiteX5" fmla="*/ 933 w 1143933"/>
                  <a:gd name="connsiteY5" fmla="*/ 525417 h 688264"/>
                  <a:gd name="connsiteX0" fmla="*/ 933 w 1143933"/>
                  <a:gd name="connsiteY0" fmla="*/ 525250 h 688097"/>
                  <a:gd name="connsiteX1" fmla="*/ 456379 w 1143933"/>
                  <a:gd name="connsiteY1" fmla="*/ 3096 h 688097"/>
                  <a:gd name="connsiteX2" fmla="*/ 916174 w 1143933"/>
                  <a:gd name="connsiteY2" fmla="*/ 329702 h 688097"/>
                  <a:gd name="connsiteX3" fmla="*/ 1143933 w 1143933"/>
                  <a:gd name="connsiteY3" fmla="*/ 525250 h 688097"/>
                  <a:gd name="connsiteX4" fmla="*/ 589686 w 1143933"/>
                  <a:gd name="connsiteY4" fmla="*/ 681963 h 688097"/>
                  <a:gd name="connsiteX5" fmla="*/ 933 w 1143933"/>
                  <a:gd name="connsiteY5" fmla="*/ 525250 h 688097"/>
                  <a:gd name="connsiteX0" fmla="*/ 933 w 1376205"/>
                  <a:gd name="connsiteY0" fmla="*/ 525250 h 688381"/>
                  <a:gd name="connsiteX1" fmla="*/ 456379 w 1376205"/>
                  <a:gd name="connsiteY1" fmla="*/ 3096 h 688381"/>
                  <a:gd name="connsiteX2" fmla="*/ 916174 w 1376205"/>
                  <a:gd name="connsiteY2" fmla="*/ 329702 h 688381"/>
                  <a:gd name="connsiteX3" fmla="*/ 1376205 w 1376205"/>
                  <a:gd name="connsiteY3" fmla="*/ 526083 h 688381"/>
                  <a:gd name="connsiteX4" fmla="*/ 589686 w 1376205"/>
                  <a:gd name="connsiteY4" fmla="*/ 681963 h 688381"/>
                  <a:gd name="connsiteX5" fmla="*/ 933 w 1376205"/>
                  <a:gd name="connsiteY5" fmla="*/ 525250 h 688381"/>
                  <a:gd name="connsiteX0" fmla="*/ 933 w 1376205"/>
                  <a:gd name="connsiteY0" fmla="*/ 526601 h 689732"/>
                  <a:gd name="connsiteX1" fmla="*/ 456379 w 1376205"/>
                  <a:gd name="connsiteY1" fmla="*/ 4447 h 689732"/>
                  <a:gd name="connsiteX2" fmla="*/ 943390 w 1376205"/>
                  <a:gd name="connsiteY2" fmla="*/ 239023 h 689732"/>
                  <a:gd name="connsiteX3" fmla="*/ 1376205 w 1376205"/>
                  <a:gd name="connsiteY3" fmla="*/ 527434 h 689732"/>
                  <a:gd name="connsiteX4" fmla="*/ 589686 w 1376205"/>
                  <a:gd name="connsiteY4" fmla="*/ 683314 h 689732"/>
                  <a:gd name="connsiteX5" fmla="*/ 933 w 1376205"/>
                  <a:gd name="connsiteY5" fmla="*/ 526601 h 689732"/>
                  <a:gd name="connsiteX0" fmla="*/ 1200 w 1376472"/>
                  <a:gd name="connsiteY0" fmla="*/ 460881 h 624012"/>
                  <a:gd name="connsiteX1" fmla="*/ 440810 w 1376472"/>
                  <a:gd name="connsiteY1" fmla="*/ 6054 h 624012"/>
                  <a:gd name="connsiteX2" fmla="*/ 943657 w 1376472"/>
                  <a:gd name="connsiteY2" fmla="*/ 173303 h 624012"/>
                  <a:gd name="connsiteX3" fmla="*/ 1376472 w 1376472"/>
                  <a:gd name="connsiteY3" fmla="*/ 461714 h 624012"/>
                  <a:gd name="connsiteX4" fmla="*/ 589953 w 1376472"/>
                  <a:gd name="connsiteY4" fmla="*/ 617594 h 624012"/>
                  <a:gd name="connsiteX5" fmla="*/ 1200 w 1376472"/>
                  <a:gd name="connsiteY5" fmla="*/ 460881 h 624012"/>
                  <a:gd name="connsiteX0" fmla="*/ 1200 w 1376472"/>
                  <a:gd name="connsiteY0" fmla="*/ 458320 h 621451"/>
                  <a:gd name="connsiteX1" fmla="*/ 440810 w 1376472"/>
                  <a:gd name="connsiteY1" fmla="*/ 3493 h 621451"/>
                  <a:gd name="connsiteX2" fmla="*/ 878943 w 1376472"/>
                  <a:gd name="connsiteY2" fmla="*/ 284856 h 621451"/>
                  <a:gd name="connsiteX3" fmla="*/ 1376472 w 1376472"/>
                  <a:gd name="connsiteY3" fmla="*/ 459153 h 621451"/>
                  <a:gd name="connsiteX4" fmla="*/ 589953 w 1376472"/>
                  <a:gd name="connsiteY4" fmla="*/ 615033 h 621451"/>
                  <a:gd name="connsiteX5" fmla="*/ 1200 w 1376472"/>
                  <a:gd name="connsiteY5" fmla="*/ 458320 h 621451"/>
                  <a:gd name="connsiteX0" fmla="*/ 1200 w 1376472"/>
                  <a:gd name="connsiteY0" fmla="*/ 459073 h 622204"/>
                  <a:gd name="connsiteX1" fmla="*/ 440810 w 1376472"/>
                  <a:gd name="connsiteY1" fmla="*/ 4246 h 622204"/>
                  <a:gd name="connsiteX2" fmla="*/ 919114 w 1376472"/>
                  <a:gd name="connsiteY2" fmla="*/ 237951 h 622204"/>
                  <a:gd name="connsiteX3" fmla="*/ 1376472 w 1376472"/>
                  <a:gd name="connsiteY3" fmla="*/ 459906 h 622204"/>
                  <a:gd name="connsiteX4" fmla="*/ 589953 w 1376472"/>
                  <a:gd name="connsiteY4" fmla="*/ 615786 h 622204"/>
                  <a:gd name="connsiteX5" fmla="*/ 1200 w 1376472"/>
                  <a:gd name="connsiteY5" fmla="*/ 459073 h 622204"/>
                  <a:gd name="connsiteX0" fmla="*/ 1200 w 1425558"/>
                  <a:gd name="connsiteY0" fmla="*/ 458696 h 619196"/>
                  <a:gd name="connsiteX1" fmla="*/ 440810 w 1425558"/>
                  <a:gd name="connsiteY1" fmla="*/ 3869 h 619196"/>
                  <a:gd name="connsiteX2" fmla="*/ 919114 w 1425558"/>
                  <a:gd name="connsiteY2" fmla="*/ 237574 h 619196"/>
                  <a:gd name="connsiteX3" fmla="*/ 1425558 w 1425558"/>
                  <a:gd name="connsiteY3" fmla="*/ 326620 h 619196"/>
                  <a:gd name="connsiteX4" fmla="*/ 589953 w 1425558"/>
                  <a:gd name="connsiteY4" fmla="*/ 615409 h 619196"/>
                  <a:gd name="connsiteX5" fmla="*/ 1200 w 1425558"/>
                  <a:gd name="connsiteY5" fmla="*/ 458696 h 619196"/>
                  <a:gd name="connsiteX0" fmla="*/ 1400 w 1425758"/>
                  <a:gd name="connsiteY0" fmla="*/ 250944 h 410399"/>
                  <a:gd name="connsiteX1" fmla="*/ 430651 w 1425758"/>
                  <a:gd name="connsiteY1" fmla="*/ 30279 h 410399"/>
                  <a:gd name="connsiteX2" fmla="*/ 919314 w 1425758"/>
                  <a:gd name="connsiteY2" fmla="*/ 29822 h 410399"/>
                  <a:gd name="connsiteX3" fmla="*/ 1425758 w 1425758"/>
                  <a:gd name="connsiteY3" fmla="*/ 118868 h 410399"/>
                  <a:gd name="connsiteX4" fmla="*/ 590153 w 1425758"/>
                  <a:gd name="connsiteY4" fmla="*/ 407657 h 410399"/>
                  <a:gd name="connsiteX5" fmla="*/ 1400 w 1425758"/>
                  <a:gd name="connsiteY5" fmla="*/ 250944 h 410399"/>
                  <a:gd name="connsiteX0" fmla="*/ 1234 w 1425592"/>
                  <a:gd name="connsiteY0" fmla="*/ 310970 h 470724"/>
                  <a:gd name="connsiteX1" fmla="*/ 439076 w 1425592"/>
                  <a:gd name="connsiteY1" fmla="*/ 8152 h 470724"/>
                  <a:gd name="connsiteX2" fmla="*/ 919148 w 1425592"/>
                  <a:gd name="connsiteY2" fmla="*/ 89848 h 470724"/>
                  <a:gd name="connsiteX3" fmla="*/ 1425592 w 1425592"/>
                  <a:gd name="connsiteY3" fmla="*/ 178894 h 470724"/>
                  <a:gd name="connsiteX4" fmla="*/ 589987 w 1425592"/>
                  <a:gd name="connsiteY4" fmla="*/ 467683 h 470724"/>
                  <a:gd name="connsiteX5" fmla="*/ 1234 w 1425592"/>
                  <a:gd name="connsiteY5" fmla="*/ 310970 h 47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5592" h="470724">
                    <a:moveTo>
                      <a:pt x="1234" y="310970"/>
                    </a:moveTo>
                    <a:cubicBezTo>
                      <a:pt x="-23918" y="234381"/>
                      <a:pt x="342860" y="43348"/>
                      <a:pt x="439076" y="8152"/>
                    </a:cubicBezTo>
                    <a:cubicBezTo>
                      <a:pt x="535292" y="-27044"/>
                      <a:pt x="754729" y="61391"/>
                      <a:pt x="919148" y="89848"/>
                    </a:cubicBezTo>
                    <a:cubicBezTo>
                      <a:pt x="1083567" y="118305"/>
                      <a:pt x="1425592" y="-31526"/>
                      <a:pt x="1425592" y="178894"/>
                    </a:cubicBezTo>
                    <a:cubicBezTo>
                      <a:pt x="1425592" y="389314"/>
                      <a:pt x="827380" y="445670"/>
                      <a:pt x="589987" y="467683"/>
                    </a:cubicBezTo>
                    <a:cubicBezTo>
                      <a:pt x="352594" y="489696"/>
                      <a:pt x="26386" y="387559"/>
                      <a:pt x="1234" y="310970"/>
                    </a:cubicBezTo>
                    <a:close/>
                  </a:path>
                </a:pathLst>
              </a:cu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8" name="Freeform 37"/>
          <p:cNvSpPr/>
          <p:nvPr/>
        </p:nvSpPr>
        <p:spPr>
          <a:xfrm>
            <a:off x="6426202" y="3664197"/>
            <a:ext cx="1602040" cy="100792"/>
          </a:xfrm>
          <a:custGeom>
            <a:avLst/>
            <a:gdLst>
              <a:gd name="connsiteX0" fmla="*/ 0 w 8747185"/>
              <a:gd name="connsiteY0" fmla="*/ 0 h 2389893"/>
              <a:gd name="connsiteX1" fmla="*/ 3752491 w 8747185"/>
              <a:gd name="connsiteY1" fmla="*/ 2027208 h 2389893"/>
              <a:gd name="connsiteX2" fmla="*/ 5184476 w 8747185"/>
              <a:gd name="connsiteY2" fmla="*/ 1906438 h 2389893"/>
              <a:gd name="connsiteX3" fmla="*/ 5978106 w 8747185"/>
              <a:gd name="connsiteY3" fmla="*/ 2337759 h 2389893"/>
              <a:gd name="connsiteX4" fmla="*/ 7065034 w 8747185"/>
              <a:gd name="connsiteY4" fmla="*/ 1992702 h 2389893"/>
              <a:gd name="connsiteX5" fmla="*/ 7781026 w 8747185"/>
              <a:gd name="connsiteY5" fmla="*/ 2389517 h 2389893"/>
              <a:gd name="connsiteX6" fmla="*/ 8462513 w 8747185"/>
              <a:gd name="connsiteY6" fmla="*/ 1906438 h 2389893"/>
              <a:gd name="connsiteX7" fmla="*/ 8747185 w 8747185"/>
              <a:gd name="connsiteY7" fmla="*/ 2070340 h 2389893"/>
              <a:gd name="connsiteX0" fmla="*/ 0 w 6866627"/>
              <a:gd name="connsiteY0" fmla="*/ 149569 h 530089"/>
              <a:gd name="connsiteX1" fmla="*/ 1871933 w 6866627"/>
              <a:gd name="connsiteY1" fmla="*/ 132316 h 530089"/>
              <a:gd name="connsiteX2" fmla="*/ 3303918 w 6866627"/>
              <a:gd name="connsiteY2" fmla="*/ 11546 h 530089"/>
              <a:gd name="connsiteX3" fmla="*/ 4097548 w 6866627"/>
              <a:gd name="connsiteY3" fmla="*/ 442867 h 530089"/>
              <a:gd name="connsiteX4" fmla="*/ 5184476 w 6866627"/>
              <a:gd name="connsiteY4" fmla="*/ 97810 h 530089"/>
              <a:gd name="connsiteX5" fmla="*/ 5900468 w 6866627"/>
              <a:gd name="connsiteY5" fmla="*/ 494625 h 530089"/>
              <a:gd name="connsiteX6" fmla="*/ 6581955 w 6866627"/>
              <a:gd name="connsiteY6" fmla="*/ 11546 h 530089"/>
              <a:gd name="connsiteX7" fmla="*/ 6866627 w 6866627"/>
              <a:gd name="connsiteY7" fmla="*/ 175448 h 530089"/>
              <a:gd name="connsiteX0" fmla="*/ 0 w 6866627"/>
              <a:gd name="connsiteY0" fmla="*/ 149569 h 642037"/>
              <a:gd name="connsiteX1" fmla="*/ 2458530 w 6866627"/>
              <a:gd name="connsiteY1" fmla="*/ 468746 h 642037"/>
              <a:gd name="connsiteX2" fmla="*/ 3303918 w 6866627"/>
              <a:gd name="connsiteY2" fmla="*/ 11546 h 642037"/>
              <a:gd name="connsiteX3" fmla="*/ 4097548 w 6866627"/>
              <a:gd name="connsiteY3" fmla="*/ 442867 h 642037"/>
              <a:gd name="connsiteX4" fmla="*/ 5184476 w 6866627"/>
              <a:gd name="connsiteY4" fmla="*/ 97810 h 642037"/>
              <a:gd name="connsiteX5" fmla="*/ 5900468 w 6866627"/>
              <a:gd name="connsiteY5" fmla="*/ 494625 h 642037"/>
              <a:gd name="connsiteX6" fmla="*/ 6581955 w 6866627"/>
              <a:gd name="connsiteY6" fmla="*/ 11546 h 642037"/>
              <a:gd name="connsiteX7" fmla="*/ 6866627 w 6866627"/>
              <a:gd name="connsiteY7" fmla="*/ 175448 h 642037"/>
              <a:gd name="connsiteX0" fmla="*/ 0 w 5615797"/>
              <a:gd name="connsiteY0" fmla="*/ 589517 h 959879"/>
              <a:gd name="connsiteX1" fmla="*/ 1207700 w 5615797"/>
              <a:gd name="connsiteY1" fmla="*/ 468746 h 959879"/>
              <a:gd name="connsiteX2" fmla="*/ 2053088 w 5615797"/>
              <a:gd name="connsiteY2" fmla="*/ 11546 h 959879"/>
              <a:gd name="connsiteX3" fmla="*/ 2846718 w 5615797"/>
              <a:gd name="connsiteY3" fmla="*/ 442867 h 959879"/>
              <a:gd name="connsiteX4" fmla="*/ 3933646 w 5615797"/>
              <a:gd name="connsiteY4" fmla="*/ 97810 h 959879"/>
              <a:gd name="connsiteX5" fmla="*/ 4649638 w 5615797"/>
              <a:gd name="connsiteY5" fmla="*/ 494625 h 959879"/>
              <a:gd name="connsiteX6" fmla="*/ 5331125 w 5615797"/>
              <a:gd name="connsiteY6" fmla="*/ 11546 h 959879"/>
              <a:gd name="connsiteX7" fmla="*/ 5615797 w 5615797"/>
              <a:gd name="connsiteY7" fmla="*/ 175448 h 959879"/>
              <a:gd name="connsiteX0" fmla="*/ 0 w 5615797"/>
              <a:gd name="connsiteY0" fmla="*/ 589517 h 824156"/>
              <a:gd name="connsiteX1" fmla="*/ 1207700 w 5615797"/>
              <a:gd name="connsiteY1" fmla="*/ 468746 h 824156"/>
              <a:gd name="connsiteX2" fmla="*/ 2053088 w 5615797"/>
              <a:gd name="connsiteY2" fmla="*/ 11546 h 824156"/>
              <a:gd name="connsiteX3" fmla="*/ 2846718 w 5615797"/>
              <a:gd name="connsiteY3" fmla="*/ 442867 h 824156"/>
              <a:gd name="connsiteX4" fmla="*/ 3933646 w 5615797"/>
              <a:gd name="connsiteY4" fmla="*/ 97810 h 824156"/>
              <a:gd name="connsiteX5" fmla="*/ 4649638 w 5615797"/>
              <a:gd name="connsiteY5" fmla="*/ 494625 h 824156"/>
              <a:gd name="connsiteX6" fmla="*/ 5331125 w 5615797"/>
              <a:gd name="connsiteY6" fmla="*/ 11546 h 824156"/>
              <a:gd name="connsiteX7" fmla="*/ 5615797 w 5615797"/>
              <a:gd name="connsiteY7" fmla="*/ 175448 h 824156"/>
              <a:gd name="connsiteX0" fmla="*/ 0 w 5615797"/>
              <a:gd name="connsiteY0" fmla="*/ 589517 h 838083"/>
              <a:gd name="connsiteX1" fmla="*/ 1207700 w 5615797"/>
              <a:gd name="connsiteY1" fmla="*/ 468746 h 838083"/>
              <a:gd name="connsiteX2" fmla="*/ 2053088 w 5615797"/>
              <a:gd name="connsiteY2" fmla="*/ 11546 h 838083"/>
              <a:gd name="connsiteX3" fmla="*/ 2846718 w 5615797"/>
              <a:gd name="connsiteY3" fmla="*/ 442867 h 838083"/>
              <a:gd name="connsiteX4" fmla="*/ 3933646 w 5615797"/>
              <a:gd name="connsiteY4" fmla="*/ 97810 h 838083"/>
              <a:gd name="connsiteX5" fmla="*/ 4649638 w 5615797"/>
              <a:gd name="connsiteY5" fmla="*/ 494625 h 838083"/>
              <a:gd name="connsiteX6" fmla="*/ 5331125 w 5615797"/>
              <a:gd name="connsiteY6" fmla="*/ 11546 h 838083"/>
              <a:gd name="connsiteX7" fmla="*/ 5615797 w 5615797"/>
              <a:gd name="connsiteY7" fmla="*/ 175448 h 838083"/>
              <a:gd name="connsiteX0" fmla="*/ 0 w 5615797"/>
              <a:gd name="connsiteY0" fmla="*/ 589517 h 902605"/>
              <a:gd name="connsiteX1" fmla="*/ 1207700 w 5615797"/>
              <a:gd name="connsiteY1" fmla="*/ 468746 h 902605"/>
              <a:gd name="connsiteX2" fmla="*/ 2053088 w 5615797"/>
              <a:gd name="connsiteY2" fmla="*/ 11546 h 902605"/>
              <a:gd name="connsiteX3" fmla="*/ 2846718 w 5615797"/>
              <a:gd name="connsiteY3" fmla="*/ 442867 h 902605"/>
              <a:gd name="connsiteX4" fmla="*/ 3933646 w 5615797"/>
              <a:gd name="connsiteY4" fmla="*/ 97810 h 902605"/>
              <a:gd name="connsiteX5" fmla="*/ 4649638 w 5615797"/>
              <a:gd name="connsiteY5" fmla="*/ 494625 h 902605"/>
              <a:gd name="connsiteX6" fmla="*/ 5331125 w 5615797"/>
              <a:gd name="connsiteY6" fmla="*/ 11546 h 902605"/>
              <a:gd name="connsiteX7" fmla="*/ 5615797 w 5615797"/>
              <a:gd name="connsiteY7" fmla="*/ 175448 h 902605"/>
              <a:gd name="connsiteX0" fmla="*/ 0 w 5900469"/>
              <a:gd name="connsiteY0" fmla="*/ 578663 h 891751"/>
              <a:gd name="connsiteX1" fmla="*/ 1207700 w 5900469"/>
              <a:gd name="connsiteY1" fmla="*/ 457892 h 891751"/>
              <a:gd name="connsiteX2" fmla="*/ 2053088 w 5900469"/>
              <a:gd name="connsiteY2" fmla="*/ 692 h 891751"/>
              <a:gd name="connsiteX3" fmla="*/ 2846718 w 5900469"/>
              <a:gd name="connsiteY3" fmla="*/ 432013 h 891751"/>
              <a:gd name="connsiteX4" fmla="*/ 3933646 w 5900469"/>
              <a:gd name="connsiteY4" fmla="*/ 86956 h 891751"/>
              <a:gd name="connsiteX5" fmla="*/ 4649638 w 5900469"/>
              <a:gd name="connsiteY5" fmla="*/ 483771 h 891751"/>
              <a:gd name="connsiteX6" fmla="*/ 5331125 w 5900469"/>
              <a:gd name="connsiteY6" fmla="*/ 692 h 891751"/>
              <a:gd name="connsiteX7" fmla="*/ 5900469 w 5900469"/>
              <a:gd name="connsiteY7" fmla="*/ 613168 h 891751"/>
              <a:gd name="connsiteX0" fmla="*/ 0 w 5900469"/>
              <a:gd name="connsiteY0" fmla="*/ 586629 h 957294"/>
              <a:gd name="connsiteX1" fmla="*/ 1207700 w 5900469"/>
              <a:gd name="connsiteY1" fmla="*/ 465858 h 957294"/>
              <a:gd name="connsiteX2" fmla="*/ 2225617 w 5900469"/>
              <a:gd name="connsiteY2" fmla="*/ 32 h 957294"/>
              <a:gd name="connsiteX3" fmla="*/ 2846718 w 5900469"/>
              <a:gd name="connsiteY3" fmla="*/ 439979 h 957294"/>
              <a:gd name="connsiteX4" fmla="*/ 3933646 w 5900469"/>
              <a:gd name="connsiteY4" fmla="*/ 94922 h 957294"/>
              <a:gd name="connsiteX5" fmla="*/ 4649638 w 5900469"/>
              <a:gd name="connsiteY5" fmla="*/ 491737 h 957294"/>
              <a:gd name="connsiteX6" fmla="*/ 5331125 w 5900469"/>
              <a:gd name="connsiteY6" fmla="*/ 8658 h 957294"/>
              <a:gd name="connsiteX7" fmla="*/ 5900469 w 5900469"/>
              <a:gd name="connsiteY7" fmla="*/ 621134 h 957294"/>
              <a:gd name="connsiteX0" fmla="*/ 0 w 5900469"/>
              <a:gd name="connsiteY0" fmla="*/ 586629 h 957294"/>
              <a:gd name="connsiteX1" fmla="*/ 1630394 w 5900469"/>
              <a:gd name="connsiteY1" fmla="*/ 465858 h 957294"/>
              <a:gd name="connsiteX2" fmla="*/ 2225617 w 5900469"/>
              <a:gd name="connsiteY2" fmla="*/ 32 h 957294"/>
              <a:gd name="connsiteX3" fmla="*/ 2846718 w 5900469"/>
              <a:gd name="connsiteY3" fmla="*/ 439979 h 957294"/>
              <a:gd name="connsiteX4" fmla="*/ 3933646 w 5900469"/>
              <a:gd name="connsiteY4" fmla="*/ 94922 h 957294"/>
              <a:gd name="connsiteX5" fmla="*/ 4649638 w 5900469"/>
              <a:gd name="connsiteY5" fmla="*/ 491737 h 957294"/>
              <a:gd name="connsiteX6" fmla="*/ 5331125 w 5900469"/>
              <a:gd name="connsiteY6" fmla="*/ 8658 h 957294"/>
              <a:gd name="connsiteX7" fmla="*/ 5900469 w 5900469"/>
              <a:gd name="connsiteY7" fmla="*/ 621134 h 957294"/>
              <a:gd name="connsiteX0" fmla="*/ 0 w 5900469"/>
              <a:gd name="connsiteY0" fmla="*/ 596217 h 906624"/>
              <a:gd name="connsiteX1" fmla="*/ 1664899 w 5900469"/>
              <a:gd name="connsiteY1" fmla="*/ 182148 h 906624"/>
              <a:gd name="connsiteX2" fmla="*/ 2225617 w 5900469"/>
              <a:gd name="connsiteY2" fmla="*/ 9620 h 906624"/>
              <a:gd name="connsiteX3" fmla="*/ 2846718 w 5900469"/>
              <a:gd name="connsiteY3" fmla="*/ 449567 h 906624"/>
              <a:gd name="connsiteX4" fmla="*/ 3933646 w 5900469"/>
              <a:gd name="connsiteY4" fmla="*/ 104510 h 906624"/>
              <a:gd name="connsiteX5" fmla="*/ 4649638 w 5900469"/>
              <a:gd name="connsiteY5" fmla="*/ 501325 h 906624"/>
              <a:gd name="connsiteX6" fmla="*/ 5331125 w 5900469"/>
              <a:gd name="connsiteY6" fmla="*/ 18246 h 906624"/>
              <a:gd name="connsiteX7" fmla="*/ 5900469 w 5900469"/>
              <a:gd name="connsiteY7" fmla="*/ 630722 h 906624"/>
              <a:gd name="connsiteX0" fmla="*/ 0 w 5900469"/>
              <a:gd name="connsiteY0" fmla="*/ 578663 h 888184"/>
              <a:gd name="connsiteX1" fmla="*/ 1664899 w 5900469"/>
              <a:gd name="connsiteY1" fmla="*/ 164594 h 888184"/>
              <a:gd name="connsiteX2" fmla="*/ 2372266 w 5900469"/>
              <a:gd name="connsiteY2" fmla="*/ 26571 h 888184"/>
              <a:gd name="connsiteX3" fmla="*/ 2846718 w 5900469"/>
              <a:gd name="connsiteY3" fmla="*/ 432013 h 888184"/>
              <a:gd name="connsiteX4" fmla="*/ 3933646 w 5900469"/>
              <a:gd name="connsiteY4" fmla="*/ 86956 h 888184"/>
              <a:gd name="connsiteX5" fmla="*/ 4649638 w 5900469"/>
              <a:gd name="connsiteY5" fmla="*/ 483771 h 888184"/>
              <a:gd name="connsiteX6" fmla="*/ 5331125 w 5900469"/>
              <a:gd name="connsiteY6" fmla="*/ 692 h 888184"/>
              <a:gd name="connsiteX7" fmla="*/ 5900469 w 5900469"/>
              <a:gd name="connsiteY7" fmla="*/ 613168 h 888184"/>
              <a:gd name="connsiteX0" fmla="*/ 0 w 5495027"/>
              <a:gd name="connsiteY0" fmla="*/ 0 h 672860"/>
              <a:gd name="connsiteX1" fmla="*/ 1259457 w 5495027"/>
              <a:gd name="connsiteY1" fmla="*/ 224286 h 672860"/>
              <a:gd name="connsiteX2" fmla="*/ 1966824 w 5495027"/>
              <a:gd name="connsiteY2" fmla="*/ 86263 h 672860"/>
              <a:gd name="connsiteX3" fmla="*/ 2441276 w 5495027"/>
              <a:gd name="connsiteY3" fmla="*/ 491705 h 672860"/>
              <a:gd name="connsiteX4" fmla="*/ 3528204 w 5495027"/>
              <a:gd name="connsiteY4" fmla="*/ 146648 h 672860"/>
              <a:gd name="connsiteX5" fmla="*/ 4244196 w 5495027"/>
              <a:gd name="connsiteY5" fmla="*/ 543463 h 672860"/>
              <a:gd name="connsiteX6" fmla="*/ 4925683 w 5495027"/>
              <a:gd name="connsiteY6" fmla="*/ 60384 h 672860"/>
              <a:gd name="connsiteX7" fmla="*/ 5495027 w 5495027"/>
              <a:gd name="connsiteY7" fmla="*/ 672860 h 672860"/>
              <a:gd name="connsiteX0" fmla="*/ 0 w 5495027"/>
              <a:gd name="connsiteY0" fmla="*/ 0 h 672860"/>
              <a:gd name="connsiteX1" fmla="*/ 1259457 w 5495027"/>
              <a:gd name="connsiteY1" fmla="*/ 224286 h 672860"/>
              <a:gd name="connsiteX2" fmla="*/ 1940945 w 5495027"/>
              <a:gd name="connsiteY2" fmla="*/ 34504 h 672860"/>
              <a:gd name="connsiteX3" fmla="*/ 2441276 w 5495027"/>
              <a:gd name="connsiteY3" fmla="*/ 491705 h 672860"/>
              <a:gd name="connsiteX4" fmla="*/ 3528204 w 5495027"/>
              <a:gd name="connsiteY4" fmla="*/ 146648 h 672860"/>
              <a:gd name="connsiteX5" fmla="*/ 4244196 w 5495027"/>
              <a:gd name="connsiteY5" fmla="*/ 543463 h 672860"/>
              <a:gd name="connsiteX6" fmla="*/ 4925683 w 5495027"/>
              <a:gd name="connsiteY6" fmla="*/ 60384 h 672860"/>
              <a:gd name="connsiteX7" fmla="*/ 5495027 w 5495027"/>
              <a:gd name="connsiteY7" fmla="*/ 672860 h 672860"/>
              <a:gd name="connsiteX0" fmla="*/ 0 w 5495027"/>
              <a:gd name="connsiteY0" fmla="*/ 0 h 672860"/>
              <a:gd name="connsiteX1" fmla="*/ 1259457 w 5495027"/>
              <a:gd name="connsiteY1" fmla="*/ 224286 h 672860"/>
              <a:gd name="connsiteX2" fmla="*/ 1923692 w 5495027"/>
              <a:gd name="connsiteY2" fmla="*/ 34504 h 672860"/>
              <a:gd name="connsiteX3" fmla="*/ 2441276 w 5495027"/>
              <a:gd name="connsiteY3" fmla="*/ 491705 h 672860"/>
              <a:gd name="connsiteX4" fmla="*/ 3528204 w 5495027"/>
              <a:gd name="connsiteY4" fmla="*/ 146648 h 672860"/>
              <a:gd name="connsiteX5" fmla="*/ 4244196 w 5495027"/>
              <a:gd name="connsiteY5" fmla="*/ 543463 h 672860"/>
              <a:gd name="connsiteX6" fmla="*/ 4925683 w 5495027"/>
              <a:gd name="connsiteY6" fmla="*/ 60384 h 672860"/>
              <a:gd name="connsiteX7" fmla="*/ 5495027 w 5495027"/>
              <a:gd name="connsiteY7" fmla="*/ 672860 h 672860"/>
              <a:gd name="connsiteX0" fmla="*/ 0 w 5495027"/>
              <a:gd name="connsiteY0" fmla="*/ 0 h 672860"/>
              <a:gd name="connsiteX1" fmla="*/ 1362974 w 5495027"/>
              <a:gd name="connsiteY1" fmla="*/ 69010 h 672860"/>
              <a:gd name="connsiteX2" fmla="*/ 1923692 w 5495027"/>
              <a:gd name="connsiteY2" fmla="*/ 34504 h 672860"/>
              <a:gd name="connsiteX3" fmla="*/ 2441276 w 5495027"/>
              <a:gd name="connsiteY3" fmla="*/ 491705 h 672860"/>
              <a:gd name="connsiteX4" fmla="*/ 3528204 w 5495027"/>
              <a:gd name="connsiteY4" fmla="*/ 146648 h 672860"/>
              <a:gd name="connsiteX5" fmla="*/ 4244196 w 5495027"/>
              <a:gd name="connsiteY5" fmla="*/ 543463 h 672860"/>
              <a:gd name="connsiteX6" fmla="*/ 4925683 w 5495027"/>
              <a:gd name="connsiteY6" fmla="*/ 60384 h 672860"/>
              <a:gd name="connsiteX7" fmla="*/ 5495027 w 5495027"/>
              <a:gd name="connsiteY7" fmla="*/ 672860 h 672860"/>
              <a:gd name="connsiteX0" fmla="*/ 0 w 5495027"/>
              <a:gd name="connsiteY0" fmla="*/ 51406 h 724266"/>
              <a:gd name="connsiteX1" fmla="*/ 1362974 w 5495027"/>
              <a:gd name="connsiteY1" fmla="*/ 120416 h 724266"/>
              <a:gd name="connsiteX2" fmla="*/ 1923692 w 5495027"/>
              <a:gd name="connsiteY2" fmla="*/ 85910 h 724266"/>
              <a:gd name="connsiteX3" fmla="*/ 2441276 w 5495027"/>
              <a:gd name="connsiteY3" fmla="*/ 543111 h 724266"/>
              <a:gd name="connsiteX4" fmla="*/ 3528204 w 5495027"/>
              <a:gd name="connsiteY4" fmla="*/ 198054 h 724266"/>
              <a:gd name="connsiteX5" fmla="*/ 4244196 w 5495027"/>
              <a:gd name="connsiteY5" fmla="*/ 594869 h 724266"/>
              <a:gd name="connsiteX6" fmla="*/ 4925683 w 5495027"/>
              <a:gd name="connsiteY6" fmla="*/ 111790 h 724266"/>
              <a:gd name="connsiteX7" fmla="*/ 5495027 w 5495027"/>
              <a:gd name="connsiteY7" fmla="*/ 724266 h 724266"/>
              <a:gd name="connsiteX0" fmla="*/ 0 w 5495027"/>
              <a:gd name="connsiteY0" fmla="*/ 58534 h 731394"/>
              <a:gd name="connsiteX1" fmla="*/ 1362974 w 5495027"/>
              <a:gd name="connsiteY1" fmla="*/ 127544 h 731394"/>
              <a:gd name="connsiteX2" fmla="*/ 1923692 w 5495027"/>
              <a:gd name="connsiteY2" fmla="*/ 93038 h 731394"/>
              <a:gd name="connsiteX3" fmla="*/ 2441276 w 5495027"/>
              <a:gd name="connsiteY3" fmla="*/ 550239 h 731394"/>
              <a:gd name="connsiteX4" fmla="*/ 3528204 w 5495027"/>
              <a:gd name="connsiteY4" fmla="*/ 205182 h 731394"/>
              <a:gd name="connsiteX5" fmla="*/ 4244196 w 5495027"/>
              <a:gd name="connsiteY5" fmla="*/ 601997 h 731394"/>
              <a:gd name="connsiteX6" fmla="*/ 4925683 w 5495027"/>
              <a:gd name="connsiteY6" fmla="*/ 118918 h 731394"/>
              <a:gd name="connsiteX7" fmla="*/ 5495027 w 5495027"/>
              <a:gd name="connsiteY7" fmla="*/ 731394 h 731394"/>
              <a:gd name="connsiteX0" fmla="*/ 0 w 5495027"/>
              <a:gd name="connsiteY0" fmla="*/ 58534 h 731394"/>
              <a:gd name="connsiteX1" fmla="*/ 1362974 w 5495027"/>
              <a:gd name="connsiteY1" fmla="*/ 127544 h 731394"/>
              <a:gd name="connsiteX2" fmla="*/ 1923692 w 5495027"/>
              <a:gd name="connsiteY2" fmla="*/ 93038 h 731394"/>
              <a:gd name="connsiteX3" fmla="*/ 2441276 w 5495027"/>
              <a:gd name="connsiteY3" fmla="*/ 550239 h 731394"/>
              <a:gd name="connsiteX4" fmla="*/ 3528204 w 5495027"/>
              <a:gd name="connsiteY4" fmla="*/ 205182 h 731394"/>
              <a:gd name="connsiteX5" fmla="*/ 4244196 w 5495027"/>
              <a:gd name="connsiteY5" fmla="*/ 601997 h 731394"/>
              <a:gd name="connsiteX6" fmla="*/ 4925683 w 5495027"/>
              <a:gd name="connsiteY6" fmla="*/ 118918 h 731394"/>
              <a:gd name="connsiteX7" fmla="*/ 5495027 w 5495027"/>
              <a:gd name="connsiteY7" fmla="*/ 731394 h 731394"/>
              <a:gd name="connsiteX0" fmla="*/ 0 w 5495027"/>
              <a:gd name="connsiteY0" fmla="*/ 57611 h 730471"/>
              <a:gd name="connsiteX1" fmla="*/ 1362974 w 5495027"/>
              <a:gd name="connsiteY1" fmla="*/ 126621 h 730471"/>
              <a:gd name="connsiteX2" fmla="*/ 1923692 w 5495027"/>
              <a:gd name="connsiteY2" fmla="*/ 92115 h 730471"/>
              <a:gd name="connsiteX3" fmla="*/ 2484408 w 5495027"/>
              <a:gd name="connsiteY3" fmla="*/ 532063 h 730471"/>
              <a:gd name="connsiteX4" fmla="*/ 3528204 w 5495027"/>
              <a:gd name="connsiteY4" fmla="*/ 204259 h 730471"/>
              <a:gd name="connsiteX5" fmla="*/ 4244196 w 5495027"/>
              <a:gd name="connsiteY5" fmla="*/ 601074 h 730471"/>
              <a:gd name="connsiteX6" fmla="*/ 4925683 w 5495027"/>
              <a:gd name="connsiteY6" fmla="*/ 117995 h 730471"/>
              <a:gd name="connsiteX7" fmla="*/ 5495027 w 5495027"/>
              <a:gd name="connsiteY7" fmla="*/ 730471 h 730471"/>
              <a:gd name="connsiteX0" fmla="*/ 0 w 5495027"/>
              <a:gd name="connsiteY0" fmla="*/ 57611 h 892809"/>
              <a:gd name="connsiteX1" fmla="*/ 1362974 w 5495027"/>
              <a:gd name="connsiteY1" fmla="*/ 126621 h 892809"/>
              <a:gd name="connsiteX2" fmla="*/ 1923692 w 5495027"/>
              <a:gd name="connsiteY2" fmla="*/ 92115 h 892809"/>
              <a:gd name="connsiteX3" fmla="*/ 2484408 w 5495027"/>
              <a:gd name="connsiteY3" fmla="*/ 532063 h 892809"/>
              <a:gd name="connsiteX4" fmla="*/ 3605842 w 5495027"/>
              <a:gd name="connsiteY4" fmla="*/ 885745 h 892809"/>
              <a:gd name="connsiteX5" fmla="*/ 3528204 w 5495027"/>
              <a:gd name="connsiteY5" fmla="*/ 204259 h 892809"/>
              <a:gd name="connsiteX6" fmla="*/ 4244196 w 5495027"/>
              <a:gd name="connsiteY6" fmla="*/ 601074 h 892809"/>
              <a:gd name="connsiteX7" fmla="*/ 4925683 w 5495027"/>
              <a:gd name="connsiteY7" fmla="*/ 117995 h 892809"/>
              <a:gd name="connsiteX8" fmla="*/ 5495027 w 5495027"/>
              <a:gd name="connsiteY8" fmla="*/ 730471 h 892809"/>
              <a:gd name="connsiteX0" fmla="*/ 0 w 5495027"/>
              <a:gd name="connsiteY0" fmla="*/ 57611 h 730471"/>
              <a:gd name="connsiteX1" fmla="*/ 1362974 w 5495027"/>
              <a:gd name="connsiteY1" fmla="*/ 126621 h 730471"/>
              <a:gd name="connsiteX2" fmla="*/ 1923692 w 5495027"/>
              <a:gd name="connsiteY2" fmla="*/ 92115 h 730471"/>
              <a:gd name="connsiteX3" fmla="*/ 2484408 w 5495027"/>
              <a:gd name="connsiteY3" fmla="*/ 532063 h 730471"/>
              <a:gd name="connsiteX4" fmla="*/ 3036499 w 5495027"/>
              <a:gd name="connsiteY4" fmla="*/ 428545 h 730471"/>
              <a:gd name="connsiteX5" fmla="*/ 3528204 w 5495027"/>
              <a:gd name="connsiteY5" fmla="*/ 204259 h 730471"/>
              <a:gd name="connsiteX6" fmla="*/ 4244196 w 5495027"/>
              <a:gd name="connsiteY6" fmla="*/ 601074 h 730471"/>
              <a:gd name="connsiteX7" fmla="*/ 4925683 w 5495027"/>
              <a:gd name="connsiteY7" fmla="*/ 117995 h 730471"/>
              <a:gd name="connsiteX8" fmla="*/ 5495027 w 5495027"/>
              <a:gd name="connsiteY8" fmla="*/ 730471 h 730471"/>
              <a:gd name="connsiteX0" fmla="*/ 0 w 5495027"/>
              <a:gd name="connsiteY0" fmla="*/ 38325 h 711185"/>
              <a:gd name="connsiteX1" fmla="*/ 1362974 w 5495027"/>
              <a:gd name="connsiteY1" fmla="*/ 107335 h 711185"/>
              <a:gd name="connsiteX2" fmla="*/ 1923692 w 5495027"/>
              <a:gd name="connsiteY2" fmla="*/ 72829 h 711185"/>
              <a:gd name="connsiteX3" fmla="*/ 2363638 w 5495027"/>
              <a:gd name="connsiteY3" fmla="*/ 115962 h 711185"/>
              <a:gd name="connsiteX4" fmla="*/ 3036499 w 5495027"/>
              <a:gd name="connsiteY4" fmla="*/ 409259 h 711185"/>
              <a:gd name="connsiteX5" fmla="*/ 3528204 w 5495027"/>
              <a:gd name="connsiteY5" fmla="*/ 184973 h 711185"/>
              <a:gd name="connsiteX6" fmla="*/ 4244196 w 5495027"/>
              <a:gd name="connsiteY6" fmla="*/ 581788 h 711185"/>
              <a:gd name="connsiteX7" fmla="*/ 4925683 w 5495027"/>
              <a:gd name="connsiteY7" fmla="*/ 98709 h 711185"/>
              <a:gd name="connsiteX8" fmla="*/ 5495027 w 5495027"/>
              <a:gd name="connsiteY8" fmla="*/ 711185 h 711185"/>
              <a:gd name="connsiteX0" fmla="*/ 0 w 5495027"/>
              <a:gd name="connsiteY0" fmla="*/ 38325 h 711185"/>
              <a:gd name="connsiteX1" fmla="*/ 1362974 w 5495027"/>
              <a:gd name="connsiteY1" fmla="*/ 107335 h 711185"/>
              <a:gd name="connsiteX2" fmla="*/ 1923692 w 5495027"/>
              <a:gd name="connsiteY2" fmla="*/ 72829 h 711185"/>
              <a:gd name="connsiteX3" fmla="*/ 2363638 w 5495027"/>
              <a:gd name="connsiteY3" fmla="*/ 115962 h 711185"/>
              <a:gd name="connsiteX4" fmla="*/ 3036499 w 5495027"/>
              <a:gd name="connsiteY4" fmla="*/ 409259 h 711185"/>
              <a:gd name="connsiteX5" fmla="*/ 3528204 w 5495027"/>
              <a:gd name="connsiteY5" fmla="*/ 184973 h 711185"/>
              <a:gd name="connsiteX6" fmla="*/ 4244196 w 5495027"/>
              <a:gd name="connsiteY6" fmla="*/ 581788 h 711185"/>
              <a:gd name="connsiteX7" fmla="*/ 4925683 w 5495027"/>
              <a:gd name="connsiteY7" fmla="*/ 98709 h 711185"/>
              <a:gd name="connsiteX8" fmla="*/ 5495027 w 5495027"/>
              <a:gd name="connsiteY8" fmla="*/ 711185 h 711185"/>
              <a:gd name="connsiteX0" fmla="*/ 0 w 5495027"/>
              <a:gd name="connsiteY0" fmla="*/ 0 h 672860"/>
              <a:gd name="connsiteX1" fmla="*/ 1362974 w 5495027"/>
              <a:gd name="connsiteY1" fmla="*/ 69010 h 672860"/>
              <a:gd name="connsiteX2" fmla="*/ 1923692 w 5495027"/>
              <a:gd name="connsiteY2" fmla="*/ 34504 h 672860"/>
              <a:gd name="connsiteX3" fmla="*/ 2363638 w 5495027"/>
              <a:gd name="connsiteY3" fmla="*/ 77637 h 672860"/>
              <a:gd name="connsiteX4" fmla="*/ 3036499 w 5495027"/>
              <a:gd name="connsiteY4" fmla="*/ 370934 h 672860"/>
              <a:gd name="connsiteX5" fmla="*/ 3528204 w 5495027"/>
              <a:gd name="connsiteY5" fmla="*/ 146648 h 672860"/>
              <a:gd name="connsiteX6" fmla="*/ 4244196 w 5495027"/>
              <a:gd name="connsiteY6" fmla="*/ 543463 h 672860"/>
              <a:gd name="connsiteX7" fmla="*/ 4925683 w 5495027"/>
              <a:gd name="connsiteY7" fmla="*/ 60384 h 672860"/>
              <a:gd name="connsiteX8" fmla="*/ 5495027 w 5495027"/>
              <a:gd name="connsiteY8" fmla="*/ 672860 h 672860"/>
              <a:gd name="connsiteX0" fmla="*/ 0 w 5495027"/>
              <a:gd name="connsiteY0" fmla="*/ 11895 h 684755"/>
              <a:gd name="connsiteX1" fmla="*/ 1362974 w 5495027"/>
              <a:gd name="connsiteY1" fmla="*/ 80905 h 684755"/>
              <a:gd name="connsiteX2" fmla="*/ 1923692 w 5495027"/>
              <a:gd name="connsiteY2" fmla="*/ 46399 h 684755"/>
              <a:gd name="connsiteX3" fmla="*/ 2363638 w 5495027"/>
              <a:gd name="connsiteY3" fmla="*/ 89532 h 684755"/>
              <a:gd name="connsiteX4" fmla="*/ 3036499 w 5495027"/>
              <a:gd name="connsiteY4" fmla="*/ 382829 h 684755"/>
              <a:gd name="connsiteX5" fmla="*/ 3528204 w 5495027"/>
              <a:gd name="connsiteY5" fmla="*/ 158543 h 684755"/>
              <a:gd name="connsiteX6" fmla="*/ 4244196 w 5495027"/>
              <a:gd name="connsiteY6" fmla="*/ 555358 h 684755"/>
              <a:gd name="connsiteX7" fmla="*/ 4925683 w 5495027"/>
              <a:gd name="connsiteY7" fmla="*/ 72279 h 684755"/>
              <a:gd name="connsiteX8" fmla="*/ 5495027 w 5495027"/>
              <a:gd name="connsiteY8" fmla="*/ 684755 h 684755"/>
              <a:gd name="connsiteX0" fmla="*/ 0 w 5495027"/>
              <a:gd name="connsiteY0" fmla="*/ 11895 h 684755"/>
              <a:gd name="connsiteX1" fmla="*/ 1362974 w 5495027"/>
              <a:gd name="connsiteY1" fmla="*/ 80905 h 684755"/>
              <a:gd name="connsiteX2" fmla="*/ 1923692 w 5495027"/>
              <a:gd name="connsiteY2" fmla="*/ 46399 h 684755"/>
              <a:gd name="connsiteX3" fmla="*/ 2363638 w 5495027"/>
              <a:gd name="connsiteY3" fmla="*/ 89532 h 684755"/>
              <a:gd name="connsiteX4" fmla="*/ 3036499 w 5495027"/>
              <a:gd name="connsiteY4" fmla="*/ 382829 h 684755"/>
              <a:gd name="connsiteX5" fmla="*/ 3528204 w 5495027"/>
              <a:gd name="connsiteY5" fmla="*/ 158543 h 684755"/>
              <a:gd name="connsiteX6" fmla="*/ 4244196 w 5495027"/>
              <a:gd name="connsiteY6" fmla="*/ 555358 h 684755"/>
              <a:gd name="connsiteX7" fmla="*/ 4925683 w 5495027"/>
              <a:gd name="connsiteY7" fmla="*/ 72279 h 684755"/>
              <a:gd name="connsiteX8" fmla="*/ 5495027 w 5495027"/>
              <a:gd name="connsiteY8" fmla="*/ 684755 h 684755"/>
              <a:gd name="connsiteX0" fmla="*/ 0 w 5495027"/>
              <a:gd name="connsiteY0" fmla="*/ 11895 h 684755"/>
              <a:gd name="connsiteX1" fmla="*/ 1362974 w 5495027"/>
              <a:gd name="connsiteY1" fmla="*/ 80905 h 684755"/>
              <a:gd name="connsiteX2" fmla="*/ 1923692 w 5495027"/>
              <a:gd name="connsiteY2" fmla="*/ 46399 h 684755"/>
              <a:gd name="connsiteX3" fmla="*/ 2363638 w 5495027"/>
              <a:gd name="connsiteY3" fmla="*/ 89532 h 684755"/>
              <a:gd name="connsiteX4" fmla="*/ 3036499 w 5495027"/>
              <a:gd name="connsiteY4" fmla="*/ 382829 h 684755"/>
              <a:gd name="connsiteX5" fmla="*/ 3528204 w 5495027"/>
              <a:gd name="connsiteY5" fmla="*/ 158543 h 684755"/>
              <a:gd name="connsiteX6" fmla="*/ 4244196 w 5495027"/>
              <a:gd name="connsiteY6" fmla="*/ 555358 h 684755"/>
              <a:gd name="connsiteX7" fmla="*/ 4925683 w 5495027"/>
              <a:gd name="connsiteY7" fmla="*/ 72279 h 684755"/>
              <a:gd name="connsiteX8" fmla="*/ 5495027 w 5495027"/>
              <a:gd name="connsiteY8" fmla="*/ 684755 h 684755"/>
              <a:gd name="connsiteX0" fmla="*/ 0 w 5495027"/>
              <a:gd name="connsiteY0" fmla="*/ 0 h 672860"/>
              <a:gd name="connsiteX1" fmla="*/ 1362974 w 5495027"/>
              <a:gd name="connsiteY1" fmla="*/ 69010 h 672860"/>
              <a:gd name="connsiteX2" fmla="*/ 1923692 w 5495027"/>
              <a:gd name="connsiteY2" fmla="*/ 34504 h 672860"/>
              <a:gd name="connsiteX3" fmla="*/ 2363638 w 5495027"/>
              <a:gd name="connsiteY3" fmla="*/ 77637 h 672860"/>
              <a:gd name="connsiteX4" fmla="*/ 3036499 w 5495027"/>
              <a:gd name="connsiteY4" fmla="*/ 370934 h 672860"/>
              <a:gd name="connsiteX5" fmla="*/ 3528204 w 5495027"/>
              <a:gd name="connsiteY5" fmla="*/ 146648 h 672860"/>
              <a:gd name="connsiteX6" fmla="*/ 4244196 w 5495027"/>
              <a:gd name="connsiteY6" fmla="*/ 543463 h 672860"/>
              <a:gd name="connsiteX7" fmla="*/ 4925683 w 5495027"/>
              <a:gd name="connsiteY7" fmla="*/ 60384 h 672860"/>
              <a:gd name="connsiteX8" fmla="*/ 5495027 w 5495027"/>
              <a:gd name="connsiteY8" fmla="*/ 672860 h 672860"/>
              <a:gd name="connsiteX0" fmla="*/ 0 w 5495027"/>
              <a:gd name="connsiteY0" fmla="*/ 0 h 672860"/>
              <a:gd name="connsiteX1" fmla="*/ 1362974 w 5495027"/>
              <a:gd name="connsiteY1" fmla="*/ 69010 h 672860"/>
              <a:gd name="connsiteX2" fmla="*/ 1923692 w 5495027"/>
              <a:gd name="connsiteY2" fmla="*/ 34504 h 672860"/>
              <a:gd name="connsiteX3" fmla="*/ 2363638 w 5495027"/>
              <a:gd name="connsiteY3" fmla="*/ 77637 h 672860"/>
              <a:gd name="connsiteX4" fmla="*/ 3036499 w 5495027"/>
              <a:gd name="connsiteY4" fmla="*/ 370934 h 672860"/>
              <a:gd name="connsiteX5" fmla="*/ 3528204 w 5495027"/>
              <a:gd name="connsiteY5" fmla="*/ 146648 h 672860"/>
              <a:gd name="connsiteX6" fmla="*/ 4244196 w 5495027"/>
              <a:gd name="connsiteY6" fmla="*/ 543463 h 672860"/>
              <a:gd name="connsiteX7" fmla="*/ 4925683 w 5495027"/>
              <a:gd name="connsiteY7" fmla="*/ 60384 h 672860"/>
              <a:gd name="connsiteX8" fmla="*/ 5495027 w 5495027"/>
              <a:gd name="connsiteY8" fmla="*/ 672860 h 672860"/>
              <a:gd name="connsiteX0" fmla="*/ 0 w 5495027"/>
              <a:gd name="connsiteY0" fmla="*/ 0 h 672860"/>
              <a:gd name="connsiteX1" fmla="*/ 1362974 w 5495027"/>
              <a:gd name="connsiteY1" fmla="*/ 69010 h 672860"/>
              <a:gd name="connsiteX2" fmla="*/ 1923692 w 5495027"/>
              <a:gd name="connsiteY2" fmla="*/ 34504 h 672860"/>
              <a:gd name="connsiteX3" fmla="*/ 2363638 w 5495027"/>
              <a:gd name="connsiteY3" fmla="*/ 77637 h 672860"/>
              <a:gd name="connsiteX4" fmla="*/ 3036499 w 5495027"/>
              <a:gd name="connsiteY4" fmla="*/ 370934 h 672860"/>
              <a:gd name="connsiteX5" fmla="*/ 3528204 w 5495027"/>
              <a:gd name="connsiteY5" fmla="*/ 146648 h 672860"/>
              <a:gd name="connsiteX6" fmla="*/ 4244196 w 5495027"/>
              <a:gd name="connsiteY6" fmla="*/ 543463 h 672860"/>
              <a:gd name="connsiteX7" fmla="*/ 4925683 w 5495027"/>
              <a:gd name="connsiteY7" fmla="*/ 60384 h 672860"/>
              <a:gd name="connsiteX8" fmla="*/ 5495027 w 5495027"/>
              <a:gd name="connsiteY8" fmla="*/ 672860 h 672860"/>
              <a:gd name="connsiteX0" fmla="*/ 0 w 5495027"/>
              <a:gd name="connsiteY0" fmla="*/ 84009 h 756869"/>
              <a:gd name="connsiteX1" fmla="*/ 1362974 w 5495027"/>
              <a:gd name="connsiteY1" fmla="*/ 153019 h 756869"/>
              <a:gd name="connsiteX2" fmla="*/ 1923692 w 5495027"/>
              <a:gd name="connsiteY2" fmla="*/ 118513 h 756869"/>
              <a:gd name="connsiteX3" fmla="*/ 2363638 w 5495027"/>
              <a:gd name="connsiteY3" fmla="*/ 161646 h 756869"/>
              <a:gd name="connsiteX4" fmla="*/ 3036499 w 5495027"/>
              <a:gd name="connsiteY4" fmla="*/ 454943 h 756869"/>
              <a:gd name="connsiteX5" fmla="*/ 3528204 w 5495027"/>
              <a:gd name="connsiteY5" fmla="*/ 230657 h 756869"/>
              <a:gd name="connsiteX6" fmla="*/ 4244196 w 5495027"/>
              <a:gd name="connsiteY6" fmla="*/ 627472 h 756869"/>
              <a:gd name="connsiteX7" fmla="*/ 4925683 w 5495027"/>
              <a:gd name="connsiteY7" fmla="*/ 144393 h 756869"/>
              <a:gd name="connsiteX8" fmla="*/ 5495027 w 5495027"/>
              <a:gd name="connsiteY8" fmla="*/ 756869 h 756869"/>
              <a:gd name="connsiteX0" fmla="*/ 0 w 5495027"/>
              <a:gd name="connsiteY0" fmla="*/ 84009 h 756869"/>
              <a:gd name="connsiteX1" fmla="*/ 1362974 w 5495027"/>
              <a:gd name="connsiteY1" fmla="*/ 153019 h 756869"/>
              <a:gd name="connsiteX2" fmla="*/ 1923692 w 5495027"/>
              <a:gd name="connsiteY2" fmla="*/ 118513 h 756869"/>
              <a:gd name="connsiteX3" fmla="*/ 2363638 w 5495027"/>
              <a:gd name="connsiteY3" fmla="*/ 161646 h 756869"/>
              <a:gd name="connsiteX4" fmla="*/ 3036499 w 5495027"/>
              <a:gd name="connsiteY4" fmla="*/ 454943 h 756869"/>
              <a:gd name="connsiteX5" fmla="*/ 3528204 w 5495027"/>
              <a:gd name="connsiteY5" fmla="*/ 230657 h 756869"/>
              <a:gd name="connsiteX6" fmla="*/ 4244196 w 5495027"/>
              <a:gd name="connsiteY6" fmla="*/ 627472 h 756869"/>
              <a:gd name="connsiteX7" fmla="*/ 4925683 w 5495027"/>
              <a:gd name="connsiteY7" fmla="*/ 144393 h 756869"/>
              <a:gd name="connsiteX8" fmla="*/ 5495027 w 5495027"/>
              <a:gd name="connsiteY8" fmla="*/ 756869 h 756869"/>
              <a:gd name="connsiteX0" fmla="*/ 0 w 5641676"/>
              <a:gd name="connsiteY0" fmla="*/ 14997 h 756869"/>
              <a:gd name="connsiteX1" fmla="*/ 1509623 w 5641676"/>
              <a:gd name="connsiteY1" fmla="*/ 153019 h 756869"/>
              <a:gd name="connsiteX2" fmla="*/ 2070341 w 5641676"/>
              <a:gd name="connsiteY2" fmla="*/ 118513 h 756869"/>
              <a:gd name="connsiteX3" fmla="*/ 2510287 w 5641676"/>
              <a:gd name="connsiteY3" fmla="*/ 161646 h 756869"/>
              <a:gd name="connsiteX4" fmla="*/ 3183148 w 5641676"/>
              <a:gd name="connsiteY4" fmla="*/ 454943 h 756869"/>
              <a:gd name="connsiteX5" fmla="*/ 3674853 w 5641676"/>
              <a:gd name="connsiteY5" fmla="*/ 230657 h 756869"/>
              <a:gd name="connsiteX6" fmla="*/ 4390845 w 5641676"/>
              <a:gd name="connsiteY6" fmla="*/ 627472 h 756869"/>
              <a:gd name="connsiteX7" fmla="*/ 5072332 w 5641676"/>
              <a:gd name="connsiteY7" fmla="*/ 144393 h 756869"/>
              <a:gd name="connsiteX8" fmla="*/ 5641676 w 5641676"/>
              <a:gd name="connsiteY8" fmla="*/ 756869 h 756869"/>
              <a:gd name="connsiteX0" fmla="*/ 0 w 5546785"/>
              <a:gd name="connsiteY0" fmla="*/ 0 h 879894"/>
              <a:gd name="connsiteX1" fmla="*/ 1414732 w 5546785"/>
              <a:gd name="connsiteY1" fmla="*/ 276044 h 879894"/>
              <a:gd name="connsiteX2" fmla="*/ 1975450 w 5546785"/>
              <a:gd name="connsiteY2" fmla="*/ 241538 h 879894"/>
              <a:gd name="connsiteX3" fmla="*/ 2415396 w 5546785"/>
              <a:gd name="connsiteY3" fmla="*/ 284671 h 879894"/>
              <a:gd name="connsiteX4" fmla="*/ 3088257 w 5546785"/>
              <a:gd name="connsiteY4" fmla="*/ 577968 h 879894"/>
              <a:gd name="connsiteX5" fmla="*/ 3579962 w 5546785"/>
              <a:gd name="connsiteY5" fmla="*/ 353682 h 879894"/>
              <a:gd name="connsiteX6" fmla="*/ 4295954 w 5546785"/>
              <a:gd name="connsiteY6" fmla="*/ 750497 h 879894"/>
              <a:gd name="connsiteX7" fmla="*/ 4977441 w 5546785"/>
              <a:gd name="connsiteY7" fmla="*/ 267418 h 879894"/>
              <a:gd name="connsiteX8" fmla="*/ 5546785 w 5546785"/>
              <a:gd name="connsiteY8" fmla="*/ 879894 h 879894"/>
              <a:gd name="connsiteX0" fmla="*/ 0 w 5546785"/>
              <a:gd name="connsiteY0" fmla="*/ 0 h 879894"/>
              <a:gd name="connsiteX1" fmla="*/ 1414732 w 5546785"/>
              <a:gd name="connsiteY1" fmla="*/ 276044 h 879894"/>
              <a:gd name="connsiteX2" fmla="*/ 1975450 w 5546785"/>
              <a:gd name="connsiteY2" fmla="*/ 241538 h 879894"/>
              <a:gd name="connsiteX3" fmla="*/ 2415396 w 5546785"/>
              <a:gd name="connsiteY3" fmla="*/ 284671 h 879894"/>
              <a:gd name="connsiteX4" fmla="*/ 3088257 w 5546785"/>
              <a:gd name="connsiteY4" fmla="*/ 577968 h 879894"/>
              <a:gd name="connsiteX5" fmla="*/ 3579962 w 5546785"/>
              <a:gd name="connsiteY5" fmla="*/ 353682 h 879894"/>
              <a:gd name="connsiteX6" fmla="*/ 4295954 w 5546785"/>
              <a:gd name="connsiteY6" fmla="*/ 750497 h 879894"/>
              <a:gd name="connsiteX7" fmla="*/ 4977441 w 5546785"/>
              <a:gd name="connsiteY7" fmla="*/ 267418 h 879894"/>
              <a:gd name="connsiteX8" fmla="*/ 5546785 w 5546785"/>
              <a:gd name="connsiteY8" fmla="*/ 879894 h 879894"/>
              <a:gd name="connsiteX0" fmla="*/ 0 w 5503653"/>
              <a:gd name="connsiteY0" fmla="*/ 0 h 879894"/>
              <a:gd name="connsiteX1" fmla="*/ 1371600 w 5503653"/>
              <a:gd name="connsiteY1" fmla="*/ 276044 h 879894"/>
              <a:gd name="connsiteX2" fmla="*/ 1932318 w 5503653"/>
              <a:gd name="connsiteY2" fmla="*/ 241538 h 879894"/>
              <a:gd name="connsiteX3" fmla="*/ 2372264 w 5503653"/>
              <a:gd name="connsiteY3" fmla="*/ 284671 h 879894"/>
              <a:gd name="connsiteX4" fmla="*/ 3045125 w 5503653"/>
              <a:gd name="connsiteY4" fmla="*/ 577968 h 879894"/>
              <a:gd name="connsiteX5" fmla="*/ 3536830 w 5503653"/>
              <a:gd name="connsiteY5" fmla="*/ 353682 h 879894"/>
              <a:gd name="connsiteX6" fmla="*/ 4252822 w 5503653"/>
              <a:gd name="connsiteY6" fmla="*/ 750497 h 879894"/>
              <a:gd name="connsiteX7" fmla="*/ 4934309 w 5503653"/>
              <a:gd name="connsiteY7" fmla="*/ 267418 h 879894"/>
              <a:gd name="connsiteX8" fmla="*/ 5503653 w 5503653"/>
              <a:gd name="connsiteY8" fmla="*/ 879894 h 879894"/>
              <a:gd name="connsiteX0" fmla="*/ 0 w 5503653"/>
              <a:gd name="connsiteY0" fmla="*/ 0 h 879894"/>
              <a:gd name="connsiteX1" fmla="*/ 336430 w 5503653"/>
              <a:gd name="connsiteY1" fmla="*/ 189779 h 879894"/>
              <a:gd name="connsiteX2" fmla="*/ 1371600 w 5503653"/>
              <a:gd name="connsiteY2" fmla="*/ 276044 h 879894"/>
              <a:gd name="connsiteX3" fmla="*/ 1932318 w 5503653"/>
              <a:gd name="connsiteY3" fmla="*/ 241538 h 879894"/>
              <a:gd name="connsiteX4" fmla="*/ 2372264 w 5503653"/>
              <a:gd name="connsiteY4" fmla="*/ 284671 h 879894"/>
              <a:gd name="connsiteX5" fmla="*/ 3045125 w 5503653"/>
              <a:gd name="connsiteY5" fmla="*/ 577968 h 879894"/>
              <a:gd name="connsiteX6" fmla="*/ 3536830 w 5503653"/>
              <a:gd name="connsiteY6" fmla="*/ 353682 h 879894"/>
              <a:gd name="connsiteX7" fmla="*/ 4252822 w 5503653"/>
              <a:gd name="connsiteY7" fmla="*/ 750497 h 879894"/>
              <a:gd name="connsiteX8" fmla="*/ 4934309 w 5503653"/>
              <a:gd name="connsiteY8" fmla="*/ 267418 h 879894"/>
              <a:gd name="connsiteX9" fmla="*/ 5503653 w 5503653"/>
              <a:gd name="connsiteY9" fmla="*/ 879894 h 879894"/>
              <a:gd name="connsiteX0" fmla="*/ 0 w 6501180"/>
              <a:gd name="connsiteY0" fmla="*/ 446991 h 756870"/>
              <a:gd name="connsiteX1" fmla="*/ 1333957 w 6501180"/>
              <a:gd name="connsiteY1" fmla="*/ 66755 h 756870"/>
              <a:gd name="connsiteX2" fmla="*/ 2369127 w 6501180"/>
              <a:gd name="connsiteY2" fmla="*/ 153020 h 756870"/>
              <a:gd name="connsiteX3" fmla="*/ 2929845 w 6501180"/>
              <a:gd name="connsiteY3" fmla="*/ 118514 h 756870"/>
              <a:gd name="connsiteX4" fmla="*/ 3369791 w 6501180"/>
              <a:gd name="connsiteY4" fmla="*/ 161647 h 756870"/>
              <a:gd name="connsiteX5" fmla="*/ 4042652 w 6501180"/>
              <a:gd name="connsiteY5" fmla="*/ 454944 h 756870"/>
              <a:gd name="connsiteX6" fmla="*/ 4534357 w 6501180"/>
              <a:gd name="connsiteY6" fmla="*/ 230658 h 756870"/>
              <a:gd name="connsiteX7" fmla="*/ 5250349 w 6501180"/>
              <a:gd name="connsiteY7" fmla="*/ 627473 h 756870"/>
              <a:gd name="connsiteX8" fmla="*/ 5931836 w 6501180"/>
              <a:gd name="connsiteY8" fmla="*/ 144394 h 756870"/>
              <a:gd name="connsiteX9" fmla="*/ 6501180 w 6501180"/>
              <a:gd name="connsiteY9" fmla="*/ 756870 h 756870"/>
              <a:gd name="connsiteX0" fmla="*/ 0 w 6501180"/>
              <a:gd name="connsiteY0" fmla="*/ 589495 h 756870"/>
              <a:gd name="connsiteX1" fmla="*/ 1333957 w 6501180"/>
              <a:gd name="connsiteY1" fmla="*/ 66755 h 756870"/>
              <a:gd name="connsiteX2" fmla="*/ 2369127 w 6501180"/>
              <a:gd name="connsiteY2" fmla="*/ 153020 h 756870"/>
              <a:gd name="connsiteX3" fmla="*/ 2929845 w 6501180"/>
              <a:gd name="connsiteY3" fmla="*/ 118514 h 756870"/>
              <a:gd name="connsiteX4" fmla="*/ 3369791 w 6501180"/>
              <a:gd name="connsiteY4" fmla="*/ 161647 h 756870"/>
              <a:gd name="connsiteX5" fmla="*/ 4042652 w 6501180"/>
              <a:gd name="connsiteY5" fmla="*/ 454944 h 756870"/>
              <a:gd name="connsiteX6" fmla="*/ 4534357 w 6501180"/>
              <a:gd name="connsiteY6" fmla="*/ 230658 h 756870"/>
              <a:gd name="connsiteX7" fmla="*/ 5250349 w 6501180"/>
              <a:gd name="connsiteY7" fmla="*/ 627473 h 756870"/>
              <a:gd name="connsiteX8" fmla="*/ 5931836 w 6501180"/>
              <a:gd name="connsiteY8" fmla="*/ 144394 h 756870"/>
              <a:gd name="connsiteX9" fmla="*/ 6501180 w 6501180"/>
              <a:gd name="connsiteY9" fmla="*/ 756870 h 756870"/>
              <a:gd name="connsiteX0" fmla="*/ 0 w 6495242"/>
              <a:gd name="connsiteY0" fmla="*/ 536056 h 756870"/>
              <a:gd name="connsiteX1" fmla="*/ 1328019 w 6495242"/>
              <a:gd name="connsiteY1" fmla="*/ 66755 h 756870"/>
              <a:gd name="connsiteX2" fmla="*/ 2363189 w 6495242"/>
              <a:gd name="connsiteY2" fmla="*/ 153020 h 756870"/>
              <a:gd name="connsiteX3" fmla="*/ 2923907 w 6495242"/>
              <a:gd name="connsiteY3" fmla="*/ 118514 h 756870"/>
              <a:gd name="connsiteX4" fmla="*/ 3363853 w 6495242"/>
              <a:gd name="connsiteY4" fmla="*/ 161647 h 756870"/>
              <a:gd name="connsiteX5" fmla="*/ 4036714 w 6495242"/>
              <a:gd name="connsiteY5" fmla="*/ 454944 h 756870"/>
              <a:gd name="connsiteX6" fmla="*/ 4528419 w 6495242"/>
              <a:gd name="connsiteY6" fmla="*/ 230658 h 756870"/>
              <a:gd name="connsiteX7" fmla="*/ 5244411 w 6495242"/>
              <a:gd name="connsiteY7" fmla="*/ 627473 h 756870"/>
              <a:gd name="connsiteX8" fmla="*/ 5925898 w 6495242"/>
              <a:gd name="connsiteY8" fmla="*/ 144394 h 756870"/>
              <a:gd name="connsiteX9" fmla="*/ 6495242 w 6495242"/>
              <a:gd name="connsiteY9" fmla="*/ 756870 h 756870"/>
              <a:gd name="connsiteX0" fmla="*/ 0 w 6495242"/>
              <a:gd name="connsiteY0" fmla="*/ 536056 h 756870"/>
              <a:gd name="connsiteX1" fmla="*/ 1328019 w 6495242"/>
              <a:gd name="connsiteY1" fmla="*/ 66755 h 756870"/>
              <a:gd name="connsiteX2" fmla="*/ 2363189 w 6495242"/>
              <a:gd name="connsiteY2" fmla="*/ 153020 h 756870"/>
              <a:gd name="connsiteX3" fmla="*/ 2923907 w 6495242"/>
              <a:gd name="connsiteY3" fmla="*/ 118514 h 756870"/>
              <a:gd name="connsiteX4" fmla="*/ 3363853 w 6495242"/>
              <a:gd name="connsiteY4" fmla="*/ 161647 h 756870"/>
              <a:gd name="connsiteX5" fmla="*/ 4036714 w 6495242"/>
              <a:gd name="connsiteY5" fmla="*/ 454944 h 756870"/>
              <a:gd name="connsiteX6" fmla="*/ 4528419 w 6495242"/>
              <a:gd name="connsiteY6" fmla="*/ 230658 h 756870"/>
              <a:gd name="connsiteX7" fmla="*/ 5244411 w 6495242"/>
              <a:gd name="connsiteY7" fmla="*/ 627473 h 756870"/>
              <a:gd name="connsiteX8" fmla="*/ 5925898 w 6495242"/>
              <a:gd name="connsiteY8" fmla="*/ 144394 h 756870"/>
              <a:gd name="connsiteX9" fmla="*/ 6495242 w 6495242"/>
              <a:gd name="connsiteY9" fmla="*/ 756870 h 756870"/>
              <a:gd name="connsiteX0" fmla="*/ 0 w 6495242"/>
              <a:gd name="connsiteY0" fmla="*/ 536056 h 756870"/>
              <a:gd name="connsiteX1" fmla="*/ 1328019 w 6495242"/>
              <a:gd name="connsiteY1" fmla="*/ 66755 h 756870"/>
              <a:gd name="connsiteX2" fmla="*/ 2363189 w 6495242"/>
              <a:gd name="connsiteY2" fmla="*/ 153020 h 756870"/>
              <a:gd name="connsiteX3" fmla="*/ 2923907 w 6495242"/>
              <a:gd name="connsiteY3" fmla="*/ 118514 h 756870"/>
              <a:gd name="connsiteX4" fmla="*/ 3363853 w 6495242"/>
              <a:gd name="connsiteY4" fmla="*/ 161647 h 756870"/>
              <a:gd name="connsiteX5" fmla="*/ 4036714 w 6495242"/>
              <a:gd name="connsiteY5" fmla="*/ 454944 h 756870"/>
              <a:gd name="connsiteX6" fmla="*/ 4528419 w 6495242"/>
              <a:gd name="connsiteY6" fmla="*/ 230658 h 756870"/>
              <a:gd name="connsiteX7" fmla="*/ 5244411 w 6495242"/>
              <a:gd name="connsiteY7" fmla="*/ 627473 h 756870"/>
              <a:gd name="connsiteX8" fmla="*/ 5925898 w 6495242"/>
              <a:gd name="connsiteY8" fmla="*/ 144394 h 756870"/>
              <a:gd name="connsiteX9" fmla="*/ 6495242 w 6495242"/>
              <a:gd name="connsiteY9" fmla="*/ 756870 h 756870"/>
              <a:gd name="connsiteX0" fmla="*/ 0 w 6495242"/>
              <a:gd name="connsiteY0" fmla="*/ 536056 h 756870"/>
              <a:gd name="connsiteX1" fmla="*/ 1328019 w 6495242"/>
              <a:gd name="connsiteY1" fmla="*/ 66755 h 756870"/>
              <a:gd name="connsiteX2" fmla="*/ 2363189 w 6495242"/>
              <a:gd name="connsiteY2" fmla="*/ 153020 h 756870"/>
              <a:gd name="connsiteX3" fmla="*/ 2923907 w 6495242"/>
              <a:gd name="connsiteY3" fmla="*/ 118514 h 756870"/>
              <a:gd name="connsiteX4" fmla="*/ 3363853 w 6495242"/>
              <a:gd name="connsiteY4" fmla="*/ 161647 h 756870"/>
              <a:gd name="connsiteX5" fmla="*/ 4036714 w 6495242"/>
              <a:gd name="connsiteY5" fmla="*/ 454944 h 756870"/>
              <a:gd name="connsiteX6" fmla="*/ 4528419 w 6495242"/>
              <a:gd name="connsiteY6" fmla="*/ 230658 h 756870"/>
              <a:gd name="connsiteX7" fmla="*/ 5244411 w 6495242"/>
              <a:gd name="connsiteY7" fmla="*/ 627473 h 756870"/>
              <a:gd name="connsiteX8" fmla="*/ 5925898 w 6495242"/>
              <a:gd name="connsiteY8" fmla="*/ 144394 h 756870"/>
              <a:gd name="connsiteX9" fmla="*/ 6495242 w 6495242"/>
              <a:gd name="connsiteY9" fmla="*/ 756870 h 756870"/>
              <a:gd name="connsiteX0" fmla="*/ 0 w 6495242"/>
              <a:gd name="connsiteY0" fmla="*/ 650233 h 871047"/>
              <a:gd name="connsiteX1" fmla="*/ 1328019 w 6495242"/>
              <a:gd name="connsiteY1" fmla="*/ 180932 h 871047"/>
              <a:gd name="connsiteX2" fmla="*/ 2363189 w 6495242"/>
              <a:gd name="connsiteY2" fmla="*/ 267197 h 871047"/>
              <a:gd name="connsiteX3" fmla="*/ 2923907 w 6495242"/>
              <a:gd name="connsiteY3" fmla="*/ 232691 h 871047"/>
              <a:gd name="connsiteX4" fmla="*/ 3363853 w 6495242"/>
              <a:gd name="connsiteY4" fmla="*/ 275824 h 871047"/>
              <a:gd name="connsiteX5" fmla="*/ 4036714 w 6495242"/>
              <a:gd name="connsiteY5" fmla="*/ 569121 h 871047"/>
              <a:gd name="connsiteX6" fmla="*/ 4528419 w 6495242"/>
              <a:gd name="connsiteY6" fmla="*/ 344835 h 871047"/>
              <a:gd name="connsiteX7" fmla="*/ 5244411 w 6495242"/>
              <a:gd name="connsiteY7" fmla="*/ 741650 h 871047"/>
              <a:gd name="connsiteX8" fmla="*/ 5925898 w 6495242"/>
              <a:gd name="connsiteY8" fmla="*/ 258571 h 871047"/>
              <a:gd name="connsiteX9" fmla="*/ 6495242 w 6495242"/>
              <a:gd name="connsiteY9" fmla="*/ 871047 h 871047"/>
              <a:gd name="connsiteX0" fmla="*/ 0 w 6495242"/>
              <a:gd name="connsiteY0" fmla="*/ 619876 h 840690"/>
              <a:gd name="connsiteX1" fmla="*/ 1328019 w 6495242"/>
              <a:gd name="connsiteY1" fmla="*/ 150575 h 840690"/>
              <a:gd name="connsiteX2" fmla="*/ 2363189 w 6495242"/>
              <a:gd name="connsiteY2" fmla="*/ 236840 h 840690"/>
              <a:gd name="connsiteX3" fmla="*/ 2923907 w 6495242"/>
              <a:gd name="connsiteY3" fmla="*/ 202334 h 840690"/>
              <a:gd name="connsiteX4" fmla="*/ 3363853 w 6495242"/>
              <a:gd name="connsiteY4" fmla="*/ 245467 h 840690"/>
              <a:gd name="connsiteX5" fmla="*/ 4036714 w 6495242"/>
              <a:gd name="connsiteY5" fmla="*/ 538764 h 840690"/>
              <a:gd name="connsiteX6" fmla="*/ 4528419 w 6495242"/>
              <a:gd name="connsiteY6" fmla="*/ 314478 h 840690"/>
              <a:gd name="connsiteX7" fmla="*/ 5244411 w 6495242"/>
              <a:gd name="connsiteY7" fmla="*/ 711293 h 840690"/>
              <a:gd name="connsiteX8" fmla="*/ 5925898 w 6495242"/>
              <a:gd name="connsiteY8" fmla="*/ 228214 h 840690"/>
              <a:gd name="connsiteX9" fmla="*/ 6495242 w 6495242"/>
              <a:gd name="connsiteY9" fmla="*/ 840690 h 840690"/>
              <a:gd name="connsiteX0" fmla="*/ 0 w 6495242"/>
              <a:gd name="connsiteY0" fmla="*/ 632631 h 853445"/>
              <a:gd name="connsiteX1" fmla="*/ 1328019 w 6495242"/>
              <a:gd name="connsiteY1" fmla="*/ 163330 h 853445"/>
              <a:gd name="connsiteX2" fmla="*/ 2363189 w 6495242"/>
              <a:gd name="connsiteY2" fmla="*/ 249595 h 853445"/>
              <a:gd name="connsiteX3" fmla="*/ 2923907 w 6495242"/>
              <a:gd name="connsiteY3" fmla="*/ 215089 h 853445"/>
              <a:gd name="connsiteX4" fmla="*/ 3363853 w 6495242"/>
              <a:gd name="connsiteY4" fmla="*/ 258222 h 853445"/>
              <a:gd name="connsiteX5" fmla="*/ 4036714 w 6495242"/>
              <a:gd name="connsiteY5" fmla="*/ 551519 h 853445"/>
              <a:gd name="connsiteX6" fmla="*/ 4528419 w 6495242"/>
              <a:gd name="connsiteY6" fmla="*/ 327233 h 853445"/>
              <a:gd name="connsiteX7" fmla="*/ 5244411 w 6495242"/>
              <a:gd name="connsiteY7" fmla="*/ 724048 h 853445"/>
              <a:gd name="connsiteX8" fmla="*/ 5925898 w 6495242"/>
              <a:gd name="connsiteY8" fmla="*/ 240969 h 853445"/>
              <a:gd name="connsiteX9" fmla="*/ 6495242 w 6495242"/>
              <a:gd name="connsiteY9" fmla="*/ 853445 h 853445"/>
              <a:gd name="connsiteX0" fmla="*/ 0 w 6495242"/>
              <a:gd name="connsiteY0" fmla="*/ 769563 h 990377"/>
              <a:gd name="connsiteX1" fmla="*/ 989572 w 6495242"/>
              <a:gd name="connsiteY1" fmla="*/ 145882 h 990377"/>
              <a:gd name="connsiteX2" fmla="*/ 2363189 w 6495242"/>
              <a:gd name="connsiteY2" fmla="*/ 386527 h 990377"/>
              <a:gd name="connsiteX3" fmla="*/ 2923907 w 6495242"/>
              <a:gd name="connsiteY3" fmla="*/ 352021 h 990377"/>
              <a:gd name="connsiteX4" fmla="*/ 3363853 w 6495242"/>
              <a:gd name="connsiteY4" fmla="*/ 395154 h 990377"/>
              <a:gd name="connsiteX5" fmla="*/ 4036714 w 6495242"/>
              <a:gd name="connsiteY5" fmla="*/ 688451 h 990377"/>
              <a:gd name="connsiteX6" fmla="*/ 4528419 w 6495242"/>
              <a:gd name="connsiteY6" fmla="*/ 464165 h 990377"/>
              <a:gd name="connsiteX7" fmla="*/ 5244411 w 6495242"/>
              <a:gd name="connsiteY7" fmla="*/ 860980 h 990377"/>
              <a:gd name="connsiteX8" fmla="*/ 5925898 w 6495242"/>
              <a:gd name="connsiteY8" fmla="*/ 377901 h 990377"/>
              <a:gd name="connsiteX9" fmla="*/ 6495242 w 6495242"/>
              <a:gd name="connsiteY9" fmla="*/ 990377 h 990377"/>
              <a:gd name="connsiteX0" fmla="*/ 0 w 6495242"/>
              <a:gd name="connsiteY0" fmla="*/ 801708 h 1022522"/>
              <a:gd name="connsiteX1" fmla="*/ 989572 w 6495242"/>
              <a:gd name="connsiteY1" fmla="*/ 178027 h 1022522"/>
              <a:gd name="connsiteX2" fmla="*/ 2363189 w 6495242"/>
              <a:gd name="connsiteY2" fmla="*/ 418672 h 1022522"/>
              <a:gd name="connsiteX3" fmla="*/ 2923907 w 6495242"/>
              <a:gd name="connsiteY3" fmla="*/ 384166 h 1022522"/>
              <a:gd name="connsiteX4" fmla="*/ 3363853 w 6495242"/>
              <a:gd name="connsiteY4" fmla="*/ 427299 h 1022522"/>
              <a:gd name="connsiteX5" fmla="*/ 4036714 w 6495242"/>
              <a:gd name="connsiteY5" fmla="*/ 720596 h 1022522"/>
              <a:gd name="connsiteX6" fmla="*/ 4528419 w 6495242"/>
              <a:gd name="connsiteY6" fmla="*/ 496310 h 1022522"/>
              <a:gd name="connsiteX7" fmla="*/ 5244411 w 6495242"/>
              <a:gd name="connsiteY7" fmla="*/ 893125 h 1022522"/>
              <a:gd name="connsiteX8" fmla="*/ 5925898 w 6495242"/>
              <a:gd name="connsiteY8" fmla="*/ 410046 h 1022522"/>
              <a:gd name="connsiteX9" fmla="*/ 6495242 w 6495242"/>
              <a:gd name="connsiteY9" fmla="*/ 1022522 h 1022522"/>
              <a:gd name="connsiteX0" fmla="*/ 0 w 6495242"/>
              <a:gd name="connsiteY0" fmla="*/ 806369 h 1027183"/>
              <a:gd name="connsiteX1" fmla="*/ 989572 w 6495242"/>
              <a:gd name="connsiteY1" fmla="*/ 182688 h 1027183"/>
              <a:gd name="connsiteX2" fmla="*/ 2363189 w 6495242"/>
              <a:gd name="connsiteY2" fmla="*/ 423333 h 1027183"/>
              <a:gd name="connsiteX3" fmla="*/ 2923907 w 6495242"/>
              <a:gd name="connsiteY3" fmla="*/ 388827 h 1027183"/>
              <a:gd name="connsiteX4" fmla="*/ 3363853 w 6495242"/>
              <a:gd name="connsiteY4" fmla="*/ 431960 h 1027183"/>
              <a:gd name="connsiteX5" fmla="*/ 4036714 w 6495242"/>
              <a:gd name="connsiteY5" fmla="*/ 725257 h 1027183"/>
              <a:gd name="connsiteX6" fmla="*/ 4528419 w 6495242"/>
              <a:gd name="connsiteY6" fmla="*/ 500971 h 1027183"/>
              <a:gd name="connsiteX7" fmla="*/ 5244411 w 6495242"/>
              <a:gd name="connsiteY7" fmla="*/ 897786 h 1027183"/>
              <a:gd name="connsiteX8" fmla="*/ 5925898 w 6495242"/>
              <a:gd name="connsiteY8" fmla="*/ 414707 h 1027183"/>
              <a:gd name="connsiteX9" fmla="*/ 6495242 w 6495242"/>
              <a:gd name="connsiteY9" fmla="*/ 1027183 h 1027183"/>
              <a:gd name="connsiteX0" fmla="*/ 0 w 6495242"/>
              <a:gd name="connsiteY0" fmla="*/ 844165 h 1064979"/>
              <a:gd name="connsiteX1" fmla="*/ 989572 w 6495242"/>
              <a:gd name="connsiteY1" fmla="*/ 220484 h 1064979"/>
              <a:gd name="connsiteX2" fmla="*/ 2363189 w 6495242"/>
              <a:gd name="connsiteY2" fmla="*/ 461129 h 1064979"/>
              <a:gd name="connsiteX3" fmla="*/ 2923907 w 6495242"/>
              <a:gd name="connsiteY3" fmla="*/ 426623 h 1064979"/>
              <a:gd name="connsiteX4" fmla="*/ 3363853 w 6495242"/>
              <a:gd name="connsiteY4" fmla="*/ 469756 h 1064979"/>
              <a:gd name="connsiteX5" fmla="*/ 4036714 w 6495242"/>
              <a:gd name="connsiteY5" fmla="*/ 763053 h 1064979"/>
              <a:gd name="connsiteX6" fmla="*/ 4528419 w 6495242"/>
              <a:gd name="connsiteY6" fmla="*/ 538767 h 1064979"/>
              <a:gd name="connsiteX7" fmla="*/ 5244411 w 6495242"/>
              <a:gd name="connsiteY7" fmla="*/ 935582 h 1064979"/>
              <a:gd name="connsiteX8" fmla="*/ 5925898 w 6495242"/>
              <a:gd name="connsiteY8" fmla="*/ 452503 h 1064979"/>
              <a:gd name="connsiteX9" fmla="*/ 6495242 w 6495242"/>
              <a:gd name="connsiteY9" fmla="*/ 1064979 h 1064979"/>
              <a:gd name="connsiteX0" fmla="*/ 0 w 6495242"/>
              <a:gd name="connsiteY0" fmla="*/ 844165 h 1064979"/>
              <a:gd name="connsiteX1" fmla="*/ 989572 w 6495242"/>
              <a:gd name="connsiteY1" fmla="*/ 220484 h 1064979"/>
              <a:gd name="connsiteX2" fmla="*/ 2363189 w 6495242"/>
              <a:gd name="connsiteY2" fmla="*/ 461129 h 1064979"/>
              <a:gd name="connsiteX3" fmla="*/ 2888281 w 6495242"/>
              <a:gd name="connsiteY3" fmla="*/ 325683 h 1064979"/>
              <a:gd name="connsiteX4" fmla="*/ 3363853 w 6495242"/>
              <a:gd name="connsiteY4" fmla="*/ 469756 h 1064979"/>
              <a:gd name="connsiteX5" fmla="*/ 4036714 w 6495242"/>
              <a:gd name="connsiteY5" fmla="*/ 763053 h 1064979"/>
              <a:gd name="connsiteX6" fmla="*/ 4528419 w 6495242"/>
              <a:gd name="connsiteY6" fmla="*/ 538767 h 1064979"/>
              <a:gd name="connsiteX7" fmla="*/ 5244411 w 6495242"/>
              <a:gd name="connsiteY7" fmla="*/ 935582 h 1064979"/>
              <a:gd name="connsiteX8" fmla="*/ 5925898 w 6495242"/>
              <a:gd name="connsiteY8" fmla="*/ 452503 h 1064979"/>
              <a:gd name="connsiteX9" fmla="*/ 6495242 w 6495242"/>
              <a:gd name="connsiteY9" fmla="*/ 1064979 h 1064979"/>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363853 w 6495242"/>
              <a:gd name="connsiteY4" fmla="*/ 249909 h 845132"/>
              <a:gd name="connsiteX5" fmla="*/ 4036714 w 6495242"/>
              <a:gd name="connsiteY5" fmla="*/ 543206 h 845132"/>
              <a:gd name="connsiteX6" fmla="*/ 4528419 w 6495242"/>
              <a:gd name="connsiteY6" fmla="*/ 318920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363853 w 6495242"/>
              <a:gd name="connsiteY4" fmla="*/ 249909 h 845132"/>
              <a:gd name="connsiteX5" fmla="*/ 4036714 w 6495242"/>
              <a:gd name="connsiteY5" fmla="*/ 543206 h 845132"/>
              <a:gd name="connsiteX6" fmla="*/ 4528419 w 6495242"/>
              <a:gd name="connsiteY6" fmla="*/ 318920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363853 w 6495242"/>
              <a:gd name="connsiteY4" fmla="*/ 249909 h 845132"/>
              <a:gd name="connsiteX5" fmla="*/ 3674516 w 6495242"/>
              <a:gd name="connsiteY5" fmla="*/ 685710 h 845132"/>
              <a:gd name="connsiteX6" fmla="*/ 4528419 w 6495242"/>
              <a:gd name="connsiteY6" fmla="*/ 318920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363853 w 6495242"/>
              <a:gd name="connsiteY4" fmla="*/ 249909 h 845132"/>
              <a:gd name="connsiteX5" fmla="*/ 3674516 w 6495242"/>
              <a:gd name="connsiteY5" fmla="*/ 685710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363853 w 6495242"/>
              <a:gd name="connsiteY4" fmla="*/ 249909 h 845132"/>
              <a:gd name="connsiteX5" fmla="*/ 3609201 w 6495242"/>
              <a:gd name="connsiteY5" fmla="*/ 745087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286663 w 6495242"/>
              <a:gd name="connsiteY4" fmla="*/ 243971 h 845132"/>
              <a:gd name="connsiteX5" fmla="*/ 3609201 w 6495242"/>
              <a:gd name="connsiteY5" fmla="*/ 745087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286663 w 6495242"/>
              <a:gd name="connsiteY4" fmla="*/ 243971 h 845132"/>
              <a:gd name="connsiteX5" fmla="*/ 3811082 w 6495242"/>
              <a:gd name="connsiteY5" fmla="*/ 727274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286663 w 6495242"/>
              <a:gd name="connsiteY4" fmla="*/ 243971 h 845132"/>
              <a:gd name="connsiteX5" fmla="*/ 3704204 w 6495242"/>
              <a:gd name="connsiteY5" fmla="*/ 697586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286663 w 6495242"/>
              <a:gd name="connsiteY4" fmla="*/ 243971 h 845132"/>
              <a:gd name="connsiteX5" fmla="*/ 3704204 w 6495242"/>
              <a:gd name="connsiteY5" fmla="*/ 697586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031 h 844845"/>
              <a:gd name="connsiteX1" fmla="*/ 989572 w 6495242"/>
              <a:gd name="connsiteY1" fmla="*/ 350 h 844845"/>
              <a:gd name="connsiteX2" fmla="*/ 2357252 w 6495242"/>
              <a:gd name="connsiteY2" fmla="*/ 514128 h 844845"/>
              <a:gd name="connsiteX3" fmla="*/ 2888281 w 6495242"/>
              <a:gd name="connsiteY3" fmla="*/ 105549 h 844845"/>
              <a:gd name="connsiteX4" fmla="*/ 3286663 w 6495242"/>
              <a:gd name="connsiteY4" fmla="*/ 243684 h 844845"/>
              <a:gd name="connsiteX5" fmla="*/ 3704204 w 6495242"/>
              <a:gd name="connsiteY5" fmla="*/ 697299 h 844845"/>
              <a:gd name="connsiteX6" fmla="*/ 4641235 w 6495242"/>
              <a:gd name="connsiteY6" fmla="*/ 330508 h 844845"/>
              <a:gd name="connsiteX7" fmla="*/ 5244411 w 6495242"/>
              <a:gd name="connsiteY7" fmla="*/ 715448 h 844845"/>
              <a:gd name="connsiteX8" fmla="*/ 5925898 w 6495242"/>
              <a:gd name="connsiteY8" fmla="*/ 232369 h 844845"/>
              <a:gd name="connsiteX9" fmla="*/ 6495242 w 6495242"/>
              <a:gd name="connsiteY9" fmla="*/ 844845 h 844845"/>
              <a:gd name="connsiteX0" fmla="*/ 0 w 6495242"/>
              <a:gd name="connsiteY0" fmla="*/ 624031 h 844845"/>
              <a:gd name="connsiteX1" fmla="*/ 989572 w 6495242"/>
              <a:gd name="connsiteY1" fmla="*/ 350 h 844845"/>
              <a:gd name="connsiteX2" fmla="*/ 2422567 w 6495242"/>
              <a:gd name="connsiteY2" fmla="*/ 514128 h 844845"/>
              <a:gd name="connsiteX3" fmla="*/ 2888281 w 6495242"/>
              <a:gd name="connsiteY3" fmla="*/ 105549 h 844845"/>
              <a:gd name="connsiteX4" fmla="*/ 3286663 w 6495242"/>
              <a:gd name="connsiteY4" fmla="*/ 243684 h 844845"/>
              <a:gd name="connsiteX5" fmla="*/ 3704204 w 6495242"/>
              <a:gd name="connsiteY5" fmla="*/ 697299 h 844845"/>
              <a:gd name="connsiteX6" fmla="*/ 4641235 w 6495242"/>
              <a:gd name="connsiteY6" fmla="*/ 330508 h 844845"/>
              <a:gd name="connsiteX7" fmla="*/ 5244411 w 6495242"/>
              <a:gd name="connsiteY7" fmla="*/ 715448 h 844845"/>
              <a:gd name="connsiteX8" fmla="*/ 5925898 w 6495242"/>
              <a:gd name="connsiteY8" fmla="*/ 232369 h 844845"/>
              <a:gd name="connsiteX9" fmla="*/ 6495242 w 6495242"/>
              <a:gd name="connsiteY9" fmla="*/ 844845 h 844845"/>
              <a:gd name="connsiteX0" fmla="*/ 0 w 6495242"/>
              <a:gd name="connsiteY0" fmla="*/ 624031 h 844845"/>
              <a:gd name="connsiteX1" fmla="*/ 989572 w 6495242"/>
              <a:gd name="connsiteY1" fmla="*/ 350 h 844845"/>
              <a:gd name="connsiteX2" fmla="*/ 2422567 w 6495242"/>
              <a:gd name="connsiteY2" fmla="*/ 514128 h 844845"/>
              <a:gd name="connsiteX3" fmla="*/ 2888281 w 6495242"/>
              <a:gd name="connsiteY3" fmla="*/ 105549 h 844845"/>
              <a:gd name="connsiteX4" fmla="*/ 3286663 w 6495242"/>
              <a:gd name="connsiteY4" fmla="*/ 243684 h 844845"/>
              <a:gd name="connsiteX5" fmla="*/ 3704204 w 6495242"/>
              <a:gd name="connsiteY5" fmla="*/ 697299 h 844845"/>
              <a:gd name="connsiteX6" fmla="*/ 4641235 w 6495242"/>
              <a:gd name="connsiteY6" fmla="*/ 330508 h 844845"/>
              <a:gd name="connsiteX7" fmla="*/ 5244411 w 6495242"/>
              <a:gd name="connsiteY7" fmla="*/ 715448 h 844845"/>
              <a:gd name="connsiteX8" fmla="*/ 5925898 w 6495242"/>
              <a:gd name="connsiteY8" fmla="*/ 232369 h 844845"/>
              <a:gd name="connsiteX9" fmla="*/ 6495242 w 6495242"/>
              <a:gd name="connsiteY9" fmla="*/ 844845 h 844845"/>
              <a:gd name="connsiteX0" fmla="*/ 0 w 6495242"/>
              <a:gd name="connsiteY0" fmla="*/ 624020 h 844834"/>
              <a:gd name="connsiteX1" fmla="*/ 989572 w 6495242"/>
              <a:gd name="connsiteY1" fmla="*/ 339 h 844834"/>
              <a:gd name="connsiteX2" fmla="*/ 2422567 w 6495242"/>
              <a:gd name="connsiteY2" fmla="*/ 514117 h 844834"/>
              <a:gd name="connsiteX3" fmla="*/ 2888281 w 6495242"/>
              <a:gd name="connsiteY3" fmla="*/ 105538 h 844834"/>
              <a:gd name="connsiteX4" fmla="*/ 3286663 w 6495242"/>
              <a:gd name="connsiteY4" fmla="*/ 243673 h 844834"/>
              <a:gd name="connsiteX5" fmla="*/ 3704204 w 6495242"/>
              <a:gd name="connsiteY5" fmla="*/ 697288 h 844834"/>
              <a:gd name="connsiteX6" fmla="*/ 4641235 w 6495242"/>
              <a:gd name="connsiteY6" fmla="*/ 330497 h 844834"/>
              <a:gd name="connsiteX7" fmla="*/ 5244411 w 6495242"/>
              <a:gd name="connsiteY7" fmla="*/ 715437 h 844834"/>
              <a:gd name="connsiteX8" fmla="*/ 5925898 w 6495242"/>
              <a:gd name="connsiteY8" fmla="*/ 232358 h 844834"/>
              <a:gd name="connsiteX9" fmla="*/ 6495242 w 6495242"/>
              <a:gd name="connsiteY9" fmla="*/ 844834 h 844834"/>
              <a:gd name="connsiteX0" fmla="*/ 0 w 6495242"/>
              <a:gd name="connsiteY0" fmla="*/ 623970 h 844784"/>
              <a:gd name="connsiteX1" fmla="*/ 989572 w 6495242"/>
              <a:gd name="connsiteY1" fmla="*/ 289 h 844784"/>
              <a:gd name="connsiteX2" fmla="*/ 2422567 w 6495242"/>
              <a:gd name="connsiteY2" fmla="*/ 514067 h 844784"/>
              <a:gd name="connsiteX3" fmla="*/ 2888281 w 6495242"/>
              <a:gd name="connsiteY3" fmla="*/ 105488 h 844784"/>
              <a:gd name="connsiteX4" fmla="*/ 3286663 w 6495242"/>
              <a:gd name="connsiteY4" fmla="*/ 243623 h 844784"/>
              <a:gd name="connsiteX5" fmla="*/ 3704204 w 6495242"/>
              <a:gd name="connsiteY5" fmla="*/ 697238 h 844784"/>
              <a:gd name="connsiteX6" fmla="*/ 4641235 w 6495242"/>
              <a:gd name="connsiteY6" fmla="*/ 330447 h 844784"/>
              <a:gd name="connsiteX7" fmla="*/ 5244411 w 6495242"/>
              <a:gd name="connsiteY7" fmla="*/ 715387 h 844784"/>
              <a:gd name="connsiteX8" fmla="*/ 5925898 w 6495242"/>
              <a:gd name="connsiteY8" fmla="*/ 232308 h 844784"/>
              <a:gd name="connsiteX9" fmla="*/ 6495242 w 6495242"/>
              <a:gd name="connsiteY9" fmla="*/ 844784 h 844784"/>
              <a:gd name="connsiteX0" fmla="*/ 0 w 6495242"/>
              <a:gd name="connsiteY0" fmla="*/ 623970 h 844784"/>
              <a:gd name="connsiteX1" fmla="*/ 989572 w 6495242"/>
              <a:gd name="connsiteY1" fmla="*/ 289 h 844784"/>
              <a:gd name="connsiteX2" fmla="*/ 2422567 w 6495242"/>
              <a:gd name="connsiteY2" fmla="*/ 514067 h 844784"/>
              <a:gd name="connsiteX3" fmla="*/ 2888281 w 6495242"/>
              <a:gd name="connsiteY3" fmla="*/ 105488 h 844784"/>
              <a:gd name="connsiteX4" fmla="*/ 3286663 w 6495242"/>
              <a:gd name="connsiteY4" fmla="*/ 243623 h 844784"/>
              <a:gd name="connsiteX5" fmla="*/ 3704204 w 6495242"/>
              <a:gd name="connsiteY5" fmla="*/ 697238 h 844784"/>
              <a:gd name="connsiteX6" fmla="*/ 4641235 w 6495242"/>
              <a:gd name="connsiteY6" fmla="*/ 330447 h 844784"/>
              <a:gd name="connsiteX7" fmla="*/ 5244411 w 6495242"/>
              <a:gd name="connsiteY7" fmla="*/ 715387 h 844784"/>
              <a:gd name="connsiteX8" fmla="*/ 5925898 w 6495242"/>
              <a:gd name="connsiteY8" fmla="*/ 232308 h 844784"/>
              <a:gd name="connsiteX9" fmla="*/ 6495242 w 6495242"/>
              <a:gd name="connsiteY9" fmla="*/ 844784 h 844784"/>
              <a:gd name="connsiteX0" fmla="*/ 0 w 6495242"/>
              <a:gd name="connsiteY0" fmla="*/ 623970 h 844784"/>
              <a:gd name="connsiteX1" fmla="*/ 989572 w 6495242"/>
              <a:gd name="connsiteY1" fmla="*/ 289 h 844784"/>
              <a:gd name="connsiteX2" fmla="*/ 2422567 w 6495242"/>
              <a:gd name="connsiteY2" fmla="*/ 514067 h 844784"/>
              <a:gd name="connsiteX3" fmla="*/ 2888281 w 6495242"/>
              <a:gd name="connsiteY3" fmla="*/ 105488 h 844784"/>
              <a:gd name="connsiteX4" fmla="*/ 3286663 w 6495242"/>
              <a:gd name="connsiteY4" fmla="*/ 243623 h 844784"/>
              <a:gd name="connsiteX5" fmla="*/ 3704204 w 6495242"/>
              <a:gd name="connsiteY5" fmla="*/ 697238 h 844784"/>
              <a:gd name="connsiteX6" fmla="*/ 4641235 w 6495242"/>
              <a:gd name="connsiteY6" fmla="*/ 330447 h 844784"/>
              <a:gd name="connsiteX7" fmla="*/ 5244411 w 6495242"/>
              <a:gd name="connsiteY7" fmla="*/ 715387 h 844784"/>
              <a:gd name="connsiteX8" fmla="*/ 5925898 w 6495242"/>
              <a:gd name="connsiteY8" fmla="*/ 232308 h 844784"/>
              <a:gd name="connsiteX9" fmla="*/ 6495242 w 6495242"/>
              <a:gd name="connsiteY9" fmla="*/ 844784 h 844784"/>
              <a:gd name="connsiteX0" fmla="*/ 0 w 6495242"/>
              <a:gd name="connsiteY0" fmla="*/ 623970 h 844784"/>
              <a:gd name="connsiteX1" fmla="*/ 989572 w 6495242"/>
              <a:gd name="connsiteY1" fmla="*/ 289 h 844784"/>
              <a:gd name="connsiteX2" fmla="*/ 2422567 w 6495242"/>
              <a:gd name="connsiteY2" fmla="*/ 514067 h 844784"/>
              <a:gd name="connsiteX3" fmla="*/ 2888281 w 6495242"/>
              <a:gd name="connsiteY3" fmla="*/ 105488 h 844784"/>
              <a:gd name="connsiteX4" fmla="*/ 3286663 w 6495242"/>
              <a:gd name="connsiteY4" fmla="*/ 243623 h 844784"/>
              <a:gd name="connsiteX5" fmla="*/ 3704204 w 6495242"/>
              <a:gd name="connsiteY5" fmla="*/ 697238 h 844784"/>
              <a:gd name="connsiteX6" fmla="*/ 4641235 w 6495242"/>
              <a:gd name="connsiteY6" fmla="*/ 330447 h 844784"/>
              <a:gd name="connsiteX7" fmla="*/ 5244411 w 6495242"/>
              <a:gd name="connsiteY7" fmla="*/ 715387 h 844784"/>
              <a:gd name="connsiteX8" fmla="*/ 5925898 w 6495242"/>
              <a:gd name="connsiteY8" fmla="*/ 232308 h 844784"/>
              <a:gd name="connsiteX9" fmla="*/ 6495242 w 6495242"/>
              <a:gd name="connsiteY9" fmla="*/ 844784 h 844784"/>
              <a:gd name="connsiteX0" fmla="*/ 0 w 6495242"/>
              <a:gd name="connsiteY0" fmla="*/ 623970 h 844784"/>
              <a:gd name="connsiteX1" fmla="*/ 989572 w 6495242"/>
              <a:gd name="connsiteY1" fmla="*/ 289 h 844784"/>
              <a:gd name="connsiteX2" fmla="*/ 2422567 w 6495242"/>
              <a:gd name="connsiteY2" fmla="*/ 514067 h 844784"/>
              <a:gd name="connsiteX3" fmla="*/ 2888281 w 6495242"/>
              <a:gd name="connsiteY3" fmla="*/ 105488 h 844784"/>
              <a:gd name="connsiteX4" fmla="*/ 3286663 w 6495242"/>
              <a:gd name="connsiteY4" fmla="*/ 243623 h 844784"/>
              <a:gd name="connsiteX5" fmla="*/ 3704204 w 6495242"/>
              <a:gd name="connsiteY5" fmla="*/ 697238 h 844784"/>
              <a:gd name="connsiteX6" fmla="*/ 4641235 w 6495242"/>
              <a:gd name="connsiteY6" fmla="*/ 330447 h 844784"/>
              <a:gd name="connsiteX7" fmla="*/ 5244411 w 6495242"/>
              <a:gd name="connsiteY7" fmla="*/ 715387 h 844784"/>
              <a:gd name="connsiteX8" fmla="*/ 5925898 w 6495242"/>
              <a:gd name="connsiteY8" fmla="*/ 232308 h 844784"/>
              <a:gd name="connsiteX9" fmla="*/ 6495242 w 6495242"/>
              <a:gd name="connsiteY9" fmla="*/ 844784 h 844784"/>
              <a:gd name="connsiteX0" fmla="*/ 0 w 6495242"/>
              <a:gd name="connsiteY0" fmla="*/ 623940 h 844754"/>
              <a:gd name="connsiteX1" fmla="*/ 989572 w 6495242"/>
              <a:gd name="connsiteY1" fmla="*/ 259 h 844754"/>
              <a:gd name="connsiteX2" fmla="*/ 2422567 w 6495242"/>
              <a:gd name="connsiteY2" fmla="*/ 514037 h 844754"/>
              <a:gd name="connsiteX3" fmla="*/ 2888281 w 6495242"/>
              <a:gd name="connsiteY3" fmla="*/ 105458 h 844754"/>
              <a:gd name="connsiteX4" fmla="*/ 3286663 w 6495242"/>
              <a:gd name="connsiteY4" fmla="*/ 243593 h 844754"/>
              <a:gd name="connsiteX5" fmla="*/ 3704204 w 6495242"/>
              <a:gd name="connsiteY5" fmla="*/ 697208 h 844754"/>
              <a:gd name="connsiteX6" fmla="*/ 4641235 w 6495242"/>
              <a:gd name="connsiteY6" fmla="*/ 330417 h 844754"/>
              <a:gd name="connsiteX7" fmla="*/ 5244411 w 6495242"/>
              <a:gd name="connsiteY7" fmla="*/ 715357 h 844754"/>
              <a:gd name="connsiteX8" fmla="*/ 5925898 w 6495242"/>
              <a:gd name="connsiteY8" fmla="*/ 232278 h 844754"/>
              <a:gd name="connsiteX9" fmla="*/ 6495242 w 6495242"/>
              <a:gd name="connsiteY9" fmla="*/ 844754 h 844754"/>
              <a:gd name="connsiteX0" fmla="*/ 0 w 6495242"/>
              <a:gd name="connsiteY0" fmla="*/ 623940 h 844754"/>
              <a:gd name="connsiteX1" fmla="*/ 989572 w 6495242"/>
              <a:gd name="connsiteY1" fmla="*/ 259 h 844754"/>
              <a:gd name="connsiteX2" fmla="*/ 2422567 w 6495242"/>
              <a:gd name="connsiteY2" fmla="*/ 514037 h 844754"/>
              <a:gd name="connsiteX3" fmla="*/ 2888281 w 6495242"/>
              <a:gd name="connsiteY3" fmla="*/ 105458 h 844754"/>
              <a:gd name="connsiteX4" fmla="*/ 3286663 w 6495242"/>
              <a:gd name="connsiteY4" fmla="*/ 243593 h 844754"/>
              <a:gd name="connsiteX5" fmla="*/ 3704204 w 6495242"/>
              <a:gd name="connsiteY5" fmla="*/ 697208 h 844754"/>
              <a:gd name="connsiteX6" fmla="*/ 4641235 w 6495242"/>
              <a:gd name="connsiteY6" fmla="*/ 330417 h 844754"/>
              <a:gd name="connsiteX7" fmla="*/ 5244411 w 6495242"/>
              <a:gd name="connsiteY7" fmla="*/ 715357 h 844754"/>
              <a:gd name="connsiteX8" fmla="*/ 5925898 w 6495242"/>
              <a:gd name="connsiteY8" fmla="*/ 232278 h 844754"/>
              <a:gd name="connsiteX9" fmla="*/ 6495242 w 6495242"/>
              <a:gd name="connsiteY9" fmla="*/ 844754 h 844754"/>
              <a:gd name="connsiteX0" fmla="*/ 0 w 6495242"/>
              <a:gd name="connsiteY0" fmla="*/ 623940 h 844754"/>
              <a:gd name="connsiteX1" fmla="*/ 989572 w 6495242"/>
              <a:gd name="connsiteY1" fmla="*/ 259 h 844754"/>
              <a:gd name="connsiteX2" fmla="*/ 2422567 w 6495242"/>
              <a:gd name="connsiteY2" fmla="*/ 514037 h 844754"/>
              <a:gd name="connsiteX3" fmla="*/ 2888281 w 6495242"/>
              <a:gd name="connsiteY3" fmla="*/ 105458 h 844754"/>
              <a:gd name="connsiteX4" fmla="*/ 3286663 w 6495242"/>
              <a:gd name="connsiteY4" fmla="*/ 243593 h 844754"/>
              <a:gd name="connsiteX5" fmla="*/ 3704204 w 6495242"/>
              <a:gd name="connsiteY5" fmla="*/ 697208 h 844754"/>
              <a:gd name="connsiteX6" fmla="*/ 4641235 w 6495242"/>
              <a:gd name="connsiteY6" fmla="*/ 330417 h 844754"/>
              <a:gd name="connsiteX7" fmla="*/ 5244411 w 6495242"/>
              <a:gd name="connsiteY7" fmla="*/ 715357 h 844754"/>
              <a:gd name="connsiteX8" fmla="*/ 5925898 w 6495242"/>
              <a:gd name="connsiteY8" fmla="*/ 232278 h 844754"/>
              <a:gd name="connsiteX9" fmla="*/ 6495242 w 6495242"/>
              <a:gd name="connsiteY9" fmla="*/ 844754 h 844754"/>
              <a:gd name="connsiteX0" fmla="*/ 0 w 6495242"/>
              <a:gd name="connsiteY0" fmla="*/ 623940 h 844754"/>
              <a:gd name="connsiteX1" fmla="*/ 989572 w 6495242"/>
              <a:gd name="connsiteY1" fmla="*/ 259 h 844754"/>
              <a:gd name="connsiteX2" fmla="*/ 2422567 w 6495242"/>
              <a:gd name="connsiteY2" fmla="*/ 514037 h 844754"/>
              <a:gd name="connsiteX3" fmla="*/ 2888281 w 6495242"/>
              <a:gd name="connsiteY3" fmla="*/ 105458 h 844754"/>
              <a:gd name="connsiteX4" fmla="*/ 3286663 w 6495242"/>
              <a:gd name="connsiteY4" fmla="*/ 243593 h 844754"/>
              <a:gd name="connsiteX5" fmla="*/ 3704204 w 6495242"/>
              <a:gd name="connsiteY5" fmla="*/ 697208 h 844754"/>
              <a:gd name="connsiteX6" fmla="*/ 4641235 w 6495242"/>
              <a:gd name="connsiteY6" fmla="*/ 330417 h 844754"/>
              <a:gd name="connsiteX7" fmla="*/ 5244411 w 6495242"/>
              <a:gd name="connsiteY7" fmla="*/ 715357 h 844754"/>
              <a:gd name="connsiteX8" fmla="*/ 5925898 w 6495242"/>
              <a:gd name="connsiteY8" fmla="*/ 232278 h 844754"/>
              <a:gd name="connsiteX9" fmla="*/ 6495242 w 6495242"/>
              <a:gd name="connsiteY9" fmla="*/ 844754 h 844754"/>
              <a:gd name="connsiteX0" fmla="*/ 0 w 6495242"/>
              <a:gd name="connsiteY0" fmla="*/ 624179 h 844993"/>
              <a:gd name="connsiteX1" fmla="*/ 989572 w 6495242"/>
              <a:gd name="connsiteY1" fmla="*/ 498 h 844993"/>
              <a:gd name="connsiteX2" fmla="*/ 2422567 w 6495242"/>
              <a:gd name="connsiteY2" fmla="*/ 514276 h 844993"/>
              <a:gd name="connsiteX3" fmla="*/ 3286663 w 6495242"/>
              <a:gd name="connsiteY3" fmla="*/ 243832 h 844993"/>
              <a:gd name="connsiteX4" fmla="*/ 3704204 w 6495242"/>
              <a:gd name="connsiteY4" fmla="*/ 697447 h 844993"/>
              <a:gd name="connsiteX5" fmla="*/ 4641235 w 6495242"/>
              <a:gd name="connsiteY5" fmla="*/ 330656 h 844993"/>
              <a:gd name="connsiteX6" fmla="*/ 5244411 w 6495242"/>
              <a:gd name="connsiteY6" fmla="*/ 715596 h 844993"/>
              <a:gd name="connsiteX7" fmla="*/ 5925898 w 6495242"/>
              <a:gd name="connsiteY7" fmla="*/ 232517 h 844993"/>
              <a:gd name="connsiteX8" fmla="*/ 6495242 w 6495242"/>
              <a:gd name="connsiteY8" fmla="*/ 844993 h 844993"/>
              <a:gd name="connsiteX0" fmla="*/ 0 w 6495242"/>
              <a:gd name="connsiteY0" fmla="*/ 624179 h 844993"/>
              <a:gd name="connsiteX1" fmla="*/ 989572 w 6495242"/>
              <a:gd name="connsiteY1" fmla="*/ 498 h 844993"/>
              <a:gd name="connsiteX2" fmla="*/ 2422567 w 6495242"/>
              <a:gd name="connsiteY2" fmla="*/ 514276 h 844993"/>
              <a:gd name="connsiteX3" fmla="*/ 3286663 w 6495242"/>
              <a:gd name="connsiteY3" fmla="*/ 243832 h 844993"/>
              <a:gd name="connsiteX4" fmla="*/ 3704204 w 6495242"/>
              <a:gd name="connsiteY4" fmla="*/ 697447 h 844993"/>
              <a:gd name="connsiteX5" fmla="*/ 5244411 w 6495242"/>
              <a:gd name="connsiteY5" fmla="*/ 715596 h 844993"/>
              <a:gd name="connsiteX6" fmla="*/ 5925898 w 6495242"/>
              <a:gd name="connsiteY6" fmla="*/ 232517 h 844993"/>
              <a:gd name="connsiteX7" fmla="*/ 6495242 w 6495242"/>
              <a:gd name="connsiteY7" fmla="*/ 844993 h 844993"/>
              <a:gd name="connsiteX0" fmla="*/ 0 w 6495242"/>
              <a:gd name="connsiteY0" fmla="*/ 624179 h 844993"/>
              <a:gd name="connsiteX1" fmla="*/ 989572 w 6495242"/>
              <a:gd name="connsiteY1" fmla="*/ 498 h 844993"/>
              <a:gd name="connsiteX2" fmla="*/ 2422567 w 6495242"/>
              <a:gd name="connsiteY2" fmla="*/ 514276 h 844993"/>
              <a:gd name="connsiteX3" fmla="*/ 3286663 w 6495242"/>
              <a:gd name="connsiteY3" fmla="*/ 243832 h 844993"/>
              <a:gd name="connsiteX4" fmla="*/ 3704204 w 6495242"/>
              <a:gd name="connsiteY4" fmla="*/ 697447 h 844993"/>
              <a:gd name="connsiteX5" fmla="*/ 5244411 w 6495242"/>
              <a:gd name="connsiteY5" fmla="*/ 715596 h 844993"/>
              <a:gd name="connsiteX6" fmla="*/ 6495242 w 6495242"/>
              <a:gd name="connsiteY6" fmla="*/ 844993 h 844993"/>
              <a:gd name="connsiteX0" fmla="*/ 0 w 6275656"/>
              <a:gd name="connsiteY0" fmla="*/ 624179 h 767207"/>
              <a:gd name="connsiteX1" fmla="*/ 989572 w 6275656"/>
              <a:gd name="connsiteY1" fmla="*/ 498 h 767207"/>
              <a:gd name="connsiteX2" fmla="*/ 2422567 w 6275656"/>
              <a:gd name="connsiteY2" fmla="*/ 514276 h 767207"/>
              <a:gd name="connsiteX3" fmla="*/ 3286663 w 6275656"/>
              <a:gd name="connsiteY3" fmla="*/ 243832 h 767207"/>
              <a:gd name="connsiteX4" fmla="*/ 3704204 w 6275656"/>
              <a:gd name="connsiteY4" fmla="*/ 697447 h 767207"/>
              <a:gd name="connsiteX5" fmla="*/ 5244411 w 6275656"/>
              <a:gd name="connsiteY5" fmla="*/ 715596 h 767207"/>
              <a:gd name="connsiteX6" fmla="*/ 6275656 w 6275656"/>
              <a:gd name="connsiteY6" fmla="*/ 212065 h 767207"/>
              <a:gd name="connsiteX0" fmla="*/ 0 w 6275656"/>
              <a:gd name="connsiteY0" fmla="*/ 624179 h 723728"/>
              <a:gd name="connsiteX1" fmla="*/ 989572 w 6275656"/>
              <a:gd name="connsiteY1" fmla="*/ 498 h 723728"/>
              <a:gd name="connsiteX2" fmla="*/ 2422567 w 6275656"/>
              <a:gd name="connsiteY2" fmla="*/ 514276 h 723728"/>
              <a:gd name="connsiteX3" fmla="*/ 3286663 w 6275656"/>
              <a:gd name="connsiteY3" fmla="*/ 243832 h 723728"/>
              <a:gd name="connsiteX4" fmla="*/ 4505050 w 6275656"/>
              <a:gd name="connsiteY4" fmla="*/ 503695 h 723728"/>
              <a:gd name="connsiteX5" fmla="*/ 5244411 w 6275656"/>
              <a:gd name="connsiteY5" fmla="*/ 715596 h 723728"/>
              <a:gd name="connsiteX6" fmla="*/ 6275656 w 6275656"/>
              <a:gd name="connsiteY6" fmla="*/ 212065 h 723728"/>
              <a:gd name="connsiteX0" fmla="*/ 0 w 6275656"/>
              <a:gd name="connsiteY0" fmla="*/ 624179 h 1222142"/>
              <a:gd name="connsiteX1" fmla="*/ 989572 w 6275656"/>
              <a:gd name="connsiteY1" fmla="*/ 498 h 1222142"/>
              <a:gd name="connsiteX2" fmla="*/ 2422567 w 6275656"/>
              <a:gd name="connsiteY2" fmla="*/ 514276 h 1222142"/>
              <a:gd name="connsiteX3" fmla="*/ 3286663 w 6275656"/>
              <a:gd name="connsiteY3" fmla="*/ 243832 h 1222142"/>
              <a:gd name="connsiteX4" fmla="*/ 4505050 w 6275656"/>
              <a:gd name="connsiteY4" fmla="*/ 503695 h 1222142"/>
              <a:gd name="connsiteX5" fmla="*/ 4895653 w 6275656"/>
              <a:gd name="connsiteY5" fmla="*/ 1219357 h 1222142"/>
              <a:gd name="connsiteX6" fmla="*/ 6275656 w 6275656"/>
              <a:gd name="connsiteY6" fmla="*/ 212065 h 1222142"/>
              <a:gd name="connsiteX0" fmla="*/ 0 w 6275656"/>
              <a:gd name="connsiteY0" fmla="*/ 624179 h 1320660"/>
              <a:gd name="connsiteX1" fmla="*/ 989572 w 6275656"/>
              <a:gd name="connsiteY1" fmla="*/ 498 h 1320660"/>
              <a:gd name="connsiteX2" fmla="*/ 2422567 w 6275656"/>
              <a:gd name="connsiteY2" fmla="*/ 514276 h 1320660"/>
              <a:gd name="connsiteX3" fmla="*/ 3286663 w 6275656"/>
              <a:gd name="connsiteY3" fmla="*/ 243832 h 1320660"/>
              <a:gd name="connsiteX4" fmla="*/ 4065876 w 6275656"/>
              <a:gd name="connsiteY4" fmla="*/ 1175373 h 1320660"/>
              <a:gd name="connsiteX5" fmla="*/ 4895653 w 6275656"/>
              <a:gd name="connsiteY5" fmla="*/ 1219357 h 1320660"/>
              <a:gd name="connsiteX6" fmla="*/ 6275656 w 6275656"/>
              <a:gd name="connsiteY6" fmla="*/ 212065 h 1320660"/>
              <a:gd name="connsiteX0" fmla="*/ 0 w 4895653"/>
              <a:gd name="connsiteY0" fmla="*/ 624179 h 1320660"/>
              <a:gd name="connsiteX1" fmla="*/ 989572 w 4895653"/>
              <a:gd name="connsiteY1" fmla="*/ 498 h 1320660"/>
              <a:gd name="connsiteX2" fmla="*/ 2422567 w 4895653"/>
              <a:gd name="connsiteY2" fmla="*/ 514276 h 1320660"/>
              <a:gd name="connsiteX3" fmla="*/ 3286663 w 4895653"/>
              <a:gd name="connsiteY3" fmla="*/ 243832 h 1320660"/>
              <a:gd name="connsiteX4" fmla="*/ 4065876 w 4895653"/>
              <a:gd name="connsiteY4" fmla="*/ 1175373 h 1320660"/>
              <a:gd name="connsiteX5" fmla="*/ 4895653 w 4895653"/>
              <a:gd name="connsiteY5" fmla="*/ 1219357 h 1320660"/>
              <a:gd name="connsiteX0" fmla="*/ 0 w 11219757"/>
              <a:gd name="connsiteY0" fmla="*/ 1140852 h 1703680"/>
              <a:gd name="connsiteX1" fmla="*/ 989572 w 11219757"/>
              <a:gd name="connsiteY1" fmla="*/ 517171 h 1703680"/>
              <a:gd name="connsiteX2" fmla="*/ 2422567 w 11219757"/>
              <a:gd name="connsiteY2" fmla="*/ 1030949 h 1703680"/>
              <a:gd name="connsiteX3" fmla="*/ 3286663 w 11219757"/>
              <a:gd name="connsiteY3" fmla="*/ 760505 h 1703680"/>
              <a:gd name="connsiteX4" fmla="*/ 4065876 w 11219757"/>
              <a:gd name="connsiteY4" fmla="*/ 1692046 h 1703680"/>
              <a:gd name="connsiteX5" fmla="*/ 11219757 w 11219757"/>
              <a:gd name="connsiteY5" fmla="*/ 0 h 1703680"/>
              <a:gd name="connsiteX0" fmla="*/ 0 w 11219757"/>
              <a:gd name="connsiteY0" fmla="*/ 1140852 h 1908693"/>
              <a:gd name="connsiteX1" fmla="*/ 989572 w 11219757"/>
              <a:gd name="connsiteY1" fmla="*/ 517171 h 1908693"/>
              <a:gd name="connsiteX2" fmla="*/ 2422567 w 11219757"/>
              <a:gd name="connsiteY2" fmla="*/ 1030949 h 1908693"/>
              <a:gd name="connsiteX3" fmla="*/ 3286663 w 11219757"/>
              <a:gd name="connsiteY3" fmla="*/ 760505 h 1908693"/>
              <a:gd name="connsiteX4" fmla="*/ 4747887 w 11219757"/>
              <a:gd name="connsiteY4" fmla="*/ 1898717 h 1908693"/>
              <a:gd name="connsiteX5" fmla="*/ 11219757 w 11219757"/>
              <a:gd name="connsiteY5" fmla="*/ 0 h 1908693"/>
              <a:gd name="connsiteX0" fmla="*/ 0 w 11219757"/>
              <a:gd name="connsiteY0" fmla="*/ 1140852 h 1899336"/>
              <a:gd name="connsiteX1" fmla="*/ 989572 w 11219757"/>
              <a:gd name="connsiteY1" fmla="*/ 517171 h 1899336"/>
              <a:gd name="connsiteX2" fmla="*/ 2422567 w 11219757"/>
              <a:gd name="connsiteY2" fmla="*/ 1030949 h 1899336"/>
              <a:gd name="connsiteX3" fmla="*/ 3286663 w 11219757"/>
              <a:gd name="connsiteY3" fmla="*/ 760505 h 1899336"/>
              <a:gd name="connsiteX4" fmla="*/ 4747887 w 11219757"/>
              <a:gd name="connsiteY4" fmla="*/ 1898717 h 1899336"/>
              <a:gd name="connsiteX5" fmla="*/ 11219757 w 11219757"/>
              <a:gd name="connsiteY5" fmla="*/ 0 h 1899336"/>
              <a:gd name="connsiteX0" fmla="*/ 0 w 11219757"/>
              <a:gd name="connsiteY0" fmla="*/ 1140852 h 1981977"/>
              <a:gd name="connsiteX1" fmla="*/ 989572 w 11219757"/>
              <a:gd name="connsiteY1" fmla="*/ 517171 h 1981977"/>
              <a:gd name="connsiteX2" fmla="*/ 2422567 w 11219757"/>
              <a:gd name="connsiteY2" fmla="*/ 1030949 h 1981977"/>
              <a:gd name="connsiteX3" fmla="*/ 3286663 w 11219757"/>
              <a:gd name="connsiteY3" fmla="*/ 760505 h 1981977"/>
              <a:gd name="connsiteX4" fmla="*/ 4375881 w 11219757"/>
              <a:gd name="connsiteY4" fmla="*/ 1981386 h 1981977"/>
              <a:gd name="connsiteX5" fmla="*/ 11219757 w 11219757"/>
              <a:gd name="connsiteY5" fmla="*/ 0 h 1981977"/>
              <a:gd name="connsiteX0" fmla="*/ 0 w 11219757"/>
              <a:gd name="connsiteY0" fmla="*/ 1140852 h 1998592"/>
              <a:gd name="connsiteX1" fmla="*/ 989572 w 11219757"/>
              <a:gd name="connsiteY1" fmla="*/ 517171 h 1998592"/>
              <a:gd name="connsiteX2" fmla="*/ 2422567 w 11219757"/>
              <a:gd name="connsiteY2" fmla="*/ 1030949 h 1998592"/>
              <a:gd name="connsiteX3" fmla="*/ 3286663 w 11219757"/>
              <a:gd name="connsiteY3" fmla="*/ 760505 h 1998592"/>
              <a:gd name="connsiteX4" fmla="*/ 4375881 w 11219757"/>
              <a:gd name="connsiteY4" fmla="*/ 1981386 h 1998592"/>
              <a:gd name="connsiteX5" fmla="*/ 11219757 w 11219757"/>
              <a:gd name="connsiteY5" fmla="*/ 0 h 1998592"/>
              <a:gd name="connsiteX0" fmla="*/ 0 w 5432995"/>
              <a:gd name="connsiteY0" fmla="*/ 624182 h 1522253"/>
              <a:gd name="connsiteX1" fmla="*/ 989572 w 5432995"/>
              <a:gd name="connsiteY1" fmla="*/ 501 h 1522253"/>
              <a:gd name="connsiteX2" fmla="*/ 2422567 w 5432995"/>
              <a:gd name="connsiteY2" fmla="*/ 514279 h 1522253"/>
              <a:gd name="connsiteX3" fmla="*/ 3286663 w 5432995"/>
              <a:gd name="connsiteY3" fmla="*/ 243835 h 1522253"/>
              <a:gd name="connsiteX4" fmla="*/ 4375881 w 5432995"/>
              <a:gd name="connsiteY4" fmla="*/ 1464716 h 1522253"/>
              <a:gd name="connsiteX5" fmla="*/ 5432995 w 5432995"/>
              <a:gd name="connsiteY5" fmla="*/ 1240026 h 1522253"/>
              <a:gd name="connsiteX0" fmla="*/ 0 w 5556997"/>
              <a:gd name="connsiteY0" fmla="*/ 624182 h 1500539"/>
              <a:gd name="connsiteX1" fmla="*/ 989572 w 5556997"/>
              <a:gd name="connsiteY1" fmla="*/ 501 h 1500539"/>
              <a:gd name="connsiteX2" fmla="*/ 2422567 w 5556997"/>
              <a:gd name="connsiteY2" fmla="*/ 514279 h 1500539"/>
              <a:gd name="connsiteX3" fmla="*/ 3286663 w 5556997"/>
              <a:gd name="connsiteY3" fmla="*/ 243835 h 1500539"/>
              <a:gd name="connsiteX4" fmla="*/ 4375881 w 5556997"/>
              <a:gd name="connsiteY4" fmla="*/ 1464716 h 1500539"/>
              <a:gd name="connsiteX5" fmla="*/ 5556997 w 5556997"/>
              <a:gd name="connsiteY5" fmla="*/ 1116024 h 1500539"/>
              <a:gd name="connsiteX0" fmla="*/ 0 w 8181707"/>
              <a:gd name="connsiteY0" fmla="*/ 624182 h 1465088"/>
              <a:gd name="connsiteX1" fmla="*/ 989572 w 8181707"/>
              <a:gd name="connsiteY1" fmla="*/ 501 h 1465088"/>
              <a:gd name="connsiteX2" fmla="*/ 2422567 w 8181707"/>
              <a:gd name="connsiteY2" fmla="*/ 514279 h 1465088"/>
              <a:gd name="connsiteX3" fmla="*/ 3286663 w 8181707"/>
              <a:gd name="connsiteY3" fmla="*/ 243835 h 1465088"/>
              <a:gd name="connsiteX4" fmla="*/ 4375881 w 8181707"/>
              <a:gd name="connsiteY4" fmla="*/ 1464716 h 1465088"/>
              <a:gd name="connsiteX5" fmla="*/ 8181707 w 8181707"/>
              <a:gd name="connsiteY5" fmla="*/ 103340 h 1465088"/>
              <a:gd name="connsiteX0" fmla="*/ 0 w 8181707"/>
              <a:gd name="connsiteY0" fmla="*/ 624182 h 1539579"/>
              <a:gd name="connsiteX1" fmla="*/ 989572 w 8181707"/>
              <a:gd name="connsiteY1" fmla="*/ 501 h 1539579"/>
              <a:gd name="connsiteX2" fmla="*/ 2422567 w 8181707"/>
              <a:gd name="connsiteY2" fmla="*/ 514279 h 1539579"/>
              <a:gd name="connsiteX3" fmla="*/ 3286663 w 8181707"/>
              <a:gd name="connsiteY3" fmla="*/ 243835 h 1539579"/>
              <a:gd name="connsiteX4" fmla="*/ 4375881 w 8181707"/>
              <a:gd name="connsiteY4" fmla="*/ 1464716 h 1539579"/>
              <a:gd name="connsiteX5" fmla="*/ 5182016 w 8181707"/>
              <a:gd name="connsiteY5" fmla="*/ 1265125 h 1539579"/>
              <a:gd name="connsiteX6" fmla="*/ 8181707 w 8181707"/>
              <a:gd name="connsiteY6" fmla="*/ 103340 h 1539579"/>
              <a:gd name="connsiteX0" fmla="*/ 0 w 8181707"/>
              <a:gd name="connsiteY0" fmla="*/ 624182 h 1539579"/>
              <a:gd name="connsiteX1" fmla="*/ 989572 w 8181707"/>
              <a:gd name="connsiteY1" fmla="*/ 501 h 1539579"/>
              <a:gd name="connsiteX2" fmla="*/ 2422567 w 8181707"/>
              <a:gd name="connsiteY2" fmla="*/ 514279 h 1539579"/>
              <a:gd name="connsiteX3" fmla="*/ 3286663 w 8181707"/>
              <a:gd name="connsiteY3" fmla="*/ 243835 h 1539579"/>
              <a:gd name="connsiteX4" fmla="*/ 4375881 w 8181707"/>
              <a:gd name="connsiteY4" fmla="*/ 1464716 h 1539579"/>
              <a:gd name="connsiteX5" fmla="*/ 5182016 w 8181707"/>
              <a:gd name="connsiteY5" fmla="*/ 1265125 h 1539579"/>
              <a:gd name="connsiteX6" fmla="*/ 8181707 w 8181707"/>
              <a:gd name="connsiteY6" fmla="*/ 103340 h 1539579"/>
              <a:gd name="connsiteX0" fmla="*/ 0 w 8181707"/>
              <a:gd name="connsiteY0" fmla="*/ 624182 h 1520108"/>
              <a:gd name="connsiteX1" fmla="*/ 989572 w 8181707"/>
              <a:gd name="connsiteY1" fmla="*/ 501 h 1520108"/>
              <a:gd name="connsiteX2" fmla="*/ 2422567 w 8181707"/>
              <a:gd name="connsiteY2" fmla="*/ 514279 h 1520108"/>
              <a:gd name="connsiteX3" fmla="*/ 3286663 w 8181707"/>
              <a:gd name="connsiteY3" fmla="*/ 243835 h 1520108"/>
              <a:gd name="connsiteX4" fmla="*/ 4375881 w 8181707"/>
              <a:gd name="connsiteY4" fmla="*/ 1464716 h 1520108"/>
              <a:gd name="connsiteX5" fmla="*/ 5182016 w 8181707"/>
              <a:gd name="connsiteY5" fmla="*/ 1265125 h 1520108"/>
              <a:gd name="connsiteX6" fmla="*/ 8181707 w 8181707"/>
              <a:gd name="connsiteY6" fmla="*/ 103340 h 1520108"/>
              <a:gd name="connsiteX0" fmla="*/ 0 w 8181707"/>
              <a:gd name="connsiteY0" fmla="*/ 624182 h 1525036"/>
              <a:gd name="connsiteX1" fmla="*/ 989572 w 8181707"/>
              <a:gd name="connsiteY1" fmla="*/ 501 h 1525036"/>
              <a:gd name="connsiteX2" fmla="*/ 2422567 w 8181707"/>
              <a:gd name="connsiteY2" fmla="*/ 514279 h 1525036"/>
              <a:gd name="connsiteX3" fmla="*/ 3286663 w 8181707"/>
              <a:gd name="connsiteY3" fmla="*/ 243835 h 1525036"/>
              <a:gd name="connsiteX4" fmla="*/ 4375881 w 8181707"/>
              <a:gd name="connsiteY4" fmla="*/ 1464716 h 1525036"/>
              <a:gd name="connsiteX5" fmla="*/ 5182016 w 8181707"/>
              <a:gd name="connsiteY5" fmla="*/ 1265125 h 1525036"/>
              <a:gd name="connsiteX6" fmla="*/ 6773375 w 8181707"/>
              <a:gd name="connsiteY6" fmla="*/ 624448 h 1525036"/>
              <a:gd name="connsiteX7" fmla="*/ 8181707 w 8181707"/>
              <a:gd name="connsiteY7" fmla="*/ 103340 h 1525036"/>
              <a:gd name="connsiteX0" fmla="*/ 0 w 8181707"/>
              <a:gd name="connsiteY0" fmla="*/ 624182 h 2118600"/>
              <a:gd name="connsiteX1" fmla="*/ 989572 w 8181707"/>
              <a:gd name="connsiteY1" fmla="*/ 501 h 2118600"/>
              <a:gd name="connsiteX2" fmla="*/ 2422567 w 8181707"/>
              <a:gd name="connsiteY2" fmla="*/ 514279 h 2118600"/>
              <a:gd name="connsiteX3" fmla="*/ 3286663 w 8181707"/>
              <a:gd name="connsiteY3" fmla="*/ 243835 h 2118600"/>
              <a:gd name="connsiteX4" fmla="*/ 4375881 w 8181707"/>
              <a:gd name="connsiteY4" fmla="*/ 1464716 h 2118600"/>
              <a:gd name="connsiteX5" fmla="*/ 5182016 w 8181707"/>
              <a:gd name="connsiteY5" fmla="*/ 1265125 h 2118600"/>
              <a:gd name="connsiteX6" fmla="*/ 7062713 w 8181707"/>
              <a:gd name="connsiteY6" fmla="*/ 2091806 h 2118600"/>
              <a:gd name="connsiteX7" fmla="*/ 8181707 w 8181707"/>
              <a:gd name="connsiteY7" fmla="*/ 103340 h 2118600"/>
              <a:gd name="connsiteX0" fmla="*/ 0 w 8181707"/>
              <a:gd name="connsiteY0" fmla="*/ 624182 h 2092547"/>
              <a:gd name="connsiteX1" fmla="*/ 989572 w 8181707"/>
              <a:gd name="connsiteY1" fmla="*/ 501 h 2092547"/>
              <a:gd name="connsiteX2" fmla="*/ 2422567 w 8181707"/>
              <a:gd name="connsiteY2" fmla="*/ 514279 h 2092547"/>
              <a:gd name="connsiteX3" fmla="*/ 3286663 w 8181707"/>
              <a:gd name="connsiteY3" fmla="*/ 243835 h 2092547"/>
              <a:gd name="connsiteX4" fmla="*/ 4375881 w 8181707"/>
              <a:gd name="connsiteY4" fmla="*/ 1464716 h 2092547"/>
              <a:gd name="connsiteX5" fmla="*/ 5182016 w 8181707"/>
              <a:gd name="connsiteY5" fmla="*/ 1265125 h 2092547"/>
              <a:gd name="connsiteX6" fmla="*/ 7062713 w 8181707"/>
              <a:gd name="connsiteY6" fmla="*/ 2091806 h 2092547"/>
              <a:gd name="connsiteX7" fmla="*/ 7703391 w 8181707"/>
              <a:gd name="connsiteY7" fmla="*/ 1099786 h 2092547"/>
              <a:gd name="connsiteX8" fmla="*/ 8181707 w 8181707"/>
              <a:gd name="connsiteY8" fmla="*/ 103340 h 2092547"/>
              <a:gd name="connsiteX0" fmla="*/ 0 w 11509095"/>
              <a:gd name="connsiteY0" fmla="*/ 624182 h 2387714"/>
              <a:gd name="connsiteX1" fmla="*/ 989572 w 11509095"/>
              <a:gd name="connsiteY1" fmla="*/ 501 h 2387714"/>
              <a:gd name="connsiteX2" fmla="*/ 2422567 w 11509095"/>
              <a:gd name="connsiteY2" fmla="*/ 514279 h 2387714"/>
              <a:gd name="connsiteX3" fmla="*/ 3286663 w 11509095"/>
              <a:gd name="connsiteY3" fmla="*/ 243835 h 2387714"/>
              <a:gd name="connsiteX4" fmla="*/ 4375881 w 11509095"/>
              <a:gd name="connsiteY4" fmla="*/ 1464716 h 2387714"/>
              <a:gd name="connsiteX5" fmla="*/ 5182016 w 11509095"/>
              <a:gd name="connsiteY5" fmla="*/ 1265125 h 2387714"/>
              <a:gd name="connsiteX6" fmla="*/ 7062713 w 11509095"/>
              <a:gd name="connsiteY6" fmla="*/ 2091806 h 2387714"/>
              <a:gd name="connsiteX7" fmla="*/ 7703391 w 11509095"/>
              <a:gd name="connsiteY7" fmla="*/ 1099786 h 2387714"/>
              <a:gd name="connsiteX8" fmla="*/ 11509095 w 11509095"/>
              <a:gd name="connsiteY8" fmla="*/ 2376713 h 2387714"/>
              <a:gd name="connsiteX0" fmla="*/ 0 w 11509095"/>
              <a:gd name="connsiteY0" fmla="*/ 624182 h 2386822"/>
              <a:gd name="connsiteX1" fmla="*/ 989572 w 11509095"/>
              <a:gd name="connsiteY1" fmla="*/ 501 h 2386822"/>
              <a:gd name="connsiteX2" fmla="*/ 2422567 w 11509095"/>
              <a:gd name="connsiteY2" fmla="*/ 514279 h 2386822"/>
              <a:gd name="connsiteX3" fmla="*/ 3286663 w 11509095"/>
              <a:gd name="connsiteY3" fmla="*/ 243835 h 2386822"/>
              <a:gd name="connsiteX4" fmla="*/ 4375881 w 11509095"/>
              <a:gd name="connsiteY4" fmla="*/ 1464716 h 2386822"/>
              <a:gd name="connsiteX5" fmla="*/ 5182016 w 11509095"/>
              <a:gd name="connsiteY5" fmla="*/ 1265125 h 2386822"/>
              <a:gd name="connsiteX6" fmla="*/ 7062713 w 11509095"/>
              <a:gd name="connsiteY6" fmla="*/ 2091806 h 2386822"/>
              <a:gd name="connsiteX7" fmla="*/ 8488737 w 11509095"/>
              <a:gd name="connsiteY7" fmla="*/ 934451 h 2386822"/>
              <a:gd name="connsiteX8" fmla="*/ 11509095 w 11509095"/>
              <a:gd name="connsiteY8" fmla="*/ 2376713 h 2386822"/>
              <a:gd name="connsiteX0" fmla="*/ 0 w 11509095"/>
              <a:gd name="connsiteY0" fmla="*/ 624182 h 2386822"/>
              <a:gd name="connsiteX1" fmla="*/ 989572 w 11509095"/>
              <a:gd name="connsiteY1" fmla="*/ 501 h 2386822"/>
              <a:gd name="connsiteX2" fmla="*/ 2422567 w 11509095"/>
              <a:gd name="connsiteY2" fmla="*/ 514279 h 2386822"/>
              <a:gd name="connsiteX3" fmla="*/ 3286663 w 11509095"/>
              <a:gd name="connsiteY3" fmla="*/ 243835 h 2386822"/>
              <a:gd name="connsiteX4" fmla="*/ 4375881 w 11509095"/>
              <a:gd name="connsiteY4" fmla="*/ 1464716 h 2386822"/>
              <a:gd name="connsiteX5" fmla="*/ 5182016 w 11509095"/>
              <a:gd name="connsiteY5" fmla="*/ 1265125 h 2386822"/>
              <a:gd name="connsiteX6" fmla="*/ 7062713 w 11509095"/>
              <a:gd name="connsiteY6" fmla="*/ 2091806 h 2386822"/>
              <a:gd name="connsiteX7" fmla="*/ 8488737 w 11509095"/>
              <a:gd name="connsiteY7" fmla="*/ 934451 h 2386822"/>
              <a:gd name="connsiteX8" fmla="*/ 11509095 w 11509095"/>
              <a:gd name="connsiteY8" fmla="*/ 2376713 h 2386822"/>
              <a:gd name="connsiteX0" fmla="*/ 0 w 11509095"/>
              <a:gd name="connsiteY0" fmla="*/ 624182 h 2386822"/>
              <a:gd name="connsiteX1" fmla="*/ 989572 w 11509095"/>
              <a:gd name="connsiteY1" fmla="*/ 501 h 2386822"/>
              <a:gd name="connsiteX2" fmla="*/ 2422567 w 11509095"/>
              <a:gd name="connsiteY2" fmla="*/ 514279 h 2386822"/>
              <a:gd name="connsiteX3" fmla="*/ 3286663 w 11509095"/>
              <a:gd name="connsiteY3" fmla="*/ 243835 h 2386822"/>
              <a:gd name="connsiteX4" fmla="*/ 4375881 w 11509095"/>
              <a:gd name="connsiteY4" fmla="*/ 1464716 h 2386822"/>
              <a:gd name="connsiteX5" fmla="*/ 5182016 w 11509095"/>
              <a:gd name="connsiteY5" fmla="*/ 1265125 h 2386822"/>
              <a:gd name="connsiteX6" fmla="*/ 7062713 w 11509095"/>
              <a:gd name="connsiteY6" fmla="*/ 2091806 h 2386822"/>
              <a:gd name="connsiteX7" fmla="*/ 8488737 w 11509095"/>
              <a:gd name="connsiteY7" fmla="*/ 934451 h 2386822"/>
              <a:gd name="connsiteX8" fmla="*/ 11509095 w 11509095"/>
              <a:gd name="connsiteY8" fmla="*/ 2376713 h 2386822"/>
              <a:gd name="connsiteX0" fmla="*/ 0 w 11509095"/>
              <a:gd name="connsiteY0" fmla="*/ 624182 h 2388596"/>
              <a:gd name="connsiteX1" fmla="*/ 989572 w 11509095"/>
              <a:gd name="connsiteY1" fmla="*/ 501 h 2388596"/>
              <a:gd name="connsiteX2" fmla="*/ 2422567 w 11509095"/>
              <a:gd name="connsiteY2" fmla="*/ 514279 h 2388596"/>
              <a:gd name="connsiteX3" fmla="*/ 3286663 w 11509095"/>
              <a:gd name="connsiteY3" fmla="*/ 243835 h 2388596"/>
              <a:gd name="connsiteX4" fmla="*/ 4375881 w 11509095"/>
              <a:gd name="connsiteY4" fmla="*/ 1464716 h 2388596"/>
              <a:gd name="connsiteX5" fmla="*/ 5182016 w 11509095"/>
              <a:gd name="connsiteY5" fmla="*/ 1265125 h 2388596"/>
              <a:gd name="connsiteX6" fmla="*/ 7062713 w 11509095"/>
              <a:gd name="connsiteY6" fmla="*/ 2091806 h 2388596"/>
              <a:gd name="connsiteX7" fmla="*/ 8488737 w 11509095"/>
              <a:gd name="connsiteY7" fmla="*/ 934451 h 2388596"/>
              <a:gd name="connsiteX8" fmla="*/ 11509095 w 11509095"/>
              <a:gd name="connsiteY8" fmla="*/ 2376713 h 2388596"/>
              <a:gd name="connsiteX0" fmla="*/ 0 w 11509095"/>
              <a:gd name="connsiteY0" fmla="*/ 624182 h 2388886"/>
              <a:gd name="connsiteX1" fmla="*/ 989572 w 11509095"/>
              <a:gd name="connsiteY1" fmla="*/ 501 h 2388886"/>
              <a:gd name="connsiteX2" fmla="*/ 2422567 w 11509095"/>
              <a:gd name="connsiteY2" fmla="*/ 514279 h 2388886"/>
              <a:gd name="connsiteX3" fmla="*/ 3286663 w 11509095"/>
              <a:gd name="connsiteY3" fmla="*/ 243835 h 2388886"/>
              <a:gd name="connsiteX4" fmla="*/ 4375881 w 11509095"/>
              <a:gd name="connsiteY4" fmla="*/ 1464716 h 2388886"/>
              <a:gd name="connsiteX5" fmla="*/ 5182016 w 11509095"/>
              <a:gd name="connsiteY5" fmla="*/ 1265125 h 2388886"/>
              <a:gd name="connsiteX6" fmla="*/ 7062713 w 11509095"/>
              <a:gd name="connsiteY6" fmla="*/ 2091806 h 2388886"/>
              <a:gd name="connsiteX7" fmla="*/ 9088080 w 11509095"/>
              <a:gd name="connsiteY7" fmla="*/ 975785 h 2388886"/>
              <a:gd name="connsiteX8" fmla="*/ 11509095 w 11509095"/>
              <a:gd name="connsiteY8" fmla="*/ 2376713 h 2388886"/>
              <a:gd name="connsiteX0" fmla="*/ 0 w 11509095"/>
              <a:gd name="connsiteY0" fmla="*/ 624182 h 2387672"/>
              <a:gd name="connsiteX1" fmla="*/ 989572 w 11509095"/>
              <a:gd name="connsiteY1" fmla="*/ 501 h 2387672"/>
              <a:gd name="connsiteX2" fmla="*/ 2422567 w 11509095"/>
              <a:gd name="connsiteY2" fmla="*/ 514279 h 2387672"/>
              <a:gd name="connsiteX3" fmla="*/ 3286663 w 11509095"/>
              <a:gd name="connsiteY3" fmla="*/ 243835 h 2387672"/>
              <a:gd name="connsiteX4" fmla="*/ 4375881 w 11509095"/>
              <a:gd name="connsiteY4" fmla="*/ 1464716 h 2387672"/>
              <a:gd name="connsiteX5" fmla="*/ 5182016 w 11509095"/>
              <a:gd name="connsiteY5" fmla="*/ 1265125 h 2387672"/>
              <a:gd name="connsiteX6" fmla="*/ 7062713 w 11509095"/>
              <a:gd name="connsiteY6" fmla="*/ 2091806 h 2387672"/>
              <a:gd name="connsiteX7" fmla="*/ 9050395 w 11509095"/>
              <a:gd name="connsiteY7" fmla="*/ 787362 h 2387672"/>
              <a:gd name="connsiteX8" fmla="*/ 11509095 w 11509095"/>
              <a:gd name="connsiteY8" fmla="*/ 2376713 h 2387672"/>
              <a:gd name="connsiteX0" fmla="*/ 0 w 11509095"/>
              <a:gd name="connsiteY0" fmla="*/ 624182 h 2388437"/>
              <a:gd name="connsiteX1" fmla="*/ 989572 w 11509095"/>
              <a:gd name="connsiteY1" fmla="*/ 501 h 2388437"/>
              <a:gd name="connsiteX2" fmla="*/ 2422567 w 11509095"/>
              <a:gd name="connsiteY2" fmla="*/ 514279 h 2388437"/>
              <a:gd name="connsiteX3" fmla="*/ 3286663 w 11509095"/>
              <a:gd name="connsiteY3" fmla="*/ 243835 h 2388437"/>
              <a:gd name="connsiteX4" fmla="*/ 4375881 w 11509095"/>
              <a:gd name="connsiteY4" fmla="*/ 1464716 h 2388437"/>
              <a:gd name="connsiteX5" fmla="*/ 5182016 w 11509095"/>
              <a:gd name="connsiteY5" fmla="*/ 1265125 h 2388437"/>
              <a:gd name="connsiteX6" fmla="*/ 7138084 w 11509095"/>
              <a:gd name="connsiteY6" fmla="*/ 1752643 h 2388437"/>
              <a:gd name="connsiteX7" fmla="*/ 9050395 w 11509095"/>
              <a:gd name="connsiteY7" fmla="*/ 787362 h 2388437"/>
              <a:gd name="connsiteX8" fmla="*/ 11509095 w 11509095"/>
              <a:gd name="connsiteY8" fmla="*/ 2376713 h 2388437"/>
              <a:gd name="connsiteX0" fmla="*/ 0 w 11509095"/>
              <a:gd name="connsiteY0" fmla="*/ 624182 h 2389835"/>
              <a:gd name="connsiteX1" fmla="*/ 989572 w 11509095"/>
              <a:gd name="connsiteY1" fmla="*/ 501 h 2389835"/>
              <a:gd name="connsiteX2" fmla="*/ 2422567 w 11509095"/>
              <a:gd name="connsiteY2" fmla="*/ 514279 h 2389835"/>
              <a:gd name="connsiteX3" fmla="*/ 3286663 w 11509095"/>
              <a:gd name="connsiteY3" fmla="*/ 243835 h 2389835"/>
              <a:gd name="connsiteX4" fmla="*/ 4375881 w 11509095"/>
              <a:gd name="connsiteY4" fmla="*/ 1464716 h 2389835"/>
              <a:gd name="connsiteX5" fmla="*/ 5182016 w 11509095"/>
              <a:gd name="connsiteY5" fmla="*/ 1265125 h 2389835"/>
              <a:gd name="connsiteX6" fmla="*/ 7138084 w 11509095"/>
              <a:gd name="connsiteY6" fmla="*/ 1752643 h 2389835"/>
              <a:gd name="connsiteX7" fmla="*/ 9276503 w 11509095"/>
              <a:gd name="connsiteY7" fmla="*/ 975792 h 2389835"/>
              <a:gd name="connsiteX8" fmla="*/ 11509095 w 11509095"/>
              <a:gd name="connsiteY8" fmla="*/ 2376713 h 2389835"/>
              <a:gd name="connsiteX0" fmla="*/ 0 w 11509095"/>
              <a:gd name="connsiteY0" fmla="*/ 624182 h 2389180"/>
              <a:gd name="connsiteX1" fmla="*/ 989572 w 11509095"/>
              <a:gd name="connsiteY1" fmla="*/ 501 h 2389180"/>
              <a:gd name="connsiteX2" fmla="*/ 2422567 w 11509095"/>
              <a:gd name="connsiteY2" fmla="*/ 514279 h 2389180"/>
              <a:gd name="connsiteX3" fmla="*/ 3286663 w 11509095"/>
              <a:gd name="connsiteY3" fmla="*/ 243835 h 2389180"/>
              <a:gd name="connsiteX4" fmla="*/ 4375881 w 11509095"/>
              <a:gd name="connsiteY4" fmla="*/ 1464716 h 2389180"/>
              <a:gd name="connsiteX5" fmla="*/ 5182016 w 11509095"/>
              <a:gd name="connsiteY5" fmla="*/ 1265125 h 2389180"/>
              <a:gd name="connsiteX6" fmla="*/ 7138084 w 11509095"/>
              <a:gd name="connsiteY6" fmla="*/ 1752643 h 2389180"/>
              <a:gd name="connsiteX7" fmla="*/ 9307712 w 11509095"/>
              <a:gd name="connsiteY7" fmla="*/ 892570 h 2389180"/>
              <a:gd name="connsiteX8" fmla="*/ 11509095 w 11509095"/>
              <a:gd name="connsiteY8" fmla="*/ 2376713 h 2389180"/>
              <a:gd name="connsiteX0" fmla="*/ 0 w 11509095"/>
              <a:gd name="connsiteY0" fmla="*/ 624182 h 2389232"/>
              <a:gd name="connsiteX1" fmla="*/ 989572 w 11509095"/>
              <a:gd name="connsiteY1" fmla="*/ 501 h 2389232"/>
              <a:gd name="connsiteX2" fmla="*/ 2422567 w 11509095"/>
              <a:gd name="connsiteY2" fmla="*/ 514279 h 2389232"/>
              <a:gd name="connsiteX3" fmla="*/ 3286663 w 11509095"/>
              <a:gd name="connsiteY3" fmla="*/ 243835 h 2389232"/>
              <a:gd name="connsiteX4" fmla="*/ 4375881 w 11509095"/>
              <a:gd name="connsiteY4" fmla="*/ 1464716 h 2389232"/>
              <a:gd name="connsiteX5" fmla="*/ 5182016 w 11509095"/>
              <a:gd name="connsiteY5" fmla="*/ 1265125 h 2389232"/>
              <a:gd name="connsiteX6" fmla="*/ 7096473 w 11509095"/>
              <a:gd name="connsiteY6" fmla="*/ 1711032 h 2389232"/>
              <a:gd name="connsiteX7" fmla="*/ 9307712 w 11509095"/>
              <a:gd name="connsiteY7" fmla="*/ 892570 h 2389232"/>
              <a:gd name="connsiteX8" fmla="*/ 11509095 w 11509095"/>
              <a:gd name="connsiteY8" fmla="*/ 2376713 h 2389232"/>
              <a:gd name="connsiteX0" fmla="*/ 0 w 11509095"/>
              <a:gd name="connsiteY0" fmla="*/ 624510 h 2389560"/>
              <a:gd name="connsiteX1" fmla="*/ 989572 w 11509095"/>
              <a:gd name="connsiteY1" fmla="*/ 829 h 2389560"/>
              <a:gd name="connsiteX2" fmla="*/ 2422567 w 11509095"/>
              <a:gd name="connsiteY2" fmla="*/ 514607 h 2389560"/>
              <a:gd name="connsiteX3" fmla="*/ 4375881 w 11509095"/>
              <a:gd name="connsiteY3" fmla="*/ 1465044 h 2389560"/>
              <a:gd name="connsiteX4" fmla="*/ 5182016 w 11509095"/>
              <a:gd name="connsiteY4" fmla="*/ 1265453 h 2389560"/>
              <a:gd name="connsiteX5" fmla="*/ 7096473 w 11509095"/>
              <a:gd name="connsiteY5" fmla="*/ 1711360 h 2389560"/>
              <a:gd name="connsiteX6" fmla="*/ 9307712 w 11509095"/>
              <a:gd name="connsiteY6" fmla="*/ 892898 h 2389560"/>
              <a:gd name="connsiteX7" fmla="*/ 11509095 w 11509095"/>
              <a:gd name="connsiteY7" fmla="*/ 2377041 h 2389560"/>
              <a:gd name="connsiteX0" fmla="*/ 0 w 11509095"/>
              <a:gd name="connsiteY0" fmla="*/ 642705 h 2407755"/>
              <a:gd name="connsiteX1" fmla="*/ 989572 w 11509095"/>
              <a:gd name="connsiteY1" fmla="*/ 19024 h 2407755"/>
              <a:gd name="connsiteX2" fmla="*/ 4375881 w 11509095"/>
              <a:gd name="connsiteY2" fmla="*/ 1483239 h 2407755"/>
              <a:gd name="connsiteX3" fmla="*/ 5182016 w 11509095"/>
              <a:gd name="connsiteY3" fmla="*/ 1283648 h 2407755"/>
              <a:gd name="connsiteX4" fmla="*/ 7096473 w 11509095"/>
              <a:gd name="connsiteY4" fmla="*/ 1729555 h 2407755"/>
              <a:gd name="connsiteX5" fmla="*/ 9307712 w 11509095"/>
              <a:gd name="connsiteY5" fmla="*/ 911093 h 2407755"/>
              <a:gd name="connsiteX6" fmla="*/ 11509095 w 11509095"/>
              <a:gd name="connsiteY6" fmla="*/ 2395236 h 2407755"/>
              <a:gd name="connsiteX0" fmla="*/ 0 w 11509095"/>
              <a:gd name="connsiteY0" fmla="*/ 3473 h 1768523"/>
              <a:gd name="connsiteX1" fmla="*/ 2466747 w 11509095"/>
              <a:gd name="connsiteY1" fmla="*/ 1637173 h 1768523"/>
              <a:gd name="connsiteX2" fmla="*/ 4375881 w 11509095"/>
              <a:gd name="connsiteY2" fmla="*/ 844007 h 1768523"/>
              <a:gd name="connsiteX3" fmla="*/ 5182016 w 11509095"/>
              <a:gd name="connsiteY3" fmla="*/ 644416 h 1768523"/>
              <a:gd name="connsiteX4" fmla="*/ 7096473 w 11509095"/>
              <a:gd name="connsiteY4" fmla="*/ 1090323 h 1768523"/>
              <a:gd name="connsiteX5" fmla="*/ 9307712 w 11509095"/>
              <a:gd name="connsiteY5" fmla="*/ 271861 h 1768523"/>
              <a:gd name="connsiteX6" fmla="*/ 11509095 w 11509095"/>
              <a:gd name="connsiteY6" fmla="*/ 1756004 h 1768523"/>
              <a:gd name="connsiteX0" fmla="*/ 0 w 11509095"/>
              <a:gd name="connsiteY0" fmla="*/ 3403 h 1768453"/>
              <a:gd name="connsiteX1" fmla="*/ 2466747 w 11509095"/>
              <a:gd name="connsiteY1" fmla="*/ 1637103 h 1768453"/>
              <a:gd name="connsiteX2" fmla="*/ 5182016 w 11509095"/>
              <a:gd name="connsiteY2" fmla="*/ 644346 h 1768453"/>
              <a:gd name="connsiteX3" fmla="*/ 7096473 w 11509095"/>
              <a:gd name="connsiteY3" fmla="*/ 1090253 h 1768453"/>
              <a:gd name="connsiteX4" fmla="*/ 9307712 w 11509095"/>
              <a:gd name="connsiteY4" fmla="*/ 271791 h 1768453"/>
              <a:gd name="connsiteX5" fmla="*/ 11509095 w 11509095"/>
              <a:gd name="connsiteY5" fmla="*/ 1755934 h 1768453"/>
              <a:gd name="connsiteX0" fmla="*/ 0 w 12778219"/>
              <a:gd name="connsiteY0" fmla="*/ 136365 h 1506115"/>
              <a:gd name="connsiteX1" fmla="*/ 3735871 w 12778219"/>
              <a:gd name="connsiteY1" fmla="*/ 1374765 h 1506115"/>
              <a:gd name="connsiteX2" fmla="*/ 6451140 w 12778219"/>
              <a:gd name="connsiteY2" fmla="*/ 382008 h 1506115"/>
              <a:gd name="connsiteX3" fmla="*/ 8365597 w 12778219"/>
              <a:gd name="connsiteY3" fmla="*/ 827915 h 1506115"/>
              <a:gd name="connsiteX4" fmla="*/ 10576836 w 12778219"/>
              <a:gd name="connsiteY4" fmla="*/ 9453 h 1506115"/>
              <a:gd name="connsiteX5" fmla="*/ 12778219 w 12778219"/>
              <a:gd name="connsiteY5" fmla="*/ 1493596 h 1506115"/>
              <a:gd name="connsiteX0" fmla="*/ 0 w 12840633"/>
              <a:gd name="connsiteY0" fmla="*/ 136365 h 1506115"/>
              <a:gd name="connsiteX1" fmla="*/ 3735871 w 12840633"/>
              <a:gd name="connsiteY1" fmla="*/ 1374765 h 1506115"/>
              <a:gd name="connsiteX2" fmla="*/ 6451140 w 12840633"/>
              <a:gd name="connsiteY2" fmla="*/ 382008 h 1506115"/>
              <a:gd name="connsiteX3" fmla="*/ 8365597 w 12840633"/>
              <a:gd name="connsiteY3" fmla="*/ 827915 h 1506115"/>
              <a:gd name="connsiteX4" fmla="*/ 10576836 w 12840633"/>
              <a:gd name="connsiteY4" fmla="*/ 9453 h 1506115"/>
              <a:gd name="connsiteX5" fmla="*/ 12840633 w 12840633"/>
              <a:gd name="connsiteY5" fmla="*/ 1493595 h 1506115"/>
              <a:gd name="connsiteX0" fmla="*/ 0 w 12840633"/>
              <a:gd name="connsiteY0" fmla="*/ 131411 h 1488641"/>
              <a:gd name="connsiteX1" fmla="*/ 3735871 w 12840633"/>
              <a:gd name="connsiteY1" fmla="*/ 1369811 h 1488641"/>
              <a:gd name="connsiteX2" fmla="*/ 6451140 w 12840633"/>
              <a:gd name="connsiteY2" fmla="*/ 377054 h 1488641"/>
              <a:gd name="connsiteX3" fmla="*/ 8365597 w 12840633"/>
              <a:gd name="connsiteY3" fmla="*/ 822961 h 1488641"/>
              <a:gd name="connsiteX4" fmla="*/ 10576836 w 12840633"/>
              <a:gd name="connsiteY4" fmla="*/ 4499 h 1488641"/>
              <a:gd name="connsiteX5" fmla="*/ 12405616 w 12840633"/>
              <a:gd name="connsiteY5" fmla="*/ 1267416 h 1488641"/>
              <a:gd name="connsiteX6" fmla="*/ 12840633 w 12840633"/>
              <a:gd name="connsiteY6" fmla="*/ 1488641 h 1488641"/>
              <a:gd name="connsiteX0" fmla="*/ 0 w 18936575"/>
              <a:gd name="connsiteY0" fmla="*/ 131411 h 1371104"/>
              <a:gd name="connsiteX1" fmla="*/ 3735871 w 18936575"/>
              <a:gd name="connsiteY1" fmla="*/ 1369811 h 1371104"/>
              <a:gd name="connsiteX2" fmla="*/ 6451140 w 18936575"/>
              <a:gd name="connsiteY2" fmla="*/ 377054 h 1371104"/>
              <a:gd name="connsiteX3" fmla="*/ 8365597 w 18936575"/>
              <a:gd name="connsiteY3" fmla="*/ 822961 h 1371104"/>
              <a:gd name="connsiteX4" fmla="*/ 10576836 w 18936575"/>
              <a:gd name="connsiteY4" fmla="*/ 4499 h 1371104"/>
              <a:gd name="connsiteX5" fmla="*/ 12405616 w 18936575"/>
              <a:gd name="connsiteY5" fmla="*/ 1267416 h 1371104"/>
              <a:gd name="connsiteX6" fmla="*/ 18936575 w 18936575"/>
              <a:gd name="connsiteY6" fmla="*/ 136291 h 1371104"/>
              <a:gd name="connsiteX0" fmla="*/ 0 w 18936575"/>
              <a:gd name="connsiteY0" fmla="*/ 131411 h 1371104"/>
              <a:gd name="connsiteX1" fmla="*/ 3735871 w 18936575"/>
              <a:gd name="connsiteY1" fmla="*/ 1369811 h 1371104"/>
              <a:gd name="connsiteX2" fmla="*/ 6451140 w 18936575"/>
              <a:gd name="connsiteY2" fmla="*/ 377054 h 1371104"/>
              <a:gd name="connsiteX3" fmla="*/ 8365597 w 18936575"/>
              <a:gd name="connsiteY3" fmla="*/ 822961 h 1371104"/>
              <a:gd name="connsiteX4" fmla="*/ 10576836 w 18936575"/>
              <a:gd name="connsiteY4" fmla="*/ 4499 h 1371104"/>
              <a:gd name="connsiteX5" fmla="*/ 12405616 w 18936575"/>
              <a:gd name="connsiteY5" fmla="*/ 1267416 h 1371104"/>
              <a:gd name="connsiteX6" fmla="*/ 18936575 w 18936575"/>
              <a:gd name="connsiteY6" fmla="*/ 136291 h 1371104"/>
              <a:gd name="connsiteX0" fmla="*/ 0 w 18936575"/>
              <a:gd name="connsiteY0" fmla="*/ 131411 h 1371104"/>
              <a:gd name="connsiteX1" fmla="*/ 3735871 w 18936575"/>
              <a:gd name="connsiteY1" fmla="*/ 1369811 h 1371104"/>
              <a:gd name="connsiteX2" fmla="*/ 6451140 w 18936575"/>
              <a:gd name="connsiteY2" fmla="*/ 377054 h 1371104"/>
              <a:gd name="connsiteX3" fmla="*/ 8365597 w 18936575"/>
              <a:gd name="connsiteY3" fmla="*/ 822961 h 1371104"/>
              <a:gd name="connsiteX4" fmla="*/ 10576836 w 18936575"/>
              <a:gd name="connsiteY4" fmla="*/ 4499 h 1371104"/>
              <a:gd name="connsiteX5" fmla="*/ 12405616 w 18936575"/>
              <a:gd name="connsiteY5" fmla="*/ 1267416 h 1371104"/>
              <a:gd name="connsiteX6" fmla="*/ 18936575 w 18936575"/>
              <a:gd name="connsiteY6" fmla="*/ 136291 h 1371104"/>
              <a:gd name="connsiteX0" fmla="*/ 0 w 18936575"/>
              <a:gd name="connsiteY0" fmla="*/ 131411 h 1371104"/>
              <a:gd name="connsiteX1" fmla="*/ 3735871 w 18936575"/>
              <a:gd name="connsiteY1" fmla="*/ 1369811 h 1371104"/>
              <a:gd name="connsiteX2" fmla="*/ 6451140 w 18936575"/>
              <a:gd name="connsiteY2" fmla="*/ 377054 h 1371104"/>
              <a:gd name="connsiteX3" fmla="*/ 8365597 w 18936575"/>
              <a:gd name="connsiteY3" fmla="*/ 822961 h 1371104"/>
              <a:gd name="connsiteX4" fmla="*/ 10576836 w 18936575"/>
              <a:gd name="connsiteY4" fmla="*/ 4499 h 1371104"/>
              <a:gd name="connsiteX5" fmla="*/ 12405616 w 18936575"/>
              <a:gd name="connsiteY5" fmla="*/ 1267416 h 1371104"/>
              <a:gd name="connsiteX6" fmla="*/ 15734459 w 18936575"/>
              <a:gd name="connsiteY6" fmla="*/ 726477 h 1371104"/>
              <a:gd name="connsiteX7" fmla="*/ 18936575 w 18936575"/>
              <a:gd name="connsiteY7" fmla="*/ 136291 h 1371104"/>
              <a:gd name="connsiteX0" fmla="*/ 0 w 18936575"/>
              <a:gd name="connsiteY0" fmla="*/ 131411 h 1777513"/>
              <a:gd name="connsiteX1" fmla="*/ 3735871 w 18936575"/>
              <a:gd name="connsiteY1" fmla="*/ 1369811 h 1777513"/>
              <a:gd name="connsiteX2" fmla="*/ 6451140 w 18936575"/>
              <a:gd name="connsiteY2" fmla="*/ 377054 h 1777513"/>
              <a:gd name="connsiteX3" fmla="*/ 8365597 w 18936575"/>
              <a:gd name="connsiteY3" fmla="*/ 822961 h 1777513"/>
              <a:gd name="connsiteX4" fmla="*/ 10576836 w 18936575"/>
              <a:gd name="connsiteY4" fmla="*/ 4499 h 1777513"/>
              <a:gd name="connsiteX5" fmla="*/ 12405616 w 18936575"/>
              <a:gd name="connsiteY5" fmla="*/ 1267416 h 1777513"/>
              <a:gd name="connsiteX6" fmla="*/ 15713656 w 18936575"/>
              <a:gd name="connsiteY6" fmla="*/ 1725133 h 1777513"/>
              <a:gd name="connsiteX7" fmla="*/ 18936575 w 18936575"/>
              <a:gd name="connsiteY7" fmla="*/ 136291 h 1777513"/>
              <a:gd name="connsiteX0" fmla="*/ 0 w 18936575"/>
              <a:gd name="connsiteY0" fmla="*/ 131411 h 1371104"/>
              <a:gd name="connsiteX1" fmla="*/ 3735871 w 18936575"/>
              <a:gd name="connsiteY1" fmla="*/ 1369811 h 1371104"/>
              <a:gd name="connsiteX2" fmla="*/ 6451140 w 18936575"/>
              <a:gd name="connsiteY2" fmla="*/ 377054 h 1371104"/>
              <a:gd name="connsiteX3" fmla="*/ 8365597 w 18936575"/>
              <a:gd name="connsiteY3" fmla="*/ 822961 h 1371104"/>
              <a:gd name="connsiteX4" fmla="*/ 10576836 w 18936575"/>
              <a:gd name="connsiteY4" fmla="*/ 4499 h 1371104"/>
              <a:gd name="connsiteX5" fmla="*/ 12405616 w 18936575"/>
              <a:gd name="connsiteY5" fmla="*/ 1267416 h 1371104"/>
              <a:gd name="connsiteX6" fmla="*/ 15526407 w 18936575"/>
              <a:gd name="connsiteY6" fmla="*/ 81509 h 1371104"/>
              <a:gd name="connsiteX7" fmla="*/ 18936575 w 18936575"/>
              <a:gd name="connsiteY7" fmla="*/ 136291 h 1371104"/>
              <a:gd name="connsiteX0" fmla="*/ 0 w 18291614"/>
              <a:gd name="connsiteY0" fmla="*/ 131411 h 1371104"/>
              <a:gd name="connsiteX1" fmla="*/ 3735871 w 18291614"/>
              <a:gd name="connsiteY1" fmla="*/ 1369811 h 1371104"/>
              <a:gd name="connsiteX2" fmla="*/ 6451140 w 18291614"/>
              <a:gd name="connsiteY2" fmla="*/ 377054 h 1371104"/>
              <a:gd name="connsiteX3" fmla="*/ 8365597 w 18291614"/>
              <a:gd name="connsiteY3" fmla="*/ 822961 h 1371104"/>
              <a:gd name="connsiteX4" fmla="*/ 10576836 w 18291614"/>
              <a:gd name="connsiteY4" fmla="*/ 4499 h 1371104"/>
              <a:gd name="connsiteX5" fmla="*/ 12405616 w 18291614"/>
              <a:gd name="connsiteY5" fmla="*/ 1267416 h 1371104"/>
              <a:gd name="connsiteX6" fmla="*/ 15526407 w 18291614"/>
              <a:gd name="connsiteY6" fmla="*/ 81509 h 1371104"/>
              <a:gd name="connsiteX7" fmla="*/ 18291614 w 18291614"/>
              <a:gd name="connsiteY7" fmla="*/ 864476 h 1371104"/>
              <a:gd name="connsiteX0" fmla="*/ 0 w 18291614"/>
              <a:gd name="connsiteY0" fmla="*/ 72235 h 1311928"/>
              <a:gd name="connsiteX1" fmla="*/ 3735871 w 18291614"/>
              <a:gd name="connsiteY1" fmla="*/ 1310635 h 1311928"/>
              <a:gd name="connsiteX2" fmla="*/ 6451140 w 18291614"/>
              <a:gd name="connsiteY2" fmla="*/ 317878 h 1311928"/>
              <a:gd name="connsiteX3" fmla="*/ 8365597 w 18291614"/>
              <a:gd name="connsiteY3" fmla="*/ 763785 h 1311928"/>
              <a:gd name="connsiteX4" fmla="*/ 10478736 w 18291614"/>
              <a:gd name="connsiteY4" fmla="*/ 481645 h 1311928"/>
              <a:gd name="connsiteX5" fmla="*/ 12405616 w 18291614"/>
              <a:gd name="connsiteY5" fmla="*/ 1208240 h 1311928"/>
              <a:gd name="connsiteX6" fmla="*/ 15526407 w 18291614"/>
              <a:gd name="connsiteY6" fmla="*/ 22333 h 1311928"/>
              <a:gd name="connsiteX7" fmla="*/ 18291614 w 18291614"/>
              <a:gd name="connsiteY7" fmla="*/ 805300 h 1311928"/>
              <a:gd name="connsiteX0" fmla="*/ 0 w 18291614"/>
              <a:gd name="connsiteY0" fmla="*/ 72235 h 1311928"/>
              <a:gd name="connsiteX1" fmla="*/ 3735871 w 18291614"/>
              <a:gd name="connsiteY1" fmla="*/ 1310635 h 1311928"/>
              <a:gd name="connsiteX2" fmla="*/ 6451140 w 18291614"/>
              <a:gd name="connsiteY2" fmla="*/ 317878 h 1311928"/>
              <a:gd name="connsiteX3" fmla="*/ 8365597 w 18291614"/>
              <a:gd name="connsiteY3" fmla="*/ 763785 h 1311928"/>
              <a:gd name="connsiteX4" fmla="*/ 10478736 w 18291614"/>
              <a:gd name="connsiteY4" fmla="*/ 481645 h 1311928"/>
              <a:gd name="connsiteX5" fmla="*/ 12356566 w 18291614"/>
              <a:gd name="connsiteY5" fmla="*/ 791099 h 1311928"/>
              <a:gd name="connsiteX6" fmla="*/ 15526407 w 18291614"/>
              <a:gd name="connsiteY6" fmla="*/ 22333 h 1311928"/>
              <a:gd name="connsiteX7" fmla="*/ 18291614 w 18291614"/>
              <a:gd name="connsiteY7" fmla="*/ 805300 h 1311928"/>
              <a:gd name="connsiteX0" fmla="*/ 0 w 18291614"/>
              <a:gd name="connsiteY0" fmla="*/ 72235 h 1311928"/>
              <a:gd name="connsiteX1" fmla="*/ 3735871 w 18291614"/>
              <a:gd name="connsiteY1" fmla="*/ 1310635 h 1311928"/>
              <a:gd name="connsiteX2" fmla="*/ 6451140 w 18291614"/>
              <a:gd name="connsiteY2" fmla="*/ 317878 h 1311928"/>
              <a:gd name="connsiteX3" fmla="*/ 8365597 w 18291614"/>
              <a:gd name="connsiteY3" fmla="*/ 763785 h 1311928"/>
              <a:gd name="connsiteX4" fmla="*/ 12356566 w 18291614"/>
              <a:gd name="connsiteY4" fmla="*/ 791099 h 1311928"/>
              <a:gd name="connsiteX5" fmla="*/ 15526407 w 18291614"/>
              <a:gd name="connsiteY5" fmla="*/ 22333 h 1311928"/>
              <a:gd name="connsiteX6" fmla="*/ 18291614 w 18291614"/>
              <a:gd name="connsiteY6" fmla="*/ 805300 h 1311928"/>
              <a:gd name="connsiteX0" fmla="*/ 0 w 18291614"/>
              <a:gd name="connsiteY0" fmla="*/ 72235 h 1325829"/>
              <a:gd name="connsiteX1" fmla="*/ 3735871 w 18291614"/>
              <a:gd name="connsiteY1" fmla="*/ 1310635 h 1325829"/>
              <a:gd name="connsiteX2" fmla="*/ 8365597 w 18291614"/>
              <a:gd name="connsiteY2" fmla="*/ 763785 h 1325829"/>
              <a:gd name="connsiteX3" fmla="*/ 12356566 w 18291614"/>
              <a:gd name="connsiteY3" fmla="*/ 791099 h 1325829"/>
              <a:gd name="connsiteX4" fmla="*/ 15526407 w 18291614"/>
              <a:gd name="connsiteY4" fmla="*/ 22333 h 1325829"/>
              <a:gd name="connsiteX5" fmla="*/ 18291614 w 18291614"/>
              <a:gd name="connsiteY5" fmla="*/ 805300 h 1325829"/>
              <a:gd name="connsiteX0" fmla="*/ 0 w 18291614"/>
              <a:gd name="connsiteY0" fmla="*/ 72235 h 857630"/>
              <a:gd name="connsiteX1" fmla="*/ 8365597 w 18291614"/>
              <a:gd name="connsiteY1" fmla="*/ 763785 h 857630"/>
              <a:gd name="connsiteX2" fmla="*/ 12356566 w 18291614"/>
              <a:gd name="connsiteY2" fmla="*/ 791099 h 857630"/>
              <a:gd name="connsiteX3" fmla="*/ 15526407 w 18291614"/>
              <a:gd name="connsiteY3" fmla="*/ 22333 h 857630"/>
              <a:gd name="connsiteX4" fmla="*/ 18291614 w 18291614"/>
              <a:gd name="connsiteY4" fmla="*/ 805300 h 857630"/>
              <a:gd name="connsiteX0" fmla="*/ 0 w 18291614"/>
              <a:gd name="connsiteY0" fmla="*/ 72235 h 857630"/>
              <a:gd name="connsiteX1" fmla="*/ 4049152 w 18291614"/>
              <a:gd name="connsiteY1" fmla="*/ 763786 h 857630"/>
              <a:gd name="connsiteX2" fmla="*/ 12356566 w 18291614"/>
              <a:gd name="connsiteY2" fmla="*/ 791099 h 857630"/>
              <a:gd name="connsiteX3" fmla="*/ 15526407 w 18291614"/>
              <a:gd name="connsiteY3" fmla="*/ 22333 h 857630"/>
              <a:gd name="connsiteX4" fmla="*/ 18291614 w 18291614"/>
              <a:gd name="connsiteY4" fmla="*/ 805300 h 857630"/>
              <a:gd name="connsiteX0" fmla="*/ 0 w 18291614"/>
              <a:gd name="connsiteY0" fmla="*/ 72235 h 811706"/>
              <a:gd name="connsiteX1" fmla="*/ 4049152 w 18291614"/>
              <a:gd name="connsiteY1" fmla="*/ 763786 h 811706"/>
              <a:gd name="connsiteX2" fmla="*/ 12307514 w 18291614"/>
              <a:gd name="connsiteY2" fmla="*/ 433553 h 811706"/>
              <a:gd name="connsiteX3" fmla="*/ 15526407 w 18291614"/>
              <a:gd name="connsiteY3" fmla="*/ 22333 h 811706"/>
              <a:gd name="connsiteX4" fmla="*/ 18291614 w 18291614"/>
              <a:gd name="connsiteY4" fmla="*/ 805300 h 811706"/>
              <a:gd name="connsiteX0" fmla="*/ 0 w 18438763"/>
              <a:gd name="connsiteY0" fmla="*/ 99720 h 799994"/>
              <a:gd name="connsiteX1" fmla="*/ 4049152 w 18438763"/>
              <a:gd name="connsiteY1" fmla="*/ 791271 h 799994"/>
              <a:gd name="connsiteX2" fmla="*/ 12307514 w 18438763"/>
              <a:gd name="connsiteY2" fmla="*/ 461038 h 799994"/>
              <a:gd name="connsiteX3" fmla="*/ 15526407 w 18438763"/>
              <a:gd name="connsiteY3" fmla="*/ 49818 h 799994"/>
              <a:gd name="connsiteX4" fmla="*/ 18438763 w 18438763"/>
              <a:gd name="connsiteY4" fmla="*/ 177283 h 799994"/>
              <a:gd name="connsiteX0" fmla="*/ 0 w 16623895"/>
              <a:gd name="connsiteY0" fmla="*/ 1351137 h 1400584"/>
              <a:gd name="connsiteX1" fmla="*/ 2234284 w 16623895"/>
              <a:gd name="connsiteY1" fmla="*/ 791271 h 1400584"/>
              <a:gd name="connsiteX2" fmla="*/ 10492646 w 16623895"/>
              <a:gd name="connsiteY2" fmla="*/ 461038 h 1400584"/>
              <a:gd name="connsiteX3" fmla="*/ 13711539 w 16623895"/>
              <a:gd name="connsiteY3" fmla="*/ 49818 h 1400584"/>
              <a:gd name="connsiteX4" fmla="*/ 16623895 w 16623895"/>
              <a:gd name="connsiteY4" fmla="*/ 177283 h 1400584"/>
              <a:gd name="connsiteX0" fmla="*/ 0 w 14389611"/>
              <a:gd name="connsiteY0" fmla="*/ 791271 h 791271"/>
              <a:gd name="connsiteX1" fmla="*/ 8258362 w 14389611"/>
              <a:gd name="connsiteY1" fmla="*/ 461038 h 791271"/>
              <a:gd name="connsiteX2" fmla="*/ 11477255 w 14389611"/>
              <a:gd name="connsiteY2" fmla="*/ 49818 h 791271"/>
              <a:gd name="connsiteX3" fmla="*/ 14389611 w 14389611"/>
              <a:gd name="connsiteY3" fmla="*/ 177283 h 791271"/>
              <a:gd name="connsiteX0" fmla="*/ -1 w 6131248"/>
              <a:gd name="connsiteY0" fmla="*/ 461038 h 461039"/>
              <a:gd name="connsiteX1" fmla="*/ 3218892 w 6131248"/>
              <a:gd name="connsiteY1" fmla="*/ 49818 h 461039"/>
              <a:gd name="connsiteX2" fmla="*/ 6131248 w 6131248"/>
              <a:gd name="connsiteY2" fmla="*/ 177283 h 461039"/>
            </a:gdLst>
            <a:ahLst/>
            <a:cxnLst>
              <a:cxn ang="0">
                <a:pos x="connsiteX0" y="connsiteY0"/>
              </a:cxn>
              <a:cxn ang="0">
                <a:pos x="connsiteX1" y="connsiteY1"/>
              </a:cxn>
              <a:cxn ang="0">
                <a:pos x="connsiteX2" y="connsiteY2"/>
              </a:cxn>
            </a:cxnLst>
            <a:rect l="l" t="t" r="r" b="b"/>
            <a:pathLst>
              <a:path w="6131248" h="461039">
                <a:moveTo>
                  <a:pt x="-1" y="461038"/>
                </a:moveTo>
                <a:cubicBezTo>
                  <a:pt x="1912875" y="337463"/>
                  <a:pt x="2130399" y="238339"/>
                  <a:pt x="3218892" y="49818"/>
                </a:cubicBezTo>
                <a:cubicBezTo>
                  <a:pt x="4307385" y="-138703"/>
                  <a:pt x="5597562" y="275647"/>
                  <a:pt x="6131248" y="177283"/>
                </a:cubicBezTo>
              </a:path>
            </a:pathLst>
          </a:custGeom>
          <a:noFill/>
          <a:ln w="63500" cap="rnd">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495166" y="2915289"/>
            <a:ext cx="1565066" cy="15729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p:cNvSpPr/>
          <p:nvPr/>
        </p:nvSpPr>
        <p:spPr>
          <a:xfrm>
            <a:off x="-1153187" y="3730611"/>
            <a:ext cx="5208115" cy="185993"/>
          </a:xfrm>
          <a:custGeom>
            <a:avLst/>
            <a:gdLst>
              <a:gd name="connsiteX0" fmla="*/ 0 w 8747185"/>
              <a:gd name="connsiteY0" fmla="*/ 0 h 2389893"/>
              <a:gd name="connsiteX1" fmla="*/ 3752491 w 8747185"/>
              <a:gd name="connsiteY1" fmla="*/ 2027208 h 2389893"/>
              <a:gd name="connsiteX2" fmla="*/ 5184476 w 8747185"/>
              <a:gd name="connsiteY2" fmla="*/ 1906438 h 2389893"/>
              <a:gd name="connsiteX3" fmla="*/ 5978106 w 8747185"/>
              <a:gd name="connsiteY3" fmla="*/ 2337759 h 2389893"/>
              <a:gd name="connsiteX4" fmla="*/ 7065034 w 8747185"/>
              <a:gd name="connsiteY4" fmla="*/ 1992702 h 2389893"/>
              <a:gd name="connsiteX5" fmla="*/ 7781026 w 8747185"/>
              <a:gd name="connsiteY5" fmla="*/ 2389517 h 2389893"/>
              <a:gd name="connsiteX6" fmla="*/ 8462513 w 8747185"/>
              <a:gd name="connsiteY6" fmla="*/ 1906438 h 2389893"/>
              <a:gd name="connsiteX7" fmla="*/ 8747185 w 8747185"/>
              <a:gd name="connsiteY7" fmla="*/ 2070340 h 2389893"/>
              <a:gd name="connsiteX0" fmla="*/ 0 w 6866627"/>
              <a:gd name="connsiteY0" fmla="*/ 149569 h 530089"/>
              <a:gd name="connsiteX1" fmla="*/ 1871933 w 6866627"/>
              <a:gd name="connsiteY1" fmla="*/ 132316 h 530089"/>
              <a:gd name="connsiteX2" fmla="*/ 3303918 w 6866627"/>
              <a:gd name="connsiteY2" fmla="*/ 11546 h 530089"/>
              <a:gd name="connsiteX3" fmla="*/ 4097548 w 6866627"/>
              <a:gd name="connsiteY3" fmla="*/ 442867 h 530089"/>
              <a:gd name="connsiteX4" fmla="*/ 5184476 w 6866627"/>
              <a:gd name="connsiteY4" fmla="*/ 97810 h 530089"/>
              <a:gd name="connsiteX5" fmla="*/ 5900468 w 6866627"/>
              <a:gd name="connsiteY5" fmla="*/ 494625 h 530089"/>
              <a:gd name="connsiteX6" fmla="*/ 6581955 w 6866627"/>
              <a:gd name="connsiteY6" fmla="*/ 11546 h 530089"/>
              <a:gd name="connsiteX7" fmla="*/ 6866627 w 6866627"/>
              <a:gd name="connsiteY7" fmla="*/ 175448 h 530089"/>
              <a:gd name="connsiteX0" fmla="*/ 0 w 6866627"/>
              <a:gd name="connsiteY0" fmla="*/ 149569 h 642037"/>
              <a:gd name="connsiteX1" fmla="*/ 2458530 w 6866627"/>
              <a:gd name="connsiteY1" fmla="*/ 468746 h 642037"/>
              <a:gd name="connsiteX2" fmla="*/ 3303918 w 6866627"/>
              <a:gd name="connsiteY2" fmla="*/ 11546 h 642037"/>
              <a:gd name="connsiteX3" fmla="*/ 4097548 w 6866627"/>
              <a:gd name="connsiteY3" fmla="*/ 442867 h 642037"/>
              <a:gd name="connsiteX4" fmla="*/ 5184476 w 6866627"/>
              <a:gd name="connsiteY4" fmla="*/ 97810 h 642037"/>
              <a:gd name="connsiteX5" fmla="*/ 5900468 w 6866627"/>
              <a:gd name="connsiteY5" fmla="*/ 494625 h 642037"/>
              <a:gd name="connsiteX6" fmla="*/ 6581955 w 6866627"/>
              <a:gd name="connsiteY6" fmla="*/ 11546 h 642037"/>
              <a:gd name="connsiteX7" fmla="*/ 6866627 w 6866627"/>
              <a:gd name="connsiteY7" fmla="*/ 175448 h 642037"/>
              <a:gd name="connsiteX0" fmla="*/ 0 w 5615797"/>
              <a:gd name="connsiteY0" fmla="*/ 589517 h 959879"/>
              <a:gd name="connsiteX1" fmla="*/ 1207700 w 5615797"/>
              <a:gd name="connsiteY1" fmla="*/ 468746 h 959879"/>
              <a:gd name="connsiteX2" fmla="*/ 2053088 w 5615797"/>
              <a:gd name="connsiteY2" fmla="*/ 11546 h 959879"/>
              <a:gd name="connsiteX3" fmla="*/ 2846718 w 5615797"/>
              <a:gd name="connsiteY3" fmla="*/ 442867 h 959879"/>
              <a:gd name="connsiteX4" fmla="*/ 3933646 w 5615797"/>
              <a:gd name="connsiteY4" fmla="*/ 97810 h 959879"/>
              <a:gd name="connsiteX5" fmla="*/ 4649638 w 5615797"/>
              <a:gd name="connsiteY5" fmla="*/ 494625 h 959879"/>
              <a:gd name="connsiteX6" fmla="*/ 5331125 w 5615797"/>
              <a:gd name="connsiteY6" fmla="*/ 11546 h 959879"/>
              <a:gd name="connsiteX7" fmla="*/ 5615797 w 5615797"/>
              <a:gd name="connsiteY7" fmla="*/ 175448 h 959879"/>
              <a:gd name="connsiteX0" fmla="*/ 0 w 5615797"/>
              <a:gd name="connsiteY0" fmla="*/ 589517 h 824156"/>
              <a:gd name="connsiteX1" fmla="*/ 1207700 w 5615797"/>
              <a:gd name="connsiteY1" fmla="*/ 468746 h 824156"/>
              <a:gd name="connsiteX2" fmla="*/ 2053088 w 5615797"/>
              <a:gd name="connsiteY2" fmla="*/ 11546 h 824156"/>
              <a:gd name="connsiteX3" fmla="*/ 2846718 w 5615797"/>
              <a:gd name="connsiteY3" fmla="*/ 442867 h 824156"/>
              <a:gd name="connsiteX4" fmla="*/ 3933646 w 5615797"/>
              <a:gd name="connsiteY4" fmla="*/ 97810 h 824156"/>
              <a:gd name="connsiteX5" fmla="*/ 4649638 w 5615797"/>
              <a:gd name="connsiteY5" fmla="*/ 494625 h 824156"/>
              <a:gd name="connsiteX6" fmla="*/ 5331125 w 5615797"/>
              <a:gd name="connsiteY6" fmla="*/ 11546 h 824156"/>
              <a:gd name="connsiteX7" fmla="*/ 5615797 w 5615797"/>
              <a:gd name="connsiteY7" fmla="*/ 175448 h 824156"/>
              <a:gd name="connsiteX0" fmla="*/ 0 w 5615797"/>
              <a:gd name="connsiteY0" fmla="*/ 589517 h 838083"/>
              <a:gd name="connsiteX1" fmla="*/ 1207700 w 5615797"/>
              <a:gd name="connsiteY1" fmla="*/ 468746 h 838083"/>
              <a:gd name="connsiteX2" fmla="*/ 2053088 w 5615797"/>
              <a:gd name="connsiteY2" fmla="*/ 11546 h 838083"/>
              <a:gd name="connsiteX3" fmla="*/ 2846718 w 5615797"/>
              <a:gd name="connsiteY3" fmla="*/ 442867 h 838083"/>
              <a:gd name="connsiteX4" fmla="*/ 3933646 w 5615797"/>
              <a:gd name="connsiteY4" fmla="*/ 97810 h 838083"/>
              <a:gd name="connsiteX5" fmla="*/ 4649638 w 5615797"/>
              <a:gd name="connsiteY5" fmla="*/ 494625 h 838083"/>
              <a:gd name="connsiteX6" fmla="*/ 5331125 w 5615797"/>
              <a:gd name="connsiteY6" fmla="*/ 11546 h 838083"/>
              <a:gd name="connsiteX7" fmla="*/ 5615797 w 5615797"/>
              <a:gd name="connsiteY7" fmla="*/ 175448 h 838083"/>
              <a:gd name="connsiteX0" fmla="*/ 0 w 5615797"/>
              <a:gd name="connsiteY0" fmla="*/ 589517 h 902605"/>
              <a:gd name="connsiteX1" fmla="*/ 1207700 w 5615797"/>
              <a:gd name="connsiteY1" fmla="*/ 468746 h 902605"/>
              <a:gd name="connsiteX2" fmla="*/ 2053088 w 5615797"/>
              <a:gd name="connsiteY2" fmla="*/ 11546 h 902605"/>
              <a:gd name="connsiteX3" fmla="*/ 2846718 w 5615797"/>
              <a:gd name="connsiteY3" fmla="*/ 442867 h 902605"/>
              <a:gd name="connsiteX4" fmla="*/ 3933646 w 5615797"/>
              <a:gd name="connsiteY4" fmla="*/ 97810 h 902605"/>
              <a:gd name="connsiteX5" fmla="*/ 4649638 w 5615797"/>
              <a:gd name="connsiteY5" fmla="*/ 494625 h 902605"/>
              <a:gd name="connsiteX6" fmla="*/ 5331125 w 5615797"/>
              <a:gd name="connsiteY6" fmla="*/ 11546 h 902605"/>
              <a:gd name="connsiteX7" fmla="*/ 5615797 w 5615797"/>
              <a:gd name="connsiteY7" fmla="*/ 175448 h 902605"/>
              <a:gd name="connsiteX0" fmla="*/ 0 w 5900469"/>
              <a:gd name="connsiteY0" fmla="*/ 578663 h 891751"/>
              <a:gd name="connsiteX1" fmla="*/ 1207700 w 5900469"/>
              <a:gd name="connsiteY1" fmla="*/ 457892 h 891751"/>
              <a:gd name="connsiteX2" fmla="*/ 2053088 w 5900469"/>
              <a:gd name="connsiteY2" fmla="*/ 692 h 891751"/>
              <a:gd name="connsiteX3" fmla="*/ 2846718 w 5900469"/>
              <a:gd name="connsiteY3" fmla="*/ 432013 h 891751"/>
              <a:gd name="connsiteX4" fmla="*/ 3933646 w 5900469"/>
              <a:gd name="connsiteY4" fmla="*/ 86956 h 891751"/>
              <a:gd name="connsiteX5" fmla="*/ 4649638 w 5900469"/>
              <a:gd name="connsiteY5" fmla="*/ 483771 h 891751"/>
              <a:gd name="connsiteX6" fmla="*/ 5331125 w 5900469"/>
              <a:gd name="connsiteY6" fmla="*/ 692 h 891751"/>
              <a:gd name="connsiteX7" fmla="*/ 5900469 w 5900469"/>
              <a:gd name="connsiteY7" fmla="*/ 613168 h 891751"/>
              <a:gd name="connsiteX0" fmla="*/ 0 w 5900469"/>
              <a:gd name="connsiteY0" fmla="*/ 586629 h 957294"/>
              <a:gd name="connsiteX1" fmla="*/ 1207700 w 5900469"/>
              <a:gd name="connsiteY1" fmla="*/ 465858 h 957294"/>
              <a:gd name="connsiteX2" fmla="*/ 2225617 w 5900469"/>
              <a:gd name="connsiteY2" fmla="*/ 32 h 957294"/>
              <a:gd name="connsiteX3" fmla="*/ 2846718 w 5900469"/>
              <a:gd name="connsiteY3" fmla="*/ 439979 h 957294"/>
              <a:gd name="connsiteX4" fmla="*/ 3933646 w 5900469"/>
              <a:gd name="connsiteY4" fmla="*/ 94922 h 957294"/>
              <a:gd name="connsiteX5" fmla="*/ 4649638 w 5900469"/>
              <a:gd name="connsiteY5" fmla="*/ 491737 h 957294"/>
              <a:gd name="connsiteX6" fmla="*/ 5331125 w 5900469"/>
              <a:gd name="connsiteY6" fmla="*/ 8658 h 957294"/>
              <a:gd name="connsiteX7" fmla="*/ 5900469 w 5900469"/>
              <a:gd name="connsiteY7" fmla="*/ 621134 h 957294"/>
              <a:gd name="connsiteX0" fmla="*/ 0 w 5900469"/>
              <a:gd name="connsiteY0" fmla="*/ 586629 h 957294"/>
              <a:gd name="connsiteX1" fmla="*/ 1630394 w 5900469"/>
              <a:gd name="connsiteY1" fmla="*/ 465858 h 957294"/>
              <a:gd name="connsiteX2" fmla="*/ 2225617 w 5900469"/>
              <a:gd name="connsiteY2" fmla="*/ 32 h 957294"/>
              <a:gd name="connsiteX3" fmla="*/ 2846718 w 5900469"/>
              <a:gd name="connsiteY3" fmla="*/ 439979 h 957294"/>
              <a:gd name="connsiteX4" fmla="*/ 3933646 w 5900469"/>
              <a:gd name="connsiteY4" fmla="*/ 94922 h 957294"/>
              <a:gd name="connsiteX5" fmla="*/ 4649638 w 5900469"/>
              <a:gd name="connsiteY5" fmla="*/ 491737 h 957294"/>
              <a:gd name="connsiteX6" fmla="*/ 5331125 w 5900469"/>
              <a:gd name="connsiteY6" fmla="*/ 8658 h 957294"/>
              <a:gd name="connsiteX7" fmla="*/ 5900469 w 5900469"/>
              <a:gd name="connsiteY7" fmla="*/ 621134 h 957294"/>
              <a:gd name="connsiteX0" fmla="*/ 0 w 5900469"/>
              <a:gd name="connsiteY0" fmla="*/ 596217 h 906624"/>
              <a:gd name="connsiteX1" fmla="*/ 1664899 w 5900469"/>
              <a:gd name="connsiteY1" fmla="*/ 182148 h 906624"/>
              <a:gd name="connsiteX2" fmla="*/ 2225617 w 5900469"/>
              <a:gd name="connsiteY2" fmla="*/ 9620 h 906624"/>
              <a:gd name="connsiteX3" fmla="*/ 2846718 w 5900469"/>
              <a:gd name="connsiteY3" fmla="*/ 449567 h 906624"/>
              <a:gd name="connsiteX4" fmla="*/ 3933646 w 5900469"/>
              <a:gd name="connsiteY4" fmla="*/ 104510 h 906624"/>
              <a:gd name="connsiteX5" fmla="*/ 4649638 w 5900469"/>
              <a:gd name="connsiteY5" fmla="*/ 501325 h 906624"/>
              <a:gd name="connsiteX6" fmla="*/ 5331125 w 5900469"/>
              <a:gd name="connsiteY6" fmla="*/ 18246 h 906624"/>
              <a:gd name="connsiteX7" fmla="*/ 5900469 w 5900469"/>
              <a:gd name="connsiteY7" fmla="*/ 630722 h 906624"/>
              <a:gd name="connsiteX0" fmla="*/ 0 w 5900469"/>
              <a:gd name="connsiteY0" fmla="*/ 578663 h 888184"/>
              <a:gd name="connsiteX1" fmla="*/ 1664899 w 5900469"/>
              <a:gd name="connsiteY1" fmla="*/ 164594 h 888184"/>
              <a:gd name="connsiteX2" fmla="*/ 2372266 w 5900469"/>
              <a:gd name="connsiteY2" fmla="*/ 26571 h 888184"/>
              <a:gd name="connsiteX3" fmla="*/ 2846718 w 5900469"/>
              <a:gd name="connsiteY3" fmla="*/ 432013 h 888184"/>
              <a:gd name="connsiteX4" fmla="*/ 3933646 w 5900469"/>
              <a:gd name="connsiteY4" fmla="*/ 86956 h 888184"/>
              <a:gd name="connsiteX5" fmla="*/ 4649638 w 5900469"/>
              <a:gd name="connsiteY5" fmla="*/ 483771 h 888184"/>
              <a:gd name="connsiteX6" fmla="*/ 5331125 w 5900469"/>
              <a:gd name="connsiteY6" fmla="*/ 692 h 888184"/>
              <a:gd name="connsiteX7" fmla="*/ 5900469 w 5900469"/>
              <a:gd name="connsiteY7" fmla="*/ 613168 h 888184"/>
              <a:gd name="connsiteX0" fmla="*/ 0 w 5495027"/>
              <a:gd name="connsiteY0" fmla="*/ 0 h 672860"/>
              <a:gd name="connsiteX1" fmla="*/ 1259457 w 5495027"/>
              <a:gd name="connsiteY1" fmla="*/ 224286 h 672860"/>
              <a:gd name="connsiteX2" fmla="*/ 1966824 w 5495027"/>
              <a:gd name="connsiteY2" fmla="*/ 86263 h 672860"/>
              <a:gd name="connsiteX3" fmla="*/ 2441276 w 5495027"/>
              <a:gd name="connsiteY3" fmla="*/ 491705 h 672860"/>
              <a:gd name="connsiteX4" fmla="*/ 3528204 w 5495027"/>
              <a:gd name="connsiteY4" fmla="*/ 146648 h 672860"/>
              <a:gd name="connsiteX5" fmla="*/ 4244196 w 5495027"/>
              <a:gd name="connsiteY5" fmla="*/ 543463 h 672860"/>
              <a:gd name="connsiteX6" fmla="*/ 4925683 w 5495027"/>
              <a:gd name="connsiteY6" fmla="*/ 60384 h 672860"/>
              <a:gd name="connsiteX7" fmla="*/ 5495027 w 5495027"/>
              <a:gd name="connsiteY7" fmla="*/ 672860 h 672860"/>
              <a:gd name="connsiteX0" fmla="*/ 0 w 5495027"/>
              <a:gd name="connsiteY0" fmla="*/ 0 h 672860"/>
              <a:gd name="connsiteX1" fmla="*/ 1259457 w 5495027"/>
              <a:gd name="connsiteY1" fmla="*/ 224286 h 672860"/>
              <a:gd name="connsiteX2" fmla="*/ 1940945 w 5495027"/>
              <a:gd name="connsiteY2" fmla="*/ 34504 h 672860"/>
              <a:gd name="connsiteX3" fmla="*/ 2441276 w 5495027"/>
              <a:gd name="connsiteY3" fmla="*/ 491705 h 672860"/>
              <a:gd name="connsiteX4" fmla="*/ 3528204 w 5495027"/>
              <a:gd name="connsiteY4" fmla="*/ 146648 h 672860"/>
              <a:gd name="connsiteX5" fmla="*/ 4244196 w 5495027"/>
              <a:gd name="connsiteY5" fmla="*/ 543463 h 672860"/>
              <a:gd name="connsiteX6" fmla="*/ 4925683 w 5495027"/>
              <a:gd name="connsiteY6" fmla="*/ 60384 h 672860"/>
              <a:gd name="connsiteX7" fmla="*/ 5495027 w 5495027"/>
              <a:gd name="connsiteY7" fmla="*/ 672860 h 672860"/>
              <a:gd name="connsiteX0" fmla="*/ 0 w 5495027"/>
              <a:gd name="connsiteY0" fmla="*/ 0 h 672860"/>
              <a:gd name="connsiteX1" fmla="*/ 1259457 w 5495027"/>
              <a:gd name="connsiteY1" fmla="*/ 224286 h 672860"/>
              <a:gd name="connsiteX2" fmla="*/ 1923692 w 5495027"/>
              <a:gd name="connsiteY2" fmla="*/ 34504 h 672860"/>
              <a:gd name="connsiteX3" fmla="*/ 2441276 w 5495027"/>
              <a:gd name="connsiteY3" fmla="*/ 491705 h 672860"/>
              <a:gd name="connsiteX4" fmla="*/ 3528204 w 5495027"/>
              <a:gd name="connsiteY4" fmla="*/ 146648 h 672860"/>
              <a:gd name="connsiteX5" fmla="*/ 4244196 w 5495027"/>
              <a:gd name="connsiteY5" fmla="*/ 543463 h 672860"/>
              <a:gd name="connsiteX6" fmla="*/ 4925683 w 5495027"/>
              <a:gd name="connsiteY6" fmla="*/ 60384 h 672860"/>
              <a:gd name="connsiteX7" fmla="*/ 5495027 w 5495027"/>
              <a:gd name="connsiteY7" fmla="*/ 672860 h 672860"/>
              <a:gd name="connsiteX0" fmla="*/ 0 w 5495027"/>
              <a:gd name="connsiteY0" fmla="*/ 0 h 672860"/>
              <a:gd name="connsiteX1" fmla="*/ 1362974 w 5495027"/>
              <a:gd name="connsiteY1" fmla="*/ 69010 h 672860"/>
              <a:gd name="connsiteX2" fmla="*/ 1923692 w 5495027"/>
              <a:gd name="connsiteY2" fmla="*/ 34504 h 672860"/>
              <a:gd name="connsiteX3" fmla="*/ 2441276 w 5495027"/>
              <a:gd name="connsiteY3" fmla="*/ 491705 h 672860"/>
              <a:gd name="connsiteX4" fmla="*/ 3528204 w 5495027"/>
              <a:gd name="connsiteY4" fmla="*/ 146648 h 672860"/>
              <a:gd name="connsiteX5" fmla="*/ 4244196 w 5495027"/>
              <a:gd name="connsiteY5" fmla="*/ 543463 h 672860"/>
              <a:gd name="connsiteX6" fmla="*/ 4925683 w 5495027"/>
              <a:gd name="connsiteY6" fmla="*/ 60384 h 672860"/>
              <a:gd name="connsiteX7" fmla="*/ 5495027 w 5495027"/>
              <a:gd name="connsiteY7" fmla="*/ 672860 h 672860"/>
              <a:gd name="connsiteX0" fmla="*/ 0 w 5495027"/>
              <a:gd name="connsiteY0" fmla="*/ 51406 h 724266"/>
              <a:gd name="connsiteX1" fmla="*/ 1362974 w 5495027"/>
              <a:gd name="connsiteY1" fmla="*/ 120416 h 724266"/>
              <a:gd name="connsiteX2" fmla="*/ 1923692 w 5495027"/>
              <a:gd name="connsiteY2" fmla="*/ 85910 h 724266"/>
              <a:gd name="connsiteX3" fmla="*/ 2441276 w 5495027"/>
              <a:gd name="connsiteY3" fmla="*/ 543111 h 724266"/>
              <a:gd name="connsiteX4" fmla="*/ 3528204 w 5495027"/>
              <a:gd name="connsiteY4" fmla="*/ 198054 h 724266"/>
              <a:gd name="connsiteX5" fmla="*/ 4244196 w 5495027"/>
              <a:gd name="connsiteY5" fmla="*/ 594869 h 724266"/>
              <a:gd name="connsiteX6" fmla="*/ 4925683 w 5495027"/>
              <a:gd name="connsiteY6" fmla="*/ 111790 h 724266"/>
              <a:gd name="connsiteX7" fmla="*/ 5495027 w 5495027"/>
              <a:gd name="connsiteY7" fmla="*/ 724266 h 724266"/>
              <a:gd name="connsiteX0" fmla="*/ 0 w 5495027"/>
              <a:gd name="connsiteY0" fmla="*/ 58534 h 731394"/>
              <a:gd name="connsiteX1" fmla="*/ 1362974 w 5495027"/>
              <a:gd name="connsiteY1" fmla="*/ 127544 h 731394"/>
              <a:gd name="connsiteX2" fmla="*/ 1923692 w 5495027"/>
              <a:gd name="connsiteY2" fmla="*/ 93038 h 731394"/>
              <a:gd name="connsiteX3" fmla="*/ 2441276 w 5495027"/>
              <a:gd name="connsiteY3" fmla="*/ 550239 h 731394"/>
              <a:gd name="connsiteX4" fmla="*/ 3528204 w 5495027"/>
              <a:gd name="connsiteY4" fmla="*/ 205182 h 731394"/>
              <a:gd name="connsiteX5" fmla="*/ 4244196 w 5495027"/>
              <a:gd name="connsiteY5" fmla="*/ 601997 h 731394"/>
              <a:gd name="connsiteX6" fmla="*/ 4925683 w 5495027"/>
              <a:gd name="connsiteY6" fmla="*/ 118918 h 731394"/>
              <a:gd name="connsiteX7" fmla="*/ 5495027 w 5495027"/>
              <a:gd name="connsiteY7" fmla="*/ 731394 h 731394"/>
              <a:gd name="connsiteX0" fmla="*/ 0 w 5495027"/>
              <a:gd name="connsiteY0" fmla="*/ 58534 h 731394"/>
              <a:gd name="connsiteX1" fmla="*/ 1362974 w 5495027"/>
              <a:gd name="connsiteY1" fmla="*/ 127544 h 731394"/>
              <a:gd name="connsiteX2" fmla="*/ 1923692 w 5495027"/>
              <a:gd name="connsiteY2" fmla="*/ 93038 h 731394"/>
              <a:gd name="connsiteX3" fmla="*/ 2441276 w 5495027"/>
              <a:gd name="connsiteY3" fmla="*/ 550239 h 731394"/>
              <a:gd name="connsiteX4" fmla="*/ 3528204 w 5495027"/>
              <a:gd name="connsiteY4" fmla="*/ 205182 h 731394"/>
              <a:gd name="connsiteX5" fmla="*/ 4244196 w 5495027"/>
              <a:gd name="connsiteY5" fmla="*/ 601997 h 731394"/>
              <a:gd name="connsiteX6" fmla="*/ 4925683 w 5495027"/>
              <a:gd name="connsiteY6" fmla="*/ 118918 h 731394"/>
              <a:gd name="connsiteX7" fmla="*/ 5495027 w 5495027"/>
              <a:gd name="connsiteY7" fmla="*/ 731394 h 731394"/>
              <a:gd name="connsiteX0" fmla="*/ 0 w 5495027"/>
              <a:gd name="connsiteY0" fmla="*/ 57611 h 730471"/>
              <a:gd name="connsiteX1" fmla="*/ 1362974 w 5495027"/>
              <a:gd name="connsiteY1" fmla="*/ 126621 h 730471"/>
              <a:gd name="connsiteX2" fmla="*/ 1923692 w 5495027"/>
              <a:gd name="connsiteY2" fmla="*/ 92115 h 730471"/>
              <a:gd name="connsiteX3" fmla="*/ 2484408 w 5495027"/>
              <a:gd name="connsiteY3" fmla="*/ 532063 h 730471"/>
              <a:gd name="connsiteX4" fmla="*/ 3528204 w 5495027"/>
              <a:gd name="connsiteY4" fmla="*/ 204259 h 730471"/>
              <a:gd name="connsiteX5" fmla="*/ 4244196 w 5495027"/>
              <a:gd name="connsiteY5" fmla="*/ 601074 h 730471"/>
              <a:gd name="connsiteX6" fmla="*/ 4925683 w 5495027"/>
              <a:gd name="connsiteY6" fmla="*/ 117995 h 730471"/>
              <a:gd name="connsiteX7" fmla="*/ 5495027 w 5495027"/>
              <a:gd name="connsiteY7" fmla="*/ 730471 h 730471"/>
              <a:gd name="connsiteX0" fmla="*/ 0 w 5495027"/>
              <a:gd name="connsiteY0" fmla="*/ 57611 h 892809"/>
              <a:gd name="connsiteX1" fmla="*/ 1362974 w 5495027"/>
              <a:gd name="connsiteY1" fmla="*/ 126621 h 892809"/>
              <a:gd name="connsiteX2" fmla="*/ 1923692 w 5495027"/>
              <a:gd name="connsiteY2" fmla="*/ 92115 h 892809"/>
              <a:gd name="connsiteX3" fmla="*/ 2484408 w 5495027"/>
              <a:gd name="connsiteY3" fmla="*/ 532063 h 892809"/>
              <a:gd name="connsiteX4" fmla="*/ 3605842 w 5495027"/>
              <a:gd name="connsiteY4" fmla="*/ 885745 h 892809"/>
              <a:gd name="connsiteX5" fmla="*/ 3528204 w 5495027"/>
              <a:gd name="connsiteY5" fmla="*/ 204259 h 892809"/>
              <a:gd name="connsiteX6" fmla="*/ 4244196 w 5495027"/>
              <a:gd name="connsiteY6" fmla="*/ 601074 h 892809"/>
              <a:gd name="connsiteX7" fmla="*/ 4925683 w 5495027"/>
              <a:gd name="connsiteY7" fmla="*/ 117995 h 892809"/>
              <a:gd name="connsiteX8" fmla="*/ 5495027 w 5495027"/>
              <a:gd name="connsiteY8" fmla="*/ 730471 h 892809"/>
              <a:gd name="connsiteX0" fmla="*/ 0 w 5495027"/>
              <a:gd name="connsiteY0" fmla="*/ 57611 h 730471"/>
              <a:gd name="connsiteX1" fmla="*/ 1362974 w 5495027"/>
              <a:gd name="connsiteY1" fmla="*/ 126621 h 730471"/>
              <a:gd name="connsiteX2" fmla="*/ 1923692 w 5495027"/>
              <a:gd name="connsiteY2" fmla="*/ 92115 h 730471"/>
              <a:gd name="connsiteX3" fmla="*/ 2484408 w 5495027"/>
              <a:gd name="connsiteY3" fmla="*/ 532063 h 730471"/>
              <a:gd name="connsiteX4" fmla="*/ 3036499 w 5495027"/>
              <a:gd name="connsiteY4" fmla="*/ 428545 h 730471"/>
              <a:gd name="connsiteX5" fmla="*/ 3528204 w 5495027"/>
              <a:gd name="connsiteY5" fmla="*/ 204259 h 730471"/>
              <a:gd name="connsiteX6" fmla="*/ 4244196 w 5495027"/>
              <a:gd name="connsiteY6" fmla="*/ 601074 h 730471"/>
              <a:gd name="connsiteX7" fmla="*/ 4925683 w 5495027"/>
              <a:gd name="connsiteY7" fmla="*/ 117995 h 730471"/>
              <a:gd name="connsiteX8" fmla="*/ 5495027 w 5495027"/>
              <a:gd name="connsiteY8" fmla="*/ 730471 h 730471"/>
              <a:gd name="connsiteX0" fmla="*/ 0 w 5495027"/>
              <a:gd name="connsiteY0" fmla="*/ 38325 h 711185"/>
              <a:gd name="connsiteX1" fmla="*/ 1362974 w 5495027"/>
              <a:gd name="connsiteY1" fmla="*/ 107335 h 711185"/>
              <a:gd name="connsiteX2" fmla="*/ 1923692 w 5495027"/>
              <a:gd name="connsiteY2" fmla="*/ 72829 h 711185"/>
              <a:gd name="connsiteX3" fmla="*/ 2363638 w 5495027"/>
              <a:gd name="connsiteY3" fmla="*/ 115962 h 711185"/>
              <a:gd name="connsiteX4" fmla="*/ 3036499 w 5495027"/>
              <a:gd name="connsiteY4" fmla="*/ 409259 h 711185"/>
              <a:gd name="connsiteX5" fmla="*/ 3528204 w 5495027"/>
              <a:gd name="connsiteY5" fmla="*/ 184973 h 711185"/>
              <a:gd name="connsiteX6" fmla="*/ 4244196 w 5495027"/>
              <a:gd name="connsiteY6" fmla="*/ 581788 h 711185"/>
              <a:gd name="connsiteX7" fmla="*/ 4925683 w 5495027"/>
              <a:gd name="connsiteY7" fmla="*/ 98709 h 711185"/>
              <a:gd name="connsiteX8" fmla="*/ 5495027 w 5495027"/>
              <a:gd name="connsiteY8" fmla="*/ 711185 h 711185"/>
              <a:gd name="connsiteX0" fmla="*/ 0 w 5495027"/>
              <a:gd name="connsiteY0" fmla="*/ 38325 h 711185"/>
              <a:gd name="connsiteX1" fmla="*/ 1362974 w 5495027"/>
              <a:gd name="connsiteY1" fmla="*/ 107335 h 711185"/>
              <a:gd name="connsiteX2" fmla="*/ 1923692 w 5495027"/>
              <a:gd name="connsiteY2" fmla="*/ 72829 h 711185"/>
              <a:gd name="connsiteX3" fmla="*/ 2363638 w 5495027"/>
              <a:gd name="connsiteY3" fmla="*/ 115962 h 711185"/>
              <a:gd name="connsiteX4" fmla="*/ 3036499 w 5495027"/>
              <a:gd name="connsiteY4" fmla="*/ 409259 h 711185"/>
              <a:gd name="connsiteX5" fmla="*/ 3528204 w 5495027"/>
              <a:gd name="connsiteY5" fmla="*/ 184973 h 711185"/>
              <a:gd name="connsiteX6" fmla="*/ 4244196 w 5495027"/>
              <a:gd name="connsiteY6" fmla="*/ 581788 h 711185"/>
              <a:gd name="connsiteX7" fmla="*/ 4925683 w 5495027"/>
              <a:gd name="connsiteY7" fmla="*/ 98709 h 711185"/>
              <a:gd name="connsiteX8" fmla="*/ 5495027 w 5495027"/>
              <a:gd name="connsiteY8" fmla="*/ 711185 h 711185"/>
              <a:gd name="connsiteX0" fmla="*/ 0 w 5495027"/>
              <a:gd name="connsiteY0" fmla="*/ 0 h 672860"/>
              <a:gd name="connsiteX1" fmla="*/ 1362974 w 5495027"/>
              <a:gd name="connsiteY1" fmla="*/ 69010 h 672860"/>
              <a:gd name="connsiteX2" fmla="*/ 1923692 w 5495027"/>
              <a:gd name="connsiteY2" fmla="*/ 34504 h 672860"/>
              <a:gd name="connsiteX3" fmla="*/ 2363638 w 5495027"/>
              <a:gd name="connsiteY3" fmla="*/ 77637 h 672860"/>
              <a:gd name="connsiteX4" fmla="*/ 3036499 w 5495027"/>
              <a:gd name="connsiteY4" fmla="*/ 370934 h 672860"/>
              <a:gd name="connsiteX5" fmla="*/ 3528204 w 5495027"/>
              <a:gd name="connsiteY5" fmla="*/ 146648 h 672860"/>
              <a:gd name="connsiteX6" fmla="*/ 4244196 w 5495027"/>
              <a:gd name="connsiteY6" fmla="*/ 543463 h 672860"/>
              <a:gd name="connsiteX7" fmla="*/ 4925683 w 5495027"/>
              <a:gd name="connsiteY7" fmla="*/ 60384 h 672860"/>
              <a:gd name="connsiteX8" fmla="*/ 5495027 w 5495027"/>
              <a:gd name="connsiteY8" fmla="*/ 672860 h 672860"/>
              <a:gd name="connsiteX0" fmla="*/ 0 w 5495027"/>
              <a:gd name="connsiteY0" fmla="*/ 11895 h 684755"/>
              <a:gd name="connsiteX1" fmla="*/ 1362974 w 5495027"/>
              <a:gd name="connsiteY1" fmla="*/ 80905 h 684755"/>
              <a:gd name="connsiteX2" fmla="*/ 1923692 w 5495027"/>
              <a:gd name="connsiteY2" fmla="*/ 46399 h 684755"/>
              <a:gd name="connsiteX3" fmla="*/ 2363638 w 5495027"/>
              <a:gd name="connsiteY3" fmla="*/ 89532 h 684755"/>
              <a:gd name="connsiteX4" fmla="*/ 3036499 w 5495027"/>
              <a:gd name="connsiteY4" fmla="*/ 382829 h 684755"/>
              <a:gd name="connsiteX5" fmla="*/ 3528204 w 5495027"/>
              <a:gd name="connsiteY5" fmla="*/ 158543 h 684755"/>
              <a:gd name="connsiteX6" fmla="*/ 4244196 w 5495027"/>
              <a:gd name="connsiteY6" fmla="*/ 555358 h 684755"/>
              <a:gd name="connsiteX7" fmla="*/ 4925683 w 5495027"/>
              <a:gd name="connsiteY7" fmla="*/ 72279 h 684755"/>
              <a:gd name="connsiteX8" fmla="*/ 5495027 w 5495027"/>
              <a:gd name="connsiteY8" fmla="*/ 684755 h 684755"/>
              <a:gd name="connsiteX0" fmla="*/ 0 w 5495027"/>
              <a:gd name="connsiteY0" fmla="*/ 11895 h 684755"/>
              <a:gd name="connsiteX1" fmla="*/ 1362974 w 5495027"/>
              <a:gd name="connsiteY1" fmla="*/ 80905 h 684755"/>
              <a:gd name="connsiteX2" fmla="*/ 1923692 w 5495027"/>
              <a:gd name="connsiteY2" fmla="*/ 46399 h 684755"/>
              <a:gd name="connsiteX3" fmla="*/ 2363638 w 5495027"/>
              <a:gd name="connsiteY3" fmla="*/ 89532 h 684755"/>
              <a:gd name="connsiteX4" fmla="*/ 3036499 w 5495027"/>
              <a:gd name="connsiteY4" fmla="*/ 382829 h 684755"/>
              <a:gd name="connsiteX5" fmla="*/ 3528204 w 5495027"/>
              <a:gd name="connsiteY5" fmla="*/ 158543 h 684755"/>
              <a:gd name="connsiteX6" fmla="*/ 4244196 w 5495027"/>
              <a:gd name="connsiteY6" fmla="*/ 555358 h 684755"/>
              <a:gd name="connsiteX7" fmla="*/ 4925683 w 5495027"/>
              <a:gd name="connsiteY7" fmla="*/ 72279 h 684755"/>
              <a:gd name="connsiteX8" fmla="*/ 5495027 w 5495027"/>
              <a:gd name="connsiteY8" fmla="*/ 684755 h 684755"/>
              <a:gd name="connsiteX0" fmla="*/ 0 w 5495027"/>
              <a:gd name="connsiteY0" fmla="*/ 11895 h 684755"/>
              <a:gd name="connsiteX1" fmla="*/ 1362974 w 5495027"/>
              <a:gd name="connsiteY1" fmla="*/ 80905 h 684755"/>
              <a:gd name="connsiteX2" fmla="*/ 1923692 w 5495027"/>
              <a:gd name="connsiteY2" fmla="*/ 46399 h 684755"/>
              <a:gd name="connsiteX3" fmla="*/ 2363638 w 5495027"/>
              <a:gd name="connsiteY3" fmla="*/ 89532 h 684755"/>
              <a:gd name="connsiteX4" fmla="*/ 3036499 w 5495027"/>
              <a:gd name="connsiteY4" fmla="*/ 382829 h 684755"/>
              <a:gd name="connsiteX5" fmla="*/ 3528204 w 5495027"/>
              <a:gd name="connsiteY5" fmla="*/ 158543 h 684755"/>
              <a:gd name="connsiteX6" fmla="*/ 4244196 w 5495027"/>
              <a:gd name="connsiteY6" fmla="*/ 555358 h 684755"/>
              <a:gd name="connsiteX7" fmla="*/ 4925683 w 5495027"/>
              <a:gd name="connsiteY7" fmla="*/ 72279 h 684755"/>
              <a:gd name="connsiteX8" fmla="*/ 5495027 w 5495027"/>
              <a:gd name="connsiteY8" fmla="*/ 684755 h 684755"/>
              <a:gd name="connsiteX0" fmla="*/ 0 w 5495027"/>
              <a:gd name="connsiteY0" fmla="*/ 0 h 672860"/>
              <a:gd name="connsiteX1" fmla="*/ 1362974 w 5495027"/>
              <a:gd name="connsiteY1" fmla="*/ 69010 h 672860"/>
              <a:gd name="connsiteX2" fmla="*/ 1923692 w 5495027"/>
              <a:gd name="connsiteY2" fmla="*/ 34504 h 672860"/>
              <a:gd name="connsiteX3" fmla="*/ 2363638 w 5495027"/>
              <a:gd name="connsiteY3" fmla="*/ 77637 h 672860"/>
              <a:gd name="connsiteX4" fmla="*/ 3036499 w 5495027"/>
              <a:gd name="connsiteY4" fmla="*/ 370934 h 672860"/>
              <a:gd name="connsiteX5" fmla="*/ 3528204 w 5495027"/>
              <a:gd name="connsiteY5" fmla="*/ 146648 h 672860"/>
              <a:gd name="connsiteX6" fmla="*/ 4244196 w 5495027"/>
              <a:gd name="connsiteY6" fmla="*/ 543463 h 672860"/>
              <a:gd name="connsiteX7" fmla="*/ 4925683 w 5495027"/>
              <a:gd name="connsiteY7" fmla="*/ 60384 h 672860"/>
              <a:gd name="connsiteX8" fmla="*/ 5495027 w 5495027"/>
              <a:gd name="connsiteY8" fmla="*/ 672860 h 672860"/>
              <a:gd name="connsiteX0" fmla="*/ 0 w 5495027"/>
              <a:gd name="connsiteY0" fmla="*/ 0 h 672860"/>
              <a:gd name="connsiteX1" fmla="*/ 1362974 w 5495027"/>
              <a:gd name="connsiteY1" fmla="*/ 69010 h 672860"/>
              <a:gd name="connsiteX2" fmla="*/ 1923692 w 5495027"/>
              <a:gd name="connsiteY2" fmla="*/ 34504 h 672860"/>
              <a:gd name="connsiteX3" fmla="*/ 2363638 w 5495027"/>
              <a:gd name="connsiteY3" fmla="*/ 77637 h 672860"/>
              <a:gd name="connsiteX4" fmla="*/ 3036499 w 5495027"/>
              <a:gd name="connsiteY4" fmla="*/ 370934 h 672860"/>
              <a:gd name="connsiteX5" fmla="*/ 3528204 w 5495027"/>
              <a:gd name="connsiteY5" fmla="*/ 146648 h 672860"/>
              <a:gd name="connsiteX6" fmla="*/ 4244196 w 5495027"/>
              <a:gd name="connsiteY6" fmla="*/ 543463 h 672860"/>
              <a:gd name="connsiteX7" fmla="*/ 4925683 w 5495027"/>
              <a:gd name="connsiteY7" fmla="*/ 60384 h 672860"/>
              <a:gd name="connsiteX8" fmla="*/ 5495027 w 5495027"/>
              <a:gd name="connsiteY8" fmla="*/ 672860 h 672860"/>
              <a:gd name="connsiteX0" fmla="*/ 0 w 5495027"/>
              <a:gd name="connsiteY0" fmla="*/ 0 h 672860"/>
              <a:gd name="connsiteX1" fmla="*/ 1362974 w 5495027"/>
              <a:gd name="connsiteY1" fmla="*/ 69010 h 672860"/>
              <a:gd name="connsiteX2" fmla="*/ 1923692 w 5495027"/>
              <a:gd name="connsiteY2" fmla="*/ 34504 h 672860"/>
              <a:gd name="connsiteX3" fmla="*/ 2363638 w 5495027"/>
              <a:gd name="connsiteY3" fmla="*/ 77637 h 672860"/>
              <a:gd name="connsiteX4" fmla="*/ 3036499 w 5495027"/>
              <a:gd name="connsiteY4" fmla="*/ 370934 h 672860"/>
              <a:gd name="connsiteX5" fmla="*/ 3528204 w 5495027"/>
              <a:gd name="connsiteY5" fmla="*/ 146648 h 672860"/>
              <a:gd name="connsiteX6" fmla="*/ 4244196 w 5495027"/>
              <a:gd name="connsiteY6" fmla="*/ 543463 h 672860"/>
              <a:gd name="connsiteX7" fmla="*/ 4925683 w 5495027"/>
              <a:gd name="connsiteY7" fmla="*/ 60384 h 672860"/>
              <a:gd name="connsiteX8" fmla="*/ 5495027 w 5495027"/>
              <a:gd name="connsiteY8" fmla="*/ 672860 h 672860"/>
              <a:gd name="connsiteX0" fmla="*/ 0 w 5495027"/>
              <a:gd name="connsiteY0" fmla="*/ 84009 h 756869"/>
              <a:gd name="connsiteX1" fmla="*/ 1362974 w 5495027"/>
              <a:gd name="connsiteY1" fmla="*/ 153019 h 756869"/>
              <a:gd name="connsiteX2" fmla="*/ 1923692 w 5495027"/>
              <a:gd name="connsiteY2" fmla="*/ 118513 h 756869"/>
              <a:gd name="connsiteX3" fmla="*/ 2363638 w 5495027"/>
              <a:gd name="connsiteY3" fmla="*/ 161646 h 756869"/>
              <a:gd name="connsiteX4" fmla="*/ 3036499 w 5495027"/>
              <a:gd name="connsiteY4" fmla="*/ 454943 h 756869"/>
              <a:gd name="connsiteX5" fmla="*/ 3528204 w 5495027"/>
              <a:gd name="connsiteY5" fmla="*/ 230657 h 756869"/>
              <a:gd name="connsiteX6" fmla="*/ 4244196 w 5495027"/>
              <a:gd name="connsiteY6" fmla="*/ 627472 h 756869"/>
              <a:gd name="connsiteX7" fmla="*/ 4925683 w 5495027"/>
              <a:gd name="connsiteY7" fmla="*/ 144393 h 756869"/>
              <a:gd name="connsiteX8" fmla="*/ 5495027 w 5495027"/>
              <a:gd name="connsiteY8" fmla="*/ 756869 h 756869"/>
              <a:gd name="connsiteX0" fmla="*/ 0 w 5495027"/>
              <a:gd name="connsiteY0" fmla="*/ 84009 h 756869"/>
              <a:gd name="connsiteX1" fmla="*/ 1362974 w 5495027"/>
              <a:gd name="connsiteY1" fmla="*/ 153019 h 756869"/>
              <a:gd name="connsiteX2" fmla="*/ 1923692 w 5495027"/>
              <a:gd name="connsiteY2" fmla="*/ 118513 h 756869"/>
              <a:gd name="connsiteX3" fmla="*/ 2363638 w 5495027"/>
              <a:gd name="connsiteY3" fmla="*/ 161646 h 756869"/>
              <a:gd name="connsiteX4" fmla="*/ 3036499 w 5495027"/>
              <a:gd name="connsiteY4" fmla="*/ 454943 h 756869"/>
              <a:gd name="connsiteX5" fmla="*/ 3528204 w 5495027"/>
              <a:gd name="connsiteY5" fmla="*/ 230657 h 756869"/>
              <a:gd name="connsiteX6" fmla="*/ 4244196 w 5495027"/>
              <a:gd name="connsiteY6" fmla="*/ 627472 h 756869"/>
              <a:gd name="connsiteX7" fmla="*/ 4925683 w 5495027"/>
              <a:gd name="connsiteY7" fmla="*/ 144393 h 756869"/>
              <a:gd name="connsiteX8" fmla="*/ 5495027 w 5495027"/>
              <a:gd name="connsiteY8" fmla="*/ 756869 h 756869"/>
              <a:gd name="connsiteX0" fmla="*/ 0 w 5641676"/>
              <a:gd name="connsiteY0" fmla="*/ 14997 h 756869"/>
              <a:gd name="connsiteX1" fmla="*/ 1509623 w 5641676"/>
              <a:gd name="connsiteY1" fmla="*/ 153019 h 756869"/>
              <a:gd name="connsiteX2" fmla="*/ 2070341 w 5641676"/>
              <a:gd name="connsiteY2" fmla="*/ 118513 h 756869"/>
              <a:gd name="connsiteX3" fmla="*/ 2510287 w 5641676"/>
              <a:gd name="connsiteY3" fmla="*/ 161646 h 756869"/>
              <a:gd name="connsiteX4" fmla="*/ 3183148 w 5641676"/>
              <a:gd name="connsiteY4" fmla="*/ 454943 h 756869"/>
              <a:gd name="connsiteX5" fmla="*/ 3674853 w 5641676"/>
              <a:gd name="connsiteY5" fmla="*/ 230657 h 756869"/>
              <a:gd name="connsiteX6" fmla="*/ 4390845 w 5641676"/>
              <a:gd name="connsiteY6" fmla="*/ 627472 h 756869"/>
              <a:gd name="connsiteX7" fmla="*/ 5072332 w 5641676"/>
              <a:gd name="connsiteY7" fmla="*/ 144393 h 756869"/>
              <a:gd name="connsiteX8" fmla="*/ 5641676 w 5641676"/>
              <a:gd name="connsiteY8" fmla="*/ 756869 h 756869"/>
              <a:gd name="connsiteX0" fmla="*/ 0 w 5546785"/>
              <a:gd name="connsiteY0" fmla="*/ 0 h 879894"/>
              <a:gd name="connsiteX1" fmla="*/ 1414732 w 5546785"/>
              <a:gd name="connsiteY1" fmla="*/ 276044 h 879894"/>
              <a:gd name="connsiteX2" fmla="*/ 1975450 w 5546785"/>
              <a:gd name="connsiteY2" fmla="*/ 241538 h 879894"/>
              <a:gd name="connsiteX3" fmla="*/ 2415396 w 5546785"/>
              <a:gd name="connsiteY3" fmla="*/ 284671 h 879894"/>
              <a:gd name="connsiteX4" fmla="*/ 3088257 w 5546785"/>
              <a:gd name="connsiteY4" fmla="*/ 577968 h 879894"/>
              <a:gd name="connsiteX5" fmla="*/ 3579962 w 5546785"/>
              <a:gd name="connsiteY5" fmla="*/ 353682 h 879894"/>
              <a:gd name="connsiteX6" fmla="*/ 4295954 w 5546785"/>
              <a:gd name="connsiteY6" fmla="*/ 750497 h 879894"/>
              <a:gd name="connsiteX7" fmla="*/ 4977441 w 5546785"/>
              <a:gd name="connsiteY7" fmla="*/ 267418 h 879894"/>
              <a:gd name="connsiteX8" fmla="*/ 5546785 w 5546785"/>
              <a:gd name="connsiteY8" fmla="*/ 879894 h 879894"/>
              <a:gd name="connsiteX0" fmla="*/ 0 w 5546785"/>
              <a:gd name="connsiteY0" fmla="*/ 0 h 879894"/>
              <a:gd name="connsiteX1" fmla="*/ 1414732 w 5546785"/>
              <a:gd name="connsiteY1" fmla="*/ 276044 h 879894"/>
              <a:gd name="connsiteX2" fmla="*/ 1975450 w 5546785"/>
              <a:gd name="connsiteY2" fmla="*/ 241538 h 879894"/>
              <a:gd name="connsiteX3" fmla="*/ 2415396 w 5546785"/>
              <a:gd name="connsiteY3" fmla="*/ 284671 h 879894"/>
              <a:gd name="connsiteX4" fmla="*/ 3088257 w 5546785"/>
              <a:gd name="connsiteY4" fmla="*/ 577968 h 879894"/>
              <a:gd name="connsiteX5" fmla="*/ 3579962 w 5546785"/>
              <a:gd name="connsiteY5" fmla="*/ 353682 h 879894"/>
              <a:gd name="connsiteX6" fmla="*/ 4295954 w 5546785"/>
              <a:gd name="connsiteY6" fmla="*/ 750497 h 879894"/>
              <a:gd name="connsiteX7" fmla="*/ 4977441 w 5546785"/>
              <a:gd name="connsiteY7" fmla="*/ 267418 h 879894"/>
              <a:gd name="connsiteX8" fmla="*/ 5546785 w 5546785"/>
              <a:gd name="connsiteY8" fmla="*/ 879894 h 879894"/>
              <a:gd name="connsiteX0" fmla="*/ 0 w 5503653"/>
              <a:gd name="connsiteY0" fmla="*/ 0 h 879894"/>
              <a:gd name="connsiteX1" fmla="*/ 1371600 w 5503653"/>
              <a:gd name="connsiteY1" fmla="*/ 276044 h 879894"/>
              <a:gd name="connsiteX2" fmla="*/ 1932318 w 5503653"/>
              <a:gd name="connsiteY2" fmla="*/ 241538 h 879894"/>
              <a:gd name="connsiteX3" fmla="*/ 2372264 w 5503653"/>
              <a:gd name="connsiteY3" fmla="*/ 284671 h 879894"/>
              <a:gd name="connsiteX4" fmla="*/ 3045125 w 5503653"/>
              <a:gd name="connsiteY4" fmla="*/ 577968 h 879894"/>
              <a:gd name="connsiteX5" fmla="*/ 3536830 w 5503653"/>
              <a:gd name="connsiteY5" fmla="*/ 353682 h 879894"/>
              <a:gd name="connsiteX6" fmla="*/ 4252822 w 5503653"/>
              <a:gd name="connsiteY6" fmla="*/ 750497 h 879894"/>
              <a:gd name="connsiteX7" fmla="*/ 4934309 w 5503653"/>
              <a:gd name="connsiteY7" fmla="*/ 267418 h 879894"/>
              <a:gd name="connsiteX8" fmla="*/ 5503653 w 5503653"/>
              <a:gd name="connsiteY8" fmla="*/ 879894 h 879894"/>
              <a:gd name="connsiteX0" fmla="*/ 0 w 5503653"/>
              <a:gd name="connsiteY0" fmla="*/ 0 h 879894"/>
              <a:gd name="connsiteX1" fmla="*/ 336430 w 5503653"/>
              <a:gd name="connsiteY1" fmla="*/ 189779 h 879894"/>
              <a:gd name="connsiteX2" fmla="*/ 1371600 w 5503653"/>
              <a:gd name="connsiteY2" fmla="*/ 276044 h 879894"/>
              <a:gd name="connsiteX3" fmla="*/ 1932318 w 5503653"/>
              <a:gd name="connsiteY3" fmla="*/ 241538 h 879894"/>
              <a:gd name="connsiteX4" fmla="*/ 2372264 w 5503653"/>
              <a:gd name="connsiteY4" fmla="*/ 284671 h 879894"/>
              <a:gd name="connsiteX5" fmla="*/ 3045125 w 5503653"/>
              <a:gd name="connsiteY5" fmla="*/ 577968 h 879894"/>
              <a:gd name="connsiteX6" fmla="*/ 3536830 w 5503653"/>
              <a:gd name="connsiteY6" fmla="*/ 353682 h 879894"/>
              <a:gd name="connsiteX7" fmla="*/ 4252822 w 5503653"/>
              <a:gd name="connsiteY7" fmla="*/ 750497 h 879894"/>
              <a:gd name="connsiteX8" fmla="*/ 4934309 w 5503653"/>
              <a:gd name="connsiteY8" fmla="*/ 267418 h 879894"/>
              <a:gd name="connsiteX9" fmla="*/ 5503653 w 5503653"/>
              <a:gd name="connsiteY9" fmla="*/ 879894 h 879894"/>
              <a:gd name="connsiteX0" fmla="*/ 0 w 6501180"/>
              <a:gd name="connsiteY0" fmla="*/ 446991 h 756870"/>
              <a:gd name="connsiteX1" fmla="*/ 1333957 w 6501180"/>
              <a:gd name="connsiteY1" fmla="*/ 66755 h 756870"/>
              <a:gd name="connsiteX2" fmla="*/ 2369127 w 6501180"/>
              <a:gd name="connsiteY2" fmla="*/ 153020 h 756870"/>
              <a:gd name="connsiteX3" fmla="*/ 2929845 w 6501180"/>
              <a:gd name="connsiteY3" fmla="*/ 118514 h 756870"/>
              <a:gd name="connsiteX4" fmla="*/ 3369791 w 6501180"/>
              <a:gd name="connsiteY4" fmla="*/ 161647 h 756870"/>
              <a:gd name="connsiteX5" fmla="*/ 4042652 w 6501180"/>
              <a:gd name="connsiteY5" fmla="*/ 454944 h 756870"/>
              <a:gd name="connsiteX6" fmla="*/ 4534357 w 6501180"/>
              <a:gd name="connsiteY6" fmla="*/ 230658 h 756870"/>
              <a:gd name="connsiteX7" fmla="*/ 5250349 w 6501180"/>
              <a:gd name="connsiteY7" fmla="*/ 627473 h 756870"/>
              <a:gd name="connsiteX8" fmla="*/ 5931836 w 6501180"/>
              <a:gd name="connsiteY8" fmla="*/ 144394 h 756870"/>
              <a:gd name="connsiteX9" fmla="*/ 6501180 w 6501180"/>
              <a:gd name="connsiteY9" fmla="*/ 756870 h 756870"/>
              <a:gd name="connsiteX0" fmla="*/ 0 w 6501180"/>
              <a:gd name="connsiteY0" fmla="*/ 589495 h 756870"/>
              <a:gd name="connsiteX1" fmla="*/ 1333957 w 6501180"/>
              <a:gd name="connsiteY1" fmla="*/ 66755 h 756870"/>
              <a:gd name="connsiteX2" fmla="*/ 2369127 w 6501180"/>
              <a:gd name="connsiteY2" fmla="*/ 153020 h 756870"/>
              <a:gd name="connsiteX3" fmla="*/ 2929845 w 6501180"/>
              <a:gd name="connsiteY3" fmla="*/ 118514 h 756870"/>
              <a:gd name="connsiteX4" fmla="*/ 3369791 w 6501180"/>
              <a:gd name="connsiteY4" fmla="*/ 161647 h 756870"/>
              <a:gd name="connsiteX5" fmla="*/ 4042652 w 6501180"/>
              <a:gd name="connsiteY5" fmla="*/ 454944 h 756870"/>
              <a:gd name="connsiteX6" fmla="*/ 4534357 w 6501180"/>
              <a:gd name="connsiteY6" fmla="*/ 230658 h 756870"/>
              <a:gd name="connsiteX7" fmla="*/ 5250349 w 6501180"/>
              <a:gd name="connsiteY7" fmla="*/ 627473 h 756870"/>
              <a:gd name="connsiteX8" fmla="*/ 5931836 w 6501180"/>
              <a:gd name="connsiteY8" fmla="*/ 144394 h 756870"/>
              <a:gd name="connsiteX9" fmla="*/ 6501180 w 6501180"/>
              <a:gd name="connsiteY9" fmla="*/ 756870 h 756870"/>
              <a:gd name="connsiteX0" fmla="*/ 0 w 6495242"/>
              <a:gd name="connsiteY0" fmla="*/ 536056 h 756870"/>
              <a:gd name="connsiteX1" fmla="*/ 1328019 w 6495242"/>
              <a:gd name="connsiteY1" fmla="*/ 66755 h 756870"/>
              <a:gd name="connsiteX2" fmla="*/ 2363189 w 6495242"/>
              <a:gd name="connsiteY2" fmla="*/ 153020 h 756870"/>
              <a:gd name="connsiteX3" fmla="*/ 2923907 w 6495242"/>
              <a:gd name="connsiteY3" fmla="*/ 118514 h 756870"/>
              <a:gd name="connsiteX4" fmla="*/ 3363853 w 6495242"/>
              <a:gd name="connsiteY4" fmla="*/ 161647 h 756870"/>
              <a:gd name="connsiteX5" fmla="*/ 4036714 w 6495242"/>
              <a:gd name="connsiteY5" fmla="*/ 454944 h 756870"/>
              <a:gd name="connsiteX6" fmla="*/ 4528419 w 6495242"/>
              <a:gd name="connsiteY6" fmla="*/ 230658 h 756870"/>
              <a:gd name="connsiteX7" fmla="*/ 5244411 w 6495242"/>
              <a:gd name="connsiteY7" fmla="*/ 627473 h 756870"/>
              <a:gd name="connsiteX8" fmla="*/ 5925898 w 6495242"/>
              <a:gd name="connsiteY8" fmla="*/ 144394 h 756870"/>
              <a:gd name="connsiteX9" fmla="*/ 6495242 w 6495242"/>
              <a:gd name="connsiteY9" fmla="*/ 756870 h 756870"/>
              <a:gd name="connsiteX0" fmla="*/ 0 w 6495242"/>
              <a:gd name="connsiteY0" fmla="*/ 536056 h 756870"/>
              <a:gd name="connsiteX1" fmla="*/ 1328019 w 6495242"/>
              <a:gd name="connsiteY1" fmla="*/ 66755 h 756870"/>
              <a:gd name="connsiteX2" fmla="*/ 2363189 w 6495242"/>
              <a:gd name="connsiteY2" fmla="*/ 153020 h 756870"/>
              <a:gd name="connsiteX3" fmla="*/ 2923907 w 6495242"/>
              <a:gd name="connsiteY3" fmla="*/ 118514 h 756870"/>
              <a:gd name="connsiteX4" fmla="*/ 3363853 w 6495242"/>
              <a:gd name="connsiteY4" fmla="*/ 161647 h 756870"/>
              <a:gd name="connsiteX5" fmla="*/ 4036714 w 6495242"/>
              <a:gd name="connsiteY5" fmla="*/ 454944 h 756870"/>
              <a:gd name="connsiteX6" fmla="*/ 4528419 w 6495242"/>
              <a:gd name="connsiteY6" fmla="*/ 230658 h 756870"/>
              <a:gd name="connsiteX7" fmla="*/ 5244411 w 6495242"/>
              <a:gd name="connsiteY7" fmla="*/ 627473 h 756870"/>
              <a:gd name="connsiteX8" fmla="*/ 5925898 w 6495242"/>
              <a:gd name="connsiteY8" fmla="*/ 144394 h 756870"/>
              <a:gd name="connsiteX9" fmla="*/ 6495242 w 6495242"/>
              <a:gd name="connsiteY9" fmla="*/ 756870 h 756870"/>
              <a:gd name="connsiteX0" fmla="*/ 0 w 6495242"/>
              <a:gd name="connsiteY0" fmla="*/ 536056 h 756870"/>
              <a:gd name="connsiteX1" fmla="*/ 1328019 w 6495242"/>
              <a:gd name="connsiteY1" fmla="*/ 66755 h 756870"/>
              <a:gd name="connsiteX2" fmla="*/ 2363189 w 6495242"/>
              <a:gd name="connsiteY2" fmla="*/ 153020 h 756870"/>
              <a:gd name="connsiteX3" fmla="*/ 2923907 w 6495242"/>
              <a:gd name="connsiteY3" fmla="*/ 118514 h 756870"/>
              <a:gd name="connsiteX4" fmla="*/ 3363853 w 6495242"/>
              <a:gd name="connsiteY4" fmla="*/ 161647 h 756870"/>
              <a:gd name="connsiteX5" fmla="*/ 4036714 w 6495242"/>
              <a:gd name="connsiteY5" fmla="*/ 454944 h 756870"/>
              <a:gd name="connsiteX6" fmla="*/ 4528419 w 6495242"/>
              <a:gd name="connsiteY6" fmla="*/ 230658 h 756870"/>
              <a:gd name="connsiteX7" fmla="*/ 5244411 w 6495242"/>
              <a:gd name="connsiteY7" fmla="*/ 627473 h 756870"/>
              <a:gd name="connsiteX8" fmla="*/ 5925898 w 6495242"/>
              <a:gd name="connsiteY8" fmla="*/ 144394 h 756870"/>
              <a:gd name="connsiteX9" fmla="*/ 6495242 w 6495242"/>
              <a:gd name="connsiteY9" fmla="*/ 756870 h 756870"/>
              <a:gd name="connsiteX0" fmla="*/ 0 w 6495242"/>
              <a:gd name="connsiteY0" fmla="*/ 536056 h 756870"/>
              <a:gd name="connsiteX1" fmla="*/ 1328019 w 6495242"/>
              <a:gd name="connsiteY1" fmla="*/ 66755 h 756870"/>
              <a:gd name="connsiteX2" fmla="*/ 2363189 w 6495242"/>
              <a:gd name="connsiteY2" fmla="*/ 153020 h 756870"/>
              <a:gd name="connsiteX3" fmla="*/ 2923907 w 6495242"/>
              <a:gd name="connsiteY3" fmla="*/ 118514 h 756870"/>
              <a:gd name="connsiteX4" fmla="*/ 3363853 w 6495242"/>
              <a:gd name="connsiteY4" fmla="*/ 161647 h 756870"/>
              <a:gd name="connsiteX5" fmla="*/ 4036714 w 6495242"/>
              <a:gd name="connsiteY5" fmla="*/ 454944 h 756870"/>
              <a:gd name="connsiteX6" fmla="*/ 4528419 w 6495242"/>
              <a:gd name="connsiteY6" fmla="*/ 230658 h 756870"/>
              <a:gd name="connsiteX7" fmla="*/ 5244411 w 6495242"/>
              <a:gd name="connsiteY7" fmla="*/ 627473 h 756870"/>
              <a:gd name="connsiteX8" fmla="*/ 5925898 w 6495242"/>
              <a:gd name="connsiteY8" fmla="*/ 144394 h 756870"/>
              <a:gd name="connsiteX9" fmla="*/ 6495242 w 6495242"/>
              <a:gd name="connsiteY9" fmla="*/ 756870 h 756870"/>
              <a:gd name="connsiteX0" fmla="*/ 0 w 6495242"/>
              <a:gd name="connsiteY0" fmla="*/ 650233 h 871047"/>
              <a:gd name="connsiteX1" fmla="*/ 1328019 w 6495242"/>
              <a:gd name="connsiteY1" fmla="*/ 180932 h 871047"/>
              <a:gd name="connsiteX2" fmla="*/ 2363189 w 6495242"/>
              <a:gd name="connsiteY2" fmla="*/ 267197 h 871047"/>
              <a:gd name="connsiteX3" fmla="*/ 2923907 w 6495242"/>
              <a:gd name="connsiteY3" fmla="*/ 232691 h 871047"/>
              <a:gd name="connsiteX4" fmla="*/ 3363853 w 6495242"/>
              <a:gd name="connsiteY4" fmla="*/ 275824 h 871047"/>
              <a:gd name="connsiteX5" fmla="*/ 4036714 w 6495242"/>
              <a:gd name="connsiteY5" fmla="*/ 569121 h 871047"/>
              <a:gd name="connsiteX6" fmla="*/ 4528419 w 6495242"/>
              <a:gd name="connsiteY6" fmla="*/ 344835 h 871047"/>
              <a:gd name="connsiteX7" fmla="*/ 5244411 w 6495242"/>
              <a:gd name="connsiteY7" fmla="*/ 741650 h 871047"/>
              <a:gd name="connsiteX8" fmla="*/ 5925898 w 6495242"/>
              <a:gd name="connsiteY8" fmla="*/ 258571 h 871047"/>
              <a:gd name="connsiteX9" fmla="*/ 6495242 w 6495242"/>
              <a:gd name="connsiteY9" fmla="*/ 871047 h 871047"/>
              <a:gd name="connsiteX0" fmla="*/ 0 w 6495242"/>
              <a:gd name="connsiteY0" fmla="*/ 619876 h 840690"/>
              <a:gd name="connsiteX1" fmla="*/ 1328019 w 6495242"/>
              <a:gd name="connsiteY1" fmla="*/ 150575 h 840690"/>
              <a:gd name="connsiteX2" fmla="*/ 2363189 w 6495242"/>
              <a:gd name="connsiteY2" fmla="*/ 236840 h 840690"/>
              <a:gd name="connsiteX3" fmla="*/ 2923907 w 6495242"/>
              <a:gd name="connsiteY3" fmla="*/ 202334 h 840690"/>
              <a:gd name="connsiteX4" fmla="*/ 3363853 w 6495242"/>
              <a:gd name="connsiteY4" fmla="*/ 245467 h 840690"/>
              <a:gd name="connsiteX5" fmla="*/ 4036714 w 6495242"/>
              <a:gd name="connsiteY5" fmla="*/ 538764 h 840690"/>
              <a:gd name="connsiteX6" fmla="*/ 4528419 w 6495242"/>
              <a:gd name="connsiteY6" fmla="*/ 314478 h 840690"/>
              <a:gd name="connsiteX7" fmla="*/ 5244411 w 6495242"/>
              <a:gd name="connsiteY7" fmla="*/ 711293 h 840690"/>
              <a:gd name="connsiteX8" fmla="*/ 5925898 w 6495242"/>
              <a:gd name="connsiteY8" fmla="*/ 228214 h 840690"/>
              <a:gd name="connsiteX9" fmla="*/ 6495242 w 6495242"/>
              <a:gd name="connsiteY9" fmla="*/ 840690 h 840690"/>
              <a:gd name="connsiteX0" fmla="*/ 0 w 6495242"/>
              <a:gd name="connsiteY0" fmla="*/ 632631 h 853445"/>
              <a:gd name="connsiteX1" fmla="*/ 1328019 w 6495242"/>
              <a:gd name="connsiteY1" fmla="*/ 163330 h 853445"/>
              <a:gd name="connsiteX2" fmla="*/ 2363189 w 6495242"/>
              <a:gd name="connsiteY2" fmla="*/ 249595 h 853445"/>
              <a:gd name="connsiteX3" fmla="*/ 2923907 w 6495242"/>
              <a:gd name="connsiteY3" fmla="*/ 215089 h 853445"/>
              <a:gd name="connsiteX4" fmla="*/ 3363853 w 6495242"/>
              <a:gd name="connsiteY4" fmla="*/ 258222 h 853445"/>
              <a:gd name="connsiteX5" fmla="*/ 4036714 w 6495242"/>
              <a:gd name="connsiteY5" fmla="*/ 551519 h 853445"/>
              <a:gd name="connsiteX6" fmla="*/ 4528419 w 6495242"/>
              <a:gd name="connsiteY6" fmla="*/ 327233 h 853445"/>
              <a:gd name="connsiteX7" fmla="*/ 5244411 w 6495242"/>
              <a:gd name="connsiteY7" fmla="*/ 724048 h 853445"/>
              <a:gd name="connsiteX8" fmla="*/ 5925898 w 6495242"/>
              <a:gd name="connsiteY8" fmla="*/ 240969 h 853445"/>
              <a:gd name="connsiteX9" fmla="*/ 6495242 w 6495242"/>
              <a:gd name="connsiteY9" fmla="*/ 853445 h 853445"/>
              <a:gd name="connsiteX0" fmla="*/ 0 w 6495242"/>
              <a:gd name="connsiteY0" fmla="*/ 769563 h 990377"/>
              <a:gd name="connsiteX1" fmla="*/ 989572 w 6495242"/>
              <a:gd name="connsiteY1" fmla="*/ 145882 h 990377"/>
              <a:gd name="connsiteX2" fmla="*/ 2363189 w 6495242"/>
              <a:gd name="connsiteY2" fmla="*/ 386527 h 990377"/>
              <a:gd name="connsiteX3" fmla="*/ 2923907 w 6495242"/>
              <a:gd name="connsiteY3" fmla="*/ 352021 h 990377"/>
              <a:gd name="connsiteX4" fmla="*/ 3363853 w 6495242"/>
              <a:gd name="connsiteY4" fmla="*/ 395154 h 990377"/>
              <a:gd name="connsiteX5" fmla="*/ 4036714 w 6495242"/>
              <a:gd name="connsiteY5" fmla="*/ 688451 h 990377"/>
              <a:gd name="connsiteX6" fmla="*/ 4528419 w 6495242"/>
              <a:gd name="connsiteY6" fmla="*/ 464165 h 990377"/>
              <a:gd name="connsiteX7" fmla="*/ 5244411 w 6495242"/>
              <a:gd name="connsiteY7" fmla="*/ 860980 h 990377"/>
              <a:gd name="connsiteX8" fmla="*/ 5925898 w 6495242"/>
              <a:gd name="connsiteY8" fmla="*/ 377901 h 990377"/>
              <a:gd name="connsiteX9" fmla="*/ 6495242 w 6495242"/>
              <a:gd name="connsiteY9" fmla="*/ 990377 h 990377"/>
              <a:gd name="connsiteX0" fmla="*/ 0 w 6495242"/>
              <a:gd name="connsiteY0" fmla="*/ 801708 h 1022522"/>
              <a:gd name="connsiteX1" fmla="*/ 989572 w 6495242"/>
              <a:gd name="connsiteY1" fmla="*/ 178027 h 1022522"/>
              <a:gd name="connsiteX2" fmla="*/ 2363189 w 6495242"/>
              <a:gd name="connsiteY2" fmla="*/ 418672 h 1022522"/>
              <a:gd name="connsiteX3" fmla="*/ 2923907 w 6495242"/>
              <a:gd name="connsiteY3" fmla="*/ 384166 h 1022522"/>
              <a:gd name="connsiteX4" fmla="*/ 3363853 w 6495242"/>
              <a:gd name="connsiteY4" fmla="*/ 427299 h 1022522"/>
              <a:gd name="connsiteX5" fmla="*/ 4036714 w 6495242"/>
              <a:gd name="connsiteY5" fmla="*/ 720596 h 1022522"/>
              <a:gd name="connsiteX6" fmla="*/ 4528419 w 6495242"/>
              <a:gd name="connsiteY6" fmla="*/ 496310 h 1022522"/>
              <a:gd name="connsiteX7" fmla="*/ 5244411 w 6495242"/>
              <a:gd name="connsiteY7" fmla="*/ 893125 h 1022522"/>
              <a:gd name="connsiteX8" fmla="*/ 5925898 w 6495242"/>
              <a:gd name="connsiteY8" fmla="*/ 410046 h 1022522"/>
              <a:gd name="connsiteX9" fmla="*/ 6495242 w 6495242"/>
              <a:gd name="connsiteY9" fmla="*/ 1022522 h 1022522"/>
              <a:gd name="connsiteX0" fmla="*/ 0 w 6495242"/>
              <a:gd name="connsiteY0" fmla="*/ 806369 h 1027183"/>
              <a:gd name="connsiteX1" fmla="*/ 989572 w 6495242"/>
              <a:gd name="connsiteY1" fmla="*/ 182688 h 1027183"/>
              <a:gd name="connsiteX2" fmla="*/ 2363189 w 6495242"/>
              <a:gd name="connsiteY2" fmla="*/ 423333 h 1027183"/>
              <a:gd name="connsiteX3" fmla="*/ 2923907 w 6495242"/>
              <a:gd name="connsiteY3" fmla="*/ 388827 h 1027183"/>
              <a:gd name="connsiteX4" fmla="*/ 3363853 w 6495242"/>
              <a:gd name="connsiteY4" fmla="*/ 431960 h 1027183"/>
              <a:gd name="connsiteX5" fmla="*/ 4036714 w 6495242"/>
              <a:gd name="connsiteY5" fmla="*/ 725257 h 1027183"/>
              <a:gd name="connsiteX6" fmla="*/ 4528419 w 6495242"/>
              <a:gd name="connsiteY6" fmla="*/ 500971 h 1027183"/>
              <a:gd name="connsiteX7" fmla="*/ 5244411 w 6495242"/>
              <a:gd name="connsiteY7" fmla="*/ 897786 h 1027183"/>
              <a:gd name="connsiteX8" fmla="*/ 5925898 w 6495242"/>
              <a:gd name="connsiteY8" fmla="*/ 414707 h 1027183"/>
              <a:gd name="connsiteX9" fmla="*/ 6495242 w 6495242"/>
              <a:gd name="connsiteY9" fmla="*/ 1027183 h 1027183"/>
              <a:gd name="connsiteX0" fmla="*/ 0 w 6495242"/>
              <a:gd name="connsiteY0" fmla="*/ 844165 h 1064979"/>
              <a:gd name="connsiteX1" fmla="*/ 989572 w 6495242"/>
              <a:gd name="connsiteY1" fmla="*/ 220484 h 1064979"/>
              <a:gd name="connsiteX2" fmla="*/ 2363189 w 6495242"/>
              <a:gd name="connsiteY2" fmla="*/ 461129 h 1064979"/>
              <a:gd name="connsiteX3" fmla="*/ 2923907 w 6495242"/>
              <a:gd name="connsiteY3" fmla="*/ 426623 h 1064979"/>
              <a:gd name="connsiteX4" fmla="*/ 3363853 w 6495242"/>
              <a:gd name="connsiteY4" fmla="*/ 469756 h 1064979"/>
              <a:gd name="connsiteX5" fmla="*/ 4036714 w 6495242"/>
              <a:gd name="connsiteY5" fmla="*/ 763053 h 1064979"/>
              <a:gd name="connsiteX6" fmla="*/ 4528419 w 6495242"/>
              <a:gd name="connsiteY6" fmla="*/ 538767 h 1064979"/>
              <a:gd name="connsiteX7" fmla="*/ 5244411 w 6495242"/>
              <a:gd name="connsiteY7" fmla="*/ 935582 h 1064979"/>
              <a:gd name="connsiteX8" fmla="*/ 5925898 w 6495242"/>
              <a:gd name="connsiteY8" fmla="*/ 452503 h 1064979"/>
              <a:gd name="connsiteX9" fmla="*/ 6495242 w 6495242"/>
              <a:gd name="connsiteY9" fmla="*/ 1064979 h 1064979"/>
              <a:gd name="connsiteX0" fmla="*/ 0 w 6495242"/>
              <a:gd name="connsiteY0" fmla="*/ 844165 h 1064979"/>
              <a:gd name="connsiteX1" fmla="*/ 989572 w 6495242"/>
              <a:gd name="connsiteY1" fmla="*/ 220484 h 1064979"/>
              <a:gd name="connsiteX2" fmla="*/ 2363189 w 6495242"/>
              <a:gd name="connsiteY2" fmla="*/ 461129 h 1064979"/>
              <a:gd name="connsiteX3" fmla="*/ 2888281 w 6495242"/>
              <a:gd name="connsiteY3" fmla="*/ 325683 h 1064979"/>
              <a:gd name="connsiteX4" fmla="*/ 3363853 w 6495242"/>
              <a:gd name="connsiteY4" fmla="*/ 469756 h 1064979"/>
              <a:gd name="connsiteX5" fmla="*/ 4036714 w 6495242"/>
              <a:gd name="connsiteY5" fmla="*/ 763053 h 1064979"/>
              <a:gd name="connsiteX6" fmla="*/ 4528419 w 6495242"/>
              <a:gd name="connsiteY6" fmla="*/ 538767 h 1064979"/>
              <a:gd name="connsiteX7" fmla="*/ 5244411 w 6495242"/>
              <a:gd name="connsiteY7" fmla="*/ 935582 h 1064979"/>
              <a:gd name="connsiteX8" fmla="*/ 5925898 w 6495242"/>
              <a:gd name="connsiteY8" fmla="*/ 452503 h 1064979"/>
              <a:gd name="connsiteX9" fmla="*/ 6495242 w 6495242"/>
              <a:gd name="connsiteY9" fmla="*/ 1064979 h 1064979"/>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363853 w 6495242"/>
              <a:gd name="connsiteY4" fmla="*/ 249909 h 845132"/>
              <a:gd name="connsiteX5" fmla="*/ 4036714 w 6495242"/>
              <a:gd name="connsiteY5" fmla="*/ 543206 h 845132"/>
              <a:gd name="connsiteX6" fmla="*/ 4528419 w 6495242"/>
              <a:gd name="connsiteY6" fmla="*/ 318920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363853 w 6495242"/>
              <a:gd name="connsiteY4" fmla="*/ 249909 h 845132"/>
              <a:gd name="connsiteX5" fmla="*/ 4036714 w 6495242"/>
              <a:gd name="connsiteY5" fmla="*/ 543206 h 845132"/>
              <a:gd name="connsiteX6" fmla="*/ 4528419 w 6495242"/>
              <a:gd name="connsiteY6" fmla="*/ 318920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363853 w 6495242"/>
              <a:gd name="connsiteY4" fmla="*/ 249909 h 845132"/>
              <a:gd name="connsiteX5" fmla="*/ 3674516 w 6495242"/>
              <a:gd name="connsiteY5" fmla="*/ 685710 h 845132"/>
              <a:gd name="connsiteX6" fmla="*/ 4528419 w 6495242"/>
              <a:gd name="connsiteY6" fmla="*/ 318920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363853 w 6495242"/>
              <a:gd name="connsiteY4" fmla="*/ 249909 h 845132"/>
              <a:gd name="connsiteX5" fmla="*/ 3674516 w 6495242"/>
              <a:gd name="connsiteY5" fmla="*/ 685710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363853 w 6495242"/>
              <a:gd name="connsiteY4" fmla="*/ 249909 h 845132"/>
              <a:gd name="connsiteX5" fmla="*/ 3609201 w 6495242"/>
              <a:gd name="connsiteY5" fmla="*/ 745087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286663 w 6495242"/>
              <a:gd name="connsiteY4" fmla="*/ 243971 h 845132"/>
              <a:gd name="connsiteX5" fmla="*/ 3609201 w 6495242"/>
              <a:gd name="connsiteY5" fmla="*/ 745087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286663 w 6495242"/>
              <a:gd name="connsiteY4" fmla="*/ 243971 h 845132"/>
              <a:gd name="connsiteX5" fmla="*/ 3811082 w 6495242"/>
              <a:gd name="connsiteY5" fmla="*/ 727274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286663 w 6495242"/>
              <a:gd name="connsiteY4" fmla="*/ 243971 h 845132"/>
              <a:gd name="connsiteX5" fmla="*/ 3704204 w 6495242"/>
              <a:gd name="connsiteY5" fmla="*/ 697586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286663 w 6495242"/>
              <a:gd name="connsiteY4" fmla="*/ 243971 h 845132"/>
              <a:gd name="connsiteX5" fmla="*/ 3704204 w 6495242"/>
              <a:gd name="connsiteY5" fmla="*/ 697586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031 h 844845"/>
              <a:gd name="connsiteX1" fmla="*/ 989572 w 6495242"/>
              <a:gd name="connsiteY1" fmla="*/ 350 h 844845"/>
              <a:gd name="connsiteX2" fmla="*/ 2357252 w 6495242"/>
              <a:gd name="connsiteY2" fmla="*/ 514128 h 844845"/>
              <a:gd name="connsiteX3" fmla="*/ 2888281 w 6495242"/>
              <a:gd name="connsiteY3" fmla="*/ 105549 h 844845"/>
              <a:gd name="connsiteX4" fmla="*/ 3286663 w 6495242"/>
              <a:gd name="connsiteY4" fmla="*/ 243684 h 844845"/>
              <a:gd name="connsiteX5" fmla="*/ 3704204 w 6495242"/>
              <a:gd name="connsiteY5" fmla="*/ 697299 h 844845"/>
              <a:gd name="connsiteX6" fmla="*/ 4641235 w 6495242"/>
              <a:gd name="connsiteY6" fmla="*/ 330508 h 844845"/>
              <a:gd name="connsiteX7" fmla="*/ 5244411 w 6495242"/>
              <a:gd name="connsiteY7" fmla="*/ 715448 h 844845"/>
              <a:gd name="connsiteX8" fmla="*/ 5925898 w 6495242"/>
              <a:gd name="connsiteY8" fmla="*/ 232369 h 844845"/>
              <a:gd name="connsiteX9" fmla="*/ 6495242 w 6495242"/>
              <a:gd name="connsiteY9" fmla="*/ 844845 h 844845"/>
              <a:gd name="connsiteX0" fmla="*/ 0 w 6495242"/>
              <a:gd name="connsiteY0" fmla="*/ 624031 h 844845"/>
              <a:gd name="connsiteX1" fmla="*/ 989572 w 6495242"/>
              <a:gd name="connsiteY1" fmla="*/ 350 h 844845"/>
              <a:gd name="connsiteX2" fmla="*/ 2422567 w 6495242"/>
              <a:gd name="connsiteY2" fmla="*/ 514128 h 844845"/>
              <a:gd name="connsiteX3" fmla="*/ 2888281 w 6495242"/>
              <a:gd name="connsiteY3" fmla="*/ 105549 h 844845"/>
              <a:gd name="connsiteX4" fmla="*/ 3286663 w 6495242"/>
              <a:gd name="connsiteY4" fmla="*/ 243684 h 844845"/>
              <a:gd name="connsiteX5" fmla="*/ 3704204 w 6495242"/>
              <a:gd name="connsiteY5" fmla="*/ 697299 h 844845"/>
              <a:gd name="connsiteX6" fmla="*/ 4641235 w 6495242"/>
              <a:gd name="connsiteY6" fmla="*/ 330508 h 844845"/>
              <a:gd name="connsiteX7" fmla="*/ 5244411 w 6495242"/>
              <a:gd name="connsiteY7" fmla="*/ 715448 h 844845"/>
              <a:gd name="connsiteX8" fmla="*/ 5925898 w 6495242"/>
              <a:gd name="connsiteY8" fmla="*/ 232369 h 844845"/>
              <a:gd name="connsiteX9" fmla="*/ 6495242 w 6495242"/>
              <a:gd name="connsiteY9" fmla="*/ 844845 h 844845"/>
              <a:gd name="connsiteX0" fmla="*/ 0 w 6495242"/>
              <a:gd name="connsiteY0" fmla="*/ 624031 h 844845"/>
              <a:gd name="connsiteX1" fmla="*/ 989572 w 6495242"/>
              <a:gd name="connsiteY1" fmla="*/ 350 h 844845"/>
              <a:gd name="connsiteX2" fmla="*/ 2422567 w 6495242"/>
              <a:gd name="connsiteY2" fmla="*/ 514128 h 844845"/>
              <a:gd name="connsiteX3" fmla="*/ 2888281 w 6495242"/>
              <a:gd name="connsiteY3" fmla="*/ 105549 h 844845"/>
              <a:gd name="connsiteX4" fmla="*/ 3286663 w 6495242"/>
              <a:gd name="connsiteY4" fmla="*/ 243684 h 844845"/>
              <a:gd name="connsiteX5" fmla="*/ 3704204 w 6495242"/>
              <a:gd name="connsiteY5" fmla="*/ 697299 h 844845"/>
              <a:gd name="connsiteX6" fmla="*/ 4641235 w 6495242"/>
              <a:gd name="connsiteY6" fmla="*/ 330508 h 844845"/>
              <a:gd name="connsiteX7" fmla="*/ 5244411 w 6495242"/>
              <a:gd name="connsiteY7" fmla="*/ 715448 h 844845"/>
              <a:gd name="connsiteX8" fmla="*/ 5925898 w 6495242"/>
              <a:gd name="connsiteY8" fmla="*/ 232369 h 844845"/>
              <a:gd name="connsiteX9" fmla="*/ 6495242 w 6495242"/>
              <a:gd name="connsiteY9" fmla="*/ 844845 h 844845"/>
              <a:gd name="connsiteX0" fmla="*/ 0 w 6495242"/>
              <a:gd name="connsiteY0" fmla="*/ 624020 h 844834"/>
              <a:gd name="connsiteX1" fmla="*/ 989572 w 6495242"/>
              <a:gd name="connsiteY1" fmla="*/ 339 h 844834"/>
              <a:gd name="connsiteX2" fmla="*/ 2422567 w 6495242"/>
              <a:gd name="connsiteY2" fmla="*/ 514117 h 844834"/>
              <a:gd name="connsiteX3" fmla="*/ 2888281 w 6495242"/>
              <a:gd name="connsiteY3" fmla="*/ 105538 h 844834"/>
              <a:gd name="connsiteX4" fmla="*/ 3286663 w 6495242"/>
              <a:gd name="connsiteY4" fmla="*/ 243673 h 844834"/>
              <a:gd name="connsiteX5" fmla="*/ 3704204 w 6495242"/>
              <a:gd name="connsiteY5" fmla="*/ 697288 h 844834"/>
              <a:gd name="connsiteX6" fmla="*/ 4641235 w 6495242"/>
              <a:gd name="connsiteY6" fmla="*/ 330497 h 844834"/>
              <a:gd name="connsiteX7" fmla="*/ 5244411 w 6495242"/>
              <a:gd name="connsiteY7" fmla="*/ 715437 h 844834"/>
              <a:gd name="connsiteX8" fmla="*/ 5925898 w 6495242"/>
              <a:gd name="connsiteY8" fmla="*/ 232358 h 844834"/>
              <a:gd name="connsiteX9" fmla="*/ 6495242 w 6495242"/>
              <a:gd name="connsiteY9" fmla="*/ 844834 h 844834"/>
              <a:gd name="connsiteX0" fmla="*/ 0 w 6495242"/>
              <a:gd name="connsiteY0" fmla="*/ 623970 h 844784"/>
              <a:gd name="connsiteX1" fmla="*/ 989572 w 6495242"/>
              <a:gd name="connsiteY1" fmla="*/ 289 h 844784"/>
              <a:gd name="connsiteX2" fmla="*/ 2422567 w 6495242"/>
              <a:gd name="connsiteY2" fmla="*/ 514067 h 844784"/>
              <a:gd name="connsiteX3" fmla="*/ 2888281 w 6495242"/>
              <a:gd name="connsiteY3" fmla="*/ 105488 h 844784"/>
              <a:gd name="connsiteX4" fmla="*/ 3286663 w 6495242"/>
              <a:gd name="connsiteY4" fmla="*/ 243623 h 844784"/>
              <a:gd name="connsiteX5" fmla="*/ 3704204 w 6495242"/>
              <a:gd name="connsiteY5" fmla="*/ 697238 h 844784"/>
              <a:gd name="connsiteX6" fmla="*/ 4641235 w 6495242"/>
              <a:gd name="connsiteY6" fmla="*/ 330447 h 844784"/>
              <a:gd name="connsiteX7" fmla="*/ 5244411 w 6495242"/>
              <a:gd name="connsiteY7" fmla="*/ 715387 h 844784"/>
              <a:gd name="connsiteX8" fmla="*/ 5925898 w 6495242"/>
              <a:gd name="connsiteY8" fmla="*/ 232308 h 844784"/>
              <a:gd name="connsiteX9" fmla="*/ 6495242 w 6495242"/>
              <a:gd name="connsiteY9" fmla="*/ 844784 h 844784"/>
              <a:gd name="connsiteX0" fmla="*/ 0 w 6495242"/>
              <a:gd name="connsiteY0" fmla="*/ 623970 h 844784"/>
              <a:gd name="connsiteX1" fmla="*/ 989572 w 6495242"/>
              <a:gd name="connsiteY1" fmla="*/ 289 h 844784"/>
              <a:gd name="connsiteX2" fmla="*/ 2422567 w 6495242"/>
              <a:gd name="connsiteY2" fmla="*/ 514067 h 844784"/>
              <a:gd name="connsiteX3" fmla="*/ 2888281 w 6495242"/>
              <a:gd name="connsiteY3" fmla="*/ 105488 h 844784"/>
              <a:gd name="connsiteX4" fmla="*/ 3286663 w 6495242"/>
              <a:gd name="connsiteY4" fmla="*/ 243623 h 844784"/>
              <a:gd name="connsiteX5" fmla="*/ 3704204 w 6495242"/>
              <a:gd name="connsiteY5" fmla="*/ 697238 h 844784"/>
              <a:gd name="connsiteX6" fmla="*/ 4641235 w 6495242"/>
              <a:gd name="connsiteY6" fmla="*/ 330447 h 844784"/>
              <a:gd name="connsiteX7" fmla="*/ 5244411 w 6495242"/>
              <a:gd name="connsiteY7" fmla="*/ 715387 h 844784"/>
              <a:gd name="connsiteX8" fmla="*/ 5925898 w 6495242"/>
              <a:gd name="connsiteY8" fmla="*/ 232308 h 844784"/>
              <a:gd name="connsiteX9" fmla="*/ 6495242 w 6495242"/>
              <a:gd name="connsiteY9" fmla="*/ 844784 h 844784"/>
              <a:gd name="connsiteX0" fmla="*/ 0 w 6495242"/>
              <a:gd name="connsiteY0" fmla="*/ 623970 h 844784"/>
              <a:gd name="connsiteX1" fmla="*/ 989572 w 6495242"/>
              <a:gd name="connsiteY1" fmla="*/ 289 h 844784"/>
              <a:gd name="connsiteX2" fmla="*/ 2422567 w 6495242"/>
              <a:gd name="connsiteY2" fmla="*/ 514067 h 844784"/>
              <a:gd name="connsiteX3" fmla="*/ 2888281 w 6495242"/>
              <a:gd name="connsiteY3" fmla="*/ 105488 h 844784"/>
              <a:gd name="connsiteX4" fmla="*/ 3286663 w 6495242"/>
              <a:gd name="connsiteY4" fmla="*/ 243623 h 844784"/>
              <a:gd name="connsiteX5" fmla="*/ 3704204 w 6495242"/>
              <a:gd name="connsiteY5" fmla="*/ 697238 h 844784"/>
              <a:gd name="connsiteX6" fmla="*/ 4641235 w 6495242"/>
              <a:gd name="connsiteY6" fmla="*/ 330447 h 844784"/>
              <a:gd name="connsiteX7" fmla="*/ 5244411 w 6495242"/>
              <a:gd name="connsiteY7" fmla="*/ 715387 h 844784"/>
              <a:gd name="connsiteX8" fmla="*/ 5925898 w 6495242"/>
              <a:gd name="connsiteY8" fmla="*/ 232308 h 844784"/>
              <a:gd name="connsiteX9" fmla="*/ 6495242 w 6495242"/>
              <a:gd name="connsiteY9" fmla="*/ 844784 h 844784"/>
              <a:gd name="connsiteX0" fmla="*/ 0 w 6495242"/>
              <a:gd name="connsiteY0" fmla="*/ 623970 h 844784"/>
              <a:gd name="connsiteX1" fmla="*/ 989572 w 6495242"/>
              <a:gd name="connsiteY1" fmla="*/ 289 h 844784"/>
              <a:gd name="connsiteX2" fmla="*/ 2422567 w 6495242"/>
              <a:gd name="connsiteY2" fmla="*/ 514067 h 844784"/>
              <a:gd name="connsiteX3" fmla="*/ 2888281 w 6495242"/>
              <a:gd name="connsiteY3" fmla="*/ 105488 h 844784"/>
              <a:gd name="connsiteX4" fmla="*/ 3286663 w 6495242"/>
              <a:gd name="connsiteY4" fmla="*/ 243623 h 844784"/>
              <a:gd name="connsiteX5" fmla="*/ 3704204 w 6495242"/>
              <a:gd name="connsiteY5" fmla="*/ 697238 h 844784"/>
              <a:gd name="connsiteX6" fmla="*/ 4641235 w 6495242"/>
              <a:gd name="connsiteY6" fmla="*/ 330447 h 844784"/>
              <a:gd name="connsiteX7" fmla="*/ 5244411 w 6495242"/>
              <a:gd name="connsiteY7" fmla="*/ 715387 h 844784"/>
              <a:gd name="connsiteX8" fmla="*/ 5925898 w 6495242"/>
              <a:gd name="connsiteY8" fmla="*/ 232308 h 844784"/>
              <a:gd name="connsiteX9" fmla="*/ 6495242 w 6495242"/>
              <a:gd name="connsiteY9" fmla="*/ 844784 h 844784"/>
              <a:gd name="connsiteX0" fmla="*/ 0 w 6495242"/>
              <a:gd name="connsiteY0" fmla="*/ 623970 h 844784"/>
              <a:gd name="connsiteX1" fmla="*/ 989572 w 6495242"/>
              <a:gd name="connsiteY1" fmla="*/ 289 h 844784"/>
              <a:gd name="connsiteX2" fmla="*/ 2422567 w 6495242"/>
              <a:gd name="connsiteY2" fmla="*/ 514067 h 844784"/>
              <a:gd name="connsiteX3" fmla="*/ 2888281 w 6495242"/>
              <a:gd name="connsiteY3" fmla="*/ 105488 h 844784"/>
              <a:gd name="connsiteX4" fmla="*/ 3286663 w 6495242"/>
              <a:gd name="connsiteY4" fmla="*/ 243623 h 844784"/>
              <a:gd name="connsiteX5" fmla="*/ 3704204 w 6495242"/>
              <a:gd name="connsiteY5" fmla="*/ 697238 h 844784"/>
              <a:gd name="connsiteX6" fmla="*/ 4641235 w 6495242"/>
              <a:gd name="connsiteY6" fmla="*/ 330447 h 844784"/>
              <a:gd name="connsiteX7" fmla="*/ 5244411 w 6495242"/>
              <a:gd name="connsiteY7" fmla="*/ 715387 h 844784"/>
              <a:gd name="connsiteX8" fmla="*/ 5925898 w 6495242"/>
              <a:gd name="connsiteY8" fmla="*/ 232308 h 844784"/>
              <a:gd name="connsiteX9" fmla="*/ 6495242 w 6495242"/>
              <a:gd name="connsiteY9" fmla="*/ 844784 h 844784"/>
              <a:gd name="connsiteX0" fmla="*/ 0 w 6495242"/>
              <a:gd name="connsiteY0" fmla="*/ 623940 h 844754"/>
              <a:gd name="connsiteX1" fmla="*/ 989572 w 6495242"/>
              <a:gd name="connsiteY1" fmla="*/ 259 h 844754"/>
              <a:gd name="connsiteX2" fmla="*/ 2422567 w 6495242"/>
              <a:gd name="connsiteY2" fmla="*/ 514037 h 844754"/>
              <a:gd name="connsiteX3" fmla="*/ 2888281 w 6495242"/>
              <a:gd name="connsiteY3" fmla="*/ 105458 h 844754"/>
              <a:gd name="connsiteX4" fmla="*/ 3286663 w 6495242"/>
              <a:gd name="connsiteY4" fmla="*/ 243593 h 844754"/>
              <a:gd name="connsiteX5" fmla="*/ 3704204 w 6495242"/>
              <a:gd name="connsiteY5" fmla="*/ 697208 h 844754"/>
              <a:gd name="connsiteX6" fmla="*/ 4641235 w 6495242"/>
              <a:gd name="connsiteY6" fmla="*/ 330417 h 844754"/>
              <a:gd name="connsiteX7" fmla="*/ 5244411 w 6495242"/>
              <a:gd name="connsiteY7" fmla="*/ 715357 h 844754"/>
              <a:gd name="connsiteX8" fmla="*/ 5925898 w 6495242"/>
              <a:gd name="connsiteY8" fmla="*/ 232278 h 844754"/>
              <a:gd name="connsiteX9" fmla="*/ 6495242 w 6495242"/>
              <a:gd name="connsiteY9" fmla="*/ 844754 h 844754"/>
              <a:gd name="connsiteX0" fmla="*/ 0 w 6495242"/>
              <a:gd name="connsiteY0" fmla="*/ 623940 h 844754"/>
              <a:gd name="connsiteX1" fmla="*/ 989572 w 6495242"/>
              <a:gd name="connsiteY1" fmla="*/ 259 h 844754"/>
              <a:gd name="connsiteX2" fmla="*/ 2422567 w 6495242"/>
              <a:gd name="connsiteY2" fmla="*/ 514037 h 844754"/>
              <a:gd name="connsiteX3" fmla="*/ 2888281 w 6495242"/>
              <a:gd name="connsiteY3" fmla="*/ 105458 h 844754"/>
              <a:gd name="connsiteX4" fmla="*/ 3286663 w 6495242"/>
              <a:gd name="connsiteY4" fmla="*/ 243593 h 844754"/>
              <a:gd name="connsiteX5" fmla="*/ 3704204 w 6495242"/>
              <a:gd name="connsiteY5" fmla="*/ 697208 h 844754"/>
              <a:gd name="connsiteX6" fmla="*/ 4641235 w 6495242"/>
              <a:gd name="connsiteY6" fmla="*/ 330417 h 844754"/>
              <a:gd name="connsiteX7" fmla="*/ 5244411 w 6495242"/>
              <a:gd name="connsiteY7" fmla="*/ 715357 h 844754"/>
              <a:gd name="connsiteX8" fmla="*/ 5925898 w 6495242"/>
              <a:gd name="connsiteY8" fmla="*/ 232278 h 844754"/>
              <a:gd name="connsiteX9" fmla="*/ 6495242 w 6495242"/>
              <a:gd name="connsiteY9" fmla="*/ 844754 h 844754"/>
              <a:gd name="connsiteX0" fmla="*/ 0 w 6495242"/>
              <a:gd name="connsiteY0" fmla="*/ 623940 h 844754"/>
              <a:gd name="connsiteX1" fmla="*/ 989572 w 6495242"/>
              <a:gd name="connsiteY1" fmla="*/ 259 h 844754"/>
              <a:gd name="connsiteX2" fmla="*/ 2422567 w 6495242"/>
              <a:gd name="connsiteY2" fmla="*/ 514037 h 844754"/>
              <a:gd name="connsiteX3" fmla="*/ 2888281 w 6495242"/>
              <a:gd name="connsiteY3" fmla="*/ 105458 h 844754"/>
              <a:gd name="connsiteX4" fmla="*/ 3286663 w 6495242"/>
              <a:gd name="connsiteY4" fmla="*/ 243593 h 844754"/>
              <a:gd name="connsiteX5" fmla="*/ 3704204 w 6495242"/>
              <a:gd name="connsiteY5" fmla="*/ 697208 h 844754"/>
              <a:gd name="connsiteX6" fmla="*/ 4641235 w 6495242"/>
              <a:gd name="connsiteY6" fmla="*/ 330417 h 844754"/>
              <a:gd name="connsiteX7" fmla="*/ 5244411 w 6495242"/>
              <a:gd name="connsiteY7" fmla="*/ 715357 h 844754"/>
              <a:gd name="connsiteX8" fmla="*/ 5925898 w 6495242"/>
              <a:gd name="connsiteY8" fmla="*/ 232278 h 844754"/>
              <a:gd name="connsiteX9" fmla="*/ 6495242 w 6495242"/>
              <a:gd name="connsiteY9" fmla="*/ 844754 h 844754"/>
              <a:gd name="connsiteX0" fmla="*/ 0 w 6495242"/>
              <a:gd name="connsiteY0" fmla="*/ 623940 h 844754"/>
              <a:gd name="connsiteX1" fmla="*/ 989572 w 6495242"/>
              <a:gd name="connsiteY1" fmla="*/ 259 h 844754"/>
              <a:gd name="connsiteX2" fmla="*/ 2422567 w 6495242"/>
              <a:gd name="connsiteY2" fmla="*/ 514037 h 844754"/>
              <a:gd name="connsiteX3" fmla="*/ 2888281 w 6495242"/>
              <a:gd name="connsiteY3" fmla="*/ 105458 h 844754"/>
              <a:gd name="connsiteX4" fmla="*/ 3286663 w 6495242"/>
              <a:gd name="connsiteY4" fmla="*/ 243593 h 844754"/>
              <a:gd name="connsiteX5" fmla="*/ 3704204 w 6495242"/>
              <a:gd name="connsiteY5" fmla="*/ 697208 h 844754"/>
              <a:gd name="connsiteX6" fmla="*/ 4641235 w 6495242"/>
              <a:gd name="connsiteY6" fmla="*/ 330417 h 844754"/>
              <a:gd name="connsiteX7" fmla="*/ 5244411 w 6495242"/>
              <a:gd name="connsiteY7" fmla="*/ 715357 h 844754"/>
              <a:gd name="connsiteX8" fmla="*/ 5925898 w 6495242"/>
              <a:gd name="connsiteY8" fmla="*/ 232278 h 844754"/>
              <a:gd name="connsiteX9" fmla="*/ 6495242 w 6495242"/>
              <a:gd name="connsiteY9" fmla="*/ 844754 h 844754"/>
              <a:gd name="connsiteX0" fmla="*/ 0 w 6495242"/>
              <a:gd name="connsiteY0" fmla="*/ 624179 h 844993"/>
              <a:gd name="connsiteX1" fmla="*/ 989572 w 6495242"/>
              <a:gd name="connsiteY1" fmla="*/ 498 h 844993"/>
              <a:gd name="connsiteX2" fmla="*/ 2422567 w 6495242"/>
              <a:gd name="connsiteY2" fmla="*/ 514276 h 844993"/>
              <a:gd name="connsiteX3" fmla="*/ 3286663 w 6495242"/>
              <a:gd name="connsiteY3" fmla="*/ 243832 h 844993"/>
              <a:gd name="connsiteX4" fmla="*/ 3704204 w 6495242"/>
              <a:gd name="connsiteY4" fmla="*/ 697447 h 844993"/>
              <a:gd name="connsiteX5" fmla="*/ 4641235 w 6495242"/>
              <a:gd name="connsiteY5" fmla="*/ 330656 h 844993"/>
              <a:gd name="connsiteX6" fmla="*/ 5244411 w 6495242"/>
              <a:gd name="connsiteY6" fmla="*/ 715596 h 844993"/>
              <a:gd name="connsiteX7" fmla="*/ 5925898 w 6495242"/>
              <a:gd name="connsiteY7" fmla="*/ 232517 h 844993"/>
              <a:gd name="connsiteX8" fmla="*/ 6495242 w 6495242"/>
              <a:gd name="connsiteY8" fmla="*/ 844993 h 844993"/>
              <a:gd name="connsiteX0" fmla="*/ 0 w 6495242"/>
              <a:gd name="connsiteY0" fmla="*/ 624179 h 844993"/>
              <a:gd name="connsiteX1" fmla="*/ 989572 w 6495242"/>
              <a:gd name="connsiteY1" fmla="*/ 498 h 844993"/>
              <a:gd name="connsiteX2" fmla="*/ 2422567 w 6495242"/>
              <a:gd name="connsiteY2" fmla="*/ 514276 h 844993"/>
              <a:gd name="connsiteX3" fmla="*/ 3286663 w 6495242"/>
              <a:gd name="connsiteY3" fmla="*/ 243832 h 844993"/>
              <a:gd name="connsiteX4" fmla="*/ 3704204 w 6495242"/>
              <a:gd name="connsiteY4" fmla="*/ 697447 h 844993"/>
              <a:gd name="connsiteX5" fmla="*/ 5244411 w 6495242"/>
              <a:gd name="connsiteY5" fmla="*/ 715596 h 844993"/>
              <a:gd name="connsiteX6" fmla="*/ 5925898 w 6495242"/>
              <a:gd name="connsiteY6" fmla="*/ 232517 h 844993"/>
              <a:gd name="connsiteX7" fmla="*/ 6495242 w 6495242"/>
              <a:gd name="connsiteY7" fmla="*/ 844993 h 844993"/>
              <a:gd name="connsiteX0" fmla="*/ 0 w 6495242"/>
              <a:gd name="connsiteY0" fmla="*/ 624179 h 844993"/>
              <a:gd name="connsiteX1" fmla="*/ 989572 w 6495242"/>
              <a:gd name="connsiteY1" fmla="*/ 498 h 844993"/>
              <a:gd name="connsiteX2" fmla="*/ 2422567 w 6495242"/>
              <a:gd name="connsiteY2" fmla="*/ 514276 h 844993"/>
              <a:gd name="connsiteX3" fmla="*/ 3286663 w 6495242"/>
              <a:gd name="connsiteY3" fmla="*/ 243832 h 844993"/>
              <a:gd name="connsiteX4" fmla="*/ 3704204 w 6495242"/>
              <a:gd name="connsiteY4" fmla="*/ 697447 h 844993"/>
              <a:gd name="connsiteX5" fmla="*/ 5244411 w 6495242"/>
              <a:gd name="connsiteY5" fmla="*/ 715596 h 844993"/>
              <a:gd name="connsiteX6" fmla="*/ 6495242 w 6495242"/>
              <a:gd name="connsiteY6" fmla="*/ 844993 h 844993"/>
              <a:gd name="connsiteX0" fmla="*/ 0 w 6275656"/>
              <a:gd name="connsiteY0" fmla="*/ 624179 h 767207"/>
              <a:gd name="connsiteX1" fmla="*/ 989572 w 6275656"/>
              <a:gd name="connsiteY1" fmla="*/ 498 h 767207"/>
              <a:gd name="connsiteX2" fmla="*/ 2422567 w 6275656"/>
              <a:gd name="connsiteY2" fmla="*/ 514276 h 767207"/>
              <a:gd name="connsiteX3" fmla="*/ 3286663 w 6275656"/>
              <a:gd name="connsiteY3" fmla="*/ 243832 h 767207"/>
              <a:gd name="connsiteX4" fmla="*/ 3704204 w 6275656"/>
              <a:gd name="connsiteY4" fmla="*/ 697447 h 767207"/>
              <a:gd name="connsiteX5" fmla="*/ 5244411 w 6275656"/>
              <a:gd name="connsiteY5" fmla="*/ 715596 h 767207"/>
              <a:gd name="connsiteX6" fmla="*/ 6275656 w 6275656"/>
              <a:gd name="connsiteY6" fmla="*/ 212065 h 767207"/>
              <a:gd name="connsiteX0" fmla="*/ 0 w 6275656"/>
              <a:gd name="connsiteY0" fmla="*/ 624179 h 723728"/>
              <a:gd name="connsiteX1" fmla="*/ 989572 w 6275656"/>
              <a:gd name="connsiteY1" fmla="*/ 498 h 723728"/>
              <a:gd name="connsiteX2" fmla="*/ 2422567 w 6275656"/>
              <a:gd name="connsiteY2" fmla="*/ 514276 h 723728"/>
              <a:gd name="connsiteX3" fmla="*/ 3286663 w 6275656"/>
              <a:gd name="connsiteY3" fmla="*/ 243832 h 723728"/>
              <a:gd name="connsiteX4" fmla="*/ 4505050 w 6275656"/>
              <a:gd name="connsiteY4" fmla="*/ 503695 h 723728"/>
              <a:gd name="connsiteX5" fmla="*/ 5244411 w 6275656"/>
              <a:gd name="connsiteY5" fmla="*/ 715596 h 723728"/>
              <a:gd name="connsiteX6" fmla="*/ 6275656 w 6275656"/>
              <a:gd name="connsiteY6" fmla="*/ 212065 h 723728"/>
              <a:gd name="connsiteX0" fmla="*/ 0 w 6275656"/>
              <a:gd name="connsiteY0" fmla="*/ 624179 h 1222142"/>
              <a:gd name="connsiteX1" fmla="*/ 989572 w 6275656"/>
              <a:gd name="connsiteY1" fmla="*/ 498 h 1222142"/>
              <a:gd name="connsiteX2" fmla="*/ 2422567 w 6275656"/>
              <a:gd name="connsiteY2" fmla="*/ 514276 h 1222142"/>
              <a:gd name="connsiteX3" fmla="*/ 3286663 w 6275656"/>
              <a:gd name="connsiteY3" fmla="*/ 243832 h 1222142"/>
              <a:gd name="connsiteX4" fmla="*/ 4505050 w 6275656"/>
              <a:gd name="connsiteY4" fmla="*/ 503695 h 1222142"/>
              <a:gd name="connsiteX5" fmla="*/ 4895653 w 6275656"/>
              <a:gd name="connsiteY5" fmla="*/ 1219357 h 1222142"/>
              <a:gd name="connsiteX6" fmla="*/ 6275656 w 6275656"/>
              <a:gd name="connsiteY6" fmla="*/ 212065 h 1222142"/>
              <a:gd name="connsiteX0" fmla="*/ 0 w 6275656"/>
              <a:gd name="connsiteY0" fmla="*/ 624179 h 1320660"/>
              <a:gd name="connsiteX1" fmla="*/ 989572 w 6275656"/>
              <a:gd name="connsiteY1" fmla="*/ 498 h 1320660"/>
              <a:gd name="connsiteX2" fmla="*/ 2422567 w 6275656"/>
              <a:gd name="connsiteY2" fmla="*/ 514276 h 1320660"/>
              <a:gd name="connsiteX3" fmla="*/ 3286663 w 6275656"/>
              <a:gd name="connsiteY3" fmla="*/ 243832 h 1320660"/>
              <a:gd name="connsiteX4" fmla="*/ 4065876 w 6275656"/>
              <a:gd name="connsiteY4" fmla="*/ 1175373 h 1320660"/>
              <a:gd name="connsiteX5" fmla="*/ 4895653 w 6275656"/>
              <a:gd name="connsiteY5" fmla="*/ 1219357 h 1320660"/>
              <a:gd name="connsiteX6" fmla="*/ 6275656 w 6275656"/>
              <a:gd name="connsiteY6" fmla="*/ 212065 h 1320660"/>
              <a:gd name="connsiteX0" fmla="*/ 0 w 4895653"/>
              <a:gd name="connsiteY0" fmla="*/ 624179 h 1320660"/>
              <a:gd name="connsiteX1" fmla="*/ 989572 w 4895653"/>
              <a:gd name="connsiteY1" fmla="*/ 498 h 1320660"/>
              <a:gd name="connsiteX2" fmla="*/ 2422567 w 4895653"/>
              <a:gd name="connsiteY2" fmla="*/ 514276 h 1320660"/>
              <a:gd name="connsiteX3" fmla="*/ 3286663 w 4895653"/>
              <a:gd name="connsiteY3" fmla="*/ 243832 h 1320660"/>
              <a:gd name="connsiteX4" fmla="*/ 4065876 w 4895653"/>
              <a:gd name="connsiteY4" fmla="*/ 1175373 h 1320660"/>
              <a:gd name="connsiteX5" fmla="*/ 4895653 w 4895653"/>
              <a:gd name="connsiteY5" fmla="*/ 1219357 h 1320660"/>
              <a:gd name="connsiteX0" fmla="*/ 0 w 11219757"/>
              <a:gd name="connsiteY0" fmla="*/ 1140852 h 1703680"/>
              <a:gd name="connsiteX1" fmla="*/ 989572 w 11219757"/>
              <a:gd name="connsiteY1" fmla="*/ 517171 h 1703680"/>
              <a:gd name="connsiteX2" fmla="*/ 2422567 w 11219757"/>
              <a:gd name="connsiteY2" fmla="*/ 1030949 h 1703680"/>
              <a:gd name="connsiteX3" fmla="*/ 3286663 w 11219757"/>
              <a:gd name="connsiteY3" fmla="*/ 760505 h 1703680"/>
              <a:gd name="connsiteX4" fmla="*/ 4065876 w 11219757"/>
              <a:gd name="connsiteY4" fmla="*/ 1692046 h 1703680"/>
              <a:gd name="connsiteX5" fmla="*/ 11219757 w 11219757"/>
              <a:gd name="connsiteY5" fmla="*/ 0 h 1703680"/>
              <a:gd name="connsiteX0" fmla="*/ 0 w 11219757"/>
              <a:gd name="connsiteY0" fmla="*/ 1140852 h 1908693"/>
              <a:gd name="connsiteX1" fmla="*/ 989572 w 11219757"/>
              <a:gd name="connsiteY1" fmla="*/ 517171 h 1908693"/>
              <a:gd name="connsiteX2" fmla="*/ 2422567 w 11219757"/>
              <a:gd name="connsiteY2" fmla="*/ 1030949 h 1908693"/>
              <a:gd name="connsiteX3" fmla="*/ 3286663 w 11219757"/>
              <a:gd name="connsiteY3" fmla="*/ 760505 h 1908693"/>
              <a:gd name="connsiteX4" fmla="*/ 4747887 w 11219757"/>
              <a:gd name="connsiteY4" fmla="*/ 1898717 h 1908693"/>
              <a:gd name="connsiteX5" fmla="*/ 11219757 w 11219757"/>
              <a:gd name="connsiteY5" fmla="*/ 0 h 1908693"/>
              <a:gd name="connsiteX0" fmla="*/ 0 w 11219757"/>
              <a:gd name="connsiteY0" fmla="*/ 1140852 h 1899336"/>
              <a:gd name="connsiteX1" fmla="*/ 989572 w 11219757"/>
              <a:gd name="connsiteY1" fmla="*/ 517171 h 1899336"/>
              <a:gd name="connsiteX2" fmla="*/ 2422567 w 11219757"/>
              <a:gd name="connsiteY2" fmla="*/ 1030949 h 1899336"/>
              <a:gd name="connsiteX3" fmla="*/ 3286663 w 11219757"/>
              <a:gd name="connsiteY3" fmla="*/ 760505 h 1899336"/>
              <a:gd name="connsiteX4" fmla="*/ 4747887 w 11219757"/>
              <a:gd name="connsiteY4" fmla="*/ 1898717 h 1899336"/>
              <a:gd name="connsiteX5" fmla="*/ 11219757 w 11219757"/>
              <a:gd name="connsiteY5" fmla="*/ 0 h 1899336"/>
              <a:gd name="connsiteX0" fmla="*/ 0 w 11219757"/>
              <a:gd name="connsiteY0" fmla="*/ 1140852 h 1981977"/>
              <a:gd name="connsiteX1" fmla="*/ 989572 w 11219757"/>
              <a:gd name="connsiteY1" fmla="*/ 517171 h 1981977"/>
              <a:gd name="connsiteX2" fmla="*/ 2422567 w 11219757"/>
              <a:gd name="connsiteY2" fmla="*/ 1030949 h 1981977"/>
              <a:gd name="connsiteX3" fmla="*/ 3286663 w 11219757"/>
              <a:gd name="connsiteY3" fmla="*/ 760505 h 1981977"/>
              <a:gd name="connsiteX4" fmla="*/ 4375881 w 11219757"/>
              <a:gd name="connsiteY4" fmla="*/ 1981386 h 1981977"/>
              <a:gd name="connsiteX5" fmla="*/ 11219757 w 11219757"/>
              <a:gd name="connsiteY5" fmla="*/ 0 h 1981977"/>
              <a:gd name="connsiteX0" fmla="*/ 0 w 11219757"/>
              <a:gd name="connsiteY0" fmla="*/ 1140852 h 1998592"/>
              <a:gd name="connsiteX1" fmla="*/ 989572 w 11219757"/>
              <a:gd name="connsiteY1" fmla="*/ 517171 h 1998592"/>
              <a:gd name="connsiteX2" fmla="*/ 2422567 w 11219757"/>
              <a:gd name="connsiteY2" fmla="*/ 1030949 h 1998592"/>
              <a:gd name="connsiteX3" fmla="*/ 3286663 w 11219757"/>
              <a:gd name="connsiteY3" fmla="*/ 760505 h 1998592"/>
              <a:gd name="connsiteX4" fmla="*/ 4375881 w 11219757"/>
              <a:gd name="connsiteY4" fmla="*/ 1981386 h 1998592"/>
              <a:gd name="connsiteX5" fmla="*/ 11219757 w 11219757"/>
              <a:gd name="connsiteY5" fmla="*/ 0 h 1998592"/>
              <a:gd name="connsiteX0" fmla="*/ 0 w 5432995"/>
              <a:gd name="connsiteY0" fmla="*/ 624182 h 1522253"/>
              <a:gd name="connsiteX1" fmla="*/ 989572 w 5432995"/>
              <a:gd name="connsiteY1" fmla="*/ 501 h 1522253"/>
              <a:gd name="connsiteX2" fmla="*/ 2422567 w 5432995"/>
              <a:gd name="connsiteY2" fmla="*/ 514279 h 1522253"/>
              <a:gd name="connsiteX3" fmla="*/ 3286663 w 5432995"/>
              <a:gd name="connsiteY3" fmla="*/ 243835 h 1522253"/>
              <a:gd name="connsiteX4" fmla="*/ 4375881 w 5432995"/>
              <a:gd name="connsiteY4" fmla="*/ 1464716 h 1522253"/>
              <a:gd name="connsiteX5" fmla="*/ 5432995 w 5432995"/>
              <a:gd name="connsiteY5" fmla="*/ 1240026 h 1522253"/>
              <a:gd name="connsiteX0" fmla="*/ 0 w 5556997"/>
              <a:gd name="connsiteY0" fmla="*/ 624182 h 1500539"/>
              <a:gd name="connsiteX1" fmla="*/ 989572 w 5556997"/>
              <a:gd name="connsiteY1" fmla="*/ 501 h 1500539"/>
              <a:gd name="connsiteX2" fmla="*/ 2422567 w 5556997"/>
              <a:gd name="connsiteY2" fmla="*/ 514279 h 1500539"/>
              <a:gd name="connsiteX3" fmla="*/ 3286663 w 5556997"/>
              <a:gd name="connsiteY3" fmla="*/ 243835 h 1500539"/>
              <a:gd name="connsiteX4" fmla="*/ 4375881 w 5556997"/>
              <a:gd name="connsiteY4" fmla="*/ 1464716 h 1500539"/>
              <a:gd name="connsiteX5" fmla="*/ 5556997 w 5556997"/>
              <a:gd name="connsiteY5" fmla="*/ 1116024 h 1500539"/>
              <a:gd name="connsiteX0" fmla="*/ 0 w 8181707"/>
              <a:gd name="connsiteY0" fmla="*/ 624182 h 1465088"/>
              <a:gd name="connsiteX1" fmla="*/ 989572 w 8181707"/>
              <a:gd name="connsiteY1" fmla="*/ 501 h 1465088"/>
              <a:gd name="connsiteX2" fmla="*/ 2422567 w 8181707"/>
              <a:gd name="connsiteY2" fmla="*/ 514279 h 1465088"/>
              <a:gd name="connsiteX3" fmla="*/ 3286663 w 8181707"/>
              <a:gd name="connsiteY3" fmla="*/ 243835 h 1465088"/>
              <a:gd name="connsiteX4" fmla="*/ 4375881 w 8181707"/>
              <a:gd name="connsiteY4" fmla="*/ 1464716 h 1465088"/>
              <a:gd name="connsiteX5" fmla="*/ 8181707 w 8181707"/>
              <a:gd name="connsiteY5" fmla="*/ 103340 h 1465088"/>
              <a:gd name="connsiteX0" fmla="*/ 0 w 8181707"/>
              <a:gd name="connsiteY0" fmla="*/ 624182 h 1539579"/>
              <a:gd name="connsiteX1" fmla="*/ 989572 w 8181707"/>
              <a:gd name="connsiteY1" fmla="*/ 501 h 1539579"/>
              <a:gd name="connsiteX2" fmla="*/ 2422567 w 8181707"/>
              <a:gd name="connsiteY2" fmla="*/ 514279 h 1539579"/>
              <a:gd name="connsiteX3" fmla="*/ 3286663 w 8181707"/>
              <a:gd name="connsiteY3" fmla="*/ 243835 h 1539579"/>
              <a:gd name="connsiteX4" fmla="*/ 4375881 w 8181707"/>
              <a:gd name="connsiteY4" fmla="*/ 1464716 h 1539579"/>
              <a:gd name="connsiteX5" fmla="*/ 5182016 w 8181707"/>
              <a:gd name="connsiteY5" fmla="*/ 1265125 h 1539579"/>
              <a:gd name="connsiteX6" fmla="*/ 8181707 w 8181707"/>
              <a:gd name="connsiteY6" fmla="*/ 103340 h 1539579"/>
              <a:gd name="connsiteX0" fmla="*/ 0 w 8181707"/>
              <a:gd name="connsiteY0" fmla="*/ 624182 h 1539579"/>
              <a:gd name="connsiteX1" fmla="*/ 989572 w 8181707"/>
              <a:gd name="connsiteY1" fmla="*/ 501 h 1539579"/>
              <a:gd name="connsiteX2" fmla="*/ 2422567 w 8181707"/>
              <a:gd name="connsiteY2" fmla="*/ 514279 h 1539579"/>
              <a:gd name="connsiteX3" fmla="*/ 3286663 w 8181707"/>
              <a:gd name="connsiteY3" fmla="*/ 243835 h 1539579"/>
              <a:gd name="connsiteX4" fmla="*/ 4375881 w 8181707"/>
              <a:gd name="connsiteY4" fmla="*/ 1464716 h 1539579"/>
              <a:gd name="connsiteX5" fmla="*/ 5182016 w 8181707"/>
              <a:gd name="connsiteY5" fmla="*/ 1265125 h 1539579"/>
              <a:gd name="connsiteX6" fmla="*/ 8181707 w 8181707"/>
              <a:gd name="connsiteY6" fmla="*/ 103340 h 1539579"/>
              <a:gd name="connsiteX0" fmla="*/ 0 w 8181707"/>
              <a:gd name="connsiteY0" fmla="*/ 624182 h 1520108"/>
              <a:gd name="connsiteX1" fmla="*/ 989572 w 8181707"/>
              <a:gd name="connsiteY1" fmla="*/ 501 h 1520108"/>
              <a:gd name="connsiteX2" fmla="*/ 2422567 w 8181707"/>
              <a:gd name="connsiteY2" fmla="*/ 514279 h 1520108"/>
              <a:gd name="connsiteX3" fmla="*/ 3286663 w 8181707"/>
              <a:gd name="connsiteY3" fmla="*/ 243835 h 1520108"/>
              <a:gd name="connsiteX4" fmla="*/ 4375881 w 8181707"/>
              <a:gd name="connsiteY4" fmla="*/ 1464716 h 1520108"/>
              <a:gd name="connsiteX5" fmla="*/ 5182016 w 8181707"/>
              <a:gd name="connsiteY5" fmla="*/ 1265125 h 1520108"/>
              <a:gd name="connsiteX6" fmla="*/ 8181707 w 8181707"/>
              <a:gd name="connsiteY6" fmla="*/ 103340 h 1520108"/>
              <a:gd name="connsiteX0" fmla="*/ 0 w 8181707"/>
              <a:gd name="connsiteY0" fmla="*/ 624182 h 1525036"/>
              <a:gd name="connsiteX1" fmla="*/ 989572 w 8181707"/>
              <a:gd name="connsiteY1" fmla="*/ 501 h 1525036"/>
              <a:gd name="connsiteX2" fmla="*/ 2422567 w 8181707"/>
              <a:gd name="connsiteY2" fmla="*/ 514279 h 1525036"/>
              <a:gd name="connsiteX3" fmla="*/ 3286663 w 8181707"/>
              <a:gd name="connsiteY3" fmla="*/ 243835 h 1525036"/>
              <a:gd name="connsiteX4" fmla="*/ 4375881 w 8181707"/>
              <a:gd name="connsiteY4" fmla="*/ 1464716 h 1525036"/>
              <a:gd name="connsiteX5" fmla="*/ 5182016 w 8181707"/>
              <a:gd name="connsiteY5" fmla="*/ 1265125 h 1525036"/>
              <a:gd name="connsiteX6" fmla="*/ 6773375 w 8181707"/>
              <a:gd name="connsiteY6" fmla="*/ 624448 h 1525036"/>
              <a:gd name="connsiteX7" fmla="*/ 8181707 w 8181707"/>
              <a:gd name="connsiteY7" fmla="*/ 103340 h 1525036"/>
              <a:gd name="connsiteX0" fmla="*/ 0 w 8181707"/>
              <a:gd name="connsiteY0" fmla="*/ 624182 h 2118600"/>
              <a:gd name="connsiteX1" fmla="*/ 989572 w 8181707"/>
              <a:gd name="connsiteY1" fmla="*/ 501 h 2118600"/>
              <a:gd name="connsiteX2" fmla="*/ 2422567 w 8181707"/>
              <a:gd name="connsiteY2" fmla="*/ 514279 h 2118600"/>
              <a:gd name="connsiteX3" fmla="*/ 3286663 w 8181707"/>
              <a:gd name="connsiteY3" fmla="*/ 243835 h 2118600"/>
              <a:gd name="connsiteX4" fmla="*/ 4375881 w 8181707"/>
              <a:gd name="connsiteY4" fmla="*/ 1464716 h 2118600"/>
              <a:gd name="connsiteX5" fmla="*/ 5182016 w 8181707"/>
              <a:gd name="connsiteY5" fmla="*/ 1265125 h 2118600"/>
              <a:gd name="connsiteX6" fmla="*/ 7062713 w 8181707"/>
              <a:gd name="connsiteY6" fmla="*/ 2091806 h 2118600"/>
              <a:gd name="connsiteX7" fmla="*/ 8181707 w 8181707"/>
              <a:gd name="connsiteY7" fmla="*/ 103340 h 2118600"/>
              <a:gd name="connsiteX0" fmla="*/ 0 w 8181707"/>
              <a:gd name="connsiteY0" fmla="*/ 624182 h 2092547"/>
              <a:gd name="connsiteX1" fmla="*/ 989572 w 8181707"/>
              <a:gd name="connsiteY1" fmla="*/ 501 h 2092547"/>
              <a:gd name="connsiteX2" fmla="*/ 2422567 w 8181707"/>
              <a:gd name="connsiteY2" fmla="*/ 514279 h 2092547"/>
              <a:gd name="connsiteX3" fmla="*/ 3286663 w 8181707"/>
              <a:gd name="connsiteY3" fmla="*/ 243835 h 2092547"/>
              <a:gd name="connsiteX4" fmla="*/ 4375881 w 8181707"/>
              <a:gd name="connsiteY4" fmla="*/ 1464716 h 2092547"/>
              <a:gd name="connsiteX5" fmla="*/ 5182016 w 8181707"/>
              <a:gd name="connsiteY5" fmla="*/ 1265125 h 2092547"/>
              <a:gd name="connsiteX6" fmla="*/ 7062713 w 8181707"/>
              <a:gd name="connsiteY6" fmla="*/ 2091806 h 2092547"/>
              <a:gd name="connsiteX7" fmla="*/ 7703391 w 8181707"/>
              <a:gd name="connsiteY7" fmla="*/ 1099786 h 2092547"/>
              <a:gd name="connsiteX8" fmla="*/ 8181707 w 8181707"/>
              <a:gd name="connsiteY8" fmla="*/ 103340 h 2092547"/>
              <a:gd name="connsiteX0" fmla="*/ 0 w 11509095"/>
              <a:gd name="connsiteY0" fmla="*/ 624182 h 2387714"/>
              <a:gd name="connsiteX1" fmla="*/ 989572 w 11509095"/>
              <a:gd name="connsiteY1" fmla="*/ 501 h 2387714"/>
              <a:gd name="connsiteX2" fmla="*/ 2422567 w 11509095"/>
              <a:gd name="connsiteY2" fmla="*/ 514279 h 2387714"/>
              <a:gd name="connsiteX3" fmla="*/ 3286663 w 11509095"/>
              <a:gd name="connsiteY3" fmla="*/ 243835 h 2387714"/>
              <a:gd name="connsiteX4" fmla="*/ 4375881 w 11509095"/>
              <a:gd name="connsiteY4" fmla="*/ 1464716 h 2387714"/>
              <a:gd name="connsiteX5" fmla="*/ 5182016 w 11509095"/>
              <a:gd name="connsiteY5" fmla="*/ 1265125 h 2387714"/>
              <a:gd name="connsiteX6" fmla="*/ 7062713 w 11509095"/>
              <a:gd name="connsiteY6" fmla="*/ 2091806 h 2387714"/>
              <a:gd name="connsiteX7" fmla="*/ 7703391 w 11509095"/>
              <a:gd name="connsiteY7" fmla="*/ 1099786 h 2387714"/>
              <a:gd name="connsiteX8" fmla="*/ 11509095 w 11509095"/>
              <a:gd name="connsiteY8" fmla="*/ 2376713 h 2387714"/>
              <a:gd name="connsiteX0" fmla="*/ 0 w 11509095"/>
              <a:gd name="connsiteY0" fmla="*/ 624182 h 2386822"/>
              <a:gd name="connsiteX1" fmla="*/ 989572 w 11509095"/>
              <a:gd name="connsiteY1" fmla="*/ 501 h 2386822"/>
              <a:gd name="connsiteX2" fmla="*/ 2422567 w 11509095"/>
              <a:gd name="connsiteY2" fmla="*/ 514279 h 2386822"/>
              <a:gd name="connsiteX3" fmla="*/ 3286663 w 11509095"/>
              <a:gd name="connsiteY3" fmla="*/ 243835 h 2386822"/>
              <a:gd name="connsiteX4" fmla="*/ 4375881 w 11509095"/>
              <a:gd name="connsiteY4" fmla="*/ 1464716 h 2386822"/>
              <a:gd name="connsiteX5" fmla="*/ 5182016 w 11509095"/>
              <a:gd name="connsiteY5" fmla="*/ 1265125 h 2386822"/>
              <a:gd name="connsiteX6" fmla="*/ 7062713 w 11509095"/>
              <a:gd name="connsiteY6" fmla="*/ 2091806 h 2386822"/>
              <a:gd name="connsiteX7" fmla="*/ 8488737 w 11509095"/>
              <a:gd name="connsiteY7" fmla="*/ 934451 h 2386822"/>
              <a:gd name="connsiteX8" fmla="*/ 11509095 w 11509095"/>
              <a:gd name="connsiteY8" fmla="*/ 2376713 h 2386822"/>
              <a:gd name="connsiteX0" fmla="*/ 0 w 11509095"/>
              <a:gd name="connsiteY0" fmla="*/ 624182 h 2386822"/>
              <a:gd name="connsiteX1" fmla="*/ 989572 w 11509095"/>
              <a:gd name="connsiteY1" fmla="*/ 501 h 2386822"/>
              <a:gd name="connsiteX2" fmla="*/ 2422567 w 11509095"/>
              <a:gd name="connsiteY2" fmla="*/ 514279 h 2386822"/>
              <a:gd name="connsiteX3" fmla="*/ 3286663 w 11509095"/>
              <a:gd name="connsiteY3" fmla="*/ 243835 h 2386822"/>
              <a:gd name="connsiteX4" fmla="*/ 4375881 w 11509095"/>
              <a:gd name="connsiteY4" fmla="*/ 1464716 h 2386822"/>
              <a:gd name="connsiteX5" fmla="*/ 5182016 w 11509095"/>
              <a:gd name="connsiteY5" fmla="*/ 1265125 h 2386822"/>
              <a:gd name="connsiteX6" fmla="*/ 7062713 w 11509095"/>
              <a:gd name="connsiteY6" fmla="*/ 2091806 h 2386822"/>
              <a:gd name="connsiteX7" fmla="*/ 8488737 w 11509095"/>
              <a:gd name="connsiteY7" fmla="*/ 934451 h 2386822"/>
              <a:gd name="connsiteX8" fmla="*/ 11509095 w 11509095"/>
              <a:gd name="connsiteY8" fmla="*/ 2376713 h 2386822"/>
              <a:gd name="connsiteX0" fmla="*/ 0 w 11509095"/>
              <a:gd name="connsiteY0" fmla="*/ 624182 h 2386822"/>
              <a:gd name="connsiteX1" fmla="*/ 989572 w 11509095"/>
              <a:gd name="connsiteY1" fmla="*/ 501 h 2386822"/>
              <a:gd name="connsiteX2" fmla="*/ 2422567 w 11509095"/>
              <a:gd name="connsiteY2" fmla="*/ 514279 h 2386822"/>
              <a:gd name="connsiteX3" fmla="*/ 3286663 w 11509095"/>
              <a:gd name="connsiteY3" fmla="*/ 243835 h 2386822"/>
              <a:gd name="connsiteX4" fmla="*/ 4375881 w 11509095"/>
              <a:gd name="connsiteY4" fmla="*/ 1464716 h 2386822"/>
              <a:gd name="connsiteX5" fmla="*/ 5182016 w 11509095"/>
              <a:gd name="connsiteY5" fmla="*/ 1265125 h 2386822"/>
              <a:gd name="connsiteX6" fmla="*/ 7062713 w 11509095"/>
              <a:gd name="connsiteY6" fmla="*/ 2091806 h 2386822"/>
              <a:gd name="connsiteX7" fmla="*/ 8488737 w 11509095"/>
              <a:gd name="connsiteY7" fmla="*/ 934451 h 2386822"/>
              <a:gd name="connsiteX8" fmla="*/ 11509095 w 11509095"/>
              <a:gd name="connsiteY8" fmla="*/ 2376713 h 2386822"/>
              <a:gd name="connsiteX0" fmla="*/ 0 w 11509095"/>
              <a:gd name="connsiteY0" fmla="*/ 624182 h 2388596"/>
              <a:gd name="connsiteX1" fmla="*/ 989572 w 11509095"/>
              <a:gd name="connsiteY1" fmla="*/ 501 h 2388596"/>
              <a:gd name="connsiteX2" fmla="*/ 2422567 w 11509095"/>
              <a:gd name="connsiteY2" fmla="*/ 514279 h 2388596"/>
              <a:gd name="connsiteX3" fmla="*/ 3286663 w 11509095"/>
              <a:gd name="connsiteY3" fmla="*/ 243835 h 2388596"/>
              <a:gd name="connsiteX4" fmla="*/ 4375881 w 11509095"/>
              <a:gd name="connsiteY4" fmla="*/ 1464716 h 2388596"/>
              <a:gd name="connsiteX5" fmla="*/ 5182016 w 11509095"/>
              <a:gd name="connsiteY5" fmla="*/ 1265125 h 2388596"/>
              <a:gd name="connsiteX6" fmla="*/ 7062713 w 11509095"/>
              <a:gd name="connsiteY6" fmla="*/ 2091806 h 2388596"/>
              <a:gd name="connsiteX7" fmla="*/ 8488737 w 11509095"/>
              <a:gd name="connsiteY7" fmla="*/ 934451 h 2388596"/>
              <a:gd name="connsiteX8" fmla="*/ 11509095 w 11509095"/>
              <a:gd name="connsiteY8" fmla="*/ 2376713 h 2388596"/>
              <a:gd name="connsiteX0" fmla="*/ 0 w 11509095"/>
              <a:gd name="connsiteY0" fmla="*/ 624182 h 2388886"/>
              <a:gd name="connsiteX1" fmla="*/ 989572 w 11509095"/>
              <a:gd name="connsiteY1" fmla="*/ 501 h 2388886"/>
              <a:gd name="connsiteX2" fmla="*/ 2422567 w 11509095"/>
              <a:gd name="connsiteY2" fmla="*/ 514279 h 2388886"/>
              <a:gd name="connsiteX3" fmla="*/ 3286663 w 11509095"/>
              <a:gd name="connsiteY3" fmla="*/ 243835 h 2388886"/>
              <a:gd name="connsiteX4" fmla="*/ 4375881 w 11509095"/>
              <a:gd name="connsiteY4" fmla="*/ 1464716 h 2388886"/>
              <a:gd name="connsiteX5" fmla="*/ 5182016 w 11509095"/>
              <a:gd name="connsiteY5" fmla="*/ 1265125 h 2388886"/>
              <a:gd name="connsiteX6" fmla="*/ 7062713 w 11509095"/>
              <a:gd name="connsiteY6" fmla="*/ 2091806 h 2388886"/>
              <a:gd name="connsiteX7" fmla="*/ 9088080 w 11509095"/>
              <a:gd name="connsiteY7" fmla="*/ 975785 h 2388886"/>
              <a:gd name="connsiteX8" fmla="*/ 11509095 w 11509095"/>
              <a:gd name="connsiteY8" fmla="*/ 2376713 h 2388886"/>
              <a:gd name="connsiteX0" fmla="*/ 0 w 11509095"/>
              <a:gd name="connsiteY0" fmla="*/ 624182 h 2387672"/>
              <a:gd name="connsiteX1" fmla="*/ 989572 w 11509095"/>
              <a:gd name="connsiteY1" fmla="*/ 501 h 2387672"/>
              <a:gd name="connsiteX2" fmla="*/ 2422567 w 11509095"/>
              <a:gd name="connsiteY2" fmla="*/ 514279 h 2387672"/>
              <a:gd name="connsiteX3" fmla="*/ 3286663 w 11509095"/>
              <a:gd name="connsiteY3" fmla="*/ 243835 h 2387672"/>
              <a:gd name="connsiteX4" fmla="*/ 4375881 w 11509095"/>
              <a:gd name="connsiteY4" fmla="*/ 1464716 h 2387672"/>
              <a:gd name="connsiteX5" fmla="*/ 5182016 w 11509095"/>
              <a:gd name="connsiteY5" fmla="*/ 1265125 h 2387672"/>
              <a:gd name="connsiteX6" fmla="*/ 7062713 w 11509095"/>
              <a:gd name="connsiteY6" fmla="*/ 2091806 h 2387672"/>
              <a:gd name="connsiteX7" fmla="*/ 9050395 w 11509095"/>
              <a:gd name="connsiteY7" fmla="*/ 787362 h 2387672"/>
              <a:gd name="connsiteX8" fmla="*/ 11509095 w 11509095"/>
              <a:gd name="connsiteY8" fmla="*/ 2376713 h 2387672"/>
              <a:gd name="connsiteX0" fmla="*/ 0 w 11509095"/>
              <a:gd name="connsiteY0" fmla="*/ 624182 h 2388437"/>
              <a:gd name="connsiteX1" fmla="*/ 989572 w 11509095"/>
              <a:gd name="connsiteY1" fmla="*/ 501 h 2388437"/>
              <a:gd name="connsiteX2" fmla="*/ 2422567 w 11509095"/>
              <a:gd name="connsiteY2" fmla="*/ 514279 h 2388437"/>
              <a:gd name="connsiteX3" fmla="*/ 3286663 w 11509095"/>
              <a:gd name="connsiteY3" fmla="*/ 243835 h 2388437"/>
              <a:gd name="connsiteX4" fmla="*/ 4375881 w 11509095"/>
              <a:gd name="connsiteY4" fmla="*/ 1464716 h 2388437"/>
              <a:gd name="connsiteX5" fmla="*/ 5182016 w 11509095"/>
              <a:gd name="connsiteY5" fmla="*/ 1265125 h 2388437"/>
              <a:gd name="connsiteX6" fmla="*/ 7138084 w 11509095"/>
              <a:gd name="connsiteY6" fmla="*/ 1752643 h 2388437"/>
              <a:gd name="connsiteX7" fmla="*/ 9050395 w 11509095"/>
              <a:gd name="connsiteY7" fmla="*/ 787362 h 2388437"/>
              <a:gd name="connsiteX8" fmla="*/ 11509095 w 11509095"/>
              <a:gd name="connsiteY8" fmla="*/ 2376713 h 2388437"/>
              <a:gd name="connsiteX0" fmla="*/ 0 w 11509095"/>
              <a:gd name="connsiteY0" fmla="*/ 624182 h 2389835"/>
              <a:gd name="connsiteX1" fmla="*/ 989572 w 11509095"/>
              <a:gd name="connsiteY1" fmla="*/ 501 h 2389835"/>
              <a:gd name="connsiteX2" fmla="*/ 2422567 w 11509095"/>
              <a:gd name="connsiteY2" fmla="*/ 514279 h 2389835"/>
              <a:gd name="connsiteX3" fmla="*/ 3286663 w 11509095"/>
              <a:gd name="connsiteY3" fmla="*/ 243835 h 2389835"/>
              <a:gd name="connsiteX4" fmla="*/ 4375881 w 11509095"/>
              <a:gd name="connsiteY4" fmla="*/ 1464716 h 2389835"/>
              <a:gd name="connsiteX5" fmla="*/ 5182016 w 11509095"/>
              <a:gd name="connsiteY5" fmla="*/ 1265125 h 2389835"/>
              <a:gd name="connsiteX6" fmla="*/ 7138084 w 11509095"/>
              <a:gd name="connsiteY6" fmla="*/ 1752643 h 2389835"/>
              <a:gd name="connsiteX7" fmla="*/ 9276503 w 11509095"/>
              <a:gd name="connsiteY7" fmla="*/ 975792 h 2389835"/>
              <a:gd name="connsiteX8" fmla="*/ 11509095 w 11509095"/>
              <a:gd name="connsiteY8" fmla="*/ 2376713 h 2389835"/>
              <a:gd name="connsiteX0" fmla="*/ 0 w 11509095"/>
              <a:gd name="connsiteY0" fmla="*/ 624182 h 2389180"/>
              <a:gd name="connsiteX1" fmla="*/ 989572 w 11509095"/>
              <a:gd name="connsiteY1" fmla="*/ 501 h 2389180"/>
              <a:gd name="connsiteX2" fmla="*/ 2422567 w 11509095"/>
              <a:gd name="connsiteY2" fmla="*/ 514279 h 2389180"/>
              <a:gd name="connsiteX3" fmla="*/ 3286663 w 11509095"/>
              <a:gd name="connsiteY3" fmla="*/ 243835 h 2389180"/>
              <a:gd name="connsiteX4" fmla="*/ 4375881 w 11509095"/>
              <a:gd name="connsiteY4" fmla="*/ 1464716 h 2389180"/>
              <a:gd name="connsiteX5" fmla="*/ 5182016 w 11509095"/>
              <a:gd name="connsiteY5" fmla="*/ 1265125 h 2389180"/>
              <a:gd name="connsiteX6" fmla="*/ 7138084 w 11509095"/>
              <a:gd name="connsiteY6" fmla="*/ 1752643 h 2389180"/>
              <a:gd name="connsiteX7" fmla="*/ 9307712 w 11509095"/>
              <a:gd name="connsiteY7" fmla="*/ 892570 h 2389180"/>
              <a:gd name="connsiteX8" fmla="*/ 11509095 w 11509095"/>
              <a:gd name="connsiteY8" fmla="*/ 2376713 h 2389180"/>
              <a:gd name="connsiteX0" fmla="*/ 0 w 11509095"/>
              <a:gd name="connsiteY0" fmla="*/ 624182 h 2389232"/>
              <a:gd name="connsiteX1" fmla="*/ 989572 w 11509095"/>
              <a:gd name="connsiteY1" fmla="*/ 501 h 2389232"/>
              <a:gd name="connsiteX2" fmla="*/ 2422567 w 11509095"/>
              <a:gd name="connsiteY2" fmla="*/ 514279 h 2389232"/>
              <a:gd name="connsiteX3" fmla="*/ 3286663 w 11509095"/>
              <a:gd name="connsiteY3" fmla="*/ 243835 h 2389232"/>
              <a:gd name="connsiteX4" fmla="*/ 4375881 w 11509095"/>
              <a:gd name="connsiteY4" fmla="*/ 1464716 h 2389232"/>
              <a:gd name="connsiteX5" fmla="*/ 5182016 w 11509095"/>
              <a:gd name="connsiteY5" fmla="*/ 1265125 h 2389232"/>
              <a:gd name="connsiteX6" fmla="*/ 7096473 w 11509095"/>
              <a:gd name="connsiteY6" fmla="*/ 1711032 h 2389232"/>
              <a:gd name="connsiteX7" fmla="*/ 9307712 w 11509095"/>
              <a:gd name="connsiteY7" fmla="*/ 892570 h 2389232"/>
              <a:gd name="connsiteX8" fmla="*/ 11509095 w 11509095"/>
              <a:gd name="connsiteY8" fmla="*/ 2376713 h 2389232"/>
              <a:gd name="connsiteX0" fmla="*/ 0 w 11509095"/>
              <a:gd name="connsiteY0" fmla="*/ 624510 h 2389560"/>
              <a:gd name="connsiteX1" fmla="*/ 989572 w 11509095"/>
              <a:gd name="connsiteY1" fmla="*/ 829 h 2389560"/>
              <a:gd name="connsiteX2" fmla="*/ 2422567 w 11509095"/>
              <a:gd name="connsiteY2" fmla="*/ 514607 h 2389560"/>
              <a:gd name="connsiteX3" fmla="*/ 4375881 w 11509095"/>
              <a:gd name="connsiteY3" fmla="*/ 1465044 h 2389560"/>
              <a:gd name="connsiteX4" fmla="*/ 5182016 w 11509095"/>
              <a:gd name="connsiteY4" fmla="*/ 1265453 h 2389560"/>
              <a:gd name="connsiteX5" fmla="*/ 7096473 w 11509095"/>
              <a:gd name="connsiteY5" fmla="*/ 1711360 h 2389560"/>
              <a:gd name="connsiteX6" fmla="*/ 9307712 w 11509095"/>
              <a:gd name="connsiteY6" fmla="*/ 892898 h 2389560"/>
              <a:gd name="connsiteX7" fmla="*/ 11509095 w 11509095"/>
              <a:gd name="connsiteY7" fmla="*/ 2377041 h 2389560"/>
              <a:gd name="connsiteX0" fmla="*/ 0 w 11509095"/>
              <a:gd name="connsiteY0" fmla="*/ 642705 h 2407755"/>
              <a:gd name="connsiteX1" fmla="*/ 989572 w 11509095"/>
              <a:gd name="connsiteY1" fmla="*/ 19024 h 2407755"/>
              <a:gd name="connsiteX2" fmla="*/ 4375881 w 11509095"/>
              <a:gd name="connsiteY2" fmla="*/ 1483239 h 2407755"/>
              <a:gd name="connsiteX3" fmla="*/ 5182016 w 11509095"/>
              <a:gd name="connsiteY3" fmla="*/ 1283648 h 2407755"/>
              <a:gd name="connsiteX4" fmla="*/ 7096473 w 11509095"/>
              <a:gd name="connsiteY4" fmla="*/ 1729555 h 2407755"/>
              <a:gd name="connsiteX5" fmla="*/ 9307712 w 11509095"/>
              <a:gd name="connsiteY5" fmla="*/ 911093 h 2407755"/>
              <a:gd name="connsiteX6" fmla="*/ 11509095 w 11509095"/>
              <a:gd name="connsiteY6" fmla="*/ 2395236 h 2407755"/>
              <a:gd name="connsiteX0" fmla="*/ 0 w 11509095"/>
              <a:gd name="connsiteY0" fmla="*/ 3473 h 1768523"/>
              <a:gd name="connsiteX1" fmla="*/ 2466747 w 11509095"/>
              <a:gd name="connsiteY1" fmla="*/ 1637173 h 1768523"/>
              <a:gd name="connsiteX2" fmla="*/ 4375881 w 11509095"/>
              <a:gd name="connsiteY2" fmla="*/ 844007 h 1768523"/>
              <a:gd name="connsiteX3" fmla="*/ 5182016 w 11509095"/>
              <a:gd name="connsiteY3" fmla="*/ 644416 h 1768523"/>
              <a:gd name="connsiteX4" fmla="*/ 7096473 w 11509095"/>
              <a:gd name="connsiteY4" fmla="*/ 1090323 h 1768523"/>
              <a:gd name="connsiteX5" fmla="*/ 9307712 w 11509095"/>
              <a:gd name="connsiteY5" fmla="*/ 271861 h 1768523"/>
              <a:gd name="connsiteX6" fmla="*/ 11509095 w 11509095"/>
              <a:gd name="connsiteY6" fmla="*/ 1756004 h 1768523"/>
              <a:gd name="connsiteX0" fmla="*/ 0 w 11509095"/>
              <a:gd name="connsiteY0" fmla="*/ 3403 h 1768453"/>
              <a:gd name="connsiteX1" fmla="*/ 2466747 w 11509095"/>
              <a:gd name="connsiteY1" fmla="*/ 1637103 h 1768453"/>
              <a:gd name="connsiteX2" fmla="*/ 5182016 w 11509095"/>
              <a:gd name="connsiteY2" fmla="*/ 644346 h 1768453"/>
              <a:gd name="connsiteX3" fmla="*/ 7096473 w 11509095"/>
              <a:gd name="connsiteY3" fmla="*/ 1090253 h 1768453"/>
              <a:gd name="connsiteX4" fmla="*/ 9307712 w 11509095"/>
              <a:gd name="connsiteY4" fmla="*/ 271791 h 1768453"/>
              <a:gd name="connsiteX5" fmla="*/ 11509095 w 11509095"/>
              <a:gd name="connsiteY5" fmla="*/ 1755934 h 1768453"/>
              <a:gd name="connsiteX0" fmla="*/ 0 w 12778219"/>
              <a:gd name="connsiteY0" fmla="*/ 136365 h 1506115"/>
              <a:gd name="connsiteX1" fmla="*/ 3735871 w 12778219"/>
              <a:gd name="connsiteY1" fmla="*/ 1374765 h 1506115"/>
              <a:gd name="connsiteX2" fmla="*/ 6451140 w 12778219"/>
              <a:gd name="connsiteY2" fmla="*/ 382008 h 1506115"/>
              <a:gd name="connsiteX3" fmla="*/ 8365597 w 12778219"/>
              <a:gd name="connsiteY3" fmla="*/ 827915 h 1506115"/>
              <a:gd name="connsiteX4" fmla="*/ 10576836 w 12778219"/>
              <a:gd name="connsiteY4" fmla="*/ 9453 h 1506115"/>
              <a:gd name="connsiteX5" fmla="*/ 12778219 w 12778219"/>
              <a:gd name="connsiteY5" fmla="*/ 1493596 h 1506115"/>
              <a:gd name="connsiteX0" fmla="*/ 0 w 12840633"/>
              <a:gd name="connsiteY0" fmla="*/ 136365 h 1506115"/>
              <a:gd name="connsiteX1" fmla="*/ 3735871 w 12840633"/>
              <a:gd name="connsiteY1" fmla="*/ 1374765 h 1506115"/>
              <a:gd name="connsiteX2" fmla="*/ 6451140 w 12840633"/>
              <a:gd name="connsiteY2" fmla="*/ 382008 h 1506115"/>
              <a:gd name="connsiteX3" fmla="*/ 8365597 w 12840633"/>
              <a:gd name="connsiteY3" fmla="*/ 827915 h 1506115"/>
              <a:gd name="connsiteX4" fmla="*/ 10576836 w 12840633"/>
              <a:gd name="connsiteY4" fmla="*/ 9453 h 1506115"/>
              <a:gd name="connsiteX5" fmla="*/ 12840633 w 12840633"/>
              <a:gd name="connsiteY5" fmla="*/ 1493595 h 1506115"/>
              <a:gd name="connsiteX0" fmla="*/ 0 w 12840633"/>
              <a:gd name="connsiteY0" fmla="*/ 131411 h 1488641"/>
              <a:gd name="connsiteX1" fmla="*/ 3735871 w 12840633"/>
              <a:gd name="connsiteY1" fmla="*/ 1369811 h 1488641"/>
              <a:gd name="connsiteX2" fmla="*/ 6451140 w 12840633"/>
              <a:gd name="connsiteY2" fmla="*/ 377054 h 1488641"/>
              <a:gd name="connsiteX3" fmla="*/ 8365597 w 12840633"/>
              <a:gd name="connsiteY3" fmla="*/ 822961 h 1488641"/>
              <a:gd name="connsiteX4" fmla="*/ 10576836 w 12840633"/>
              <a:gd name="connsiteY4" fmla="*/ 4499 h 1488641"/>
              <a:gd name="connsiteX5" fmla="*/ 12405616 w 12840633"/>
              <a:gd name="connsiteY5" fmla="*/ 1267416 h 1488641"/>
              <a:gd name="connsiteX6" fmla="*/ 12840633 w 12840633"/>
              <a:gd name="connsiteY6" fmla="*/ 1488641 h 1488641"/>
              <a:gd name="connsiteX0" fmla="*/ 0 w 18936575"/>
              <a:gd name="connsiteY0" fmla="*/ 131411 h 1371104"/>
              <a:gd name="connsiteX1" fmla="*/ 3735871 w 18936575"/>
              <a:gd name="connsiteY1" fmla="*/ 1369811 h 1371104"/>
              <a:gd name="connsiteX2" fmla="*/ 6451140 w 18936575"/>
              <a:gd name="connsiteY2" fmla="*/ 377054 h 1371104"/>
              <a:gd name="connsiteX3" fmla="*/ 8365597 w 18936575"/>
              <a:gd name="connsiteY3" fmla="*/ 822961 h 1371104"/>
              <a:gd name="connsiteX4" fmla="*/ 10576836 w 18936575"/>
              <a:gd name="connsiteY4" fmla="*/ 4499 h 1371104"/>
              <a:gd name="connsiteX5" fmla="*/ 12405616 w 18936575"/>
              <a:gd name="connsiteY5" fmla="*/ 1267416 h 1371104"/>
              <a:gd name="connsiteX6" fmla="*/ 18936575 w 18936575"/>
              <a:gd name="connsiteY6" fmla="*/ 136291 h 1371104"/>
              <a:gd name="connsiteX0" fmla="*/ 0 w 18936575"/>
              <a:gd name="connsiteY0" fmla="*/ 131411 h 1371104"/>
              <a:gd name="connsiteX1" fmla="*/ 3735871 w 18936575"/>
              <a:gd name="connsiteY1" fmla="*/ 1369811 h 1371104"/>
              <a:gd name="connsiteX2" fmla="*/ 6451140 w 18936575"/>
              <a:gd name="connsiteY2" fmla="*/ 377054 h 1371104"/>
              <a:gd name="connsiteX3" fmla="*/ 8365597 w 18936575"/>
              <a:gd name="connsiteY3" fmla="*/ 822961 h 1371104"/>
              <a:gd name="connsiteX4" fmla="*/ 10576836 w 18936575"/>
              <a:gd name="connsiteY4" fmla="*/ 4499 h 1371104"/>
              <a:gd name="connsiteX5" fmla="*/ 12405616 w 18936575"/>
              <a:gd name="connsiteY5" fmla="*/ 1267416 h 1371104"/>
              <a:gd name="connsiteX6" fmla="*/ 18936575 w 18936575"/>
              <a:gd name="connsiteY6" fmla="*/ 136291 h 1371104"/>
              <a:gd name="connsiteX0" fmla="*/ 0 w 18936575"/>
              <a:gd name="connsiteY0" fmla="*/ 131411 h 1371104"/>
              <a:gd name="connsiteX1" fmla="*/ 3735871 w 18936575"/>
              <a:gd name="connsiteY1" fmla="*/ 1369811 h 1371104"/>
              <a:gd name="connsiteX2" fmla="*/ 6451140 w 18936575"/>
              <a:gd name="connsiteY2" fmla="*/ 377054 h 1371104"/>
              <a:gd name="connsiteX3" fmla="*/ 8365597 w 18936575"/>
              <a:gd name="connsiteY3" fmla="*/ 822961 h 1371104"/>
              <a:gd name="connsiteX4" fmla="*/ 10576836 w 18936575"/>
              <a:gd name="connsiteY4" fmla="*/ 4499 h 1371104"/>
              <a:gd name="connsiteX5" fmla="*/ 12405616 w 18936575"/>
              <a:gd name="connsiteY5" fmla="*/ 1267416 h 1371104"/>
              <a:gd name="connsiteX6" fmla="*/ 18936575 w 18936575"/>
              <a:gd name="connsiteY6" fmla="*/ 136291 h 1371104"/>
              <a:gd name="connsiteX0" fmla="*/ 0 w 18936575"/>
              <a:gd name="connsiteY0" fmla="*/ 131411 h 1371104"/>
              <a:gd name="connsiteX1" fmla="*/ 3735871 w 18936575"/>
              <a:gd name="connsiteY1" fmla="*/ 1369811 h 1371104"/>
              <a:gd name="connsiteX2" fmla="*/ 6451140 w 18936575"/>
              <a:gd name="connsiteY2" fmla="*/ 377054 h 1371104"/>
              <a:gd name="connsiteX3" fmla="*/ 8365597 w 18936575"/>
              <a:gd name="connsiteY3" fmla="*/ 822961 h 1371104"/>
              <a:gd name="connsiteX4" fmla="*/ 10576836 w 18936575"/>
              <a:gd name="connsiteY4" fmla="*/ 4499 h 1371104"/>
              <a:gd name="connsiteX5" fmla="*/ 12405616 w 18936575"/>
              <a:gd name="connsiteY5" fmla="*/ 1267416 h 1371104"/>
              <a:gd name="connsiteX6" fmla="*/ 15734459 w 18936575"/>
              <a:gd name="connsiteY6" fmla="*/ 726477 h 1371104"/>
              <a:gd name="connsiteX7" fmla="*/ 18936575 w 18936575"/>
              <a:gd name="connsiteY7" fmla="*/ 136291 h 1371104"/>
              <a:gd name="connsiteX0" fmla="*/ 0 w 18936575"/>
              <a:gd name="connsiteY0" fmla="*/ 131411 h 1777513"/>
              <a:gd name="connsiteX1" fmla="*/ 3735871 w 18936575"/>
              <a:gd name="connsiteY1" fmla="*/ 1369811 h 1777513"/>
              <a:gd name="connsiteX2" fmla="*/ 6451140 w 18936575"/>
              <a:gd name="connsiteY2" fmla="*/ 377054 h 1777513"/>
              <a:gd name="connsiteX3" fmla="*/ 8365597 w 18936575"/>
              <a:gd name="connsiteY3" fmla="*/ 822961 h 1777513"/>
              <a:gd name="connsiteX4" fmla="*/ 10576836 w 18936575"/>
              <a:gd name="connsiteY4" fmla="*/ 4499 h 1777513"/>
              <a:gd name="connsiteX5" fmla="*/ 12405616 w 18936575"/>
              <a:gd name="connsiteY5" fmla="*/ 1267416 h 1777513"/>
              <a:gd name="connsiteX6" fmla="*/ 15713656 w 18936575"/>
              <a:gd name="connsiteY6" fmla="*/ 1725133 h 1777513"/>
              <a:gd name="connsiteX7" fmla="*/ 18936575 w 18936575"/>
              <a:gd name="connsiteY7" fmla="*/ 136291 h 1777513"/>
              <a:gd name="connsiteX0" fmla="*/ 0 w 18936575"/>
              <a:gd name="connsiteY0" fmla="*/ 131411 h 1371104"/>
              <a:gd name="connsiteX1" fmla="*/ 3735871 w 18936575"/>
              <a:gd name="connsiteY1" fmla="*/ 1369811 h 1371104"/>
              <a:gd name="connsiteX2" fmla="*/ 6451140 w 18936575"/>
              <a:gd name="connsiteY2" fmla="*/ 377054 h 1371104"/>
              <a:gd name="connsiteX3" fmla="*/ 8365597 w 18936575"/>
              <a:gd name="connsiteY3" fmla="*/ 822961 h 1371104"/>
              <a:gd name="connsiteX4" fmla="*/ 10576836 w 18936575"/>
              <a:gd name="connsiteY4" fmla="*/ 4499 h 1371104"/>
              <a:gd name="connsiteX5" fmla="*/ 12405616 w 18936575"/>
              <a:gd name="connsiteY5" fmla="*/ 1267416 h 1371104"/>
              <a:gd name="connsiteX6" fmla="*/ 15526407 w 18936575"/>
              <a:gd name="connsiteY6" fmla="*/ 81509 h 1371104"/>
              <a:gd name="connsiteX7" fmla="*/ 18936575 w 18936575"/>
              <a:gd name="connsiteY7" fmla="*/ 136291 h 1371104"/>
              <a:gd name="connsiteX0" fmla="*/ 0 w 18291614"/>
              <a:gd name="connsiteY0" fmla="*/ 131411 h 1371104"/>
              <a:gd name="connsiteX1" fmla="*/ 3735871 w 18291614"/>
              <a:gd name="connsiteY1" fmla="*/ 1369811 h 1371104"/>
              <a:gd name="connsiteX2" fmla="*/ 6451140 w 18291614"/>
              <a:gd name="connsiteY2" fmla="*/ 377054 h 1371104"/>
              <a:gd name="connsiteX3" fmla="*/ 8365597 w 18291614"/>
              <a:gd name="connsiteY3" fmla="*/ 822961 h 1371104"/>
              <a:gd name="connsiteX4" fmla="*/ 10576836 w 18291614"/>
              <a:gd name="connsiteY4" fmla="*/ 4499 h 1371104"/>
              <a:gd name="connsiteX5" fmla="*/ 12405616 w 18291614"/>
              <a:gd name="connsiteY5" fmla="*/ 1267416 h 1371104"/>
              <a:gd name="connsiteX6" fmla="*/ 15526407 w 18291614"/>
              <a:gd name="connsiteY6" fmla="*/ 81509 h 1371104"/>
              <a:gd name="connsiteX7" fmla="*/ 18291614 w 18291614"/>
              <a:gd name="connsiteY7" fmla="*/ 864476 h 1371104"/>
              <a:gd name="connsiteX0" fmla="*/ 0 w 18291614"/>
              <a:gd name="connsiteY0" fmla="*/ 72235 h 1311928"/>
              <a:gd name="connsiteX1" fmla="*/ 3735871 w 18291614"/>
              <a:gd name="connsiteY1" fmla="*/ 1310635 h 1311928"/>
              <a:gd name="connsiteX2" fmla="*/ 6451140 w 18291614"/>
              <a:gd name="connsiteY2" fmla="*/ 317878 h 1311928"/>
              <a:gd name="connsiteX3" fmla="*/ 8365597 w 18291614"/>
              <a:gd name="connsiteY3" fmla="*/ 763785 h 1311928"/>
              <a:gd name="connsiteX4" fmla="*/ 10478736 w 18291614"/>
              <a:gd name="connsiteY4" fmla="*/ 481645 h 1311928"/>
              <a:gd name="connsiteX5" fmla="*/ 12405616 w 18291614"/>
              <a:gd name="connsiteY5" fmla="*/ 1208240 h 1311928"/>
              <a:gd name="connsiteX6" fmla="*/ 15526407 w 18291614"/>
              <a:gd name="connsiteY6" fmla="*/ 22333 h 1311928"/>
              <a:gd name="connsiteX7" fmla="*/ 18291614 w 18291614"/>
              <a:gd name="connsiteY7" fmla="*/ 805300 h 1311928"/>
              <a:gd name="connsiteX0" fmla="*/ 0 w 18291614"/>
              <a:gd name="connsiteY0" fmla="*/ 72235 h 1311928"/>
              <a:gd name="connsiteX1" fmla="*/ 3735871 w 18291614"/>
              <a:gd name="connsiteY1" fmla="*/ 1310635 h 1311928"/>
              <a:gd name="connsiteX2" fmla="*/ 6451140 w 18291614"/>
              <a:gd name="connsiteY2" fmla="*/ 317878 h 1311928"/>
              <a:gd name="connsiteX3" fmla="*/ 8365597 w 18291614"/>
              <a:gd name="connsiteY3" fmla="*/ 763785 h 1311928"/>
              <a:gd name="connsiteX4" fmla="*/ 10478736 w 18291614"/>
              <a:gd name="connsiteY4" fmla="*/ 481645 h 1311928"/>
              <a:gd name="connsiteX5" fmla="*/ 12356566 w 18291614"/>
              <a:gd name="connsiteY5" fmla="*/ 791099 h 1311928"/>
              <a:gd name="connsiteX6" fmla="*/ 15526407 w 18291614"/>
              <a:gd name="connsiteY6" fmla="*/ 22333 h 1311928"/>
              <a:gd name="connsiteX7" fmla="*/ 18291614 w 18291614"/>
              <a:gd name="connsiteY7" fmla="*/ 805300 h 1311928"/>
              <a:gd name="connsiteX0" fmla="*/ 0 w 18291614"/>
              <a:gd name="connsiteY0" fmla="*/ 72235 h 1311928"/>
              <a:gd name="connsiteX1" fmla="*/ 3735871 w 18291614"/>
              <a:gd name="connsiteY1" fmla="*/ 1310635 h 1311928"/>
              <a:gd name="connsiteX2" fmla="*/ 6451140 w 18291614"/>
              <a:gd name="connsiteY2" fmla="*/ 317878 h 1311928"/>
              <a:gd name="connsiteX3" fmla="*/ 8365597 w 18291614"/>
              <a:gd name="connsiteY3" fmla="*/ 763785 h 1311928"/>
              <a:gd name="connsiteX4" fmla="*/ 12356566 w 18291614"/>
              <a:gd name="connsiteY4" fmla="*/ 791099 h 1311928"/>
              <a:gd name="connsiteX5" fmla="*/ 15526407 w 18291614"/>
              <a:gd name="connsiteY5" fmla="*/ 22333 h 1311928"/>
              <a:gd name="connsiteX6" fmla="*/ 18291614 w 18291614"/>
              <a:gd name="connsiteY6" fmla="*/ 805300 h 1311928"/>
              <a:gd name="connsiteX0" fmla="*/ 0 w 18291614"/>
              <a:gd name="connsiteY0" fmla="*/ 72235 h 1325829"/>
              <a:gd name="connsiteX1" fmla="*/ 3735871 w 18291614"/>
              <a:gd name="connsiteY1" fmla="*/ 1310635 h 1325829"/>
              <a:gd name="connsiteX2" fmla="*/ 8365597 w 18291614"/>
              <a:gd name="connsiteY2" fmla="*/ 763785 h 1325829"/>
              <a:gd name="connsiteX3" fmla="*/ 12356566 w 18291614"/>
              <a:gd name="connsiteY3" fmla="*/ 791099 h 1325829"/>
              <a:gd name="connsiteX4" fmla="*/ 15526407 w 18291614"/>
              <a:gd name="connsiteY4" fmla="*/ 22333 h 1325829"/>
              <a:gd name="connsiteX5" fmla="*/ 18291614 w 18291614"/>
              <a:gd name="connsiteY5" fmla="*/ 805300 h 1325829"/>
              <a:gd name="connsiteX0" fmla="*/ 0 w 18291614"/>
              <a:gd name="connsiteY0" fmla="*/ 72235 h 857630"/>
              <a:gd name="connsiteX1" fmla="*/ 8365597 w 18291614"/>
              <a:gd name="connsiteY1" fmla="*/ 763785 h 857630"/>
              <a:gd name="connsiteX2" fmla="*/ 12356566 w 18291614"/>
              <a:gd name="connsiteY2" fmla="*/ 791099 h 857630"/>
              <a:gd name="connsiteX3" fmla="*/ 15526407 w 18291614"/>
              <a:gd name="connsiteY3" fmla="*/ 22333 h 857630"/>
              <a:gd name="connsiteX4" fmla="*/ 18291614 w 18291614"/>
              <a:gd name="connsiteY4" fmla="*/ 805300 h 857630"/>
              <a:gd name="connsiteX0" fmla="*/ 0 w 18291614"/>
              <a:gd name="connsiteY0" fmla="*/ 72235 h 857630"/>
              <a:gd name="connsiteX1" fmla="*/ 4049152 w 18291614"/>
              <a:gd name="connsiteY1" fmla="*/ 763786 h 857630"/>
              <a:gd name="connsiteX2" fmla="*/ 12356566 w 18291614"/>
              <a:gd name="connsiteY2" fmla="*/ 791099 h 857630"/>
              <a:gd name="connsiteX3" fmla="*/ 15526407 w 18291614"/>
              <a:gd name="connsiteY3" fmla="*/ 22333 h 857630"/>
              <a:gd name="connsiteX4" fmla="*/ 18291614 w 18291614"/>
              <a:gd name="connsiteY4" fmla="*/ 805300 h 857630"/>
              <a:gd name="connsiteX0" fmla="*/ 0 w 18291614"/>
              <a:gd name="connsiteY0" fmla="*/ 72235 h 811706"/>
              <a:gd name="connsiteX1" fmla="*/ 4049152 w 18291614"/>
              <a:gd name="connsiteY1" fmla="*/ 763786 h 811706"/>
              <a:gd name="connsiteX2" fmla="*/ 12307514 w 18291614"/>
              <a:gd name="connsiteY2" fmla="*/ 433553 h 811706"/>
              <a:gd name="connsiteX3" fmla="*/ 15526407 w 18291614"/>
              <a:gd name="connsiteY3" fmla="*/ 22333 h 811706"/>
              <a:gd name="connsiteX4" fmla="*/ 18291614 w 18291614"/>
              <a:gd name="connsiteY4" fmla="*/ 805300 h 811706"/>
              <a:gd name="connsiteX0" fmla="*/ 0 w 18438763"/>
              <a:gd name="connsiteY0" fmla="*/ 99720 h 799994"/>
              <a:gd name="connsiteX1" fmla="*/ 4049152 w 18438763"/>
              <a:gd name="connsiteY1" fmla="*/ 791271 h 799994"/>
              <a:gd name="connsiteX2" fmla="*/ 12307514 w 18438763"/>
              <a:gd name="connsiteY2" fmla="*/ 461038 h 799994"/>
              <a:gd name="connsiteX3" fmla="*/ 15526407 w 18438763"/>
              <a:gd name="connsiteY3" fmla="*/ 49818 h 799994"/>
              <a:gd name="connsiteX4" fmla="*/ 18438763 w 18438763"/>
              <a:gd name="connsiteY4" fmla="*/ 177283 h 799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38763" h="799994">
                <a:moveTo>
                  <a:pt x="0" y="99720"/>
                </a:moveTo>
                <a:cubicBezTo>
                  <a:pt x="1349717" y="330237"/>
                  <a:pt x="1997900" y="731051"/>
                  <a:pt x="4049152" y="791271"/>
                </a:cubicBezTo>
                <a:cubicBezTo>
                  <a:pt x="6100404" y="851491"/>
                  <a:pt x="10394638" y="584614"/>
                  <a:pt x="12307514" y="461038"/>
                </a:cubicBezTo>
                <a:cubicBezTo>
                  <a:pt x="14220390" y="337463"/>
                  <a:pt x="14437914" y="238339"/>
                  <a:pt x="15526407" y="49818"/>
                </a:cubicBezTo>
                <a:cubicBezTo>
                  <a:pt x="16614900" y="-138703"/>
                  <a:pt x="17905077" y="275647"/>
                  <a:pt x="18438763" y="177283"/>
                </a:cubicBezTo>
              </a:path>
            </a:pathLst>
          </a:custGeom>
          <a:noFill/>
          <a:ln w="63500" cap="rnd">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120"/>
          <p:cNvSpPr/>
          <p:nvPr/>
        </p:nvSpPr>
        <p:spPr>
          <a:xfrm>
            <a:off x="1809278" y="3549339"/>
            <a:ext cx="331306" cy="304800"/>
          </a:xfrm>
          <a:custGeom>
            <a:avLst/>
            <a:gdLst>
              <a:gd name="connsiteX0" fmla="*/ 0 w 420057"/>
              <a:gd name="connsiteY0" fmla="*/ 175770 h 351540"/>
              <a:gd name="connsiteX1" fmla="*/ 210029 w 420057"/>
              <a:gd name="connsiteY1" fmla="*/ 0 h 351540"/>
              <a:gd name="connsiteX2" fmla="*/ 420058 w 420057"/>
              <a:gd name="connsiteY2" fmla="*/ 175770 h 351540"/>
              <a:gd name="connsiteX3" fmla="*/ 210029 w 420057"/>
              <a:gd name="connsiteY3" fmla="*/ 351540 h 351540"/>
              <a:gd name="connsiteX4" fmla="*/ 0 w 420057"/>
              <a:gd name="connsiteY4" fmla="*/ 175770 h 351540"/>
              <a:gd name="connsiteX0" fmla="*/ 43 w 420101"/>
              <a:gd name="connsiteY0" fmla="*/ 175770 h 255400"/>
              <a:gd name="connsiteX1" fmla="*/ 210072 w 420101"/>
              <a:gd name="connsiteY1" fmla="*/ 0 h 255400"/>
              <a:gd name="connsiteX2" fmla="*/ 420101 w 420101"/>
              <a:gd name="connsiteY2" fmla="*/ 175770 h 255400"/>
              <a:gd name="connsiteX3" fmla="*/ 224360 w 420101"/>
              <a:gd name="connsiteY3" fmla="*/ 253909 h 255400"/>
              <a:gd name="connsiteX4" fmla="*/ 43 w 420101"/>
              <a:gd name="connsiteY4" fmla="*/ 175770 h 255400"/>
              <a:gd name="connsiteX0" fmla="*/ 43 w 420101"/>
              <a:gd name="connsiteY0" fmla="*/ 175770 h 256440"/>
              <a:gd name="connsiteX1" fmla="*/ 210072 w 420101"/>
              <a:gd name="connsiteY1" fmla="*/ 0 h 256440"/>
              <a:gd name="connsiteX2" fmla="*/ 420101 w 420101"/>
              <a:gd name="connsiteY2" fmla="*/ 175770 h 256440"/>
              <a:gd name="connsiteX3" fmla="*/ 224360 w 420101"/>
              <a:gd name="connsiteY3" fmla="*/ 253909 h 256440"/>
              <a:gd name="connsiteX4" fmla="*/ 43 w 420101"/>
              <a:gd name="connsiteY4" fmla="*/ 175770 h 256440"/>
              <a:gd name="connsiteX0" fmla="*/ 1 w 420059"/>
              <a:gd name="connsiteY0" fmla="*/ 359920 h 440590"/>
              <a:gd name="connsiteX1" fmla="*/ 222730 w 420059"/>
              <a:gd name="connsiteY1" fmla="*/ 0 h 440590"/>
              <a:gd name="connsiteX2" fmla="*/ 420059 w 420059"/>
              <a:gd name="connsiteY2" fmla="*/ 359920 h 440590"/>
              <a:gd name="connsiteX3" fmla="*/ 224318 w 420059"/>
              <a:gd name="connsiteY3" fmla="*/ 438059 h 440590"/>
              <a:gd name="connsiteX4" fmla="*/ 1 w 420059"/>
              <a:gd name="connsiteY4" fmla="*/ 359920 h 440590"/>
              <a:gd name="connsiteX0" fmla="*/ 1 w 420059"/>
              <a:gd name="connsiteY0" fmla="*/ 360030 h 440700"/>
              <a:gd name="connsiteX1" fmla="*/ 222730 w 420059"/>
              <a:gd name="connsiteY1" fmla="*/ 110 h 440700"/>
              <a:gd name="connsiteX2" fmla="*/ 420059 w 420059"/>
              <a:gd name="connsiteY2" fmla="*/ 360030 h 440700"/>
              <a:gd name="connsiteX3" fmla="*/ 224318 w 420059"/>
              <a:gd name="connsiteY3" fmla="*/ 438169 h 440700"/>
              <a:gd name="connsiteX4" fmla="*/ 1 w 420059"/>
              <a:gd name="connsiteY4" fmla="*/ 360030 h 440700"/>
              <a:gd name="connsiteX0" fmla="*/ 1 w 420059"/>
              <a:gd name="connsiteY0" fmla="*/ 359920 h 440590"/>
              <a:gd name="connsiteX1" fmla="*/ 222730 w 420059"/>
              <a:gd name="connsiteY1" fmla="*/ 0 h 440590"/>
              <a:gd name="connsiteX2" fmla="*/ 420059 w 420059"/>
              <a:gd name="connsiteY2" fmla="*/ 359920 h 440590"/>
              <a:gd name="connsiteX3" fmla="*/ 224318 w 420059"/>
              <a:gd name="connsiteY3" fmla="*/ 438059 h 440590"/>
              <a:gd name="connsiteX4" fmla="*/ 1 w 420059"/>
              <a:gd name="connsiteY4" fmla="*/ 359920 h 440590"/>
              <a:gd name="connsiteX0" fmla="*/ 52 w 420110"/>
              <a:gd name="connsiteY0" fmla="*/ 258320 h 338990"/>
              <a:gd name="connsiteX1" fmla="*/ 203731 w 420110"/>
              <a:gd name="connsiteY1" fmla="*/ 0 h 338990"/>
              <a:gd name="connsiteX2" fmla="*/ 420110 w 420110"/>
              <a:gd name="connsiteY2" fmla="*/ 258320 h 338990"/>
              <a:gd name="connsiteX3" fmla="*/ 224369 w 420110"/>
              <a:gd name="connsiteY3" fmla="*/ 336459 h 338990"/>
              <a:gd name="connsiteX4" fmla="*/ 52 w 420110"/>
              <a:gd name="connsiteY4" fmla="*/ 258320 h 338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110" h="338990">
                <a:moveTo>
                  <a:pt x="52" y="258320"/>
                </a:moveTo>
                <a:cubicBezTo>
                  <a:pt x="-3388" y="202244"/>
                  <a:pt x="163935" y="0"/>
                  <a:pt x="203731" y="0"/>
                </a:cubicBezTo>
                <a:cubicBezTo>
                  <a:pt x="243527" y="0"/>
                  <a:pt x="420110" y="161245"/>
                  <a:pt x="420110" y="258320"/>
                </a:cubicBezTo>
                <a:cubicBezTo>
                  <a:pt x="420110" y="355395"/>
                  <a:pt x="359415" y="338840"/>
                  <a:pt x="224369" y="336459"/>
                </a:cubicBezTo>
                <a:cubicBezTo>
                  <a:pt x="89323" y="334078"/>
                  <a:pt x="3492" y="314397"/>
                  <a:pt x="52" y="258320"/>
                </a:cubicBezTo>
                <a:close/>
              </a:path>
            </a:pathLst>
          </a:cu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US" sz="1400" dirty="0" smtClean="0">
                <a:solidFill>
                  <a:schemeClr val="tx1"/>
                </a:solidFill>
              </a:rPr>
              <a:t>m</a:t>
            </a:r>
            <a:r>
              <a:rPr lang="en-US" sz="1400" baseline="30000" dirty="0" smtClean="0">
                <a:solidFill>
                  <a:schemeClr val="tx1"/>
                </a:solidFill>
              </a:rPr>
              <a:t>6</a:t>
            </a:r>
            <a:r>
              <a:rPr lang="en-US" sz="1400" dirty="0" smtClean="0">
                <a:solidFill>
                  <a:schemeClr val="tx1"/>
                </a:solidFill>
              </a:rPr>
              <a:t>A</a:t>
            </a:r>
            <a:endParaRPr lang="en-US" sz="1400" dirty="0">
              <a:solidFill>
                <a:schemeClr val="tx1"/>
              </a:solidFill>
            </a:endParaRPr>
          </a:p>
        </p:txBody>
      </p:sp>
      <p:sp>
        <p:nvSpPr>
          <p:cNvPr id="30" name="Oval 3"/>
          <p:cNvSpPr/>
          <p:nvPr/>
        </p:nvSpPr>
        <p:spPr>
          <a:xfrm rot="11219080" flipH="1">
            <a:off x="541580" y="2988202"/>
            <a:ext cx="1517499" cy="655627"/>
          </a:xfrm>
          <a:custGeom>
            <a:avLst/>
            <a:gdLst>
              <a:gd name="connsiteX0" fmla="*/ 0 w 1143000"/>
              <a:gd name="connsiteY0" fmla="*/ 381000 h 762000"/>
              <a:gd name="connsiteX1" fmla="*/ 571500 w 1143000"/>
              <a:gd name="connsiteY1" fmla="*/ 0 h 762000"/>
              <a:gd name="connsiteX2" fmla="*/ 1143000 w 1143000"/>
              <a:gd name="connsiteY2" fmla="*/ 381000 h 762000"/>
              <a:gd name="connsiteX3" fmla="*/ 571500 w 1143000"/>
              <a:gd name="connsiteY3" fmla="*/ 762000 h 762000"/>
              <a:gd name="connsiteX4" fmla="*/ 0 w 1143000"/>
              <a:gd name="connsiteY4" fmla="*/ 381000 h 762000"/>
              <a:gd name="connsiteX0" fmla="*/ 23 w 1143023"/>
              <a:gd name="connsiteY0" fmla="*/ 381000 h 543847"/>
              <a:gd name="connsiteX1" fmla="*/ 571523 w 1143023"/>
              <a:gd name="connsiteY1" fmla="*/ 0 h 543847"/>
              <a:gd name="connsiteX2" fmla="*/ 1143023 w 1143023"/>
              <a:gd name="connsiteY2" fmla="*/ 381000 h 543847"/>
              <a:gd name="connsiteX3" fmla="*/ 588776 w 1143023"/>
              <a:gd name="connsiteY3" fmla="*/ 537713 h 543847"/>
              <a:gd name="connsiteX4" fmla="*/ 23 w 1143023"/>
              <a:gd name="connsiteY4" fmla="*/ 381000 h 543847"/>
              <a:gd name="connsiteX0" fmla="*/ 11 w 1143011"/>
              <a:gd name="connsiteY0" fmla="*/ 211178 h 374025"/>
              <a:gd name="connsiteX1" fmla="*/ 577309 w 1143011"/>
              <a:gd name="connsiteY1" fmla="*/ 0 h 374025"/>
              <a:gd name="connsiteX2" fmla="*/ 1143011 w 1143011"/>
              <a:gd name="connsiteY2" fmla="*/ 211178 h 374025"/>
              <a:gd name="connsiteX3" fmla="*/ 588764 w 1143011"/>
              <a:gd name="connsiteY3" fmla="*/ 367891 h 374025"/>
              <a:gd name="connsiteX4" fmla="*/ 11 w 1143011"/>
              <a:gd name="connsiteY4" fmla="*/ 211178 h 374025"/>
              <a:gd name="connsiteX0" fmla="*/ 1615 w 1144615"/>
              <a:gd name="connsiteY0" fmla="*/ 232749 h 395596"/>
              <a:gd name="connsiteX1" fmla="*/ 420671 w 1144615"/>
              <a:gd name="connsiteY1" fmla="*/ 30844 h 395596"/>
              <a:gd name="connsiteX2" fmla="*/ 578913 w 1144615"/>
              <a:gd name="connsiteY2" fmla="*/ 21571 h 395596"/>
              <a:gd name="connsiteX3" fmla="*/ 1144615 w 1144615"/>
              <a:gd name="connsiteY3" fmla="*/ 232749 h 395596"/>
              <a:gd name="connsiteX4" fmla="*/ 590368 w 1144615"/>
              <a:gd name="connsiteY4" fmla="*/ 389462 h 395596"/>
              <a:gd name="connsiteX5" fmla="*/ 1615 w 1144615"/>
              <a:gd name="connsiteY5" fmla="*/ 232749 h 395596"/>
              <a:gd name="connsiteX0" fmla="*/ 933 w 1143933"/>
              <a:gd name="connsiteY0" fmla="*/ 525417 h 688264"/>
              <a:gd name="connsiteX1" fmla="*/ 456379 w 1143933"/>
              <a:gd name="connsiteY1" fmla="*/ 3263 h 688264"/>
              <a:gd name="connsiteX2" fmla="*/ 578231 w 1143933"/>
              <a:gd name="connsiteY2" fmla="*/ 314239 h 688264"/>
              <a:gd name="connsiteX3" fmla="*/ 1143933 w 1143933"/>
              <a:gd name="connsiteY3" fmla="*/ 525417 h 688264"/>
              <a:gd name="connsiteX4" fmla="*/ 589686 w 1143933"/>
              <a:gd name="connsiteY4" fmla="*/ 682130 h 688264"/>
              <a:gd name="connsiteX5" fmla="*/ 933 w 1143933"/>
              <a:gd name="connsiteY5" fmla="*/ 525417 h 688264"/>
              <a:gd name="connsiteX0" fmla="*/ 933 w 1143933"/>
              <a:gd name="connsiteY0" fmla="*/ 525250 h 688097"/>
              <a:gd name="connsiteX1" fmla="*/ 456379 w 1143933"/>
              <a:gd name="connsiteY1" fmla="*/ 3096 h 688097"/>
              <a:gd name="connsiteX2" fmla="*/ 916174 w 1143933"/>
              <a:gd name="connsiteY2" fmla="*/ 329702 h 688097"/>
              <a:gd name="connsiteX3" fmla="*/ 1143933 w 1143933"/>
              <a:gd name="connsiteY3" fmla="*/ 525250 h 688097"/>
              <a:gd name="connsiteX4" fmla="*/ 589686 w 1143933"/>
              <a:gd name="connsiteY4" fmla="*/ 681963 h 688097"/>
              <a:gd name="connsiteX5" fmla="*/ 933 w 1143933"/>
              <a:gd name="connsiteY5" fmla="*/ 525250 h 688097"/>
              <a:gd name="connsiteX0" fmla="*/ 933 w 1376205"/>
              <a:gd name="connsiteY0" fmla="*/ 525250 h 688381"/>
              <a:gd name="connsiteX1" fmla="*/ 456379 w 1376205"/>
              <a:gd name="connsiteY1" fmla="*/ 3096 h 688381"/>
              <a:gd name="connsiteX2" fmla="*/ 916174 w 1376205"/>
              <a:gd name="connsiteY2" fmla="*/ 329702 h 688381"/>
              <a:gd name="connsiteX3" fmla="*/ 1376205 w 1376205"/>
              <a:gd name="connsiteY3" fmla="*/ 526083 h 688381"/>
              <a:gd name="connsiteX4" fmla="*/ 589686 w 1376205"/>
              <a:gd name="connsiteY4" fmla="*/ 681963 h 688381"/>
              <a:gd name="connsiteX5" fmla="*/ 933 w 1376205"/>
              <a:gd name="connsiteY5" fmla="*/ 525250 h 688381"/>
              <a:gd name="connsiteX0" fmla="*/ 933 w 1502791"/>
              <a:gd name="connsiteY0" fmla="*/ 524837 h 694366"/>
              <a:gd name="connsiteX1" fmla="*/ 456379 w 1502791"/>
              <a:gd name="connsiteY1" fmla="*/ 2683 h 694366"/>
              <a:gd name="connsiteX2" fmla="*/ 916174 w 1502791"/>
              <a:gd name="connsiteY2" fmla="*/ 329289 h 694366"/>
              <a:gd name="connsiteX3" fmla="*/ 1502791 w 1502791"/>
              <a:gd name="connsiteY3" fmla="*/ 240733 h 694366"/>
              <a:gd name="connsiteX4" fmla="*/ 589686 w 1502791"/>
              <a:gd name="connsiteY4" fmla="*/ 681550 h 694366"/>
              <a:gd name="connsiteX5" fmla="*/ 933 w 1502791"/>
              <a:gd name="connsiteY5" fmla="*/ 524837 h 694366"/>
              <a:gd name="connsiteX0" fmla="*/ 6115 w 1507973"/>
              <a:gd name="connsiteY0" fmla="*/ 524837 h 785099"/>
              <a:gd name="connsiteX1" fmla="*/ 461561 w 1507973"/>
              <a:gd name="connsiteY1" fmla="*/ 2683 h 785099"/>
              <a:gd name="connsiteX2" fmla="*/ 921356 w 1507973"/>
              <a:gd name="connsiteY2" fmla="*/ 329289 h 785099"/>
              <a:gd name="connsiteX3" fmla="*/ 1507973 w 1507973"/>
              <a:gd name="connsiteY3" fmla="*/ 240733 h 785099"/>
              <a:gd name="connsiteX4" fmla="*/ 830724 w 1507973"/>
              <a:gd name="connsiteY4" fmla="*/ 777009 h 785099"/>
              <a:gd name="connsiteX5" fmla="*/ 6115 w 1507973"/>
              <a:gd name="connsiteY5" fmla="*/ 524837 h 785099"/>
              <a:gd name="connsiteX0" fmla="*/ 6893 w 1508751"/>
              <a:gd name="connsiteY0" fmla="*/ 528357 h 788619"/>
              <a:gd name="connsiteX1" fmla="*/ 462339 w 1508751"/>
              <a:gd name="connsiteY1" fmla="*/ 6203 h 788619"/>
              <a:gd name="connsiteX2" fmla="*/ 909338 w 1508751"/>
              <a:gd name="connsiteY2" fmla="*/ 241335 h 788619"/>
              <a:gd name="connsiteX3" fmla="*/ 1508751 w 1508751"/>
              <a:gd name="connsiteY3" fmla="*/ 244253 h 788619"/>
              <a:gd name="connsiteX4" fmla="*/ 831502 w 1508751"/>
              <a:gd name="connsiteY4" fmla="*/ 780529 h 788619"/>
              <a:gd name="connsiteX5" fmla="*/ 6893 w 1508751"/>
              <a:gd name="connsiteY5" fmla="*/ 528357 h 788619"/>
              <a:gd name="connsiteX0" fmla="*/ 38466 w 1540324"/>
              <a:gd name="connsiteY0" fmla="*/ 461878 h 721748"/>
              <a:gd name="connsiteX1" fmla="*/ 217952 w 1540324"/>
              <a:gd name="connsiteY1" fmla="*/ 7805 h 721748"/>
              <a:gd name="connsiteX2" fmla="*/ 940911 w 1540324"/>
              <a:gd name="connsiteY2" fmla="*/ 174856 h 721748"/>
              <a:gd name="connsiteX3" fmla="*/ 1540324 w 1540324"/>
              <a:gd name="connsiteY3" fmla="*/ 177774 h 721748"/>
              <a:gd name="connsiteX4" fmla="*/ 863075 w 1540324"/>
              <a:gd name="connsiteY4" fmla="*/ 714050 h 721748"/>
              <a:gd name="connsiteX5" fmla="*/ 38466 w 1540324"/>
              <a:gd name="connsiteY5" fmla="*/ 461878 h 721748"/>
              <a:gd name="connsiteX0" fmla="*/ 38466 w 1540601"/>
              <a:gd name="connsiteY0" fmla="*/ 462553 h 718082"/>
              <a:gd name="connsiteX1" fmla="*/ 217952 w 1540601"/>
              <a:gd name="connsiteY1" fmla="*/ 8480 h 718082"/>
              <a:gd name="connsiteX2" fmla="*/ 940911 w 1540601"/>
              <a:gd name="connsiteY2" fmla="*/ 175531 h 718082"/>
              <a:gd name="connsiteX3" fmla="*/ 1540601 w 1540601"/>
              <a:gd name="connsiteY3" fmla="*/ 289413 h 718082"/>
              <a:gd name="connsiteX4" fmla="*/ 863075 w 1540601"/>
              <a:gd name="connsiteY4" fmla="*/ 714725 h 718082"/>
              <a:gd name="connsiteX5" fmla="*/ 38466 w 1540601"/>
              <a:gd name="connsiteY5" fmla="*/ 462553 h 718082"/>
              <a:gd name="connsiteX0" fmla="*/ 37264 w 1539399"/>
              <a:gd name="connsiteY0" fmla="*/ 395974 h 651314"/>
              <a:gd name="connsiteX1" fmla="*/ 222155 w 1539399"/>
              <a:gd name="connsiteY1" fmla="*/ 11881 h 651314"/>
              <a:gd name="connsiteX2" fmla="*/ 939709 w 1539399"/>
              <a:gd name="connsiteY2" fmla="*/ 108952 h 651314"/>
              <a:gd name="connsiteX3" fmla="*/ 1539399 w 1539399"/>
              <a:gd name="connsiteY3" fmla="*/ 222834 h 651314"/>
              <a:gd name="connsiteX4" fmla="*/ 861873 w 1539399"/>
              <a:gd name="connsiteY4" fmla="*/ 648146 h 651314"/>
              <a:gd name="connsiteX5" fmla="*/ 37264 w 1539399"/>
              <a:gd name="connsiteY5" fmla="*/ 395974 h 65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9399" h="651314">
                <a:moveTo>
                  <a:pt x="37264" y="395974"/>
                </a:moveTo>
                <a:cubicBezTo>
                  <a:pt x="-69356" y="289930"/>
                  <a:pt x="71748" y="59718"/>
                  <a:pt x="222155" y="11881"/>
                </a:cubicBezTo>
                <a:cubicBezTo>
                  <a:pt x="372562" y="-35956"/>
                  <a:pt x="720168" y="73793"/>
                  <a:pt x="939709" y="108952"/>
                </a:cubicBezTo>
                <a:cubicBezTo>
                  <a:pt x="1159250" y="144111"/>
                  <a:pt x="1539399" y="12414"/>
                  <a:pt x="1539399" y="222834"/>
                </a:cubicBezTo>
                <a:cubicBezTo>
                  <a:pt x="1539399" y="433254"/>
                  <a:pt x="1112229" y="619289"/>
                  <a:pt x="861873" y="648146"/>
                </a:cubicBezTo>
                <a:cubicBezTo>
                  <a:pt x="611517" y="677003"/>
                  <a:pt x="143884" y="502018"/>
                  <a:pt x="37264" y="395974"/>
                </a:cubicBezTo>
                <a:close/>
              </a:path>
            </a:pathLst>
          </a:cu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
          <p:cNvSpPr/>
          <p:nvPr/>
        </p:nvSpPr>
        <p:spPr>
          <a:xfrm rot="21243990" flipH="1">
            <a:off x="591330" y="3914511"/>
            <a:ext cx="1405311" cy="473840"/>
          </a:xfrm>
          <a:custGeom>
            <a:avLst/>
            <a:gdLst>
              <a:gd name="connsiteX0" fmla="*/ 0 w 1143000"/>
              <a:gd name="connsiteY0" fmla="*/ 381000 h 762000"/>
              <a:gd name="connsiteX1" fmla="*/ 571500 w 1143000"/>
              <a:gd name="connsiteY1" fmla="*/ 0 h 762000"/>
              <a:gd name="connsiteX2" fmla="*/ 1143000 w 1143000"/>
              <a:gd name="connsiteY2" fmla="*/ 381000 h 762000"/>
              <a:gd name="connsiteX3" fmla="*/ 571500 w 1143000"/>
              <a:gd name="connsiteY3" fmla="*/ 762000 h 762000"/>
              <a:gd name="connsiteX4" fmla="*/ 0 w 1143000"/>
              <a:gd name="connsiteY4" fmla="*/ 381000 h 762000"/>
              <a:gd name="connsiteX0" fmla="*/ 23 w 1143023"/>
              <a:gd name="connsiteY0" fmla="*/ 381000 h 543847"/>
              <a:gd name="connsiteX1" fmla="*/ 571523 w 1143023"/>
              <a:gd name="connsiteY1" fmla="*/ 0 h 543847"/>
              <a:gd name="connsiteX2" fmla="*/ 1143023 w 1143023"/>
              <a:gd name="connsiteY2" fmla="*/ 381000 h 543847"/>
              <a:gd name="connsiteX3" fmla="*/ 588776 w 1143023"/>
              <a:gd name="connsiteY3" fmla="*/ 537713 h 543847"/>
              <a:gd name="connsiteX4" fmla="*/ 23 w 1143023"/>
              <a:gd name="connsiteY4" fmla="*/ 381000 h 543847"/>
              <a:gd name="connsiteX0" fmla="*/ 11 w 1143011"/>
              <a:gd name="connsiteY0" fmla="*/ 211178 h 374025"/>
              <a:gd name="connsiteX1" fmla="*/ 577309 w 1143011"/>
              <a:gd name="connsiteY1" fmla="*/ 0 h 374025"/>
              <a:gd name="connsiteX2" fmla="*/ 1143011 w 1143011"/>
              <a:gd name="connsiteY2" fmla="*/ 211178 h 374025"/>
              <a:gd name="connsiteX3" fmla="*/ 588764 w 1143011"/>
              <a:gd name="connsiteY3" fmla="*/ 367891 h 374025"/>
              <a:gd name="connsiteX4" fmla="*/ 11 w 1143011"/>
              <a:gd name="connsiteY4" fmla="*/ 211178 h 374025"/>
              <a:gd name="connsiteX0" fmla="*/ 1615 w 1144615"/>
              <a:gd name="connsiteY0" fmla="*/ 232749 h 395596"/>
              <a:gd name="connsiteX1" fmla="*/ 420671 w 1144615"/>
              <a:gd name="connsiteY1" fmla="*/ 30844 h 395596"/>
              <a:gd name="connsiteX2" fmla="*/ 578913 w 1144615"/>
              <a:gd name="connsiteY2" fmla="*/ 21571 h 395596"/>
              <a:gd name="connsiteX3" fmla="*/ 1144615 w 1144615"/>
              <a:gd name="connsiteY3" fmla="*/ 232749 h 395596"/>
              <a:gd name="connsiteX4" fmla="*/ 590368 w 1144615"/>
              <a:gd name="connsiteY4" fmla="*/ 389462 h 395596"/>
              <a:gd name="connsiteX5" fmla="*/ 1615 w 1144615"/>
              <a:gd name="connsiteY5" fmla="*/ 232749 h 395596"/>
              <a:gd name="connsiteX0" fmla="*/ 933 w 1143933"/>
              <a:gd name="connsiteY0" fmla="*/ 525417 h 688264"/>
              <a:gd name="connsiteX1" fmla="*/ 456379 w 1143933"/>
              <a:gd name="connsiteY1" fmla="*/ 3263 h 688264"/>
              <a:gd name="connsiteX2" fmla="*/ 578231 w 1143933"/>
              <a:gd name="connsiteY2" fmla="*/ 314239 h 688264"/>
              <a:gd name="connsiteX3" fmla="*/ 1143933 w 1143933"/>
              <a:gd name="connsiteY3" fmla="*/ 525417 h 688264"/>
              <a:gd name="connsiteX4" fmla="*/ 589686 w 1143933"/>
              <a:gd name="connsiteY4" fmla="*/ 682130 h 688264"/>
              <a:gd name="connsiteX5" fmla="*/ 933 w 1143933"/>
              <a:gd name="connsiteY5" fmla="*/ 525417 h 688264"/>
              <a:gd name="connsiteX0" fmla="*/ 933 w 1143933"/>
              <a:gd name="connsiteY0" fmla="*/ 525250 h 688097"/>
              <a:gd name="connsiteX1" fmla="*/ 456379 w 1143933"/>
              <a:gd name="connsiteY1" fmla="*/ 3096 h 688097"/>
              <a:gd name="connsiteX2" fmla="*/ 916174 w 1143933"/>
              <a:gd name="connsiteY2" fmla="*/ 329702 h 688097"/>
              <a:gd name="connsiteX3" fmla="*/ 1143933 w 1143933"/>
              <a:gd name="connsiteY3" fmla="*/ 525250 h 688097"/>
              <a:gd name="connsiteX4" fmla="*/ 589686 w 1143933"/>
              <a:gd name="connsiteY4" fmla="*/ 681963 h 688097"/>
              <a:gd name="connsiteX5" fmla="*/ 933 w 1143933"/>
              <a:gd name="connsiteY5" fmla="*/ 525250 h 688097"/>
              <a:gd name="connsiteX0" fmla="*/ 933 w 1376205"/>
              <a:gd name="connsiteY0" fmla="*/ 525250 h 688381"/>
              <a:gd name="connsiteX1" fmla="*/ 456379 w 1376205"/>
              <a:gd name="connsiteY1" fmla="*/ 3096 h 688381"/>
              <a:gd name="connsiteX2" fmla="*/ 916174 w 1376205"/>
              <a:gd name="connsiteY2" fmla="*/ 329702 h 688381"/>
              <a:gd name="connsiteX3" fmla="*/ 1376205 w 1376205"/>
              <a:gd name="connsiteY3" fmla="*/ 526083 h 688381"/>
              <a:gd name="connsiteX4" fmla="*/ 589686 w 1376205"/>
              <a:gd name="connsiteY4" fmla="*/ 681963 h 688381"/>
              <a:gd name="connsiteX5" fmla="*/ 933 w 1376205"/>
              <a:gd name="connsiteY5" fmla="*/ 525250 h 688381"/>
              <a:gd name="connsiteX0" fmla="*/ 933 w 1376205"/>
              <a:gd name="connsiteY0" fmla="*/ 526601 h 689732"/>
              <a:gd name="connsiteX1" fmla="*/ 456379 w 1376205"/>
              <a:gd name="connsiteY1" fmla="*/ 4447 h 689732"/>
              <a:gd name="connsiteX2" fmla="*/ 943390 w 1376205"/>
              <a:gd name="connsiteY2" fmla="*/ 239023 h 689732"/>
              <a:gd name="connsiteX3" fmla="*/ 1376205 w 1376205"/>
              <a:gd name="connsiteY3" fmla="*/ 527434 h 689732"/>
              <a:gd name="connsiteX4" fmla="*/ 589686 w 1376205"/>
              <a:gd name="connsiteY4" fmla="*/ 683314 h 689732"/>
              <a:gd name="connsiteX5" fmla="*/ 933 w 1376205"/>
              <a:gd name="connsiteY5" fmla="*/ 526601 h 689732"/>
              <a:gd name="connsiteX0" fmla="*/ 1200 w 1376472"/>
              <a:gd name="connsiteY0" fmla="*/ 460881 h 624012"/>
              <a:gd name="connsiteX1" fmla="*/ 440810 w 1376472"/>
              <a:gd name="connsiteY1" fmla="*/ 6054 h 624012"/>
              <a:gd name="connsiteX2" fmla="*/ 943657 w 1376472"/>
              <a:gd name="connsiteY2" fmla="*/ 173303 h 624012"/>
              <a:gd name="connsiteX3" fmla="*/ 1376472 w 1376472"/>
              <a:gd name="connsiteY3" fmla="*/ 461714 h 624012"/>
              <a:gd name="connsiteX4" fmla="*/ 589953 w 1376472"/>
              <a:gd name="connsiteY4" fmla="*/ 617594 h 624012"/>
              <a:gd name="connsiteX5" fmla="*/ 1200 w 1376472"/>
              <a:gd name="connsiteY5" fmla="*/ 460881 h 624012"/>
              <a:gd name="connsiteX0" fmla="*/ 1200 w 1376472"/>
              <a:gd name="connsiteY0" fmla="*/ 458320 h 621451"/>
              <a:gd name="connsiteX1" fmla="*/ 440810 w 1376472"/>
              <a:gd name="connsiteY1" fmla="*/ 3493 h 621451"/>
              <a:gd name="connsiteX2" fmla="*/ 878943 w 1376472"/>
              <a:gd name="connsiteY2" fmla="*/ 284856 h 621451"/>
              <a:gd name="connsiteX3" fmla="*/ 1376472 w 1376472"/>
              <a:gd name="connsiteY3" fmla="*/ 459153 h 621451"/>
              <a:gd name="connsiteX4" fmla="*/ 589953 w 1376472"/>
              <a:gd name="connsiteY4" fmla="*/ 615033 h 621451"/>
              <a:gd name="connsiteX5" fmla="*/ 1200 w 1376472"/>
              <a:gd name="connsiteY5" fmla="*/ 458320 h 621451"/>
              <a:gd name="connsiteX0" fmla="*/ 1200 w 1376472"/>
              <a:gd name="connsiteY0" fmla="*/ 459073 h 622204"/>
              <a:gd name="connsiteX1" fmla="*/ 440810 w 1376472"/>
              <a:gd name="connsiteY1" fmla="*/ 4246 h 622204"/>
              <a:gd name="connsiteX2" fmla="*/ 919114 w 1376472"/>
              <a:gd name="connsiteY2" fmla="*/ 237951 h 622204"/>
              <a:gd name="connsiteX3" fmla="*/ 1376472 w 1376472"/>
              <a:gd name="connsiteY3" fmla="*/ 459906 h 622204"/>
              <a:gd name="connsiteX4" fmla="*/ 589953 w 1376472"/>
              <a:gd name="connsiteY4" fmla="*/ 615786 h 622204"/>
              <a:gd name="connsiteX5" fmla="*/ 1200 w 1376472"/>
              <a:gd name="connsiteY5" fmla="*/ 459073 h 622204"/>
              <a:gd name="connsiteX0" fmla="*/ 1200 w 1425558"/>
              <a:gd name="connsiteY0" fmla="*/ 458696 h 619196"/>
              <a:gd name="connsiteX1" fmla="*/ 440810 w 1425558"/>
              <a:gd name="connsiteY1" fmla="*/ 3869 h 619196"/>
              <a:gd name="connsiteX2" fmla="*/ 919114 w 1425558"/>
              <a:gd name="connsiteY2" fmla="*/ 237574 h 619196"/>
              <a:gd name="connsiteX3" fmla="*/ 1425558 w 1425558"/>
              <a:gd name="connsiteY3" fmla="*/ 326620 h 619196"/>
              <a:gd name="connsiteX4" fmla="*/ 589953 w 1425558"/>
              <a:gd name="connsiteY4" fmla="*/ 615409 h 619196"/>
              <a:gd name="connsiteX5" fmla="*/ 1200 w 1425558"/>
              <a:gd name="connsiteY5" fmla="*/ 458696 h 619196"/>
              <a:gd name="connsiteX0" fmla="*/ 1400 w 1425758"/>
              <a:gd name="connsiteY0" fmla="*/ 250944 h 410399"/>
              <a:gd name="connsiteX1" fmla="*/ 430651 w 1425758"/>
              <a:gd name="connsiteY1" fmla="*/ 30279 h 410399"/>
              <a:gd name="connsiteX2" fmla="*/ 919314 w 1425758"/>
              <a:gd name="connsiteY2" fmla="*/ 29822 h 410399"/>
              <a:gd name="connsiteX3" fmla="*/ 1425758 w 1425758"/>
              <a:gd name="connsiteY3" fmla="*/ 118868 h 410399"/>
              <a:gd name="connsiteX4" fmla="*/ 590153 w 1425758"/>
              <a:gd name="connsiteY4" fmla="*/ 407657 h 410399"/>
              <a:gd name="connsiteX5" fmla="*/ 1400 w 1425758"/>
              <a:gd name="connsiteY5" fmla="*/ 250944 h 410399"/>
              <a:gd name="connsiteX0" fmla="*/ 1234 w 1425592"/>
              <a:gd name="connsiteY0" fmla="*/ 310970 h 470724"/>
              <a:gd name="connsiteX1" fmla="*/ 439076 w 1425592"/>
              <a:gd name="connsiteY1" fmla="*/ 8152 h 470724"/>
              <a:gd name="connsiteX2" fmla="*/ 919148 w 1425592"/>
              <a:gd name="connsiteY2" fmla="*/ 89848 h 470724"/>
              <a:gd name="connsiteX3" fmla="*/ 1425592 w 1425592"/>
              <a:gd name="connsiteY3" fmla="*/ 178894 h 470724"/>
              <a:gd name="connsiteX4" fmla="*/ 589987 w 1425592"/>
              <a:gd name="connsiteY4" fmla="*/ 467683 h 470724"/>
              <a:gd name="connsiteX5" fmla="*/ 1234 w 1425592"/>
              <a:gd name="connsiteY5" fmla="*/ 310970 h 47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5592" h="470724">
                <a:moveTo>
                  <a:pt x="1234" y="310970"/>
                </a:moveTo>
                <a:cubicBezTo>
                  <a:pt x="-23918" y="234381"/>
                  <a:pt x="342860" y="43348"/>
                  <a:pt x="439076" y="8152"/>
                </a:cubicBezTo>
                <a:cubicBezTo>
                  <a:pt x="535292" y="-27044"/>
                  <a:pt x="754729" y="61391"/>
                  <a:pt x="919148" y="89848"/>
                </a:cubicBezTo>
                <a:cubicBezTo>
                  <a:pt x="1083567" y="118305"/>
                  <a:pt x="1425592" y="-31526"/>
                  <a:pt x="1425592" y="178894"/>
                </a:cubicBezTo>
                <a:cubicBezTo>
                  <a:pt x="1425592" y="389314"/>
                  <a:pt x="827380" y="445670"/>
                  <a:pt x="589987" y="467683"/>
                </a:cubicBezTo>
                <a:cubicBezTo>
                  <a:pt x="352594" y="489696"/>
                  <a:pt x="26386" y="387559"/>
                  <a:pt x="1234" y="310970"/>
                </a:cubicBezTo>
                <a:close/>
              </a:path>
            </a:pathLst>
          </a:cu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6202840" y="3210785"/>
            <a:ext cx="2048763" cy="338554"/>
          </a:xfrm>
          <a:prstGeom prst="rect">
            <a:avLst/>
          </a:prstGeom>
          <a:noFill/>
        </p:spPr>
        <p:txBody>
          <a:bodyPr wrap="square" rtlCol="0">
            <a:spAutoFit/>
          </a:bodyPr>
          <a:lstStyle/>
          <a:p>
            <a:pPr algn="ctr"/>
            <a:r>
              <a:rPr lang="en-US" sz="1600" dirty="0" smtClean="0">
                <a:solidFill>
                  <a:schemeClr val="bg1"/>
                </a:solidFill>
                <a:latin typeface="Helvetica" panose="020B0604020202020204" pitchFamily="34" charset="0"/>
                <a:cs typeface="Helvetica" panose="020B0604020202020204" pitchFamily="34" charset="0"/>
              </a:rPr>
              <a:t>Short Product</a:t>
            </a:r>
            <a:endParaRPr lang="en-US" sz="1600" dirty="0">
              <a:solidFill>
                <a:schemeClr val="bg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042628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55556E-7 -1.11111E-6 L -0.22431 0.00718 " pathEditMode="relative" rAng="0" ptsTypes="AA">
                                      <p:cBhvr>
                                        <p:cTn id="6" dur="2000" fill="hold"/>
                                        <p:tgtEl>
                                          <p:spTgt spid="36"/>
                                        </p:tgtEl>
                                        <p:attrNameLst>
                                          <p:attrName>ppt_x</p:attrName>
                                          <p:attrName>ppt_y</p:attrName>
                                        </p:attrNameLst>
                                      </p:cBhvr>
                                      <p:rCtr x="-11215" y="347"/>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par>
                          <p:cTn id="11" fill="hold">
                            <p:stCondLst>
                              <p:cond delay="2500"/>
                            </p:stCondLst>
                            <p:childTnLst>
                              <p:par>
                                <p:cTn id="12" presetID="1" presetClass="entr" presetSubtype="0" fill="hold" grpId="0" nodeType="afterEffect">
                                  <p:stCondLst>
                                    <p:cond delay="0"/>
                                  </p:stCondLst>
                                  <p:childTnLst>
                                    <p:set>
                                      <p:cBhvr>
                                        <p:cTn id="13" dur="1" fill="hold">
                                          <p:stCondLst>
                                            <p:cond delay="0"/>
                                          </p:stCondLst>
                                        </p:cTn>
                                        <p:tgtEl>
                                          <p:spTgt spid="30"/>
                                        </p:tgtEl>
                                        <p:attrNameLst>
                                          <p:attrName>style.visibility</p:attrName>
                                        </p:attrNameLst>
                                      </p:cBhvr>
                                      <p:to>
                                        <p:strVal val="visible"/>
                                      </p:to>
                                    </p:set>
                                  </p:childTnLst>
                                </p:cTn>
                              </p:par>
                            </p:childTnLst>
                          </p:cTn>
                        </p:par>
                        <p:par>
                          <p:cTn id="14" fill="hold">
                            <p:stCondLst>
                              <p:cond delay="2500"/>
                            </p:stCondLst>
                            <p:childTnLst>
                              <p:par>
                                <p:cTn id="15" presetID="1" presetClass="entr" presetSubtype="0" fill="hold" grpId="0" nodeType="after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par>
                          <p:cTn id="17" fill="hold">
                            <p:stCondLst>
                              <p:cond delay="2500"/>
                            </p:stCondLst>
                            <p:childTnLst>
                              <p:par>
                                <p:cTn id="18" presetID="1" presetClass="entr" presetSubtype="0"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childTnLst>
                                </p:cTn>
                              </p:par>
                              <p:par>
                                <p:cTn id="20" presetID="0" presetClass="path" presetSubtype="0" accel="50000" decel="50000" fill="hold" grpId="1" nodeType="withEffect">
                                  <p:stCondLst>
                                    <p:cond delay="0"/>
                                  </p:stCondLst>
                                  <p:childTnLst>
                                    <p:animMotion origin="layout" path="M 2.5E-6 -3.33333E-6 L 2.5E-6 0.00023 C 0.00017 -0.00162 -0.00052 -0.00671 0.00191 -0.00694 C 0.00278 -0.00717 0.00347 -0.00671 0.00434 -0.00648 C 0.00451 -0.00578 0.00486 -0.00509 0.00486 -0.00439 C 0.00486 -0.00301 0.00451 0.00116 0.00382 0.00301 C 0.00364 0.00371 0.00312 0.0044 0.00295 0.0051 C 0.0026 0.00556 0.00191 0.00672 0.00243 0.00695 C 0.0033 0.00718 0.00798 0.00486 0.00903 0.0044 C 0.0118 -0.00115 0.0085 0.00579 0.01041 0.00047 C 0.01076 -0.00023 0.01111 -0.00069 0.01146 -0.00139 C 0.01128 -0.00254 0.00989 -0.00509 0.01094 -0.00509 C 0.01198 -0.00509 0.0118 -0.00139 0.0118 -0.00115 C 0.0092 0.00417 0.01284 -0.00231 0.00955 0.00116 C 0.00903 0.00162 0.00903 0.00255 0.0085 0.00301 C 0.00729 0.00486 0.00729 0.00394 0.00573 0.0051 C 0.00521 0.00533 0.00486 0.00579 0.00434 0.00625 C 0.00416 0.00695 0.00434 0.00787 0.00382 0.00811 C 0.00295 0.0088 0.00191 0.00834 0.00104 0.0088 C 0.00052 0.00903 2.5E-6 0.00973 -0.00035 0.01019 C -0.00035 0.0088 -0.00018 0.00741 2.5E-6 0.00625 C 0.00017 0.00556 0.00052 0.0051 0.00052 0.0044 C 0.00069 0.00301 0.00017 0.0007 2.5E-6 -3.33333E-6 Z " pathEditMode="relative" rAng="0" ptsTypes="AAAAAAAAAAAAAAAAAAAAAAA">
                                      <p:cBhvr>
                                        <p:cTn id="21" dur="2000" fill="hold"/>
                                        <p:tgtEl>
                                          <p:spTgt spid="30"/>
                                        </p:tgtEl>
                                        <p:attrNameLst>
                                          <p:attrName>ppt_x</p:attrName>
                                          <p:attrName>ppt_y</p:attrName>
                                        </p:attrNameLst>
                                      </p:cBhvr>
                                      <p:rCtr x="573" y="139"/>
                                    </p:animMotion>
                                  </p:childTnLst>
                                </p:cTn>
                              </p:par>
                              <p:par>
                                <p:cTn id="22" presetID="0" presetClass="path" presetSubtype="0" accel="50000" decel="50000" fill="hold" grpId="1" nodeType="withEffect">
                                  <p:stCondLst>
                                    <p:cond delay="0"/>
                                  </p:stCondLst>
                                  <p:childTnLst>
                                    <p:animMotion origin="layout" path="M -3.05556E-6 -4.07407E-6 L -3.05556E-6 0.00024 C 0.00018 -0.00162 -0.00052 -0.00671 0.00191 -0.00694 C 0.00278 -0.00717 0.00348 -0.00671 0.00434 -0.00648 C 0.00452 -0.00578 0.00486 -0.00509 0.00486 -0.00439 C 0.00486 -0.00301 0.00452 0.00116 0.00382 0.00301 C 0.00365 0.00371 0.00313 0.0044 0.00295 0.0051 C 0.00261 0.00556 0.00191 0.00672 0.00243 0.00695 C 0.0033 0.00718 0.00799 0.00487 0.00903 0.0044 C 0.01181 -0.00115 0.00851 0.00579 0.01042 0.00047 C 0.01077 -0.00023 0.01111 -0.00069 0.01146 -0.00138 C 0.01129 -0.00254 0.0099 -0.00509 0.01094 -0.00509 C 0.01198 -0.00509 0.01181 -0.00138 0.01181 -0.00115 C 0.0092 0.00417 0.01285 -0.00231 0.00955 0.00116 C 0.00903 0.00162 0.00903 0.00255 0.00851 0.00301 C 0.00729 0.00487 0.00729 0.00394 0.00573 0.0051 C 0.00521 0.00533 0.00486 0.00579 0.00434 0.00625 C 0.00417 0.00695 0.00434 0.00787 0.00382 0.00811 C 0.00295 0.0088 0.00191 0.00834 0.00104 0.0088 C 0.00052 0.00903 -3.05556E-6 0.00973 -0.00034 0.01019 C -0.00034 0.0088 -0.00017 0.00741 -3.05556E-6 0.00625 C 0.00018 0.00556 0.00052 0.0051 0.00052 0.0044 C 0.0007 0.00301 0.00018 0.0007 -3.05556E-6 -4.07407E-6 Z " pathEditMode="relative" rAng="0" ptsTypes="AAAAAAAAAAAAAAAAAAAAAAA">
                                      <p:cBhvr>
                                        <p:cTn id="23" dur="2000" fill="hold"/>
                                        <p:tgtEl>
                                          <p:spTgt spid="31"/>
                                        </p:tgtEl>
                                        <p:attrNameLst>
                                          <p:attrName>ppt_x</p:attrName>
                                          <p:attrName>ppt_y</p:attrName>
                                        </p:attrNameLst>
                                      </p:cBhvr>
                                      <p:rCtr x="573" y="139"/>
                                    </p:animMotion>
                                  </p:childTnLst>
                                </p:cTn>
                              </p:par>
                            </p:childTnLst>
                          </p:cTn>
                        </p:par>
                        <p:par>
                          <p:cTn id="24" fill="hold">
                            <p:stCondLst>
                              <p:cond delay="4500"/>
                            </p:stCondLst>
                            <p:childTnLst>
                              <p:par>
                                <p:cTn id="25" presetID="10" presetClass="entr" presetSubtype="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8" grpId="0" animBg="1"/>
      <p:bldP spid="3" grpId="0" animBg="1"/>
      <p:bldP spid="30" grpId="0" animBg="1"/>
      <p:bldP spid="30" grpId="1" animBg="1"/>
      <p:bldP spid="31" grpId="0" animBg="1"/>
      <p:bldP spid="31" grpId="1" animBg="1"/>
      <p:bldP spid="4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cstate="print">
            <a:extLst>
              <a:ext uri="{28A0092B-C50C-407E-A947-70E740481C1C}">
                <a14:useLocalDpi xmlns:a14="http://schemas.microsoft.com/office/drawing/2010/main" val="0"/>
              </a:ext>
            </a:extLst>
          </a:blip>
          <a:srcRect t="5257" b="19872"/>
          <a:stretch/>
        </p:blipFill>
        <p:spPr>
          <a:xfrm>
            <a:off x="3708901" y="1524000"/>
            <a:ext cx="2158499" cy="5306792"/>
          </a:xfrm>
          <a:prstGeom prst="rect">
            <a:avLst/>
          </a:prstGeom>
        </p:spPr>
      </p:pic>
      <p:sp>
        <p:nvSpPr>
          <p:cNvPr id="2" name="Title 1"/>
          <p:cNvSpPr>
            <a:spLocks noGrp="1"/>
          </p:cNvSpPr>
          <p:nvPr>
            <p:ph type="title"/>
          </p:nvPr>
        </p:nvSpPr>
        <p:spPr>
          <a:xfrm>
            <a:off x="0" y="0"/>
            <a:ext cx="9144000" cy="1028070"/>
          </a:xfrm>
        </p:spPr>
        <p:txBody>
          <a:bodyPr>
            <a:normAutofit/>
          </a:bodyPr>
          <a:lstStyle/>
          <a:p>
            <a:r>
              <a:rPr lang="en-US" sz="3200" i="1" dirty="0" err="1" smtClean="0"/>
              <a:t>pgc</a:t>
            </a:r>
            <a:r>
              <a:rPr lang="en-US" sz="3200" i="1" dirty="0" smtClean="0"/>
              <a:t> </a:t>
            </a:r>
            <a:r>
              <a:rPr lang="en-US" sz="3200" dirty="0" smtClean="0"/>
              <a:t>is modified or has strong secondary structure</a:t>
            </a:r>
            <a:endParaRPr lang="en-US" sz="3200" i="1" dirty="0"/>
          </a:p>
        </p:txBody>
      </p:sp>
      <p:sp>
        <p:nvSpPr>
          <p:cNvPr id="10" name="Shape 1159"/>
          <p:cNvSpPr/>
          <p:nvPr/>
        </p:nvSpPr>
        <p:spPr>
          <a:xfrm flipV="1">
            <a:off x="3935531" y="1562126"/>
            <a:ext cx="852619" cy="0"/>
          </a:xfrm>
          <a:prstGeom prst="line">
            <a:avLst/>
          </a:prstGeom>
          <a:ln w="25400">
            <a:solidFill>
              <a:srgbClr val="FFFFFF"/>
            </a:solidFill>
            <a:bevel/>
            <a:tailEnd type="none"/>
          </a:ln>
        </p:spPr>
        <p:txBody>
          <a:bodyPr lIns="45719" rIns="45719"/>
          <a:lstStyle/>
          <a:p>
            <a:pPr defTabSz="457200">
              <a:defRPr sz="1200">
                <a:latin typeface="+mj-lt"/>
                <a:ea typeface="+mj-ea"/>
                <a:cs typeface="+mj-cs"/>
                <a:sym typeface="Helvetica"/>
              </a:defRPr>
            </a:pPr>
            <a:endParaRPr/>
          </a:p>
        </p:txBody>
      </p:sp>
      <p:sp>
        <p:nvSpPr>
          <p:cNvPr id="11" name="Shape 1159"/>
          <p:cNvSpPr/>
          <p:nvPr/>
        </p:nvSpPr>
        <p:spPr>
          <a:xfrm flipV="1">
            <a:off x="4979190" y="1568014"/>
            <a:ext cx="800100" cy="0"/>
          </a:xfrm>
          <a:prstGeom prst="line">
            <a:avLst/>
          </a:prstGeom>
          <a:ln w="25400">
            <a:solidFill>
              <a:srgbClr val="FFFFFF"/>
            </a:solidFill>
            <a:bevel/>
            <a:tailEnd type="none"/>
          </a:ln>
        </p:spPr>
        <p:txBody>
          <a:bodyPr lIns="45719" rIns="45719"/>
          <a:lstStyle/>
          <a:p>
            <a:pPr defTabSz="457200">
              <a:defRPr sz="1200">
                <a:latin typeface="+mj-lt"/>
                <a:ea typeface="+mj-ea"/>
                <a:cs typeface="+mj-cs"/>
                <a:sym typeface="Helvetica"/>
              </a:defRPr>
            </a:pPr>
            <a:endParaRPr/>
          </a:p>
        </p:txBody>
      </p:sp>
      <p:sp>
        <p:nvSpPr>
          <p:cNvPr id="13" name="TextBox 12"/>
          <p:cNvSpPr txBox="1"/>
          <p:nvPr/>
        </p:nvSpPr>
        <p:spPr>
          <a:xfrm>
            <a:off x="4011302" y="1100460"/>
            <a:ext cx="701076" cy="461665"/>
          </a:xfrm>
          <a:prstGeom prst="rect">
            <a:avLst/>
          </a:prstGeom>
          <a:noFill/>
        </p:spPr>
        <p:txBody>
          <a:bodyPr wrap="square" rtlCol="0">
            <a:spAutoFit/>
          </a:bodyPr>
          <a:lstStyle/>
          <a:p>
            <a:pPr algn="ctr"/>
            <a:r>
              <a:rPr lang="en-US" sz="1200" dirty="0" smtClean="0">
                <a:solidFill>
                  <a:schemeClr val="bg1"/>
                </a:solidFill>
                <a:latin typeface="Helvetica" panose="020B0604020202020204" pitchFamily="34" charset="0"/>
                <a:cs typeface="Helvetica" panose="020B0604020202020204" pitchFamily="34" charset="0"/>
              </a:rPr>
              <a:t>1X </a:t>
            </a:r>
            <a:r>
              <a:rPr lang="en-US" sz="1200" dirty="0" err="1" smtClean="0">
                <a:solidFill>
                  <a:schemeClr val="bg1"/>
                </a:solidFill>
                <a:latin typeface="Helvetica" panose="020B0604020202020204" pitchFamily="34" charset="0"/>
                <a:cs typeface="Helvetica" panose="020B0604020202020204" pitchFamily="34" charset="0"/>
              </a:rPr>
              <a:t>dNTP</a:t>
            </a:r>
            <a:r>
              <a:rPr lang="en-US" sz="1200" dirty="0" smtClean="0">
                <a:solidFill>
                  <a:schemeClr val="bg1"/>
                </a:solidFill>
                <a:latin typeface="Helvetica" panose="020B0604020202020204" pitchFamily="34" charset="0"/>
                <a:cs typeface="Helvetica" panose="020B0604020202020204" pitchFamily="34" charset="0"/>
              </a:rPr>
              <a:t> s</a:t>
            </a:r>
            <a:endParaRPr lang="en-US" sz="1200" dirty="0">
              <a:solidFill>
                <a:schemeClr val="bg1"/>
              </a:solidFill>
              <a:latin typeface="Helvetica" panose="020B0604020202020204" pitchFamily="34" charset="0"/>
              <a:cs typeface="Helvetica" panose="020B0604020202020204" pitchFamily="34" charset="0"/>
            </a:endParaRPr>
          </a:p>
        </p:txBody>
      </p:sp>
      <p:sp>
        <p:nvSpPr>
          <p:cNvPr id="14" name="TextBox 13"/>
          <p:cNvSpPr txBox="1"/>
          <p:nvPr/>
        </p:nvSpPr>
        <p:spPr>
          <a:xfrm>
            <a:off x="5028702" y="1119467"/>
            <a:ext cx="701076" cy="461665"/>
          </a:xfrm>
          <a:prstGeom prst="rect">
            <a:avLst/>
          </a:prstGeom>
          <a:noFill/>
        </p:spPr>
        <p:txBody>
          <a:bodyPr wrap="square" rtlCol="0">
            <a:spAutoFit/>
          </a:bodyPr>
          <a:lstStyle/>
          <a:p>
            <a:pPr algn="ctr"/>
            <a:r>
              <a:rPr lang="en-US" sz="1200" dirty="0" smtClean="0">
                <a:solidFill>
                  <a:schemeClr val="bg1"/>
                </a:solidFill>
                <a:latin typeface="Helvetica" panose="020B0604020202020204" pitchFamily="34" charset="0"/>
                <a:cs typeface="Helvetica" panose="020B0604020202020204" pitchFamily="34" charset="0"/>
              </a:rPr>
              <a:t>0.01X   dNTP s</a:t>
            </a:r>
            <a:endParaRPr lang="en-US" sz="1200" dirty="0">
              <a:solidFill>
                <a:schemeClr val="bg1"/>
              </a:solidFill>
              <a:latin typeface="Helvetica" panose="020B0604020202020204" pitchFamily="34" charset="0"/>
              <a:cs typeface="Helvetica" panose="020B0604020202020204" pitchFamily="34" charset="0"/>
            </a:endParaRPr>
          </a:p>
        </p:txBody>
      </p:sp>
      <p:sp>
        <p:nvSpPr>
          <p:cNvPr id="15" name="Shape 1159"/>
          <p:cNvSpPr/>
          <p:nvPr/>
        </p:nvSpPr>
        <p:spPr>
          <a:xfrm flipH="1" flipV="1">
            <a:off x="5254952" y="2286000"/>
            <a:ext cx="460048" cy="0"/>
          </a:xfrm>
          <a:prstGeom prst="line">
            <a:avLst/>
          </a:prstGeom>
          <a:ln w="25400">
            <a:solidFill>
              <a:srgbClr val="FFFFFF"/>
            </a:solidFill>
            <a:bevel/>
            <a:tailEnd type="triangle"/>
          </a:ln>
        </p:spPr>
        <p:txBody>
          <a:bodyPr lIns="45719" rIns="45719"/>
          <a:lstStyle/>
          <a:p>
            <a:pPr defTabSz="457200">
              <a:defRPr sz="1200">
                <a:latin typeface="+mj-lt"/>
                <a:ea typeface="+mj-ea"/>
                <a:cs typeface="+mj-cs"/>
                <a:sym typeface="Helvetica"/>
              </a:defRPr>
            </a:pPr>
            <a:endParaRPr/>
          </a:p>
        </p:txBody>
      </p:sp>
      <p:sp>
        <p:nvSpPr>
          <p:cNvPr id="9" name="TextBox 8"/>
          <p:cNvSpPr txBox="1"/>
          <p:nvPr/>
        </p:nvSpPr>
        <p:spPr>
          <a:xfrm>
            <a:off x="6607575" y="3213675"/>
            <a:ext cx="2386524" cy="584775"/>
          </a:xfrm>
          <a:prstGeom prst="rect">
            <a:avLst/>
          </a:prstGeom>
          <a:noFill/>
        </p:spPr>
        <p:txBody>
          <a:bodyPr wrap="square" rtlCol="0">
            <a:spAutoFit/>
          </a:bodyPr>
          <a:lstStyle/>
          <a:p>
            <a:pPr algn="ctr"/>
            <a:r>
              <a:rPr lang="en-US" sz="1600" dirty="0" smtClean="0">
                <a:solidFill>
                  <a:schemeClr val="bg1"/>
                </a:solidFill>
                <a:latin typeface="Helvetica" panose="020B0604020202020204" pitchFamily="34" charset="0"/>
                <a:cs typeface="Helvetica" panose="020B0604020202020204" pitchFamily="34" charset="0"/>
              </a:rPr>
              <a:t>Control:</a:t>
            </a:r>
          </a:p>
          <a:p>
            <a:pPr algn="ctr"/>
            <a:r>
              <a:rPr lang="en-US" sz="1600" dirty="0" smtClean="0">
                <a:solidFill>
                  <a:schemeClr val="bg1"/>
                </a:solidFill>
                <a:latin typeface="Helvetica" panose="020B0604020202020204" pitchFamily="34" charset="0"/>
                <a:cs typeface="Helvetica" panose="020B0604020202020204" pitchFamily="34" charset="0"/>
              </a:rPr>
              <a:t>In-Vitro transcribed </a:t>
            </a:r>
            <a:r>
              <a:rPr lang="en-US" sz="1600" i="1" dirty="0" err="1" smtClean="0">
                <a:solidFill>
                  <a:schemeClr val="bg1"/>
                </a:solidFill>
                <a:latin typeface="Helvetica" panose="020B0604020202020204" pitchFamily="34" charset="0"/>
                <a:cs typeface="Helvetica" panose="020B0604020202020204" pitchFamily="34" charset="0"/>
              </a:rPr>
              <a:t>pgc</a:t>
            </a:r>
            <a:endParaRPr lang="en-US" sz="1600" dirty="0">
              <a:solidFill>
                <a:schemeClr val="bg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616806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4795"/>
            <a:ext cx="9144000" cy="1143000"/>
          </a:xfrm>
        </p:spPr>
        <p:txBody>
          <a:bodyPr>
            <a:normAutofit/>
          </a:bodyPr>
          <a:lstStyle/>
          <a:p>
            <a:r>
              <a:rPr lang="en-US" sz="3200" dirty="0" smtClean="0"/>
              <a:t>1B) </a:t>
            </a:r>
            <a:r>
              <a:rPr lang="en-US" sz="3200" i="1" dirty="0" err="1" smtClean="0"/>
              <a:t>pgc</a:t>
            </a:r>
            <a:r>
              <a:rPr lang="en-US" sz="3200" dirty="0" smtClean="0"/>
              <a:t> Pulldown for LS/MS </a:t>
            </a:r>
            <a:endParaRPr lang="en-US" sz="3200" dirty="0"/>
          </a:p>
        </p:txBody>
      </p:sp>
      <p:grpSp>
        <p:nvGrpSpPr>
          <p:cNvPr id="43" name="Group 42"/>
          <p:cNvGrpSpPr/>
          <p:nvPr/>
        </p:nvGrpSpPr>
        <p:grpSpPr>
          <a:xfrm>
            <a:off x="588581" y="2529479"/>
            <a:ext cx="7966838" cy="1799042"/>
            <a:chOff x="413472" y="2164158"/>
            <a:chExt cx="7966838" cy="1799042"/>
          </a:xfrm>
        </p:grpSpPr>
        <p:sp>
          <p:nvSpPr>
            <p:cNvPr id="46" name="TextBox 45"/>
            <p:cNvSpPr txBox="1"/>
            <p:nvPr/>
          </p:nvSpPr>
          <p:spPr>
            <a:xfrm>
              <a:off x="413472" y="2164158"/>
              <a:ext cx="1714799" cy="584775"/>
            </a:xfrm>
            <a:prstGeom prst="rect">
              <a:avLst/>
            </a:prstGeom>
            <a:noFill/>
          </p:spPr>
          <p:txBody>
            <a:bodyPr wrap="square" rtlCol="0">
              <a:spAutoFit/>
            </a:bodyPr>
            <a:lstStyle/>
            <a:p>
              <a:pPr algn="ctr"/>
              <a:r>
                <a:rPr lang="en-US" sz="1600" dirty="0" smtClean="0">
                  <a:solidFill>
                    <a:schemeClr val="bg1"/>
                  </a:solidFill>
                  <a:latin typeface="Helvetica" panose="020B0604020202020204" pitchFamily="34" charset="0"/>
                  <a:cs typeface="Helvetica" panose="020B0604020202020204" pitchFamily="34" charset="0"/>
                </a:rPr>
                <a:t>Streptavidin coated beads </a:t>
              </a:r>
              <a:endParaRPr lang="en-US" sz="1600" dirty="0">
                <a:solidFill>
                  <a:schemeClr val="bg1"/>
                </a:solidFill>
                <a:latin typeface="Helvetica" panose="020B0604020202020204" pitchFamily="34" charset="0"/>
                <a:cs typeface="Helvetica" panose="020B0604020202020204" pitchFamily="34" charset="0"/>
              </a:endParaRPr>
            </a:p>
          </p:txBody>
        </p:sp>
        <p:grpSp>
          <p:nvGrpSpPr>
            <p:cNvPr id="3" name="Group 2"/>
            <p:cNvGrpSpPr/>
            <p:nvPr/>
          </p:nvGrpSpPr>
          <p:grpSpPr>
            <a:xfrm>
              <a:off x="695388" y="3001461"/>
              <a:ext cx="7684922" cy="961739"/>
              <a:chOff x="695388" y="3001461"/>
              <a:chExt cx="7684922" cy="961739"/>
            </a:xfrm>
          </p:grpSpPr>
          <p:sp>
            <p:nvSpPr>
              <p:cNvPr id="4" name="Oval 3"/>
              <p:cNvSpPr/>
              <p:nvPr/>
            </p:nvSpPr>
            <p:spPr>
              <a:xfrm>
                <a:off x="883556" y="3121446"/>
                <a:ext cx="709628" cy="709628"/>
              </a:xfrm>
              <a:prstGeom prst="ellipse">
                <a:avLst/>
              </a:prstGeom>
              <a:solidFill>
                <a:schemeClr val="tx1">
                  <a:lumMod val="75000"/>
                  <a:lumOff val="2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1861272" y="3301535"/>
                <a:ext cx="746919" cy="142878"/>
              </a:xfrm>
              <a:custGeom>
                <a:avLst/>
                <a:gdLst>
                  <a:gd name="connsiteX0" fmla="*/ 0 w 8747185"/>
                  <a:gd name="connsiteY0" fmla="*/ 0 h 2389893"/>
                  <a:gd name="connsiteX1" fmla="*/ 3752491 w 8747185"/>
                  <a:gd name="connsiteY1" fmla="*/ 2027208 h 2389893"/>
                  <a:gd name="connsiteX2" fmla="*/ 5184476 w 8747185"/>
                  <a:gd name="connsiteY2" fmla="*/ 1906438 h 2389893"/>
                  <a:gd name="connsiteX3" fmla="*/ 5978106 w 8747185"/>
                  <a:gd name="connsiteY3" fmla="*/ 2337759 h 2389893"/>
                  <a:gd name="connsiteX4" fmla="*/ 7065034 w 8747185"/>
                  <a:gd name="connsiteY4" fmla="*/ 1992702 h 2389893"/>
                  <a:gd name="connsiteX5" fmla="*/ 7781026 w 8747185"/>
                  <a:gd name="connsiteY5" fmla="*/ 2389517 h 2389893"/>
                  <a:gd name="connsiteX6" fmla="*/ 8462513 w 8747185"/>
                  <a:gd name="connsiteY6" fmla="*/ 1906438 h 2389893"/>
                  <a:gd name="connsiteX7" fmla="*/ 8747185 w 8747185"/>
                  <a:gd name="connsiteY7" fmla="*/ 2070340 h 2389893"/>
                  <a:gd name="connsiteX0" fmla="*/ 0 w 6866627"/>
                  <a:gd name="connsiteY0" fmla="*/ 149569 h 530089"/>
                  <a:gd name="connsiteX1" fmla="*/ 1871933 w 6866627"/>
                  <a:gd name="connsiteY1" fmla="*/ 132316 h 530089"/>
                  <a:gd name="connsiteX2" fmla="*/ 3303918 w 6866627"/>
                  <a:gd name="connsiteY2" fmla="*/ 11546 h 530089"/>
                  <a:gd name="connsiteX3" fmla="*/ 4097548 w 6866627"/>
                  <a:gd name="connsiteY3" fmla="*/ 442867 h 530089"/>
                  <a:gd name="connsiteX4" fmla="*/ 5184476 w 6866627"/>
                  <a:gd name="connsiteY4" fmla="*/ 97810 h 530089"/>
                  <a:gd name="connsiteX5" fmla="*/ 5900468 w 6866627"/>
                  <a:gd name="connsiteY5" fmla="*/ 494625 h 530089"/>
                  <a:gd name="connsiteX6" fmla="*/ 6581955 w 6866627"/>
                  <a:gd name="connsiteY6" fmla="*/ 11546 h 530089"/>
                  <a:gd name="connsiteX7" fmla="*/ 6866627 w 6866627"/>
                  <a:gd name="connsiteY7" fmla="*/ 175448 h 530089"/>
                  <a:gd name="connsiteX0" fmla="*/ 0 w 6866627"/>
                  <a:gd name="connsiteY0" fmla="*/ 149569 h 642037"/>
                  <a:gd name="connsiteX1" fmla="*/ 2458530 w 6866627"/>
                  <a:gd name="connsiteY1" fmla="*/ 468746 h 642037"/>
                  <a:gd name="connsiteX2" fmla="*/ 3303918 w 6866627"/>
                  <a:gd name="connsiteY2" fmla="*/ 11546 h 642037"/>
                  <a:gd name="connsiteX3" fmla="*/ 4097548 w 6866627"/>
                  <a:gd name="connsiteY3" fmla="*/ 442867 h 642037"/>
                  <a:gd name="connsiteX4" fmla="*/ 5184476 w 6866627"/>
                  <a:gd name="connsiteY4" fmla="*/ 97810 h 642037"/>
                  <a:gd name="connsiteX5" fmla="*/ 5900468 w 6866627"/>
                  <a:gd name="connsiteY5" fmla="*/ 494625 h 642037"/>
                  <a:gd name="connsiteX6" fmla="*/ 6581955 w 6866627"/>
                  <a:gd name="connsiteY6" fmla="*/ 11546 h 642037"/>
                  <a:gd name="connsiteX7" fmla="*/ 6866627 w 6866627"/>
                  <a:gd name="connsiteY7" fmla="*/ 175448 h 642037"/>
                  <a:gd name="connsiteX0" fmla="*/ 0 w 5615797"/>
                  <a:gd name="connsiteY0" fmla="*/ 589517 h 959879"/>
                  <a:gd name="connsiteX1" fmla="*/ 1207700 w 5615797"/>
                  <a:gd name="connsiteY1" fmla="*/ 468746 h 959879"/>
                  <a:gd name="connsiteX2" fmla="*/ 2053088 w 5615797"/>
                  <a:gd name="connsiteY2" fmla="*/ 11546 h 959879"/>
                  <a:gd name="connsiteX3" fmla="*/ 2846718 w 5615797"/>
                  <a:gd name="connsiteY3" fmla="*/ 442867 h 959879"/>
                  <a:gd name="connsiteX4" fmla="*/ 3933646 w 5615797"/>
                  <a:gd name="connsiteY4" fmla="*/ 97810 h 959879"/>
                  <a:gd name="connsiteX5" fmla="*/ 4649638 w 5615797"/>
                  <a:gd name="connsiteY5" fmla="*/ 494625 h 959879"/>
                  <a:gd name="connsiteX6" fmla="*/ 5331125 w 5615797"/>
                  <a:gd name="connsiteY6" fmla="*/ 11546 h 959879"/>
                  <a:gd name="connsiteX7" fmla="*/ 5615797 w 5615797"/>
                  <a:gd name="connsiteY7" fmla="*/ 175448 h 959879"/>
                  <a:gd name="connsiteX0" fmla="*/ 0 w 5615797"/>
                  <a:gd name="connsiteY0" fmla="*/ 589517 h 824156"/>
                  <a:gd name="connsiteX1" fmla="*/ 1207700 w 5615797"/>
                  <a:gd name="connsiteY1" fmla="*/ 468746 h 824156"/>
                  <a:gd name="connsiteX2" fmla="*/ 2053088 w 5615797"/>
                  <a:gd name="connsiteY2" fmla="*/ 11546 h 824156"/>
                  <a:gd name="connsiteX3" fmla="*/ 2846718 w 5615797"/>
                  <a:gd name="connsiteY3" fmla="*/ 442867 h 824156"/>
                  <a:gd name="connsiteX4" fmla="*/ 3933646 w 5615797"/>
                  <a:gd name="connsiteY4" fmla="*/ 97810 h 824156"/>
                  <a:gd name="connsiteX5" fmla="*/ 4649638 w 5615797"/>
                  <a:gd name="connsiteY5" fmla="*/ 494625 h 824156"/>
                  <a:gd name="connsiteX6" fmla="*/ 5331125 w 5615797"/>
                  <a:gd name="connsiteY6" fmla="*/ 11546 h 824156"/>
                  <a:gd name="connsiteX7" fmla="*/ 5615797 w 5615797"/>
                  <a:gd name="connsiteY7" fmla="*/ 175448 h 824156"/>
                  <a:gd name="connsiteX0" fmla="*/ 0 w 5615797"/>
                  <a:gd name="connsiteY0" fmla="*/ 589517 h 838083"/>
                  <a:gd name="connsiteX1" fmla="*/ 1207700 w 5615797"/>
                  <a:gd name="connsiteY1" fmla="*/ 468746 h 838083"/>
                  <a:gd name="connsiteX2" fmla="*/ 2053088 w 5615797"/>
                  <a:gd name="connsiteY2" fmla="*/ 11546 h 838083"/>
                  <a:gd name="connsiteX3" fmla="*/ 2846718 w 5615797"/>
                  <a:gd name="connsiteY3" fmla="*/ 442867 h 838083"/>
                  <a:gd name="connsiteX4" fmla="*/ 3933646 w 5615797"/>
                  <a:gd name="connsiteY4" fmla="*/ 97810 h 838083"/>
                  <a:gd name="connsiteX5" fmla="*/ 4649638 w 5615797"/>
                  <a:gd name="connsiteY5" fmla="*/ 494625 h 838083"/>
                  <a:gd name="connsiteX6" fmla="*/ 5331125 w 5615797"/>
                  <a:gd name="connsiteY6" fmla="*/ 11546 h 838083"/>
                  <a:gd name="connsiteX7" fmla="*/ 5615797 w 5615797"/>
                  <a:gd name="connsiteY7" fmla="*/ 175448 h 838083"/>
                  <a:gd name="connsiteX0" fmla="*/ 0 w 5615797"/>
                  <a:gd name="connsiteY0" fmla="*/ 589517 h 902605"/>
                  <a:gd name="connsiteX1" fmla="*/ 1207700 w 5615797"/>
                  <a:gd name="connsiteY1" fmla="*/ 468746 h 902605"/>
                  <a:gd name="connsiteX2" fmla="*/ 2053088 w 5615797"/>
                  <a:gd name="connsiteY2" fmla="*/ 11546 h 902605"/>
                  <a:gd name="connsiteX3" fmla="*/ 2846718 w 5615797"/>
                  <a:gd name="connsiteY3" fmla="*/ 442867 h 902605"/>
                  <a:gd name="connsiteX4" fmla="*/ 3933646 w 5615797"/>
                  <a:gd name="connsiteY4" fmla="*/ 97810 h 902605"/>
                  <a:gd name="connsiteX5" fmla="*/ 4649638 w 5615797"/>
                  <a:gd name="connsiteY5" fmla="*/ 494625 h 902605"/>
                  <a:gd name="connsiteX6" fmla="*/ 5331125 w 5615797"/>
                  <a:gd name="connsiteY6" fmla="*/ 11546 h 902605"/>
                  <a:gd name="connsiteX7" fmla="*/ 5615797 w 5615797"/>
                  <a:gd name="connsiteY7" fmla="*/ 175448 h 902605"/>
                  <a:gd name="connsiteX0" fmla="*/ 0 w 5900469"/>
                  <a:gd name="connsiteY0" fmla="*/ 578663 h 891751"/>
                  <a:gd name="connsiteX1" fmla="*/ 1207700 w 5900469"/>
                  <a:gd name="connsiteY1" fmla="*/ 457892 h 891751"/>
                  <a:gd name="connsiteX2" fmla="*/ 2053088 w 5900469"/>
                  <a:gd name="connsiteY2" fmla="*/ 692 h 891751"/>
                  <a:gd name="connsiteX3" fmla="*/ 2846718 w 5900469"/>
                  <a:gd name="connsiteY3" fmla="*/ 432013 h 891751"/>
                  <a:gd name="connsiteX4" fmla="*/ 3933646 w 5900469"/>
                  <a:gd name="connsiteY4" fmla="*/ 86956 h 891751"/>
                  <a:gd name="connsiteX5" fmla="*/ 4649638 w 5900469"/>
                  <a:gd name="connsiteY5" fmla="*/ 483771 h 891751"/>
                  <a:gd name="connsiteX6" fmla="*/ 5331125 w 5900469"/>
                  <a:gd name="connsiteY6" fmla="*/ 692 h 891751"/>
                  <a:gd name="connsiteX7" fmla="*/ 5900469 w 5900469"/>
                  <a:gd name="connsiteY7" fmla="*/ 613168 h 891751"/>
                  <a:gd name="connsiteX0" fmla="*/ 0 w 5900469"/>
                  <a:gd name="connsiteY0" fmla="*/ 586629 h 957294"/>
                  <a:gd name="connsiteX1" fmla="*/ 1207700 w 5900469"/>
                  <a:gd name="connsiteY1" fmla="*/ 465858 h 957294"/>
                  <a:gd name="connsiteX2" fmla="*/ 2225617 w 5900469"/>
                  <a:gd name="connsiteY2" fmla="*/ 32 h 957294"/>
                  <a:gd name="connsiteX3" fmla="*/ 2846718 w 5900469"/>
                  <a:gd name="connsiteY3" fmla="*/ 439979 h 957294"/>
                  <a:gd name="connsiteX4" fmla="*/ 3933646 w 5900469"/>
                  <a:gd name="connsiteY4" fmla="*/ 94922 h 957294"/>
                  <a:gd name="connsiteX5" fmla="*/ 4649638 w 5900469"/>
                  <a:gd name="connsiteY5" fmla="*/ 491737 h 957294"/>
                  <a:gd name="connsiteX6" fmla="*/ 5331125 w 5900469"/>
                  <a:gd name="connsiteY6" fmla="*/ 8658 h 957294"/>
                  <a:gd name="connsiteX7" fmla="*/ 5900469 w 5900469"/>
                  <a:gd name="connsiteY7" fmla="*/ 621134 h 957294"/>
                  <a:gd name="connsiteX0" fmla="*/ 0 w 5900469"/>
                  <a:gd name="connsiteY0" fmla="*/ 586629 h 957294"/>
                  <a:gd name="connsiteX1" fmla="*/ 1630394 w 5900469"/>
                  <a:gd name="connsiteY1" fmla="*/ 465858 h 957294"/>
                  <a:gd name="connsiteX2" fmla="*/ 2225617 w 5900469"/>
                  <a:gd name="connsiteY2" fmla="*/ 32 h 957294"/>
                  <a:gd name="connsiteX3" fmla="*/ 2846718 w 5900469"/>
                  <a:gd name="connsiteY3" fmla="*/ 439979 h 957294"/>
                  <a:gd name="connsiteX4" fmla="*/ 3933646 w 5900469"/>
                  <a:gd name="connsiteY4" fmla="*/ 94922 h 957294"/>
                  <a:gd name="connsiteX5" fmla="*/ 4649638 w 5900469"/>
                  <a:gd name="connsiteY5" fmla="*/ 491737 h 957294"/>
                  <a:gd name="connsiteX6" fmla="*/ 5331125 w 5900469"/>
                  <a:gd name="connsiteY6" fmla="*/ 8658 h 957294"/>
                  <a:gd name="connsiteX7" fmla="*/ 5900469 w 5900469"/>
                  <a:gd name="connsiteY7" fmla="*/ 621134 h 957294"/>
                  <a:gd name="connsiteX0" fmla="*/ 0 w 5900469"/>
                  <a:gd name="connsiteY0" fmla="*/ 596217 h 906624"/>
                  <a:gd name="connsiteX1" fmla="*/ 1664899 w 5900469"/>
                  <a:gd name="connsiteY1" fmla="*/ 182148 h 906624"/>
                  <a:gd name="connsiteX2" fmla="*/ 2225617 w 5900469"/>
                  <a:gd name="connsiteY2" fmla="*/ 9620 h 906624"/>
                  <a:gd name="connsiteX3" fmla="*/ 2846718 w 5900469"/>
                  <a:gd name="connsiteY3" fmla="*/ 449567 h 906624"/>
                  <a:gd name="connsiteX4" fmla="*/ 3933646 w 5900469"/>
                  <a:gd name="connsiteY4" fmla="*/ 104510 h 906624"/>
                  <a:gd name="connsiteX5" fmla="*/ 4649638 w 5900469"/>
                  <a:gd name="connsiteY5" fmla="*/ 501325 h 906624"/>
                  <a:gd name="connsiteX6" fmla="*/ 5331125 w 5900469"/>
                  <a:gd name="connsiteY6" fmla="*/ 18246 h 906624"/>
                  <a:gd name="connsiteX7" fmla="*/ 5900469 w 5900469"/>
                  <a:gd name="connsiteY7" fmla="*/ 630722 h 906624"/>
                  <a:gd name="connsiteX0" fmla="*/ 0 w 5900469"/>
                  <a:gd name="connsiteY0" fmla="*/ 578663 h 888184"/>
                  <a:gd name="connsiteX1" fmla="*/ 1664899 w 5900469"/>
                  <a:gd name="connsiteY1" fmla="*/ 164594 h 888184"/>
                  <a:gd name="connsiteX2" fmla="*/ 2372266 w 5900469"/>
                  <a:gd name="connsiteY2" fmla="*/ 26571 h 888184"/>
                  <a:gd name="connsiteX3" fmla="*/ 2846718 w 5900469"/>
                  <a:gd name="connsiteY3" fmla="*/ 432013 h 888184"/>
                  <a:gd name="connsiteX4" fmla="*/ 3933646 w 5900469"/>
                  <a:gd name="connsiteY4" fmla="*/ 86956 h 888184"/>
                  <a:gd name="connsiteX5" fmla="*/ 4649638 w 5900469"/>
                  <a:gd name="connsiteY5" fmla="*/ 483771 h 888184"/>
                  <a:gd name="connsiteX6" fmla="*/ 5331125 w 5900469"/>
                  <a:gd name="connsiteY6" fmla="*/ 692 h 888184"/>
                  <a:gd name="connsiteX7" fmla="*/ 5900469 w 5900469"/>
                  <a:gd name="connsiteY7" fmla="*/ 613168 h 888184"/>
                  <a:gd name="connsiteX0" fmla="*/ 0 w 5495027"/>
                  <a:gd name="connsiteY0" fmla="*/ 0 h 672860"/>
                  <a:gd name="connsiteX1" fmla="*/ 1259457 w 5495027"/>
                  <a:gd name="connsiteY1" fmla="*/ 224286 h 672860"/>
                  <a:gd name="connsiteX2" fmla="*/ 1966824 w 5495027"/>
                  <a:gd name="connsiteY2" fmla="*/ 86263 h 672860"/>
                  <a:gd name="connsiteX3" fmla="*/ 2441276 w 5495027"/>
                  <a:gd name="connsiteY3" fmla="*/ 491705 h 672860"/>
                  <a:gd name="connsiteX4" fmla="*/ 3528204 w 5495027"/>
                  <a:gd name="connsiteY4" fmla="*/ 146648 h 672860"/>
                  <a:gd name="connsiteX5" fmla="*/ 4244196 w 5495027"/>
                  <a:gd name="connsiteY5" fmla="*/ 543463 h 672860"/>
                  <a:gd name="connsiteX6" fmla="*/ 4925683 w 5495027"/>
                  <a:gd name="connsiteY6" fmla="*/ 60384 h 672860"/>
                  <a:gd name="connsiteX7" fmla="*/ 5495027 w 5495027"/>
                  <a:gd name="connsiteY7" fmla="*/ 672860 h 672860"/>
                  <a:gd name="connsiteX0" fmla="*/ 0 w 5495027"/>
                  <a:gd name="connsiteY0" fmla="*/ 0 h 672860"/>
                  <a:gd name="connsiteX1" fmla="*/ 1259457 w 5495027"/>
                  <a:gd name="connsiteY1" fmla="*/ 224286 h 672860"/>
                  <a:gd name="connsiteX2" fmla="*/ 1940945 w 5495027"/>
                  <a:gd name="connsiteY2" fmla="*/ 34504 h 672860"/>
                  <a:gd name="connsiteX3" fmla="*/ 2441276 w 5495027"/>
                  <a:gd name="connsiteY3" fmla="*/ 491705 h 672860"/>
                  <a:gd name="connsiteX4" fmla="*/ 3528204 w 5495027"/>
                  <a:gd name="connsiteY4" fmla="*/ 146648 h 672860"/>
                  <a:gd name="connsiteX5" fmla="*/ 4244196 w 5495027"/>
                  <a:gd name="connsiteY5" fmla="*/ 543463 h 672860"/>
                  <a:gd name="connsiteX6" fmla="*/ 4925683 w 5495027"/>
                  <a:gd name="connsiteY6" fmla="*/ 60384 h 672860"/>
                  <a:gd name="connsiteX7" fmla="*/ 5495027 w 5495027"/>
                  <a:gd name="connsiteY7" fmla="*/ 672860 h 672860"/>
                  <a:gd name="connsiteX0" fmla="*/ 0 w 5495027"/>
                  <a:gd name="connsiteY0" fmla="*/ 0 h 672860"/>
                  <a:gd name="connsiteX1" fmla="*/ 1259457 w 5495027"/>
                  <a:gd name="connsiteY1" fmla="*/ 224286 h 672860"/>
                  <a:gd name="connsiteX2" fmla="*/ 1923692 w 5495027"/>
                  <a:gd name="connsiteY2" fmla="*/ 34504 h 672860"/>
                  <a:gd name="connsiteX3" fmla="*/ 2441276 w 5495027"/>
                  <a:gd name="connsiteY3" fmla="*/ 491705 h 672860"/>
                  <a:gd name="connsiteX4" fmla="*/ 3528204 w 5495027"/>
                  <a:gd name="connsiteY4" fmla="*/ 146648 h 672860"/>
                  <a:gd name="connsiteX5" fmla="*/ 4244196 w 5495027"/>
                  <a:gd name="connsiteY5" fmla="*/ 543463 h 672860"/>
                  <a:gd name="connsiteX6" fmla="*/ 4925683 w 5495027"/>
                  <a:gd name="connsiteY6" fmla="*/ 60384 h 672860"/>
                  <a:gd name="connsiteX7" fmla="*/ 5495027 w 5495027"/>
                  <a:gd name="connsiteY7" fmla="*/ 672860 h 672860"/>
                  <a:gd name="connsiteX0" fmla="*/ 0 w 5495027"/>
                  <a:gd name="connsiteY0" fmla="*/ 0 h 672860"/>
                  <a:gd name="connsiteX1" fmla="*/ 1362974 w 5495027"/>
                  <a:gd name="connsiteY1" fmla="*/ 69010 h 672860"/>
                  <a:gd name="connsiteX2" fmla="*/ 1923692 w 5495027"/>
                  <a:gd name="connsiteY2" fmla="*/ 34504 h 672860"/>
                  <a:gd name="connsiteX3" fmla="*/ 2441276 w 5495027"/>
                  <a:gd name="connsiteY3" fmla="*/ 491705 h 672860"/>
                  <a:gd name="connsiteX4" fmla="*/ 3528204 w 5495027"/>
                  <a:gd name="connsiteY4" fmla="*/ 146648 h 672860"/>
                  <a:gd name="connsiteX5" fmla="*/ 4244196 w 5495027"/>
                  <a:gd name="connsiteY5" fmla="*/ 543463 h 672860"/>
                  <a:gd name="connsiteX6" fmla="*/ 4925683 w 5495027"/>
                  <a:gd name="connsiteY6" fmla="*/ 60384 h 672860"/>
                  <a:gd name="connsiteX7" fmla="*/ 5495027 w 5495027"/>
                  <a:gd name="connsiteY7" fmla="*/ 672860 h 672860"/>
                  <a:gd name="connsiteX0" fmla="*/ 0 w 5495027"/>
                  <a:gd name="connsiteY0" fmla="*/ 51406 h 724266"/>
                  <a:gd name="connsiteX1" fmla="*/ 1362974 w 5495027"/>
                  <a:gd name="connsiteY1" fmla="*/ 120416 h 724266"/>
                  <a:gd name="connsiteX2" fmla="*/ 1923692 w 5495027"/>
                  <a:gd name="connsiteY2" fmla="*/ 85910 h 724266"/>
                  <a:gd name="connsiteX3" fmla="*/ 2441276 w 5495027"/>
                  <a:gd name="connsiteY3" fmla="*/ 543111 h 724266"/>
                  <a:gd name="connsiteX4" fmla="*/ 3528204 w 5495027"/>
                  <a:gd name="connsiteY4" fmla="*/ 198054 h 724266"/>
                  <a:gd name="connsiteX5" fmla="*/ 4244196 w 5495027"/>
                  <a:gd name="connsiteY5" fmla="*/ 594869 h 724266"/>
                  <a:gd name="connsiteX6" fmla="*/ 4925683 w 5495027"/>
                  <a:gd name="connsiteY6" fmla="*/ 111790 h 724266"/>
                  <a:gd name="connsiteX7" fmla="*/ 5495027 w 5495027"/>
                  <a:gd name="connsiteY7" fmla="*/ 724266 h 724266"/>
                  <a:gd name="connsiteX0" fmla="*/ 0 w 5495027"/>
                  <a:gd name="connsiteY0" fmla="*/ 58534 h 731394"/>
                  <a:gd name="connsiteX1" fmla="*/ 1362974 w 5495027"/>
                  <a:gd name="connsiteY1" fmla="*/ 127544 h 731394"/>
                  <a:gd name="connsiteX2" fmla="*/ 1923692 w 5495027"/>
                  <a:gd name="connsiteY2" fmla="*/ 93038 h 731394"/>
                  <a:gd name="connsiteX3" fmla="*/ 2441276 w 5495027"/>
                  <a:gd name="connsiteY3" fmla="*/ 550239 h 731394"/>
                  <a:gd name="connsiteX4" fmla="*/ 3528204 w 5495027"/>
                  <a:gd name="connsiteY4" fmla="*/ 205182 h 731394"/>
                  <a:gd name="connsiteX5" fmla="*/ 4244196 w 5495027"/>
                  <a:gd name="connsiteY5" fmla="*/ 601997 h 731394"/>
                  <a:gd name="connsiteX6" fmla="*/ 4925683 w 5495027"/>
                  <a:gd name="connsiteY6" fmla="*/ 118918 h 731394"/>
                  <a:gd name="connsiteX7" fmla="*/ 5495027 w 5495027"/>
                  <a:gd name="connsiteY7" fmla="*/ 731394 h 731394"/>
                  <a:gd name="connsiteX0" fmla="*/ 0 w 5495027"/>
                  <a:gd name="connsiteY0" fmla="*/ 58534 h 731394"/>
                  <a:gd name="connsiteX1" fmla="*/ 1362974 w 5495027"/>
                  <a:gd name="connsiteY1" fmla="*/ 127544 h 731394"/>
                  <a:gd name="connsiteX2" fmla="*/ 1923692 w 5495027"/>
                  <a:gd name="connsiteY2" fmla="*/ 93038 h 731394"/>
                  <a:gd name="connsiteX3" fmla="*/ 2441276 w 5495027"/>
                  <a:gd name="connsiteY3" fmla="*/ 550239 h 731394"/>
                  <a:gd name="connsiteX4" fmla="*/ 3528204 w 5495027"/>
                  <a:gd name="connsiteY4" fmla="*/ 205182 h 731394"/>
                  <a:gd name="connsiteX5" fmla="*/ 4244196 w 5495027"/>
                  <a:gd name="connsiteY5" fmla="*/ 601997 h 731394"/>
                  <a:gd name="connsiteX6" fmla="*/ 4925683 w 5495027"/>
                  <a:gd name="connsiteY6" fmla="*/ 118918 h 731394"/>
                  <a:gd name="connsiteX7" fmla="*/ 5495027 w 5495027"/>
                  <a:gd name="connsiteY7" fmla="*/ 731394 h 731394"/>
                  <a:gd name="connsiteX0" fmla="*/ 0 w 5495027"/>
                  <a:gd name="connsiteY0" fmla="*/ 57611 h 730471"/>
                  <a:gd name="connsiteX1" fmla="*/ 1362974 w 5495027"/>
                  <a:gd name="connsiteY1" fmla="*/ 126621 h 730471"/>
                  <a:gd name="connsiteX2" fmla="*/ 1923692 w 5495027"/>
                  <a:gd name="connsiteY2" fmla="*/ 92115 h 730471"/>
                  <a:gd name="connsiteX3" fmla="*/ 2484408 w 5495027"/>
                  <a:gd name="connsiteY3" fmla="*/ 532063 h 730471"/>
                  <a:gd name="connsiteX4" fmla="*/ 3528204 w 5495027"/>
                  <a:gd name="connsiteY4" fmla="*/ 204259 h 730471"/>
                  <a:gd name="connsiteX5" fmla="*/ 4244196 w 5495027"/>
                  <a:gd name="connsiteY5" fmla="*/ 601074 h 730471"/>
                  <a:gd name="connsiteX6" fmla="*/ 4925683 w 5495027"/>
                  <a:gd name="connsiteY6" fmla="*/ 117995 h 730471"/>
                  <a:gd name="connsiteX7" fmla="*/ 5495027 w 5495027"/>
                  <a:gd name="connsiteY7" fmla="*/ 730471 h 730471"/>
                  <a:gd name="connsiteX0" fmla="*/ 0 w 5495027"/>
                  <a:gd name="connsiteY0" fmla="*/ 57611 h 892809"/>
                  <a:gd name="connsiteX1" fmla="*/ 1362974 w 5495027"/>
                  <a:gd name="connsiteY1" fmla="*/ 126621 h 892809"/>
                  <a:gd name="connsiteX2" fmla="*/ 1923692 w 5495027"/>
                  <a:gd name="connsiteY2" fmla="*/ 92115 h 892809"/>
                  <a:gd name="connsiteX3" fmla="*/ 2484408 w 5495027"/>
                  <a:gd name="connsiteY3" fmla="*/ 532063 h 892809"/>
                  <a:gd name="connsiteX4" fmla="*/ 3605842 w 5495027"/>
                  <a:gd name="connsiteY4" fmla="*/ 885745 h 892809"/>
                  <a:gd name="connsiteX5" fmla="*/ 3528204 w 5495027"/>
                  <a:gd name="connsiteY5" fmla="*/ 204259 h 892809"/>
                  <a:gd name="connsiteX6" fmla="*/ 4244196 w 5495027"/>
                  <a:gd name="connsiteY6" fmla="*/ 601074 h 892809"/>
                  <a:gd name="connsiteX7" fmla="*/ 4925683 w 5495027"/>
                  <a:gd name="connsiteY7" fmla="*/ 117995 h 892809"/>
                  <a:gd name="connsiteX8" fmla="*/ 5495027 w 5495027"/>
                  <a:gd name="connsiteY8" fmla="*/ 730471 h 892809"/>
                  <a:gd name="connsiteX0" fmla="*/ 0 w 5495027"/>
                  <a:gd name="connsiteY0" fmla="*/ 57611 h 730471"/>
                  <a:gd name="connsiteX1" fmla="*/ 1362974 w 5495027"/>
                  <a:gd name="connsiteY1" fmla="*/ 126621 h 730471"/>
                  <a:gd name="connsiteX2" fmla="*/ 1923692 w 5495027"/>
                  <a:gd name="connsiteY2" fmla="*/ 92115 h 730471"/>
                  <a:gd name="connsiteX3" fmla="*/ 2484408 w 5495027"/>
                  <a:gd name="connsiteY3" fmla="*/ 532063 h 730471"/>
                  <a:gd name="connsiteX4" fmla="*/ 3036499 w 5495027"/>
                  <a:gd name="connsiteY4" fmla="*/ 428545 h 730471"/>
                  <a:gd name="connsiteX5" fmla="*/ 3528204 w 5495027"/>
                  <a:gd name="connsiteY5" fmla="*/ 204259 h 730471"/>
                  <a:gd name="connsiteX6" fmla="*/ 4244196 w 5495027"/>
                  <a:gd name="connsiteY6" fmla="*/ 601074 h 730471"/>
                  <a:gd name="connsiteX7" fmla="*/ 4925683 w 5495027"/>
                  <a:gd name="connsiteY7" fmla="*/ 117995 h 730471"/>
                  <a:gd name="connsiteX8" fmla="*/ 5495027 w 5495027"/>
                  <a:gd name="connsiteY8" fmla="*/ 730471 h 730471"/>
                  <a:gd name="connsiteX0" fmla="*/ 0 w 5495027"/>
                  <a:gd name="connsiteY0" fmla="*/ 38325 h 711185"/>
                  <a:gd name="connsiteX1" fmla="*/ 1362974 w 5495027"/>
                  <a:gd name="connsiteY1" fmla="*/ 107335 h 711185"/>
                  <a:gd name="connsiteX2" fmla="*/ 1923692 w 5495027"/>
                  <a:gd name="connsiteY2" fmla="*/ 72829 h 711185"/>
                  <a:gd name="connsiteX3" fmla="*/ 2363638 w 5495027"/>
                  <a:gd name="connsiteY3" fmla="*/ 115962 h 711185"/>
                  <a:gd name="connsiteX4" fmla="*/ 3036499 w 5495027"/>
                  <a:gd name="connsiteY4" fmla="*/ 409259 h 711185"/>
                  <a:gd name="connsiteX5" fmla="*/ 3528204 w 5495027"/>
                  <a:gd name="connsiteY5" fmla="*/ 184973 h 711185"/>
                  <a:gd name="connsiteX6" fmla="*/ 4244196 w 5495027"/>
                  <a:gd name="connsiteY6" fmla="*/ 581788 h 711185"/>
                  <a:gd name="connsiteX7" fmla="*/ 4925683 w 5495027"/>
                  <a:gd name="connsiteY7" fmla="*/ 98709 h 711185"/>
                  <a:gd name="connsiteX8" fmla="*/ 5495027 w 5495027"/>
                  <a:gd name="connsiteY8" fmla="*/ 711185 h 711185"/>
                  <a:gd name="connsiteX0" fmla="*/ 0 w 5495027"/>
                  <a:gd name="connsiteY0" fmla="*/ 38325 h 711185"/>
                  <a:gd name="connsiteX1" fmla="*/ 1362974 w 5495027"/>
                  <a:gd name="connsiteY1" fmla="*/ 107335 h 711185"/>
                  <a:gd name="connsiteX2" fmla="*/ 1923692 w 5495027"/>
                  <a:gd name="connsiteY2" fmla="*/ 72829 h 711185"/>
                  <a:gd name="connsiteX3" fmla="*/ 2363638 w 5495027"/>
                  <a:gd name="connsiteY3" fmla="*/ 115962 h 711185"/>
                  <a:gd name="connsiteX4" fmla="*/ 3036499 w 5495027"/>
                  <a:gd name="connsiteY4" fmla="*/ 409259 h 711185"/>
                  <a:gd name="connsiteX5" fmla="*/ 3528204 w 5495027"/>
                  <a:gd name="connsiteY5" fmla="*/ 184973 h 711185"/>
                  <a:gd name="connsiteX6" fmla="*/ 4244196 w 5495027"/>
                  <a:gd name="connsiteY6" fmla="*/ 581788 h 711185"/>
                  <a:gd name="connsiteX7" fmla="*/ 4925683 w 5495027"/>
                  <a:gd name="connsiteY7" fmla="*/ 98709 h 711185"/>
                  <a:gd name="connsiteX8" fmla="*/ 5495027 w 5495027"/>
                  <a:gd name="connsiteY8" fmla="*/ 711185 h 711185"/>
                  <a:gd name="connsiteX0" fmla="*/ 0 w 5495027"/>
                  <a:gd name="connsiteY0" fmla="*/ 0 h 672860"/>
                  <a:gd name="connsiteX1" fmla="*/ 1362974 w 5495027"/>
                  <a:gd name="connsiteY1" fmla="*/ 69010 h 672860"/>
                  <a:gd name="connsiteX2" fmla="*/ 1923692 w 5495027"/>
                  <a:gd name="connsiteY2" fmla="*/ 34504 h 672860"/>
                  <a:gd name="connsiteX3" fmla="*/ 2363638 w 5495027"/>
                  <a:gd name="connsiteY3" fmla="*/ 77637 h 672860"/>
                  <a:gd name="connsiteX4" fmla="*/ 3036499 w 5495027"/>
                  <a:gd name="connsiteY4" fmla="*/ 370934 h 672860"/>
                  <a:gd name="connsiteX5" fmla="*/ 3528204 w 5495027"/>
                  <a:gd name="connsiteY5" fmla="*/ 146648 h 672860"/>
                  <a:gd name="connsiteX6" fmla="*/ 4244196 w 5495027"/>
                  <a:gd name="connsiteY6" fmla="*/ 543463 h 672860"/>
                  <a:gd name="connsiteX7" fmla="*/ 4925683 w 5495027"/>
                  <a:gd name="connsiteY7" fmla="*/ 60384 h 672860"/>
                  <a:gd name="connsiteX8" fmla="*/ 5495027 w 5495027"/>
                  <a:gd name="connsiteY8" fmla="*/ 672860 h 672860"/>
                  <a:gd name="connsiteX0" fmla="*/ 0 w 5495027"/>
                  <a:gd name="connsiteY0" fmla="*/ 11895 h 684755"/>
                  <a:gd name="connsiteX1" fmla="*/ 1362974 w 5495027"/>
                  <a:gd name="connsiteY1" fmla="*/ 80905 h 684755"/>
                  <a:gd name="connsiteX2" fmla="*/ 1923692 w 5495027"/>
                  <a:gd name="connsiteY2" fmla="*/ 46399 h 684755"/>
                  <a:gd name="connsiteX3" fmla="*/ 2363638 w 5495027"/>
                  <a:gd name="connsiteY3" fmla="*/ 89532 h 684755"/>
                  <a:gd name="connsiteX4" fmla="*/ 3036499 w 5495027"/>
                  <a:gd name="connsiteY4" fmla="*/ 382829 h 684755"/>
                  <a:gd name="connsiteX5" fmla="*/ 3528204 w 5495027"/>
                  <a:gd name="connsiteY5" fmla="*/ 158543 h 684755"/>
                  <a:gd name="connsiteX6" fmla="*/ 4244196 w 5495027"/>
                  <a:gd name="connsiteY6" fmla="*/ 555358 h 684755"/>
                  <a:gd name="connsiteX7" fmla="*/ 4925683 w 5495027"/>
                  <a:gd name="connsiteY7" fmla="*/ 72279 h 684755"/>
                  <a:gd name="connsiteX8" fmla="*/ 5495027 w 5495027"/>
                  <a:gd name="connsiteY8" fmla="*/ 684755 h 684755"/>
                  <a:gd name="connsiteX0" fmla="*/ 0 w 5495027"/>
                  <a:gd name="connsiteY0" fmla="*/ 11895 h 684755"/>
                  <a:gd name="connsiteX1" fmla="*/ 1362974 w 5495027"/>
                  <a:gd name="connsiteY1" fmla="*/ 80905 h 684755"/>
                  <a:gd name="connsiteX2" fmla="*/ 1923692 w 5495027"/>
                  <a:gd name="connsiteY2" fmla="*/ 46399 h 684755"/>
                  <a:gd name="connsiteX3" fmla="*/ 2363638 w 5495027"/>
                  <a:gd name="connsiteY3" fmla="*/ 89532 h 684755"/>
                  <a:gd name="connsiteX4" fmla="*/ 3036499 w 5495027"/>
                  <a:gd name="connsiteY4" fmla="*/ 382829 h 684755"/>
                  <a:gd name="connsiteX5" fmla="*/ 3528204 w 5495027"/>
                  <a:gd name="connsiteY5" fmla="*/ 158543 h 684755"/>
                  <a:gd name="connsiteX6" fmla="*/ 4244196 w 5495027"/>
                  <a:gd name="connsiteY6" fmla="*/ 555358 h 684755"/>
                  <a:gd name="connsiteX7" fmla="*/ 4925683 w 5495027"/>
                  <a:gd name="connsiteY7" fmla="*/ 72279 h 684755"/>
                  <a:gd name="connsiteX8" fmla="*/ 5495027 w 5495027"/>
                  <a:gd name="connsiteY8" fmla="*/ 684755 h 684755"/>
                  <a:gd name="connsiteX0" fmla="*/ 0 w 5495027"/>
                  <a:gd name="connsiteY0" fmla="*/ 11895 h 684755"/>
                  <a:gd name="connsiteX1" fmla="*/ 1362974 w 5495027"/>
                  <a:gd name="connsiteY1" fmla="*/ 80905 h 684755"/>
                  <a:gd name="connsiteX2" fmla="*/ 1923692 w 5495027"/>
                  <a:gd name="connsiteY2" fmla="*/ 46399 h 684755"/>
                  <a:gd name="connsiteX3" fmla="*/ 2363638 w 5495027"/>
                  <a:gd name="connsiteY3" fmla="*/ 89532 h 684755"/>
                  <a:gd name="connsiteX4" fmla="*/ 3036499 w 5495027"/>
                  <a:gd name="connsiteY4" fmla="*/ 382829 h 684755"/>
                  <a:gd name="connsiteX5" fmla="*/ 3528204 w 5495027"/>
                  <a:gd name="connsiteY5" fmla="*/ 158543 h 684755"/>
                  <a:gd name="connsiteX6" fmla="*/ 4244196 w 5495027"/>
                  <a:gd name="connsiteY6" fmla="*/ 555358 h 684755"/>
                  <a:gd name="connsiteX7" fmla="*/ 4925683 w 5495027"/>
                  <a:gd name="connsiteY7" fmla="*/ 72279 h 684755"/>
                  <a:gd name="connsiteX8" fmla="*/ 5495027 w 5495027"/>
                  <a:gd name="connsiteY8" fmla="*/ 684755 h 684755"/>
                  <a:gd name="connsiteX0" fmla="*/ 0 w 5495027"/>
                  <a:gd name="connsiteY0" fmla="*/ 0 h 672860"/>
                  <a:gd name="connsiteX1" fmla="*/ 1362974 w 5495027"/>
                  <a:gd name="connsiteY1" fmla="*/ 69010 h 672860"/>
                  <a:gd name="connsiteX2" fmla="*/ 1923692 w 5495027"/>
                  <a:gd name="connsiteY2" fmla="*/ 34504 h 672860"/>
                  <a:gd name="connsiteX3" fmla="*/ 2363638 w 5495027"/>
                  <a:gd name="connsiteY3" fmla="*/ 77637 h 672860"/>
                  <a:gd name="connsiteX4" fmla="*/ 3036499 w 5495027"/>
                  <a:gd name="connsiteY4" fmla="*/ 370934 h 672860"/>
                  <a:gd name="connsiteX5" fmla="*/ 3528204 w 5495027"/>
                  <a:gd name="connsiteY5" fmla="*/ 146648 h 672860"/>
                  <a:gd name="connsiteX6" fmla="*/ 4244196 w 5495027"/>
                  <a:gd name="connsiteY6" fmla="*/ 543463 h 672860"/>
                  <a:gd name="connsiteX7" fmla="*/ 4925683 w 5495027"/>
                  <a:gd name="connsiteY7" fmla="*/ 60384 h 672860"/>
                  <a:gd name="connsiteX8" fmla="*/ 5495027 w 5495027"/>
                  <a:gd name="connsiteY8" fmla="*/ 672860 h 672860"/>
                  <a:gd name="connsiteX0" fmla="*/ 0 w 5495027"/>
                  <a:gd name="connsiteY0" fmla="*/ 0 h 672860"/>
                  <a:gd name="connsiteX1" fmla="*/ 1362974 w 5495027"/>
                  <a:gd name="connsiteY1" fmla="*/ 69010 h 672860"/>
                  <a:gd name="connsiteX2" fmla="*/ 1923692 w 5495027"/>
                  <a:gd name="connsiteY2" fmla="*/ 34504 h 672860"/>
                  <a:gd name="connsiteX3" fmla="*/ 2363638 w 5495027"/>
                  <a:gd name="connsiteY3" fmla="*/ 77637 h 672860"/>
                  <a:gd name="connsiteX4" fmla="*/ 3036499 w 5495027"/>
                  <a:gd name="connsiteY4" fmla="*/ 370934 h 672860"/>
                  <a:gd name="connsiteX5" fmla="*/ 3528204 w 5495027"/>
                  <a:gd name="connsiteY5" fmla="*/ 146648 h 672860"/>
                  <a:gd name="connsiteX6" fmla="*/ 4244196 w 5495027"/>
                  <a:gd name="connsiteY6" fmla="*/ 543463 h 672860"/>
                  <a:gd name="connsiteX7" fmla="*/ 4925683 w 5495027"/>
                  <a:gd name="connsiteY7" fmla="*/ 60384 h 672860"/>
                  <a:gd name="connsiteX8" fmla="*/ 5495027 w 5495027"/>
                  <a:gd name="connsiteY8" fmla="*/ 672860 h 672860"/>
                  <a:gd name="connsiteX0" fmla="*/ 0 w 5495027"/>
                  <a:gd name="connsiteY0" fmla="*/ 0 h 672860"/>
                  <a:gd name="connsiteX1" fmla="*/ 1362974 w 5495027"/>
                  <a:gd name="connsiteY1" fmla="*/ 69010 h 672860"/>
                  <a:gd name="connsiteX2" fmla="*/ 1923692 w 5495027"/>
                  <a:gd name="connsiteY2" fmla="*/ 34504 h 672860"/>
                  <a:gd name="connsiteX3" fmla="*/ 2363638 w 5495027"/>
                  <a:gd name="connsiteY3" fmla="*/ 77637 h 672860"/>
                  <a:gd name="connsiteX4" fmla="*/ 3036499 w 5495027"/>
                  <a:gd name="connsiteY4" fmla="*/ 370934 h 672860"/>
                  <a:gd name="connsiteX5" fmla="*/ 3528204 w 5495027"/>
                  <a:gd name="connsiteY5" fmla="*/ 146648 h 672860"/>
                  <a:gd name="connsiteX6" fmla="*/ 4244196 w 5495027"/>
                  <a:gd name="connsiteY6" fmla="*/ 543463 h 672860"/>
                  <a:gd name="connsiteX7" fmla="*/ 4925683 w 5495027"/>
                  <a:gd name="connsiteY7" fmla="*/ 60384 h 672860"/>
                  <a:gd name="connsiteX8" fmla="*/ 5495027 w 5495027"/>
                  <a:gd name="connsiteY8" fmla="*/ 672860 h 672860"/>
                  <a:gd name="connsiteX0" fmla="*/ 0 w 5495027"/>
                  <a:gd name="connsiteY0" fmla="*/ 84009 h 756869"/>
                  <a:gd name="connsiteX1" fmla="*/ 1362974 w 5495027"/>
                  <a:gd name="connsiteY1" fmla="*/ 153019 h 756869"/>
                  <a:gd name="connsiteX2" fmla="*/ 1923692 w 5495027"/>
                  <a:gd name="connsiteY2" fmla="*/ 118513 h 756869"/>
                  <a:gd name="connsiteX3" fmla="*/ 2363638 w 5495027"/>
                  <a:gd name="connsiteY3" fmla="*/ 161646 h 756869"/>
                  <a:gd name="connsiteX4" fmla="*/ 3036499 w 5495027"/>
                  <a:gd name="connsiteY4" fmla="*/ 454943 h 756869"/>
                  <a:gd name="connsiteX5" fmla="*/ 3528204 w 5495027"/>
                  <a:gd name="connsiteY5" fmla="*/ 230657 h 756869"/>
                  <a:gd name="connsiteX6" fmla="*/ 4244196 w 5495027"/>
                  <a:gd name="connsiteY6" fmla="*/ 627472 h 756869"/>
                  <a:gd name="connsiteX7" fmla="*/ 4925683 w 5495027"/>
                  <a:gd name="connsiteY7" fmla="*/ 144393 h 756869"/>
                  <a:gd name="connsiteX8" fmla="*/ 5495027 w 5495027"/>
                  <a:gd name="connsiteY8" fmla="*/ 756869 h 756869"/>
                  <a:gd name="connsiteX0" fmla="*/ 0 w 5495027"/>
                  <a:gd name="connsiteY0" fmla="*/ 84009 h 756869"/>
                  <a:gd name="connsiteX1" fmla="*/ 1362974 w 5495027"/>
                  <a:gd name="connsiteY1" fmla="*/ 153019 h 756869"/>
                  <a:gd name="connsiteX2" fmla="*/ 1923692 w 5495027"/>
                  <a:gd name="connsiteY2" fmla="*/ 118513 h 756869"/>
                  <a:gd name="connsiteX3" fmla="*/ 2363638 w 5495027"/>
                  <a:gd name="connsiteY3" fmla="*/ 161646 h 756869"/>
                  <a:gd name="connsiteX4" fmla="*/ 3036499 w 5495027"/>
                  <a:gd name="connsiteY4" fmla="*/ 454943 h 756869"/>
                  <a:gd name="connsiteX5" fmla="*/ 3528204 w 5495027"/>
                  <a:gd name="connsiteY5" fmla="*/ 230657 h 756869"/>
                  <a:gd name="connsiteX6" fmla="*/ 4244196 w 5495027"/>
                  <a:gd name="connsiteY6" fmla="*/ 627472 h 756869"/>
                  <a:gd name="connsiteX7" fmla="*/ 4925683 w 5495027"/>
                  <a:gd name="connsiteY7" fmla="*/ 144393 h 756869"/>
                  <a:gd name="connsiteX8" fmla="*/ 5495027 w 5495027"/>
                  <a:gd name="connsiteY8" fmla="*/ 756869 h 756869"/>
                  <a:gd name="connsiteX0" fmla="*/ 0 w 5641676"/>
                  <a:gd name="connsiteY0" fmla="*/ 14997 h 756869"/>
                  <a:gd name="connsiteX1" fmla="*/ 1509623 w 5641676"/>
                  <a:gd name="connsiteY1" fmla="*/ 153019 h 756869"/>
                  <a:gd name="connsiteX2" fmla="*/ 2070341 w 5641676"/>
                  <a:gd name="connsiteY2" fmla="*/ 118513 h 756869"/>
                  <a:gd name="connsiteX3" fmla="*/ 2510287 w 5641676"/>
                  <a:gd name="connsiteY3" fmla="*/ 161646 h 756869"/>
                  <a:gd name="connsiteX4" fmla="*/ 3183148 w 5641676"/>
                  <a:gd name="connsiteY4" fmla="*/ 454943 h 756869"/>
                  <a:gd name="connsiteX5" fmla="*/ 3674853 w 5641676"/>
                  <a:gd name="connsiteY5" fmla="*/ 230657 h 756869"/>
                  <a:gd name="connsiteX6" fmla="*/ 4390845 w 5641676"/>
                  <a:gd name="connsiteY6" fmla="*/ 627472 h 756869"/>
                  <a:gd name="connsiteX7" fmla="*/ 5072332 w 5641676"/>
                  <a:gd name="connsiteY7" fmla="*/ 144393 h 756869"/>
                  <a:gd name="connsiteX8" fmla="*/ 5641676 w 5641676"/>
                  <a:gd name="connsiteY8" fmla="*/ 756869 h 756869"/>
                  <a:gd name="connsiteX0" fmla="*/ 0 w 5546785"/>
                  <a:gd name="connsiteY0" fmla="*/ 0 h 879894"/>
                  <a:gd name="connsiteX1" fmla="*/ 1414732 w 5546785"/>
                  <a:gd name="connsiteY1" fmla="*/ 276044 h 879894"/>
                  <a:gd name="connsiteX2" fmla="*/ 1975450 w 5546785"/>
                  <a:gd name="connsiteY2" fmla="*/ 241538 h 879894"/>
                  <a:gd name="connsiteX3" fmla="*/ 2415396 w 5546785"/>
                  <a:gd name="connsiteY3" fmla="*/ 284671 h 879894"/>
                  <a:gd name="connsiteX4" fmla="*/ 3088257 w 5546785"/>
                  <a:gd name="connsiteY4" fmla="*/ 577968 h 879894"/>
                  <a:gd name="connsiteX5" fmla="*/ 3579962 w 5546785"/>
                  <a:gd name="connsiteY5" fmla="*/ 353682 h 879894"/>
                  <a:gd name="connsiteX6" fmla="*/ 4295954 w 5546785"/>
                  <a:gd name="connsiteY6" fmla="*/ 750497 h 879894"/>
                  <a:gd name="connsiteX7" fmla="*/ 4977441 w 5546785"/>
                  <a:gd name="connsiteY7" fmla="*/ 267418 h 879894"/>
                  <a:gd name="connsiteX8" fmla="*/ 5546785 w 5546785"/>
                  <a:gd name="connsiteY8" fmla="*/ 879894 h 879894"/>
                  <a:gd name="connsiteX0" fmla="*/ 0 w 5546785"/>
                  <a:gd name="connsiteY0" fmla="*/ 0 h 879894"/>
                  <a:gd name="connsiteX1" fmla="*/ 1414732 w 5546785"/>
                  <a:gd name="connsiteY1" fmla="*/ 276044 h 879894"/>
                  <a:gd name="connsiteX2" fmla="*/ 1975450 w 5546785"/>
                  <a:gd name="connsiteY2" fmla="*/ 241538 h 879894"/>
                  <a:gd name="connsiteX3" fmla="*/ 2415396 w 5546785"/>
                  <a:gd name="connsiteY3" fmla="*/ 284671 h 879894"/>
                  <a:gd name="connsiteX4" fmla="*/ 3088257 w 5546785"/>
                  <a:gd name="connsiteY4" fmla="*/ 577968 h 879894"/>
                  <a:gd name="connsiteX5" fmla="*/ 3579962 w 5546785"/>
                  <a:gd name="connsiteY5" fmla="*/ 353682 h 879894"/>
                  <a:gd name="connsiteX6" fmla="*/ 4295954 w 5546785"/>
                  <a:gd name="connsiteY6" fmla="*/ 750497 h 879894"/>
                  <a:gd name="connsiteX7" fmla="*/ 4977441 w 5546785"/>
                  <a:gd name="connsiteY7" fmla="*/ 267418 h 879894"/>
                  <a:gd name="connsiteX8" fmla="*/ 5546785 w 5546785"/>
                  <a:gd name="connsiteY8" fmla="*/ 879894 h 879894"/>
                  <a:gd name="connsiteX0" fmla="*/ 0 w 5503653"/>
                  <a:gd name="connsiteY0" fmla="*/ 0 h 879894"/>
                  <a:gd name="connsiteX1" fmla="*/ 1371600 w 5503653"/>
                  <a:gd name="connsiteY1" fmla="*/ 276044 h 879894"/>
                  <a:gd name="connsiteX2" fmla="*/ 1932318 w 5503653"/>
                  <a:gd name="connsiteY2" fmla="*/ 241538 h 879894"/>
                  <a:gd name="connsiteX3" fmla="*/ 2372264 w 5503653"/>
                  <a:gd name="connsiteY3" fmla="*/ 284671 h 879894"/>
                  <a:gd name="connsiteX4" fmla="*/ 3045125 w 5503653"/>
                  <a:gd name="connsiteY4" fmla="*/ 577968 h 879894"/>
                  <a:gd name="connsiteX5" fmla="*/ 3536830 w 5503653"/>
                  <a:gd name="connsiteY5" fmla="*/ 353682 h 879894"/>
                  <a:gd name="connsiteX6" fmla="*/ 4252822 w 5503653"/>
                  <a:gd name="connsiteY6" fmla="*/ 750497 h 879894"/>
                  <a:gd name="connsiteX7" fmla="*/ 4934309 w 5503653"/>
                  <a:gd name="connsiteY7" fmla="*/ 267418 h 879894"/>
                  <a:gd name="connsiteX8" fmla="*/ 5503653 w 5503653"/>
                  <a:gd name="connsiteY8" fmla="*/ 879894 h 879894"/>
                  <a:gd name="connsiteX0" fmla="*/ 0 w 5503653"/>
                  <a:gd name="connsiteY0" fmla="*/ 0 h 879894"/>
                  <a:gd name="connsiteX1" fmla="*/ 336430 w 5503653"/>
                  <a:gd name="connsiteY1" fmla="*/ 189779 h 879894"/>
                  <a:gd name="connsiteX2" fmla="*/ 1371600 w 5503653"/>
                  <a:gd name="connsiteY2" fmla="*/ 276044 h 879894"/>
                  <a:gd name="connsiteX3" fmla="*/ 1932318 w 5503653"/>
                  <a:gd name="connsiteY3" fmla="*/ 241538 h 879894"/>
                  <a:gd name="connsiteX4" fmla="*/ 2372264 w 5503653"/>
                  <a:gd name="connsiteY4" fmla="*/ 284671 h 879894"/>
                  <a:gd name="connsiteX5" fmla="*/ 3045125 w 5503653"/>
                  <a:gd name="connsiteY5" fmla="*/ 577968 h 879894"/>
                  <a:gd name="connsiteX6" fmla="*/ 3536830 w 5503653"/>
                  <a:gd name="connsiteY6" fmla="*/ 353682 h 879894"/>
                  <a:gd name="connsiteX7" fmla="*/ 4252822 w 5503653"/>
                  <a:gd name="connsiteY7" fmla="*/ 750497 h 879894"/>
                  <a:gd name="connsiteX8" fmla="*/ 4934309 w 5503653"/>
                  <a:gd name="connsiteY8" fmla="*/ 267418 h 879894"/>
                  <a:gd name="connsiteX9" fmla="*/ 5503653 w 5503653"/>
                  <a:gd name="connsiteY9" fmla="*/ 879894 h 879894"/>
                  <a:gd name="connsiteX0" fmla="*/ 0 w 6501180"/>
                  <a:gd name="connsiteY0" fmla="*/ 446991 h 756870"/>
                  <a:gd name="connsiteX1" fmla="*/ 1333957 w 6501180"/>
                  <a:gd name="connsiteY1" fmla="*/ 66755 h 756870"/>
                  <a:gd name="connsiteX2" fmla="*/ 2369127 w 6501180"/>
                  <a:gd name="connsiteY2" fmla="*/ 153020 h 756870"/>
                  <a:gd name="connsiteX3" fmla="*/ 2929845 w 6501180"/>
                  <a:gd name="connsiteY3" fmla="*/ 118514 h 756870"/>
                  <a:gd name="connsiteX4" fmla="*/ 3369791 w 6501180"/>
                  <a:gd name="connsiteY4" fmla="*/ 161647 h 756870"/>
                  <a:gd name="connsiteX5" fmla="*/ 4042652 w 6501180"/>
                  <a:gd name="connsiteY5" fmla="*/ 454944 h 756870"/>
                  <a:gd name="connsiteX6" fmla="*/ 4534357 w 6501180"/>
                  <a:gd name="connsiteY6" fmla="*/ 230658 h 756870"/>
                  <a:gd name="connsiteX7" fmla="*/ 5250349 w 6501180"/>
                  <a:gd name="connsiteY7" fmla="*/ 627473 h 756870"/>
                  <a:gd name="connsiteX8" fmla="*/ 5931836 w 6501180"/>
                  <a:gd name="connsiteY8" fmla="*/ 144394 h 756870"/>
                  <a:gd name="connsiteX9" fmla="*/ 6501180 w 6501180"/>
                  <a:gd name="connsiteY9" fmla="*/ 756870 h 756870"/>
                  <a:gd name="connsiteX0" fmla="*/ 0 w 6501180"/>
                  <a:gd name="connsiteY0" fmla="*/ 589495 h 756870"/>
                  <a:gd name="connsiteX1" fmla="*/ 1333957 w 6501180"/>
                  <a:gd name="connsiteY1" fmla="*/ 66755 h 756870"/>
                  <a:gd name="connsiteX2" fmla="*/ 2369127 w 6501180"/>
                  <a:gd name="connsiteY2" fmla="*/ 153020 h 756870"/>
                  <a:gd name="connsiteX3" fmla="*/ 2929845 w 6501180"/>
                  <a:gd name="connsiteY3" fmla="*/ 118514 h 756870"/>
                  <a:gd name="connsiteX4" fmla="*/ 3369791 w 6501180"/>
                  <a:gd name="connsiteY4" fmla="*/ 161647 h 756870"/>
                  <a:gd name="connsiteX5" fmla="*/ 4042652 w 6501180"/>
                  <a:gd name="connsiteY5" fmla="*/ 454944 h 756870"/>
                  <a:gd name="connsiteX6" fmla="*/ 4534357 w 6501180"/>
                  <a:gd name="connsiteY6" fmla="*/ 230658 h 756870"/>
                  <a:gd name="connsiteX7" fmla="*/ 5250349 w 6501180"/>
                  <a:gd name="connsiteY7" fmla="*/ 627473 h 756870"/>
                  <a:gd name="connsiteX8" fmla="*/ 5931836 w 6501180"/>
                  <a:gd name="connsiteY8" fmla="*/ 144394 h 756870"/>
                  <a:gd name="connsiteX9" fmla="*/ 6501180 w 6501180"/>
                  <a:gd name="connsiteY9" fmla="*/ 756870 h 756870"/>
                  <a:gd name="connsiteX0" fmla="*/ 0 w 6495242"/>
                  <a:gd name="connsiteY0" fmla="*/ 536056 h 756870"/>
                  <a:gd name="connsiteX1" fmla="*/ 1328019 w 6495242"/>
                  <a:gd name="connsiteY1" fmla="*/ 66755 h 756870"/>
                  <a:gd name="connsiteX2" fmla="*/ 2363189 w 6495242"/>
                  <a:gd name="connsiteY2" fmla="*/ 153020 h 756870"/>
                  <a:gd name="connsiteX3" fmla="*/ 2923907 w 6495242"/>
                  <a:gd name="connsiteY3" fmla="*/ 118514 h 756870"/>
                  <a:gd name="connsiteX4" fmla="*/ 3363853 w 6495242"/>
                  <a:gd name="connsiteY4" fmla="*/ 161647 h 756870"/>
                  <a:gd name="connsiteX5" fmla="*/ 4036714 w 6495242"/>
                  <a:gd name="connsiteY5" fmla="*/ 454944 h 756870"/>
                  <a:gd name="connsiteX6" fmla="*/ 4528419 w 6495242"/>
                  <a:gd name="connsiteY6" fmla="*/ 230658 h 756870"/>
                  <a:gd name="connsiteX7" fmla="*/ 5244411 w 6495242"/>
                  <a:gd name="connsiteY7" fmla="*/ 627473 h 756870"/>
                  <a:gd name="connsiteX8" fmla="*/ 5925898 w 6495242"/>
                  <a:gd name="connsiteY8" fmla="*/ 144394 h 756870"/>
                  <a:gd name="connsiteX9" fmla="*/ 6495242 w 6495242"/>
                  <a:gd name="connsiteY9" fmla="*/ 756870 h 756870"/>
                  <a:gd name="connsiteX0" fmla="*/ 0 w 6495242"/>
                  <a:gd name="connsiteY0" fmla="*/ 536056 h 756870"/>
                  <a:gd name="connsiteX1" fmla="*/ 1328019 w 6495242"/>
                  <a:gd name="connsiteY1" fmla="*/ 66755 h 756870"/>
                  <a:gd name="connsiteX2" fmla="*/ 2363189 w 6495242"/>
                  <a:gd name="connsiteY2" fmla="*/ 153020 h 756870"/>
                  <a:gd name="connsiteX3" fmla="*/ 2923907 w 6495242"/>
                  <a:gd name="connsiteY3" fmla="*/ 118514 h 756870"/>
                  <a:gd name="connsiteX4" fmla="*/ 3363853 w 6495242"/>
                  <a:gd name="connsiteY4" fmla="*/ 161647 h 756870"/>
                  <a:gd name="connsiteX5" fmla="*/ 4036714 w 6495242"/>
                  <a:gd name="connsiteY5" fmla="*/ 454944 h 756870"/>
                  <a:gd name="connsiteX6" fmla="*/ 4528419 w 6495242"/>
                  <a:gd name="connsiteY6" fmla="*/ 230658 h 756870"/>
                  <a:gd name="connsiteX7" fmla="*/ 5244411 w 6495242"/>
                  <a:gd name="connsiteY7" fmla="*/ 627473 h 756870"/>
                  <a:gd name="connsiteX8" fmla="*/ 5925898 w 6495242"/>
                  <a:gd name="connsiteY8" fmla="*/ 144394 h 756870"/>
                  <a:gd name="connsiteX9" fmla="*/ 6495242 w 6495242"/>
                  <a:gd name="connsiteY9" fmla="*/ 756870 h 756870"/>
                  <a:gd name="connsiteX0" fmla="*/ 0 w 6495242"/>
                  <a:gd name="connsiteY0" fmla="*/ 536056 h 756870"/>
                  <a:gd name="connsiteX1" fmla="*/ 1328019 w 6495242"/>
                  <a:gd name="connsiteY1" fmla="*/ 66755 h 756870"/>
                  <a:gd name="connsiteX2" fmla="*/ 2363189 w 6495242"/>
                  <a:gd name="connsiteY2" fmla="*/ 153020 h 756870"/>
                  <a:gd name="connsiteX3" fmla="*/ 2923907 w 6495242"/>
                  <a:gd name="connsiteY3" fmla="*/ 118514 h 756870"/>
                  <a:gd name="connsiteX4" fmla="*/ 3363853 w 6495242"/>
                  <a:gd name="connsiteY4" fmla="*/ 161647 h 756870"/>
                  <a:gd name="connsiteX5" fmla="*/ 4036714 w 6495242"/>
                  <a:gd name="connsiteY5" fmla="*/ 454944 h 756870"/>
                  <a:gd name="connsiteX6" fmla="*/ 4528419 w 6495242"/>
                  <a:gd name="connsiteY6" fmla="*/ 230658 h 756870"/>
                  <a:gd name="connsiteX7" fmla="*/ 5244411 w 6495242"/>
                  <a:gd name="connsiteY7" fmla="*/ 627473 h 756870"/>
                  <a:gd name="connsiteX8" fmla="*/ 5925898 w 6495242"/>
                  <a:gd name="connsiteY8" fmla="*/ 144394 h 756870"/>
                  <a:gd name="connsiteX9" fmla="*/ 6495242 w 6495242"/>
                  <a:gd name="connsiteY9" fmla="*/ 756870 h 756870"/>
                  <a:gd name="connsiteX0" fmla="*/ 0 w 6495242"/>
                  <a:gd name="connsiteY0" fmla="*/ 536056 h 756870"/>
                  <a:gd name="connsiteX1" fmla="*/ 1328019 w 6495242"/>
                  <a:gd name="connsiteY1" fmla="*/ 66755 h 756870"/>
                  <a:gd name="connsiteX2" fmla="*/ 2363189 w 6495242"/>
                  <a:gd name="connsiteY2" fmla="*/ 153020 h 756870"/>
                  <a:gd name="connsiteX3" fmla="*/ 2923907 w 6495242"/>
                  <a:gd name="connsiteY3" fmla="*/ 118514 h 756870"/>
                  <a:gd name="connsiteX4" fmla="*/ 3363853 w 6495242"/>
                  <a:gd name="connsiteY4" fmla="*/ 161647 h 756870"/>
                  <a:gd name="connsiteX5" fmla="*/ 4036714 w 6495242"/>
                  <a:gd name="connsiteY5" fmla="*/ 454944 h 756870"/>
                  <a:gd name="connsiteX6" fmla="*/ 4528419 w 6495242"/>
                  <a:gd name="connsiteY6" fmla="*/ 230658 h 756870"/>
                  <a:gd name="connsiteX7" fmla="*/ 5244411 w 6495242"/>
                  <a:gd name="connsiteY7" fmla="*/ 627473 h 756870"/>
                  <a:gd name="connsiteX8" fmla="*/ 5925898 w 6495242"/>
                  <a:gd name="connsiteY8" fmla="*/ 144394 h 756870"/>
                  <a:gd name="connsiteX9" fmla="*/ 6495242 w 6495242"/>
                  <a:gd name="connsiteY9" fmla="*/ 756870 h 756870"/>
                  <a:gd name="connsiteX0" fmla="*/ 0 w 6495242"/>
                  <a:gd name="connsiteY0" fmla="*/ 650233 h 871047"/>
                  <a:gd name="connsiteX1" fmla="*/ 1328019 w 6495242"/>
                  <a:gd name="connsiteY1" fmla="*/ 180932 h 871047"/>
                  <a:gd name="connsiteX2" fmla="*/ 2363189 w 6495242"/>
                  <a:gd name="connsiteY2" fmla="*/ 267197 h 871047"/>
                  <a:gd name="connsiteX3" fmla="*/ 2923907 w 6495242"/>
                  <a:gd name="connsiteY3" fmla="*/ 232691 h 871047"/>
                  <a:gd name="connsiteX4" fmla="*/ 3363853 w 6495242"/>
                  <a:gd name="connsiteY4" fmla="*/ 275824 h 871047"/>
                  <a:gd name="connsiteX5" fmla="*/ 4036714 w 6495242"/>
                  <a:gd name="connsiteY5" fmla="*/ 569121 h 871047"/>
                  <a:gd name="connsiteX6" fmla="*/ 4528419 w 6495242"/>
                  <a:gd name="connsiteY6" fmla="*/ 344835 h 871047"/>
                  <a:gd name="connsiteX7" fmla="*/ 5244411 w 6495242"/>
                  <a:gd name="connsiteY7" fmla="*/ 741650 h 871047"/>
                  <a:gd name="connsiteX8" fmla="*/ 5925898 w 6495242"/>
                  <a:gd name="connsiteY8" fmla="*/ 258571 h 871047"/>
                  <a:gd name="connsiteX9" fmla="*/ 6495242 w 6495242"/>
                  <a:gd name="connsiteY9" fmla="*/ 871047 h 871047"/>
                  <a:gd name="connsiteX0" fmla="*/ 0 w 6495242"/>
                  <a:gd name="connsiteY0" fmla="*/ 619876 h 840690"/>
                  <a:gd name="connsiteX1" fmla="*/ 1328019 w 6495242"/>
                  <a:gd name="connsiteY1" fmla="*/ 150575 h 840690"/>
                  <a:gd name="connsiteX2" fmla="*/ 2363189 w 6495242"/>
                  <a:gd name="connsiteY2" fmla="*/ 236840 h 840690"/>
                  <a:gd name="connsiteX3" fmla="*/ 2923907 w 6495242"/>
                  <a:gd name="connsiteY3" fmla="*/ 202334 h 840690"/>
                  <a:gd name="connsiteX4" fmla="*/ 3363853 w 6495242"/>
                  <a:gd name="connsiteY4" fmla="*/ 245467 h 840690"/>
                  <a:gd name="connsiteX5" fmla="*/ 4036714 w 6495242"/>
                  <a:gd name="connsiteY5" fmla="*/ 538764 h 840690"/>
                  <a:gd name="connsiteX6" fmla="*/ 4528419 w 6495242"/>
                  <a:gd name="connsiteY6" fmla="*/ 314478 h 840690"/>
                  <a:gd name="connsiteX7" fmla="*/ 5244411 w 6495242"/>
                  <a:gd name="connsiteY7" fmla="*/ 711293 h 840690"/>
                  <a:gd name="connsiteX8" fmla="*/ 5925898 w 6495242"/>
                  <a:gd name="connsiteY8" fmla="*/ 228214 h 840690"/>
                  <a:gd name="connsiteX9" fmla="*/ 6495242 w 6495242"/>
                  <a:gd name="connsiteY9" fmla="*/ 840690 h 840690"/>
                  <a:gd name="connsiteX0" fmla="*/ 0 w 6495242"/>
                  <a:gd name="connsiteY0" fmla="*/ 632631 h 853445"/>
                  <a:gd name="connsiteX1" fmla="*/ 1328019 w 6495242"/>
                  <a:gd name="connsiteY1" fmla="*/ 163330 h 853445"/>
                  <a:gd name="connsiteX2" fmla="*/ 2363189 w 6495242"/>
                  <a:gd name="connsiteY2" fmla="*/ 249595 h 853445"/>
                  <a:gd name="connsiteX3" fmla="*/ 2923907 w 6495242"/>
                  <a:gd name="connsiteY3" fmla="*/ 215089 h 853445"/>
                  <a:gd name="connsiteX4" fmla="*/ 3363853 w 6495242"/>
                  <a:gd name="connsiteY4" fmla="*/ 258222 h 853445"/>
                  <a:gd name="connsiteX5" fmla="*/ 4036714 w 6495242"/>
                  <a:gd name="connsiteY5" fmla="*/ 551519 h 853445"/>
                  <a:gd name="connsiteX6" fmla="*/ 4528419 w 6495242"/>
                  <a:gd name="connsiteY6" fmla="*/ 327233 h 853445"/>
                  <a:gd name="connsiteX7" fmla="*/ 5244411 w 6495242"/>
                  <a:gd name="connsiteY7" fmla="*/ 724048 h 853445"/>
                  <a:gd name="connsiteX8" fmla="*/ 5925898 w 6495242"/>
                  <a:gd name="connsiteY8" fmla="*/ 240969 h 853445"/>
                  <a:gd name="connsiteX9" fmla="*/ 6495242 w 6495242"/>
                  <a:gd name="connsiteY9" fmla="*/ 853445 h 853445"/>
                  <a:gd name="connsiteX0" fmla="*/ 0 w 6495242"/>
                  <a:gd name="connsiteY0" fmla="*/ 769563 h 990377"/>
                  <a:gd name="connsiteX1" fmla="*/ 989572 w 6495242"/>
                  <a:gd name="connsiteY1" fmla="*/ 145882 h 990377"/>
                  <a:gd name="connsiteX2" fmla="*/ 2363189 w 6495242"/>
                  <a:gd name="connsiteY2" fmla="*/ 386527 h 990377"/>
                  <a:gd name="connsiteX3" fmla="*/ 2923907 w 6495242"/>
                  <a:gd name="connsiteY3" fmla="*/ 352021 h 990377"/>
                  <a:gd name="connsiteX4" fmla="*/ 3363853 w 6495242"/>
                  <a:gd name="connsiteY4" fmla="*/ 395154 h 990377"/>
                  <a:gd name="connsiteX5" fmla="*/ 4036714 w 6495242"/>
                  <a:gd name="connsiteY5" fmla="*/ 688451 h 990377"/>
                  <a:gd name="connsiteX6" fmla="*/ 4528419 w 6495242"/>
                  <a:gd name="connsiteY6" fmla="*/ 464165 h 990377"/>
                  <a:gd name="connsiteX7" fmla="*/ 5244411 w 6495242"/>
                  <a:gd name="connsiteY7" fmla="*/ 860980 h 990377"/>
                  <a:gd name="connsiteX8" fmla="*/ 5925898 w 6495242"/>
                  <a:gd name="connsiteY8" fmla="*/ 377901 h 990377"/>
                  <a:gd name="connsiteX9" fmla="*/ 6495242 w 6495242"/>
                  <a:gd name="connsiteY9" fmla="*/ 990377 h 990377"/>
                  <a:gd name="connsiteX0" fmla="*/ 0 w 6495242"/>
                  <a:gd name="connsiteY0" fmla="*/ 801708 h 1022522"/>
                  <a:gd name="connsiteX1" fmla="*/ 989572 w 6495242"/>
                  <a:gd name="connsiteY1" fmla="*/ 178027 h 1022522"/>
                  <a:gd name="connsiteX2" fmla="*/ 2363189 w 6495242"/>
                  <a:gd name="connsiteY2" fmla="*/ 418672 h 1022522"/>
                  <a:gd name="connsiteX3" fmla="*/ 2923907 w 6495242"/>
                  <a:gd name="connsiteY3" fmla="*/ 384166 h 1022522"/>
                  <a:gd name="connsiteX4" fmla="*/ 3363853 w 6495242"/>
                  <a:gd name="connsiteY4" fmla="*/ 427299 h 1022522"/>
                  <a:gd name="connsiteX5" fmla="*/ 4036714 w 6495242"/>
                  <a:gd name="connsiteY5" fmla="*/ 720596 h 1022522"/>
                  <a:gd name="connsiteX6" fmla="*/ 4528419 w 6495242"/>
                  <a:gd name="connsiteY6" fmla="*/ 496310 h 1022522"/>
                  <a:gd name="connsiteX7" fmla="*/ 5244411 w 6495242"/>
                  <a:gd name="connsiteY7" fmla="*/ 893125 h 1022522"/>
                  <a:gd name="connsiteX8" fmla="*/ 5925898 w 6495242"/>
                  <a:gd name="connsiteY8" fmla="*/ 410046 h 1022522"/>
                  <a:gd name="connsiteX9" fmla="*/ 6495242 w 6495242"/>
                  <a:gd name="connsiteY9" fmla="*/ 1022522 h 1022522"/>
                  <a:gd name="connsiteX0" fmla="*/ 0 w 6495242"/>
                  <a:gd name="connsiteY0" fmla="*/ 806369 h 1027183"/>
                  <a:gd name="connsiteX1" fmla="*/ 989572 w 6495242"/>
                  <a:gd name="connsiteY1" fmla="*/ 182688 h 1027183"/>
                  <a:gd name="connsiteX2" fmla="*/ 2363189 w 6495242"/>
                  <a:gd name="connsiteY2" fmla="*/ 423333 h 1027183"/>
                  <a:gd name="connsiteX3" fmla="*/ 2923907 w 6495242"/>
                  <a:gd name="connsiteY3" fmla="*/ 388827 h 1027183"/>
                  <a:gd name="connsiteX4" fmla="*/ 3363853 w 6495242"/>
                  <a:gd name="connsiteY4" fmla="*/ 431960 h 1027183"/>
                  <a:gd name="connsiteX5" fmla="*/ 4036714 w 6495242"/>
                  <a:gd name="connsiteY5" fmla="*/ 725257 h 1027183"/>
                  <a:gd name="connsiteX6" fmla="*/ 4528419 w 6495242"/>
                  <a:gd name="connsiteY6" fmla="*/ 500971 h 1027183"/>
                  <a:gd name="connsiteX7" fmla="*/ 5244411 w 6495242"/>
                  <a:gd name="connsiteY7" fmla="*/ 897786 h 1027183"/>
                  <a:gd name="connsiteX8" fmla="*/ 5925898 w 6495242"/>
                  <a:gd name="connsiteY8" fmla="*/ 414707 h 1027183"/>
                  <a:gd name="connsiteX9" fmla="*/ 6495242 w 6495242"/>
                  <a:gd name="connsiteY9" fmla="*/ 1027183 h 1027183"/>
                  <a:gd name="connsiteX0" fmla="*/ 0 w 6495242"/>
                  <a:gd name="connsiteY0" fmla="*/ 844165 h 1064979"/>
                  <a:gd name="connsiteX1" fmla="*/ 989572 w 6495242"/>
                  <a:gd name="connsiteY1" fmla="*/ 220484 h 1064979"/>
                  <a:gd name="connsiteX2" fmla="*/ 2363189 w 6495242"/>
                  <a:gd name="connsiteY2" fmla="*/ 461129 h 1064979"/>
                  <a:gd name="connsiteX3" fmla="*/ 2923907 w 6495242"/>
                  <a:gd name="connsiteY3" fmla="*/ 426623 h 1064979"/>
                  <a:gd name="connsiteX4" fmla="*/ 3363853 w 6495242"/>
                  <a:gd name="connsiteY4" fmla="*/ 469756 h 1064979"/>
                  <a:gd name="connsiteX5" fmla="*/ 4036714 w 6495242"/>
                  <a:gd name="connsiteY5" fmla="*/ 763053 h 1064979"/>
                  <a:gd name="connsiteX6" fmla="*/ 4528419 w 6495242"/>
                  <a:gd name="connsiteY6" fmla="*/ 538767 h 1064979"/>
                  <a:gd name="connsiteX7" fmla="*/ 5244411 w 6495242"/>
                  <a:gd name="connsiteY7" fmla="*/ 935582 h 1064979"/>
                  <a:gd name="connsiteX8" fmla="*/ 5925898 w 6495242"/>
                  <a:gd name="connsiteY8" fmla="*/ 452503 h 1064979"/>
                  <a:gd name="connsiteX9" fmla="*/ 6495242 w 6495242"/>
                  <a:gd name="connsiteY9" fmla="*/ 1064979 h 1064979"/>
                  <a:gd name="connsiteX0" fmla="*/ 0 w 6495242"/>
                  <a:gd name="connsiteY0" fmla="*/ 844165 h 1064979"/>
                  <a:gd name="connsiteX1" fmla="*/ 989572 w 6495242"/>
                  <a:gd name="connsiteY1" fmla="*/ 220484 h 1064979"/>
                  <a:gd name="connsiteX2" fmla="*/ 2363189 w 6495242"/>
                  <a:gd name="connsiteY2" fmla="*/ 461129 h 1064979"/>
                  <a:gd name="connsiteX3" fmla="*/ 2888281 w 6495242"/>
                  <a:gd name="connsiteY3" fmla="*/ 325683 h 1064979"/>
                  <a:gd name="connsiteX4" fmla="*/ 3363853 w 6495242"/>
                  <a:gd name="connsiteY4" fmla="*/ 469756 h 1064979"/>
                  <a:gd name="connsiteX5" fmla="*/ 4036714 w 6495242"/>
                  <a:gd name="connsiteY5" fmla="*/ 763053 h 1064979"/>
                  <a:gd name="connsiteX6" fmla="*/ 4528419 w 6495242"/>
                  <a:gd name="connsiteY6" fmla="*/ 538767 h 1064979"/>
                  <a:gd name="connsiteX7" fmla="*/ 5244411 w 6495242"/>
                  <a:gd name="connsiteY7" fmla="*/ 935582 h 1064979"/>
                  <a:gd name="connsiteX8" fmla="*/ 5925898 w 6495242"/>
                  <a:gd name="connsiteY8" fmla="*/ 452503 h 1064979"/>
                  <a:gd name="connsiteX9" fmla="*/ 6495242 w 6495242"/>
                  <a:gd name="connsiteY9" fmla="*/ 1064979 h 1064979"/>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363853 w 6495242"/>
                  <a:gd name="connsiteY4" fmla="*/ 249909 h 845132"/>
                  <a:gd name="connsiteX5" fmla="*/ 4036714 w 6495242"/>
                  <a:gd name="connsiteY5" fmla="*/ 543206 h 845132"/>
                  <a:gd name="connsiteX6" fmla="*/ 4528419 w 6495242"/>
                  <a:gd name="connsiteY6" fmla="*/ 318920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363853 w 6495242"/>
                  <a:gd name="connsiteY4" fmla="*/ 249909 h 845132"/>
                  <a:gd name="connsiteX5" fmla="*/ 4036714 w 6495242"/>
                  <a:gd name="connsiteY5" fmla="*/ 543206 h 845132"/>
                  <a:gd name="connsiteX6" fmla="*/ 4528419 w 6495242"/>
                  <a:gd name="connsiteY6" fmla="*/ 318920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363853 w 6495242"/>
                  <a:gd name="connsiteY4" fmla="*/ 249909 h 845132"/>
                  <a:gd name="connsiteX5" fmla="*/ 3674516 w 6495242"/>
                  <a:gd name="connsiteY5" fmla="*/ 685710 h 845132"/>
                  <a:gd name="connsiteX6" fmla="*/ 4528419 w 6495242"/>
                  <a:gd name="connsiteY6" fmla="*/ 318920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363853 w 6495242"/>
                  <a:gd name="connsiteY4" fmla="*/ 249909 h 845132"/>
                  <a:gd name="connsiteX5" fmla="*/ 3674516 w 6495242"/>
                  <a:gd name="connsiteY5" fmla="*/ 685710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363853 w 6495242"/>
                  <a:gd name="connsiteY4" fmla="*/ 249909 h 845132"/>
                  <a:gd name="connsiteX5" fmla="*/ 3609201 w 6495242"/>
                  <a:gd name="connsiteY5" fmla="*/ 745087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286663 w 6495242"/>
                  <a:gd name="connsiteY4" fmla="*/ 243971 h 845132"/>
                  <a:gd name="connsiteX5" fmla="*/ 3609201 w 6495242"/>
                  <a:gd name="connsiteY5" fmla="*/ 745087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286663 w 6495242"/>
                  <a:gd name="connsiteY4" fmla="*/ 243971 h 845132"/>
                  <a:gd name="connsiteX5" fmla="*/ 3811082 w 6495242"/>
                  <a:gd name="connsiteY5" fmla="*/ 727274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286663 w 6495242"/>
                  <a:gd name="connsiteY4" fmla="*/ 243971 h 845132"/>
                  <a:gd name="connsiteX5" fmla="*/ 3704204 w 6495242"/>
                  <a:gd name="connsiteY5" fmla="*/ 697586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286663 w 6495242"/>
                  <a:gd name="connsiteY4" fmla="*/ 243971 h 845132"/>
                  <a:gd name="connsiteX5" fmla="*/ 3704204 w 6495242"/>
                  <a:gd name="connsiteY5" fmla="*/ 697586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031 h 844845"/>
                  <a:gd name="connsiteX1" fmla="*/ 989572 w 6495242"/>
                  <a:gd name="connsiteY1" fmla="*/ 350 h 844845"/>
                  <a:gd name="connsiteX2" fmla="*/ 2357252 w 6495242"/>
                  <a:gd name="connsiteY2" fmla="*/ 514128 h 844845"/>
                  <a:gd name="connsiteX3" fmla="*/ 2888281 w 6495242"/>
                  <a:gd name="connsiteY3" fmla="*/ 105549 h 844845"/>
                  <a:gd name="connsiteX4" fmla="*/ 3286663 w 6495242"/>
                  <a:gd name="connsiteY4" fmla="*/ 243684 h 844845"/>
                  <a:gd name="connsiteX5" fmla="*/ 3704204 w 6495242"/>
                  <a:gd name="connsiteY5" fmla="*/ 697299 h 844845"/>
                  <a:gd name="connsiteX6" fmla="*/ 4641235 w 6495242"/>
                  <a:gd name="connsiteY6" fmla="*/ 330508 h 844845"/>
                  <a:gd name="connsiteX7" fmla="*/ 5244411 w 6495242"/>
                  <a:gd name="connsiteY7" fmla="*/ 715448 h 844845"/>
                  <a:gd name="connsiteX8" fmla="*/ 5925898 w 6495242"/>
                  <a:gd name="connsiteY8" fmla="*/ 232369 h 844845"/>
                  <a:gd name="connsiteX9" fmla="*/ 6495242 w 6495242"/>
                  <a:gd name="connsiteY9" fmla="*/ 844845 h 844845"/>
                  <a:gd name="connsiteX0" fmla="*/ 0 w 6495242"/>
                  <a:gd name="connsiteY0" fmla="*/ 624031 h 844845"/>
                  <a:gd name="connsiteX1" fmla="*/ 989572 w 6495242"/>
                  <a:gd name="connsiteY1" fmla="*/ 350 h 844845"/>
                  <a:gd name="connsiteX2" fmla="*/ 2422567 w 6495242"/>
                  <a:gd name="connsiteY2" fmla="*/ 514128 h 844845"/>
                  <a:gd name="connsiteX3" fmla="*/ 2888281 w 6495242"/>
                  <a:gd name="connsiteY3" fmla="*/ 105549 h 844845"/>
                  <a:gd name="connsiteX4" fmla="*/ 3286663 w 6495242"/>
                  <a:gd name="connsiteY4" fmla="*/ 243684 h 844845"/>
                  <a:gd name="connsiteX5" fmla="*/ 3704204 w 6495242"/>
                  <a:gd name="connsiteY5" fmla="*/ 697299 h 844845"/>
                  <a:gd name="connsiteX6" fmla="*/ 4641235 w 6495242"/>
                  <a:gd name="connsiteY6" fmla="*/ 330508 h 844845"/>
                  <a:gd name="connsiteX7" fmla="*/ 5244411 w 6495242"/>
                  <a:gd name="connsiteY7" fmla="*/ 715448 h 844845"/>
                  <a:gd name="connsiteX8" fmla="*/ 5925898 w 6495242"/>
                  <a:gd name="connsiteY8" fmla="*/ 232369 h 844845"/>
                  <a:gd name="connsiteX9" fmla="*/ 6495242 w 6495242"/>
                  <a:gd name="connsiteY9" fmla="*/ 844845 h 844845"/>
                  <a:gd name="connsiteX0" fmla="*/ 0 w 6495242"/>
                  <a:gd name="connsiteY0" fmla="*/ 624031 h 844845"/>
                  <a:gd name="connsiteX1" fmla="*/ 989572 w 6495242"/>
                  <a:gd name="connsiteY1" fmla="*/ 350 h 844845"/>
                  <a:gd name="connsiteX2" fmla="*/ 2422567 w 6495242"/>
                  <a:gd name="connsiteY2" fmla="*/ 514128 h 844845"/>
                  <a:gd name="connsiteX3" fmla="*/ 2888281 w 6495242"/>
                  <a:gd name="connsiteY3" fmla="*/ 105549 h 844845"/>
                  <a:gd name="connsiteX4" fmla="*/ 3286663 w 6495242"/>
                  <a:gd name="connsiteY4" fmla="*/ 243684 h 844845"/>
                  <a:gd name="connsiteX5" fmla="*/ 3704204 w 6495242"/>
                  <a:gd name="connsiteY5" fmla="*/ 697299 h 844845"/>
                  <a:gd name="connsiteX6" fmla="*/ 4641235 w 6495242"/>
                  <a:gd name="connsiteY6" fmla="*/ 330508 h 844845"/>
                  <a:gd name="connsiteX7" fmla="*/ 5244411 w 6495242"/>
                  <a:gd name="connsiteY7" fmla="*/ 715448 h 844845"/>
                  <a:gd name="connsiteX8" fmla="*/ 5925898 w 6495242"/>
                  <a:gd name="connsiteY8" fmla="*/ 232369 h 844845"/>
                  <a:gd name="connsiteX9" fmla="*/ 6495242 w 6495242"/>
                  <a:gd name="connsiteY9" fmla="*/ 844845 h 844845"/>
                  <a:gd name="connsiteX0" fmla="*/ 0 w 6495242"/>
                  <a:gd name="connsiteY0" fmla="*/ 624020 h 844834"/>
                  <a:gd name="connsiteX1" fmla="*/ 989572 w 6495242"/>
                  <a:gd name="connsiteY1" fmla="*/ 339 h 844834"/>
                  <a:gd name="connsiteX2" fmla="*/ 2422567 w 6495242"/>
                  <a:gd name="connsiteY2" fmla="*/ 514117 h 844834"/>
                  <a:gd name="connsiteX3" fmla="*/ 2888281 w 6495242"/>
                  <a:gd name="connsiteY3" fmla="*/ 105538 h 844834"/>
                  <a:gd name="connsiteX4" fmla="*/ 3286663 w 6495242"/>
                  <a:gd name="connsiteY4" fmla="*/ 243673 h 844834"/>
                  <a:gd name="connsiteX5" fmla="*/ 3704204 w 6495242"/>
                  <a:gd name="connsiteY5" fmla="*/ 697288 h 844834"/>
                  <a:gd name="connsiteX6" fmla="*/ 4641235 w 6495242"/>
                  <a:gd name="connsiteY6" fmla="*/ 330497 h 844834"/>
                  <a:gd name="connsiteX7" fmla="*/ 5244411 w 6495242"/>
                  <a:gd name="connsiteY7" fmla="*/ 715437 h 844834"/>
                  <a:gd name="connsiteX8" fmla="*/ 5925898 w 6495242"/>
                  <a:gd name="connsiteY8" fmla="*/ 232358 h 844834"/>
                  <a:gd name="connsiteX9" fmla="*/ 6495242 w 6495242"/>
                  <a:gd name="connsiteY9" fmla="*/ 844834 h 844834"/>
                  <a:gd name="connsiteX0" fmla="*/ 0 w 6495242"/>
                  <a:gd name="connsiteY0" fmla="*/ 623970 h 844784"/>
                  <a:gd name="connsiteX1" fmla="*/ 989572 w 6495242"/>
                  <a:gd name="connsiteY1" fmla="*/ 289 h 844784"/>
                  <a:gd name="connsiteX2" fmla="*/ 2422567 w 6495242"/>
                  <a:gd name="connsiteY2" fmla="*/ 514067 h 844784"/>
                  <a:gd name="connsiteX3" fmla="*/ 2888281 w 6495242"/>
                  <a:gd name="connsiteY3" fmla="*/ 105488 h 844784"/>
                  <a:gd name="connsiteX4" fmla="*/ 3286663 w 6495242"/>
                  <a:gd name="connsiteY4" fmla="*/ 243623 h 844784"/>
                  <a:gd name="connsiteX5" fmla="*/ 3704204 w 6495242"/>
                  <a:gd name="connsiteY5" fmla="*/ 697238 h 844784"/>
                  <a:gd name="connsiteX6" fmla="*/ 4641235 w 6495242"/>
                  <a:gd name="connsiteY6" fmla="*/ 330447 h 844784"/>
                  <a:gd name="connsiteX7" fmla="*/ 5244411 w 6495242"/>
                  <a:gd name="connsiteY7" fmla="*/ 715387 h 844784"/>
                  <a:gd name="connsiteX8" fmla="*/ 5925898 w 6495242"/>
                  <a:gd name="connsiteY8" fmla="*/ 232308 h 844784"/>
                  <a:gd name="connsiteX9" fmla="*/ 6495242 w 6495242"/>
                  <a:gd name="connsiteY9" fmla="*/ 844784 h 844784"/>
                  <a:gd name="connsiteX0" fmla="*/ 0 w 6495242"/>
                  <a:gd name="connsiteY0" fmla="*/ 623970 h 844784"/>
                  <a:gd name="connsiteX1" fmla="*/ 989572 w 6495242"/>
                  <a:gd name="connsiteY1" fmla="*/ 289 h 844784"/>
                  <a:gd name="connsiteX2" fmla="*/ 2422567 w 6495242"/>
                  <a:gd name="connsiteY2" fmla="*/ 514067 h 844784"/>
                  <a:gd name="connsiteX3" fmla="*/ 2888281 w 6495242"/>
                  <a:gd name="connsiteY3" fmla="*/ 105488 h 844784"/>
                  <a:gd name="connsiteX4" fmla="*/ 3286663 w 6495242"/>
                  <a:gd name="connsiteY4" fmla="*/ 243623 h 844784"/>
                  <a:gd name="connsiteX5" fmla="*/ 3704204 w 6495242"/>
                  <a:gd name="connsiteY5" fmla="*/ 697238 h 844784"/>
                  <a:gd name="connsiteX6" fmla="*/ 4641235 w 6495242"/>
                  <a:gd name="connsiteY6" fmla="*/ 330447 h 844784"/>
                  <a:gd name="connsiteX7" fmla="*/ 5244411 w 6495242"/>
                  <a:gd name="connsiteY7" fmla="*/ 715387 h 844784"/>
                  <a:gd name="connsiteX8" fmla="*/ 5925898 w 6495242"/>
                  <a:gd name="connsiteY8" fmla="*/ 232308 h 844784"/>
                  <a:gd name="connsiteX9" fmla="*/ 6495242 w 6495242"/>
                  <a:gd name="connsiteY9" fmla="*/ 844784 h 844784"/>
                  <a:gd name="connsiteX0" fmla="*/ 0 w 6495242"/>
                  <a:gd name="connsiteY0" fmla="*/ 623970 h 844784"/>
                  <a:gd name="connsiteX1" fmla="*/ 989572 w 6495242"/>
                  <a:gd name="connsiteY1" fmla="*/ 289 h 844784"/>
                  <a:gd name="connsiteX2" fmla="*/ 2422567 w 6495242"/>
                  <a:gd name="connsiteY2" fmla="*/ 514067 h 844784"/>
                  <a:gd name="connsiteX3" fmla="*/ 2888281 w 6495242"/>
                  <a:gd name="connsiteY3" fmla="*/ 105488 h 844784"/>
                  <a:gd name="connsiteX4" fmla="*/ 3286663 w 6495242"/>
                  <a:gd name="connsiteY4" fmla="*/ 243623 h 844784"/>
                  <a:gd name="connsiteX5" fmla="*/ 3704204 w 6495242"/>
                  <a:gd name="connsiteY5" fmla="*/ 697238 h 844784"/>
                  <a:gd name="connsiteX6" fmla="*/ 4641235 w 6495242"/>
                  <a:gd name="connsiteY6" fmla="*/ 330447 h 844784"/>
                  <a:gd name="connsiteX7" fmla="*/ 5244411 w 6495242"/>
                  <a:gd name="connsiteY7" fmla="*/ 715387 h 844784"/>
                  <a:gd name="connsiteX8" fmla="*/ 5925898 w 6495242"/>
                  <a:gd name="connsiteY8" fmla="*/ 232308 h 844784"/>
                  <a:gd name="connsiteX9" fmla="*/ 6495242 w 6495242"/>
                  <a:gd name="connsiteY9" fmla="*/ 844784 h 844784"/>
                  <a:gd name="connsiteX0" fmla="*/ 0 w 6495242"/>
                  <a:gd name="connsiteY0" fmla="*/ 623970 h 844784"/>
                  <a:gd name="connsiteX1" fmla="*/ 989572 w 6495242"/>
                  <a:gd name="connsiteY1" fmla="*/ 289 h 844784"/>
                  <a:gd name="connsiteX2" fmla="*/ 2422567 w 6495242"/>
                  <a:gd name="connsiteY2" fmla="*/ 514067 h 844784"/>
                  <a:gd name="connsiteX3" fmla="*/ 2888281 w 6495242"/>
                  <a:gd name="connsiteY3" fmla="*/ 105488 h 844784"/>
                  <a:gd name="connsiteX4" fmla="*/ 3286663 w 6495242"/>
                  <a:gd name="connsiteY4" fmla="*/ 243623 h 844784"/>
                  <a:gd name="connsiteX5" fmla="*/ 3704204 w 6495242"/>
                  <a:gd name="connsiteY5" fmla="*/ 697238 h 844784"/>
                  <a:gd name="connsiteX6" fmla="*/ 4641235 w 6495242"/>
                  <a:gd name="connsiteY6" fmla="*/ 330447 h 844784"/>
                  <a:gd name="connsiteX7" fmla="*/ 5244411 w 6495242"/>
                  <a:gd name="connsiteY7" fmla="*/ 715387 h 844784"/>
                  <a:gd name="connsiteX8" fmla="*/ 5925898 w 6495242"/>
                  <a:gd name="connsiteY8" fmla="*/ 232308 h 844784"/>
                  <a:gd name="connsiteX9" fmla="*/ 6495242 w 6495242"/>
                  <a:gd name="connsiteY9" fmla="*/ 844784 h 844784"/>
                  <a:gd name="connsiteX0" fmla="*/ 0 w 6495242"/>
                  <a:gd name="connsiteY0" fmla="*/ 623970 h 844784"/>
                  <a:gd name="connsiteX1" fmla="*/ 989572 w 6495242"/>
                  <a:gd name="connsiteY1" fmla="*/ 289 h 844784"/>
                  <a:gd name="connsiteX2" fmla="*/ 2422567 w 6495242"/>
                  <a:gd name="connsiteY2" fmla="*/ 514067 h 844784"/>
                  <a:gd name="connsiteX3" fmla="*/ 2888281 w 6495242"/>
                  <a:gd name="connsiteY3" fmla="*/ 105488 h 844784"/>
                  <a:gd name="connsiteX4" fmla="*/ 3286663 w 6495242"/>
                  <a:gd name="connsiteY4" fmla="*/ 243623 h 844784"/>
                  <a:gd name="connsiteX5" fmla="*/ 3704204 w 6495242"/>
                  <a:gd name="connsiteY5" fmla="*/ 697238 h 844784"/>
                  <a:gd name="connsiteX6" fmla="*/ 4641235 w 6495242"/>
                  <a:gd name="connsiteY6" fmla="*/ 330447 h 844784"/>
                  <a:gd name="connsiteX7" fmla="*/ 5244411 w 6495242"/>
                  <a:gd name="connsiteY7" fmla="*/ 715387 h 844784"/>
                  <a:gd name="connsiteX8" fmla="*/ 5925898 w 6495242"/>
                  <a:gd name="connsiteY8" fmla="*/ 232308 h 844784"/>
                  <a:gd name="connsiteX9" fmla="*/ 6495242 w 6495242"/>
                  <a:gd name="connsiteY9" fmla="*/ 844784 h 844784"/>
                  <a:gd name="connsiteX0" fmla="*/ 0 w 6495242"/>
                  <a:gd name="connsiteY0" fmla="*/ 623940 h 844754"/>
                  <a:gd name="connsiteX1" fmla="*/ 989572 w 6495242"/>
                  <a:gd name="connsiteY1" fmla="*/ 259 h 844754"/>
                  <a:gd name="connsiteX2" fmla="*/ 2422567 w 6495242"/>
                  <a:gd name="connsiteY2" fmla="*/ 514037 h 844754"/>
                  <a:gd name="connsiteX3" fmla="*/ 2888281 w 6495242"/>
                  <a:gd name="connsiteY3" fmla="*/ 105458 h 844754"/>
                  <a:gd name="connsiteX4" fmla="*/ 3286663 w 6495242"/>
                  <a:gd name="connsiteY4" fmla="*/ 243593 h 844754"/>
                  <a:gd name="connsiteX5" fmla="*/ 3704204 w 6495242"/>
                  <a:gd name="connsiteY5" fmla="*/ 697208 h 844754"/>
                  <a:gd name="connsiteX6" fmla="*/ 4641235 w 6495242"/>
                  <a:gd name="connsiteY6" fmla="*/ 330417 h 844754"/>
                  <a:gd name="connsiteX7" fmla="*/ 5244411 w 6495242"/>
                  <a:gd name="connsiteY7" fmla="*/ 715357 h 844754"/>
                  <a:gd name="connsiteX8" fmla="*/ 5925898 w 6495242"/>
                  <a:gd name="connsiteY8" fmla="*/ 232278 h 844754"/>
                  <a:gd name="connsiteX9" fmla="*/ 6495242 w 6495242"/>
                  <a:gd name="connsiteY9" fmla="*/ 844754 h 844754"/>
                  <a:gd name="connsiteX0" fmla="*/ 0 w 6495242"/>
                  <a:gd name="connsiteY0" fmla="*/ 623940 h 844754"/>
                  <a:gd name="connsiteX1" fmla="*/ 989572 w 6495242"/>
                  <a:gd name="connsiteY1" fmla="*/ 259 h 844754"/>
                  <a:gd name="connsiteX2" fmla="*/ 2422567 w 6495242"/>
                  <a:gd name="connsiteY2" fmla="*/ 514037 h 844754"/>
                  <a:gd name="connsiteX3" fmla="*/ 2888281 w 6495242"/>
                  <a:gd name="connsiteY3" fmla="*/ 105458 h 844754"/>
                  <a:gd name="connsiteX4" fmla="*/ 3286663 w 6495242"/>
                  <a:gd name="connsiteY4" fmla="*/ 243593 h 844754"/>
                  <a:gd name="connsiteX5" fmla="*/ 3704204 w 6495242"/>
                  <a:gd name="connsiteY5" fmla="*/ 697208 h 844754"/>
                  <a:gd name="connsiteX6" fmla="*/ 4641235 w 6495242"/>
                  <a:gd name="connsiteY6" fmla="*/ 330417 h 844754"/>
                  <a:gd name="connsiteX7" fmla="*/ 5244411 w 6495242"/>
                  <a:gd name="connsiteY7" fmla="*/ 715357 h 844754"/>
                  <a:gd name="connsiteX8" fmla="*/ 5925898 w 6495242"/>
                  <a:gd name="connsiteY8" fmla="*/ 232278 h 844754"/>
                  <a:gd name="connsiteX9" fmla="*/ 6495242 w 6495242"/>
                  <a:gd name="connsiteY9" fmla="*/ 844754 h 844754"/>
                  <a:gd name="connsiteX0" fmla="*/ 0 w 6495242"/>
                  <a:gd name="connsiteY0" fmla="*/ 623940 h 844754"/>
                  <a:gd name="connsiteX1" fmla="*/ 989572 w 6495242"/>
                  <a:gd name="connsiteY1" fmla="*/ 259 h 844754"/>
                  <a:gd name="connsiteX2" fmla="*/ 2422567 w 6495242"/>
                  <a:gd name="connsiteY2" fmla="*/ 514037 h 844754"/>
                  <a:gd name="connsiteX3" fmla="*/ 2888281 w 6495242"/>
                  <a:gd name="connsiteY3" fmla="*/ 105458 h 844754"/>
                  <a:gd name="connsiteX4" fmla="*/ 3286663 w 6495242"/>
                  <a:gd name="connsiteY4" fmla="*/ 243593 h 844754"/>
                  <a:gd name="connsiteX5" fmla="*/ 3704204 w 6495242"/>
                  <a:gd name="connsiteY5" fmla="*/ 697208 h 844754"/>
                  <a:gd name="connsiteX6" fmla="*/ 4641235 w 6495242"/>
                  <a:gd name="connsiteY6" fmla="*/ 330417 h 844754"/>
                  <a:gd name="connsiteX7" fmla="*/ 5244411 w 6495242"/>
                  <a:gd name="connsiteY7" fmla="*/ 715357 h 844754"/>
                  <a:gd name="connsiteX8" fmla="*/ 5925898 w 6495242"/>
                  <a:gd name="connsiteY8" fmla="*/ 232278 h 844754"/>
                  <a:gd name="connsiteX9" fmla="*/ 6495242 w 6495242"/>
                  <a:gd name="connsiteY9" fmla="*/ 844754 h 844754"/>
                  <a:gd name="connsiteX0" fmla="*/ 0 w 6495242"/>
                  <a:gd name="connsiteY0" fmla="*/ 623940 h 844754"/>
                  <a:gd name="connsiteX1" fmla="*/ 989572 w 6495242"/>
                  <a:gd name="connsiteY1" fmla="*/ 259 h 844754"/>
                  <a:gd name="connsiteX2" fmla="*/ 2422567 w 6495242"/>
                  <a:gd name="connsiteY2" fmla="*/ 514037 h 844754"/>
                  <a:gd name="connsiteX3" fmla="*/ 2888281 w 6495242"/>
                  <a:gd name="connsiteY3" fmla="*/ 105458 h 844754"/>
                  <a:gd name="connsiteX4" fmla="*/ 3286663 w 6495242"/>
                  <a:gd name="connsiteY4" fmla="*/ 243593 h 844754"/>
                  <a:gd name="connsiteX5" fmla="*/ 3704204 w 6495242"/>
                  <a:gd name="connsiteY5" fmla="*/ 697208 h 844754"/>
                  <a:gd name="connsiteX6" fmla="*/ 4641235 w 6495242"/>
                  <a:gd name="connsiteY6" fmla="*/ 330417 h 844754"/>
                  <a:gd name="connsiteX7" fmla="*/ 5244411 w 6495242"/>
                  <a:gd name="connsiteY7" fmla="*/ 715357 h 844754"/>
                  <a:gd name="connsiteX8" fmla="*/ 5925898 w 6495242"/>
                  <a:gd name="connsiteY8" fmla="*/ 232278 h 844754"/>
                  <a:gd name="connsiteX9" fmla="*/ 6495242 w 6495242"/>
                  <a:gd name="connsiteY9" fmla="*/ 844754 h 844754"/>
                  <a:gd name="connsiteX0" fmla="*/ 0 w 6495242"/>
                  <a:gd name="connsiteY0" fmla="*/ 624179 h 844993"/>
                  <a:gd name="connsiteX1" fmla="*/ 989572 w 6495242"/>
                  <a:gd name="connsiteY1" fmla="*/ 498 h 844993"/>
                  <a:gd name="connsiteX2" fmla="*/ 2422567 w 6495242"/>
                  <a:gd name="connsiteY2" fmla="*/ 514276 h 844993"/>
                  <a:gd name="connsiteX3" fmla="*/ 3286663 w 6495242"/>
                  <a:gd name="connsiteY3" fmla="*/ 243832 h 844993"/>
                  <a:gd name="connsiteX4" fmla="*/ 3704204 w 6495242"/>
                  <a:gd name="connsiteY4" fmla="*/ 697447 h 844993"/>
                  <a:gd name="connsiteX5" fmla="*/ 4641235 w 6495242"/>
                  <a:gd name="connsiteY5" fmla="*/ 330656 h 844993"/>
                  <a:gd name="connsiteX6" fmla="*/ 5244411 w 6495242"/>
                  <a:gd name="connsiteY6" fmla="*/ 715596 h 844993"/>
                  <a:gd name="connsiteX7" fmla="*/ 5925898 w 6495242"/>
                  <a:gd name="connsiteY7" fmla="*/ 232517 h 844993"/>
                  <a:gd name="connsiteX8" fmla="*/ 6495242 w 6495242"/>
                  <a:gd name="connsiteY8" fmla="*/ 844993 h 844993"/>
                  <a:gd name="connsiteX0" fmla="*/ 0 w 6495242"/>
                  <a:gd name="connsiteY0" fmla="*/ 624179 h 844993"/>
                  <a:gd name="connsiteX1" fmla="*/ 989572 w 6495242"/>
                  <a:gd name="connsiteY1" fmla="*/ 498 h 844993"/>
                  <a:gd name="connsiteX2" fmla="*/ 2422567 w 6495242"/>
                  <a:gd name="connsiteY2" fmla="*/ 514276 h 844993"/>
                  <a:gd name="connsiteX3" fmla="*/ 3286663 w 6495242"/>
                  <a:gd name="connsiteY3" fmla="*/ 243832 h 844993"/>
                  <a:gd name="connsiteX4" fmla="*/ 3704204 w 6495242"/>
                  <a:gd name="connsiteY4" fmla="*/ 697447 h 844993"/>
                  <a:gd name="connsiteX5" fmla="*/ 5244411 w 6495242"/>
                  <a:gd name="connsiteY5" fmla="*/ 715596 h 844993"/>
                  <a:gd name="connsiteX6" fmla="*/ 5925898 w 6495242"/>
                  <a:gd name="connsiteY6" fmla="*/ 232517 h 844993"/>
                  <a:gd name="connsiteX7" fmla="*/ 6495242 w 6495242"/>
                  <a:gd name="connsiteY7" fmla="*/ 844993 h 844993"/>
                  <a:gd name="connsiteX0" fmla="*/ 0 w 6495242"/>
                  <a:gd name="connsiteY0" fmla="*/ 624179 h 844993"/>
                  <a:gd name="connsiteX1" fmla="*/ 989572 w 6495242"/>
                  <a:gd name="connsiteY1" fmla="*/ 498 h 844993"/>
                  <a:gd name="connsiteX2" fmla="*/ 2422567 w 6495242"/>
                  <a:gd name="connsiteY2" fmla="*/ 514276 h 844993"/>
                  <a:gd name="connsiteX3" fmla="*/ 3286663 w 6495242"/>
                  <a:gd name="connsiteY3" fmla="*/ 243832 h 844993"/>
                  <a:gd name="connsiteX4" fmla="*/ 3704204 w 6495242"/>
                  <a:gd name="connsiteY4" fmla="*/ 697447 h 844993"/>
                  <a:gd name="connsiteX5" fmla="*/ 5244411 w 6495242"/>
                  <a:gd name="connsiteY5" fmla="*/ 715596 h 844993"/>
                  <a:gd name="connsiteX6" fmla="*/ 6495242 w 6495242"/>
                  <a:gd name="connsiteY6" fmla="*/ 844993 h 844993"/>
                  <a:gd name="connsiteX0" fmla="*/ 0 w 6275656"/>
                  <a:gd name="connsiteY0" fmla="*/ 624179 h 767207"/>
                  <a:gd name="connsiteX1" fmla="*/ 989572 w 6275656"/>
                  <a:gd name="connsiteY1" fmla="*/ 498 h 767207"/>
                  <a:gd name="connsiteX2" fmla="*/ 2422567 w 6275656"/>
                  <a:gd name="connsiteY2" fmla="*/ 514276 h 767207"/>
                  <a:gd name="connsiteX3" fmla="*/ 3286663 w 6275656"/>
                  <a:gd name="connsiteY3" fmla="*/ 243832 h 767207"/>
                  <a:gd name="connsiteX4" fmla="*/ 3704204 w 6275656"/>
                  <a:gd name="connsiteY4" fmla="*/ 697447 h 767207"/>
                  <a:gd name="connsiteX5" fmla="*/ 5244411 w 6275656"/>
                  <a:gd name="connsiteY5" fmla="*/ 715596 h 767207"/>
                  <a:gd name="connsiteX6" fmla="*/ 6275656 w 6275656"/>
                  <a:gd name="connsiteY6" fmla="*/ 212065 h 767207"/>
                  <a:gd name="connsiteX0" fmla="*/ 0 w 6275656"/>
                  <a:gd name="connsiteY0" fmla="*/ 624179 h 723728"/>
                  <a:gd name="connsiteX1" fmla="*/ 989572 w 6275656"/>
                  <a:gd name="connsiteY1" fmla="*/ 498 h 723728"/>
                  <a:gd name="connsiteX2" fmla="*/ 2422567 w 6275656"/>
                  <a:gd name="connsiteY2" fmla="*/ 514276 h 723728"/>
                  <a:gd name="connsiteX3" fmla="*/ 3286663 w 6275656"/>
                  <a:gd name="connsiteY3" fmla="*/ 243832 h 723728"/>
                  <a:gd name="connsiteX4" fmla="*/ 4505050 w 6275656"/>
                  <a:gd name="connsiteY4" fmla="*/ 503695 h 723728"/>
                  <a:gd name="connsiteX5" fmla="*/ 5244411 w 6275656"/>
                  <a:gd name="connsiteY5" fmla="*/ 715596 h 723728"/>
                  <a:gd name="connsiteX6" fmla="*/ 6275656 w 6275656"/>
                  <a:gd name="connsiteY6" fmla="*/ 212065 h 723728"/>
                  <a:gd name="connsiteX0" fmla="*/ 0 w 6275656"/>
                  <a:gd name="connsiteY0" fmla="*/ 624179 h 1222142"/>
                  <a:gd name="connsiteX1" fmla="*/ 989572 w 6275656"/>
                  <a:gd name="connsiteY1" fmla="*/ 498 h 1222142"/>
                  <a:gd name="connsiteX2" fmla="*/ 2422567 w 6275656"/>
                  <a:gd name="connsiteY2" fmla="*/ 514276 h 1222142"/>
                  <a:gd name="connsiteX3" fmla="*/ 3286663 w 6275656"/>
                  <a:gd name="connsiteY3" fmla="*/ 243832 h 1222142"/>
                  <a:gd name="connsiteX4" fmla="*/ 4505050 w 6275656"/>
                  <a:gd name="connsiteY4" fmla="*/ 503695 h 1222142"/>
                  <a:gd name="connsiteX5" fmla="*/ 4895653 w 6275656"/>
                  <a:gd name="connsiteY5" fmla="*/ 1219357 h 1222142"/>
                  <a:gd name="connsiteX6" fmla="*/ 6275656 w 6275656"/>
                  <a:gd name="connsiteY6" fmla="*/ 212065 h 1222142"/>
                  <a:gd name="connsiteX0" fmla="*/ 0 w 6275656"/>
                  <a:gd name="connsiteY0" fmla="*/ 624179 h 1320660"/>
                  <a:gd name="connsiteX1" fmla="*/ 989572 w 6275656"/>
                  <a:gd name="connsiteY1" fmla="*/ 498 h 1320660"/>
                  <a:gd name="connsiteX2" fmla="*/ 2422567 w 6275656"/>
                  <a:gd name="connsiteY2" fmla="*/ 514276 h 1320660"/>
                  <a:gd name="connsiteX3" fmla="*/ 3286663 w 6275656"/>
                  <a:gd name="connsiteY3" fmla="*/ 243832 h 1320660"/>
                  <a:gd name="connsiteX4" fmla="*/ 4065876 w 6275656"/>
                  <a:gd name="connsiteY4" fmla="*/ 1175373 h 1320660"/>
                  <a:gd name="connsiteX5" fmla="*/ 4895653 w 6275656"/>
                  <a:gd name="connsiteY5" fmla="*/ 1219357 h 1320660"/>
                  <a:gd name="connsiteX6" fmla="*/ 6275656 w 6275656"/>
                  <a:gd name="connsiteY6" fmla="*/ 212065 h 1320660"/>
                  <a:gd name="connsiteX0" fmla="*/ 0 w 4895653"/>
                  <a:gd name="connsiteY0" fmla="*/ 624179 h 1320660"/>
                  <a:gd name="connsiteX1" fmla="*/ 989572 w 4895653"/>
                  <a:gd name="connsiteY1" fmla="*/ 498 h 1320660"/>
                  <a:gd name="connsiteX2" fmla="*/ 2422567 w 4895653"/>
                  <a:gd name="connsiteY2" fmla="*/ 514276 h 1320660"/>
                  <a:gd name="connsiteX3" fmla="*/ 3286663 w 4895653"/>
                  <a:gd name="connsiteY3" fmla="*/ 243832 h 1320660"/>
                  <a:gd name="connsiteX4" fmla="*/ 4065876 w 4895653"/>
                  <a:gd name="connsiteY4" fmla="*/ 1175373 h 1320660"/>
                  <a:gd name="connsiteX5" fmla="*/ 4895653 w 4895653"/>
                  <a:gd name="connsiteY5" fmla="*/ 1219357 h 1320660"/>
                  <a:gd name="connsiteX0" fmla="*/ 0 w 4895653"/>
                  <a:gd name="connsiteY0" fmla="*/ 624399 h 1320880"/>
                  <a:gd name="connsiteX1" fmla="*/ 989572 w 4895653"/>
                  <a:gd name="connsiteY1" fmla="*/ 718 h 1320880"/>
                  <a:gd name="connsiteX2" fmla="*/ 2422567 w 4895653"/>
                  <a:gd name="connsiteY2" fmla="*/ 514496 h 1320880"/>
                  <a:gd name="connsiteX3" fmla="*/ 4065876 w 4895653"/>
                  <a:gd name="connsiteY3" fmla="*/ 1175593 h 1320880"/>
                  <a:gd name="connsiteX4" fmla="*/ 4895653 w 4895653"/>
                  <a:gd name="connsiteY4" fmla="*/ 1219577 h 1320880"/>
                  <a:gd name="connsiteX0" fmla="*/ 0 w 4895653"/>
                  <a:gd name="connsiteY0" fmla="*/ 624415 h 1219593"/>
                  <a:gd name="connsiteX1" fmla="*/ 989572 w 4895653"/>
                  <a:gd name="connsiteY1" fmla="*/ 734 h 1219593"/>
                  <a:gd name="connsiteX2" fmla="*/ 2422567 w 4895653"/>
                  <a:gd name="connsiteY2" fmla="*/ 514512 h 1219593"/>
                  <a:gd name="connsiteX3" fmla="*/ 4895653 w 4895653"/>
                  <a:gd name="connsiteY3" fmla="*/ 1219593 h 1219593"/>
                  <a:gd name="connsiteX0" fmla="*/ 0 w 3366295"/>
                  <a:gd name="connsiteY0" fmla="*/ 624160 h 624160"/>
                  <a:gd name="connsiteX1" fmla="*/ 989572 w 3366295"/>
                  <a:gd name="connsiteY1" fmla="*/ 479 h 624160"/>
                  <a:gd name="connsiteX2" fmla="*/ 2422567 w 3366295"/>
                  <a:gd name="connsiteY2" fmla="*/ 514257 h 624160"/>
                  <a:gd name="connsiteX3" fmla="*/ 3366295 w 3366295"/>
                  <a:gd name="connsiteY3" fmla="*/ 103319 h 624160"/>
                  <a:gd name="connsiteX0" fmla="*/ 0 w 3262960"/>
                  <a:gd name="connsiteY0" fmla="*/ 624171 h 624171"/>
                  <a:gd name="connsiteX1" fmla="*/ 989572 w 3262960"/>
                  <a:gd name="connsiteY1" fmla="*/ 490 h 624171"/>
                  <a:gd name="connsiteX2" fmla="*/ 2422567 w 3262960"/>
                  <a:gd name="connsiteY2" fmla="*/ 514268 h 624171"/>
                  <a:gd name="connsiteX3" fmla="*/ 3262960 w 3262960"/>
                  <a:gd name="connsiteY3" fmla="*/ 185998 h 624171"/>
                </a:gdLst>
                <a:ahLst/>
                <a:cxnLst>
                  <a:cxn ang="0">
                    <a:pos x="connsiteX0" y="connsiteY0"/>
                  </a:cxn>
                  <a:cxn ang="0">
                    <a:pos x="connsiteX1" y="connsiteY1"/>
                  </a:cxn>
                  <a:cxn ang="0">
                    <a:pos x="connsiteX2" y="connsiteY2"/>
                  </a:cxn>
                  <a:cxn ang="0">
                    <a:pos x="connsiteX3" y="connsiteY3"/>
                  </a:cxn>
                </a:cxnLst>
                <a:rect l="l" t="t" r="r" b="b"/>
                <a:pathLst>
                  <a:path w="3262960" h="624171">
                    <a:moveTo>
                      <a:pt x="0" y="624171"/>
                    </a:moveTo>
                    <a:cubicBezTo>
                      <a:pt x="608275" y="537048"/>
                      <a:pt x="585811" y="18807"/>
                      <a:pt x="989572" y="490"/>
                    </a:cubicBezTo>
                    <a:cubicBezTo>
                      <a:pt x="1393333" y="-17827"/>
                      <a:pt x="2043669" y="483350"/>
                      <a:pt x="2422567" y="514268"/>
                    </a:cubicBezTo>
                    <a:cubicBezTo>
                      <a:pt x="2801465" y="545186"/>
                      <a:pt x="2747734" y="39106"/>
                      <a:pt x="3262960" y="185998"/>
                    </a:cubicBezTo>
                  </a:path>
                </a:pathLst>
              </a:custGeom>
              <a:noFill/>
              <a:ln w="63500" cap="rnd">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p:nvGrpSpPr>
            <p:grpSpPr>
              <a:xfrm>
                <a:off x="695388" y="3001461"/>
                <a:ext cx="1076764" cy="961739"/>
                <a:chOff x="281916" y="2433117"/>
                <a:chExt cx="1734348" cy="1549076"/>
              </a:xfrm>
              <a:solidFill>
                <a:schemeClr val="accent3">
                  <a:lumMod val="75000"/>
                </a:schemeClr>
              </a:solidFill>
            </p:grpSpPr>
            <p:grpSp>
              <p:nvGrpSpPr>
                <p:cNvPr id="11" name="Group 10"/>
                <p:cNvGrpSpPr/>
                <p:nvPr/>
              </p:nvGrpSpPr>
              <p:grpSpPr>
                <a:xfrm>
                  <a:off x="1597936" y="2960839"/>
                  <a:ext cx="418328" cy="435074"/>
                  <a:chOff x="4480896" y="4060318"/>
                  <a:chExt cx="858649" cy="893023"/>
                </a:xfrm>
                <a:grpFill/>
              </p:grpSpPr>
              <p:sp>
                <p:nvSpPr>
                  <p:cNvPr id="6" name="Oval 4"/>
                  <p:cNvSpPr/>
                  <p:nvPr/>
                </p:nvSpPr>
                <p:spPr>
                  <a:xfrm rot="6371376">
                    <a:off x="4962169" y="4308707"/>
                    <a:ext cx="420146" cy="334607"/>
                  </a:xfrm>
                  <a:custGeom>
                    <a:avLst/>
                    <a:gdLst>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492570"/>
                      <a:gd name="connsiteY0" fmla="*/ 533400 h 1066800"/>
                      <a:gd name="connsiteX1" fmla="*/ 685800 w 1492570"/>
                      <a:gd name="connsiteY1" fmla="*/ 0 h 1066800"/>
                      <a:gd name="connsiteX2" fmla="*/ 1371600 w 1492570"/>
                      <a:gd name="connsiteY2" fmla="*/ 533400 h 1066800"/>
                      <a:gd name="connsiteX3" fmla="*/ 685800 w 1492570"/>
                      <a:gd name="connsiteY3" fmla="*/ 1066800 h 1066800"/>
                      <a:gd name="connsiteX4" fmla="*/ 0 w 1492570"/>
                      <a:gd name="connsiteY4" fmla="*/ 533400 h 1066800"/>
                      <a:gd name="connsiteX0" fmla="*/ 0 w 1486433"/>
                      <a:gd name="connsiteY0" fmla="*/ 533961 h 1068185"/>
                      <a:gd name="connsiteX1" fmla="*/ 685800 w 1486433"/>
                      <a:gd name="connsiteY1" fmla="*/ 561 h 1068185"/>
                      <a:gd name="connsiteX2" fmla="*/ 1380226 w 1486433"/>
                      <a:gd name="connsiteY2" fmla="*/ 430444 h 1068185"/>
                      <a:gd name="connsiteX3" fmla="*/ 685800 w 1486433"/>
                      <a:gd name="connsiteY3" fmla="*/ 1067361 h 1068185"/>
                      <a:gd name="connsiteX4" fmla="*/ 0 w 1486433"/>
                      <a:gd name="connsiteY4" fmla="*/ 533961 h 1068185"/>
                      <a:gd name="connsiteX0" fmla="*/ 136262 w 1622695"/>
                      <a:gd name="connsiteY0" fmla="*/ 533961 h 1067877"/>
                      <a:gd name="connsiteX1" fmla="*/ 822062 w 1622695"/>
                      <a:gd name="connsiteY1" fmla="*/ 561 h 1067877"/>
                      <a:gd name="connsiteX2" fmla="*/ 1516488 w 1622695"/>
                      <a:gd name="connsiteY2" fmla="*/ 430444 h 1067877"/>
                      <a:gd name="connsiteX3" fmla="*/ 822062 w 1622695"/>
                      <a:gd name="connsiteY3" fmla="*/ 1067361 h 1067877"/>
                      <a:gd name="connsiteX4" fmla="*/ 136262 w 1622695"/>
                      <a:gd name="connsiteY4" fmla="*/ 533961 h 1067877"/>
                      <a:gd name="connsiteX0" fmla="*/ 119863 w 1606296"/>
                      <a:gd name="connsiteY0" fmla="*/ 533961 h 1068185"/>
                      <a:gd name="connsiteX1" fmla="*/ 805663 w 1606296"/>
                      <a:gd name="connsiteY1" fmla="*/ 561 h 1068185"/>
                      <a:gd name="connsiteX2" fmla="*/ 1500089 w 1606296"/>
                      <a:gd name="connsiteY2" fmla="*/ 430444 h 1068185"/>
                      <a:gd name="connsiteX3" fmla="*/ 805663 w 1606296"/>
                      <a:gd name="connsiteY3" fmla="*/ 1067361 h 1068185"/>
                      <a:gd name="connsiteX4" fmla="*/ 119863 w 1606296"/>
                      <a:gd name="connsiteY4" fmla="*/ 533961 h 1068185"/>
                      <a:gd name="connsiteX0" fmla="*/ 91252 w 1577685"/>
                      <a:gd name="connsiteY0" fmla="*/ 533961 h 1067839"/>
                      <a:gd name="connsiteX1" fmla="*/ 777052 w 1577685"/>
                      <a:gd name="connsiteY1" fmla="*/ 561 h 1067839"/>
                      <a:gd name="connsiteX2" fmla="*/ 1471478 w 1577685"/>
                      <a:gd name="connsiteY2" fmla="*/ 430444 h 1067839"/>
                      <a:gd name="connsiteX3" fmla="*/ 777052 w 1577685"/>
                      <a:gd name="connsiteY3" fmla="*/ 1067361 h 1067839"/>
                      <a:gd name="connsiteX4" fmla="*/ 91252 w 1577685"/>
                      <a:gd name="connsiteY4" fmla="*/ 533961 h 1067839"/>
                      <a:gd name="connsiteX0" fmla="*/ 97023 w 1504750"/>
                      <a:gd name="connsiteY0" fmla="*/ 395458 h 1066948"/>
                      <a:gd name="connsiteX1" fmla="*/ 705185 w 1504750"/>
                      <a:gd name="connsiteY1" fmla="*/ 81 h 1066948"/>
                      <a:gd name="connsiteX2" fmla="*/ 1399611 w 1504750"/>
                      <a:gd name="connsiteY2" fmla="*/ 429964 h 1066948"/>
                      <a:gd name="connsiteX3" fmla="*/ 705185 w 1504750"/>
                      <a:gd name="connsiteY3" fmla="*/ 1066881 h 1066948"/>
                      <a:gd name="connsiteX4" fmla="*/ 97023 w 1504750"/>
                      <a:gd name="connsiteY4" fmla="*/ 395458 h 1066948"/>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6035 w 1427265"/>
                      <a:gd name="connsiteY0" fmla="*/ 395377 h 1066800"/>
                      <a:gd name="connsiteX1" fmla="*/ 704197 w 1427265"/>
                      <a:gd name="connsiteY1" fmla="*/ 0 h 1066800"/>
                      <a:gd name="connsiteX2" fmla="*/ 1329611 w 1427265"/>
                      <a:gd name="connsiteY2" fmla="*/ 395377 h 1066800"/>
                      <a:gd name="connsiteX3" fmla="*/ 704197 w 1427265"/>
                      <a:gd name="connsiteY3" fmla="*/ 1066800 h 1066800"/>
                      <a:gd name="connsiteX4" fmla="*/ 96035 w 1427265"/>
                      <a:gd name="connsiteY4" fmla="*/ 395377 h 1066800"/>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234672"/>
                      <a:gd name="connsiteY0" fmla="*/ 395377 h 409787"/>
                      <a:gd name="connsiteX1" fmla="*/ 608178 w 1234672"/>
                      <a:gd name="connsiteY1" fmla="*/ 0 h 409787"/>
                      <a:gd name="connsiteX2" fmla="*/ 1233592 w 1234672"/>
                      <a:gd name="connsiteY2" fmla="*/ 395377 h 409787"/>
                      <a:gd name="connsiteX3" fmla="*/ 625431 w 1234672"/>
                      <a:gd name="connsiteY3" fmla="*/ 255917 h 409787"/>
                      <a:gd name="connsiteX4" fmla="*/ 16 w 1234672"/>
                      <a:gd name="connsiteY4" fmla="*/ 395377 h 409787"/>
                      <a:gd name="connsiteX0" fmla="*/ 6278 w 1240934"/>
                      <a:gd name="connsiteY0" fmla="*/ 395377 h 414831"/>
                      <a:gd name="connsiteX1" fmla="*/ 614440 w 1240934"/>
                      <a:gd name="connsiteY1" fmla="*/ 0 h 414831"/>
                      <a:gd name="connsiteX2" fmla="*/ 1239854 w 1240934"/>
                      <a:gd name="connsiteY2" fmla="*/ 395377 h 414831"/>
                      <a:gd name="connsiteX3" fmla="*/ 631693 w 1240934"/>
                      <a:gd name="connsiteY3" fmla="*/ 255917 h 414831"/>
                      <a:gd name="connsiteX4" fmla="*/ 317406 w 1240934"/>
                      <a:gd name="connsiteY4" fmla="*/ 344066 h 414831"/>
                      <a:gd name="connsiteX5" fmla="*/ 6278 w 1240934"/>
                      <a:gd name="connsiteY5" fmla="*/ 395377 h 414831"/>
                      <a:gd name="connsiteX0" fmla="*/ 43 w 1234699"/>
                      <a:gd name="connsiteY0" fmla="*/ 395377 h 739943"/>
                      <a:gd name="connsiteX1" fmla="*/ 608205 w 1234699"/>
                      <a:gd name="connsiteY1" fmla="*/ 0 h 739943"/>
                      <a:gd name="connsiteX2" fmla="*/ 1233619 w 1234699"/>
                      <a:gd name="connsiteY2" fmla="*/ 395377 h 739943"/>
                      <a:gd name="connsiteX3" fmla="*/ 625458 w 1234699"/>
                      <a:gd name="connsiteY3" fmla="*/ 255917 h 739943"/>
                      <a:gd name="connsiteX4" fmla="*/ 576449 w 1234699"/>
                      <a:gd name="connsiteY4" fmla="*/ 738389 h 739943"/>
                      <a:gd name="connsiteX5" fmla="*/ 43 w 1234699"/>
                      <a:gd name="connsiteY5" fmla="*/ 395377 h 739943"/>
                      <a:gd name="connsiteX0" fmla="*/ 43 w 1234699"/>
                      <a:gd name="connsiteY0" fmla="*/ 395377 h 1234144"/>
                      <a:gd name="connsiteX1" fmla="*/ 608205 w 1234699"/>
                      <a:gd name="connsiteY1" fmla="*/ 0 h 1234144"/>
                      <a:gd name="connsiteX2" fmla="*/ 1233619 w 1234699"/>
                      <a:gd name="connsiteY2" fmla="*/ 395377 h 1234144"/>
                      <a:gd name="connsiteX3" fmla="*/ 957055 w 1234699"/>
                      <a:gd name="connsiteY3" fmla="*/ 1230127 h 1234144"/>
                      <a:gd name="connsiteX4" fmla="*/ 576449 w 1234699"/>
                      <a:gd name="connsiteY4" fmla="*/ 738389 h 1234144"/>
                      <a:gd name="connsiteX5" fmla="*/ 43 w 1234699"/>
                      <a:gd name="connsiteY5" fmla="*/ 395377 h 1234144"/>
                      <a:gd name="connsiteX0" fmla="*/ 1 w 1234657"/>
                      <a:gd name="connsiteY0" fmla="*/ 395377 h 1230127"/>
                      <a:gd name="connsiteX1" fmla="*/ 608163 w 1234657"/>
                      <a:gd name="connsiteY1" fmla="*/ 0 h 1230127"/>
                      <a:gd name="connsiteX2" fmla="*/ 1233577 w 1234657"/>
                      <a:gd name="connsiteY2" fmla="*/ 395377 h 1230127"/>
                      <a:gd name="connsiteX3" fmla="*/ 957013 w 1234657"/>
                      <a:gd name="connsiteY3" fmla="*/ 1230127 h 1230127"/>
                      <a:gd name="connsiteX4" fmla="*/ 609570 w 1234657"/>
                      <a:gd name="connsiteY4" fmla="*/ 390456 h 1230127"/>
                      <a:gd name="connsiteX5" fmla="*/ 1 w 1234657"/>
                      <a:gd name="connsiteY5" fmla="*/ 395377 h 1230127"/>
                      <a:gd name="connsiteX0" fmla="*/ 1 w 1251890"/>
                      <a:gd name="connsiteY0" fmla="*/ 395377 h 1237254"/>
                      <a:gd name="connsiteX1" fmla="*/ 608163 w 1251890"/>
                      <a:gd name="connsiteY1" fmla="*/ 0 h 1237254"/>
                      <a:gd name="connsiteX2" fmla="*/ 1233577 w 1251890"/>
                      <a:gd name="connsiteY2" fmla="*/ 395377 h 1237254"/>
                      <a:gd name="connsiteX3" fmla="*/ 1073809 w 1251890"/>
                      <a:gd name="connsiteY3" fmla="*/ 773182 h 1237254"/>
                      <a:gd name="connsiteX4" fmla="*/ 957013 w 1251890"/>
                      <a:gd name="connsiteY4" fmla="*/ 1230127 h 1237254"/>
                      <a:gd name="connsiteX5" fmla="*/ 609570 w 1251890"/>
                      <a:gd name="connsiteY5" fmla="*/ 390456 h 1237254"/>
                      <a:gd name="connsiteX6" fmla="*/ 1 w 1251890"/>
                      <a:gd name="connsiteY6" fmla="*/ 395377 h 1237254"/>
                      <a:gd name="connsiteX0" fmla="*/ 1 w 1245528"/>
                      <a:gd name="connsiteY0" fmla="*/ 395377 h 1230233"/>
                      <a:gd name="connsiteX1" fmla="*/ 608163 w 1245528"/>
                      <a:gd name="connsiteY1" fmla="*/ 0 h 1230233"/>
                      <a:gd name="connsiteX2" fmla="*/ 1233577 w 1245528"/>
                      <a:gd name="connsiteY2" fmla="*/ 395377 h 1230233"/>
                      <a:gd name="connsiteX3" fmla="*/ 941168 w 1245528"/>
                      <a:gd name="connsiteY3" fmla="*/ 448445 h 1230233"/>
                      <a:gd name="connsiteX4" fmla="*/ 957013 w 1245528"/>
                      <a:gd name="connsiteY4" fmla="*/ 1230127 h 1230233"/>
                      <a:gd name="connsiteX5" fmla="*/ 609570 w 1245528"/>
                      <a:gd name="connsiteY5" fmla="*/ 390456 h 1230233"/>
                      <a:gd name="connsiteX6" fmla="*/ 1 w 1245528"/>
                      <a:gd name="connsiteY6" fmla="*/ 395377 h 1230233"/>
                      <a:gd name="connsiteX0" fmla="*/ 1 w 1245532"/>
                      <a:gd name="connsiteY0" fmla="*/ 395377 h 1033116"/>
                      <a:gd name="connsiteX1" fmla="*/ 608163 w 1245532"/>
                      <a:gd name="connsiteY1" fmla="*/ 0 h 1033116"/>
                      <a:gd name="connsiteX2" fmla="*/ 1233577 w 1245532"/>
                      <a:gd name="connsiteY2" fmla="*/ 395377 h 1033116"/>
                      <a:gd name="connsiteX3" fmla="*/ 941168 w 1245532"/>
                      <a:gd name="connsiteY3" fmla="*/ 448445 h 1033116"/>
                      <a:gd name="connsiteX4" fmla="*/ 658573 w 1245532"/>
                      <a:gd name="connsiteY4" fmla="*/ 1032965 h 1033116"/>
                      <a:gd name="connsiteX5" fmla="*/ 609570 w 1245532"/>
                      <a:gd name="connsiteY5" fmla="*/ 390456 h 1033116"/>
                      <a:gd name="connsiteX6" fmla="*/ 1 w 1245532"/>
                      <a:gd name="connsiteY6" fmla="*/ 395377 h 1033116"/>
                      <a:gd name="connsiteX0" fmla="*/ 3265 w 1248792"/>
                      <a:gd name="connsiteY0" fmla="*/ 395377 h 1033062"/>
                      <a:gd name="connsiteX1" fmla="*/ 611427 w 1248792"/>
                      <a:gd name="connsiteY1" fmla="*/ 0 h 1033062"/>
                      <a:gd name="connsiteX2" fmla="*/ 1236841 w 1248792"/>
                      <a:gd name="connsiteY2" fmla="*/ 395377 h 1033062"/>
                      <a:gd name="connsiteX3" fmla="*/ 944432 w 1248792"/>
                      <a:gd name="connsiteY3" fmla="*/ 448445 h 1033062"/>
                      <a:gd name="connsiteX4" fmla="*/ 661837 w 1248792"/>
                      <a:gd name="connsiteY4" fmla="*/ 1032965 h 1033062"/>
                      <a:gd name="connsiteX5" fmla="*/ 380718 w 1248792"/>
                      <a:gd name="connsiteY5" fmla="*/ 402053 h 1033062"/>
                      <a:gd name="connsiteX6" fmla="*/ 3265 w 1248792"/>
                      <a:gd name="connsiteY6" fmla="*/ 395377 h 1033062"/>
                      <a:gd name="connsiteX0" fmla="*/ 3265 w 1245698"/>
                      <a:gd name="connsiteY0" fmla="*/ 395377 h 1032988"/>
                      <a:gd name="connsiteX1" fmla="*/ 611427 w 1245698"/>
                      <a:gd name="connsiteY1" fmla="*/ 0 h 1032988"/>
                      <a:gd name="connsiteX2" fmla="*/ 1236841 w 1245698"/>
                      <a:gd name="connsiteY2" fmla="*/ 395377 h 1032988"/>
                      <a:gd name="connsiteX3" fmla="*/ 811791 w 1245698"/>
                      <a:gd name="connsiteY3" fmla="*/ 425250 h 1032988"/>
                      <a:gd name="connsiteX4" fmla="*/ 661837 w 1245698"/>
                      <a:gd name="connsiteY4" fmla="*/ 1032965 h 1032988"/>
                      <a:gd name="connsiteX5" fmla="*/ 380718 w 1245698"/>
                      <a:gd name="connsiteY5" fmla="*/ 402053 h 1032988"/>
                      <a:gd name="connsiteX6" fmla="*/ 3265 w 1245698"/>
                      <a:gd name="connsiteY6" fmla="*/ 395377 h 1032988"/>
                      <a:gd name="connsiteX0" fmla="*/ 3265 w 1245698"/>
                      <a:gd name="connsiteY0" fmla="*/ 395377 h 638778"/>
                      <a:gd name="connsiteX1" fmla="*/ 611427 w 1245698"/>
                      <a:gd name="connsiteY1" fmla="*/ 0 h 638778"/>
                      <a:gd name="connsiteX2" fmla="*/ 1236841 w 1245698"/>
                      <a:gd name="connsiteY2" fmla="*/ 395377 h 638778"/>
                      <a:gd name="connsiteX3" fmla="*/ 811791 w 1245698"/>
                      <a:gd name="connsiteY3" fmla="*/ 425250 h 638778"/>
                      <a:gd name="connsiteX4" fmla="*/ 661837 w 1245698"/>
                      <a:gd name="connsiteY4" fmla="*/ 638643 h 638778"/>
                      <a:gd name="connsiteX5" fmla="*/ 380718 w 1245698"/>
                      <a:gd name="connsiteY5" fmla="*/ 402053 h 638778"/>
                      <a:gd name="connsiteX6" fmla="*/ 3265 w 1245698"/>
                      <a:gd name="connsiteY6" fmla="*/ 395377 h 638778"/>
                      <a:gd name="connsiteX0" fmla="*/ 3265 w 1245698"/>
                      <a:gd name="connsiteY0" fmla="*/ 395377 h 532034"/>
                      <a:gd name="connsiteX1" fmla="*/ 611427 w 1245698"/>
                      <a:gd name="connsiteY1" fmla="*/ 0 h 532034"/>
                      <a:gd name="connsiteX2" fmla="*/ 1236841 w 1245698"/>
                      <a:gd name="connsiteY2" fmla="*/ 395377 h 532034"/>
                      <a:gd name="connsiteX3" fmla="*/ 811791 w 1245698"/>
                      <a:gd name="connsiteY3" fmla="*/ 425250 h 532034"/>
                      <a:gd name="connsiteX4" fmla="*/ 602892 w 1245698"/>
                      <a:gd name="connsiteY4" fmla="*/ 525255 h 532034"/>
                      <a:gd name="connsiteX5" fmla="*/ 380718 w 1245698"/>
                      <a:gd name="connsiteY5" fmla="*/ 402053 h 532034"/>
                      <a:gd name="connsiteX6" fmla="*/ 3265 w 1245698"/>
                      <a:gd name="connsiteY6" fmla="*/ 395377 h 532034"/>
                      <a:gd name="connsiteX0" fmla="*/ 1483 w 1238650"/>
                      <a:gd name="connsiteY0" fmla="*/ 116002 h 252659"/>
                      <a:gd name="connsiteX1" fmla="*/ 529062 w 1238650"/>
                      <a:gd name="connsiteY1" fmla="*/ 0 h 252659"/>
                      <a:gd name="connsiteX2" fmla="*/ 1235059 w 1238650"/>
                      <a:gd name="connsiteY2" fmla="*/ 116002 h 252659"/>
                      <a:gd name="connsiteX3" fmla="*/ 810009 w 1238650"/>
                      <a:gd name="connsiteY3" fmla="*/ 145875 h 252659"/>
                      <a:gd name="connsiteX4" fmla="*/ 601110 w 1238650"/>
                      <a:gd name="connsiteY4" fmla="*/ 245880 h 252659"/>
                      <a:gd name="connsiteX5" fmla="*/ 378936 w 1238650"/>
                      <a:gd name="connsiteY5" fmla="*/ 122678 h 252659"/>
                      <a:gd name="connsiteX6" fmla="*/ 1483 w 1238650"/>
                      <a:gd name="connsiteY6" fmla="*/ 116002 h 252659"/>
                      <a:gd name="connsiteX0" fmla="*/ 698 w 1660931"/>
                      <a:gd name="connsiteY0" fmla="*/ 1342 h 515400"/>
                      <a:gd name="connsiteX1" fmla="*/ 951343 w 1660931"/>
                      <a:gd name="connsiteY1" fmla="*/ 262741 h 515400"/>
                      <a:gd name="connsiteX2" fmla="*/ 1657340 w 1660931"/>
                      <a:gd name="connsiteY2" fmla="*/ 378743 h 515400"/>
                      <a:gd name="connsiteX3" fmla="*/ 1232290 w 1660931"/>
                      <a:gd name="connsiteY3" fmla="*/ 408616 h 515400"/>
                      <a:gd name="connsiteX4" fmla="*/ 1023391 w 1660931"/>
                      <a:gd name="connsiteY4" fmla="*/ 508621 h 515400"/>
                      <a:gd name="connsiteX5" fmla="*/ 801217 w 1660931"/>
                      <a:gd name="connsiteY5" fmla="*/ 385419 h 515400"/>
                      <a:gd name="connsiteX6" fmla="*/ 698 w 1660931"/>
                      <a:gd name="connsiteY6" fmla="*/ 1342 h 515400"/>
                      <a:gd name="connsiteX0" fmla="*/ 698 w 2384237"/>
                      <a:gd name="connsiteY0" fmla="*/ 89403 h 597571"/>
                      <a:gd name="connsiteX1" fmla="*/ 951343 w 2384237"/>
                      <a:gd name="connsiteY1" fmla="*/ 350802 h 597571"/>
                      <a:gd name="connsiteX2" fmla="*/ 2382598 w 2384237"/>
                      <a:gd name="connsiteY2" fmla="*/ 1180 h 597571"/>
                      <a:gd name="connsiteX3" fmla="*/ 1232290 w 2384237"/>
                      <a:gd name="connsiteY3" fmla="*/ 496677 h 597571"/>
                      <a:gd name="connsiteX4" fmla="*/ 1023391 w 2384237"/>
                      <a:gd name="connsiteY4" fmla="*/ 596682 h 597571"/>
                      <a:gd name="connsiteX5" fmla="*/ 801217 w 2384237"/>
                      <a:gd name="connsiteY5" fmla="*/ 473480 h 597571"/>
                      <a:gd name="connsiteX6" fmla="*/ 698 w 2384237"/>
                      <a:gd name="connsiteY6" fmla="*/ 89403 h 597571"/>
                      <a:gd name="connsiteX0" fmla="*/ 7057 w 2389155"/>
                      <a:gd name="connsiteY0" fmla="*/ 92284 h 600452"/>
                      <a:gd name="connsiteX1" fmla="*/ 1320332 w 2389155"/>
                      <a:gd name="connsiteY1" fmla="*/ 255657 h 600452"/>
                      <a:gd name="connsiteX2" fmla="*/ 2388957 w 2389155"/>
                      <a:gd name="connsiteY2" fmla="*/ 4061 h 600452"/>
                      <a:gd name="connsiteX3" fmla="*/ 1238649 w 2389155"/>
                      <a:gd name="connsiteY3" fmla="*/ 499558 h 600452"/>
                      <a:gd name="connsiteX4" fmla="*/ 1029750 w 2389155"/>
                      <a:gd name="connsiteY4" fmla="*/ 599563 h 600452"/>
                      <a:gd name="connsiteX5" fmla="*/ 807576 w 2389155"/>
                      <a:gd name="connsiteY5" fmla="*/ 476361 h 600452"/>
                      <a:gd name="connsiteX6" fmla="*/ 7057 w 2389155"/>
                      <a:gd name="connsiteY6" fmla="*/ 92284 h 600452"/>
                      <a:gd name="connsiteX0" fmla="*/ 892 w 2384211"/>
                      <a:gd name="connsiteY0" fmla="*/ 89496 h 597664"/>
                      <a:gd name="connsiteX1" fmla="*/ 971685 w 2384211"/>
                      <a:gd name="connsiteY1" fmla="*/ 345994 h 597664"/>
                      <a:gd name="connsiteX2" fmla="*/ 2382792 w 2384211"/>
                      <a:gd name="connsiteY2" fmla="*/ 1273 h 597664"/>
                      <a:gd name="connsiteX3" fmla="*/ 1232484 w 2384211"/>
                      <a:gd name="connsiteY3" fmla="*/ 496770 h 597664"/>
                      <a:gd name="connsiteX4" fmla="*/ 1023585 w 2384211"/>
                      <a:gd name="connsiteY4" fmla="*/ 596775 h 597664"/>
                      <a:gd name="connsiteX5" fmla="*/ 801411 w 2384211"/>
                      <a:gd name="connsiteY5" fmla="*/ 473573 h 597664"/>
                      <a:gd name="connsiteX6" fmla="*/ 892 w 2384211"/>
                      <a:gd name="connsiteY6" fmla="*/ 89496 h 597664"/>
                      <a:gd name="connsiteX0" fmla="*/ 892 w 2424191"/>
                      <a:gd name="connsiteY0" fmla="*/ 92304 h 669602"/>
                      <a:gd name="connsiteX1" fmla="*/ 971685 w 2424191"/>
                      <a:gd name="connsiteY1" fmla="*/ 348802 h 669602"/>
                      <a:gd name="connsiteX2" fmla="*/ 2382792 w 2424191"/>
                      <a:gd name="connsiteY2" fmla="*/ 4081 h 669602"/>
                      <a:gd name="connsiteX3" fmla="*/ 1957743 w 2424191"/>
                      <a:gd name="connsiteY3" fmla="*/ 631913 h 669602"/>
                      <a:gd name="connsiteX4" fmla="*/ 1023585 w 2424191"/>
                      <a:gd name="connsiteY4" fmla="*/ 599583 h 669602"/>
                      <a:gd name="connsiteX5" fmla="*/ 801411 w 2424191"/>
                      <a:gd name="connsiteY5" fmla="*/ 476381 h 669602"/>
                      <a:gd name="connsiteX6" fmla="*/ 892 w 2424191"/>
                      <a:gd name="connsiteY6" fmla="*/ 92304 h 669602"/>
                      <a:gd name="connsiteX0" fmla="*/ 228992 w 2652291"/>
                      <a:gd name="connsiteY0" fmla="*/ 92304 h 691231"/>
                      <a:gd name="connsiteX1" fmla="*/ 1199785 w 2652291"/>
                      <a:gd name="connsiteY1" fmla="*/ 348802 h 691231"/>
                      <a:gd name="connsiteX2" fmla="*/ 2610892 w 2652291"/>
                      <a:gd name="connsiteY2" fmla="*/ 4081 h 691231"/>
                      <a:gd name="connsiteX3" fmla="*/ 2185843 w 2652291"/>
                      <a:gd name="connsiteY3" fmla="*/ 631913 h 691231"/>
                      <a:gd name="connsiteX4" fmla="*/ 1251685 w 2652291"/>
                      <a:gd name="connsiteY4" fmla="*/ 599583 h 691231"/>
                      <a:gd name="connsiteX5" fmla="*/ 1029511 w 2652291"/>
                      <a:gd name="connsiteY5" fmla="*/ 476381 h 691231"/>
                      <a:gd name="connsiteX6" fmla="*/ 57841 w 2652291"/>
                      <a:gd name="connsiteY6" fmla="*/ 680941 h 691231"/>
                      <a:gd name="connsiteX7" fmla="*/ 228992 w 2652291"/>
                      <a:gd name="connsiteY7" fmla="*/ 92304 h 691231"/>
                      <a:gd name="connsiteX0" fmla="*/ 228992 w 2652291"/>
                      <a:gd name="connsiteY0" fmla="*/ 92304 h 714682"/>
                      <a:gd name="connsiteX1" fmla="*/ 1199785 w 2652291"/>
                      <a:gd name="connsiteY1" fmla="*/ 348802 h 714682"/>
                      <a:gd name="connsiteX2" fmla="*/ 2610892 w 2652291"/>
                      <a:gd name="connsiteY2" fmla="*/ 4081 h 714682"/>
                      <a:gd name="connsiteX3" fmla="*/ 2185843 w 2652291"/>
                      <a:gd name="connsiteY3" fmla="*/ 631913 h 714682"/>
                      <a:gd name="connsiteX4" fmla="*/ 1251685 w 2652291"/>
                      <a:gd name="connsiteY4" fmla="*/ 599583 h 714682"/>
                      <a:gd name="connsiteX5" fmla="*/ 767613 w 2652291"/>
                      <a:gd name="connsiteY5" fmla="*/ 687137 h 714682"/>
                      <a:gd name="connsiteX6" fmla="*/ 57841 w 2652291"/>
                      <a:gd name="connsiteY6" fmla="*/ 680941 h 714682"/>
                      <a:gd name="connsiteX7" fmla="*/ 228992 w 2652291"/>
                      <a:gd name="connsiteY7" fmla="*/ 92304 h 714682"/>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767613 w 2650572"/>
                      <a:gd name="connsiteY5" fmla="*/ 687137 h 739238"/>
                      <a:gd name="connsiteX6" fmla="*/ 57841 w 2650572"/>
                      <a:gd name="connsiteY6" fmla="*/ 680941 h 739238"/>
                      <a:gd name="connsiteX7" fmla="*/ 228992 w 2650572"/>
                      <a:gd name="connsiteY7" fmla="*/ 92304 h 739238"/>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597363 w 2650572"/>
                      <a:gd name="connsiteY5" fmla="*/ 718743 h 739238"/>
                      <a:gd name="connsiteX6" fmla="*/ 57841 w 2650572"/>
                      <a:gd name="connsiteY6" fmla="*/ 680941 h 739238"/>
                      <a:gd name="connsiteX7" fmla="*/ 228992 w 2650572"/>
                      <a:gd name="connsiteY7" fmla="*/ 92304 h 739238"/>
                      <a:gd name="connsiteX0" fmla="*/ 387175 w 2808755"/>
                      <a:gd name="connsiteY0" fmla="*/ 92304 h 739464"/>
                      <a:gd name="connsiteX1" fmla="*/ 1357968 w 2808755"/>
                      <a:gd name="connsiteY1" fmla="*/ 348802 h 739464"/>
                      <a:gd name="connsiteX2" fmla="*/ 2769075 w 2808755"/>
                      <a:gd name="connsiteY2" fmla="*/ 4081 h 739464"/>
                      <a:gd name="connsiteX3" fmla="*/ 2344026 w 2808755"/>
                      <a:gd name="connsiteY3" fmla="*/ 631913 h 739464"/>
                      <a:gd name="connsiteX4" fmla="*/ 1550892 w 2808755"/>
                      <a:gd name="connsiteY4" fmla="*/ 736820 h 739464"/>
                      <a:gd name="connsiteX5" fmla="*/ 755546 w 2808755"/>
                      <a:gd name="connsiteY5" fmla="*/ 718743 h 739464"/>
                      <a:gd name="connsiteX6" fmla="*/ 36016 w 2808755"/>
                      <a:gd name="connsiteY6" fmla="*/ 527025 h 739464"/>
                      <a:gd name="connsiteX7" fmla="*/ 387175 w 2808755"/>
                      <a:gd name="connsiteY7" fmla="*/ 92304 h 739464"/>
                      <a:gd name="connsiteX0" fmla="*/ 410515 w 2832095"/>
                      <a:gd name="connsiteY0" fmla="*/ 92304 h 745050"/>
                      <a:gd name="connsiteX1" fmla="*/ 1381308 w 2832095"/>
                      <a:gd name="connsiteY1" fmla="*/ 348802 h 745050"/>
                      <a:gd name="connsiteX2" fmla="*/ 2792415 w 2832095"/>
                      <a:gd name="connsiteY2" fmla="*/ 4081 h 745050"/>
                      <a:gd name="connsiteX3" fmla="*/ 2367366 w 2832095"/>
                      <a:gd name="connsiteY3" fmla="*/ 631913 h 745050"/>
                      <a:gd name="connsiteX4" fmla="*/ 1574232 w 2832095"/>
                      <a:gd name="connsiteY4" fmla="*/ 736820 h 745050"/>
                      <a:gd name="connsiteX5" fmla="*/ 59356 w 2832095"/>
                      <a:gd name="connsiteY5" fmla="*/ 527025 h 745050"/>
                      <a:gd name="connsiteX6" fmla="*/ 410515 w 2832095"/>
                      <a:gd name="connsiteY6" fmla="*/ 92304 h 745050"/>
                      <a:gd name="connsiteX0" fmla="*/ 379359 w 2800939"/>
                      <a:gd name="connsiteY0" fmla="*/ 92304 h 745050"/>
                      <a:gd name="connsiteX1" fmla="*/ 1350152 w 2800939"/>
                      <a:gd name="connsiteY1" fmla="*/ 348802 h 745050"/>
                      <a:gd name="connsiteX2" fmla="*/ 2761259 w 2800939"/>
                      <a:gd name="connsiteY2" fmla="*/ 4081 h 745050"/>
                      <a:gd name="connsiteX3" fmla="*/ 2336210 w 2800939"/>
                      <a:gd name="connsiteY3" fmla="*/ 631913 h 745050"/>
                      <a:gd name="connsiteX4" fmla="*/ 1543076 w 2800939"/>
                      <a:gd name="connsiteY4" fmla="*/ 736820 h 745050"/>
                      <a:gd name="connsiteX5" fmla="*/ 63065 w 2800939"/>
                      <a:gd name="connsiteY5" fmla="*/ 238681 h 745050"/>
                      <a:gd name="connsiteX6" fmla="*/ 379359 w 2800939"/>
                      <a:gd name="connsiteY6" fmla="*/ 92304 h 745050"/>
                      <a:gd name="connsiteX0" fmla="*/ 379359 w 2791362"/>
                      <a:gd name="connsiteY0" fmla="*/ 92304 h 743302"/>
                      <a:gd name="connsiteX1" fmla="*/ 1350152 w 2791362"/>
                      <a:gd name="connsiteY1" fmla="*/ 348802 h 743302"/>
                      <a:gd name="connsiteX2" fmla="*/ 2761259 w 2791362"/>
                      <a:gd name="connsiteY2" fmla="*/ 4081 h 743302"/>
                      <a:gd name="connsiteX3" fmla="*/ 2336210 w 2791362"/>
                      <a:gd name="connsiteY3" fmla="*/ 631913 h 743302"/>
                      <a:gd name="connsiteX4" fmla="*/ 2589578 w 2791362"/>
                      <a:gd name="connsiteY4" fmla="*/ 279125 h 743302"/>
                      <a:gd name="connsiteX5" fmla="*/ 1543076 w 2791362"/>
                      <a:gd name="connsiteY5" fmla="*/ 736820 h 743302"/>
                      <a:gd name="connsiteX6" fmla="*/ 63065 w 2791362"/>
                      <a:gd name="connsiteY6" fmla="*/ 238681 h 743302"/>
                      <a:gd name="connsiteX7" fmla="*/ 379359 w 2791362"/>
                      <a:gd name="connsiteY7" fmla="*/ 92304 h 743302"/>
                      <a:gd name="connsiteX0" fmla="*/ 379359 w 3363253"/>
                      <a:gd name="connsiteY0" fmla="*/ 327294 h 978292"/>
                      <a:gd name="connsiteX1" fmla="*/ 1350152 w 3363253"/>
                      <a:gd name="connsiteY1" fmla="*/ 583792 h 978292"/>
                      <a:gd name="connsiteX2" fmla="*/ 2761259 w 3363253"/>
                      <a:gd name="connsiteY2" fmla="*/ 239071 h 978292"/>
                      <a:gd name="connsiteX3" fmla="*/ 3361322 w 3363253"/>
                      <a:gd name="connsiteY3" fmla="*/ 7290 h 978292"/>
                      <a:gd name="connsiteX4" fmla="*/ 2589578 w 3363253"/>
                      <a:gd name="connsiteY4" fmla="*/ 514115 h 978292"/>
                      <a:gd name="connsiteX5" fmla="*/ 1543076 w 3363253"/>
                      <a:gd name="connsiteY5" fmla="*/ 971810 h 978292"/>
                      <a:gd name="connsiteX6" fmla="*/ 63065 w 3363253"/>
                      <a:gd name="connsiteY6" fmla="*/ 473671 h 978292"/>
                      <a:gd name="connsiteX7" fmla="*/ 379359 w 3363253"/>
                      <a:gd name="connsiteY7" fmla="*/ 327294 h 978292"/>
                      <a:gd name="connsiteX0" fmla="*/ 379359 w 2853885"/>
                      <a:gd name="connsiteY0" fmla="*/ 88806 h 739804"/>
                      <a:gd name="connsiteX1" fmla="*/ 1350152 w 2853885"/>
                      <a:gd name="connsiteY1" fmla="*/ 345304 h 739804"/>
                      <a:gd name="connsiteX2" fmla="*/ 2761259 w 2853885"/>
                      <a:gd name="connsiteY2" fmla="*/ 583 h 739804"/>
                      <a:gd name="connsiteX3" fmla="*/ 2589578 w 2853885"/>
                      <a:gd name="connsiteY3" fmla="*/ 275627 h 739804"/>
                      <a:gd name="connsiteX4" fmla="*/ 1543076 w 2853885"/>
                      <a:gd name="connsiteY4" fmla="*/ 733322 h 739804"/>
                      <a:gd name="connsiteX5" fmla="*/ 63065 w 2853885"/>
                      <a:gd name="connsiteY5" fmla="*/ 235183 h 739804"/>
                      <a:gd name="connsiteX6" fmla="*/ 379359 w 2853885"/>
                      <a:gd name="connsiteY6" fmla="*/ 88806 h 739804"/>
                      <a:gd name="connsiteX0" fmla="*/ 379359 w 2638303"/>
                      <a:gd name="connsiteY0" fmla="*/ 136221 h 787219"/>
                      <a:gd name="connsiteX1" fmla="*/ 1350152 w 2638303"/>
                      <a:gd name="connsiteY1" fmla="*/ 392719 h 787219"/>
                      <a:gd name="connsiteX2" fmla="*/ 2101983 w 2638303"/>
                      <a:gd name="connsiteY2" fmla="*/ 457 h 787219"/>
                      <a:gd name="connsiteX3" fmla="*/ 2589578 w 2638303"/>
                      <a:gd name="connsiteY3" fmla="*/ 323042 h 787219"/>
                      <a:gd name="connsiteX4" fmla="*/ 1543076 w 2638303"/>
                      <a:gd name="connsiteY4" fmla="*/ 780737 h 787219"/>
                      <a:gd name="connsiteX5" fmla="*/ 63065 w 2638303"/>
                      <a:gd name="connsiteY5" fmla="*/ 282598 h 787219"/>
                      <a:gd name="connsiteX6" fmla="*/ 379359 w 2638303"/>
                      <a:gd name="connsiteY6" fmla="*/ 136221 h 787219"/>
                      <a:gd name="connsiteX0" fmla="*/ 390931 w 2644581"/>
                      <a:gd name="connsiteY0" fmla="*/ 135891 h 786889"/>
                      <a:gd name="connsiteX1" fmla="*/ 1864745 w 2644581"/>
                      <a:gd name="connsiteY1" fmla="*/ 282184 h 786889"/>
                      <a:gd name="connsiteX2" fmla="*/ 2113555 w 2644581"/>
                      <a:gd name="connsiteY2" fmla="*/ 127 h 786889"/>
                      <a:gd name="connsiteX3" fmla="*/ 2601150 w 2644581"/>
                      <a:gd name="connsiteY3" fmla="*/ 322712 h 786889"/>
                      <a:gd name="connsiteX4" fmla="*/ 1554648 w 2644581"/>
                      <a:gd name="connsiteY4" fmla="*/ 780407 h 786889"/>
                      <a:gd name="connsiteX5" fmla="*/ 74637 w 2644581"/>
                      <a:gd name="connsiteY5" fmla="*/ 282268 h 786889"/>
                      <a:gd name="connsiteX6" fmla="*/ 390931 w 2644581"/>
                      <a:gd name="connsiteY6" fmla="*/ 135891 h 786889"/>
                      <a:gd name="connsiteX0" fmla="*/ 390931 w 2581353"/>
                      <a:gd name="connsiteY0" fmla="*/ 143518 h 803668"/>
                      <a:gd name="connsiteX1" fmla="*/ 1864745 w 2581353"/>
                      <a:gd name="connsiteY1" fmla="*/ 289811 h 803668"/>
                      <a:gd name="connsiteX2" fmla="*/ 2113555 w 2581353"/>
                      <a:gd name="connsiteY2" fmla="*/ 7754 h 803668"/>
                      <a:gd name="connsiteX3" fmla="*/ 2534243 w 2581353"/>
                      <a:gd name="connsiteY3" fmla="*/ 657112 h 803668"/>
                      <a:gd name="connsiteX4" fmla="*/ 1554648 w 2581353"/>
                      <a:gd name="connsiteY4" fmla="*/ 788034 h 803668"/>
                      <a:gd name="connsiteX5" fmla="*/ 74637 w 2581353"/>
                      <a:gd name="connsiteY5" fmla="*/ 289895 h 803668"/>
                      <a:gd name="connsiteX6" fmla="*/ 390931 w 2581353"/>
                      <a:gd name="connsiteY6" fmla="*/ 143518 h 803668"/>
                      <a:gd name="connsiteX0" fmla="*/ 377783 w 2575552"/>
                      <a:gd name="connsiteY0" fmla="*/ 140759 h 800909"/>
                      <a:gd name="connsiteX1" fmla="*/ 1268685 w 2575552"/>
                      <a:gd name="connsiteY1" fmla="*/ 343536 h 800909"/>
                      <a:gd name="connsiteX2" fmla="*/ 2100407 w 2575552"/>
                      <a:gd name="connsiteY2" fmla="*/ 4995 h 800909"/>
                      <a:gd name="connsiteX3" fmla="*/ 2521095 w 2575552"/>
                      <a:gd name="connsiteY3" fmla="*/ 654353 h 800909"/>
                      <a:gd name="connsiteX4" fmla="*/ 1541500 w 2575552"/>
                      <a:gd name="connsiteY4" fmla="*/ 785275 h 800909"/>
                      <a:gd name="connsiteX5" fmla="*/ 61489 w 2575552"/>
                      <a:gd name="connsiteY5" fmla="*/ 287136 h 800909"/>
                      <a:gd name="connsiteX6" fmla="*/ 377783 w 2575552"/>
                      <a:gd name="connsiteY6" fmla="*/ 140759 h 800909"/>
                      <a:gd name="connsiteX0" fmla="*/ 377783 w 2575552"/>
                      <a:gd name="connsiteY0" fmla="*/ 140759 h 661956"/>
                      <a:gd name="connsiteX1" fmla="*/ 1268685 w 2575552"/>
                      <a:gd name="connsiteY1" fmla="*/ 343536 h 661956"/>
                      <a:gd name="connsiteX2" fmla="*/ 2100407 w 2575552"/>
                      <a:gd name="connsiteY2" fmla="*/ 4995 h 661956"/>
                      <a:gd name="connsiteX3" fmla="*/ 2521095 w 2575552"/>
                      <a:gd name="connsiteY3" fmla="*/ 654353 h 661956"/>
                      <a:gd name="connsiteX4" fmla="*/ 724542 w 2575552"/>
                      <a:gd name="connsiteY4" fmla="*/ 592900 h 661956"/>
                      <a:gd name="connsiteX5" fmla="*/ 61489 w 2575552"/>
                      <a:gd name="connsiteY5" fmla="*/ 287136 h 661956"/>
                      <a:gd name="connsiteX6" fmla="*/ 377783 w 2575552"/>
                      <a:gd name="connsiteY6" fmla="*/ 140759 h 661956"/>
                      <a:gd name="connsiteX0" fmla="*/ 377783 w 2503813"/>
                      <a:gd name="connsiteY0" fmla="*/ 136405 h 597137"/>
                      <a:gd name="connsiteX1" fmla="*/ 1268685 w 2503813"/>
                      <a:gd name="connsiteY1" fmla="*/ 339182 h 597137"/>
                      <a:gd name="connsiteX2" fmla="*/ 2100407 w 2503813"/>
                      <a:gd name="connsiteY2" fmla="*/ 641 h 597137"/>
                      <a:gd name="connsiteX3" fmla="*/ 2442448 w 2503813"/>
                      <a:gd name="connsiteY3" fmla="*/ 267674 h 597137"/>
                      <a:gd name="connsiteX4" fmla="*/ 724542 w 2503813"/>
                      <a:gd name="connsiteY4" fmla="*/ 588546 h 597137"/>
                      <a:gd name="connsiteX5" fmla="*/ 61489 w 2503813"/>
                      <a:gd name="connsiteY5" fmla="*/ 282782 h 597137"/>
                      <a:gd name="connsiteX6" fmla="*/ 377783 w 2503813"/>
                      <a:gd name="connsiteY6" fmla="*/ 136405 h 597137"/>
                      <a:gd name="connsiteX0" fmla="*/ 377783 w 2442448"/>
                      <a:gd name="connsiteY0" fmla="*/ 136693 h 597425"/>
                      <a:gd name="connsiteX1" fmla="*/ 1268685 w 2442448"/>
                      <a:gd name="connsiteY1" fmla="*/ 339470 h 597425"/>
                      <a:gd name="connsiteX2" fmla="*/ 2100407 w 2442448"/>
                      <a:gd name="connsiteY2" fmla="*/ 929 h 597425"/>
                      <a:gd name="connsiteX3" fmla="*/ 2442448 w 2442448"/>
                      <a:gd name="connsiteY3" fmla="*/ 267962 h 597425"/>
                      <a:gd name="connsiteX4" fmla="*/ 724542 w 2442448"/>
                      <a:gd name="connsiteY4" fmla="*/ 588834 h 597425"/>
                      <a:gd name="connsiteX5" fmla="*/ 61489 w 2442448"/>
                      <a:gd name="connsiteY5" fmla="*/ 283070 h 597425"/>
                      <a:gd name="connsiteX6" fmla="*/ 377783 w 2442448"/>
                      <a:gd name="connsiteY6" fmla="*/ 136693 h 597425"/>
                      <a:gd name="connsiteX0" fmla="*/ 32584 w 2097249"/>
                      <a:gd name="connsiteY0" fmla="*/ 136693 h 597425"/>
                      <a:gd name="connsiteX1" fmla="*/ 923486 w 2097249"/>
                      <a:gd name="connsiteY1" fmla="*/ 339470 h 597425"/>
                      <a:gd name="connsiteX2" fmla="*/ 1755208 w 2097249"/>
                      <a:gd name="connsiteY2" fmla="*/ 929 h 597425"/>
                      <a:gd name="connsiteX3" fmla="*/ 2097249 w 2097249"/>
                      <a:gd name="connsiteY3" fmla="*/ 267962 h 597425"/>
                      <a:gd name="connsiteX4" fmla="*/ 379343 w 2097249"/>
                      <a:gd name="connsiteY4" fmla="*/ 588834 h 597425"/>
                      <a:gd name="connsiteX5" fmla="*/ 32584 w 2097249"/>
                      <a:gd name="connsiteY5" fmla="*/ 136693 h 597425"/>
                      <a:gd name="connsiteX0" fmla="*/ 255037 w 2319702"/>
                      <a:gd name="connsiteY0" fmla="*/ 136693 h 415655"/>
                      <a:gd name="connsiteX1" fmla="*/ 1145939 w 2319702"/>
                      <a:gd name="connsiteY1" fmla="*/ 339470 h 415655"/>
                      <a:gd name="connsiteX2" fmla="*/ 1977661 w 2319702"/>
                      <a:gd name="connsiteY2" fmla="*/ 929 h 415655"/>
                      <a:gd name="connsiteX3" fmla="*/ 2319702 w 2319702"/>
                      <a:gd name="connsiteY3" fmla="*/ 267962 h 415655"/>
                      <a:gd name="connsiteX4" fmla="*/ 166791 w 2319702"/>
                      <a:gd name="connsiteY4" fmla="*/ 400102 h 415655"/>
                      <a:gd name="connsiteX5" fmla="*/ 255037 w 2319702"/>
                      <a:gd name="connsiteY5" fmla="*/ 136693 h 415655"/>
                      <a:gd name="connsiteX0" fmla="*/ 263274 w 2327939"/>
                      <a:gd name="connsiteY0" fmla="*/ 135959 h 414921"/>
                      <a:gd name="connsiteX1" fmla="*/ 1351389 w 2327939"/>
                      <a:gd name="connsiteY1" fmla="*/ 222733 h 414921"/>
                      <a:gd name="connsiteX2" fmla="*/ 1985898 w 2327939"/>
                      <a:gd name="connsiteY2" fmla="*/ 195 h 414921"/>
                      <a:gd name="connsiteX3" fmla="*/ 2327939 w 2327939"/>
                      <a:gd name="connsiteY3" fmla="*/ 267228 h 414921"/>
                      <a:gd name="connsiteX4" fmla="*/ 175028 w 2327939"/>
                      <a:gd name="connsiteY4" fmla="*/ 399368 h 414921"/>
                      <a:gd name="connsiteX5" fmla="*/ 263274 w 2327939"/>
                      <a:gd name="connsiteY5" fmla="*/ 135959 h 414921"/>
                      <a:gd name="connsiteX0" fmla="*/ 248493 w 2313158"/>
                      <a:gd name="connsiteY0" fmla="*/ 135959 h 414921"/>
                      <a:gd name="connsiteX1" fmla="*/ 1336608 w 2313158"/>
                      <a:gd name="connsiteY1" fmla="*/ 222733 h 414921"/>
                      <a:gd name="connsiteX2" fmla="*/ 1971117 w 2313158"/>
                      <a:gd name="connsiteY2" fmla="*/ 195 h 414921"/>
                      <a:gd name="connsiteX3" fmla="*/ 2313158 w 2313158"/>
                      <a:gd name="connsiteY3" fmla="*/ 267228 h 414921"/>
                      <a:gd name="connsiteX4" fmla="*/ 160247 w 2313158"/>
                      <a:gd name="connsiteY4" fmla="*/ 399368 h 414921"/>
                      <a:gd name="connsiteX5" fmla="*/ 248493 w 2313158"/>
                      <a:gd name="connsiteY5" fmla="*/ 135959 h 414921"/>
                      <a:gd name="connsiteX0" fmla="*/ 248493 w 2313158"/>
                      <a:gd name="connsiteY0" fmla="*/ 135959 h 417871"/>
                      <a:gd name="connsiteX1" fmla="*/ 1336608 w 2313158"/>
                      <a:gd name="connsiteY1" fmla="*/ 222733 h 417871"/>
                      <a:gd name="connsiteX2" fmla="*/ 1971117 w 2313158"/>
                      <a:gd name="connsiteY2" fmla="*/ 195 h 417871"/>
                      <a:gd name="connsiteX3" fmla="*/ 2313158 w 2313158"/>
                      <a:gd name="connsiteY3" fmla="*/ 267228 h 417871"/>
                      <a:gd name="connsiteX4" fmla="*/ 160247 w 2313158"/>
                      <a:gd name="connsiteY4" fmla="*/ 399368 h 417871"/>
                      <a:gd name="connsiteX5" fmla="*/ 248493 w 2313158"/>
                      <a:gd name="connsiteY5" fmla="*/ 135959 h 417871"/>
                      <a:gd name="connsiteX0" fmla="*/ 248493 w 2549589"/>
                      <a:gd name="connsiteY0" fmla="*/ 135959 h 417871"/>
                      <a:gd name="connsiteX1" fmla="*/ 1336608 w 2549589"/>
                      <a:gd name="connsiteY1" fmla="*/ 222733 h 417871"/>
                      <a:gd name="connsiteX2" fmla="*/ 1971117 w 2549589"/>
                      <a:gd name="connsiteY2" fmla="*/ 195 h 417871"/>
                      <a:gd name="connsiteX3" fmla="*/ 2313158 w 2549589"/>
                      <a:gd name="connsiteY3" fmla="*/ 267228 h 417871"/>
                      <a:gd name="connsiteX4" fmla="*/ 160247 w 2549589"/>
                      <a:gd name="connsiteY4" fmla="*/ 399368 h 417871"/>
                      <a:gd name="connsiteX5" fmla="*/ 248493 w 2549589"/>
                      <a:gd name="connsiteY5" fmla="*/ 135959 h 417871"/>
                      <a:gd name="connsiteX0" fmla="*/ 248493 w 2549589"/>
                      <a:gd name="connsiteY0" fmla="*/ 135959 h 402543"/>
                      <a:gd name="connsiteX1" fmla="*/ 1336608 w 2549589"/>
                      <a:gd name="connsiteY1" fmla="*/ 222733 h 402543"/>
                      <a:gd name="connsiteX2" fmla="*/ 1971117 w 2549589"/>
                      <a:gd name="connsiteY2" fmla="*/ 195 h 402543"/>
                      <a:gd name="connsiteX3" fmla="*/ 2313158 w 2549589"/>
                      <a:gd name="connsiteY3" fmla="*/ 267228 h 402543"/>
                      <a:gd name="connsiteX4" fmla="*/ 160247 w 2549589"/>
                      <a:gd name="connsiteY4" fmla="*/ 399368 h 402543"/>
                      <a:gd name="connsiteX5" fmla="*/ 248493 w 2549589"/>
                      <a:gd name="connsiteY5" fmla="*/ 135959 h 402543"/>
                      <a:gd name="connsiteX0" fmla="*/ 416275 w 2717371"/>
                      <a:gd name="connsiteY0" fmla="*/ 135959 h 426609"/>
                      <a:gd name="connsiteX1" fmla="*/ 1504390 w 2717371"/>
                      <a:gd name="connsiteY1" fmla="*/ 222733 h 426609"/>
                      <a:gd name="connsiteX2" fmla="*/ 2138899 w 2717371"/>
                      <a:gd name="connsiteY2" fmla="*/ 195 h 426609"/>
                      <a:gd name="connsiteX3" fmla="*/ 2480940 w 2717371"/>
                      <a:gd name="connsiteY3" fmla="*/ 267228 h 426609"/>
                      <a:gd name="connsiteX4" fmla="*/ 328029 w 2717371"/>
                      <a:gd name="connsiteY4" fmla="*/ 399368 h 426609"/>
                      <a:gd name="connsiteX5" fmla="*/ 416275 w 2717371"/>
                      <a:gd name="connsiteY5" fmla="*/ 135959 h 426609"/>
                      <a:gd name="connsiteX0" fmla="*/ 284265 w 2585361"/>
                      <a:gd name="connsiteY0" fmla="*/ 135959 h 406617"/>
                      <a:gd name="connsiteX1" fmla="*/ 1372380 w 2585361"/>
                      <a:gd name="connsiteY1" fmla="*/ 222733 h 406617"/>
                      <a:gd name="connsiteX2" fmla="*/ 2006889 w 2585361"/>
                      <a:gd name="connsiteY2" fmla="*/ 195 h 406617"/>
                      <a:gd name="connsiteX3" fmla="*/ 2348930 w 2585361"/>
                      <a:gd name="connsiteY3" fmla="*/ 267228 h 406617"/>
                      <a:gd name="connsiteX4" fmla="*/ 196019 w 2585361"/>
                      <a:gd name="connsiteY4" fmla="*/ 399368 h 406617"/>
                      <a:gd name="connsiteX5" fmla="*/ 284265 w 2585361"/>
                      <a:gd name="connsiteY5" fmla="*/ 135959 h 406617"/>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95694 w 2428891"/>
                      <a:gd name="connsiteY0" fmla="*/ 147589 h 420353"/>
                      <a:gd name="connsiteX1" fmla="*/ 1383809 w 2428891"/>
                      <a:gd name="connsiteY1" fmla="*/ 234363 h 420353"/>
                      <a:gd name="connsiteX2" fmla="*/ 2018318 w 2428891"/>
                      <a:gd name="connsiteY2" fmla="*/ 11825 h 420353"/>
                      <a:gd name="connsiteX3" fmla="*/ 2360359 w 2428891"/>
                      <a:gd name="connsiteY3" fmla="*/ 278858 h 420353"/>
                      <a:gd name="connsiteX4" fmla="*/ 207448 w 2428891"/>
                      <a:gd name="connsiteY4" fmla="*/ 410998 h 420353"/>
                      <a:gd name="connsiteX5" fmla="*/ 295694 w 2428891"/>
                      <a:gd name="connsiteY5" fmla="*/ 147589 h 420353"/>
                      <a:gd name="connsiteX0" fmla="*/ 581083 w 2291764"/>
                      <a:gd name="connsiteY0" fmla="*/ 97330 h 418136"/>
                      <a:gd name="connsiteX1" fmla="*/ 1246682 w 2291764"/>
                      <a:gd name="connsiteY1" fmla="*/ 234363 h 418136"/>
                      <a:gd name="connsiteX2" fmla="*/ 1881191 w 2291764"/>
                      <a:gd name="connsiteY2" fmla="*/ 11825 h 418136"/>
                      <a:gd name="connsiteX3" fmla="*/ 2223232 w 2291764"/>
                      <a:gd name="connsiteY3" fmla="*/ 278858 h 418136"/>
                      <a:gd name="connsiteX4" fmla="*/ 70321 w 2291764"/>
                      <a:gd name="connsiteY4" fmla="*/ 410998 h 418136"/>
                      <a:gd name="connsiteX5" fmla="*/ 581083 w 2291764"/>
                      <a:gd name="connsiteY5" fmla="*/ 97330 h 418136"/>
                      <a:gd name="connsiteX0" fmla="*/ 581083 w 2254300"/>
                      <a:gd name="connsiteY0" fmla="*/ 81542 h 400845"/>
                      <a:gd name="connsiteX1" fmla="*/ 1246682 w 2254300"/>
                      <a:gd name="connsiteY1" fmla="*/ 218575 h 400845"/>
                      <a:gd name="connsiteX2" fmla="*/ 1375042 w 2254300"/>
                      <a:gd name="connsiteY2" fmla="*/ 11373 h 400845"/>
                      <a:gd name="connsiteX3" fmla="*/ 2223232 w 2254300"/>
                      <a:gd name="connsiteY3" fmla="*/ 263070 h 400845"/>
                      <a:gd name="connsiteX4" fmla="*/ 70321 w 2254300"/>
                      <a:gd name="connsiteY4" fmla="*/ 395210 h 400845"/>
                      <a:gd name="connsiteX5" fmla="*/ 581083 w 2254300"/>
                      <a:gd name="connsiteY5" fmla="*/ 81542 h 40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4300" h="400845">
                        <a:moveTo>
                          <a:pt x="581083" y="81542"/>
                        </a:moveTo>
                        <a:cubicBezTo>
                          <a:pt x="764664" y="129541"/>
                          <a:pt x="1114356" y="230270"/>
                          <a:pt x="1246682" y="218575"/>
                        </a:cubicBezTo>
                        <a:cubicBezTo>
                          <a:pt x="1379009" y="206880"/>
                          <a:pt x="1302157" y="79268"/>
                          <a:pt x="1375042" y="11373"/>
                        </a:cubicBezTo>
                        <a:cubicBezTo>
                          <a:pt x="1447927" y="-56522"/>
                          <a:pt x="2440686" y="199097"/>
                          <a:pt x="2223232" y="263070"/>
                        </a:cubicBezTo>
                        <a:cubicBezTo>
                          <a:pt x="2005778" y="327043"/>
                          <a:pt x="344012" y="425465"/>
                          <a:pt x="70321" y="395210"/>
                        </a:cubicBezTo>
                        <a:cubicBezTo>
                          <a:pt x="-203370" y="364955"/>
                          <a:pt x="397502" y="33543"/>
                          <a:pt x="581083" y="81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4"/>
                  <p:cNvSpPr/>
                  <p:nvPr/>
                </p:nvSpPr>
                <p:spPr>
                  <a:xfrm rot="1238333">
                    <a:off x="4742927" y="4060318"/>
                    <a:ext cx="420146" cy="334607"/>
                  </a:xfrm>
                  <a:custGeom>
                    <a:avLst/>
                    <a:gdLst>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492570"/>
                      <a:gd name="connsiteY0" fmla="*/ 533400 h 1066800"/>
                      <a:gd name="connsiteX1" fmla="*/ 685800 w 1492570"/>
                      <a:gd name="connsiteY1" fmla="*/ 0 h 1066800"/>
                      <a:gd name="connsiteX2" fmla="*/ 1371600 w 1492570"/>
                      <a:gd name="connsiteY2" fmla="*/ 533400 h 1066800"/>
                      <a:gd name="connsiteX3" fmla="*/ 685800 w 1492570"/>
                      <a:gd name="connsiteY3" fmla="*/ 1066800 h 1066800"/>
                      <a:gd name="connsiteX4" fmla="*/ 0 w 1492570"/>
                      <a:gd name="connsiteY4" fmla="*/ 533400 h 1066800"/>
                      <a:gd name="connsiteX0" fmla="*/ 0 w 1486433"/>
                      <a:gd name="connsiteY0" fmla="*/ 533961 h 1068185"/>
                      <a:gd name="connsiteX1" fmla="*/ 685800 w 1486433"/>
                      <a:gd name="connsiteY1" fmla="*/ 561 h 1068185"/>
                      <a:gd name="connsiteX2" fmla="*/ 1380226 w 1486433"/>
                      <a:gd name="connsiteY2" fmla="*/ 430444 h 1068185"/>
                      <a:gd name="connsiteX3" fmla="*/ 685800 w 1486433"/>
                      <a:gd name="connsiteY3" fmla="*/ 1067361 h 1068185"/>
                      <a:gd name="connsiteX4" fmla="*/ 0 w 1486433"/>
                      <a:gd name="connsiteY4" fmla="*/ 533961 h 1068185"/>
                      <a:gd name="connsiteX0" fmla="*/ 136262 w 1622695"/>
                      <a:gd name="connsiteY0" fmla="*/ 533961 h 1067877"/>
                      <a:gd name="connsiteX1" fmla="*/ 822062 w 1622695"/>
                      <a:gd name="connsiteY1" fmla="*/ 561 h 1067877"/>
                      <a:gd name="connsiteX2" fmla="*/ 1516488 w 1622695"/>
                      <a:gd name="connsiteY2" fmla="*/ 430444 h 1067877"/>
                      <a:gd name="connsiteX3" fmla="*/ 822062 w 1622695"/>
                      <a:gd name="connsiteY3" fmla="*/ 1067361 h 1067877"/>
                      <a:gd name="connsiteX4" fmla="*/ 136262 w 1622695"/>
                      <a:gd name="connsiteY4" fmla="*/ 533961 h 1067877"/>
                      <a:gd name="connsiteX0" fmla="*/ 119863 w 1606296"/>
                      <a:gd name="connsiteY0" fmla="*/ 533961 h 1068185"/>
                      <a:gd name="connsiteX1" fmla="*/ 805663 w 1606296"/>
                      <a:gd name="connsiteY1" fmla="*/ 561 h 1068185"/>
                      <a:gd name="connsiteX2" fmla="*/ 1500089 w 1606296"/>
                      <a:gd name="connsiteY2" fmla="*/ 430444 h 1068185"/>
                      <a:gd name="connsiteX3" fmla="*/ 805663 w 1606296"/>
                      <a:gd name="connsiteY3" fmla="*/ 1067361 h 1068185"/>
                      <a:gd name="connsiteX4" fmla="*/ 119863 w 1606296"/>
                      <a:gd name="connsiteY4" fmla="*/ 533961 h 1068185"/>
                      <a:gd name="connsiteX0" fmla="*/ 91252 w 1577685"/>
                      <a:gd name="connsiteY0" fmla="*/ 533961 h 1067839"/>
                      <a:gd name="connsiteX1" fmla="*/ 777052 w 1577685"/>
                      <a:gd name="connsiteY1" fmla="*/ 561 h 1067839"/>
                      <a:gd name="connsiteX2" fmla="*/ 1471478 w 1577685"/>
                      <a:gd name="connsiteY2" fmla="*/ 430444 h 1067839"/>
                      <a:gd name="connsiteX3" fmla="*/ 777052 w 1577685"/>
                      <a:gd name="connsiteY3" fmla="*/ 1067361 h 1067839"/>
                      <a:gd name="connsiteX4" fmla="*/ 91252 w 1577685"/>
                      <a:gd name="connsiteY4" fmla="*/ 533961 h 1067839"/>
                      <a:gd name="connsiteX0" fmla="*/ 97023 w 1504750"/>
                      <a:gd name="connsiteY0" fmla="*/ 395458 h 1066948"/>
                      <a:gd name="connsiteX1" fmla="*/ 705185 w 1504750"/>
                      <a:gd name="connsiteY1" fmla="*/ 81 h 1066948"/>
                      <a:gd name="connsiteX2" fmla="*/ 1399611 w 1504750"/>
                      <a:gd name="connsiteY2" fmla="*/ 429964 h 1066948"/>
                      <a:gd name="connsiteX3" fmla="*/ 705185 w 1504750"/>
                      <a:gd name="connsiteY3" fmla="*/ 1066881 h 1066948"/>
                      <a:gd name="connsiteX4" fmla="*/ 97023 w 1504750"/>
                      <a:gd name="connsiteY4" fmla="*/ 395458 h 1066948"/>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6035 w 1427265"/>
                      <a:gd name="connsiteY0" fmla="*/ 395377 h 1066800"/>
                      <a:gd name="connsiteX1" fmla="*/ 704197 w 1427265"/>
                      <a:gd name="connsiteY1" fmla="*/ 0 h 1066800"/>
                      <a:gd name="connsiteX2" fmla="*/ 1329611 w 1427265"/>
                      <a:gd name="connsiteY2" fmla="*/ 395377 h 1066800"/>
                      <a:gd name="connsiteX3" fmla="*/ 704197 w 1427265"/>
                      <a:gd name="connsiteY3" fmla="*/ 1066800 h 1066800"/>
                      <a:gd name="connsiteX4" fmla="*/ 96035 w 1427265"/>
                      <a:gd name="connsiteY4" fmla="*/ 395377 h 1066800"/>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234672"/>
                      <a:gd name="connsiteY0" fmla="*/ 395377 h 409787"/>
                      <a:gd name="connsiteX1" fmla="*/ 608178 w 1234672"/>
                      <a:gd name="connsiteY1" fmla="*/ 0 h 409787"/>
                      <a:gd name="connsiteX2" fmla="*/ 1233592 w 1234672"/>
                      <a:gd name="connsiteY2" fmla="*/ 395377 h 409787"/>
                      <a:gd name="connsiteX3" fmla="*/ 625431 w 1234672"/>
                      <a:gd name="connsiteY3" fmla="*/ 255917 h 409787"/>
                      <a:gd name="connsiteX4" fmla="*/ 16 w 1234672"/>
                      <a:gd name="connsiteY4" fmla="*/ 395377 h 409787"/>
                      <a:gd name="connsiteX0" fmla="*/ 6278 w 1240934"/>
                      <a:gd name="connsiteY0" fmla="*/ 395377 h 414831"/>
                      <a:gd name="connsiteX1" fmla="*/ 614440 w 1240934"/>
                      <a:gd name="connsiteY1" fmla="*/ 0 h 414831"/>
                      <a:gd name="connsiteX2" fmla="*/ 1239854 w 1240934"/>
                      <a:gd name="connsiteY2" fmla="*/ 395377 h 414831"/>
                      <a:gd name="connsiteX3" fmla="*/ 631693 w 1240934"/>
                      <a:gd name="connsiteY3" fmla="*/ 255917 h 414831"/>
                      <a:gd name="connsiteX4" fmla="*/ 317406 w 1240934"/>
                      <a:gd name="connsiteY4" fmla="*/ 344066 h 414831"/>
                      <a:gd name="connsiteX5" fmla="*/ 6278 w 1240934"/>
                      <a:gd name="connsiteY5" fmla="*/ 395377 h 414831"/>
                      <a:gd name="connsiteX0" fmla="*/ 43 w 1234699"/>
                      <a:gd name="connsiteY0" fmla="*/ 395377 h 739943"/>
                      <a:gd name="connsiteX1" fmla="*/ 608205 w 1234699"/>
                      <a:gd name="connsiteY1" fmla="*/ 0 h 739943"/>
                      <a:gd name="connsiteX2" fmla="*/ 1233619 w 1234699"/>
                      <a:gd name="connsiteY2" fmla="*/ 395377 h 739943"/>
                      <a:gd name="connsiteX3" fmla="*/ 625458 w 1234699"/>
                      <a:gd name="connsiteY3" fmla="*/ 255917 h 739943"/>
                      <a:gd name="connsiteX4" fmla="*/ 576449 w 1234699"/>
                      <a:gd name="connsiteY4" fmla="*/ 738389 h 739943"/>
                      <a:gd name="connsiteX5" fmla="*/ 43 w 1234699"/>
                      <a:gd name="connsiteY5" fmla="*/ 395377 h 739943"/>
                      <a:gd name="connsiteX0" fmla="*/ 43 w 1234699"/>
                      <a:gd name="connsiteY0" fmla="*/ 395377 h 1234144"/>
                      <a:gd name="connsiteX1" fmla="*/ 608205 w 1234699"/>
                      <a:gd name="connsiteY1" fmla="*/ 0 h 1234144"/>
                      <a:gd name="connsiteX2" fmla="*/ 1233619 w 1234699"/>
                      <a:gd name="connsiteY2" fmla="*/ 395377 h 1234144"/>
                      <a:gd name="connsiteX3" fmla="*/ 957055 w 1234699"/>
                      <a:gd name="connsiteY3" fmla="*/ 1230127 h 1234144"/>
                      <a:gd name="connsiteX4" fmla="*/ 576449 w 1234699"/>
                      <a:gd name="connsiteY4" fmla="*/ 738389 h 1234144"/>
                      <a:gd name="connsiteX5" fmla="*/ 43 w 1234699"/>
                      <a:gd name="connsiteY5" fmla="*/ 395377 h 1234144"/>
                      <a:gd name="connsiteX0" fmla="*/ 1 w 1234657"/>
                      <a:gd name="connsiteY0" fmla="*/ 395377 h 1230127"/>
                      <a:gd name="connsiteX1" fmla="*/ 608163 w 1234657"/>
                      <a:gd name="connsiteY1" fmla="*/ 0 h 1230127"/>
                      <a:gd name="connsiteX2" fmla="*/ 1233577 w 1234657"/>
                      <a:gd name="connsiteY2" fmla="*/ 395377 h 1230127"/>
                      <a:gd name="connsiteX3" fmla="*/ 957013 w 1234657"/>
                      <a:gd name="connsiteY3" fmla="*/ 1230127 h 1230127"/>
                      <a:gd name="connsiteX4" fmla="*/ 609570 w 1234657"/>
                      <a:gd name="connsiteY4" fmla="*/ 390456 h 1230127"/>
                      <a:gd name="connsiteX5" fmla="*/ 1 w 1234657"/>
                      <a:gd name="connsiteY5" fmla="*/ 395377 h 1230127"/>
                      <a:gd name="connsiteX0" fmla="*/ 1 w 1251890"/>
                      <a:gd name="connsiteY0" fmla="*/ 395377 h 1237254"/>
                      <a:gd name="connsiteX1" fmla="*/ 608163 w 1251890"/>
                      <a:gd name="connsiteY1" fmla="*/ 0 h 1237254"/>
                      <a:gd name="connsiteX2" fmla="*/ 1233577 w 1251890"/>
                      <a:gd name="connsiteY2" fmla="*/ 395377 h 1237254"/>
                      <a:gd name="connsiteX3" fmla="*/ 1073809 w 1251890"/>
                      <a:gd name="connsiteY3" fmla="*/ 773182 h 1237254"/>
                      <a:gd name="connsiteX4" fmla="*/ 957013 w 1251890"/>
                      <a:gd name="connsiteY4" fmla="*/ 1230127 h 1237254"/>
                      <a:gd name="connsiteX5" fmla="*/ 609570 w 1251890"/>
                      <a:gd name="connsiteY5" fmla="*/ 390456 h 1237254"/>
                      <a:gd name="connsiteX6" fmla="*/ 1 w 1251890"/>
                      <a:gd name="connsiteY6" fmla="*/ 395377 h 1237254"/>
                      <a:gd name="connsiteX0" fmla="*/ 1 w 1245528"/>
                      <a:gd name="connsiteY0" fmla="*/ 395377 h 1230233"/>
                      <a:gd name="connsiteX1" fmla="*/ 608163 w 1245528"/>
                      <a:gd name="connsiteY1" fmla="*/ 0 h 1230233"/>
                      <a:gd name="connsiteX2" fmla="*/ 1233577 w 1245528"/>
                      <a:gd name="connsiteY2" fmla="*/ 395377 h 1230233"/>
                      <a:gd name="connsiteX3" fmla="*/ 941168 w 1245528"/>
                      <a:gd name="connsiteY3" fmla="*/ 448445 h 1230233"/>
                      <a:gd name="connsiteX4" fmla="*/ 957013 w 1245528"/>
                      <a:gd name="connsiteY4" fmla="*/ 1230127 h 1230233"/>
                      <a:gd name="connsiteX5" fmla="*/ 609570 w 1245528"/>
                      <a:gd name="connsiteY5" fmla="*/ 390456 h 1230233"/>
                      <a:gd name="connsiteX6" fmla="*/ 1 w 1245528"/>
                      <a:gd name="connsiteY6" fmla="*/ 395377 h 1230233"/>
                      <a:gd name="connsiteX0" fmla="*/ 1 w 1245532"/>
                      <a:gd name="connsiteY0" fmla="*/ 395377 h 1033116"/>
                      <a:gd name="connsiteX1" fmla="*/ 608163 w 1245532"/>
                      <a:gd name="connsiteY1" fmla="*/ 0 h 1033116"/>
                      <a:gd name="connsiteX2" fmla="*/ 1233577 w 1245532"/>
                      <a:gd name="connsiteY2" fmla="*/ 395377 h 1033116"/>
                      <a:gd name="connsiteX3" fmla="*/ 941168 w 1245532"/>
                      <a:gd name="connsiteY3" fmla="*/ 448445 h 1033116"/>
                      <a:gd name="connsiteX4" fmla="*/ 658573 w 1245532"/>
                      <a:gd name="connsiteY4" fmla="*/ 1032965 h 1033116"/>
                      <a:gd name="connsiteX5" fmla="*/ 609570 w 1245532"/>
                      <a:gd name="connsiteY5" fmla="*/ 390456 h 1033116"/>
                      <a:gd name="connsiteX6" fmla="*/ 1 w 1245532"/>
                      <a:gd name="connsiteY6" fmla="*/ 395377 h 1033116"/>
                      <a:gd name="connsiteX0" fmla="*/ 3265 w 1248792"/>
                      <a:gd name="connsiteY0" fmla="*/ 395377 h 1033062"/>
                      <a:gd name="connsiteX1" fmla="*/ 611427 w 1248792"/>
                      <a:gd name="connsiteY1" fmla="*/ 0 h 1033062"/>
                      <a:gd name="connsiteX2" fmla="*/ 1236841 w 1248792"/>
                      <a:gd name="connsiteY2" fmla="*/ 395377 h 1033062"/>
                      <a:gd name="connsiteX3" fmla="*/ 944432 w 1248792"/>
                      <a:gd name="connsiteY3" fmla="*/ 448445 h 1033062"/>
                      <a:gd name="connsiteX4" fmla="*/ 661837 w 1248792"/>
                      <a:gd name="connsiteY4" fmla="*/ 1032965 h 1033062"/>
                      <a:gd name="connsiteX5" fmla="*/ 380718 w 1248792"/>
                      <a:gd name="connsiteY5" fmla="*/ 402053 h 1033062"/>
                      <a:gd name="connsiteX6" fmla="*/ 3265 w 1248792"/>
                      <a:gd name="connsiteY6" fmla="*/ 395377 h 1033062"/>
                      <a:gd name="connsiteX0" fmla="*/ 3265 w 1245698"/>
                      <a:gd name="connsiteY0" fmla="*/ 395377 h 1032988"/>
                      <a:gd name="connsiteX1" fmla="*/ 611427 w 1245698"/>
                      <a:gd name="connsiteY1" fmla="*/ 0 h 1032988"/>
                      <a:gd name="connsiteX2" fmla="*/ 1236841 w 1245698"/>
                      <a:gd name="connsiteY2" fmla="*/ 395377 h 1032988"/>
                      <a:gd name="connsiteX3" fmla="*/ 811791 w 1245698"/>
                      <a:gd name="connsiteY3" fmla="*/ 425250 h 1032988"/>
                      <a:gd name="connsiteX4" fmla="*/ 661837 w 1245698"/>
                      <a:gd name="connsiteY4" fmla="*/ 1032965 h 1032988"/>
                      <a:gd name="connsiteX5" fmla="*/ 380718 w 1245698"/>
                      <a:gd name="connsiteY5" fmla="*/ 402053 h 1032988"/>
                      <a:gd name="connsiteX6" fmla="*/ 3265 w 1245698"/>
                      <a:gd name="connsiteY6" fmla="*/ 395377 h 1032988"/>
                      <a:gd name="connsiteX0" fmla="*/ 3265 w 1245698"/>
                      <a:gd name="connsiteY0" fmla="*/ 395377 h 638778"/>
                      <a:gd name="connsiteX1" fmla="*/ 611427 w 1245698"/>
                      <a:gd name="connsiteY1" fmla="*/ 0 h 638778"/>
                      <a:gd name="connsiteX2" fmla="*/ 1236841 w 1245698"/>
                      <a:gd name="connsiteY2" fmla="*/ 395377 h 638778"/>
                      <a:gd name="connsiteX3" fmla="*/ 811791 w 1245698"/>
                      <a:gd name="connsiteY3" fmla="*/ 425250 h 638778"/>
                      <a:gd name="connsiteX4" fmla="*/ 661837 w 1245698"/>
                      <a:gd name="connsiteY4" fmla="*/ 638643 h 638778"/>
                      <a:gd name="connsiteX5" fmla="*/ 380718 w 1245698"/>
                      <a:gd name="connsiteY5" fmla="*/ 402053 h 638778"/>
                      <a:gd name="connsiteX6" fmla="*/ 3265 w 1245698"/>
                      <a:gd name="connsiteY6" fmla="*/ 395377 h 638778"/>
                      <a:gd name="connsiteX0" fmla="*/ 3265 w 1245698"/>
                      <a:gd name="connsiteY0" fmla="*/ 395377 h 532034"/>
                      <a:gd name="connsiteX1" fmla="*/ 611427 w 1245698"/>
                      <a:gd name="connsiteY1" fmla="*/ 0 h 532034"/>
                      <a:gd name="connsiteX2" fmla="*/ 1236841 w 1245698"/>
                      <a:gd name="connsiteY2" fmla="*/ 395377 h 532034"/>
                      <a:gd name="connsiteX3" fmla="*/ 811791 w 1245698"/>
                      <a:gd name="connsiteY3" fmla="*/ 425250 h 532034"/>
                      <a:gd name="connsiteX4" fmla="*/ 602892 w 1245698"/>
                      <a:gd name="connsiteY4" fmla="*/ 525255 h 532034"/>
                      <a:gd name="connsiteX5" fmla="*/ 380718 w 1245698"/>
                      <a:gd name="connsiteY5" fmla="*/ 402053 h 532034"/>
                      <a:gd name="connsiteX6" fmla="*/ 3265 w 1245698"/>
                      <a:gd name="connsiteY6" fmla="*/ 395377 h 532034"/>
                      <a:gd name="connsiteX0" fmla="*/ 1483 w 1238650"/>
                      <a:gd name="connsiteY0" fmla="*/ 116002 h 252659"/>
                      <a:gd name="connsiteX1" fmla="*/ 529062 w 1238650"/>
                      <a:gd name="connsiteY1" fmla="*/ 0 h 252659"/>
                      <a:gd name="connsiteX2" fmla="*/ 1235059 w 1238650"/>
                      <a:gd name="connsiteY2" fmla="*/ 116002 h 252659"/>
                      <a:gd name="connsiteX3" fmla="*/ 810009 w 1238650"/>
                      <a:gd name="connsiteY3" fmla="*/ 145875 h 252659"/>
                      <a:gd name="connsiteX4" fmla="*/ 601110 w 1238650"/>
                      <a:gd name="connsiteY4" fmla="*/ 245880 h 252659"/>
                      <a:gd name="connsiteX5" fmla="*/ 378936 w 1238650"/>
                      <a:gd name="connsiteY5" fmla="*/ 122678 h 252659"/>
                      <a:gd name="connsiteX6" fmla="*/ 1483 w 1238650"/>
                      <a:gd name="connsiteY6" fmla="*/ 116002 h 252659"/>
                      <a:gd name="connsiteX0" fmla="*/ 698 w 1660931"/>
                      <a:gd name="connsiteY0" fmla="*/ 1342 h 515400"/>
                      <a:gd name="connsiteX1" fmla="*/ 951343 w 1660931"/>
                      <a:gd name="connsiteY1" fmla="*/ 262741 h 515400"/>
                      <a:gd name="connsiteX2" fmla="*/ 1657340 w 1660931"/>
                      <a:gd name="connsiteY2" fmla="*/ 378743 h 515400"/>
                      <a:gd name="connsiteX3" fmla="*/ 1232290 w 1660931"/>
                      <a:gd name="connsiteY3" fmla="*/ 408616 h 515400"/>
                      <a:gd name="connsiteX4" fmla="*/ 1023391 w 1660931"/>
                      <a:gd name="connsiteY4" fmla="*/ 508621 h 515400"/>
                      <a:gd name="connsiteX5" fmla="*/ 801217 w 1660931"/>
                      <a:gd name="connsiteY5" fmla="*/ 385419 h 515400"/>
                      <a:gd name="connsiteX6" fmla="*/ 698 w 1660931"/>
                      <a:gd name="connsiteY6" fmla="*/ 1342 h 515400"/>
                      <a:gd name="connsiteX0" fmla="*/ 698 w 2384237"/>
                      <a:gd name="connsiteY0" fmla="*/ 89403 h 597571"/>
                      <a:gd name="connsiteX1" fmla="*/ 951343 w 2384237"/>
                      <a:gd name="connsiteY1" fmla="*/ 350802 h 597571"/>
                      <a:gd name="connsiteX2" fmla="*/ 2382598 w 2384237"/>
                      <a:gd name="connsiteY2" fmla="*/ 1180 h 597571"/>
                      <a:gd name="connsiteX3" fmla="*/ 1232290 w 2384237"/>
                      <a:gd name="connsiteY3" fmla="*/ 496677 h 597571"/>
                      <a:gd name="connsiteX4" fmla="*/ 1023391 w 2384237"/>
                      <a:gd name="connsiteY4" fmla="*/ 596682 h 597571"/>
                      <a:gd name="connsiteX5" fmla="*/ 801217 w 2384237"/>
                      <a:gd name="connsiteY5" fmla="*/ 473480 h 597571"/>
                      <a:gd name="connsiteX6" fmla="*/ 698 w 2384237"/>
                      <a:gd name="connsiteY6" fmla="*/ 89403 h 597571"/>
                      <a:gd name="connsiteX0" fmla="*/ 7057 w 2389155"/>
                      <a:gd name="connsiteY0" fmla="*/ 92284 h 600452"/>
                      <a:gd name="connsiteX1" fmla="*/ 1320332 w 2389155"/>
                      <a:gd name="connsiteY1" fmla="*/ 255657 h 600452"/>
                      <a:gd name="connsiteX2" fmla="*/ 2388957 w 2389155"/>
                      <a:gd name="connsiteY2" fmla="*/ 4061 h 600452"/>
                      <a:gd name="connsiteX3" fmla="*/ 1238649 w 2389155"/>
                      <a:gd name="connsiteY3" fmla="*/ 499558 h 600452"/>
                      <a:gd name="connsiteX4" fmla="*/ 1029750 w 2389155"/>
                      <a:gd name="connsiteY4" fmla="*/ 599563 h 600452"/>
                      <a:gd name="connsiteX5" fmla="*/ 807576 w 2389155"/>
                      <a:gd name="connsiteY5" fmla="*/ 476361 h 600452"/>
                      <a:gd name="connsiteX6" fmla="*/ 7057 w 2389155"/>
                      <a:gd name="connsiteY6" fmla="*/ 92284 h 600452"/>
                      <a:gd name="connsiteX0" fmla="*/ 892 w 2384211"/>
                      <a:gd name="connsiteY0" fmla="*/ 89496 h 597664"/>
                      <a:gd name="connsiteX1" fmla="*/ 971685 w 2384211"/>
                      <a:gd name="connsiteY1" fmla="*/ 345994 h 597664"/>
                      <a:gd name="connsiteX2" fmla="*/ 2382792 w 2384211"/>
                      <a:gd name="connsiteY2" fmla="*/ 1273 h 597664"/>
                      <a:gd name="connsiteX3" fmla="*/ 1232484 w 2384211"/>
                      <a:gd name="connsiteY3" fmla="*/ 496770 h 597664"/>
                      <a:gd name="connsiteX4" fmla="*/ 1023585 w 2384211"/>
                      <a:gd name="connsiteY4" fmla="*/ 596775 h 597664"/>
                      <a:gd name="connsiteX5" fmla="*/ 801411 w 2384211"/>
                      <a:gd name="connsiteY5" fmla="*/ 473573 h 597664"/>
                      <a:gd name="connsiteX6" fmla="*/ 892 w 2384211"/>
                      <a:gd name="connsiteY6" fmla="*/ 89496 h 597664"/>
                      <a:gd name="connsiteX0" fmla="*/ 892 w 2424191"/>
                      <a:gd name="connsiteY0" fmla="*/ 92304 h 669602"/>
                      <a:gd name="connsiteX1" fmla="*/ 971685 w 2424191"/>
                      <a:gd name="connsiteY1" fmla="*/ 348802 h 669602"/>
                      <a:gd name="connsiteX2" fmla="*/ 2382792 w 2424191"/>
                      <a:gd name="connsiteY2" fmla="*/ 4081 h 669602"/>
                      <a:gd name="connsiteX3" fmla="*/ 1957743 w 2424191"/>
                      <a:gd name="connsiteY3" fmla="*/ 631913 h 669602"/>
                      <a:gd name="connsiteX4" fmla="*/ 1023585 w 2424191"/>
                      <a:gd name="connsiteY4" fmla="*/ 599583 h 669602"/>
                      <a:gd name="connsiteX5" fmla="*/ 801411 w 2424191"/>
                      <a:gd name="connsiteY5" fmla="*/ 476381 h 669602"/>
                      <a:gd name="connsiteX6" fmla="*/ 892 w 2424191"/>
                      <a:gd name="connsiteY6" fmla="*/ 92304 h 669602"/>
                      <a:gd name="connsiteX0" fmla="*/ 228992 w 2652291"/>
                      <a:gd name="connsiteY0" fmla="*/ 92304 h 691231"/>
                      <a:gd name="connsiteX1" fmla="*/ 1199785 w 2652291"/>
                      <a:gd name="connsiteY1" fmla="*/ 348802 h 691231"/>
                      <a:gd name="connsiteX2" fmla="*/ 2610892 w 2652291"/>
                      <a:gd name="connsiteY2" fmla="*/ 4081 h 691231"/>
                      <a:gd name="connsiteX3" fmla="*/ 2185843 w 2652291"/>
                      <a:gd name="connsiteY3" fmla="*/ 631913 h 691231"/>
                      <a:gd name="connsiteX4" fmla="*/ 1251685 w 2652291"/>
                      <a:gd name="connsiteY4" fmla="*/ 599583 h 691231"/>
                      <a:gd name="connsiteX5" fmla="*/ 1029511 w 2652291"/>
                      <a:gd name="connsiteY5" fmla="*/ 476381 h 691231"/>
                      <a:gd name="connsiteX6" fmla="*/ 57841 w 2652291"/>
                      <a:gd name="connsiteY6" fmla="*/ 680941 h 691231"/>
                      <a:gd name="connsiteX7" fmla="*/ 228992 w 2652291"/>
                      <a:gd name="connsiteY7" fmla="*/ 92304 h 691231"/>
                      <a:gd name="connsiteX0" fmla="*/ 228992 w 2652291"/>
                      <a:gd name="connsiteY0" fmla="*/ 92304 h 714682"/>
                      <a:gd name="connsiteX1" fmla="*/ 1199785 w 2652291"/>
                      <a:gd name="connsiteY1" fmla="*/ 348802 h 714682"/>
                      <a:gd name="connsiteX2" fmla="*/ 2610892 w 2652291"/>
                      <a:gd name="connsiteY2" fmla="*/ 4081 h 714682"/>
                      <a:gd name="connsiteX3" fmla="*/ 2185843 w 2652291"/>
                      <a:gd name="connsiteY3" fmla="*/ 631913 h 714682"/>
                      <a:gd name="connsiteX4" fmla="*/ 1251685 w 2652291"/>
                      <a:gd name="connsiteY4" fmla="*/ 599583 h 714682"/>
                      <a:gd name="connsiteX5" fmla="*/ 767613 w 2652291"/>
                      <a:gd name="connsiteY5" fmla="*/ 687137 h 714682"/>
                      <a:gd name="connsiteX6" fmla="*/ 57841 w 2652291"/>
                      <a:gd name="connsiteY6" fmla="*/ 680941 h 714682"/>
                      <a:gd name="connsiteX7" fmla="*/ 228992 w 2652291"/>
                      <a:gd name="connsiteY7" fmla="*/ 92304 h 714682"/>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767613 w 2650572"/>
                      <a:gd name="connsiteY5" fmla="*/ 687137 h 739238"/>
                      <a:gd name="connsiteX6" fmla="*/ 57841 w 2650572"/>
                      <a:gd name="connsiteY6" fmla="*/ 680941 h 739238"/>
                      <a:gd name="connsiteX7" fmla="*/ 228992 w 2650572"/>
                      <a:gd name="connsiteY7" fmla="*/ 92304 h 739238"/>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597363 w 2650572"/>
                      <a:gd name="connsiteY5" fmla="*/ 718743 h 739238"/>
                      <a:gd name="connsiteX6" fmla="*/ 57841 w 2650572"/>
                      <a:gd name="connsiteY6" fmla="*/ 680941 h 739238"/>
                      <a:gd name="connsiteX7" fmla="*/ 228992 w 2650572"/>
                      <a:gd name="connsiteY7" fmla="*/ 92304 h 739238"/>
                      <a:gd name="connsiteX0" fmla="*/ 387175 w 2808755"/>
                      <a:gd name="connsiteY0" fmla="*/ 92304 h 739464"/>
                      <a:gd name="connsiteX1" fmla="*/ 1357968 w 2808755"/>
                      <a:gd name="connsiteY1" fmla="*/ 348802 h 739464"/>
                      <a:gd name="connsiteX2" fmla="*/ 2769075 w 2808755"/>
                      <a:gd name="connsiteY2" fmla="*/ 4081 h 739464"/>
                      <a:gd name="connsiteX3" fmla="*/ 2344026 w 2808755"/>
                      <a:gd name="connsiteY3" fmla="*/ 631913 h 739464"/>
                      <a:gd name="connsiteX4" fmla="*/ 1550892 w 2808755"/>
                      <a:gd name="connsiteY4" fmla="*/ 736820 h 739464"/>
                      <a:gd name="connsiteX5" fmla="*/ 755546 w 2808755"/>
                      <a:gd name="connsiteY5" fmla="*/ 718743 h 739464"/>
                      <a:gd name="connsiteX6" fmla="*/ 36016 w 2808755"/>
                      <a:gd name="connsiteY6" fmla="*/ 527025 h 739464"/>
                      <a:gd name="connsiteX7" fmla="*/ 387175 w 2808755"/>
                      <a:gd name="connsiteY7" fmla="*/ 92304 h 739464"/>
                      <a:gd name="connsiteX0" fmla="*/ 410515 w 2832095"/>
                      <a:gd name="connsiteY0" fmla="*/ 92304 h 745050"/>
                      <a:gd name="connsiteX1" fmla="*/ 1381308 w 2832095"/>
                      <a:gd name="connsiteY1" fmla="*/ 348802 h 745050"/>
                      <a:gd name="connsiteX2" fmla="*/ 2792415 w 2832095"/>
                      <a:gd name="connsiteY2" fmla="*/ 4081 h 745050"/>
                      <a:gd name="connsiteX3" fmla="*/ 2367366 w 2832095"/>
                      <a:gd name="connsiteY3" fmla="*/ 631913 h 745050"/>
                      <a:gd name="connsiteX4" fmla="*/ 1574232 w 2832095"/>
                      <a:gd name="connsiteY4" fmla="*/ 736820 h 745050"/>
                      <a:gd name="connsiteX5" fmla="*/ 59356 w 2832095"/>
                      <a:gd name="connsiteY5" fmla="*/ 527025 h 745050"/>
                      <a:gd name="connsiteX6" fmla="*/ 410515 w 2832095"/>
                      <a:gd name="connsiteY6" fmla="*/ 92304 h 745050"/>
                      <a:gd name="connsiteX0" fmla="*/ 379359 w 2800939"/>
                      <a:gd name="connsiteY0" fmla="*/ 92304 h 745050"/>
                      <a:gd name="connsiteX1" fmla="*/ 1350152 w 2800939"/>
                      <a:gd name="connsiteY1" fmla="*/ 348802 h 745050"/>
                      <a:gd name="connsiteX2" fmla="*/ 2761259 w 2800939"/>
                      <a:gd name="connsiteY2" fmla="*/ 4081 h 745050"/>
                      <a:gd name="connsiteX3" fmla="*/ 2336210 w 2800939"/>
                      <a:gd name="connsiteY3" fmla="*/ 631913 h 745050"/>
                      <a:gd name="connsiteX4" fmla="*/ 1543076 w 2800939"/>
                      <a:gd name="connsiteY4" fmla="*/ 736820 h 745050"/>
                      <a:gd name="connsiteX5" fmla="*/ 63065 w 2800939"/>
                      <a:gd name="connsiteY5" fmla="*/ 238681 h 745050"/>
                      <a:gd name="connsiteX6" fmla="*/ 379359 w 2800939"/>
                      <a:gd name="connsiteY6" fmla="*/ 92304 h 745050"/>
                      <a:gd name="connsiteX0" fmla="*/ 379359 w 2791362"/>
                      <a:gd name="connsiteY0" fmla="*/ 92304 h 743302"/>
                      <a:gd name="connsiteX1" fmla="*/ 1350152 w 2791362"/>
                      <a:gd name="connsiteY1" fmla="*/ 348802 h 743302"/>
                      <a:gd name="connsiteX2" fmla="*/ 2761259 w 2791362"/>
                      <a:gd name="connsiteY2" fmla="*/ 4081 h 743302"/>
                      <a:gd name="connsiteX3" fmla="*/ 2336210 w 2791362"/>
                      <a:gd name="connsiteY3" fmla="*/ 631913 h 743302"/>
                      <a:gd name="connsiteX4" fmla="*/ 2589578 w 2791362"/>
                      <a:gd name="connsiteY4" fmla="*/ 279125 h 743302"/>
                      <a:gd name="connsiteX5" fmla="*/ 1543076 w 2791362"/>
                      <a:gd name="connsiteY5" fmla="*/ 736820 h 743302"/>
                      <a:gd name="connsiteX6" fmla="*/ 63065 w 2791362"/>
                      <a:gd name="connsiteY6" fmla="*/ 238681 h 743302"/>
                      <a:gd name="connsiteX7" fmla="*/ 379359 w 2791362"/>
                      <a:gd name="connsiteY7" fmla="*/ 92304 h 743302"/>
                      <a:gd name="connsiteX0" fmla="*/ 379359 w 3363253"/>
                      <a:gd name="connsiteY0" fmla="*/ 327294 h 978292"/>
                      <a:gd name="connsiteX1" fmla="*/ 1350152 w 3363253"/>
                      <a:gd name="connsiteY1" fmla="*/ 583792 h 978292"/>
                      <a:gd name="connsiteX2" fmla="*/ 2761259 w 3363253"/>
                      <a:gd name="connsiteY2" fmla="*/ 239071 h 978292"/>
                      <a:gd name="connsiteX3" fmla="*/ 3361322 w 3363253"/>
                      <a:gd name="connsiteY3" fmla="*/ 7290 h 978292"/>
                      <a:gd name="connsiteX4" fmla="*/ 2589578 w 3363253"/>
                      <a:gd name="connsiteY4" fmla="*/ 514115 h 978292"/>
                      <a:gd name="connsiteX5" fmla="*/ 1543076 w 3363253"/>
                      <a:gd name="connsiteY5" fmla="*/ 971810 h 978292"/>
                      <a:gd name="connsiteX6" fmla="*/ 63065 w 3363253"/>
                      <a:gd name="connsiteY6" fmla="*/ 473671 h 978292"/>
                      <a:gd name="connsiteX7" fmla="*/ 379359 w 3363253"/>
                      <a:gd name="connsiteY7" fmla="*/ 327294 h 978292"/>
                      <a:gd name="connsiteX0" fmla="*/ 379359 w 2853885"/>
                      <a:gd name="connsiteY0" fmla="*/ 88806 h 739804"/>
                      <a:gd name="connsiteX1" fmla="*/ 1350152 w 2853885"/>
                      <a:gd name="connsiteY1" fmla="*/ 345304 h 739804"/>
                      <a:gd name="connsiteX2" fmla="*/ 2761259 w 2853885"/>
                      <a:gd name="connsiteY2" fmla="*/ 583 h 739804"/>
                      <a:gd name="connsiteX3" fmla="*/ 2589578 w 2853885"/>
                      <a:gd name="connsiteY3" fmla="*/ 275627 h 739804"/>
                      <a:gd name="connsiteX4" fmla="*/ 1543076 w 2853885"/>
                      <a:gd name="connsiteY4" fmla="*/ 733322 h 739804"/>
                      <a:gd name="connsiteX5" fmla="*/ 63065 w 2853885"/>
                      <a:gd name="connsiteY5" fmla="*/ 235183 h 739804"/>
                      <a:gd name="connsiteX6" fmla="*/ 379359 w 2853885"/>
                      <a:gd name="connsiteY6" fmla="*/ 88806 h 739804"/>
                      <a:gd name="connsiteX0" fmla="*/ 379359 w 2638303"/>
                      <a:gd name="connsiteY0" fmla="*/ 136221 h 787219"/>
                      <a:gd name="connsiteX1" fmla="*/ 1350152 w 2638303"/>
                      <a:gd name="connsiteY1" fmla="*/ 392719 h 787219"/>
                      <a:gd name="connsiteX2" fmla="*/ 2101983 w 2638303"/>
                      <a:gd name="connsiteY2" fmla="*/ 457 h 787219"/>
                      <a:gd name="connsiteX3" fmla="*/ 2589578 w 2638303"/>
                      <a:gd name="connsiteY3" fmla="*/ 323042 h 787219"/>
                      <a:gd name="connsiteX4" fmla="*/ 1543076 w 2638303"/>
                      <a:gd name="connsiteY4" fmla="*/ 780737 h 787219"/>
                      <a:gd name="connsiteX5" fmla="*/ 63065 w 2638303"/>
                      <a:gd name="connsiteY5" fmla="*/ 282598 h 787219"/>
                      <a:gd name="connsiteX6" fmla="*/ 379359 w 2638303"/>
                      <a:gd name="connsiteY6" fmla="*/ 136221 h 787219"/>
                      <a:gd name="connsiteX0" fmla="*/ 390931 w 2644581"/>
                      <a:gd name="connsiteY0" fmla="*/ 135891 h 786889"/>
                      <a:gd name="connsiteX1" fmla="*/ 1864745 w 2644581"/>
                      <a:gd name="connsiteY1" fmla="*/ 282184 h 786889"/>
                      <a:gd name="connsiteX2" fmla="*/ 2113555 w 2644581"/>
                      <a:gd name="connsiteY2" fmla="*/ 127 h 786889"/>
                      <a:gd name="connsiteX3" fmla="*/ 2601150 w 2644581"/>
                      <a:gd name="connsiteY3" fmla="*/ 322712 h 786889"/>
                      <a:gd name="connsiteX4" fmla="*/ 1554648 w 2644581"/>
                      <a:gd name="connsiteY4" fmla="*/ 780407 h 786889"/>
                      <a:gd name="connsiteX5" fmla="*/ 74637 w 2644581"/>
                      <a:gd name="connsiteY5" fmla="*/ 282268 h 786889"/>
                      <a:gd name="connsiteX6" fmla="*/ 390931 w 2644581"/>
                      <a:gd name="connsiteY6" fmla="*/ 135891 h 786889"/>
                      <a:gd name="connsiteX0" fmla="*/ 390931 w 2581353"/>
                      <a:gd name="connsiteY0" fmla="*/ 143518 h 803668"/>
                      <a:gd name="connsiteX1" fmla="*/ 1864745 w 2581353"/>
                      <a:gd name="connsiteY1" fmla="*/ 289811 h 803668"/>
                      <a:gd name="connsiteX2" fmla="*/ 2113555 w 2581353"/>
                      <a:gd name="connsiteY2" fmla="*/ 7754 h 803668"/>
                      <a:gd name="connsiteX3" fmla="*/ 2534243 w 2581353"/>
                      <a:gd name="connsiteY3" fmla="*/ 657112 h 803668"/>
                      <a:gd name="connsiteX4" fmla="*/ 1554648 w 2581353"/>
                      <a:gd name="connsiteY4" fmla="*/ 788034 h 803668"/>
                      <a:gd name="connsiteX5" fmla="*/ 74637 w 2581353"/>
                      <a:gd name="connsiteY5" fmla="*/ 289895 h 803668"/>
                      <a:gd name="connsiteX6" fmla="*/ 390931 w 2581353"/>
                      <a:gd name="connsiteY6" fmla="*/ 143518 h 803668"/>
                      <a:gd name="connsiteX0" fmla="*/ 377783 w 2575552"/>
                      <a:gd name="connsiteY0" fmla="*/ 140759 h 800909"/>
                      <a:gd name="connsiteX1" fmla="*/ 1268685 w 2575552"/>
                      <a:gd name="connsiteY1" fmla="*/ 343536 h 800909"/>
                      <a:gd name="connsiteX2" fmla="*/ 2100407 w 2575552"/>
                      <a:gd name="connsiteY2" fmla="*/ 4995 h 800909"/>
                      <a:gd name="connsiteX3" fmla="*/ 2521095 w 2575552"/>
                      <a:gd name="connsiteY3" fmla="*/ 654353 h 800909"/>
                      <a:gd name="connsiteX4" fmla="*/ 1541500 w 2575552"/>
                      <a:gd name="connsiteY4" fmla="*/ 785275 h 800909"/>
                      <a:gd name="connsiteX5" fmla="*/ 61489 w 2575552"/>
                      <a:gd name="connsiteY5" fmla="*/ 287136 h 800909"/>
                      <a:gd name="connsiteX6" fmla="*/ 377783 w 2575552"/>
                      <a:gd name="connsiteY6" fmla="*/ 140759 h 800909"/>
                      <a:gd name="connsiteX0" fmla="*/ 377783 w 2575552"/>
                      <a:gd name="connsiteY0" fmla="*/ 140759 h 661956"/>
                      <a:gd name="connsiteX1" fmla="*/ 1268685 w 2575552"/>
                      <a:gd name="connsiteY1" fmla="*/ 343536 h 661956"/>
                      <a:gd name="connsiteX2" fmla="*/ 2100407 w 2575552"/>
                      <a:gd name="connsiteY2" fmla="*/ 4995 h 661956"/>
                      <a:gd name="connsiteX3" fmla="*/ 2521095 w 2575552"/>
                      <a:gd name="connsiteY3" fmla="*/ 654353 h 661956"/>
                      <a:gd name="connsiteX4" fmla="*/ 724542 w 2575552"/>
                      <a:gd name="connsiteY4" fmla="*/ 592900 h 661956"/>
                      <a:gd name="connsiteX5" fmla="*/ 61489 w 2575552"/>
                      <a:gd name="connsiteY5" fmla="*/ 287136 h 661956"/>
                      <a:gd name="connsiteX6" fmla="*/ 377783 w 2575552"/>
                      <a:gd name="connsiteY6" fmla="*/ 140759 h 661956"/>
                      <a:gd name="connsiteX0" fmla="*/ 377783 w 2503813"/>
                      <a:gd name="connsiteY0" fmla="*/ 136405 h 597137"/>
                      <a:gd name="connsiteX1" fmla="*/ 1268685 w 2503813"/>
                      <a:gd name="connsiteY1" fmla="*/ 339182 h 597137"/>
                      <a:gd name="connsiteX2" fmla="*/ 2100407 w 2503813"/>
                      <a:gd name="connsiteY2" fmla="*/ 641 h 597137"/>
                      <a:gd name="connsiteX3" fmla="*/ 2442448 w 2503813"/>
                      <a:gd name="connsiteY3" fmla="*/ 267674 h 597137"/>
                      <a:gd name="connsiteX4" fmla="*/ 724542 w 2503813"/>
                      <a:gd name="connsiteY4" fmla="*/ 588546 h 597137"/>
                      <a:gd name="connsiteX5" fmla="*/ 61489 w 2503813"/>
                      <a:gd name="connsiteY5" fmla="*/ 282782 h 597137"/>
                      <a:gd name="connsiteX6" fmla="*/ 377783 w 2503813"/>
                      <a:gd name="connsiteY6" fmla="*/ 136405 h 597137"/>
                      <a:gd name="connsiteX0" fmla="*/ 377783 w 2442448"/>
                      <a:gd name="connsiteY0" fmla="*/ 136693 h 597425"/>
                      <a:gd name="connsiteX1" fmla="*/ 1268685 w 2442448"/>
                      <a:gd name="connsiteY1" fmla="*/ 339470 h 597425"/>
                      <a:gd name="connsiteX2" fmla="*/ 2100407 w 2442448"/>
                      <a:gd name="connsiteY2" fmla="*/ 929 h 597425"/>
                      <a:gd name="connsiteX3" fmla="*/ 2442448 w 2442448"/>
                      <a:gd name="connsiteY3" fmla="*/ 267962 h 597425"/>
                      <a:gd name="connsiteX4" fmla="*/ 724542 w 2442448"/>
                      <a:gd name="connsiteY4" fmla="*/ 588834 h 597425"/>
                      <a:gd name="connsiteX5" fmla="*/ 61489 w 2442448"/>
                      <a:gd name="connsiteY5" fmla="*/ 283070 h 597425"/>
                      <a:gd name="connsiteX6" fmla="*/ 377783 w 2442448"/>
                      <a:gd name="connsiteY6" fmla="*/ 136693 h 597425"/>
                      <a:gd name="connsiteX0" fmla="*/ 32584 w 2097249"/>
                      <a:gd name="connsiteY0" fmla="*/ 136693 h 597425"/>
                      <a:gd name="connsiteX1" fmla="*/ 923486 w 2097249"/>
                      <a:gd name="connsiteY1" fmla="*/ 339470 h 597425"/>
                      <a:gd name="connsiteX2" fmla="*/ 1755208 w 2097249"/>
                      <a:gd name="connsiteY2" fmla="*/ 929 h 597425"/>
                      <a:gd name="connsiteX3" fmla="*/ 2097249 w 2097249"/>
                      <a:gd name="connsiteY3" fmla="*/ 267962 h 597425"/>
                      <a:gd name="connsiteX4" fmla="*/ 379343 w 2097249"/>
                      <a:gd name="connsiteY4" fmla="*/ 588834 h 597425"/>
                      <a:gd name="connsiteX5" fmla="*/ 32584 w 2097249"/>
                      <a:gd name="connsiteY5" fmla="*/ 136693 h 597425"/>
                      <a:gd name="connsiteX0" fmla="*/ 255037 w 2319702"/>
                      <a:gd name="connsiteY0" fmla="*/ 136693 h 415655"/>
                      <a:gd name="connsiteX1" fmla="*/ 1145939 w 2319702"/>
                      <a:gd name="connsiteY1" fmla="*/ 339470 h 415655"/>
                      <a:gd name="connsiteX2" fmla="*/ 1977661 w 2319702"/>
                      <a:gd name="connsiteY2" fmla="*/ 929 h 415655"/>
                      <a:gd name="connsiteX3" fmla="*/ 2319702 w 2319702"/>
                      <a:gd name="connsiteY3" fmla="*/ 267962 h 415655"/>
                      <a:gd name="connsiteX4" fmla="*/ 166791 w 2319702"/>
                      <a:gd name="connsiteY4" fmla="*/ 400102 h 415655"/>
                      <a:gd name="connsiteX5" fmla="*/ 255037 w 2319702"/>
                      <a:gd name="connsiteY5" fmla="*/ 136693 h 415655"/>
                      <a:gd name="connsiteX0" fmla="*/ 263274 w 2327939"/>
                      <a:gd name="connsiteY0" fmla="*/ 135959 h 414921"/>
                      <a:gd name="connsiteX1" fmla="*/ 1351389 w 2327939"/>
                      <a:gd name="connsiteY1" fmla="*/ 222733 h 414921"/>
                      <a:gd name="connsiteX2" fmla="*/ 1985898 w 2327939"/>
                      <a:gd name="connsiteY2" fmla="*/ 195 h 414921"/>
                      <a:gd name="connsiteX3" fmla="*/ 2327939 w 2327939"/>
                      <a:gd name="connsiteY3" fmla="*/ 267228 h 414921"/>
                      <a:gd name="connsiteX4" fmla="*/ 175028 w 2327939"/>
                      <a:gd name="connsiteY4" fmla="*/ 399368 h 414921"/>
                      <a:gd name="connsiteX5" fmla="*/ 263274 w 2327939"/>
                      <a:gd name="connsiteY5" fmla="*/ 135959 h 414921"/>
                      <a:gd name="connsiteX0" fmla="*/ 248493 w 2313158"/>
                      <a:gd name="connsiteY0" fmla="*/ 135959 h 414921"/>
                      <a:gd name="connsiteX1" fmla="*/ 1336608 w 2313158"/>
                      <a:gd name="connsiteY1" fmla="*/ 222733 h 414921"/>
                      <a:gd name="connsiteX2" fmla="*/ 1971117 w 2313158"/>
                      <a:gd name="connsiteY2" fmla="*/ 195 h 414921"/>
                      <a:gd name="connsiteX3" fmla="*/ 2313158 w 2313158"/>
                      <a:gd name="connsiteY3" fmla="*/ 267228 h 414921"/>
                      <a:gd name="connsiteX4" fmla="*/ 160247 w 2313158"/>
                      <a:gd name="connsiteY4" fmla="*/ 399368 h 414921"/>
                      <a:gd name="connsiteX5" fmla="*/ 248493 w 2313158"/>
                      <a:gd name="connsiteY5" fmla="*/ 135959 h 414921"/>
                      <a:gd name="connsiteX0" fmla="*/ 248493 w 2313158"/>
                      <a:gd name="connsiteY0" fmla="*/ 135959 h 417871"/>
                      <a:gd name="connsiteX1" fmla="*/ 1336608 w 2313158"/>
                      <a:gd name="connsiteY1" fmla="*/ 222733 h 417871"/>
                      <a:gd name="connsiteX2" fmla="*/ 1971117 w 2313158"/>
                      <a:gd name="connsiteY2" fmla="*/ 195 h 417871"/>
                      <a:gd name="connsiteX3" fmla="*/ 2313158 w 2313158"/>
                      <a:gd name="connsiteY3" fmla="*/ 267228 h 417871"/>
                      <a:gd name="connsiteX4" fmla="*/ 160247 w 2313158"/>
                      <a:gd name="connsiteY4" fmla="*/ 399368 h 417871"/>
                      <a:gd name="connsiteX5" fmla="*/ 248493 w 2313158"/>
                      <a:gd name="connsiteY5" fmla="*/ 135959 h 417871"/>
                      <a:gd name="connsiteX0" fmla="*/ 248493 w 2549589"/>
                      <a:gd name="connsiteY0" fmla="*/ 135959 h 417871"/>
                      <a:gd name="connsiteX1" fmla="*/ 1336608 w 2549589"/>
                      <a:gd name="connsiteY1" fmla="*/ 222733 h 417871"/>
                      <a:gd name="connsiteX2" fmla="*/ 1971117 w 2549589"/>
                      <a:gd name="connsiteY2" fmla="*/ 195 h 417871"/>
                      <a:gd name="connsiteX3" fmla="*/ 2313158 w 2549589"/>
                      <a:gd name="connsiteY3" fmla="*/ 267228 h 417871"/>
                      <a:gd name="connsiteX4" fmla="*/ 160247 w 2549589"/>
                      <a:gd name="connsiteY4" fmla="*/ 399368 h 417871"/>
                      <a:gd name="connsiteX5" fmla="*/ 248493 w 2549589"/>
                      <a:gd name="connsiteY5" fmla="*/ 135959 h 417871"/>
                      <a:gd name="connsiteX0" fmla="*/ 248493 w 2549589"/>
                      <a:gd name="connsiteY0" fmla="*/ 135959 h 402543"/>
                      <a:gd name="connsiteX1" fmla="*/ 1336608 w 2549589"/>
                      <a:gd name="connsiteY1" fmla="*/ 222733 h 402543"/>
                      <a:gd name="connsiteX2" fmla="*/ 1971117 w 2549589"/>
                      <a:gd name="connsiteY2" fmla="*/ 195 h 402543"/>
                      <a:gd name="connsiteX3" fmla="*/ 2313158 w 2549589"/>
                      <a:gd name="connsiteY3" fmla="*/ 267228 h 402543"/>
                      <a:gd name="connsiteX4" fmla="*/ 160247 w 2549589"/>
                      <a:gd name="connsiteY4" fmla="*/ 399368 h 402543"/>
                      <a:gd name="connsiteX5" fmla="*/ 248493 w 2549589"/>
                      <a:gd name="connsiteY5" fmla="*/ 135959 h 402543"/>
                      <a:gd name="connsiteX0" fmla="*/ 416275 w 2717371"/>
                      <a:gd name="connsiteY0" fmla="*/ 135959 h 426609"/>
                      <a:gd name="connsiteX1" fmla="*/ 1504390 w 2717371"/>
                      <a:gd name="connsiteY1" fmla="*/ 222733 h 426609"/>
                      <a:gd name="connsiteX2" fmla="*/ 2138899 w 2717371"/>
                      <a:gd name="connsiteY2" fmla="*/ 195 h 426609"/>
                      <a:gd name="connsiteX3" fmla="*/ 2480940 w 2717371"/>
                      <a:gd name="connsiteY3" fmla="*/ 267228 h 426609"/>
                      <a:gd name="connsiteX4" fmla="*/ 328029 w 2717371"/>
                      <a:gd name="connsiteY4" fmla="*/ 399368 h 426609"/>
                      <a:gd name="connsiteX5" fmla="*/ 416275 w 2717371"/>
                      <a:gd name="connsiteY5" fmla="*/ 135959 h 426609"/>
                      <a:gd name="connsiteX0" fmla="*/ 284265 w 2585361"/>
                      <a:gd name="connsiteY0" fmla="*/ 135959 h 406617"/>
                      <a:gd name="connsiteX1" fmla="*/ 1372380 w 2585361"/>
                      <a:gd name="connsiteY1" fmla="*/ 222733 h 406617"/>
                      <a:gd name="connsiteX2" fmla="*/ 2006889 w 2585361"/>
                      <a:gd name="connsiteY2" fmla="*/ 195 h 406617"/>
                      <a:gd name="connsiteX3" fmla="*/ 2348930 w 2585361"/>
                      <a:gd name="connsiteY3" fmla="*/ 267228 h 406617"/>
                      <a:gd name="connsiteX4" fmla="*/ 196019 w 2585361"/>
                      <a:gd name="connsiteY4" fmla="*/ 399368 h 406617"/>
                      <a:gd name="connsiteX5" fmla="*/ 284265 w 2585361"/>
                      <a:gd name="connsiteY5" fmla="*/ 135959 h 406617"/>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95694 w 2428891"/>
                      <a:gd name="connsiteY0" fmla="*/ 147589 h 420353"/>
                      <a:gd name="connsiteX1" fmla="*/ 1383809 w 2428891"/>
                      <a:gd name="connsiteY1" fmla="*/ 234363 h 420353"/>
                      <a:gd name="connsiteX2" fmla="*/ 2018318 w 2428891"/>
                      <a:gd name="connsiteY2" fmla="*/ 11825 h 420353"/>
                      <a:gd name="connsiteX3" fmla="*/ 2360359 w 2428891"/>
                      <a:gd name="connsiteY3" fmla="*/ 278858 h 420353"/>
                      <a:gd name="connsiteX4" fmla="*/ 207448 w 2428891"/>
                      <a:gd name="connsiteY4" fmla="*/ 410998 h 420353"/>
                      <a:gd name="connsiteX5" fmla="*/ 295694 w 2428891"/>
                      <a:gd name="connsiteY5" fmla="*/ 147589 h 420353"/>
                      <a:gd name="connsiteX0" fmla="*/ 581083 w 2291764"/>
                      <a:gd name="connsiteY0" fmla="*/ 97330 h 418136"/>
                      <a:gd name="connsiteX1" fmla="*/ 1246682 w 2291764"/>
                      <a:gd name="connsiteY1" fmla="*/ 234363 h 418136"/>
                      <a:gd name="connsiteX2" fmla="*/ 1881191 w 2291764"/>
                      <a:gd name="connsiteY2" fmla="*/ 11825 h 418136"/>
                      <a:gd name="connsiteX3" fmla="*/ 2223232 w 2291764"/>
                      <a:gd name="connsiteY3" fmla="*/ 278858 h 418136"/>
                      <a:gd name="connsiteX4" fmla="*/ 70321 w 2291764"/>
                      <a:gd name="connsiteY4" fmla="*/ 410998 h 418136"/>
                      <a:gd name="connsiteX5" fmla="*/ 581083 w 2291764"/>
                      <a:gd name="connsiteY5" fmla="*/ 97330 h 418136"/>
                      <a:gd name="connsiteX0" fmla="*/ 581083 w 2254300"/>
                      <a:gd name="connsiteY0" fmla="*/ 81542 h 400845"/>
                      <a:gd name="connsiteX1" fmla="*/ 1246682 w 2254300"/>
                      <a:gd name="connsiteY1" fmla="*/ 218575 h 400845"/>
                      <a:gd name="connsiteX2" fmla="*/ 1375042 w 2254300"/>
                      <a:gd name="connsiteY2" fmla="*/ 11373 h 400845"/>
                      <a:gd name="connsiteX3" fmla="*/ 2223232 w 2254300"/>
                      <a:gd name="connsiteY3" fmla="*/ 263070 h 400845"/>
                      <a:gd name="connsiteX4" fmla="*/ 70321 w 2254300"/>
                      <a:gd name="connsiteY4" fmla="*/ 395210 h 400845"/>
                      <a:gd name="connsiteX5" fmla="*/ 581083 w 2254300"/>
                      <a:gd name="connsiteY5" fmla="*/ 81542 h 40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4300" h="400845">
                        <a:moveTo>
                          <a:pt x="581083" y="81542"/>
                        </a:moveTo>
                        <a:cubicBezTo>
                          <a:pt x="764664" y="129541"/>
                          <a:pt x="1114356" y="230270"/>
                          <a:pt x="1246682" y="218575"/>
                        </a:cubicBezTo>
                        <a:cubicBezTo>
                          <a:pt x="1379009" y="206880"/>
                          <a:pt x="1302157" y="79268"/>
                          <a:pt x="1375042" y="11373"/>
                        </a:cubicBezTo>
                        <a:cubicBezTo>
                          <a:pt x="1447927" y="-56522"/>
                          <a:pt x="2440686" y="199097"/>
                          <a:pt x="2223232" y="263070"/>
                        </a:cubicBezTo>
                        <a:cubicBezTo>
                          <a:pt x="2005778" y="327043"/>
                          <a:pt x="344012" y="425465"/>
                          <a:pt x="70321" y="395210"/>
                        </a:cubicBezTo>
                        <a:cubicBezTo>
                          <a:pt x="-203370" y="364955"/>
                          <a:pt x="397502" y="33543"/>
                          <a:pt x="581083" y="81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4"/>
                  <p:cNvSpPr/>
                  <p:nvPr/>
                </p:nvSpPr>
                <p:spPr>
                  <a:xfrm rot="17490102">
                    <a:off x="4438127" y="4317092"/>
                    <a:ext cx="420146" cy="334607"/>
                  </a:xfrm>
                  <a:custGeom>
                    <a:avLst/>
                    <a:gdLst>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492570"/>
                      <a:gd name="connsiteY0" fmla="*/ 533400 h 1066800"/>
                      <a:gd name="connsiteX1" fmla="*/ 685800 w 1492570"/>
                      <a:gd name="connsiteY1" fmla="*/ 0 h 1066800"/>
                      <a:gd name="connsiteX2" fmla="*/ 1371600 w 1492570"/>
                      <a:gd name="connsiteY2" fmla="*/ 533400 h 1066800"/>
                      <a:gd name="connsiteX3" fmla="*/ 685800 w 1492570"/>
                      <a:gd name="connsiteY3" fmla="*/ 1066800 h 1066800"/>
                      <a:gd name="connsiteX4" fmla="*/ 0 w 1492570"/>
                      <a:gd name="connsiteY4" fmla="*/ 533400 h 1066800"/>
                      <a:gd name="connsiteX0" fmla="*/ 0 w 1486433"/>
                      <a:gd name="connsiteY0" fmla="*/ 533961 h 1068185"/>
                      <a:gd name="connsiteX1" fmla="*/ 685800 w 1486433"/>
                      <a:gd name="connsiteY1" fmla="*/ 561 h 1068185"/>
                      <a:gd name="connsiteX2" fmla="*/ 1380226 w 1486433"/>
                      <a:gd name="connsiteY2" fmla="*/ 430444 h 1068185"/>
                      <a:gd name="connsiteX3" fmla="*/ 685800 w 1486433"/>
                      <a:gd name="connsiteY3" fmla="*/ 1067361 h 1068185"/>
                      <a:gd name="connsiteX4" fmla="*/ 0 w 1486433"/>
                      <a:gd name="connsiteY4" fmla="*/ 533961 h 1068185"/>
                      <a:gd name="connsiteX0" fmla="*/ 136262 w 1622695"/>
                      <a:gd name="connsiteY0" fmla="*/ 533961 h 1067877"/>
                      <a:gd name="connsiteX1" fmla="*/ 822062 w 1622695"/>
                      <a:gd name="connsiteY1" fmla="*/ 561 h 1067877"/>
                      <a:gd name="connsiteX2" fmla="*/ 1516488 w 1622695"/>
                      <a:gd name="connsiteY2" fmla="*/ 430444 h 1067877"/>
                      <a:gd name="connsiteX3" fmla="*/ 822062 w 1622695"/>
                      <a:gd name="connsiteY3" fmla="*/ 1067361 h 1067877"/>
                      <a:gd name="connsiteX4" fmla="*/ 136262 w 1622695"/>
                      <a:gd name="connsiteY4" fmla="*/ 533961 h 1067877"/>
                      <a:gd name="connsiteX0" fmla="*/ 119863 w 1606296"/>
                      <a:gd name="connsiteY0" fmla="*/ 533961 h 1068185"/>
                      <a:gd name="connsiteX1" fmla="*/ 805663 w 1606296"/>
                      <a:gd name="connsiteY1" fmla="*/ 561 h 1068185"/>
                      <a:gd name="connsiteX2" fmla="*/ 1500089 w 1606296"/>
                      <a:gd name="connsiteY2" fmla="*/ 430444 h 1068185"/>
                      <a:gd name="connsiteX3" fmla="*/ 805663 w 1606296"/>
                      <a:gd name="connsiteY3" fmla="*/ 1067361 h 1068185"/>
                      <a:gd name="connsiteX4" fmla="*/ 119863 w 1606296"/>
                      <a:gd name="connsiteY4" fmla="*/ 533961 h 1068185"/>
                      <a:gd name="connsiteX0" fmla="*/ 91252 w 1577685"/>
                      <a:gd name="connsiteY0" fmla="*/ 533961 h 1067839"/>
                      <a:gd name="connsiteX1" fmla="*/ 777052 w 1577685"/>
                      <a:gd name="connsiteY1" fmla="*/ 561 h 1067839"/>
                      <a:gd name="connsiteX2" fmla="*/ 1471478 w 1577685"/>
                      <a:gd name="connsiteY2" fmla="*/ 430444 h 1067839"/>
                      <a:gd name="connsiteX3" fmla="*/ 777052 w 1577685"/>
                      <a:gd name="connsiteY3" fmla="*/ 1067361 h 1067839"/>
                      <a:gd name="connsiteX4" fmla="*/ 91252 w 1577685"/>
                      <a:gd name="connsiteY4" fmla="*/ 533961 h 1067839"/>
                      <a:gd name="connsiteX0" fmla="*/ 97023 w 1504750"/>
                      <a:gd name="connsiteY0" fmla="*/ 395458 h 1066948"/>
                      <a:gd name="connsiteX1" fmla="*/ 705185 w 1504750"/>
                      <a:gd name="connsiteY1" fmla="*/ 81 h 1066948"/>
                      <a:gd name="connsiteX2" fmla="*/ 1399611 w 1504750"/>
                      <a:gd name="connsiteY2" fmla="*/ 429964 h 1066948"/>
                      <a:gd name="connsiteX3" fmla="*/ 705185 w 1504750"/>
                      <a:gd name="connsiteY3" fmla="*/ 1066881 h 1066948"/>
                      <a:gd name="connsiteX4" fmla="*/ 97023 w 1504750"/>
                      <a:gd name="connsiteY4" fmla="*/ 395458 h 1066948"/>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6035 w 1427265"/>
                      <a:gd name="connsiteY0" fmla="*/ 395377 h 1066800"/>
                      <a:gd name="connsiteX1" fmla="*/ 704197 w 1427265"/>
                      <a:gd name="connsiteY1" fmla="*/ 0 h 1066800"/>
                      <a:gd name="connsiteX2" fmla="*/ 1329611 w 1427265"/>
                      <a:gd name="connsiteY2" fmla="*/ 395377 h 1066800"/>
                      <a:gd name="connsiteX3" fmla="*/ 704197 w 1427265"/>
                      <a:gd name="connsiteY3" fmla="*/ 1066800 h 1066800"/>
                      <a:gd name="connsiteX4" fmla="*/ 96035 w 1427265"/>
                      <a:gd name="connsiteY4" fmla="*/ 395377 h 1066800"/>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234672"/>
                      <a:gd name="connsiteY0" fmla="*/ 395377 h 409787"/>
                      <a:gd name="connsiteX1" fmla="*/ 608178 w 1234672"/>
                      <a:gd name="connsiteY1" fmla="*/ 0 h 409787"/>
                      <a:gd name="connsiteX2" fmla="*/ 1233592 w 1234672"/>
                      <a:gd name="connsiteY2" fmla="*/ 395377 h 409787"/>
                      <a:gd name="connsiteX3" fmla="*/ 625431 w 1234672"/>
                      <a:gd name="connsiteY3" fmla="*/ 255917 h 409787"/>
                      <a:gd name="connsiteX4" fmla="*/ 16 w 1234672"/>
                      <a:gd name="connsiteY4" fmla="*/ 395377 h 409787"/>
                      <a:gd name="connsiteX0" fmla="*/ 6278 w 1240934"/>
                      <a:gd name="connsiteY0" fmla="*/ 395377 h 414831"/>
                      <a:gd name="connsiteX1" fmla="*/ 614440 w 1240934"/>
                      <a:gd name="connsiteY1" fmla="*/ 0 h 414831"/>
                      <a:gd name="connsiteX2" fmla="*/ 1239854 w 1240934"/>
                      <a:gd name="connsiteY2" fmla="*/ 395377 h 414831"/>
                      <a:gd name="connsiteX3" fmla="*/ 631693 w 1240934"/>
                      <a:gd name="connsiteY3" fmla="*/ 255917 h 414831"/>
                      <a:gd name="connsiteX4" fmla="*/ 317406 w 1240934"/>
                      <a:gd name="connsiteY4" fmla="*/ 344066 h 414831"/>
                      <a:gd name="connsiteX5" fmla="*/ 6278 w 1240934"/>
                      <a:gd name="connsiteY5" fmla="*/ 395377 h 414831"/>
                      <a:gd name="connsiteX0" fmla="*/ 43 w 1234699"/>
                      <a:gd name="connsiteY0" fmla="*/ 395377 h 739943"/>
                      <a:gd name="connsiteX1" fmla="*/ 608205 w 1234699"/>
                      <a:gd name="connsiteY1" fmla="*/ 0 h 739943"/>
                      <a:gd name="connsiteX2" fmla="*/ 1233619 w 1234699"/>
                      <a:gd name="connsiteY2" fmla="*/ 395377 h 739943"/>
                      <a:gd name="connsiteX3" fmla="*/ 625458 w 1234699"/>
                      <a:gd name="connsiteY3" fmla="*/ 255917 h 739943"/>
                      <a:gd name="connsiteX4" fmla="*/ 576449 w 1234699"/>
                      <a:gd name="connsiteY4" fmla="*/ 738389 h 739943"/>
                      <a:gd name="connsiteX5" fmla="*/ 43 w 1234699"/>
                      <a:gd name="connsiteY5" fmla="*/ 395377 h 739943"/>
                      <a:gd name="connsiteX0" fmla="*/ 43 w 1234699"/>
                      <a:gd name="connsiteY0" fmla="*/ 395377 h 1234144"/>
                      <a:gd name="connsiteX1" fmla="*/ 608205 w 1234699"/>
                      <a:gd name="connsiteY1" fmla="*/ 0 h 1234144"/>
                      <a:gd name="connsiteX2" fmla="*/ 1233619 w 1234699"/>
                      <a:gd name="connsiteY2" fmla="*/ 395377 h 1234144"/>
                      <a:gd name="connsiteX3" fmla="*/ 957055 w 1234699"/>
                      <a:gd name="connsiteY3" fmla="*/ 1230127 h 1234144"/>
                      <a:gd name="connsiteX4" fmla="*/ 576449 w 1234699"/>
                      <a:gd name="connsiteY4" fmla="*/ 738389 h 1234144"/>
                      <a:gd name="connsiteX5" fmla="*/ 43 w 1234699"/>
                      <a:gd name="connsiteY5" fmla="*/ 395377 h 1234144"/>
                      <a:gd name="connsiteX0" fmla="*/ 1 w 1234657"/>
                      <a:gd name="connsiteY0" fmla="*/ 395377 h 1230127"/>
                      <a:gd name="connsiteX1" fmla="*/ 608163 w 1234657"/>
                      <a:gd name="connsiteY1" fmla="*/ 0 h 1230127"/>
                      <a:gd name="connsiteX2" fmla="*/ 1233577 w 1234657"/>
                      <a:gd name="connsiteY2" fmla="*/ 395377 h 1230127"/>
                      <a:gd name="connsiteX3" fmla="*/ 957013 w 1234657"/>
                      <a:gd name="connsiteY3" fmla="*/ 1230127 h 1230127"/>
                      <a:gd name="connsiteX4" fmla="*/ 609570 w 1234657"/>
                      <a:gd name="connsiteY4" fmla="*/ 390456 h 1230127"/>
                      <a:gd name="connsiteX5" fmla="*/ 1 w 1234657"/>
                      <a:gd name="connsiteY5" fmla="*/ 395377 h 1230127"/>
                      <a:gd name="connsiteX0" fmla="*/ 1 w 1251890"/>
                      <a:gd name="connsiteY0" fmla="*/ 395377 h 1237254"/>
                      <a:gd name="connsiteX1" fmla="*/ 608163 w 1251890"/>
                      <a:gd name="connsiteY1" fmla="*/ 0 h 1237254"/>
                      <a:gd name="connsiteX2" fmla="*/ 1233577 w 1251890"/>
                      <a:gd name="connsiteY2" fmla="*/ 395377 h 1237254"/>
                      <a:gd name="connsiteX3" fmla="*/ 1073809 w 1251890"/>
                      <a:gd name="connsiteY3" fmla="*/ 773182 h 1237254"/>
                      <a:gd name="connsiteX4" fmla="*/ 957013 w 1251890"/>
                      <a:gd name="connsiteY4" fmla="*/ 1230127 h 1237254"/>
                      <a:gd name="connsiteX5" fmla="*/ 609570 w 1251890"/>
                      <a:gd name="connsiteY5" fmla="*/ 390456 h 1237254"/>
                      <a:gd name="connsiteX6" fmla="*/ 1 w 1251890"/>
                      <a:gd name="connsiteY6" fmla="*/ 395377 h 1237254"/>
                      <a:gd name="connsiteX0" fmla="*/ 1 w 1245528"/>
                      <a:gd name="connsiteY0" fmla="*/ 395377 h 1230233"/>
                      <a:gd name="connsiteX1" fmla="*/ 608163 w 1245528"/>
                      <a:gd name="connsiteY1" fmla="*/ 0 h 1230233"/>
                      <a:gd name="connsiteX2" fmla="*/ 1233577 w 1245528"/>
                      <a:gd name="connsiteY2" fmla="*/ 395377 h 1230233"/>
                      <a:gd name="connsiteX3" fmla="*/ 941168 w 1245528"/>
                      <a:gd name="connsiteY3" fmla="*/ 448445 h 1230233"/>
                      <a:gd name="connsiteX4" fmla="*/ 957013 w 1245528"/>
                      <a:gd name="connsiteY4" fmla="*/ 1230127 h 1230233"/>
                      <a:gd name="connsiteX5" fmla="*/ 609570 w 1245528"/>
                      <a:gd name="connsiteY5" fmla="*/ 390456 h 1230233"/>
                      <a:gd name="connsiteX6" fmla="*/ 1 w 1245528"/>
                      <a:gd name="connsiteY6" fmla="*/ 395377 h 1230233"/>
                      <a:gd name="connsiteX0" fmla="*/ 1 w 1245532"/>
                      <a:gd name="connsiteY0" fmla="*/ 395377 h 1033116"/>
                      <a:gd name="connsiteX1" fmla="*/ 608163 w 1245532"/>
                      <a:gd name="connsiteY1" fmla="*/ 0 h 1033116"/>
                      <a:gd name="connsiteX2" fmla="*/ 1233577 w 1245532"/>
                      <a:gd name="connsiteY2" fmla="*/ 395377 h 1033116"/>
                      <a:gd name="connsiteX3" fmla="*/ 941168 w 1245532"/>
                      <a:gd name="connsiteY3" fmla="*/ 448445 h 1033116"/>
                      <a:gd name="connsiteX4" fmla="*/ 658573 w 1245532"/>
                      <a:gd name="connsiteY4" fmla="*/ 1032965 h 1033116"/>
                      <a:gd name="connsiteX5" fmla="*/ 609570 w 1245532"/>
                      <a:gd name="connsiteY5" fmla="*/ 390456 h 1033116"/>
                      <a:gd name="connsiteX6" fmla="*/ 1 w 1245532"/>
                      <a:gd name="connsiteY6" fmla="*/ 395377 h 1033116"/>
                      <a:gd name="connsiteX0" fmla="*/ 3265 w 1248792"/>
                      <a:gd name="connsiteY0" fmla="*/ 395377 h 1033062"/>
                      <a:gd name="connsiteX1" fmla="*/ 611427 w 1248792"/>
                      <a:gd name="connsiteY1" fmla="*/ 0 h 1033062"/>
                      <a:gd name="connsiteX2" fmla="*/ 1236841 w 1248792"/>
                      <a:gd name="connsiteY2" fmla="*/ 395377 h 1033062"/>
                      <a:gd name="connsiteX3" fmla="*/ 944432 w 1248792"/>
                      <a:gd name="connsiteY3" fmla="*/ 448445 h 1033062"/>
                      <a:gd name="connsiteX4" fmla="*/ 661837 w 1248792"/>
                      <a:gd name="connsiteY4" fmla="*/ 1032965 h 1033062"/>
                      <a:gd name="connsiteX5" fmla="*/ 380718 w 1248792"/>
                      <a:gd name="connsiteY5" fmla="*/ 402053 h 1033062"/>
                      <a:gd name="connsiteX6" fmla="*/ 3265 w 1248792"/>
                      <a:gd name="connsiteY6" fmla="*/ 395377 h 1033062"/>
                      <a:gd name="connsiteX0" fmla="*/ 3265 w 1245698"/>
                      <a:gd name="connsiteY0" fmla="*/ 395377 h 1032988"/>
                      <a:gd name="connsiteX1" fmla="*/ 611427 w 1245698"/>
                      <a:gd name="connsiteY1" fmla="*/ 0 h 1032988"/>
                      <a:gd name="connsiteX2" fmla="*/ 1236841 w 1245698"/>
                      <a:gd name="connsiteY2" fmla="*/ 395377 h 1032988"/>
                      <a:gd name="connsiteX3" fmla="*/ 811791 w 1245698"/>
                      <a:gd name="connsiteY3" fmla="*/ 425250 h 1032988"/>
                      <a:gd name="connsiteX4" fmla="*/ 661837 w 1245698"/>
                      <a:gd name="connsiteY4" fmla="*/ 1032965 h 1032988"/>
                      <a:gd name="connsiteX5" fmla="*/ 380718 w 1245698"/>
                      <a:gd name="connsiteY5" fmla="*/ 402053 h 1032988"/>
                      <a:gd name="connsiteX6" fmla="*/ 3265 w 1245698"/>
                      <a:gd name="connsiteY6" fmla="*/ 395377 h 1032988"/>
                      <a:gd name="connsiteX0" fmla="*/ 3265 w 1245698"/>
                      <a:gd name="connsiteY0" fmla="*/ 395377 h 638778"/>
                      <a:gd name="connsiteX1" fmla="*/ 611427 w 1245698"/>
                      <a:gd name="connsiteY1" fmla="*/ 0 h 638778"/>
                      <a:gd name="connsiteX2" fmla="*/ 1236841 w 1245698"/>
                      <a:gd name="connsiteY2" fmla="*/ 395377 h 638778"/>
                      <a:gd name="connsiteX3" fmla="*/ 811791 w 1245698"/>
                      <a:gd name="connsiteY3" fmla="*/ 425250 h 638778"/>
                      <a:gd name="connsiteX4" fmla="*/ 661837 w 1245698"/>
                      <a:gd name="connsiteY4" fmla="*/ 638643 h 638778"/>
                      <a:gd name="connsiteX5" fmla="*/ 380718 w 1245698"/>
                      <a:gd name="connsiteY5" fmla="*/ 402053 h 638778"/>
                      <a:gd name="connsiteX6" fmla="*/ 3265 w 1245698"/>
                      <a:gd name="connsiteY6" fmla="*/ 395377 h 638778"/>
                      <a:gd name="connsiteX0" fmla="*/ 3265 w 1245698"/>
                      <a:gd name="connsiteY0" fmla="*/ 395377 h 532034"/>
                      <a:gd name="connsiteX1" fmla="*/ 611427 w 1245698"/>
                      <a:gd name="connsiteY1" fmla="*/ 0 h 532034"/>
                      <a:gd name="connsiteX2" fmla="*/ 1236841 w 1245698"/>
                      <a:gd name="connsiteY2" fmla="*/ 395377 h 532034"/>
                      <a:gd name="connsiteX3" fmla="*/ 811791 w 1245698"/>
                      <a:gd name="connsiteY3" fmla="*/ 425250 h 532034"/>
                      <a:gd name="connsiteX4" fmla="*/ 602892 w 1245698"/>
                      <a:gd name="connsiteY4" fmla="*/ 525255 h 532034"/>
                      <a:gd name="connsiteX5" fmla="*/ 380718 w 1245698"/>
                      <a:gd name="connsiteY5" fmla="*/ 402053 h 532034"/>
                      <a:gd name="connsiteX6" fmla="*/ 3265 w 1245698"/>
                      <a:gd name="connsiteY6" fmla="*/ 395377 h 532034"/>
                      <a:gd name="connsiteX0" fmla="*/ 1483 w 1238650"/>
                      <a:gd name="connsiteY0" fmla="*/ 116002 h 252659"/>
                      <a:gd name="connsiteX1" fmla="*/ 529062 w 1238650"/>
                      <a:gd name="connsiteY1" fmla="*/ 0 h 252659"/>
                      <a:gd name="connsiteX2" fmla="*/ 1235059 w 1238650"/>
                      <a:gd name="connsiteY2" fmla="*/ 116002 h 252659"/>
                      <a:gd name="connsiteX3" fmla="*/ 810009 w 1238650"/>
                      <a:gd name="connsiteY3" fmla="*/ 145875 h 252659"/>
                      <a:gd name="connsiteX4" fmla="*/ 601110 w 1238650"/>
                      <a:gd name="connsiteY4" fmla="*/ 245880 h 252659"/>
                      <a:gd name="connsiteX5" fmla="*/ 378936 w 1238650"/>
                      <a:gd name="connsiteY5" fmla="*/ 122678 h 252659"/>
                      <a:gd name="connsiteX6" fmla="*/ 1483 w 1238650"/>
                      <a:gd name="connsiteY6" fmla="*/ 116002 h 252659"/>
                      <a:gd name="connsiteX0" fmla="*/ 698 w 1660931"/>
                      <a:gd name="connsiteY0" fmla="*/ 1342 h 515400"/>
                      <a:gd name="connsiteX1" fmla="*/ 951343 w 1660931"/>
                      <a:gd name="connsiteY1" fmla="*/ 262741 h 515400"/>
                      <a:gd name="connsiteX2" fmla="*/ 1657340 w 1660931"/>
                      <a:gd name="connsiteY2" fmla="*/ 378743 h 515400"/>
                      <a:gd name="connsiteX3" fmla="*/ 1232290 w 1660931"/>
                      <a:gd name="connsiteY3" fmla="*/ 408616 h 515400"/>
                      <a:gd name="connsiteX4" fmla="*/ 1023391 w 1660931"/>
                      <a:gd name="connsiteY4" fmla="*/ 508621 h 515400"/>
                      <a:gd name="connsiteX5" fmla="*/ 801217 w 1660931"/>
                      <a:gd name="connsiteY5" fmla="*/ 385419 h 515400"/>
                      <a:gd name="connsiteX6" fmla="*/ 698 w 1660931"/>
                      <a:gd name="connsiteY6" fmla="*/ 1342 h 515400"/>
                      <a:gd name="connsiteX0" fmla="*/ 698 w 2384237"/>
                      <a:gd name="connsiteY0" fmla="*/ 89403 h 597571"/>
                      <a:gd name="connsiteX1" fmla="*/ 951343 w 2384237"/>
                      <a:gd name="connsiteY1" fmla="*/ 350802 h 597571"/>
                      <a:gd name="connsiteX2" fmla="*/ 2382598 w 2384237"/>
                      <a:gd name="connsiteY2" fmla="*/ 1180 h 597571"/>
                      <a:gd name="connsiteX3" fmla="*/ 1232290 w 2384237"/>
                      <a:gd name="connsiteY3" fmla="*/ 496677 h 597571"/>
                      <a:gd name="connsiteX4" fmla="*/ 1023391 w 2384237"/>
                      <a:gd name="connsiteY4" fmla="*/ 596682 h 597571"/>
                      <a:gd name="connsiteX5" fmla="*/ 801217 w 2384237"/>
                      <a:gd name="connsiteY5" fmla="*/ 473480 h 597571"/>
                      <a:gd name="connsiteX6" fmla="*/ 698 w 2384237"/>
                      <a:gd name="connsiteY6" fmla="*/ 89403 h 597571"/>
                      <a:gd name="connsiteX0" fmla="*/ 7057 w 2389155"/>
                      <a:gd name="connsiteY0" fmla="*/ 92284 h 600452"/>
                      <a:gd name="connsiteX1" fmla="*/ 1320332 w 2389155"/>
                      <a:gd name="connsiteY1" fmla="*/ 255657 h 600452"/>
                      <a:gd name="connsiteX2" fmla="*/ 2388957 w 2389155"/>
                      <a:gd name="connsiteY2" fmla="*/ 4061 h 600452"/>
                      <a:gd name="connsiteX3" fmla="*/ 1238649 w 2389155"/>
                      <a:gd name="connsiteY3" fmla="*/ 499558 h 600452"/>
                      <a:gd name="connsiteX4" fmla="*/ 1029750 w 2389155"/>
                      <a:gd name="connsiteY4" fmla="*/ 599563 h 600452"/>
                      <a:gd name="connsiteX5" fmla="*/ 807576 w 2389155"/>
                      <a:gd name="connsiteY5" fmla="*/ 476361 h 600452"/>
                      <a:gd name="connsiteX6" fmla="*/ 7057 w 2389155"/>
                      <a:gd name="connsiteY6" fmla="*/ 92284 h 600452"/>
                      <a:gd name="connsiteX0" fmla="*/ 892 w 2384211"/>
                      <a:gd name="connsiteY0" fmla="*/ 89496 h 597664"/>
                      <a:gd name="connsiteX1" fmla="*/ 971685 w 2384211"/>
                      <a:gd name="connsiteY1" fmla="*/ 345994 h 597664"/>
                      <a:gd name="connsiteX2" fmla="*/ 2382792 w 2384211"/>
                      <a:gd name="connsiteY2" fmla="*/ 1273 h 597664"/>
                      <a:gd name="connsiteX3" fmla="*/ 1232484 w 2384211"/>
                      <a:gd name="connsiteY3" fmla="*/ 496770 h 597664"/>
                      <a:gd name="connsiteX4" fmla="*/ 1023585 w 2384211"/>
                      <a:gd name="connsiteY4" fmla="*/ 596775 h 597664"/>
                      <a:gd name="connsiteX5" fmla="*/ 801411 w 2384211"/>
                      <a:gd name="connsiteY5" fmla="*/ 473573 h 597664"/>
                      <a:gd name="connsiteX6" fmla="*/ 892 w 2384211"/>
                      <a:gd name="connsiteY6" fmla="*/ 89496 h 597664"/>
                      <a:gd name="connsiteX0" fmla="*/ 892 w 2424191"/>
                      <a:gd name="connsiteY0" fmla="*/ 92304 h 669602"/>
                      <a:gd name="connsiteX1" fmla="*/ 971685 w 2424191"/>
                      <a:gd name="connsiteY1" fmla="*/ 348802 h 669602"/>
                      <a:gd name="connsiteX2" fmla="*/ 2382792 w 2424191"/>
                      <a:gd name="connsiteY2" fmla="*/ 4081 h 669602"/>
                      <a:gd name="connsiteX3" fmla="*/ 1957743 w 2424191"/>
                      <a:gd name="connsiteY3" fmla="*/ 631913 h 669602"/>
                      <a:gd name="connsiteX4" fmla="*/ 1023585 w 2424191"/>
                      <a:gd name="connsiteY4" fmla="*/ 599583 h 669602"/>
                      <a:gd name="connsiteX5" fmla="*/ 801411 w 2424191"/>
                      <a:gd name="connsiteY5" fmla="*/ 476381 h 669602"/>
                      <a:gd name="connsiteX6" fmla="*/ 892 w 2424191"/>
                      <a:gd name="connsiteY6" fmla="*/ 92304 h 669602"/>
                      <a:gd name="connsiteX0" fmla="*/ 228992 w 2652291"/>
                      <a:gd name="connsiteY0" fmla="*/ 92304 h 691231"/>
                      <a:gd name="connsiteX1" fmla="*/ 1199785 w 2652291"/>
                      <a:gd name="connsiteY1" fmla="*/ 348802 h 691231"/>
                      <a:gd name="connsiteX2" fmla="*/ 2610892 w 2652291"/>
                      <a:gd name="connsiteY2" fmla="*/ 4081 h 691231"/>
                      <a:gd name="connsiteX3" fmla="*/ 2185843 w 2652291"/>
                      <a:gd name="connsiteY3" fmla="*/ 631913 h 691231"/>
                      <a:gd name="connsiteX4" fmla="*/ 1251685 w 2652291"/>
                      <a:gd name="connsiteY4" fmla="*/ 599583 h 691231"/>
                      <a:gd name="connsiteX5" fmla="*/ 1029511 w 2652291"/>
                      <a:gd name="connsiteY5" fmla="*/ 476381 h 691231"/>
                      <a:gd name="connsiteX6" fmla="*/ 57841 w 2652291"/>
                      <a:gd name="connsiteY6" fmla="*/ 680941 h 691231"/>
                      <a:gd name="connsiteX7" fmla="*/ 228992 w 2652291"/>
                      <a:gd name="connsiteY7" fmla="*/ 92304 h 691231"/>
                      <a:gd name="connsiteX0" fmla="*/ 228992 w 2652291"/>
                      <a:gd name="connsiteY0" fmla="*/ 92304 h 714682"/>
                      <a:gd name="connsiteX1" fmla="*/ 1199785 w 2652291"/>
                      <a:gd name="connsiteY1" fmla="*/ 348802 h 714682"/>
                      <a:gd name="connsiteX2" fmla="*/ 2610892 w 2652291"/>
                      <a:gd name="connsiteY2" fmla="*/ 4081 h 714682"/>
                      <a:gd name="connsiteX3" fmla="*/ 2185843 w 2652291"/>
                      <a:gd name="connsiteY3" fmla="*/ 631913 h 714682"/>
                      <a:gd name="connsiteX4" fmla="*/ 1251685 w 2652291"/>
                      <a:gd name="connsiteY4" fmla="*/ 599583 h 714682"/>
                      <a:gd name="connsiteX5" fmla="*/ 767613 w 2652291"/>
                      <a:gd name="connsiteY5" fmla="*/ 687137 h 714682"/>
                      <a:gd name="connsiteX6" fmla="*/ 57841 w 2652291"/>
                      <a:gd name="connsiteY6" fmla="*/ 680941 h 714682"/>
                      <a:gd name="connsiteX7" fmla="*/ 228992 w 2652291"/>
                      <a:gd name="connsiteY7" fmla="*/ 92304 h 714682"/>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767613 w 2650572"/>
                      <a:gd name="connsiteY5" fmla="*/ 687137 h 739238"/>
                      <a:gd name="connsiteX6" fmla="*/ 57841 w 2650572"/>
                      <a:gd name="connsiteY6" fmla="*/ 680941 h 739238"/>
                      <a:gd name="connsiteX7" fmla="*/ 228992 w 2650572"/>
                      <a:gd name="connsiteY7" fmla="*/ 92304 h 739238"/>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597363 w 2650572"/>
                      <a:gd name="connsiteY5" fmla="*/ 718743 h 739238"/>
                      <a:gd name="connsiteX6" fmla="*/ 57841 w 2650572"/>
                      <a:gd name="connsiteY6" fmla="*/ 680941 h 739238"/>
                      <a:gd name="connsiteX7" fmla="*/ 228992 w 2650572"/>
                      <a:gd name="connsiteY7" fmla="*/ 92304 h 739238"/>
                      <a:gd name="connsiteX0" fmla="*/ 387175 w 2808755"/>
                      <a:gd name="connsiteY0" fmla="*/ 92304 h 739464"/>
                      <a:gd name="connsiteX1" fmla="*/ 1357968 w 2808755"/>
                      <a:gd name="connsiteY1" fmla="*/ 348802 h 739464"/>
                      <a:gd name="connsiteX2" fmla="*/ 2769075 w 2808755"/>
                      <a:gd name="connsiteY2" fmla="*/ 4081 h 739464"/>
                      <a:gd name="connsiteX3" fmla="*/ 2344026 w 2808755"/>
                      <a:gd name="connsiteY3" fmla="*/ 631913 h 739464"/>
                      <a:gd name="connsiteX4" fmla="*/ 1550892 w 2808755"/>
                      <a:gd name="connsiteY4" fmla="*/ 736820 h 739464"/>
                      <a:gd name="connsiteX5" fmla="*/ 755546 w 2808755"/>
                      <a:gd name="connsiteY5" fmla="*/ 718743 h 739464"/>
                      <a:gd name="connsiteX6" fmla="*/ 36016 w 2808755"/>
                      <a:gd name="connsiteY6" fmla="*/ 527025 h 739464"/>
                      <a:gd name="connsiteX7" fmla="*/ 387175 w 2808755"/>
                      <a:gd name="connsiteY7" fmla="*/ 92304 h 739464"/>
                      <a:gd name="connsiteX0" fmla="*/ 410515 w 2832095"/>
                      <a:gd name="connsiteY0" fmla="*/ 92304 h 745050"/>
                      <a:gd name="connsiteX1" fmla="*/ 1381308 w 2832095"/>
                      <a:gd name="connsiteY1" fmla="*/ 348802 h 745050"/>
                      <a:gd name="connsiteX2" fmla="*/ 2792415 w 2832095"/>
                      <a:gd name="connsiteY2" fmla="*/ 4081 h 745050"/>
                      <a:gd name="connsiteX3" fmla="*/ 2367366 w 2832095"/>
                      <a:gd name="connsiteY3" fmla="*/ 631913 h 745050"/>
                      <a:gd name="connsiteX4" fmla="*/ 1574232 w 2832095"/>
                      <a:gd name="connsiteY4" fmla="*/ 736820 h 745050"/>
                      <a:gd name="connsiteX5" fmla="*/ 59356 w 2832095"/>
                      <a:gd name="connsiteY5" fmla="*/ 527025 h 745050"/>
                      <a:gd name="connsiteX6" fmla="*/ 410515 w 2832095"/>
                      <a:gd name="connsiteY6" fmla="*/ 92304 h 745050"/>
                      <a:gd name="connsiteX0" fmla="*/ 379359 w 2800939"/>
                      <a:gd name="connsiteY0" fmla="*/ 92304 h 745050"/>
                      <a:gd name="connsiteX1" fmla="*/ 1350152 w 2800939"/>
                      <a:gd name="connsiteY1" fmla="*/ 348802 h 745050"/>
                      <a:gd name="connsiteX2" fmla="*/ 2761259 w 2800939"/>
                      <a:gd name="connsiteY2" fmla="*/ 4081 h 745050"/>
                      <a:gd name="connsiteX3" fmla="*/ 2336210 w 2800939"/>
                      <a:gd name="connsiteY3" fmla="*/ 631913 h 745050"/>
                      <a:gd name="connsiteX4" fmla="*/ 1543076 w 2800939"/>
                      <a:gd name="connsiteY4" fmla="*/ 736820 h 745050"/>
                      <a:gd name="connsiteX5" fmla="*/ 63065 w 2800939"/>
                      <a:gd name="connsiteY5" fmla="*/ 238681 h 745050"/>
                      <a:gd name="connsiteX6" fmla="*/ 379359 w 2800939"/>
                      <a:gd name="connsiteY6" fmla="*/ 92304 h 745050"/>
                      <a:gd name="connsiteX0" fmla="*/ 379359 w 2791362"/>
                      <a:gd name="connsiteY0" fmla="*/ 92304 h 743302"/>
                      <a:gd name="connsiteX1" fmla="*/ 1350152 w 2791362"/>
                      <a:gd name="connsiteY1" fmla="*/ 348802 h 743302"/>
                      <a:gd name="connsiteX2" fmla="*/ 2761259 w 2791362"/>
                      <a:gd name="connsiteY2" fmla="*/ 4081 h 743302"/>
                      <a:gd name="connsiteX3" fmla="*/ 2336210 w 2791362"/>
                      <a:gd name="connsiteY3" fmla="*/ 631913 h 743302"/>
                      <a:gd name="connsiteX4" fmla="*/ 2589578 w 2791362"/>
                      <a:gd name="connsiteY4" fmla="*/ 279125 h 743302"/>
                      <a:gd name="connsiteX5" fmla="*/ 1543076 w 2791362"/>
                      <a:gd name="connsiteY5" fmla="*/ 736820 h 743302"/>
                      <a:gd name="connsiteX6" fmla="*/ 63065 w 2791362"/>
                      <a:gd name="connsiteY6" fmla="*/ 238681 h 743302"/>
                      <a:gd name="connsiteX7" fmla="*/ 379359 w 2791362"/>
                      <a:gd name="connsiteY7" fmla="*/ 92304 h 743302"/>
                      <a:gd name="connsiteX0" fmla="*/ 379359 w 3363253"/>
                      <a:gd name="connsiteY0" fmla="*/ 327294 h 978292"/>
                      <a:gd name="connsiteX1" fmla="*/ 1350152 w 3363253"/>
                      <a:gd name="connsiteY1" fmla="*/ 583792 h 978292"/>
                      <a:gd name="connsiteX2" fmla="*/ 2761259 w 3363253"/>
                      <a:gd name="connsiteY2" fmla="*/ 239071 h 978292"/>
                      <a:gd name="connsiteX3" fmla="*/ 3361322 w 3363253"/>
                      <a:gd name="connsiteY3" fmla="*/ 7290 h 978292"/>
                      <a:gd name="connsiteX4" fmla="*/ 2589578 w 3363253"/>
                      <a:gd name="connsiteY4" fmla="*/ 514115 h 978292"/>
                      <a:gd name="connsiteX5" fmla="*/ 1543076 w 3363253"/>
                      <a:gd name="connsiteY5" fmla="*/ 971810 h 978292"/>
                      <a:gd name="connsiteX6" fmla="*/ 63065 w 3363253"/>
                      <a:gd name="connsiteY6" fmla="*/ 473671 h 978292"/>
                      <a:gd name="connsiteX7" fmla="*/ 379359 w 3363253"/>
                      <a:gd name="connsiteY7" fmla="*/ 327294 h 978292"/>
                      <a:gd name="connsiteX0" fmla="*/ 379359 w 2853885"/>
                      <a:gd name="connsiteY0" fmla="*/ 88806 h 739804"/>
                      <a:gd name="connsiteX1" fmla="*/ 1350152 w 2853885"/>
                      <a:gd name="connsiteY1" fmla="*/ 345304 h 739804"/>
                      <a:gd name="connsiteX2" fmla="*/ 2761259 w 2853885"/>
                      <a:gd name="connsiteY2" fmla="*/ 583 h 739804"/>
                      <a:gd name="connsiteX3" fmla="*/ 2589578 w 2853885"/>
                      <a:gd name="connsiteY3" fmla="*/ 275627 h 739804"/>
                      <a:gd name="connsiteX4" fmla="*/ 1543076 w 2853885"/>
                      <a:gd name="connsiteY4" fmla="*/ 733322 h 739804"/>
                      <a:gd name="connsiteX5" fmla="*/ 63065 w 2853885"/>
                      <a:gd name="connsiteY5" fmla="*/ 235183 h 739804"/>
                      <a:gd name="connsiteX6" fmla="*/ 379359 w 2853885"/>
                      <a:gd name="connsiteY6" fmla="*/ 88806 h 739804"/>
                      <a:gd name="connsiteX0" fmla="*/ 379359 w 2638303"/>
                      <a:gd name="connsiteY0" fmla="*/ 136221 h 787219"/>
                      <a:gd name="connsiteX1" fmla="*/ 1350152 w 2638303"/>
                      <a:gd name="connsiteY1" fmla="*/ 392719 h 787219"/>
                      <a:gd name="connsiteX2" fmla="*/ 2101983 w 2638303"/>
                      <a:gd name="connsiteY2" fmla="*/ 457 h 787219"/>
                      <a:gd name="connsiteX3" fmla="*/ 2589578 w 2638303"/>
                      <a:gd name="connsiteY3" fmla="*/ 323042 h 787219"/>
                      <a:gd name="connsiteX4" fmla="*/ 1543076 w 2638303"/>
                      <a:gd name="connsiteY4" fmla="*/ 780737 h 787219"/>
                      <a:gd name="connsiteX5" fmla="*/ 63065 w 2638303"/>
                      <a:gd name="connsiteY5" fmla="*/ 282598 h 787219"/>
                      <a:gd name="connsiteX6" fmla="*/ 379359 w 2638303"/>
                      <a:gd name="connsiteY6" fmla="*/ 136221 h 787219"/>
                      <a:gd name="connsiteX0" fmla="*/ 390931 w 2644581"/>
                      <a:gd name="connsiteY0" fmla="*/ 135891 h 786889"/>
                      <a:gd name="connsiteX1" fmla="*/ 1864745 w 2644581"/>
                      <a:gd name="connsiteY1" fmla="*/ 282184 h 786889"/>
                      <a:gd name="connsiteX2" fmla="*/ 2113555 w 2644581"/>
                      <a:gd name="connsiteY2" fmla="*/ 127 h 786889"/>
                      <a:gd name="connsiteX3" fmla="*/ 2601150 w 2644581"/>
                      <a:gd name="connsiteY3" fmla="*/ 322712 h 786889"/>
                      <a:gd name="connsiteX4" fmla="*/ 1554648 w 2644581"/>
                      <a:gd name="connsiteY4" fmla="*/ 780407 h 786889"/>
                      <a:gd name="connsiteX5" fmla="*/ 74637 w 2644581"/>
                      <a:gd name="connsiteY5" fmla="*/ 282268 h 786889"/>
                      <a:gd name="connsiteX6" fmla="*/ 390931 w 2644581"/>
                      <a:gd name="connsiteY6" fmla="*/ 135891 h 786889"/>
                      <a:gd name="connsiteX0" fmla="*/ 390931 w 2581353"/>
                      <a:gd name="connsiteY0" fmla="*/ 143518 h 803668"/>
                      <a:gd name="connsiteX1" fmla="*/ 1864745 w 2581353"/>
                      <a:gd name="connsiteY1" fmla="*/ 289811 h 803668"/>
                      <a:gd name="connsiteX2" fmla="*/ 2113555 w 2581353"/>
                      <a:gd name="connsiteY2" fmla="*/ 7754 h 803668"/>
                      <a:gd name="connsiteX3" fmla="*/ 2534243 w 2581353"/>
                      <a:gd name="connsiteY3" fmla="*/ 657112 h 803668"/>
                      <a:gd name="connsiteX4" fmla="*/ 1554648 w 2581353"/>
                      <a:gd name="connsiteY4" fmla="*/ 788034 h 803668"/>
                      <a:gd name="connsiteX5" fmla="*/ 74637 w 2581353"/>
                      <a:gd name="connsiteY5" fmla="*/ 289895 h 803668"/>
                      <a:gd name="connsiteX6" fmla="*/ 390931 w 2581353"/>
                      <a:gd name="connsiteY6" fmla="*/ 143518 h 803668"/>
                      <a:gd name="connsiteX0" fmla="*/ 377783 w 2575552"/>
                      <a:gd name="connsiteY0" fmla="*/ 140759 h 800909"/>
                      <a:gd name="connsiteX1" fmla="*/ 1268685 w 2575552"/>
                      <a:gd name="connsiteY1" fmla="*/ 343536 h 800909"/>
                      <a:gd name="connsiteX2" fmla="*/ 2100407 w 2575552"/>
                      <a:gd name="connsiteY2" fmla="*/ 4995 h 800909"/>
                      <a:gd name="connsiteX3" fmla="*/ 2521095 w 2575552"/>
                      <a:gd name="connsiteY3" fmla="*/ 654353 h 800909"/>
                      <a:gd name="connsiteX4" fmla="*/ 1541500 w 2575552"/>
                      <a:gd name="connsiteY4" fmla="*/ 785275 h 800909"/>
                      <a:gd name="connsiteX5" fmla="*/ 61489 w 2575552"/>
                      <a:gd name="connsiteY5" fmla="*/ 287136 h 800909"/>
                      <a:gd name="connsiteX6" fmla="*/ 377783 w 2575552"/>
                      <a:gd name="connsiteY6" fmla="*/ 140759 h 800909"/>
                      <a:gd name="connsiteX0" fmla="*/ 377783 w 2575552"/>
                      <a:gd name="connsiteY0" fmla="*/ 140759 h 661956"/>
                      <a:gd name="connsiteX1" fmla="*/ 1268685 w 2575552"/>
                      <a:gd name="connsiteY1" fmla="*/ 343536 h 661956"/>
                      <a:gd name="connsiteX2" fmla="*/ 2100407 w 2575552"/>
                      <a:gd name="connsiteY2" fmla="*/ 4995 h 661956"/>
                      <a:gd name="connsiteX3" fmla="*/ 2521095 w 2575552"/>
                      <a:gd name="connsiteY3" fmla="*/ 654353 h 661956"/>
                      <a:gd name="connsiteX4" fmla="*/ 724542 w 2575552"/>
                      <a:gd name="connsiteY4" fmla="*/ 592900 h 661956"/>
                      <a:gd name="connsiteX5" fmla="*/ 61489 w 2575552"/>
                      <a:gd name="connsiteY5" fmla="*/ 287136 h 661956"/>
                      <a:gd name="connsiteX6" fmla="*/ 377783 w 2575552"/>
                      <a:gd name="connsiteY6" fmla="*/ 140759 h 661956"/>
                      <a:gd name="connsiteX0" fmla="*/ 377783 w 2503813"/>
                      <a:gd name="connsiteY0" fmla="*/ 136405 h 597137"/>
                      <a:gd name="connsiteX1" fmla="*/ 1268685 w 2503813"/>
                      <a:gd name="connsiteY1" fmla="*/ 339182 h 597137"/>
                      <a:gd name="connsiteX2" fmla="*/ 2100407 w 2503813"/>
                      <a:gd name="connsiteY2" fmla="*/ 641 h 597137"/>
                      <a:gd name="connsiteX3" fmla="*/ 2442448 w 2503813"/>
                      <a:gd name="connsiteY3" fmla="*/ 267674 h 597137"/>
                      <a:gd name="connsiteX4" fmla="*/ 724542 w 2503813"/>
                      <a:gd name="connsiteY4" fmla="*/ 588546 h 597137"/>
                      <a:gd name="connsiteX5" fmla="*/ 61489 w 2503813"/>
                      <a:gd name="connsiteY5" fmla="*/ 282782 h 597137"/>
                      <a:gd name="connsiteX6" fmla="*/ 377783 w 2503813"/>
                      <a:gd name="connsiteY6" fmla="*/ 136405 h 597137"/>
                      <a:gd name="connsiteX0" fmla="*/ 377783 w 2442448"/>
                      <a:gd name="connsiteY0" fmla="*/ 136693 h 597425"/>
                      <a:gd name="connsiteX1" fmla="*/ 1268685 w 2442448"/>
                      <a:gd name="connsiteY1" fmla="*/ 339470 h 597425"/>
                      <a:gd name="connsiteX2" fmla="*/ 2100407 w 2442448"/>
                      <a:gd name="connsiteY2" fmla="*/ 929 h 597425"/>
                      <a:gd name="connsiteX3" fmla="*/ 2442448 w 2442448"/>
                      <a:gd name="connsiteY3" fmla="*/ 267962 h 597425"/>
                      <a:gd name="connsiteX4" fmla="*/ 724542 w 2442448"/>
                      <a:gd name="connsiteY4" fmla="*/ 588834 h 597425"/>
                      <a:gd name="connsiteX5" fmla="*/ 61489 w 2442448"/>
                      <a:gd name="connsiteY5" fmla="*/ 283070 h 597425"/>
                      <a:gd name="connsiteX6" fmla="*/ 377783 w 2442448"/>
                      <a:gd name="connsiteY6" fmla="*/ 136693 h 597425"/>
                      <a:gd name="connsiteX0" fmla="*/ 32584 w 2097249"/>
                      <a:gd name="connsiteY0" fmla="*/ 136693 h 597425"/>
                      <a:gd name="connsiteX1" fmla="*/ 923486 w 2097249"/>
                      <a:gd name="connsiteY1" fmla="*/ 339470 h 597425"/>
                      <a:gd name="connsiteX2" fmla="*/ 1755208 w 2097249"/>
                      <a:gd name="connsiteY2" fmla="*/ 929 h 597425"/>
                      <a:gd name="connsiteX3" fmla="*/ 2097249 w 2097249"/>
                      <a:gd name="connsiteY3" fmla="*/ 267962 h 597425"/>
                      <a:gd name="connsiteX4" fmla="*/ 379343 w 2097249"/>
                      <a:gd name="connsiteY4" fmla="*/ 588834 h 597425"/>
                      <a:gd name="connsiteX5" fmla="*/ 32584 w 2097249"/>
                      <a:gd name="connsiteY5" fmla="*/ 136693 h 597425"/>
                      <a:gd name="connsiteX0" fmla="*/ 255037 w 2319702"/>
                      <a:gd name="connsiteY0" fmla="*/ 136693 h 415655"/>
                      <a:gd name="connsiteX1" fmla="*/ 1145939 w 2319702"/>
                      <a:gd name="connsiteY1" fmla="*/ 339470 h 415655"/>
                      <a:gd name="connsiteX2" fmla="*/ 1977661 w 2319702"/>
                      <a:gd name="connsiteY2" fmla="*/ 929 h 415655"/>
                      <a:gd name="connsiteX3" fmla="*/ 2319702 w 2319702"/>
                      <a:gd name="connsiteY3" fmla="*/ 267962 h 415655"/>
                      <a:gd name="connsiteX4" fmla="*/ 166791 w 2319702"/>
                      <a:gd name="connsiteY4" fmla="*/ 400102 h 415655"/>
                      <a:gd name="connsiteX5" fmla="*/ 255037 w 2319702"/>
                      <a:gd name="connsiteY5" fmla="*/ 136693 h 415655"/>
                      <a:gd name="connsiteX0" fmla="*/ 263274 w 2327939"/>
                      <a:gd name="connsiteY0" fmla="*/ 135959 h 414921"/>
                      <a:gd name="connsiteX1" fmla="*/ 1351389 w 2327939"/>
                      <a:gd name="connsiteY1" fmla="*/ 222733 h 414921"/>
                      <a:gd name="connsiteX2" fmla="*/ 1985898 w 2327939"/>
                      <a:gd name="connsiteY2" fmla="*/ 195 h 414921"/>
                      <a:gd name="connsiteX3" fmla="*/ 2327939 w 2327939"/>
                      <a:gd name="connsiteY3" fmla="*/ 267228 h 414921"/>
                      <a:gd name="connsiteX4" fmla="*/ 175028 w 2327939"/>
                      <a:gd name="connsiteY4" fmla="*/ 399368 h 414921"/>
                      <a:gd name="connsiteX5" fmla="*/ 263274 w 2327939"/>
                      <a:gd name="connsiteY5" fmla="*/ 135959 h 414921"/>
                      <a:gd name="connsiteX0" fmla="*/ 248493 w 2313158"/>
                      <a:gd name="connsiteY0" fmla="*/ 135959 h 414921"/>
                      <a:gd name="connsiteX1" fmla="*/ 1336608 w 2313158"/>
                      <a:gd name="connsiteY1" fmla="*/ 222733 h 414921"/>
                      <a:gd name="connsiteX2" fmla="*/ 1971117 w 2313158"/>
                      <a:gd name="connsiteY2" fmla="*/ 195 h 414921"/>
                      <a:gd name="connsiteX3" fmla="*/ 2313158 w 2313158"/>
                      <a:gd name="connsiteY3" fmla="*/ 267228 h 414921"/>
                      <a:gd name="connsiteX4" fmla="*/ 160247 w 2313158"/>
                      <a:gd name="connsiteY4" fmla="*/ 399368 h 414921"/>
                      <a:gd name="connsiteX5" fmla="*/ 248493 w 2313158"/>
                      <a:gd name="connsiteY5" fmla="*/ 135959 h 414921"/>
                      <a:gd name="connsiteX0" fmla="*/ 248493 w 2313158"/>
                      <a:gd name="connsiteY0" fmla="*/ 135959 h 417871"/>
                      <a:gd name="connsiteX1" fmla="*/ 1336608 w 2313158"/>
                      <a:gd name="connsiteY1" fmla="*/ 222733 h 417871"/>
                      <a:gd name="connsiteX2" fmla="*/ 1971117 w 2313158"/>
                      <a:gd name="connsiteY2" fmla="*/ 195 h 417871"/>
                      <a:gd name="connsiteX3" fmla="*/ 2313158 w 2313158"/>
                      <a:gd name="connsiteY3" fmla="*/ 267228 h 417871"/>
                      <a:gd name="connsiteX4" fmla="*/ 160247 w 2313158"/>
                      <a:gd name="connsiteY4" fmla="*/ 399368 h 417871"/>
                      <a:gd name="connsiteX5" fmla="*/ 248493 w 2313158"/>
                      <a:gd name="connsiteY5" fmla="*/ 135959 h 417871"/>
                      <a:gd name="connsiteX0" fmla="*/ 248493 w 2549589"/>
                      <a:gd name="connsiteY0" fmla="*/ 135959 h 417871"/>
                      <a:gd name="connsiteX1" fmla="*/ 1336608 w 2549589"/>
                      <a:gd name="connsiteY1" fmla="*/ 222733 h 417871"/>
                      <a:gd name="connsiteX2" fmla="*/ 1971117 w 2549589"/>
                      <a:gd name="connsiteY2" fmla="*/ 195 h 417871"/>
                      <a:gd name="connsiteX3" fmla="*/ 2313158 w 2549589"/>
                      <a:gd name="connsiteY3" fmla="*/ 267228 h 417871"/>
                      <a:gd name="connsiteX4" fmla="*/ 160247 w 2549589"/>
                      <a:gd name="connsiteY4" fmla="*/ 399368 h 417871"/>
                      <a:gd name="connsiteX5" fmla="*/ 248493 w 2549589"/>
                      <a:gd name="connsiteY5" fmla="*/ 135959 h 417871"/>
                      <a:gd name="connsiteX0" fmla="*/ 248493 w 2549589"/>
                      <a:gd name="connsiteY0" fmla="*/ 135959 h 402543"/>
                      <a:gd name="connsiteX1" fmla="*/ 1336608 w 2549589"/>
                      <a:gd name="connsiteY1" fmla="*/ 222733 h 402543"/>
                      <a:gd name="connsiteX2" fmla="*/ 1971117 w 2549589"/>
                      <a:gd name="connsiteY2" fmla="*/ 195 h 402543"/>
                      <a:gd name="connsiteX3" fmla="*/ 2313158 w 2549589"/>
                      <a:gd name="connsiteY3" fmla="*/ 267228 h 402543"/>
                      <a:gd name="connsiteX4" fmla="*/ 160247 w 2549589"/>
                      <a:gd name="connsiteY4" fmla="*/ 399368 h 402543"/>
                      <a:gd name="connsiteX5" fmla="*/ 248493 w 2549589"/>
                      <a:gd name="connsiteY5" fmla="*/ 135959 h 402543"/>
                      <a:gd name="connsiteX0" fmla="*/ 416275 w 2717371"/>
                      <a:gd name="connsiteY0" fmla="*/ 135959 h 426609"/>
                      <a:gd name="connsiteX1" fmla="*/ 1504390 w 2717371"/>
                      <a:gd name="connsiteY1" fmla="*/ 222733 h 426609"/>
                      <a:gd name="connsiteX2" fmla="*/ 2138899 w 2717371"/>
                      <a:gd name="connsiteY2" fmla="*/ 195 h 426609"/>
                      <a:gd name="connsiteX3" fmla="*/ 2480940 w 2717371"/>
                      <a:gd name="connsiteY3" fmla="*/ 267228 h 426609"/>
                      <a:gd name="connsiteX4" fmla="*/ 328029 w 2717371"/>
                      <a:gd name="connsiteY4" fmla="*/ 399368 h 426609"/>
                      <a:gd name="connsiteX5" fmla="*/ 416275 w 2717371"/>
                      <a:gd name="connsiteY5" fmla="*/ 135959 h 426609"/>
                      <a:gd name="connsiteX0" fmla="*/ 284265 w 2585361"/>
                      <a:gd name="connsiteY0" fmla="*/ 135959 h 406617"/>
                      <a:gd name="connsiteX1" fmla="*/ 1372380 w 2585361"/>
                      <a:gd name="connsiteY1" fmla="*/ 222733 h 406617"/>
                      <a:gd name="connsiteX2" fmla="*/ 2006889 w 2585361"/>
                      <a:gd name="connsiteY2" fmla="*/ 195 h 406617"/>
                      <a:gd name="connsiteX3" fmla="*/ 2348930 w 2585361"/>
                      <a:gd name="connsiteY3" fmla="*/ 267228 h 406617"/>
                      <a:gd name="connsiteX4" fmla="*/ 196019 w 2585361"/>
                      <a:gd name="connsiteY4" fmla="*/ 399368 h 406617"/>
                      <a:gd name="connsiteX5" fmla="*/ 284265 w 2585361"/>
                      <a:gd name="connsiteY5" fmla="*/ 135959 h 406617"/>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95694 w 2428891"/>
                      <a:gd name="connsiteY0" fmla="*/ 147589 h 420353"/>
                      <a:gd name="connsiteX1" fmla="*/ 1383809 w 2428891"/>
                      <a:gd name="connsiteY1" fmla="*/ 234363 h 420353"/>
                      <a:gd name="connsiteX2" fmla="*/ 2018318 w 2428891"/>
                      <a:gd name="connsiteY2" fmla="*/ 11825 h 420353"/>
                      <a:gd name="connsiteX3" fmla="*/ 2360359 w 2428891"/>
                      <a:gd name="connsiteY3" fmla="*/ 278858 h 420353"/>
                      <a:gd name="connsiteX4" fmla="*/ 207448 w 2428891"/>
                      <a:gd name="connsiteY4" fmla="*/ 410998 h 420353"/>
                      <a:gd name="connsiteX5" fmla="*/ 295694 w 2428891"/>
                      <a:gd name="connsiteY5" fmla="*/ 147589 h 420353"/>
                      <a:gd name="connsiteX0" fmla="*/ 581083 w 2291764"/>
                      <a:gd name="connsiteY0" fmla="*/ 97330 h 418136"/>
                      <a:gd name="connsiteX1" fmla="*/ 1246682 w 2291764"/>
                      <a:gd name="connsiteY1" fmla="*/ 234363 h 418136"/>
                      <a:gd name="connsiteX2" fmla="*/ 1881191 w 2291764"/>
                      <a:gd name="connsiteY2" fmla="*/ 11825 h 418136"/>
                      <a:gd name="connsiteX3" fmla="*/ 2223232 w 2291764"/>
                      <a:gd name="connsiteY3" fmla="*/ 278858 h 418136"/>
                      <a:gd name="connsiteX4" fmla="*/ 70321 w 2291764"/>
                      <a:gd name="connsiteY4" fmla="*/ 410998 h 418136"/>
                      <a:gd name="connsiteX5" fmla="*/ 581083 w 2291764"/>
                      <a:gd name="connsiteY5" fmla="*/ 97330 h 418136"/>
                      <a:gd name="connsiteX0" fmla="*/ 581083 w 2254300"/>
                      <a:gd name="connsiteY0" fmla="*/ 81542 h 400845"/>
                      <a:gd name="connsiteX1" fmla="*/ 1246682 w 2254300"/>
                      <a:gd name="connsiteY1" fmla="*/ 218575 h 400845"/>
                      <a:gd name="connsiteX2" fmla="*/ 1375042 w 2254300"/>
                      <a:gd name="connsiteY2" fmla="*/ 11373 h 400845"/>
                      <a:gd name="connsiteX3" fmla="*/ 2223232 w 2254300"/>
                      <a:gd name="connsiteY3" fmla="*/ 263070 h 400845"/>
                      <a:gd name="connsiteX4" fmla="*/ 70321 w 2254300"/>
                      <a:gd name="connsiteY4" fmla="*/ 395210 h 400845"/>
                      <a:gd name="connsiteX5" fmla="*/ 581083 w 2254300"/>
                      <a:gd name="connsiteY5" fmla="*/ 81542 h 40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4300" h="400845">
                        <a:moveTo>
                          <a:pt x="581083" y="81542"/>
                        </a:moveTo>
                        <a:cubicBezTo>
                          <a:pt x="764664" y="129541"/>
                          <a:pt x="1114356" y="230270"/>
                          <a:pt x="1246682" y="218575"/>
                        </a:cubicBezTo>
                        <a:cubicBezTo>
                          <a:pt x="1379009" y="206880"/>
                          <a:pt x="1302157" y="79268"/>
                          <a:pt x="1375042" y="11373"/>
                        </a:cubicBezTo>
                        <a:cubicBezTo>
                          <a:pt x="1447927" y="-56522"/>
                          <a:pt x="2440686" y="199097"/>
                          <a:pt x="2223232" y="263070"/>
                        </a:cubicBezTo>
                        <a:cubicBezTo>
                          <a:pt x="2005778" y="327043"/>
                          <a:pt x="344012" y="425465"/>
                          <a:pt x="70321" y="395210"/>
                        </a:cubicBezTo>
                        <a:cubicBezTo>
                          <a:pt x="-203370" y="364955"/>
                          <a:pt x="397502" y="33543"/>
                          <a:pt x="581083" y="81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4"/>
                  <p:cNvSpPr/>
                  <p:nvPr/>
                </p:nvSpPr>
                <p:spPr>
                  <a:xfrm rot="11658626">
                    <a:off x="4690224" y="4618734"/>
                    <a:ext cx="420146" cy="334607"/>
                  </a:xfrm>
                  <a:custGeom>
                    <a:avLst/>
                    <a:gdLst>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492570"/>
                      <a:gd name="connsiteY0" fmla="*/ 533400 h 1066800"/>
                      <a:gd name="connsiteX1" fmla="*/ 685800 w 1492570"/>
                      <a:gd name="connsiteY1" fmla="*/ 0 h 1066800"/>
                      <a:gd name="connsiteX2" fmla="*/ 1371600 w 1492570"/>
                      <a:gd name="connsiteY2" fmla="*/ 533400 h 1066800"/>
                      <a:gd name="connsiteX3" fmla="*/ 685800 w 1492570"/>
                      <a:gd name="connsiteY3" fmla="*/ 1066800 h 1066800"/>
                      <a:gd name="connsiteX4" fmla="*/ 0 w 1492570"/>
                      <a:gd name="connsiteY4" fmla="*/ 533400 h 1066800"/>
                      <a:gd name="connsiteX0" fmla="*/ 0 w 1486433"/>
                      <a:gd name="connsiteY0" fmla="*/ 533961 h 1068185"/>
                      <a:gd name="connsiteX1" fmla="*/ 685800 w 1486433"/>
                      <a:gd name="connsiteY1" fmla="*/ 561 h 1068185"/>
                      <a:gd name="connsiteX2" fmla="*/ 1380226 w 1486433"/>
                      <a:gd name="connsiteY2" fmla="*/ 430444 h 1068185"/>
                      <a:gd name="connsiteX3" fmla="*/ 685800 w 1486433"/>
                      <a:gd name="connsiteY3" fmla="*/ 1067361 h 1068185"/>
                      <a:gd name="connsiteX4" fmla="*/ 0 w 1486433"/>
                      <a:gd name="connsiteY4" fmla="*/ 533961 h 1068185"/>
                      <a:gd name="connsiteX0" fmla="*/ 136262 w 1622695"/>
                      <a:gd name="connsiteY0" fmla="*/ 533961 h 1067877"/>
                      <a:gd name="connsiteX1" fmla="*/ 822062 w 1622695"/>
                      <a:gd name="connsiteY1" fmla="*/ 561 h 1067877"/>
                      <a:gd name="connsiteX2" fmla="*/ 1516488 w 1622695"/>
                      <a:gd name="connsiteY2" fmla="*/ 430444 h 1067877"/>
                      <a:gd name="connsiteX3" fmla="*/ 822062 w 1622695"/>
                      <a:gd name="connsiteY3" fmla="*/ 1067361 h 1067877"/>
                      <a:gd name="connsiteX4" fmla="*/ 136262 w 1622695"/>
                      <a:gd name="connsiteY4" fmla="*/ 533961 h 1067877"/>
                      <a:gd name="connsiteX0" fmla="*/ 119863 w 1606296"/>
                      <a:gd name="connsiteY0" fmla="*/ 533961 h 1068185"/>
                      <a:gd name="connsiteX1" fmla="*/ 805663 w 1606296"/>
                      <a:gd name="connsiteY1" fmla="*/ 561 h 1068185"/>
                      <a:gd name="connsiteX2" fmla="*/ 1500089 w 1606296"/>
                      <a:gd name="connsiteY2" fmla="*/ 430444 h 1068185"/>
                      <a:gd name="connsiteX3" fmla="*/ 805663 w 1606296"/>
                      <a:gd name="connsiteY3" fmla="*/ 1067361 h 1068185"/>
                      <a:gd name="connsiteX4" fmla="*/ 119863 w 1606296"/>
                      <a:gd name="connsiteY4" fmla="*/ 533961 h 1068185"/>
                      <a:gd name="connsiteX0" fmla="*/ 91252 w 1577685"/>
                      <a:gd name="connsiteY0" fmla="*/ 533961 h 1067839"/>
                      <a:gd name="connsiteX1" fmla="*/ 777052 w 1577685"/>
                      <a:gd name="connsiteY1" fmla="*/ 561 h 1067839"/>
                      <a:gd name="connsiteX2" fmla="*/ 1471478 w 1577685"/>
                      <a:gd name="connsiteY2" fmla="*/ 430444 h 1067839"/>
                      <a:gd name="connsiteX3" fmla="*/ 777052 w 1577685"/>
                      <a:gd name="connsiteY3" fmla="*/ 1067361 h 1067839"/>
                      <a:gd name="connsiteX4" fmla="*/ 91252 w 1577685"/>
                      <a:gd name="connsiteY4" fmla="*/ 533961 h 1067839"/>
                      <a:gd name="connsiteX0" fmla="*/ 97023 w 1504750"/>
                      <a:gd name="connsiteY0" fmla="*/ 395458 h 1066948"/>
                      <a:gd name="connsiteX1" fmla="*/ 705185 w 1504750"/>
                      <a:gd name="connsiteY1" fmla="*/ 81 h 1066948"/>
                      <a:gd name="connsiteX2" fmla="*/ 1399611 w 1504750"/>
                      <a:gd name="connsiteY2" fmla="*/ 429964 h 1066948"/>
                      <a:gd name="connsiteX3" fmla="*/ 705185 w 1504750"/>
                      <a:gd name="connsiteY3" fmla="*/ 1066881 h 1066948"/>
                      <a:gd name="connsiteX4" fmla="*/ 97023 w 1504750"/>
                      <a:gd name="connsiteY4" fmla="*/ 395458 h 1066948"/>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6035 w 1427265"/>
                      <a:gd name="connsiteY0" fmla="*/ 395377 h 1066800"/>
                      <a:gd name="connsiteX1" fmla="*/ 704197 w 1427265"/>
                      <a:gd name="connsiteY1" fmla="*/ 0 h 1066800"/>
                      <a:gd name="connsiteX2" fmla="*/ 1329611 w 1427265"/>
                      <a:gd name="connsiteY2" fmla="*/ 395377 h 1066800"/>
                      <a:gd name="connsiteX3" fmla="*/ 704197 w 1427265"/>
                      <a:gd name="connsiteY3" fmla="*/ 1066800 h 1066800"/>
                      <a:gd name="connsiteX4" fmla="*/ 96035 w 1427265"/>
                      <a:gd name="connsiteY4" fmla="*/ 395377 h 1066800"/>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234672"/>
                      <a:gd name="connsiteY0" fmla="*/ 395377 h 409787"/>
                      <a:gd name="connsiteX1" fmla="*/ 608178 w 1234672"/>
                      <a:gd name="connsiteY1" fmla="*/ 0 h 409787"/>
                      <a:gd name="connsiteX2" fmla="*/ 1233592 w 1234672"/>
                      <a:gd name="connsiteY2" fmla="*/ 395377 h 409787"/>
                      <a:gd name="connsiteX3" fmla="*/ 625431 w 1234672"/>
                      <a:gd name="connsiteY3" fmla="*/ 255917 h 409787"/>
                      <a:gd name="connsiteX4" fmla="*/ 16 w 1234672"/>
                      <a:gd name="connsiteY4" fmla="*/ 395377 h 409787"/>
                      <a:gd name="connsiteX0" fmla="*/ 6278 w 1240934"/>
                      <a:gd name="connsiteY0" fmla="*/ 395377 h 414831"/>
                      <a:gd name="connsiteX1" fmla="*/ 614440 w 1240934"/>
                      <a:gd name="connsiteY1" fmla="*/ 0 h 414831"/>
                      <a:gd name="connsiteX2" fmla="*/ 1239854 w 1240934"/>
                      <a:gd name="connsiteY2" fmla="*/ 395377 h 414831"/>
                      <a:gd name="connsiteX3" fmla="*/ 631693 w 1240934"/>
                      <a:gd name="connsiteY3" fmla="*/ 255917 h 414831"/>
                      <a:gd name="connsiteX4" fmla="*/ 317406 w 1240934"/>
                      <a:gd name="connsiteY4" fmla="*/ 344066 h 414831"/>
                      <a:gd name="connsiteX5" fmla="*/ 6278 w 1240934"/>
                      <a:gd name="connsiteY5" fmla="*/ 395377 h 414831"/>
                      <a:gd name="connsiteX0" fmla="*/ 43 w 1234699"/>
                      <a:gd name="connsiteY0" fmla="*/ 395377 h 739943"/>
                      <a:gd name="connsiteX1" fmla="*/ 608205 w 1234699"/>
                      <a:gd name="connsiteY1" fmla="*/ 0 h 739943"/>
                      <a:gd name="connsiteX2" fmla="*/ 1233619 w 1234699"/>
                      <a:gd name="connsiteY2" fmla="*/ 395377 h 739943"/>
                      <a:gd name="connsiteX3" fmla="*/ 625458 w 1234699"/>
                      <a:gd name="connsiteY3" fmla="*/ 255917 h 739943"/>
                      <a:gd name="connsiteX4" fmla="*/ 576449 w 1234699"/>
                      <a:gd name="connsiteY4" fmla="*/ 738389 h 739943"/>
                      <a:gd name="connsiteX5" fmla="*/ 43 w 1234699"/>
                      <a:gd name="connsiteY5" fmla="*/ 395377 h 739943"/>
                      <a:gd name="connsiteX0" fmla="*/ 43 w 1234699"/>
                      <a:gd name="connsiteY0" fmla="*/ 395377 h 1234144"/>
                      <a:gd name="connsiteX1" fmla="*/ 608205 w 1234699"/>
                      <a:gd name="connsiteY1" fmla="*/ 0 h 1234144"/>
                      <a:gd name="connsiteX2" fmla="*/ 1233619 w 1234699"/>
                      <a:gd name="connsiteY2" fmla="*/ 395377 h 1234144"/>
                      <a:gd name="connsiteX3" fmla="*/ 957055 w 1234699"/>
                      <a:gd name="connsiteY3" fmla="*/ 1230127 h 1234144"/>
                      <a:gd name="connsiteX4" fmla="*/ 576449 w 1234699"/>
                      <a:gd name="connsiteY4" fmla="*/ 738389 h 1234144"/>
                      <a:gd name="connsiteX5" fmla="*/ 43 w 1234699"/>
                      <a:gd name="connsiteY5" fmla="*/ 395377 h 1234144"/>
                      <a:gd name="connsiteX0" fmla="*/ 1 w 1234657"/>
                      <a:gd name="connsiteY0" fmla="*/ 395377 h 1230127"/>
                      <a:gd name="connsiteX1" fmla="*/ 608163 w 1234657"/>
                      <a:gd name="connsiteY1" fmla="*/ 0 h 1230127"/>
                      <a:gd name="connsiteX2" fmla="*/ 1233577 w 1234657"/>
                      <a:gd name="connsiteY2" fmla="*/ 395377 h 1230127"/>
                      <a:gd name="connsiteX3" fmla="*/ 957013 w 1234657"/>
                      <a:gd name="connsiteY3" fmla="*/ 1230127 h 1230127"/>
                      <a:gd name="connsiteX4" fmla="*/ 609570 w 1234657"/>
                      <a:gd name="connsiteY4" fmla="*/ 390456 h 1230127"/>
                      <a:gd name="connsiteX5" fmla="*/ 1 w 1234657"/>
                      <a:gd name="connsiteY5" fmla="*/ 395377 h 1230127"/>
                      <a:gd name="connsiteX0" fmla="*/ 1 w 1251890"/>
                      <a:gd name="connsiteY0" fmla="*/ 395377 h 1237254"/>
                      <a:gd name="connsiteX1" fmla="*/ 608163 w 1251890"/>
                      <a:gd name="connsiteY1" fmla="*/ 0 h 1237254"/>
                      <a:gd name="connsiteX2" fmla="*/ 1233577 w 1251890"/>
                      <a:gd name="connsiteY2" fmla="*/ 395377 h 1237254"/>
                      <a:gd name="connsiteX3" fmla="*/ 1073809 w 1251890"/>
                      <a:gd name="connsiteY3" fmla="*/ 773182 h 1237254"/>
                      <a:gd name="connsiteX4" fmla="*/ 957013 w 1251890"/>
                      <a:gd name="connsiteY4" fmla="*/ 1230127 h 1237254"/>
                      <a:gd name="connsiteX5" fmla="*/ 609570 w 1251890"/>
                      <a:gd name="connsiteY5" fmla="*/ 390456 h 1237254"/>
                      <a:gd name="connsiteX6" fmla="*/ 1 w 1251890"/>
                      <a:gd name="connsiteY6" fmla="*/ 395377 h 1237254"/>
                      <a:gd name="connsiteX0" fmla="*/ 1 w 1245528"/>
                      <a:gd name="connsiteY0" fmla="*/ 395377 h 1230233"/>
                      <a:gd name="connsiteX1" fmla="*/ 608163 w 1245528"/>
                      <a:gd name="connsiteY1" fmla="*/ 0 h 1230233"/>
                      <a:gd name="connsiteX2" fmla="*/ 1233577 w 1245528"/>
                      <a:gd name="connsiteY2" fmla="*/ 395377 h 1230233"/>
                      <a:gd name="connsiteX3" fmla="*/ 941168 w 1245528"/>
                      <a:gd name="connsiteY3" fmla="*/ 448445 h 1230233"/>
                      <a:gd name="connsiteX4" fmla="*/ 957013 w 1245528"/>
                      <a:gd name="connsiteY4" fmla="*/ 1230127 h 1230233"/>
                      <a:gd name="connsiteX5" fmla="*/ 609570 w 1245528"/>
                      <a:gd name="connsiteY5" fmla="*/ 390456 h 1230233"/>
                      <a:gd name="connsiteX6" fmla="*/ 1 w 1245528"/>
                      <a:gd name="connsiteY6" fmla="*/ 395377 h 1230233"/>
                      <a:gd name="connsiteX0" fmla="*/ 1 w 1245532"/>
                      <a:gd name="connsiteY0" fmla="*/ 395377 h 1033116"/>
                      <a:gd name="connsiteX1" fmla="*/ 608163 w 1245532"/>
                      <a:gd name="connsiteY1" fmla="*/ 0 h 1033116"/>
                      <a:gd name="connsiteX2" fmla="*/ 1233577 w 1245532"/>
                      <a:gd name="connsiteY2" fmla="*/ 395377 h 1033116"/>
                      <a:gd name="connsiteX3" fmla="*/ 941168 w 1245532"/>
                      <a:gd name="connsiteY3" fmla="*/ 448445 h 1033116"/>
                      <a:gd name="connsiteX4" fmla="*/ 658573 w 1245532"/>
                      <a:gd name="connsiteY4" fmla="*/ 1032965 h 1033116"/>
                      <a:gd name="connsiteX5" fmla="*/ 609570 w 1245532"/>
                      <a:gd name="connsiteY5" fmla="*/ 390456 h 1033116"/>
                      <a:gd name="connsiteX6" fmla="*/ 1 w 1245532"/>
                      <a:gd name="connsiteY6" fmla="*/ 395377 h 1033116"/>
                      <a:gd name="connsiteX0" fmla="*/ 3265 w 1248792"/>
                      <a:gd name="connsiteY0" fmla="*/ 395377 h 1033062"/>
                      <a:gd name="connsiteX1" fmla="*/ 611427 w 1248792"/>
                      <a:gd name="connsiteY1" fmla="*/ 0 h 1033062"/>
                      <a:gd name="connsiteX2" fmla="*/ 1236841 w 1248792"/>
                      <a:gd name="connsiteY2" fmla="*/ 395377 h 1033062"/>
                      <a:gd name="connsiteX3" fmla="*/ 944432 w 1248792"/>
                      <a:gd name="connsiteY3" fmla="*/ 448445 h 1033062"/>
                      <a:gd name="connsiteX4" fmla="*/ 661837 w 1248792"/>
                      <a:gd name="connsiteY4" fmla="*/ 1032965 h 1033062"/>
                      <a:gd name="connsiteX5" fmla="*/ 380718 w 1248792"/>
                      <a:gd name="connsiteY5" fmla="*/ 402053 h 1033062"/>
                      <a:gd name="connsiteX6" fmla="*/ 3265 w 1248792"/>
                      <a:gd name="connsiteY6" fmla="*/ 395377 h 1033062"/>
                      <a:gd name="connsiteX0" fmla="*/ 3265 w 1245698"/>
                      <a:gd name="connsiteY0" fmla="*/ 395377 h 1032988"/>
                      <a:gd name="connsiteX1" fmla="*/ 611427 w 1245698"/>
                      <a:gd name="connsiteY1" fmla="*/ 0 h 1032988"/>
                      <a:gd name="connsiteX2" fmla="*/ 1236841 w 1245698"/>
                      <a:gd name="connsiteY2" fmla="*/ 395377 h 1032988"/>
                      <a:gd name="connsiteX3" fmla="*/ 811791 w 1245698"/>
                      <a:gd name="connsiteY3" fmla="*/ 425250 h 1032988"/>
                      <a:gd name="connsiteX4" fmla="*/ 661837 w 1245698"/>
                      <a:gd name="connsiteY4" fmla="*/ 1032965 h 1032988"/>
                      <a:gd name="connsiteX5" fmla="*/ 380718 w 1245698"/>
                      <a:gd name="connsiteY5" fmla="*/ 402053 h 1032988"/>
                      <a:gd name="connsiteX6" fmla="*/ 3265 w 1245698"/>
                      <a:gd name="connsiteY6" fmla="*/ 395377 h 1032988"/>
                      <a:gd name="connsiteX0" fmla="*/ 3265 w 1245698"/>
                      <a:gd name="connsiteY0" fmla="*/ 395377 h 638778"/>
                      <a:gd name="connsiteX1" fmla="*/ 611427 w 1245698"/>
                      <a:gd name="connsiteY1" fmla="*/ 0 h 638778"/>
                      <a:gd name="connsiteX2" fmla="*/ 1236841 w 1245698"/>
                      <a:gd name="connsiteY2" fmla="*/ 395377 h 638778"/>
                      <a:gd name="connsiteX3" fmla="*/ 811791 w 1245698"/>
                      <a:gd name="connsiteY3" fmla="*/ 425250 h 638778"/>
                      <a:gd name="connsiteX4" fmla="*/ 661837 w 1245698"/>
                      <a:gd name="connsiteY4" fmla="*/ 638643 h 638778"/>
                      <a:gd name="connsiteX5" fmla="*/ 380718 w 1245698"/>
                      <a:gd name="connsiteY5" fmla="*/ 402053 h 638778"/>
                      <a:gd name="connsiteX6" fmla="*/ 3265 w 1245698"/>
                      <a:gd name="connsiteY6" fmla="*/ 395377 h 638778"/>
                      <a:gd name="connsiteX0" fmla="*/ 3265 w 1245698"/>
                      <a:gd name="connsiteY0" fmla="*/ 395377 h 532034"/>
                      <a:gd name="connsiteX1" fmla="*/ 611427 w 1245698"/>
                      <a:gd name="connsiteY1" fmla="*/ 0 h 532034"/>
                      <a:gd name="connsiteX2" fmla="*/ 1236841 w 1245698"/>
                      <a:gd name="connsiteY2" fmla="*/ 395377 h 532034"/>
                      <a:gd name="connsiteX3" fmla="*/ 811791 w 1245698"/>
                      <a:gd name="connsiteY3" fmla="*/ 425250 h 532034"/>
                      <a:gd name="connsiteX4" fmla="*/ 602892 w 1245698"/>
                      <a:gd name="connsiteY4" fmla="*/ 525255 h 532034"/>
                      <a:gd name="connsiteX5" fmla="*/ 380718 w 1245698"/>
                      <a:gd name="connsiteY5" fmla="*/ 402053 h 532034"/>
                      <a:gd name="connsiteX6" fmla="*/ 3265 w 1245698"/>
                      <a:gd name="connsiteY6" fmla="*/ 395377 h 532034"/>
                      <a:gd name="connsiteX0" fmla="*/ 1483 w 1238650"/>
                      <a:gd name="connsiteY0" fmla="*/ 116002 h 252659"/>
                      <a:gd name="connsiteX1" fmla="*/ 529062 w 1238650"/>
                      <a:gd name="connsiteY1" fmla="*/ 0 h 252659"/>
                      <a:gd name="connsiteX2" fmla="*/ 1235059 w 1238650"/>
                      <a:gd name="connsiteY2" fmla="*/ 116002 h 252659"/>
                      <a:gd name="connsiteX3" fmla="*/ 810009 w 1238650"/>
                      <a:gd name="connsiteY3" fmla="*/ 145875 h 252659"/>
                      <a:gd name="connsiteX4" fmla="*/ 601110 w 1238650"/>
                      <a:gd name="connsiteY4" fmla="*/ 245880 h 252659"/>
                      <a:gd name="connsiteX5" fmla="*/ 378936 w 1238650"/>
                      <a:gd name="connsiteY5" fmla="*/ 122678 h 252659"/>
                      <a:gd name="connsiteX6" fmla="*/ 1483 w 1238650"/>
                      <a:gd name="connsiteY6" fmla="*/ 116002 h 252659"/>
                      <a:gd name="connsiteX0" fmla="*/ 698 w 1660931"/>
                      <a:gd name="connsiteY0" fmla="*/ 1342 h 515400"/>
                      <a:gd name="connsiteX1" fmla="*/ 951343 w 1660931"/>
                      <a:gd name="connsiteY1" fmla="*/ 262741 h 515400"/>
                      <a:gd name="connsiteX2" fmla="*/ 1657340 w 1660931"/>
                      <a:gd name="connsiteY2" fmla="*/ 378743 h 515400"/>
                      <a:gd name="connsiteX3" fmla="*/ 1232290 w 1660931"/>
                      <a:gd name="connsiteY3" fmla="*/ 408616 h 515400"/>
                      <a:gd name="connsiteX4" fmla="*/ 1023391 w 1660931"/>
                      <a:gd name="connsiteY4" fmla="*/ 508621 h 515400"/>
                      <a:gd name="connsiteX5" fmla="*/ 801217 w 1660931"/>
                      <a:gd name="connsiteY5" fmla="*/ 385419 h 515400"/>
                      <a:gd name="connsiteX6" fmla="*/ 698 w 1660931"/>
                      <a:gd name="connsiteY6" fmla="*/ 1342 h 515400"/>
                      <a:gd name="connsiteX0" fmla="*/ 698 w 2384237"/>
                      <a:gd name="connsiteY0" fmla="*/ 89403 h 597571"/>
                      <a:gd name="connsiteX1" fmla="*/ 951343 w 2384237"/>
                      <a:gd name="connsiteY1" fmla="*/ 350802 h 597571"/>
                      <a:gd name="connsiteX2" fmla="*/ 2382598 w 2384237"/>
                      <a:gd name="connsiteY2" fmla="*/ 1180 h 597571"/>
                      <a:gd name="connsiteX3" fmla="*/ 1232290 w 2384237"/>
                      <a:gd name="connsiteY3" fmla="*/ 496677 h 597571"/>
                      <a:gd name="connsiteX4" fmla="*/ 1023391 w 2384237"/>
                      <a:gd name="connsiteY4" fmla="*/ 596682 h 597571"/>
                      <a:gd name="connsiteX5" fmla="*/ 801217 w 2384237"/>
                      <a:gd name="connsiteY5" fmla="*/ 473480 h 597571"/>
                      <a:gd name="connsiteX6" fmla="*/ 698 w 2384237"/>
                      <a:gd name="connsiteY6" fmla="*/ 89403 h 597571"/>
                      <a:gd name="connsiteX0" fmla="*/ 7057 w 2389155"/>
                      <a:gd name="connsiteY0" fmla="*/ 92284 h 600452"/>
                      <a:gd name="connsiteX1" fmla="*/ 1320332 w 2389155"/>
                      <a:gd name="connsiteY1" fmla="*/ 255657 h 600452"/>
                      <a:gd name="connsiteX2" fmla="*/ 2388957 w 2389155"/>
                      <a:gd name="connsiteY2" fmla="*/ 4061 h 600452"/>
                      <a:gd name="connsiteX3" fmla="*/ 1238649 w 2389155"/>
                      <a:gd name="connsiteY3" fmla="*/ 499558 h 600452"/>
                      <a:gd name="connsiteX4" fmla="*/ 1029750 w 2389155"/>
                      <a:gd name="connsiteY4" fmla="*/ 599563 h 600452"/>
                      <a:gd name="connsiteX5" fmla="*/ 807576 w 2389155"/>
                      <a:gd name="connsiteY5" fmla="*/ 476361 h 600452"/>
                      <a:gd name="connsiteX6" fmla="*/ 7057 w 2389155"/>
                      <a:gd name="connsiteY6" fmla="*/ 92284 h 600452"/>
                      <a:gd name="connsiteX0" fmla="*/ 892 w 2384211"/>
                      <a:gd name="connsiteY0" fmla="*/ 89496 h 597664"/>
                      <a:gd name="connsiteX1" fmla="*/ 971685 w 2384211"/>
                      <a:gd name="connsiteY1" fmla="*/ 345994 h 597664"/>
                      <a:gd name="connsiteX2" fmla="*/ 2382792 w 2384211"/>
                      <a:gd name="connsiteY2" fmla="*/ 1273 h 597664"/>
                      <a:gd name="connsiteX3" fmla="*/ 1232484 w 2384211"/>
                      <a:gd name="connsiteY3" fmla="*/ 496770 h 597664"/>
                      <a:gd name="connsiteX4" fmla="*/ 1023585 w 2384211"/>
                      <a:gd name="connsiteY4" fmla="*/ 596775 h 597664"/>
                      <a:gd name="connsiteX5" fmla="*/ 801411 w 2384211"/>
                      <a:gd name="connsiteY5" fmla="*/ 473573 h 597664"/>
                      <a:gd name="connsiteX6" fmla="*/ 892 w 2384211"/>
                      <a:gd name="connsiteY6" fmla="*/ 89496 h 597664"/>
                      <a:gd name="connsiteX0" fmla="*/ 892 w 2424191"/>
                      <a:gd name="connsiteY0" fmla="*/ 92304 h 669602"/>
                      <a:gd name="connsiteX1" fmla="*/ 971685 w 2424191"/>
                      <a:gd name="connsiteY1" fmla="*/ 348802 h 669602"/>
                      <a:gd name="connsiteX2" fmla="*/ 2382792 w 2424191"/>
                      <a:gd name="connsiteY2" fmla="*/ 4081 h 669602"/>
                      <a:gd name="connsiteX3" fmla="*/ 1957743 w 2424191"/>
                      <a:gd name="connsiteY3" fmla="*/ 631913 h 669602"/>
                      <a:gd name="connsiteX4" fmla="*/ 1023585 w 2424191"/>
                      <a:gd name="connsiteY4" fmla="*/ 599583 h 669602"/>
                      <a:gd name="connsiteX5" fmla="*/ 801411 w 2424191"/>
                      <a:gd name="connsiteY5" fmla="*/ 476381 h 669602"/>
                      <a:gd name="connsiteX6" fmla="*/ 892 w 2424191"/>
                      <a:gd name="connsiteY6" fmla="*/ 92304 h 669602"/>
                      <a:gd name="connsiteX0" fmla="*/ 228992 w 2652291"/>
                      <a:gd name="connsiteY0" fmla="*/ 92304 h 691231"/>
                      <a:gd name="connsiteX1" fmla="*/ 1199785 w 2652291"/>
                      <a:gd name="connsiteY1" fmla="*/ 348802 h 691231"/>
                      <a:gd name="connsiteX2" fmla="*/ 2610892 w 2652291"/>
                      <a:gd name="connsiteY2" fmla="*/ 4081 h 691231"/>
                      <a:gd name="connsiteX3" fmla="*/ 2185843 w 2652291"/>
                      <a:gd name="connsiteY3" fmla="*/ 631913 h 691231"/>
                      <a:gd name="connsiteX4" fmla="*/ 1251685 w 2652291"/>
                      <a:gd name="connsiteY4" fmla="*/ 599583 h 691231"/>
                      <a:gd name="connsiteX5" fmla="*/ 1029511 w 2652291"/>
                      <a:gd name="connsiteY5" fmla="*/ 476381 h 691231"/>
                      <a:gd name="connsiteX6" fmla="*/ 57841 w 2652291"/>
                      <a:gd name="connsiteY6" fmla="*/ 680941 h 691231"/>
                      <a:gd name="connsiteX7" fmla="*/ 228992 w 2652291"/>
                      <a:gd name="connsiteY7" fmla="*/ 92304 h 691231"/>
                      <a:gd name="connsiteX0" fmla="*/ 228992 w 2652291"/>
                      <a:gd name="connsiteY0" fmla="*/ 92304 h 714682"/>
                      <a:gd name="connsiteX1" fmla="*/ 1199785 w 2652291"/>
                      <a:gd name="connsiteY1" fmla="*/ 348802 h 714682"/>
                      <a:gd name="connsiteX2" fmla="*/ 2610892 w 2652291"/>
                      <a:gd name="connsiteY2" fmla="*/ 4081 h 714682"/>
                      <a:gd name="connsiteX3" fmla="*/ 2185843 w 2652291"/>
                      <a:gd name="connsiteY3" fmla="*/ 631913 h 714682"/>
                      <a:gd name="connsiteX4" fmla="*/ 1251685 w 2652291"/>
                      <a:gd name="connsiteY4" fmla="*/ 599583 h 714682"/>
                      <a:gd name="connsiteX5" fmla="*/ 767613 w 2652291"/>
                      <a:gd name="connsiteY5" fmla="*/ 687137 h 714682"/>
                      <a:gd name="connsiteX6" fmla="*/ 57841 w 2652291"/>
                      <a:gd name="connsiteY6" fmla="*/ 680941 h 714682"/>
                      <a:gd name="connsiteX7" fmla="*/ 228992 w 2652291"/>
                      <a:gd name="connsiteY7" fmla="*/ 92304 h 714682"/>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767613 w 2650572"/>
                      <a:gd name="connsiteY5" fmla="*/ 687137 h 739238"/>
                      <a:gd name="connsiteX6" fmla="*/ 57841 w 2650572"/>
                      <a:gd name="connsiteY6" fmla="*/ 680941 h 739238"/>
                      <a:gd name="connsiteX7" fmla="*/ 228992 w 2650572"/>
                      <a:gd name="connsiteY7" fmla="*/ 92304 h 739238"/>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597363 w 2650572"/>
                      <a:gd name="connsiteY5" fmla="*/ 718743 h 739238"/>
                      <a:gd name="connsiteX6" fmla="*/ 57841 w 2650572"/>
                      <a:gd name="connsiteY6" fmla="*/ 680941 h 739238"/>
                      <a:gd name="connsiteX7" fmla="*/ 228992 w 2650572"/>
                      <a:gd name="connsiteY7" fmla="*/ 92304 h 739238"/>
                      <a:gd name="connsiteX0" fmla="*/ 387175 w 2808755"/>
                      <a:gd name="connsiteY0" fmla="*/ 92304 h 739464"/>
                      <a:gd name="connsiteX1" fmla="*/ 1357968 w 2808755"/>
                      <a:gd name="connsiteY1" fmla="*/ 348802 h 739464"/>
                      <a:gd name="connsiteX2" fmla="*/ 2769075 w 2808755"/>
                      <a:gd name="connsiteY2" fmla="*/ 4081 h 739464"/>
                      <a:gd name="connsiteX3" fmla="*/ 2344026 w 2808755"/>
                      <a:gd name="connsiteY3" fmla="*/ 631913 h 739464"/>
                      <a:gd name="connsiteX4" fmla="*/ 1550892 w 2808755"/>
                      <a:gd name="connsiteY4" fmla="*/ 736820 h 739464"/>
                      <a:gd name="connsiteX5" fmla="*/ 755546 w 2808755"/>
                      <a:gd name="connsiteY5" fmla="*/ 718743 h 739464"/>
                      <a:gd name="connsiteX6" fmla="*/ 36016 w 2808755"/>
                      <a:gd name="connsiteY6" fmla="*/ 527025 h 739464"/>
                      <a:gd name="connsiteX7" fmla="*/ 387175 w 2808755"/>
                      <a:gd name="connsiteY7" fmla="*/ 92304 h 739464"/>
                      <a:gd name="connsiteX0" fmla="*/ 410515 w 2832095"/>
                      <a:gd name="connsiteY0" fmla="*/ 92304 h 745050"/>
                      <a:gd name="connsiteX1" fmla="*/ 1381308 w 2832095"/>
                      <a:gd name="connsiteY1" fmla="*/ 348802 h 745050"/>
                      <a:gd name="connsiteX2" fmla="*/ 2792415 w 2832095"/>
                      <a:gd name="connsiteY2" fmla="*/ 4081 h 745050"/>
                      <a:gd name="connsiteX3" fmla="*/ 2367366 w 2832095"/>
                      <a:gd name="connsiteY3" fmla="*/ 631913 h 745050"/>
                      <a:gd name="connsiteX4" fmla="*/ 1574232 w 2832095"/>
                      <a:gd name="connsiteY4" fmla="*/ 736820 h 745050"/>
                      <a:gd name="connsiteX5" fmla="*/ 59356 w 2832095"/>
                      <a:gd name="connsiteY5" fmla="*/ 527025 h 745050"/>
                      <a:gd name="connsiteX6" fmla="*/ 410515 w 2832095"/>
                      <a:gd name="connsiteY6" fmla="*/ 92304 h 745050"/>
                      <a:gd name="connsiteX0" fmla="*/ 379359 w 2800939"/>
                      <a:gd name="connsiteY0" fmla="*/ 92304 h 745050"/>
                      <a:gd name="connsiteX1" fmla="*/ 1350152 w 2800939"/>
                      <a:gd name="connsiteY1" fmla="*/ 348802 h 745050"/>
                      <a:gd name="connsiteX2" fmla="*/ 2761259 w 2800939"/>
                      <a:gd name="connsiteY2" fmla="*/ 4081 h 745050"/>
                      <a:gd name="connsiteX3" fmla="*/ 2336210 w 2800939"/>
                      <a:gd name="connsiteY3" fmla="*/ 631913 h 745050"/>
                      <a:gd name="connsiteX4" fmla="*/ 1543076 w 2800939"/>
                      <a:gd name="connsiteY4" fmla="*/ 736820 h 745050"/>
                      <a:gd name="connsiteX5" fmla="*/ 63065 w 2800939"/>
                      <a:gd name="connsiteY5" fmla="*/ 238681 h 745050"/>
                      <a:gd name="connsiteX6" fmla="*/ 379359 w 2800939"/>
                      <a:gd name="connsiteY6" fmla="*/ 92304 h 745050"/>
                      <a:gd name="connsiteX0" fmla="*/ 379359 w 2791362"/>
                      <a:gd name="connsiteY0" fmla="*/ 92304 h 743302"/>
                      <a:gd name="connsiteX1" fmla="*/ 1350152 w 2791362"/>
                      <a:gd name="connsiteY1" fmla="*/ 348802 h 743302"/>
                      <a:gd name="connsiteX2" fmla="*/ 2761259 w 2791362"/>
                      <a:gd name="connsiteY2" fmla="*/ 4081 h 743302"/>
                      <a:gd name="connsiteX3" fmla="*/ 2336210 w 2791362"/>
                      <a:gd name="connsiteY3" fmla="*/ 631913 h 743302"/>
                      <a:gd name="connsiteX4" fmla="*/ 2589578 w 2791362"/>
                      <a:gd name="connsiteY4" fmla="*/ 279125 h 743302"/>
                      <a:gd name="connsiteX5" fmla="*/ 1543076 w 2791362"/>
                      <a:gd name="connsiteY5" fmla="*/ 736820 h 743302"/>
                      <a:gd name="connsiteX6" fmla="*/ 63065 w 2791362"/>
                      <a:gd name="connsiteY6" fmla="*/ 238681 h 743302"/>
                      <a:gd name="connsiteX7" fmla="*/ 379359 w 2791362"/>
                      <a:gd name="connsiteY7" fmla="*/ 92304 h 743302"/>
                      <a:gd name="connsiteX0" fmla="*/ 379359 w 3363253"/>
                      <a:gd name="connsiteY0" fmla="*/ 327294 h 978292"/>
                      <a:gd name="connsiteX1" fmla="*/ 1350152 w 3363253"/>
                      <a:gd name="connsiteY1" fmla="*/ 583792 h 978292"/>
                      <a:gd name="connsiteX2" fmla="*/ 2761259 w 3363253"/>
                      <a:gd name="connsiteY2" fmla="*/ 239071 h 978292"/>
                      <a:gd name="connsiteX3" fmla="*/ 3361322 w 3363253"/>
                      <a:gd name="connsiteY3" fmla="*/ 7290 h 978292"/>
                      <a:gd name="connsiteX4" fmla="*/ 2589578 w 3363253"/>
                      <a:gd name="connsiteY4" fmla="*/ 514115 h 978292"/>
                      <a:gd name="connsiteX5" fmla="*/ 1543076 w 3363253"/>
                      <a:gd name="connsiteY5" fmla="*/ 971810 h 978292"/>
                      <a:gd name="connsiteX6" fmla="*/ 63065 w 3363253"/>
                      <a:gd name="connsiteY6" fmla="*/ 473671 h 978292"/>
                      <a:gd name="connsiteX7" fmla="*/ 379359 w 3363253"/>
                      <a:gd name="connsiteY7" fmla="*/ 327294 h 978292"/>
                      <a:gd name="connsiteX0" fmla="*/ 379359 w 2853885"/>
                      <a:gd name="connsiteY0" fmla="*/ 88806 h 739804"/>
                      <a:gd name="connsiteX1" fmla="*/ 1350152 w 2853885"/>
                      <a:gd name="connsiteY1" fmla="*/ 345304 h 739804"/>
                      <a:gd name="connsiteX2" fmla="*/ 2761259 w 2853885"/>
                      <a:gd name="connsiteY2" fmla="*/ 583 h 739804"/>
                      <a:gd name="connsiteX3" fmla="*/ 2589578 w 2853885"/>
                      <a:gd name="connsiteY3" fmla="*/ 275627 h 739804"/>
                      <a:gd name="connsiteX4" fmla="*/ 1543076 w 2853885"/>
                      <a:gd name="connsiteY4" fmla="*/ 733322 h 739804"/>
                      <a:gd name="connsiteX5" fmla="*/ 63065 w 2853885"/>
                      <a:gd name="connsiteY5" fmla="*/ 235183 h 739804"/>
                      <a:gd name="connsiteX6" fmla="*/ 379359 w 2853885"/>
                      <a:gd name="connsiteY6" fmla="*/ 88806 h 739804"/>
                      <a:gd name="connsiteX0" fmla="*/ 379359 w 2638303"/>
                      <a:gd name="connsiteY0" fmla="*/ 136221 h 787219"/>
                      <a:gd name="connsiteX1" fmla="*/ 1350152 w 2638303"/>
                      <a:gd name="connsiteY1" fmla="*/ 392719 h 787219"/>
                      <a:gd name="connsiteX2" fmla="*/ 2101983 w 2638303"/>
                      <a:gd name="connsiteY2" fmla="*/ 457 h 787219"/>
                      <a:gd name="connsiteX3" fmla="*/ 2589578 w 2638303"/>
                      <a:gd name="connsiteY3" fmla="*/ 323042 h 787219"/>
                      <a:gd name="connsiteX4" fmla="*/ 1543076 w 2638303"/>
                      <a:gd name="connsiteY4" fmla="*/ 780737 h 787219"/>
                      <a:gd name="connsiteX5" fmla="*/ 63065 w 2638303"/>
                      <a:gd name="connsiteY5" fmla="*/ 282598 h 787219"/>
                      <a:gd name="connsiteX6" fmla="*/ 379359 w 2638303"/>
                      <a:gd name="connsiteY6" fmla="*/ 136221 h 787219"/>
                      <a:gd name="connsiteX0" fmla="*/ 390931 w 2644581"/>
                      <a:gd name="connsiteY0" fmla="*/ 135891 h 786889"/>
                      <a:gd name="connsiteX1" fmla="*/ 1864745 w 2644581"/>
                      <a:gd name="connsiteY1" fmla="*/ 282184 h 786889"/>
                      <a:gd name="connsiteX2" fmla="*/ 2113555 w 2644581"/>
                      <a:gd name="connsiteY2" fmla="*/ 127 h 786889"/>
                      <a:gd name="connsiteX3" fmla="*/ 2601150 w 2644581"/>
                      <a:gd name="connsiteY3" fmla="*/ 322712 h 786889"/>
                      <a:gd name="connsiteX4" fmla="*/ 1554648 w 2644581"/>
                      <a:gd name="connsiteY4" fmla="*/ 780407 h 786889"/>
                      <a:gd name="connsiteX5" fmla="*/ 74637 w 2644581"/>
                      <a:gd name="connsiteY5" fmla="*/ 282268 h 786889"/>
                      <a:gd name="connsiteX6" fmla="*/ 390931 w 2644581"/>
                      <a:gd name="connsiteY6" fmla="*/ 135891 h 786889"/>
                      <a:gd name="connsiteX0" fmla="*/ 390931 w 2581353"/>
                      <a:gd name="connsiteY0" fmla="*/ 143518 h 803668"/>
                      <a:gd name="connsiteX1" fmla="*/ 1864745 w 2581353"/>
                      <a:gd name="connsiteY1" fmla="*/ 289811 h 803668"/>
                      <a:gd name="connsiteX2" fmla="*/ 2113555 w 2581353"/>
                      <a:gd name="connsiteY2" fmla="*/ 7754 h 803668"/>
                      <a:gd name="connsiteX3" fmla="*/ 2534243 w 2581353"/>
                      <a:gd name="connsiteY3" fmla="*/ 657112 h 803668"/>
                      <a:gd name="connsiteX4" fmla="*/ 1554648 w 2581353"/>
                      <a:gd name="connsiteY4" fmla="*/ 788034 h 803668"/>
                      <a:gd name="connsiteX5" fmla="*/ 74637 w 2581353"/>
                      <a:gd name="connsiteY5" fmla="*/ 289895 h 803668"/>
                      <a:gd name="connsiteX6" fmla="*/ 390931 w 2581353"/>
                      <a:gd name="connsiteY6" fmla="*/ 143518 h 803668"/>
                      <a:gd name="connsiteX0" fmla="*/ 377783 w 2575552"/>
                      <a:gd name="connsiteY0" fmla="*/ 140759 h 800909"/>
                      <a:gd name="connsiteX1" fmla="*/ 1268685 w 2575552"/>
                      <a:gd name="connsiteY1" fmla="*/ 343536 h 800909"/>
                      <a:gd name="connsiteX2" fmla="*/ 2100407 w 2575552"/>
                      <a:gd name="connsiteY2" fmla="*/ 4995 h 800909"/>
                      <a:gd name="connsiteX3" fmla="*/ 2521095 w 2575552"/>
                      <a:gd name="connsiteY3" fmla="*/ 654353 h 800909"/>
                      <a:gd name="connsiteX4" fmla="*/ 1541500 w 2575552"/>
                      <a:gd name="connsiteY4" fmla="*/ 785275 h 800909"/>
                      <a:gd name="connsiteX5" fmla="*/ 61489 w 2575552"/>
                      <a:gd name="connsiteY5" fmla="*/ 287136 h 800909"/>
                      <a:gd name="connsiteX6" fmla="*/ 377783 w 2575552"/>
                      <a:gd name="connsiteY6" fmla="*/ 140759 h 800909"/>
                      <a:gd name="connsiteX0" fmla="*/ 377783 w 2575552"/>
                      <a:gd name="connsiteY0" fmla="*/ 140759 h 661956"/>
                      <a:gd name="connsiteX1" fmla="*/ 1268685 w 2575552"/>
                      <a:gd name="connsiteY1" fmla="*/ 343536 h 661956"/>
                      <a:gd name="connsiteX2" fmla="*/ 2100407 w 2575552"/>
                      <a:gd name="connsiteY2" fmla="*/ 4995 h 661956"/>
                      <a:gd name="connsiteX3" fmla="*/ 2521095 w 2575552"/>
                      <a:gd name="connsiteY3" fmla="*/ 654353 h 661956"/>
                      <a:gd name="connsiteX4" fmla="*/ 724542 w 2575552"/>
                      <a:gd name="connsiteY4" fmla="*/ 592900 h 661956"/>
                      <a:gd name="connsiteX5" fmla="*/ 61489 w 2575552"/>
                      <a:gd name="connsiteY5" fmla="*/ 287136 h 661956"/>
                      <a:gd name="connsiteX6" fmla="*/ 377783 w 2575552"/>
                      <a:gd name="connsiteY6" fmla="*/ 140759 h 661956"/>
                      <a:gd name="connsiteX0" fmla="*/ 377783 w 2503813"/>
                      <a:gd name="connsiteY0" fmla="*/ 136405 h 597137"/>
                      <a:gd name="connsiteX1" fmla="*/ 1268685 w 2503813"/>
                      <a:gd name="connsiteY1" fmla="*/ 339182 h 597137"/>
                      <a:gd name="connsiteX2" fmla="*/ 2100407 w 2503813"/>
                      <a:gd name="connsiteY2" fmla="*/ 641 h 597137"/>
                      <a:gd name="connsiteX3" fmla="*/ 2442448 w 2503813"/>
                      <a:gd name="connsiteY3" fmla="*/ 267674 h 597137"/>
                      <a:gd name="connsiteX4" fmla="*/ 724542 w 2503813"/>
                      <a:gd name="connsiteY4" fmla="*/ 588546 h 597137"/>
                      <a:gd name="connsiteX5" fmla="*/ 61489 w 2503813"/>
                      <a:gd name="connsiteY5" fmla="*/ 282782 h 597137"/>
                      <a:gd name="connsiteX6" fmla="*/ 377783 w 2503813"/>
                      <a:gd name="connsiteY6" fmla="*/ 136405 h 597137"/>
                      <a:gd name="connsiteX0" fmla="*/ 377783 w 2442448"/>
                      <a:gd name="connsiteY0" fmla="*/ 136693 h 597425"/>
                      <a:gd name="connsiteX1" fmla="*/ 1268685 w 2442448"/>
                      <a:gd name="connsiteY1" fmla="*/ 339470 h 597425"/>
                      <a:gd name="connsiteX2" fmla="*/ 2100407 w 2442448"/>
                      <a:gd name="connsiteY2" fmla="*/ 929 h 597425"/>
                      <a:gd name="connsiteX3" fmla="*/ 2442448 w 2442448"/>
                      <a:gd name="connsiteY3" fmla="*/ 267962 h 597425"/>
                      <a:gd name="connsiteX4" fmla="*/ 724542 w 2442448"/>
                      <a:gd name="connsiteY4" fmla="*/ 588834 h 597425"/>
                      <a:gd name="connsiteX5" fmla="*/ 61489 w 2442448"/>
                      <a:gd name="connsiteY5" fmla="*/ 283070 h 597425"/>
                      <a:gd name="connsiteX6" fmla="*/ 377783 w 2442448"/>
                      <a:gd name="connsiteY6" fmla="*/ 136693 h 597425"/>
                      <a:gd name="connsiteX0" fmla="*/ 32584 w 2097249"/>
                      <a:gd name="connsiteY0" fmla="*/ 136693 h 597425"/>
                      <a:gd name="connsiteX1" fmla="*/ 923486 w 2097249"/>
                      <a:gd name="connsiteY1" fmla="*/ 339470 h 597425"/>
                      <a:gd name="connsiteX2" fmla="*/ 1755208 w 2097249"/>
                      <a:gd name="connsiteY2" fmla="*/ 929 h 597425"/>
                      <a:gd name="connsiteX3" fmla="*/ 2097249 w 2097249"/>
                      <a:gd name="connsiteY3" fmla="*/ 267962 h 597425"/>
                      <a:gd name="connsiteX4" fmla="*/ 379343 w 2097249"/>
                      <a:gd name="connsiteY4" fmla="*/ 588834 h 597425"/>
                      <a:gd name="connsiteX5" fmla="*/ 32584 w 2097249"/>
                      <a:gd name="connsiteY5" fmla="*/ 136693 h 597425"/>
                      <a:gd name="connsiteX0" fmla="*/ 255037 w 2319702"/>
                      <a:gd name="connsiteY0" fmla="*/ 136693 h 415655"/>
                      <a:gd name="connsiteX1" fmla="*/ 1145939 w 2319702"/>
                      <a:gd name="connsiteY1" fmla="*/ 339470 h 415655"/>
                      <a:gd name="connsiteX2" fmla="*/ 1977661 w 2319702"/>
                      <a:gd name="connsiteY2" fmla="*/ 929 h 415655"/>
                      <a:gd name="connsiteX3" fmla="*/ 2319702 w 2319702"/>
                      <a:gd name="connsiteY3" fmla="*/ 267962 h 415655"/>
                      <a:gd name="connsiteX4" fmla="*/ 166791 w 2319702"/>
                      <a:gd name="connsiteY4" fmla="*/ 400102 h 415655"/>
                      <a:gd name="connsiteX5" fmla="*/ 255037 w 2319702"/>
                      <a:gd name="connsiteY5" fmla="*/ 136693 h 415655"/>
                      <a:gd name="connsiteX0" fmla="*/ 263274 w 2327939"/>
                      <a:gd name="connsiteY0" fmla="*/ 135959 h 414921"/>
                      <a:gd name="connsiteX1" fmla="*/ 1351389 w 2327939"/>
                      <a:gd name="connsiteY1" fmla="*/ 222733 h 414921"/>
                      <a:gd name="connsiteX2" fmla="*/ 1985898 w 2327939"/>
                      <a:gd name="connsiteY2" fmla="*/ 195 h 414921"/>
                      <a:gd name="connsiteX3" fmla="*/ 2327939 w 2327939"/>
                      <a:gd name="connsiteY3" fmla="*/ 267228 h 414921"/>
                      <a:gd name="connsiteX4" fmla="*/ 175028 w 2327939"/>
                      <a:gd name="connsiteY4" fmla="*/ 399368 h 414921"/>
                      <a:gd name="connsiteX5" fmla="*/ 263274 w 2327939"/>
                      <a:gd name="connsiteY5" fmla="*/ 135959 h 414921"/>
                      <a:gd name="connsiteX0" fmla="*/ 248493 w 2313158"/>
                      <a:gd name="connsiteY0" fmla="*/ 135959 h 414921"/>
                      <a:gd name="connsiteX1" fmla="*/ 1336608 w 2313158"/>
                      <a:gd name="connsiteY1" fmla="*/ 222733 h 414921"/>
                      <a:gd name="connsiteX2" fmla="*/ 1971117 w 2313158"/>
                      <a:gd name="connsiteY2" fmla="*/ 195 h 414921"/>
                      <a:gd name="connsiteX3" fmla="*/ 2313158 w 2313158"/>
                      <a:gd name="connsiteY3" fmla="*/ 267228 h 414921"/>
                      <a:gd name="connsiteX4" fmla="*/ 160247 w 2313158"/>
                      <a:gd name="connsiteY4" fmla="*/ 399368 h 414921"/>
                      <a:gd name="connsiteX5" fmla="*/ 248493 w 2313158"/>
                      <a:gd name="connsiteY5" fmla="*/ 135959 h 414921"/>
                      <a:gd name="connsiteX0" fmla="*/ 248493 w 2313158"/>
                      <a:gd name="connsiteY0" fmla="*/ 135959 h 417871"/>
                      <a:gd name="connsiteX1" fmla="*/ 1336608 w 2313158"/>
                      <a:gd name="connsiteY1" fmla="*/ 222733 h 417871"/>
                      <a:gd name="connsiteX2" fmla="*/ 1971117 w 2313158"/>
                      <a:gd name="connsiteY2" fmla="*/ 195 h 417871"/>
                      <a:gd name="connsiteX3" fmla="*/ 2313158 w 2313158"/>
                      <a:gd name="connsiteY3" fmla="*/ 267228 h 417871"/>
                      <a:gd name="connsiteX4" fmla="*/ 160247 w 2313158"/>
                      <a:gd name="connsiteY4" fmla="*/ 399368 h 417871"/>
                      <a:gd name="connsiteX5" fmla="*/ 248493 w 2313158"/>
                      <a:gd name="connsiteY5" fmla="*/ 135959 h 417871"/>
                      <a:gd name="connsiteX0" fmla="*/ 248493 w 2549589"/>
                      <a:gd name="connsiteY0" fmla="*/ 135959 h 417871"/>
                      <a:gd name="connsiteX1" fmla="*/ 1336608 w 2549589"/>
                      <a:gd name="connsiteY1" fmla="*/ 222733 h 417871"/>
                      <a:gd name="connsiteX2" fmla="*/ 1971117 w 2549589"/>
                      <a:gd name="connsiteY2" fmla="*/ 195 h 417871"/>
                      <a:gd name="connsiteX3" fmla="*/ 2313158 w 2549589"/>
                      <a:gd name="connsiteY3" fmla="*/ 267228 h 417871"/>
                      <a:gd name="connsiteX4" fmla="*/ 160247 w 2549589"/>
                      <a:gd name="connsiteY4" fmla="*/ 399368 h 417871"/>
                      <a:gd name="connsiteX5" fmla="*/ 248493 w 2549589"/>
                      <a:gd name="connsiteY5" fmla="*/ 135959 h 417871"/>
                      <a:gd name="connsiteX0" fmla="*/ 248493 w 2549589"/>
                      <a:gd name="connsiteY0" fmla="*/ 135959 h 402543"/>
                      <a:gd name="connsiteX1" fmla="*/ 1336608 w 2549589"/>
                      <a:gd name="connsiteY1" fmla="*/ 222733 h 402543"/>
                      <a:gd name="connsiteX2" fmla="*/ 1971117 w 2549589"/>
                      <a:gd name="connsiteY2" fmla="*/ 195 h 402543"/>
                      <a:gd name="connsiteX3" fmla="*/ 2313158 w 2549589"/>
                      <a:gd name="connsiteY3" fmla="*/ 267228 h 402543"/>
                      <a:gd name="connsiteX4" fmla="*/ 160247 w 2549589"/>
                      <a:gd name="connsiteY4" fmla="*/ 399368 h 402543"/>
                      <a:gd name="connsiteX5" fmla="*/ 248493 w 2549589"/>
                      <a:gd name="connsiteY5" fmla="*/ 135959 h 402543"/>
                      <a:gd name="connsiteX0" fmla="*/ 416275 w 2717371"/>
                      <a:gd name="connsiteY0" fmla="*/ 135959 h 426609"/>
                      <a:gd name="connsiteX1" fmla="*/ 1504390 w 2717371"/>
                      <a:gd name="connsiteY1" fmla="*/ 222733 h 426609"/>
                      <a:gd name="connsiteX2" fmla="*/ 2138899 w 2717371"/>
                      <a:gd name="connsiteY2" fmla="*/ 195 h 426609"/>
                      <a:gd name="connsiteX3" fmla="*/ 2480940 w 2717371"/>
                      <a:gd name="connsiteY3" fmla="*/ 267228 h 426609"/>
                      <a:gd name="connsiteX4" fmla="*/ 328029 w 2717371"/>
                      <a:gd name="connsiteY4" fmla="*/ 399368 h 426609"/>
                      <a:gd name="connsiteX5" fmla="*/ 416275 w 2717371"/>
                      <a:gd name="connsiteY5" fmla="*/ 135959 h 426609"/>
                      <a:gd name="connsiteX0" fmla="*/ 284265 w 2585361"/>
                      <a:gd name="connsiteY0" fmla="*/ 135959 h 406617"/>
                      <a:gd name="connsiteX1" fmla="*/ 1372380 w 2585361"/>
                      <a:gd name="connsiteY1" fmla="*/ 222733 h 406617"/>
                      <a:gd name="connsiteX2" fmla="*/ 2006889 w 2585361"/>
                      <a:gd name="connsiteY2" fmla="*/ 195 h 406617"/>
                      <a:gd name="connsiteX3" fmla="*/ 2348930 w 2585361"/>
                      <a:gd name="connsiteY3" fmla="*/ 267228 h 406617"/>
                      <a:gd name="connsiteX4" fmla="*/ 196019 w 2585361"/>
                      <a:gd name="connsiteY4" fmla="*/ 399368 h 406617"/>
                      <a:gd name="connsiteX5" fmla="*/ 284265 w 2585361"/>
                      <a:gd name="connsiteY5" fmla="*/ 135959 h 406617"/>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95694 w 2428891"/>
                      <a:gd name="connsiteY0" fmla="*/ 147589 h 420353"/>
                      <a:gd name="connsiteX1" fmla="*/ 1383809 w 2428891"/>
                      <a:gd name="connsiteY1" fmla="*/ 234363 h 420353"/>
                      <a:gd name="connsiteX2" fmla="*/ 2018318 w 2428891"/>
                      <a:gd name="connsiteY2" fmla="*/ 11825 h 420353"/>
                      <a:gd name="connsiteX3" fmla="*/ 2360359 w 2428891"/>
                      <a:gd name="connsiteY3" fmla="*/ 278858 h 420353"/>
                      <a:gd name="connsiteX4" fmla="*/ 207448 w 2428891"/>
                      <a:gd name="connsiteY4" fmla="*/ 410998 h 420353"/>
                      <a:gd name="connsiteX5" fmla="*/ 295694 w 2428891"/>
                      <a:gd name="connsiteY5" fmla="*/ 147589 h 420353"/>
                      <a:gd name="connsiteX0" fmla="*/ 581083 w 2291764"/>
                      <a:gd name="connsiteY0" fmla="*/ 97330 h 418136"/>
                      <a:gd name="connsiteX1" fmla="*/ 1246682 w 2291764"/>
                      <a:gd name="connsiteY1" fmla="*/ 234363 h 418136"/>
                      <a:gd name="connsiteX2" fmla="*/ 1881191 w 2291764"/>
                      <a:gd name="connsiteY2" fmla="*/ 11825 h 418136"/>
                      <a:gd name="connsiteX3" fmla="*/ 2223232 w 2291764"/>
                      <a:gd name="connsiteY3" fmla="*/ 278858 h 418136"/>
                      <a:gd name="connsiteX4" fmla="*/ 70321 w 2291764"/>
                      <a:gd name="connsiteY4" fmla="*/ 410998 h 418136"/>
                      <a:gd name="connsiteX5" fmla="*/ 581083 w 2291764"/>
                      <a:gd name="connsiteY5" fmla="*/ 97330 h 418136"/>
                      <a:gd name="connsiteX0" fmla="*/ 581083 w 2254300"/>
                      <a:gd name="connsiteY0" fmla="*/ 81542 h 400845"/>
                      <a:gd name="connsiteX1" fmla="*/ 1246682 w 2254300"/>
                      <a:gd name="connsiteY1" fmla="*/ 218575 h 400845"/>
                      <a:gd name="connsiteX2" fmla="*/ 1375042 w 2254300"/>
                      <a:gd name="connsiteY2" fmla="*/ 11373 h 400845"/>
                      <a:gd name="connsiteX3" fmla="*/ 2223232 w 2254300"/>
                      <a:gd name="connsiteY3" fmla="*/ 263070 h 400845"/>
                      <a:gd name="connsiteX4" fmla="*/ 70321 w 2254300"/>
                      <a:gd name="connsiteY4" fmla="*/ 395210 h 400845"/>
                      <a:gd name="connsiteX5" fmla="*/ 581083 w 2254300"/>
                      <a:gd name="connsiteY5" fmla="*/ 81542 h 40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4300" h="400845">
                        <a:moveTo>
                          <a:pt x="581083" y="81542"/>
                        </a:moveTo>
                        <a:cubicBezTo>
                          <a:pt x="764664" y="129541"/>
                          <a:pt x="1114356" y="230270"/>
                          <a:pt x="1246682" y="218575"/>
                        </a:cubicBezTo>
                        <a:cubicBezTo>
                          <a:pt x="1379009" y="206880"/>
                          <a:pt x="1302157" y="79268"/>
                          <a:pt x="1375042" y="11373"/>
                        </a:cubicBezTo>
                        <a:cubicBezTo>
                          <a:pt x="1447927" y="-56522"/>
                          <a:pt x="2440686" y="199097"/>
                          <a:pt x="2223232" y="263070"/>
                        </a:cubicBezTo>
                        <a:cubicBezTo>
                          <a:pt x="2005778" y="327043"/>
                          <a:pt x="344012" y="425465"/>
                          <a:pt x="70321" y="395210"/>
                        </a:cubicBezTo>
                        <a:cubicBezTo>
                          <a:pt x="-203370" y="364955"/>
                          <a:pt x="397502" y="33543"/>
                          <a:pt x="581083" y="81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4"/>
                  <p:cNvSpPr/>
                  <p:nvPr/>
                </p:nvSpPr>
                <p:spPr>
                  <a:xfrm rot="11658626">
                    <a:off x="4663433" y="4185123"/>
                    <a:ext cx="499888" cy="615209"/>
                  </a:xfrm>
                  <a:custGeom>
                    <a:avLst/>
                    <a:gdLst>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492570"/>
                      <a:gd name="connsiteY0" fmla="*/ 533400 h 1066800"/>
                      <a:gd name="connsiteX1" fmla="*/ 685800 w 1492570"/>
                      <a:gd name="connsiteY1" fmla="*/ 0 h 1066800"/>
                      <a:gd name="connsiteX2" fmla="*/ 1371600 w 1492570"/>
                      <a:gd name="connsiteY2" fmla="*/ 533400 h 1066800"/>
                      <a:gd name="connsiteX3" fmla="*/ 685800 w 1492570"/>
                      <a:gd name="connsiteY3" fmla="*/ 1066800 h 1066800"/>
                      <a:gd name="connsiteX4" fmla="*/ 0 w 1492570"/>
                      <a:gd name="connsiteY4" fmla="*/ 533400 h 1066800"/>
                      <a:gd name="connsiteX0" fmla="*/ 0 w 1486433"/>
                      <a:gd name="connsiteY0" fmla="*/ 533961 h 1068185"/>
                      <a:gd name="connsiteX1" fmla="*/ 685800 w 1486433"/>
                      <a:gd name="connsiteY1" fmla="*/ 561 h 1068185"/>
                      <a:gd name="connsiteX2" fmla="*/ 1380226 w 1486433"/>
                      <a:gd name="connsiteY2" fmla="*/ 430444 h 1068185"/>
                      <a:gd name="connsiteX3" fmla="*/ 685800 w 1486433"/>
                      <a:gd name="connsiteY3" fmla="*/ 1067361 h 1068185"/>
                      <a:gd name="connsiteX4" fmla="*/ 0 w 1486433"/>
                      <a:gd name="connsiteY4" fmla="*/ 533961 h 1068185"/>
                      <a:gd name="connsiteX0" fmla="*/ 136262 w 1622695"/>
                      <a:gd name="connsiteY0" fmla="*/ 533961 h 1067877"/>
                      <a:gd name="connsiteX1" fmla="*/ 822062 w 1622695"/>
                      <a:gd name="connsiteY1" fmla="*/ 561 h 1067877"/>
                      <a:gd name="connsiteX2" fmla="*/ 1516488 w 1622695"/>
                      <a:gd name="connsiteY2" fmla="*/ 430444 h 1067877"/>
                      <a:gd name="connsiteX3" fmla="*/ 822062 w 1622695"/>
                      <a:gd name="connsiteY3" fmla="*/ 1067361 h 1067877"/>
                      <a:gd name="connsiteX4" fmla="*/ 136262 w 1622695"/>
                      <a:gd name="connsiteY4" fmla="*/ 533961 h 1067877"/>
                      <a:gd name="connsiteX0" fmla="*/ 119863 w 1606296"/>
                      <a:gd name="connsiteY0" fmla="*/ 533961 h 1068185"/>
                      <a:gd name="connsiteX1" fmla="*/ 805663 w 1606296"/>
                      <a:gd name="connsiteY1" fmla="*/ 561 h 1068185"/>
                      <a:gd name="connsiteX2" fmla="*/ 1500089 w 1606296"/>
                      <a:gd name="connsiteY2" fmla="*/ 430444 h 1068185"/>
                      <a:gd name="connsiteX3" fmla="*/ 805663 w 1606296"/>
                      <a:gd name="connsiteY3" fmla="*/ 1067361 h 1068185"/>
                      <a:gd name="connsiteX4" fmla="*/ 119863 w 1606296"/>
                      <a:gd name="connsiteY4" fmla="*/ 533961 h 1068185"/>
                      <a:gd name="connsiteX0" fmla="*/ 91252 w 1577685"/>
                      <a:gd name="connsiteY0" fmla="*/ 533961 h 1067839"/>
                      <a:gd name="connsiteX1" fmla="*/ 777052 w 1577685"/>
                      <a:gd name="connsiteY1" fmla="*/ 561 h 1067839"/>
                      <a:gd name="connsiteX2" fmla="*/ 1471478 w 1577685"/>
                      <a:gd name="connsiteY2" fmla="*/ 430444 h 1067839"/>
                      <a:gd name="connsiteX3" fmla="*/ 777052 w 1577685"/>
                      <a:gd name="connsiteY3" fmla="*/ 1067361 h 1067839"/>
                      <a:gd name="connsiteX4" fmla="*/ 91252 w 1577685"/>
                      <a:gd name="connsiteY4" fmla="*/ 533961 h 1067839"/>
                      <a:gd name="connsiteX0" fmla="*/ 97023 w 1504750"/>
                      <a:gd name="connsiteY0" fmla="*/ 395458 h 1066948"/>
                      <a:gd name="connsiteX1" fmla="*/ 705185 w 1504750"/>
                      <a:gd name="connsiteY1" fmla="*/ 81 h 1066948"/>
                      <a:gd name="connsiteX2" fmla="*/ 1399611 w 1504750"/>
                      <a:gd name="connsiteY2" fmla="*/ 429964 h 1066948"/>
                      <a:gd name="connsiteX3" fmla="*/ 705185 w 1504750"/>
                      <a:gd name="connsiteY3" fmla="*/ 1066881 h 1066948"/>
                      <a:gd name="connsiteX4" fmla="*/ 97023 w 1504750"/>
                      <a:gd name="connsiteY4" fmla="*/ 395458 h 1066948"/>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6035 w 1427265"/>
                      <a:gd name="connsiteY0" fmla="*/ 395377 h 1066800"/>
                      <a:gd name="connsiteX1" fmla="*/ 704197 w 1427265"/>
                      <a:gd name="connsiteY1" fmla="*/ 0 h 1066800"/>
                      <a:gd name="connsiteX2" fmla="*/ 1329611 w 1427265"/>
                      <a:gd name="connsiteY2" fmla="*/ 395377 h 1066800"/>
                      <a:gd name="connsiteX3" fmla="*/ 704197 w 1427265"/>
                      <a:gd name="connsiteY3" fmla="*/ 1066800 h 1066800"/>
                      <a:gd name="connsiteX4" fmla="*/ 96035 w 1427265"/>
                      <a:gd name="connsiteY4" fmla="*/ 395377 h 1066800"/>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234672"/>
                      <a:gd name="connsiteY0" fmla="*/ 395377 h 409787"/>
                      <a:gd name="connsiteX1" fmla="*/ 608178 w 1234672"/>
                      <a:gd name="connsiteY1" fmla="*/ 0 h 409787"/>
                      <a:gd name="connsiteX2" fmla="*/ 1233592 w 1234672"/>
                      <a:gd name="connsiteY2" fmla="*/ 395377 h 409787"/>
                      <a:gd name="connsiteX3" fmla="*/ 625431 w 1234672"/>
                      <a:gd name="connsiteY3" fmla="*/ 255917 h 409787"/>
                      <a:gd name="connsiteX4" fmla="*/ 16 w 1234672"/>
                      <a:gd name="connsiteY4" fmla="*/ 395377 h 409787"/>
                      <a:gd name="connsiteX0" fmla="*/ 6278 w 1240934"/>
                      <a:gd name="connsiteY0" fmla="*/ 395377 h 414831"/>
                      <a:gd name="connsiteX1" fmla="*/ 614440 w 1240934"/>
                      <a:gd name="connsiteY1" fmla="*/ 0 h 414831"/>
                      <a:gd name="connsiteX2" fmla="*/ 1239854 w 1240934"/>
                      <a:gd name="connsiteY2" fmla="*/ 395377 h 414831"/>
                      <a:gd name="connsiteX3" fmla="*/ 631693 w 1240934"/>
                      <a:gd name="connsiteY3" fmla="*/ 255917 h 414831"/>
                      <a:gd name="connsiteX4" fmla="*/ 317406 w 1240934"/>
                      <a:gd name="connsiteY4" fmla="*/ 344066 h 414831"/>
                      <a:gd name="connsiteX5" fmla="*/ 6278 w 1240934"/>
                      <a:gd name="connsiteY5" fmla="*/ 395377 h 414831"/>
                      <a:gd name="connsiteX0" fmla="*/ 43 w 1234699"/>
                      <a:gd name="connsiteY0" fmla="*/ 395377 h 739943"/>
                      <a:gd name="connsiteX1" fmla="*/ 608205 w 1234699"/>
                      <a:gd name="connsiteY1" fmla="*/ 0 h 739943"/>
                      <a:gd name="connsiteX2" fmla="*/ 1233619 w 1234699"/>
                      <a:gd name="connsiteY2" fmla="*/ 395377 h 739943"/>
                      <a:gd name="connsiteX3" fmla="*/ 625458 w 1234699"/>
                      <a:gd name="connsiteY3" fmla="*/ 255917 h 739943"/>
                      <a:gd name="connsiteX4" fmla="*/ 576449 w 1234699"/>
                      <a:gd name="connsiteY4" fmla="*/ 738389 h 739943"/>
                      <a:gd name="connsiteX5" fmla="*/ 43 w 1234699"/>
                      <a:gd name="connsiteY5" fmla="*/ 395377 h 739943"/>
                      <a:gd name="connsiteX0" fmla="*/ 43 w 1234699"/>
                      <a:gd name="connsiteY0" fmla="*/ 395377 h 1234144"/>
                      <a:gd name="connsiteX1" fmla="*/ 608205 w 1234699"/>
                      <a:gd name="connsiteY1" fmla="*/ 0 h 1234144"/>
                      <a:gd name="connsiteX2" fmla="*/ 1233619 w 1234699"/>
                      <a:gd name="connsiteY2" fmla="*/ 395377 h 1234144"/>
                      <a:gd name="connsiteX3" fmla="*/ 957055 w 1234699"/>
                      <a:gd name="connsiteY3" fmla="*/ 1230127 h 1234144"/>
                      <a:gd name="connsiteX4" fmla="*/ 576449 w 1234699"/>
                      <a:gd name="connsiteY4" fmla="*/ 738389 h 1234144"/>
                      <a:gd name="connsiteX5" fmla="*/ 43 w 1234699"/>
                      <a:gd name="connsiteY5" fmla="*/ 395377 h 1234144"/>
                      <a:gd name="connsiteX0" fmla="*/ 1 w 1234657"/>
                      <a:gd name="connsiteY0" fmla="*/ 395377 h 1230127"/>
                      <a:gd name="connsiteX1" fmla="*/ 608163 w 1234657"/>
                      <a:gd name="connsiteY1" fmla="*/ 0 h 1230127"/>
                      <a:gd name="connsiteX2" fmla="*/ 1233577 w 1234657"/>
                      <a:gd name="connsiteY2" fmla="*/ 395377 h 1230127"/>
                      <a:gd name="connsiteX3" fmla="*/ 957013 w 1234657"/>
                      <a:gd name="connsiteY3" fmla="*/ 1230127 h 1230127"/>
                      <a:gd name="connsiteX4" fmla="*/ 609570 w 1234657"/>
                      <a:gd name="connsiteY4" fmla="*/ 390456 h 1230127"/>
                      <a:gd name="connsiteX5" fmla="*/ 1 w 1234657"/>
                      <a:gd name="connsiteY5" fmla="*/ 395377 h 1230127"/>
                      <a:gd name="connsiteX0" fmla="*/ 1 w 1251890"/>
                      <a:gd name="connsiteY0" fmla="*/ 395377 h 1237254"/>
                      <a:gd name="connsiteX1" fmla="*/ 608163 w 1251890"/>
                      <a:gd name="connsiteY1" fmla="*/ 0 h 1237254"/>
                      <a:gd name="connsiteX2" fmla="*/ 1233577 w 1251890"/>
                      <a:gd name="connsiteY2" fmla="*/ 395377 h 1237254"/>
                      <a:gd name="connsiteX3" fmla="*/ 1073809 w 1251890"/>
                      <a:gd name="connsiteY3" fmla="*/ 773182 h 1237254"/>
                      <a:gd name="connsiteX4" fmla="*/ 957013 w 1251890"/>
                      <a:gd name="connsiteY4" fmla="*/ 1230127 h 1237254"/>
                      <a:gd name="connsiteX5" fmla="*/ 609570 w 1251890"/>
                      <a:gd name="connsiteY5" fmla="*/ 390456 h 1237254"/>
                      <a:gd name="connsiteX6" fmla="*/ 1 w 1251890"/>
                      <a:gd name="connsiteY6" fmla="*/ 395377 h 1237254"/>
                      <a:gd name="connsiteX0" fmla="*/ 1 w 1245528"/>
                      <a:gd name="connsiteY0" fmla="*/ 395377 h 1230233"/>
                      <a:gd name="connsiteX1" fmla="*/ 608163 w 1245528"/>
                      <a:gd name="connsiteY1" fmla="*/ 0 h 1230233"/>
                      <a:gd name="connsiteX2" fmla="*/ 1233577 w 1245528"/>
                      <a:gd name="connsiteY2" fmla="*/ 395377 h 1230233"/>
                      <a:gd name="connsiteX3" fmla="*/ 941168 w 1245528"/>
                      <a:gd name="connsiteY3" fmla="*/ 448445 h 1230233"/>
                      <a:gd name="connsiteX4" fmla="*/ 957013 w 1245528"/>
                      <a:gd name="connsiteY4" fmla="*/ 1230127 h 1230233"/>
                      <a:gd name="connsiteX5" fmla="*/ 609570 w 1245528"/>
                      <a:gd name="connsiteY5" fmla="*/ 390456 h 1230233"/>
                      <a:gd name="connsiteX6" fmla="*/ 1 w 1245528"/>
                      <a:gd name="connsiteY6" fmla="*/ 395377 h 1230233"/>
                      <a:gd name="connsiteX0" fmla="*/ 1 w 1245532"/>
                      <a:gd name="connsiteY0" fmla="*/ 395377 h 1033116"/>
                      <a:gd name="connsiteX1" fmla="*/ 608163 w 1245532"/>
                      <a:gd name="connsiteY1" fmla="*/ 0 h 1033116"/>
                      <a:gd name="connsiteX2" fmla="*/ 1233577 w 1245532"/>
                      <a:gd name="connsiteY2" fmla="*/ 395377 h 1033116"/>
                      <a:gd name="connsiteX3" fmla="*/ 941168 w 1245532"/>
                      <a:gd name="connsiteY3" fmla="*/ 448445 h 1033116"/>
                      <a:gd name="connsiteX4" fmla="*/ 658573 w 1245532"/>
                      <a:gd name="connsiteY4" fmla="*/ 1032965 h 1033116"/>
                      <a:gd name="connsiteX5" fmla="*/ 609570 w 1245532"/>
                      <a:gd name="connsiteY5" fmla="*/ 390456 h 1033116"/>
                      <a:gd name="connsiteX6" fmla="*/ 1 w 1245532"/>
                      <a:gd name="connsiteY6" fmla="*/ 395377 h 1033116"/>
                      <a:gd name="connsiteX0" fmla="*/ 3265 w 1248792"/>
                      <a:gd name="connsiteY0" fmla="*/ 395377 h 1033062"/>
                      <a:gd name="connsiteX1" fmla="*/ 611427 w 1248792"/>
                      <a:gd name="connsiteY1" fmla="*/ 0 h 1033062"/>
                      <a:gd name="connsiteX2" fmla="*/ 1236841 w 1248792"/>
                      <a:gd name="connsiteY2" fmla="*/ 395377 h 1033062"/>
                      <a:gd name="connsiteX3" fmla="*/ 944432 w 1248792"/>
                      <a:gd name="connsiteY3" fmla="*/ 448445 h 1033062"/>
                      <a:gd name="connsiteX4" fmla="*/ 661837 w 1248792"/>
                      <a:gd name="connsiteY4" fmla="*/ 1032965 h 1033062"/>
                      <a:gd name="connsiteX5" fmla="*/ 380718 w 1248792"/>
                      <a:gd name="connsiteY5" fmla="*/ 402053 h 1033062"/>
                      <a:gd name="connsiteX6" fmla="*/ 3265 w 1248792"/>
                      <a:gd name="connsiteY6" fmla="*/ 395377 h 1033062"/>
                      <a:gd name="connsiteX0" fmla="*/ 3265 w 1245698"/>
                      <a:gd name="connsiteY0" fmla="*/ 395377 h 1032988"/>
                      <a:gd name="connsiteX1" fmla="*/ 611427 w 1245698"/>
                      <a:gd name="connsiteY1" fmla="*/ 0 h 1032988"/>
                      <a:gd name="connsiteX2" fmla="*/ 1236841 w 1245698"/>
                      <a:gd name="connsiteY2" fmla="*/ 395377 h 1032988"/>
                      <a:gd name="connsiteX3" fmla="*/ 811791 w 1245698"/>
                      <a:gd name="connsiteY3" fmla="*/ 425250 h 1032988"/>
                      <a:gd name="connsiteX4" fmla="*/ 661837 w 1245698"/>
                      <a:gd name="connsiteY4" fmla="*/ 1032965 h 1032988"/>
                      <a:gd name="connsiteX5" fmla="*/ 380718 w 1245698"/>
                      <a:gd name="connsiteY5" fmla="*/ 402053 h 1032988"/>
                      <a:gd name="connsiteX6" fmla="*/ 3265 w 1245698"/>
                      <a:gd name="connsiteY6" fmla="*/ 395377 h 1032988"/>
                      <a:gd name="connsiteX0" fmla="*/ 3265 w 1245698"/>
                      <a:gd name="connsiteY0" fmla="*/ 395377 h 638778"/>
                      <a:gd name="connsiteX1" fmla="*/ 611427 w 1245698"/>
                      <a:gd name="connsiteY1" fmla="*/ 0 h 638778"/>
                      <a:gd name="connsiteX2" fmla="*/ 1236841 w 1245698"/>
                      <a:gd name="connsiteY2" fmla="*/ 395377 h 638778"/>
                      <a:gd name="connsiteX3" fmla="*/ 811791 w 1245698"/>
                      <a:gd name="connsiteY3" fmla="*/ 425250 h 638778"/>
                      <a:gd name="connsiteX4" fmla="*/ 661837 w 1245698"/>
                      <a:gd name="connsiteY4" fmla="*/ 638643 h 638778"/>
                      <a:gd name="connsiteX5" fmla="*/ 380718 w 1245698"/>
                      <a:gd name="connsiteY5" fmla="*/ 402053 h 638778"/>
                      <a:gd name="connsiteX6" fmla="*/ 3265 w 1245698"/>
                      <a:gd name="connsiteY6" fmla="*/ 395377 h 638778"/>
                      <a:gd name="connsiteX0" fmla="*/ 3265 w 1245698"/>
                      <a:gd name="connsiteY0" fmla="*/ 395377 h 532034"/>
                      <a:gd name="connsiteX1" fmla="*/ 611427 w 1245698"/>
                      <a:gd name="connsiteY1" fmla="*/ 0 h 532034"/>
                      <a:gd name="connsiteX2" fmla="*/ 1236841 w 1245698"/>
                      <a:gd name="connsiteY2" fmla="*/ 395377 h 532034"/>
                      <a:gd name="connsiteX3" fmla="*/ 811791 w 1245698"/>
                      <a:gd name="connsiteY3" fmla="*/ 425250 h 532034"/>
                      <a:gd name="connsiteX4" fmla="*/ 602892 w 1245698"/>
                      <a:gd name="connsiteY4" fmla="*/ 525255 h 532034"/>
                      <a:gd name="connsiteX5" fmla="*/ 380718 w 1245698"/>
                      <a:gd name="connsiteY5" fmla="*/ 402053 h 532034"/>
                      <a:gd name="connsiteX6" fmla="*/ 3265 w 1245698"/>
                      <a:gd name="connsiteY6" fmla="*/ 395377 h 532034"/>
                      <a:gd name="connsiteX0" fmla="*/ 1483 w 1238650"/>
                      <a:gd name="connsiteY0" fmla="*/ 116002 h 252659"/>
                      <a:gd name="connsiteX1" fmla="*/ 529062 w 1238650"/>
                      <a:gd name="connsiteY1" fmla="*/ 0 h 252659"/>
                      <a:gd name="connsiteX2" fmla="*/ 1235059 w 1238650"/>
                      <a:gd name="connsiteY2" fmla="*/ 116002 h 252659"/>
                      <a:gd name="connsiteX3" fmla="*/ 810009 w 1238650"/>
                      <a:gd name="connsiteY3" fmla="*/ 145875 h 252659"/>
                      <a:gd name="connsiteX4" fmla="*/ 601110 w 1238650"/>
                      <a:gd name="connsiteY4" fmla="*/ 245880 h 252659"/>
                      <a:gd name="connsiteX5" fmla="*/ 378936 w 1238650"/>
                      <a:gd name="connsiteY5" fmla="*/ 122678 h 252659"/>
                      <a:gd name="connsiteX6" fmla="*/ 1483 w 1238650"/>
                      <a:gd name="connsiteY6" fmla="*/ 116002 h 252659"/>
                      <a:gd name="connsiteX0" fmla="*/ 698 w 1660931"/>
                      <a:gd name="connsiteY0" fmla="*/ 1342 h 515400"/>
                      <a:gd name="connsiteX1" fmla="*/ 951343 w 1660931"/>
                      <a:gd name="connsiteY1" fmla="*/ 262741 h 515400"/>
                      <a:gd name="connsiteX2" fmla="*/ 1657340 w 1660931"/>
                      <a:gd name="connsiteY2" fmla="*/ 378743 h 515400"/>
                      <a:gd name="connsiteX3" fmla="*/ 1232290 w 1660931"/>
                      <a:gd name="connsiteY3" fmla="*/ 408616 h 515400"/>
                      <a:gd name="connsiteX4" fmla="*/ 1023391 w 1660931"/>
                      <a:gd name="connsiteY4" fmla="*/ 508621 h 515400"/>
                      <a:gd name="connsiteX5" fmla="*/ 801217 w 1660931"/>
                      <a:gd name="connsiteY5" fmla="*/ 385419 h 515400"/>
                      <a:gd name="connsiteX6" fmla="*/ 698 w 1660931"/>
                      <a:gd name="connsiteY6" fmla="*/ 1342 h 515400"/>
                      <a:gd name="connsiteX0" fmla="*/ 698 w 2384237"/>
                      <a:gd name="connsiteY0" fmla="*/ 89403 h 597571"/>
                      <a:gd name="connsiteX1" fmla="*/ 951343 w 2384237"/>
                      <a:gd name="connsiteY1" fmla="*/ 350802 h 597571"/>
                      <a:gd name="connsiteX2" fmla="*/ 2382598 w 2384237"/>
                      <a:gd name="connsiteY2" fmla="*/ 1180 h 597571"/>
                      <a:gd name="connsiteX3" fmla="*/ 1232290 w 2384237"/>
                      <a:gd name="connsiteY3" fmla="*/ 496677 h 597571"/>
                      <a:gd name="connsiteX4" fmla="*/ 1023391 w 2384237"/>
                      <a:gd name="connsiteY4" fmla="*/ 596682 h 597571"/>
                      <a:gd name="connsiteX5" fmla="*/ 801217 w 2384237"/>
                      <a:gd name="connsiteY5" fmla="*/ 473480 h 597571"/>
                      <a:gd name="connsiteX6" fmla="*/ 698 w 2384237"/>
                      <a:gd name="connsiteY6" fmla="*/ 89403 h 597571"/>
                      <a:gd name="connsiteX0" fmla="*/ 7057 w 2389155"/>
                      <a:gd name="connsiteY0" fmla="*/ 92284 h 600452"/>
                      <a:gd name="connsiteX1" fmla="*/ 1320332 w 2389155"/>
                      <a:gd name="connsiteY1" fmla="*/ 255657 h 600452"/>
                      <a:gd name="connsiteX2" fmla="*/ 2388957 w 2389155"/>
                      <a:gd name="connsiteY2" fmla="*/ 4061 h 600452"/>
                      <a:gd name="connsiteX3" fmla="*/ 1238649 w 2389155"/>
                      <a:gd name="connsiteY3" fmla="*/ 499558 h 600452"/>
                      <a:gd name="connsiteX4" fmla="*/ 1029750 w 2389155"/>
                      <a:gd name="connsiteY4" fmla="*/ 599563 h 600452"/>
                      <a:gd name="connsiteX5" fmla="*/ 807576 w 2389155"/>
                      <a:gd name="connsiteY5" fmla="*/ 476361 h 600452"/>
                      <a:gd name="connsiteX6" fmla="*/ 7057 w 2389155"/>
                      <a:gd name="connsiteY6" fmla="*/ 92284 h 600452"/>
                      <a:gd name="connsiteX0" fmla="*/ 892 w 2384211"/>
                      <a:gd name="connsiteY0" fmla="*/ 89496 h 597664"/>
                      <a:gd name="connsiteX1" fmla="*/ 971685 w 2384211"/>
                      <a:gd name="connsiteY1" fmla="*/ 345994 h 597664"/>
                      <a:gd name="connsiteX2" fmla="*/ 2382792 w 2384211"/>
                      <a:gd name="connsiteY2" fmla="*/ 1273 h 597664"/>
                      <a:gd name="connsiteX3" fmla="*/ 1232484 w 2384211"/>
                      <a:gd name="connsiteY3" fmla="*/ 496770 h 597664"/>
                      <a:gd name="connsiteX4" fmla="*/ 1023585 w 2384211"/>
                      <a:gd name="connsiteY4" fmla="*/ 596775 h 597664"/>
                      <a:gd name="connsiteX5" fmla="*/ 801411 w 2384211"/>
                      <a:gd name="connsiteY5" fmla="*/ 473573 h 597664"/>
                      <a:gd name="connsiteX6" fmla="*/ 892 w 2384211"/>
                      <a:gd name="connsiteY6" fmla="*/ 89496 h 597664"/>
                      <a:gd name="connsiteX0" fmla="*/ 892 w 2424191"/>
                      <a:gd name="connsiteY0" fmla="*/ 92304 h 669602"/>
                      <a:gd name="connsiteX1" fmla="*/ 971685 w 2424191"/>
                      <a:gd name="connsiteY1" fmla="*/ 348802 h 669602"/>
                      <a:gd name="connsiteX2" fmla="*/ 2382792 w 2424191"/>
                      <a:gd name="connsiteY2" fmla="*/ 4081 h 669602"/>
                      <a:gd name="connsiteX3" fmla="*/ 1957743 w 2424191"/>
                      <a:gd name="connsiteY3" fmla="*/ 631913 h 669602"/>
                      <a:gd name="connsiteX4" fmla="*/ 1023585 w 2424191"/>
                      <a:gd name="connsiteY4" fmla="*/ 599583 h 669602"/>
                      <a:gd name="connsiteX5" fmla="*/ 801411 w 2424191"/>
                      <a:gd name="connsiteY5" fmla="*/ 476381 h 669602"/>
                      <a:gd name="connsiteX6" fmla="*/ 892 w 2424191"/>
                      <a:gd name="connsiteY6" fmla="*/ 92304 h 669602"/>
                      <a:gd name="connsiteX0" fmla="*/ 228992 w 2652291"/>
                      <a:gd name="connsiteY0" fmla="*/ 92304 h 691231"/>
                      <a:gd name="connsiteX1" fmla="*/ 1199785 w 2652291"/>
                      <a:gd name="connsiteY1" fmla="*/ 348802 h 691231"/>
                      <a:gd name="connsiteX2" fmla="*/ 2610892 w 2652291"/>
                      <a:gd name="connsiteY2" fmla="*/ 4081 h 691231"/>
                      <a:gd name="connsiteX3" fmla="*/ 2185843 w 2652291"/>
                      <a:gd name="connsiteY3" fmla="*/ 631913 h 691231"/>
                      <a:gd name="connsiteX4" fmla="*/ 1251685 w 2652291"/>
                      <a:gd name="connsiteY4" fmla="*/ 599583 h 691231"/>
                      <a:gd name="connsiteX5" fmla="*/ 1029511 w 2652291"/>
                      <a:gd name="connsiteY5" fmla="*/ 476381 h 691231"/>
                      <a:gd name="connsiteX6" fmla="*/ 57841 w 2652291"/>
                      <a:gd name="connsiteY6" fmla="*/ 680941 h 691231"/>
                      <a:gd name="connsiteX7" fmla="*/ 228992 w 2652291"/>
                      <a:gd name="connsiteY7" fmla="*/ 92304 h 691231"/>
                      <a:gd name="connsiteX0" fmla="*/ 228992 w 2652291"/>
                      <a:gd name="connsiteY0" fmla="*/ 92304 h 714682"/>
                      <a:gd name="connsiteX1" fmla="*/ 1199785 w 2652291"/>
                      <a:gd name="connsiteY1" fmla="*/ 348802 h 714682"/>
                      <a:gd name="connsiteX2" fmla="*/ 2610892 w 2652291"/>
                      <a:gd name="connsiteY2" fmla="*/ 4081 h 714682"/>
                      <a:gd name="connsiteX3" fmla="*/ 2185843 w 2652291"/>
                      <a:gd name="connsiteY3" fmla="*/ 631913 h 714682"/>
                      <a:gd name="connsiteX4" fmla="*/ 1251685 w 2652291"/>
                      <a:gd name="connsiteY4" fmla="*/ 599583 h 714682"/>
                      <a:gd name="connsiteX5" fmla="*/ 767613 w 2652291"/>
                      <a:gd name="connsiteY5" fmla="*/ 687137 h 714682"/>
                      <a:gd name="connsiteX6" fmla="*/ 57841 w 2652291"/>
                      <a:gd name="connsiteY6" fmla="*/ 680941 h 714682"/>
                      <a:gd name="connsiteX7" fmla="*/ 228992 w 2652291"/>
                      <a:gd name="connsiteY7" fmla="*/ 92304 h 714682"/>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767613 w 2650572"/>
                      <a:gd name="connsiteY5" fmla="*/ 687137 h 739238"/>
                      <a:gd name="connsiteX6" fmla="*/ 57841 w 2650572"/>
                      <a:gd name="connsiteY6" fmla="*/ 680941 h 739238"/>
                      <a:gd name="connsiteX7" fmla="*/ 228992 w 2650572"/>
                      <a:gd name="connsiteY7" fmla="*/ 92304 h 739238"/>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597363 w 2650572"/>
                      <a:gd name="connsiteY5" fmla="*/ 718743 h 739238"/>
                      <a:gd name="connsiteX6" fmla="*/ 57841 w 2650572"/>
                      <a:gd name="connsiteY6" fmla="*/ 680941 h 739238"/>
                      <a:gd name="connsiteX7" fmla="*/ 228992 w 2650572"/>
                      <a:gd name="connsiteY7" fmla="*/ 92304 h 739238"/>
                      <a:gd name="connsiteX0" fmla="*/ 387175 w 2808755"/>
                      <a:gd name="connsiteY0" fmla="*/ 92304 h 739464"/>
                      <a:gd name="connsiteX1" fmla="*/ 1357968 w 2808755"/>
                      <a:gd name="connsiteY1" fmla="*/ 348802 h 739464"/>
                      <a:gd name="connsiteX2" fmla="*/ 2769075 w 2808755"/>
                      <a:gd name="connsiteY2" fmla="*/ 4081 h 739464"/>
                      <a:gd name="connsiteX3" fmla="*/ 2344026 w 2808755"/>
                      <a:gd name="connsiteY3" fmla="*/ 631913 h 739464"/>
                      <a:gd name="connsiteX4" fmla="*/ 1550892 w 2808755"/>
                      <a:gd name="connsiteY4" fmla="*/ 736820 h 739464"/>
                      <a:gd name="connsiteX5" fmla="*/ 755546 w 2808755"/>
                      <a:gd name="connsiteY5" fmla="*/ 718743 h 739464"/>
                      <a:gd name="connsiteX6" fmla="*/ 36016 w 2808755"/>
                      <a:gd name="connsiteY6" fmla="*/ 527025 h 739464"/>
                      <a:gd name="connsiteX7" fmla="*/ 387175 w 2808755"/>
                      <a:gd name="connsiteY7" fmla="*/ 92304 h 739464"/>
                      <a:gd name="connsiteX0" fmla="*/ 410515 w 2832095"/>
                      <a:gd name="connsiteY0" fmla="*/ 92304 h 745050"/>
                      <a:gd name="connsiteX1" fmla="*/ 1381308 w 2832095"/>
                      <a:gd name="connsiteY1" fmla="*/ 348802 h 745050"/>
                      <a:gd name="connsiteX2" fmla="*/ 2792415 w 2832095"/>
                      <a:gd name="connsiteY2" fmla="*/ 4081 h 745050"/>
                      <a:gd name="connsiteX3" fmla="*/ 2367366 w 2832095"/>
                      <a:gd name="connsiteY3" fmla="*/ 631913 h 745050"/>
                      <a:gd name="connsiteX4" fmla="*/ 1574232 w 2832095"/>
                      <a:gd name="connsiteY4" fmla="*/ 736820 h 745050"/>
                      <a:gd name="connsiteX5" fmla="*/ 59356 w 2832095"/>
                      <a:gd name="connsiteY5" fmla="*/ 527025 h 745050"/>
                      <a:gd name="connsiteX6" fmla="*/ 410515 w 2832095"/>
                      <a:gd name="connsiteY6" fmla="*/ 92304 h 745050"/>
                      <a:gd name="connsiteX0" fmla="*/ 379359 w 2800939"/>
                      <a:gd name="connsiteY0" fmla="*/ 92304 h 745050"/>
                      <a:gd name="connsiteX1" fmla="*/ 1350152 w 2800939"/>
                      <a:gd name="connsiteY1" fmla="*/ 348802 h 745050"/>
                      <a:gd name="connsiteX2" fmla="*/ 2761259 w 2800939"/>
                      <a:gd name="connsiteY2" fmla="*/ 4081 h 745050"/>
                      <a:gd name="connsiteX3" fmla="*/ 2336210 w 2800939"/>
                      <a:gd name="connsiteY3" fmla="*/ 631913 h 745050"/>
                      <a:gd name="connsiteX4" fmla="*/ 1543076 w 2800939"/>
                      <a:gd name="connsiteY4" fmla="*/ 736820 h 745050"/>
                      <a:gd name="connsiteX5" fmla="*/ 63065 w 2800939"/>
                      <a:gd name="connsiteY5" fmla="*/ 238681 h 745050"/>
                      <a:gd name="connsiteX6" fmla="*/ 379359 w 2800939"/>
                      <a:gd name="connsiteY6" fmla="*/ 92304 h 745050"/>
                      <a:gd name="connsiteX0" fmla="*/ 379359 w 2791362"/>
                      <a:gd name="connsiteY0" fmla="*/ 92304 h 743302"/>
                      <a:gd name="connsiteX1" fmla="*/ 1350152 w 2791362"/>
                      <a:gd name="connsiteY1" fmla="*/ 348802 h 743302"/>
                      <a:gd name="connsiteX2" fmla="*/ 2761259 w 2791362"/>
                      <a:gd name="connsiteY2" fmla="*/ 4081 h 743302"/>
                      <a:gd name="connsiteX3" fmla="*/ 2336210 w 2791362"/>
                      <a:gd name="connsiteY3" fmla="*/ 631913 h 743302"/>
                      <a:gd name="connsiteX4" fmla="*/ 2589578 w 2791362"/>
                      <a:gd name="connsiteY4" fmla="*/ 279125 h 743302"/>
                      <a:gd name="connsiteX5" fmla="*/ 1543076 w 2791362"/>
                      <a:gd name="connsiteY5" fmla="*/ 736820 h 743302"/>
                      <a:gd name="connsiteX6" fmla="*/ 63065 w 2791362"/>
                      <a:gd name="connsiteY6" fmla="*/ 238681 h 743302"/>
                      <a:gd name="connsiteX7" fmla="*/ 379359 w 2791362"/>
                      <a:gd name="connsiteY7" fmla="*/ 92304 h 743302"/>
                      <a:gd name="connsiteX0" fmla="*/ 379359 w 3363253"/>
                      <a:gd name="connsiteY0" fmla="*/ 327294 h 978292"/>
                      <a:gd name="connsiteX1" fmla="*/ 1350152 w 3363253"/>
                      <a:gd name="connsiteY1" fmla="*/ 583792 h 978292"/>
                      <a:gd name="connsiteX2" fmla="*/ 2761259 w 3363253"/>
                      <a:gd name="connsiteY2" fmla="*/ 239071 h 978292"/>
                      <a:gd name="connsiteX3" fmla="*/ 3361322 w 3363253"/>
                      <a:gd name="connsiteY3" fmla="*/ 7290 h 978292"/>
                      <a:gd name="connsiteX4" fmla="*/ 2589578 w 3363253"/>
                      <a:gd name="connsiteY4" fmla="*/ 514115 h 978292"/>
                      <a:gd name="connsiteX5" fmla="*/ 1543076 w 3363253"/>
                      <a:gd name="connsiteY5" fmla="*/ 971810 h 978292"/>
                      <a:gd name="connsiteX6" fmla="*/ 63065 w 3363253"/>
                      <a:gd name="connsiteY6" fmla="*/ 473671 h 978292"/>
                      <a:gd name="connsiteX7" fmla="*/ 379359 w 3363253"/>
                      <a:gd name="connsiteY7" fmla="*/ 327294 h 978292"/>
                      <a:gd name="connsiteX0" fmla="*/ 379359 w 2853885"/>
                      <a:gd name="connsiteY0" fmla="*/ 88806 h 739804"/>
                      <a:gd name="connsiteX1" fmla="*/ 1350152 w 2853885"/>
                      <a:gd name="connsiteY1" fmla="*/ 345304 h 739804"/>
                      <a:gd name="connsiteX2" fmla="*/ 2761259 w 2853885"/>
                      <a:gd name="connsiteY2" fmla="*/ 583 h 739804"/>
                      <a:gd name="connsiteX3" fmla="*/ 2589578 w 2853885"/>
                      <a:gd name="connsiteY3" fmla="*/ 275627 h 739804"/>
                      <a:gd name="connsiteX4" fmla="*/ 1543076 w 2853885"/>
                      <a:gd name="connsiteY4" fmla="*/ 733322 h 739804"/>
                      <a:gd name="connsiteX5" fmla="*/ 63065 w 2853885"/>
                      <a:gd name="connsiteY5" fmla="*/ 235183 h 739804"/>
                      <a:gd name="connsiteX6" fmla="*/ 379359 w 2853885"/>
                      <a:gd name="connsiteY6" fmla="*/ 88806 h 739804"/>
                      <a:gd name="connsiteX0" fmla="*/ 379359 w 2638303"/>
                      <a:gd name="connsiteY0" fmla="*/ 136221 h 787219"/>
                      <a:gd name="connsiteX1" fmla="*/ 1350152 w 2638303"/>
                      <a:gd name="connsiteY1" fmla="*/ 392719 h 787219"/>
                      <a:gd name="connsiteX2" fmla="*/ 2101983 w 2638303"/>
                      <a:gd name="connsiteY2" fmla="*/ 457 h 787219"/>
                      <a:gd name="connsiteX3" fmla="*/ 2589578 w 2638303"/>
                      <a:gd name="connsiteY3" fmla="*/ 323042 h 787219"/>
                      <a:gd name="connsiteX4" fmla="*/ 1543076 w 2638303"/>
                      <a:gd name="connsiteY4" fmla="*/ 780737 h 787219"/>
                      <a:gd name="connsiteX5" fmla="*/ 63065 w 2638303"/>
                      <a:gd name="connsiteY5" fmla="*/ 282598 h 787219"/>
                      <a:gd name="connsiteX6" fmla="*/ 379359 w 2638303"/>
                      <a:gd name="connsiteY6" fmla="*/ 136221 h 787219"/>
                      <a:gd name="connsiteX0" fmla="*/ 390931 w 2644581"/>
                      <a:gd name="connsiteY0" fmla="*/ 135891 h 786889"/>
                      <a:gd name="connsiteX1" fmla="*/ 1864745 w 2644581"/>
                      <a:gd name="connsiteY1" fmla="*/ 282184 h 786889"/>
                      <a:gd name="connsiteX2" fmla="*/ 2113555 w 2644581"/>
                      <a:gd name="connsiteY2" fmla="*/ 127 h 786889"/>
                      <a:gd name="connsiteX3" fmla="*/ 2601150 w 2644581"/>
                      <a:gd name="connsiteY3" fmla="*/ 322712 h 786889"/>
                      <a:gd name="connsiteX4" fmla="*/ 1554648 w 2644581"/>
                      <a:gd name="connsiteY4" fmla="*/ 780407 h 786889"/>
                      <a:gd name="connsiteX5" fmla="*/ 74637 w 2644581"/>
                      <a:gd name="connsiteY5" fmla="*/ 282268 h 786889"/>
                      <a:gd name="connsiteX6" fmla="*/ 390931 w 2644581"/>
                      <a:gd name="connsiteY6" fmla="*/ 135891 h 786889"/>
                      <a:gd name="connsiteX0" fmla="*/ 390931 w 2581353"/>
                      <a:gd name="connsiteY0" fmla="*/ 143518 h 803668"/>
                      <a:gd name="connsiteX1" fmla="*/ 1864745 w 2581353"/>
                      <a:gd name="connsiteY1" fmla="*/ 289811 h 803668"/>
                      <a:gd name="connsiteX2" fmla="*/ 2113555 w 2581353"/>
                      <a:gd name="connsiteY2" fmla="*/ 7754 h 803668"/>
                      <a:gd name="connsiteX3" fmla="*/ 2534243 w 2581353"/>
                      <a:gd name="connsiteY3" fmla="*/ 657112 h 803668"/>
                      <a:gd name="connsiteX4" fmla="*/ 1554648 w 2581353"/>
                      <a:gd name="connsiteY4" fmla="*/ 788034 h 803668"/>
                      <a:gd name="connsiteX5" fmla="*/ 74637 w 2581353"/>
                      <a:gd name="connsiteY5" fmla="*/ 289895 h 803668"/>
                      <a:gd name="connsiteX6" fmla="*/ 390931 w 2581353"/>
                      <a:gd name="connsiteY6" fmla="*/ 143518 h 803668"/>
                      <a:gd name="connsiteX0" fmla="*/ 377783 w 2575552"/>
                      <a:gd name="connsiteY0" fmla="*/ 140759 h 800909"/>
                      <a:gd name="connsiteX1" fmla="*/ 1268685 w 2575552"/>
                      <a:gd name="connsiteY1" fmla="*/ 343536 h 800909"/>
                      <a:gd name="connsiteX2" fmla="*/ 2100407 w 2575552"/>
                      <a:gd name="connsiteY2" fmla="*/ 4995 h 800909"/>
                      <a:gd name="connsiteX3" fmla="*/ 2521095 w 2575552"/>
                      <a:gd name="connsiteY3" fmla="*/ 654353 h 800909"/>
                      <a:gd name="connsiteX4" fmla="*/ 1541500 w 2575552"/>
                      <a:gd name="connsiteY4" fmla="*/ 785275 h 800909"/>
                      <a:gd name="connsiteX5" fmla="*/ 61489 w 2575552"/>
                      <a:gd name="connsiteY5" fmla="*/ 287136 h 800909"/>
                      <a:gd name="connsiteX6" fmla="*/ 377783 w 2575552"/>
                      <a:gd name="connsiteY6" fmla="*/ 140759 h 800909"/>
                      <a:gd name="connsiteX0" fmla="*/ 377783 w 2575552"/>
                      <a:gd name="connsiteY0" fmla="*/ 140759 h 661956"/>
                      <a:gd name="connsiteX1" fmla="*/ 1268685 w 2575552"/>
                      <a:gd name="connsiteY1" fmla="*/ 343536 h 661956"/>
                      <a:gd name="connsiteX2" fmla="*/ 2100407 w 2575552"/>
                      <a:gd name="connsiteY2" fmla="*/ 4995 h 661956"/>
                      <a:gd name="connsiteX3" fmla="*/ 2521095 w 2575552"/>
                      <a:gd name="connsiteY3" fmla="*/ 654353 h 661956"/>
                      <a:gd name="connsiteX4" fmla="*/ 724542 w 2575552"/>
                      <a:gd name="connsiteY4" fmla="*/ 592900 h 661956"/>
                      <a:gd name="connsiteX5" fmla="*/ 61489 w 2575552"/>
                      <a:gd name="connsiteY5" fmla="*/ 287136 h 661956"/>
                      <a:gd name="connsiteX6" fmla="*/ 377783 w 2575552"/>
                      <a:gd name="connsiteY6" fmla="*/ 140759 h 661956"/>
                      <a:gd name="connsiteX0" fmla="*/ 377783 w 2503813"/>
                      <a:gd name="connsiteY0" fmla="*/ 136405 h 597137"/>
                      <a:gd name="connsiteX1" fmla="*/ 1268685 w 2503813"/>
                      <a:gd name="connsiteY1" fmla="*/ 339182 h 597137"/>
                      <a:gd name="connsiteX2" fmla="*/ 2100407 w 2503813"/>
                      <a:gd name="connsiteY2" fmla="*/ 641 h 597137"/>
                      <a:gd name="connsiteX3" fmla="*/ 2442448 w 2503813"/>
                      <a:gd name="connsiteY3" fmla="*/ 267674 h 597137"/>
                      <a:gd name="connsiteX4" fmla="*/ 724542 w 2503813"/>
                      <a:gd name="connsiteY4" fmla="*/ 588546 h 597137"/>
                      <a:gd name="connsiteX5" fmla="*/ 61489 w 2503813"/>
                      <a:gd name="connsiteY5" fmla="*/ 282782 h 597137"/>
                      <a:gd name="connsiteX6" fmla="*/ 377783 w 2503813"/>
                      <a:gd name="connsiteY6" fmla="*/ 136405 h 597137"/>
                      <a:gd name="connsiteX0" fmla="*/ 377783 w 2442448"/>
                      <a:gd name="connsiteY0" fmla="*/ 136693 h 597425"/>
                      <a:gd name="connsiteX1" fmla="*/ 1268685 w 2442448"/>
                      <a:gd name="connsiteY1" fmla="*/ 339470 h 597425"/>
                      <a:gd name="connsiteX2" fmla="*/ 2100407 w 2442448"/>
                      <a:gd name="connsiteY2" fmla="*/ 929 h 597425"/>
                      <a:gd name="connsiteX3" fmla="*/ 2442448 w 2442448"/>
                      <a:gd name="connsiteY3" fmla="*/ 267962 h 597425"/>
                      <a:gd name="connsiteX4" fmla="*/ 724542 w 2442448"/>
                      <a:gd name="connsiteY4" fmla="*/ 588834 h 597425"/>
                      <a:gd name="connsiteX5" fmla="*/ 61489 w 2442448"/>
                      <a:gd name="connsiteY5" fmla="*/ 283070 h 597425"/>
                      <a:gd name="connsiteX6" fmla="*/ 377783 w 2442448"/>
                      <a:gd name="connsiteY6" fmla="*/ 136693 h 597425"/>
                      <a:gd name="connsiteX0" fmla="*/ 32584 w 2097249"/>
                      <a:gd name="connsiteY0" fmla="*/ 136693 h 597425"/>
                      <a:gd name="connsiteX1" fmla="*/ 923486 w 2097249"/>
                      <a:gd name="connsiteY1" fmla="*/ 339470 h 597425"/>
                      <a:gd name="connsiteX2" fmla="*/ 1755208 w 2097249"/>
                      <a:gd name="connsiteY2" fmla="*/ 929 h 597425"/>
                      <a:gd name="connsiteX3" fmla="*/ 2097249 w 2097249"/>
                      <a:gd name="connsiteY3" fmla="*/ 267962 h 597425"/>
                      <a:gd name="connsiteX4" fmla="*/ 379343 w 2097249"/>
                      <a:gd name="connsiteY4" fmla="*/ 588834 h 597425"/>
                      <a:gd name="connsiteX5" fmla="*/ 32584 w 2097249"/>
                      <a:gd name="connsiteY5" fmla="*/ 136693 h 597425"/>
                      <a:gd name="connsiteX0" fmla="*/ 255037 w 2319702"/>
                      <a:gd name="connsiteY0" fmla="*/ 136693 h 415655"/>
                      <a:gd name="connsiteX1" fmla="*/ 1145939 w 2319702"/>
                      <a:gd name="connsiteY1" fmla="*/ 339470 h 415655"/>
                      <a:gd name="connsiteX2" fmla="*/ 1977661 w 2319702"/>
                      <a:gd name="connsiteY2" fmla="*/ 929 h 415655"/>
                      <a:gd name="connsiteX3" fmla="*/ 2319702 w 2319702"/>
                      <a:gd name="connsiteY3" fmla="*/ 267962 h 415655"/>
                      <a:gd name="connsiteX4" fmla="*/ 166791 w 2319702"/>
                      <a:gd name="connsiteY4" fmla="*/ 400102 h 415655"/>
                      <a:gd name="connsiteX5" fmla="*/ 255037 w 2319702"/>
                      <a:gd name="connsiteY5" fmla="*/ 136693 h 415655"/>
                      <a:gd name="connsiteX0" fmla="*/ 263274 w 2327939"/>
                      <a:gd name="connsiteY0" fmla="*/ 135959 h 414921"/>
                      <a:gd name="connsiteX1" fmla="*/ 1351389 w 2327939"/>
                      <a:gd name="connsiteY1" fmla="*/ 222733 h 414921"/>
                      <a:gd name="connsiteX2" fmla="*/ 1985898 w 2327939"/>
                      <a:gd name="connsiteY2" fmla="*/ 195 h 414921"/>
                      <a:gd name="connsiteX3" fmla="*/ 2327939 w 2327939"/>
                      <a:gd name="connsiteY3" fmla="*/ 267228 h 414921"/>
                      <a:gd name="connsiteX4" fmla="*/ 175028 w 2327939"/>
                      <a:gd name="connsiteY4" fmla="*/ 399368 h 414921"/>
                      <a:gd name="connsiteX5" fmla="*/ 263274 w 2327939"/>
                      <a:gd name="connsiteY5" fmla="*/ 135959 h 414921"/>
                      <a:gd name="connsiteX0" fmla="*/ 248493 w 2313158"/>
                      <a:gd name="connsiteY0" fmla="*/ 135959 h 414921"/>
                      <a:gd name="connsiteX1" fmla="*/ 1336608 w 2313158"/>
                      <a:gd name="connsiteY1" fmla="*/ 222733 h 414921"/>
                      <a:gd name="connsiteX2" fmla="*/ 1971117 w 2313158"/>
                      <a:gd name="connsiteY2" fmla="*/ 195 h 414921"/>
                      <a:gd name="connsiteX3" fmla="*/ 2313158 w 2313158"/>
                      <a:gd name="connsiteY3" fmla="*/ 267228 h 414921"/>
                      <a:gd name="connsiteX4" fmla="*/ 160247 w 2313158"/>
                      <a:gd name="connsiteY4" fmla="*/ 399368 h 414921"/>
                      <a:gd name="connsiteX5" fmla="*/ 248493 w 2313158"/>
                      <a:gd name="connsiteY5" fmla="*/ 135959 h 414921"/>
                      <a:gd name="connsiteX0" fmla="*/ 248493 w 2313158"/>
                      <a:gd name="connsiteY0" fmla="*/ 135959 h 417871"/>
                      <a:gd name="connsiteX1" fmla="*/ 1336608 w 2313158"/>
                      <a:gd name="connsiteY1" fmla="*/ 222733 h 417871"/>
                      <a:gd name="connsiteX2" fmla="*/ 1971117 w 2313158"/>
                      <a:gd name="connsiteY2" fmla="*/ 195 h 417871"/>
                      <a:gd name="connsiteX3" fmla="*/ 2313158 w 2313158"/>
                      <a:gd name="connsiteY3" fmla="*/ 267228 h 417871"/>
                      <a:gd name="connsiteX4" fmla="*/ 160247 w 2313158"/>
                      <a:gd name="connsiteY4" fmla="*/ 399368 h 417871"/>
                      <a:gd name="connsiteX5" fmla="*/ 248493 w 2313158"/>
                      <a:gd name="connsiteY5" fmla="*/ 135959 h 417871"/>
                      <a:gd name="connsiteX0" fmla="*/ 248493 w 2549589"/>
                      <a:gd name="connsiteY0" fmla="*/ 135959 h 417871"/>
                      <a:gd name="connsiteX1" fmla="*/ 1336608 w 2549589"/>
                      <a:gd name="connsiteY1" fmla="*/ 222733 h 417871"/>
                      <a:gd name="connsiteX2" fmla="*/ 1971117 w 2549589"/>
                      <a:gd name="connsiteY2" fmla="*/ 195 h 417871"/>
                      <a:gd name="connsiteX3" fmla="*/ 2313158 w 2549589"/>
                      <a:gd name="connsiteY3" fmla="*/ 267228 h 417871"/>
                      <a:gd name="connsiteX4" fmla="*/ 160247 w 2549589"/>
                      <a:gd name="connsiteY4" fmla="*/ 399368 h 417871"/>
                      <a:gd name="connsiteX5" fmla="*/ 248493 w 2549589"/>
                      <a:gd name="connsiteY5" fmla="*/ 135959 h 417871"/>
                      <a:gd name="connsiteX0" fmla="*/ 248493 w 2549589"/>
                      <a:gd name="connsiteY0" fmla="*/ 135959 h 402543"/>
                      <a:gd name="connsiteX1" fmla="*/ 1336608 w 2549589"/>
                      <a:gd name="connsiteY1" fmla="*/ 222733 h 402543"/>
                      <a:gd name="connsiteX2" fmla="*/ 1971117 w 2549589"/>
                      <a:gd name="connsiteY2" fmla="*/ 195 h 402543"/>
                      <a:gd name="connsiteX3" fmla="*/ 2313158 w 2549589"/>
                      <a:gd name="connsiteY3" fmla="*/ 267228 h 402543"/>
                      <a:gd name="connsiteX4" fmla="*/ 160247 w 2549589"/>
                      <a:gd name="connsiteY4" fmla="*/ 399368 h 402543"/>
                      <a:gd name="connsiteX5" fmla="*/ 248493 w 2549589"/>
                      <a:gd name="connsiteY5" fmla="*/ 135959 h 402543"/>
                      <a:gd name="connsiteX0" fmla="*/ 416275 w 2717371"/>
                      <a:gd name="connsiteY0" fmla="*/ 135959 h 426609"/>
                      <a:gd name="connsiteX1" fmla="*/ 1504390 w 2717371"/>
                      <a:gd name="connsiteY1" fmla="*/ 222733 h 426609"/>
                      <a:gd name="connsiteX2" fmla="*/ 2138899 w 2717371"/>
                      <a:gd name="connsiteY2" fmla="*/ 195 h 426609"/>
                      <a:gd name="connsiteX3" fmla="*/ 2480940 w 2717371"/>
                      <a:gd name="connsiteY3" fmla="*/ 267228 h 426609"/>
                      <a:gd name="connsiteX4" fmla="*/ 328029 w 2717371"/>
                      <a:gd name="connsiteY4" fmla="*/ 399368 h 426609"/>
                      <a:gd name="connsiteX5" fmla="*/ 416275 w 2717371"/>
                      <a:gd name="connsiteY5" fmla="*/ 135959 h 426609"/>
                      <a:gd name="connsiteX0" fmla="*/ 284265 w 2585361"/>
                      <a:gd name="connsiteY0" fmla="*/ 135959 h 406617"/>
                      <a:gd name="connsiteX1" fmla="*/ 1372380 w 2585361"/>
                      <a:gd name="connsiteY1" fmla="*/ 222733 h 406617"/>
                      <a:gd name="connsiteX2" fmla="*/ 2006889 w 2585361"/>
                      <a:gd name="connsiteY2" fmla="*/ 195 h 406617"/>
                      <a:gd name="connsiteX3" fmla="*/ 2348930 w 2585361"/>
                      <a:gd name="connsiteY3" fmla="*/ 267228 h 406617"/>
                      <a:gd name="connsiteX4" fmla="*/ 196019 w 2585361"/>
                      <a:gd name="connsiteY4" fmla="*/ 399368 h 406617"/>
                      <a:gd name="connsiteX5" fmla="*/ 284265 w 2585361"/>
                      <a:gd name="connsiteY5" fmla="*/ 135959 h 406617"/>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95694 w 2428891"/>
                      <a:gd name="connsiteY0" fmla="*/ 147589 h 420353"/>
                      <a:gd name="connsiteX1" fmla="*/ 1383809 w 2428891"/>
                      <a:gd name="connsiteY1" fmla="*/ 234363 h 420353"/>
                      <a:gd name="connsiteX2" fmla="*/ 2018318 w 2428891"/>
                      <a:gd name="connsiteY2" fmla="*/ 11825 h 420353"/>
                      <a:gd name="connsiteX3" fmla="*/ 2360359 w 2428891"/>
                      <a:gd name="connsiteY3" fmla="*/ 278858 h 420353"/>
                      <a:gd name="connsiteX4" fmla="*/ 207448 w 2428891"/>
                      <a:gd name="connsiteY4" fmla="*/ 410998 h 420353"/>
                      <a:gd name="connsiteX5" fmla="*/ 295694 w 2428891"/>
                      <a:gd name="connsiteY5" fmla="*/ 147589 h 420353"/>
                      <a:gd name="connsiteX0" fmla="*/ 581083 w 2291764"/>
                      <a:gd name="connsiteY0" fmla="*/ 97330 h 418136"/>
                      <a:gd name="connsiteX1" fmla="*/ 1246682 w 2291764"/>
                      <a:gd name="connsiteY1" fmla="*/ 234363 h 418136"/>
                      <a:gd name="connsiteX2" fmla="*/ 1881191 w 2291764"/>
                      <a:gd name="connsiteY2" fmla="*/ 11825 h 418136"/>
                      <a:gd name="connsiteX3" fmla="*/ 2223232 w 2291764"/>
                      <a:gd name="connsiteY3" fmla="*/ 278858 h 418136"/>
                      <a:gd name="connsiteX4" fmla="*/ 70321 w 2291764"/>
                      <a:gd name="connsiteY4" fmla="*/ 410998 h 418136"/>
                      <a:gd name="connsiteX5" fmla="*/ 581083 w 2291764"/>
                      <a:gd name="connsiteY5" fmla="*/ 97330 h 418136"/>
                      <a:gd name="connsiteX0" fmla="*/ 581083 w 2254300"/>
                      <a:gd name="connsiteY0" fmla="*/ 81542 h 400845"/>
                      <a:gd name="connsiteX1" fmla="*/ 1246682 w 2254300"/>
                      <a:gd name="connsiteY1" fmla="*/ 218575 h 400845"/>
                      <a:gd name="connsiteX2" fmla="*/ 1375042 w 2254300"/>
                      <a:gd name="connsiteY2" fmla="*/ 11373 h 400845"/>
                      <a:gd name="connsiteX3" fmla="*/ 2223232 w 2254300"/>
                      <a:gd name="connsiteY3" fmla="*/ 263070 h 400845"/>
                      <a:gd name="connsiteX4" fmla="*/ 70321 w 2254300"/>
                      <a:gd name="connsiteY4" fmla="*/ 395210 h 400845"/>
                      <a:gd name="connsiteX5" fmla="*/ 581083 w 2254300"/>
                      <a:gd name="connsiteY5" fmla="*/ 81542 h 400845"/>
                      <a:gd name="connsiteX0" fmla="*/ 568619 w 2251590"/>
                      <a:gd name="connsiteY0" fmla="*/ 275942 h 595245"/>
                      <a:gd name="connsiteX1" fmla="*/ 46664 w 2251590"/>
                      <a:gd name="connsiteY1" fmla="*/ 686 h 595245"/>
                      <a:gd name="connsiteX2" fmla="*/ 1362578 w 2251590"/>
                      <a:gd name="connsiteY2" fmla="*/ 205773 h 595245"/>
                      <a:gd name="connsiteX3" fmla="*/ 2210768 w 2251590"/>
                      <a:gd name="connsiteY3" fmla="*/ 457470 h 595245"/>
                      <a:gd name="connsiteX4" fmla="*/ 57857 w 2251590"/>
                      <a:gd name="connsiteY4" fmla="*/ 589610 h 595245"/>
                      <a:gd name="connsiteX5" fmla="*/ 568619 w 2251590"/>
                      <a:gd name="connsiteY5" fmla="*/ 275942 h 595245"/>
                      <a:gd name="connsiteX0" fmla="*/ 568619 w 2242587"/>
                      <a:gd name="connsiteY0" fmla="*/ 318504 h 637807"/>
                      <a:gd name="connsiteX1" fmla="*/ 46664 w 2242587"/>
                      <a:gd name="connsiteY1" fmla="*/ 43248 h 637807"/>
                      <a:gd name="connsiteX2" fmla="*/ 1605365 w 2242587"/>
                      <a:gd name="connsiteY2" fmla="*/ 21347 h 637807"/>
                      <a:gd name="connsiteX3" fmla="*/ 1362578 w 2242587"/>
                      <a:gd name="connsiteY3" fmla="*/ 248335 h 637807"/>
                      <a:gd name="connsiteX4" fmla="*/ 2210768 w 2242587"/>
                      <a:gd name="connsiteY4" fmla="*/ 500032 h 637807"/>
                      <a:gd name="connsiteX5" fmla="*/ 57857 w 2242587"/>
                      <a:gd name="connsiteY5" fmla="*/ 632172 h 637807"/>
                      <a:gd name="connsiteX6" fmla="*/ 568619 w 2242587"/>
                      <a:gd name="connsiteY6" fmla="*/ 318504 h 637807"/>
                      <a:gd name="connsiteX0" fmla="*/ 568619 w 2292867"/>
                      <a:gd name="connsiteY0" fmla="*/ 318504 h 638251"/>
                      <a:gd name="connsiteX1" fmla="*/ 46664 w 2292867"/>
                      <a:gd name="connsiteY1" fmla="*/ 43248 h 638251"/>
                      <a:gd name="connsiteX2" fmla="*/ 1605365 w 2292867"/>
                      <a:gd name="connsiteY2" fmla="*/ 21347 h 638251"/>
                      <a:gd name="connsiteX3" fmla="*/ 1821597 w 2292867"/>
                      <a:gd name="connsiteY3" fmla="*/ 190197 h 638251"/>
                      <a:gd name="connsiteX4" fmla="*/ 2210768 w 2292867"/>
                      <a:gd name="connsiteY4" fmla="*/ 500032 h 638251"/>
                      <a:gd name="connsiteX5" fmla="*/ 57857 w 2292867"/>
                      <a:gd name="connsiteY5" fmla="*/ 632172 h 638251"/>
                      <a:gd name="connsiteX6" fmla="*/ 568619 w 2292867"/>
                      <a:gd name="connsiteY6" fmla="*/ 318504 h 638251"/>
                      <a:gd name="connsiteX0" fmla="*/ 22304 w 2521336"/>
                      <a:gd name="connsiteY0" fmla="*/ 308851 h 638270"/>
                      <a:gd name="connsiteX1" fmla="*/ 275133 w 2521336"/>
                      <a:gd name="connsiteY1" fmla="*/ 42792 h 638270"/>
                      <a:gd name="connsiteX2" fmla="*/ 1833834 w 2521336"/>
                      <a:gd name="connsiteY2" fmla="*/ 20891 h 638270"/>
                      <a:gd name="connsiteX3" fmla="*/ 2050066 w 2521336"/>
                      <a:gd name="connsiteY3" fmla="*/ 189741 h 638270"/>
                      <a:gd name="connsiteX4" fmla="*/ 2439237 w 2521336"/>
                      <a:gd name="connsiteY4" fmla="*/ 499576 h 638270"/>
                      <a:gd name="connsiteX5" fmla="*/ 286326 w 2521336"/>
                      <a:gd name="connsiteY5" fmla="*/ 631716 h 638270"/>
                      <a:gd name="connsiteX6" fmla="*/ 22304 w 2521336"/>
                      <a:gd name="connsiteY6" fmla="*/ 308851 h 638270"/>
                      <a:gd name="connsiteX0" fmla="*/ 81931 w 2588056"/>
                      <a:gd name="connsiteY0" fmla="*/ 308850 h 678412"/>
                      <a:gd name="connsiteX1" fmla="*/ 334760 w 2588056"/>
                      <a:gd name="connsiteY1" fmla="*/ 42791 h 678412"/>
                      <a:gd name="connsiteX2" fmla="*/ 1893461 w 2588056"/>
                      <a:gd name="connsiteY2" fmla="*/ 20890 h 678412"/>
                      <a:gd name="connsiteX3" fmla="*/ 2109693 w 2588056"/>
                      <a:gd name="connsiteY3" fmla="*/ 189740 h 678412"/>
                      <a:gd name="connsiteX4" fmla="*/ 2498864 w 2588056"/>
                      <a:gd name="connsiteY4" fmla="*/ 499575 h 678412"/>
                      <a:gd name="connsiteX5" fmla="*/ 235289 w 2588056"/>
                      <a:gd name="connsiteY5" fmla="*/ 673345 h 678412"/>
                      <a:gd name="connsiteX6" fmla="*/ 81931 w 2588056"/>
                      <a:gd name="connsiteY6" fmla="*/ 308850 h 678412"/>
                      <a:gd name="connsiteX0" fmla="*/ 3263 w 2826043"/>
                      <a:gd name="connsiteY0" fmla="*/ 180305 h 679163"/>
                      <a:gd name="connsiteX1" fmla="*/ 572747 w 2826043"/>
                      <a:gd name="connsiteY1" fmla="*/ 37521 h 679163"/>
                      <a:gd name="connsiteX2" fmla="*/ 2131448 w 2826043"/>
                      <a:gd name="connsiteY2" fmla="*/ 15620 h 679163"/>
                      <a:gd name="connsiteX3" fmla="*/ 2347680 w 2826043"/>
                      <a:gd name="connsiteY3" fmla="*/ 184470 h 679163"/>
                      <a:gd name="connsiteX4" fmla="*/ 2736851 w 2826043"/>
                      <a:gd name="connsiteY4" fmla="*/ 494305 h 679163"/>
                      <a:gd name="connsiteX5" fmla="*/ 473276 w 2826043"/>
                      <a:gd name="connsiteY5" fmla="*/ 668075 h 679163"/>
                      <a:gd name="connsiteX6" fmla="*/ 3263 w 2826043"/>
                      <a:gd name="connsiteY6" fmla="*/ 180305 h 679163"/>
                      <a:gd name="connsiteX0" fmla="*/ 51574 w 2874354"/>
                      <a:gd name="connsiteY0" fmla="*/ 180305 h 679163"/>
                      <a:gd name="connsiteX1" fmla="*/ 621058 w 2874354"/>
                      <a:gd name="connsiteY1" fmla="*/ 37521 h 679163"/>
                      <a:gd name="connsiteX2" fmla="*/ 2179759 w 2874354"/>
                      <a:gd name="connsiteY2" fmla="*/ 15620 h 679163"/>
                      <a:gd name="connsiteX3" fmla="*/ 2395991 w 2874354"/>
                      <a:gd name="connsiteY3" fmla="*/ 184470 h 679163"/>
                      <a:gd name="connsiteX4" fmla="*/ 2785162 w 2874354"/>
                      <a:gd name="connsiteY4" fmla="*/ 494305 h 679163"/>
                      <a:gd name="connsiteX5" fmla="*/ 521587 w 2874354"/>
                      <a:gd name="connsiteY5" fmla="*/ 668075 h 679163"/>
                      <a:gd name="connsiteX6" fmla="*/ 51574 w 2874354"/>
                      <a:gd name="connsiteY6" fmla="*/ 180305 h 679163"/>
                      <a:gd name="connsiteX0" fmla="*/ 7475 w 2830255"/>
                      <a:gd name="connsiteY0" fmla="*/ 180305 h 679163"/>
                      <a:gd name="connsiteX1" fmla="*/ 576959 w 2830255"/>
                      <a:gd name="connsiteY1" fmla="*/ 37521 h 679163"/>
                      <a:gd name="connsiteX2" fmla="*/ 2135660 w 2830255"/>
                      <a:gd name="connsiteY2" fmla="*/ 15620 h 679163"/>
                      <a:gd name="connsiteX3" fmla="*/ 2351892 w 2830255"/>
                      <a:gd name="connsiteY3" fmla="*/ 184470 h 679163"/>
                      <a:gd name="connsiteX4" fmla="*/ 2741063 w 2830255"/>
                      <a:gd name="connsiteY4" fmla="*/ 494305 h 679163"/>
                      <a:gd name="connsiteX5" fmla="*/ 477488 w 2830255"/>
                      <a:gd name="connsiteY5" fmla="*/ 668075 h 679163"/>
                      <a:gd name="connsiteX6" fmla="*/ 7475 w 2830255"/>
                      <a:gd name="connsiteY6" fmla="*/ 180305 h 679163"/>
                      <a:gd name="connsiteX0" fmla="*/ 9413 w 2749654"/>
                      <a:gd name="connsiteY0" fmla="*/ 175437 h 679247"/>
                      <a:gd name="connsiteX1" fmla="*/ 496358 w 2749654"/>
                      <a:gd name="connsiteY1" fmla="*/ 37353 h 679247"/>
                      <a:gd name="connsiteX2" fmla="*/ 2055059 w 2749654"/>
                      <a:gd name="connsiteY2" fmla="*/ 15452 h 679247"/>
                      <a:gd name="connsiteX3" fmla="*/ 2271291 w 2749654"/>
                      <a:gd name="connsiteY3" fmla="*/ 184302 h 679247"/>
                      <a:gd name="connsiteX4" fmla="*/ 2660462 w 2749654"/>
                      <a:gd name="connsiteY4" fmla="*/ 494137 h 679247"/>
                      <a:gd name="connsiteX5" fmla="*/ 396887 w 2749654"/>
                      <a:gd name="connsiteY5" fmla="*/ 667907 h 679247"/>
                      <a:gd name="connsiteX6" fmla="*/ 9413 w 2749654"/>
                      <a:gd name="connsiteY6" fmla="*/ 175437 h 679247"/>
                      <a:gd name="connsiteX0" fmla="*/ 35307 w 2585206"/>
                      <a:gd name="connsiteY0" fmla="*/ 188607 h 679027"/>
                      <a:gd name="connsiteX1" fmla="*/ 331910 w 2585206"/>
                      <a:gd name="connsiteY1" fmla="*/ 37811 h 679027"/>
                      <a:gd name="connsiteX2" fmla="*/ 1890611 w 2585206"/>
                      <a:gd name="connsiteY2" fmla="*/ 15910 h 679027"/>
                      <a:gd name="connsiteX3" fmla="*/ 2106843 w 2585206"/>
                      <a:gd name="connsiteY3" fmla="*/ 184760 h 679027"/>
                      <a:gd name="connsiteX4" fmla="*/ 2496014 w 2585206"/>
                      <a:gd name="connsiteY4" fmla="*/ 494595 h 679027"/>
                      <a:gd name="connsiteX5" fmla="*/ 232439 w 2585206"/>
                      <a:gd name="connsiteY5" fmla="*/ 668365 h 679027"/>
                      <a:gd name="connsiteX6" fmla="*/ 35307 w 2585206"/>
                      <a:gd name="connsiteY6" fmla="*/ 188607 h 679027"/>
                      <a:gd name="connsiteX0" fmla="*/ 35307 w 2585206"/>
                      <a:gd name="connsiteY0" fmla="*/ 188607 h 679027"/>
                      <a:gd name="connsiteX1" fmla="*/ 331910 w 2585206"/>
                      <a:gd name="connsiteY1" fmla="*/ 37811 h 679027"/>
                      <a:gd name="connsiteX2" fmla="*/ 1890611 w 2585206"/>
                      <a:gd name="connsiteY2" fmla="*/ 15910 h 679027"/>
                      <a:gd name="connsiteX3" fmla="*/ 2106843 w 2585206"/>
                      <a:gd name="connsiteY3" fmla="*/ 184760 h 679027"/>
                      <a:gd name="connsiteX4" fmla="*/ 2496014 w 2585206"/>
                      <a:gd name="connsiteY4" fmla="*/ 494595 h 679027"/>
                      <a:gd name="connsiteX5" fmla="*/ 232439 w 2585206"/>
                      <a:gd name="connsiteY5" fmla="*/ 668365 h 679027"/>
                      <a:gd name="connsiteX6" fmla="*/ 35307 w 2585206"/>
                      <a:gd name="connsiteY6" fmla="*/ 188607 h 679027"/>
                      <a:gd name="connsiteX0" fmla="*/ 21072 w 2570971"/>
                      <a:gd name="connsiteY0" fmla="*/ 188607 h 679027"/>
                      <a:gd name="connsiteX1" fmla="*/ 317675 w 2570971"/>
                      <a:gd name="connsiteY1" fmla="*/ 37811 h 679027"/>
                      <a:gd name="connsiteX2" fmla="*/ 1876376 w 2570971"/>
                      <a:gd name="connsiteY2" fmla="*/ 15910 h 679027"/>
                      <a:gd name="connsiteX3" fmla="*/ 2092608 w 2570971"/>
                      <a:gd name="connsiteY3" fmla="*/ 184760 h 679027"/>
                      <a:gd name="connsiteX4" fmla="*/ 2481779 w 2570971"/>
                      <a:gd name="connsiteY4" fmla="*/ 494595 h 679027"/>
                      <a:gd name="connsiteX5" fmla="*/ 218204 w 2570971"/>
                      <a:gd name="connsiteY5" fmla="*/ 668365 h 679027"/>
                      <a:gd name="connsiteX6" fmla="*/ 21072 w 2570971"/>
                      <a:gd name="connsiteY6" fmla="*/ 188607 h 679027"/>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1 w 2752529"/>
                      <a:gd name="connsiteY0" fmla="*/ 180228 h 679164"/>
                      <a:gd name="connsiteX1" fmla="*/ 499233 w 2752529"/>
                      <a:gd name="connsiteY1" fmla="*/ 37518 h 679164"/>
                      <a:gd name="connsiteX2" fmla="*/ 2057934 w 2752529"/>
                      <a:gd name="connsiteY2" fmla="*/ 15617 h 679164"/>
                      <a:gd name="connsiteX3" fmla="*/ 2274166 w 2752529"/>
                      <a:gd name="connsiteY3" fmla="*/ 184467 h 679164"/>
                      <a:gd name="connsiteX4" fmla="*/ 2663337 w 2752529"/>
                      <a:gd name="connsiteY4" fmla="*/ 494302 h 679164"/>
                      <a:gd name="connsiteX5" fmla="*/ 399762 w 2752529"/>
                      <a:gd name="connsiteY5" fmla="*/ 668072 h 679164"/>
                      <a:gd name="connsiteX6" fmla="*/ -1 w 2752529"/>
                      <a:gd name="connsiteY6" fmla="*/ 180228 h 679164"/>
                      <a:gd name="connsiteX0" fmla="*/ -1 w 2752529"/>
                      <a:gd name="connsiteY0" fmla="*/ 176188 h 675124"/>
                      <a:gd name="connsiteX1" fmla="*/ 611244 w 2752529"/>
                      <a:gd name="connsiteY1" fmla="*/ 54576 h 675124"/>
                      <a:gd name="connsiteX2" fmla="*/ 2057934 w 2752529"/>
                      <a:gd name="connsiteY2" fmla="*/ 11577 h 675124"/>
                      <a:gd name="connsiteX3" fmla="*/ 2274166 w 2752529"/>
                      <a:gd name="connsiteY3" fmla="*/ 180427 h 675124"/>
                      <a:gd name="connsiteX4" fmla="*/ 2663337 w 2752529"/>
                      <a:gd name="connsiteY4" fmla="*/ 490262 h 675124"/>
                      <a:gd name="connsiteX5" fmla="*/ 399762 w 2752529"/>
                      <a:gd name="connsiteY5" fmla="*/ 664032 h 675124"/>
                      <a:gd name="connsiteX6" fmla="*/ -1 w 2752529"/>
                      <a:gd name="connsiteY6" fmla="*/ 176188 h 675124"/>
                      <a:gd name="connsiteX0" fmla="*/ -1 w 2752529"/>
                      <a:gd name="connsiteY0" fmla="*/ 179930 h 678866"/>
                      <a:gd name="connsiteX1" fmla="*/ 1098361 w 2752529"/>
                      <a:gd name="connsiteY1" fmla="*/ 38425 h 678866"/>
                      <a:gd name="connsiteX2" fmla="*/ 2057934 w 2752529"/>
                      <a:gd name="connsiteY2" fmla="*/ 15319 h 678866"/>
                      <a:gd name="connsiteX3" fmla="*/ 2274166 w 2752529"/>
                      <a:gd name="connsiteY3" fmla="*/ 184169 h 678866"/>
                      <a:gd name="connsiteX4" fmla="*/ 2663337 w 2752529"/>
                      <a:gd name="connsiteY4" fmla="*/ 494004 h 678866"/>
                      <a:gd name="connsiteX5" fmla="*/ 399762 w 2752529"/>
                      <a:gd name="connsiteY5" fmla="*/ 667774 h 678866"/>
                      <a:gd name="connsiteX6" fmla="*/ -1 w 2752529"/>
                      <a:gd name="connsiteY6" fmla="*/ 179930 h 678866"/>
                      <a:gd name="connsiteX0" fmla="*/ -1 w 2649109"/>
                      <a:gd name="connsiteY0" fmla="*/ 179931 h 681624"/>
                      <a:gd name="connsiteX1" fmla="*/ 1098361 w 2649109"/>
                      <a:gd name="connsiteY1" fmla="*/ 38426 h 681624"/>
                      <a:gd name="connsiteX2" fmla="*/ 2057934 w 2649109"/>
                      <a:gd name="connsiteY2" fmla="*/ 15320 h 681624"/>
                      <a:gd name="connsiteX3" fmla="*/ 2274166 w 2649109"/>
                      <a:gd name="connsiteY3" fmla="*/ 184170 h 681624"/>
                      <a:gd name="connsiteX4" fmla="*/ 2548125 w 2649109"/>
                      <a:gd name="connsiteY4" fmla="*/ 516267 h 681624"/>
                      <a:gd name="connsiteX5" fmla="*/ 399762 w 2649109"/>
                      <a:gd name="connsiteY5" fmla="*/ 667775 h 681624"/>
                      <a:gd name="connsiteX6" fmla="*/ -1 w 2649109"/>
                      <a:gd name="connsiteY6" fmla="*/ 179931 h 681624"/>
                      <a:gd name="connsiteX0" fmla="*/ -1 w 2625485"/>
                      <a:gd name="connsiteY0" fmla="*/ 179931 h 683254"/>
                      <a:gd name="connsiteX1" fmla="*/ 1098361 w 2625485"/>
                      <a:gd name="connsiteY1" fmla="*/ 38426 h 683254"/>
                      <a:gd name="connsiteX2" fmla="*/ 2057934 w 2625485"/>
                      <a:gd name="connsiteY2" fmla="*/ 15320 h 683254"/>
                      <a:gd name="connsiteX3" fmla="*/ 2274166 w 2625485"/>
                      <a:gd name="connsiteY3" fmla="*/ 184170 h 683254"/>
                      <a:gd name="connsiteX4" fmla="*/ 2548125 w 2625485"/>
                      <a:gd name="connsiteY4" fmla="*/ 516267 h 683254"/>
                      <a:gd name="connsiteX5" fmla="*/ 399762 w 2625485"/>
                      <a:gd name="connsiteY5" fmla="*/ 667775 h 683254"/>
                      <a:gd name="connsiteX6" fmla="*/ -1 w 2625485"/>
                      <a:gd name="connsiteY6" fmla="*/ 179931 h 683254"/>
                      <a:gd name="connsiteX0" fmla="*/ -1 w 2677901"/>
                      <a:gd name="connsiteY0" fmla="*/ 179931 h 683990"/>
                      <a:gd name="connsiteX1" fmla="*/ 1098361 w 2677901"/>
                      <a:gd name="connsiteY1" fmla="*/ 38426 h 683990"/>
                      <a:gd name="connsiteX2" fmla="*/ 2057934 w 2677901"/>
                      <a:gd name="connsiteY2" fmla="*/ 15320 h 683990"/>
                      <a:gd name="connsiteX3" fmla="*/ 2274166 w 2677901"/>
                      <a:gd name="connsiteY3" fmla="*/ 184170 h 683990"/>
                      <a:gd name="connsiteX4" fmla="*/ 2606067 w 2677901"/>
                      <a:gd name="connsiteY4" fmla="*/ 520817 h 683990"/>
                      <a:gd name="connsiteX5" fmla="*/ 399762 w 2677901"/>
                      <a:gd name="connsiteY5" fmla="*/ 667775 h 683990"/>
                      <a:gd name="connsiteX6" fmla="*/ -1 w 2677901"/>
                      <a:gd name="connsiteY6" fmla="*/ 179931 h 683990"/>
                      <a:gd name="connsiteX0" fmla="*/ -1 w 2677901"/>
                      <a:gd name="connsiteY0" fmla="*/ 179931 h 683990"/>
                      <a:gd name="connsiteX1" fmla="*/ 1098361 w 2677901"/>
                      <a:gd name="connsiteY1" fmla="*/ 38426 h 683990"/>
                      <a:gd name="connsiteX2" fmla="*/ 2057934 w 2677901"/>
                      <a:gd name="connsiteY2" fmla="*/ 15320 h 683990"/>
                      <a:gd name="connsiteX3" fmla="*/ 2274166 w 2677901"/>
                      <a:gd name="connsiteY3" fmla="*/ 184170 h 683990"/>
                      <a:gd name="connsiteX4" fmla="*/ 2606067 w 2677901"/>
                      <a:gd name="connsiteY4" fmla="*/ 520817 h 683990"/>
                      <a:gd name="connsiteX5" fmla="*/ 399762 w 2677901"/>
                      <a:gd name="connsiteY5" fmla="*/ 667775 h 683990"/>
                      <a:gd name="connsiteX6" fmla="*/ -1 w 2677901"/>
                      <a:gd name="connsiteY6" fmla="*/ 179931 h 683990"/>
                      <a:gd name="connsiteX0" fmla="*/ -1 w 2677901"/>
                      <a:gd name="connsiteY0" fmla="*/ 203168 h 707227"/>
                      <a:gd name="connsiteX1" fmla="*/ 1098361 w 2677901"/>
                      <a:gd name="connsiteY1" fmla="*/ 61663 h 707227"/>
                      <a:gd name="connsiteX2" fmla="*/ 2057934 w 2677901"/>
                      <a:gd name="connsiteY2" fmla="*/ 38557 h 707227"/>
                      <a:gd name="connsiteX3" fmla="*/ 2274166 w 2677901"/>
                      <a:gd name="connsiteY3" fmla="*/ 207407 h 707227"/>
                      <a:gd name="connsiteX4" fmla="*/ 2606067 w 2677901"/>
                      <a:gd name="connsiteY4" fmla="*/ 544054 h 707227"/>
                      <a:gd name="connsiteX5" fmla="*/ 399762 w 2677901"/>
                      <a:gd name="connsiteY5" fmla="*/ 691012 h 707227"/>
                      <a:gd name="connsiteX6" fmla="*/ -1 w 2677901"/>
                      <a:gd name="connsiteY6" fmla="*/ 203168 h 707227"/>
                      <a:gd name="connsiteX0" fmla="*/ -1 w 2677772"/>
                      <a:gd name="connsiteY0" fmla="*/ 209765 h 713824"/>
                      <a:gd name="connsiteX1" fmla="*/ 1098361 w 2677772"/>
                      <a:gd name="connsiteY1" fmla="*/ 68260 h 713824"/>
                      <a:gd name="connsiteX2" fmla="*/ 2066019 w 2677772"/>
                      <a:gd name="connsiteY2" fmla="*/ 36844 h 713824"/>
                      <a:gd name="connsiteX3" fmla="*/ 2274166 w 2677772"/>
                      <a:gd name="connsiteY3" fmla="*/ 214004 h 713824"/>
                      <a:gd name="connsiteX4" fmla="*/ 2606067 w 2677772"/>
                      <a:gd name="connsiteY4" fmla="*/ 550651 h 713824"/>
                      <a:gd name="connsiteX5" fmla="*/ 399762 w 2677772"/>
                      <a:gd name="connsiteY5" fmla="*/ 697609 h 713824"/>
                      <a:gd name="connsiteX6" fmla="*/ -1 w 2677772"/>
                      <a:gd name="connsiteY6" fmla="*/ 209765 h 713824"/>
                      <a:gd name="connsiteX0" fmla="*/ -1 w 2677772"/>
                      <a:gd name="connsiteY0" fmla="*/ 209765 h 713824"/>
                      <a:gd name="connsiteX1" fmla="*/ 1098361 w 2677772"/>
                      <a:gd name="connsiteY1" fmla="*/ 68260 h 713824"/>
                      <a:gd name="connsiteX2" fmla="*/ 2066019 w 2677772"/>
                      <a:gd name="connsiteY2" fmla="*/ 36844 h 713824"/>
                      <a:gd name="connsiteX3" fmla="*/ 2274166 w 2677772"/>
                      <a:gd name="connsiteY3" fmla="*/ 214004 h 713824"/>
                      <a:gd name="connsiteX4" fmla="*/ 2606067 w 2677772"/>
                      <a:gd name="connsiteY4" fmla="*/ 550651 h 713824"/>
                      <a:gd name="connsiteX5" fmla="*/ 399762 w 2677772"/>
                      <a:gd name="connsiteY5" fmla="*/ 697609 h 713824"/>
                      <a:gd name="connsiteX6" fmla="*/ -1 w 2677772"/>
                      <a:gd name="connsiteY6" fmla="*/ 209765 h 713824"/>
                      <a:gd name="connsiteX0" fmla="*/ -1 w 2718534"/>
                      <a:gd name="connsiteY0" fmla="*/ 236517 h 713069"/>
                      <a:gd name="connsiteX1" fmla="*/ 1139123 w 2718534"/>
                      <a:gd name="connsiteY1" fmla="*/ 69139 h 713069"/>
                      <a:gd name="connsiteX2" fmla="*/ 2106781 w 2718534"/>
                      <a:gd name="connsiteY2" fmla="*/ 37723 h 713069"/>
                      <a:gd name="connsiteX3" fmla="*/ 2314928 w 2718534"/>
                      <a:gd name="connsiteY3" fmla="*/ 214883 h 713069"/>
                      <a:gd name="connsiteX4" fmla="*/ 2646829 w 2718534"/>
                      <a:gd name="connsiteY4" fmla="*/ 551530 h 713069"/>
                      <a:gd name="connsiteX5" fmla="*/ 440524 w 2718534"/>
                      <a:gd name="connsiteY5" fmla="*/ 698488 h 713069"/>
                      <a:gd name="connsiteX6" fmla="*/ -1 w 2718534"/>
                      <a:gd name="connsiteY6" fmla="*/ 236517 h 713069"/>
                      <a:gd name="connsiteX0" fmla="*/ -1 w 2718534"/>
                      <a:gd name="connsiteY0" fmla="*/ 236517 h 713069"/>
                      <a:gd name="connsiteX1" fmla="*/ 1139123 w 2718534"/>
                      <a:gd name="connsiteY1" fmla="*/ 69139 h 713069"/>
                      <a:gd name="connsiteX2" fmla="*/ 2106781 w 2718534"/>
                      <a:gd name="connsiteY2" fmla="*/ 37723 h 713069"/>
                      <a:gd name="connsiteX3" fmla="*/ 2314928 w 2718534"/>
                      <a:gd name="connsiteY3" fmla="*/ 214883 h 713069"/>
                      <a:gd name="connsiteX4" fmla="*/ 2646829 w 2718534"/>
                      <a:gd name="connsiteY4" fmla="*/ 551530 h 713069"/>
                      <a:gd name="connsiteX5" fmla="*/ 440524 w 2718534"/>
                      <a:gd name="connsiteY5" fmla="*/ 698488 h 713069"/>
                      <a:gd name="connsiteX6" fmla="*/ -1 w 2718534"/>
                      <a:gd name="connsiteY6" fmla="*/ 236517 h 713069"/>
                      <a:gd name="connsiteX0" fmla="*/ -1 w 2680230"/>
                      <a:gd name="connsiteY0" fmla="*/ 236517 h 736911"/>
                      <a:gd name="connsiteX1" fmla="*/ 1139123 w 2680230"/>
                      <a:gd name="connsiteY1" fmla="*/ 69139 h 736911"/>
                      <a:gd name="connsiteX2" fmla="*/ 2106781 w 2680230"/>
                      <a:gd name="connsiteY2" fmla="*/ 37723 h 736911"/>
                      <a:gd name="connsiteX3" fmla="*/ 2314928 w 2680230"/>
                      <a:gd name="connsiteY3" fmla="*/ 214883 h 736911"/>
                      <a:gd name="connsiteX4" fmla="*/ 2646829 w 2680230"/>
                      <a:gd name="connsiteY4" fmla="*/ 551530 h 736911"/>
                      <a:gd name="connsiteX5" fmla="*/ 1422897 w 2680230"/>
                      <a:gd name="connsiteY5" fmla="*/ 693687 h 736911"/>
                      <a:gd name="connsiteX6" fmla="*/ 440524 w 2680230"/>
                      <a:gd name="connsiteY6" fmla="*/ 698488 h 736911"/>
                      <a:gd name="connsiteX7" fmla="*/ -1 w 2680230"/>
                      <a:gd name="connsiteY7" fmla="*/ 236517 h 736911"/>
                      <a:gd name="connsiteX0" fmla="*/ -1 w 2681405"/>
                      <a:gd name="connsiteY0" fmla="*/ 236517 h 730450"/>
                      <a:gd name="connsiteX1" fmla="*/ 1139123 w 2681405"/>
                      <a:gd name="connsiteY1" fmla="*/ 69139 h 730450"/>
                      <a:gd name="connsiteX2" fmla="*/ 2106781 w 2681405"/>
                      <a:gd name="connsiteY2" fmla="*/ 37723 h 730450"/>
                      <a:gd name="connsiteX3" fmla="*/ 2314928 w 2681405"/>
                      <a:gd name="connsiteY3" fmla="*/ 214883 h 730450"/>
                      <a:gd name="connsiteX4" fmla="*/ 2646829 w 2681405"/>
                      <a:gd name="connsiteY4" fmla="*/ 551530 h 730450"/>
                      <a:gd name="connsiteX5" fmla="*/ 1401843 w 2681405"/>
                      <a:gd name="connsiteY5" fmla="*/ 675260 h 730450"/>
                      <a:gd name="connsiteX6" fmla="*/ 440524 w 2681405"/>
                      <a:gd name="connsiteY6" fmla="*/ 698488 h 730450"/>
                      <a:gd name="connsiteX7" fmla="*/ -1 w 2681405"/>
                      <a:gd name="connsiteY7" fmla="*/ 236517 h 730450"/>
                      <a:gd name="connsiteX0" fmla="*/ -1 w 2682156"/>
                      <a:gd name="connsiteY0" fmla="*/ 236517 h 719682"/>
                      <a:gd name="connsiteX1" fmla="*/ 1139123 w 2682156"/>
                      <a:gd name="connsiteY1" fmla="*/ 69139 h 719682"/>
                      <a:gd name="connsiteX2" fmla="*/ 2106781 w 2682156"/>
                      <a:gd name="connsiteY2" fmla="*/ 37723 h 719682"/>
                      <a:gd name="connsiteX3" fmla="*/ 2314928 w 2682156"/>
                      <a:gd name="connsiteY3" fmla="*/ 214883 h 719682"/>
                      <a:gd name="connsiteX4" fmla="*/ 2646829 w 2682156"/>
                      <a:gd name="connsiteY4" fmla="*/ 551530 h 719682"/>
                      <a:gd name="connsiteX5" fmla="*/ 1388535 w 2682156"/>
                      <a:gd name="connsiteY5" fmla="*/ 632840 h 719682"/>
                      <a:gd name="connsiteX6" fmla="*/ 440524 w 2682156"/>
                      <a:gd name="connsiteY6" fmla="*/ 698488 h 719682"/>
                      <a:gd name="connsiteX7" fmla="*/ -1 w 2682156"/>
                      <a:gd name="connsiteY7" fmla="*/ 236517 h 719682"/>
                      <a:gd name="connsiteX0" fmla="*/ -1 w 2682156"/>
                      <a:gd name="connsiteY0" fmla="*/ 236517 h 736992"/>
                      <a:gd name="connsiteX1" fmla="*/ 1139123 w 2682156"/>
                      <a:gd name="connsiteY1" fmla="*/ 69139 h 736992"/>
                      <a:gd name="connsiteX2" fmla="*/ 2106781 w 2682156"/>
                      <a:gd name="connsiteY2" fmla="*/ 37723 h 736992"/>
                      <a:gd name="connsiteX3" fmla="*/ 2314928 w 2682156"/>
                      <a:gd name="connsiteY3" fmla="*/ 214883 h 736992"/>
                      <a:gd name="connsiteX4" fmla="*/ 2646829 w 2682156"/>
                      <a:gd name="connsiteY4" fmla="*/ 551530 h 736992"/>
                      <a:gd name="connsiteX5" fmla="*/ 1388535 w 2682156"/>
                      <a:gd name="connsiteY5" fmla="*/ 632840 h 736992"/>
                      <a:gd name="connsiteX6" fmla="*/ 440524 w 2682156"/>
                      <a:gd name="connsiteY6" fmla="*/ 698488 h 736992"/>
                      <a:gd name="connsiteX7" fmla="*/ -1 w 2682156"/>
                      <a:gd name="connsiteY7" fmla="*/ 236517 h 73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2156" h="736992">
                        <a:moveTo>
                          <a:pt x="-1" y="236517"/>
                        </a:moveTo>
                        <a:cubicBezTo>
                          <a:pt x="81937" y="96297"/>
                          <a:pt x="787993" y="102271"/>
                          <a:pt x="1139123" y="69139"/>
                        </a:cubicBezTo>
                        <a:cubicBezTo>
                          <a:pt x="1490253" y="36007"/>
                          <a:pt x="1634306" y="-48769"/>
                          <a:pt x="2106781" y="37723"/>
                        </a:cubicBezTo>
                        <a:cubicBezTo>
                          <a:pt x="2487628" y="90181"/>
                          <a:pt x="2224920" y="129249"/>
                          <a:pt x="2314928" y="214883"/>
                        </a:cubicBezTo>
                        <a:cubicBezTo>
                          <a:pt x="2404936" y="300518"/>
                          <a:pt x="2801228" y="481871"/>
                          <a:pt x="2646829" y="551530"/>
                        </a:cubicBezTo>
                        <a:cubicBezTo>
                          <a:pt x="2492430" y="621189"/>
                          <a:pt x="1756252" y="608347"/>
                          <a:pt x="1388535" y="632840"/>
                        </a:cubicBezTo>
                        <a:cubicBezTo>
                          <a:pt x="1020818" y="657333"/>
                          <a:pt x="912475" y="805798"/>
                          <a:pt x="440524" y="698488"/>
                        </a:cubicBezTo>
                        <a:cubicBezTo>
                          <a:pt x="-31427" y="591178"/>
                          <a:pt x="672979" y="514303"/>
                          <a:pt x="-1" y="2365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p:cNvGrpSpPr/>
                <p:nvPr/>
              </p:nvGrpSpPr>
              <p:grpSpPr>
                <a:xfrm rot="18812247">
                  <a:off x="1339907" y="2451013"/>
                  <a:ext cx="418328" cy="435074"/>
                  <a:chOff x="4480896" y="4060318"/>
                  <a:chExt cx="858649" cy="893023"/>
                </a:xfrm>
                <a:grpFill/>
              </p:grpSpPr>
              <p:sp>
                <p:nvSpPr>
                  <p:cNvPr id="13" name="Oval 4"/>
                  <p:cNvSpPr/>
                  <p:nvPr/>
                </p:nvSpPr>
                <p:spPr>
                  <a:xfrm rot="6371376">
                    <a:off x="4962169" y="4308707"/>
                    <a:ext cx="420146" cy="334607"/>
                  </a:xfrm>
                  <a:custGeom>
                    <a:avLst/>
                    <a:gdLst>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492570"/>
                      <a:gd name="connsiteY0" fmla="*/ 533400 h 1066800"/>
                      <a:gd name="connsiteX1" fmla="*/ 685800 w 1492570"/>
                      <a:gd name="connsiteY1" fmla="*/ 0 h 1066800"/>
                      <a:gd name="connsiteX2" fmla="*/ 1371600 w 1492570"/>
                      <a:gd name="connsiteY2" fmla="*/ 533400 h 1066800"/>
                      <a:gd name="connsiteX3" fmla="*/ 685800 w 1492570"/>
                      <a:gd name="connsiteY3" fmla="*/ 1066800 h 1066800"/>
                      <a:gd name="connsiteX4" fmla="*/ 0 w 1492570"/>
                      <a:gd name="connsiteY4" fmla="*/ 533400 h 1066800"/>
                      <a:gd name="connsiteX0" fmla="*/ 0 w 1486433"/>
                      <a:gd name="connsiteY0" fmla="*/ 533961 h 1068185"/>
                      <a:gd name="connsiteX1" fmla="*/ 685800 w 1486433"/>
                      <a:gd name="connsiteY1" fmla="*/ 561 h 1068185"/>
                      <a:gd name="connsiteX2" fmla="*/ 1380226 w 1486433"/>
                      <a:gd name="connsiteY2" fmla="*/ 430444 h 1068185"/>
                      <a:gd name="connsiteX3" fmla="*/ 685800 w 1486433"/>
                      <a:gd name="connsiteY3" fmla="*/ 1067361 h 1068185"/>
                      <a:gd name="connsiteX4" fmla="*/ 0 w 1486433"/>
                      <a:gd name="connsiteY4" fmla="*/ 533961 h 1068185"/>
                      <a:gd name="connsiteX0" fmla="*/ 136262 w 1622695"/>
                      <a:gd name="connsiteY0" fmla="*/ 533961 h 1067877"/>
                      <a:gd name="connsiteX1" fmla="*/ 822062 w 1622695"/>
                      <a:gd name="connsiteY1" fmla="*/ 561 h 1067877"/>
                      <a:gd name="connsiteX2" fmla="*/ 1516488 w 1622695"/>
                      <a:gd name="connsiteY2" fmla="*/ 430444 h 1067877"/>
                      <a:gd name="connsiteX3" fmla="*/ 822062 w 1622695"/>
                      <a:gd name="connsiteY3" fmla="*/ 1067361 h 1067877"/>
                      <a:gd name="connsiteX4" fmla="*/ 136262 w 1622695"/>
                      <a:gd name="connsiteY4" fmla="*/ 533961 h 1067877"/>
                      <a:gd name="connsiteX0" fmla="*/ 119863 w 1606296"/>
                      <a:gd name="connsiteY0" fmla="*/ 533961 h 1068185"/>
                      <a:gd name="connsiteX1" fmla="*/ 805663 w 1606296"/>
                      <a:gd name="connsiteY1" fmla="*/ 561 h 1068185"/>
                      <a:gd name="connsiteX2" fmla="*/ 1500089 w 1606296"/>
                      <a:gd name="connsiteY2" fmla="*/ 430444 h 1068185"/>
                      <a:gd name="connsiteX3" fmla="*/ 805663 w 1606296"/>
                      <a:gd name="connsiteY3" fmla="*/ 1067361 h 1068185"/>
                      <a:gd name="connsiteX4" fmla="*/ 119863 w 1606296"/>
                      <a:gd name="connsiteY4" fmla="*/ 533961 h 1068185"/>
                      <a:gd name="connsiteX0" fmla="*/ 91252 w 1577685"/>
                      <a:gd name="connsiteY0" fmla="*/ 533961 h 1067839"/>
                      <a:gd name="connsiteX1" fmla="*/ 777052 w 1577685"/>
                      <a:gd name="connsiteY1" fmla="*/ 561 h 1067839"/>
                      <a:gd name="connsiteX2" fmla="*/ 1471478 w 1577685"/>
                      <a:gd name="connsiteY2" fmla="*/ 430444 h 1067839"/>
                      <a:gd name="connsiteX3" fmla="*/ 777052 w 1577685"/>
                      <a:gd name="connsiteY3" fmla="*/ 1067361 h 1067839"/>
                      <a:gd name="connsiteX4" fmla="*/ 91252 w 1577685"/>
                      <a:gd name="connsiteY4" fmla="*/ 533961 h 1067839"/>
                      <a:gd name="connsiteX0" fmla="*/ 97023 w 1504750"/>
                      <a:gd name="connsiteY0" fmla="*/ 395458 h 1066948"/>
                      <a:gd name="connsiteX1" fmla="*/ 705185 w 1504750"/>
                      <a:gd name="connsiteY1" fmla="*/ 81 h 1066948"/>
                      <a:gd name="connsiteX2" fmla="*/ 1399611 w 1504750"/>
                      <a:gd name="connsiteY2" fmla="*/ 429964 h 1066948"/>
                      <a:gd name="connsiteX3" fmla="*/ 705185 w 1504750"/>
                      <a:gd name="connsiteY3" fmla="*/ 1066881 h 1066948"/>
                      <a:gd name="connsiteX4" fmla="*/ 97023 w 1504750"/>
                      <a:gd name="connsiteY4" fmla="*/ 395458 h 1066948"/>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6035 w 1427265"/>
                      <a:gd name="connsiteY0" fmla="*/ 395377 h 1066800"/>
                      <a:gd name="connsiteX1" fmla="*/ 704197 w 1427265"/>
                      <a:gd name="connsiteY1" fmla="*/ 0 h 1066800"/>
                      <a:gd name="connsiteX2" fmla="*/ 1329611 w 1427265"/>
                      <a:gd name="connsiteY2" fmla="*/ 395377 h 1066800"/>
                      <a:gd name="connsiteX3" fmla="*/ 704197 w 1427265"/>
                      <a:gd name="connsiteY3" fmla="*/ 1066800 h 1066800"/>
                      <a:gd name="connsiteX4" fmla="*/ 96035 w 1427265"/>
                      <a:gd name="connsiteY4" fmla="*/ 395377 h 1066800"/>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234672"/>
                      <a:gd name="connsiteY0" fmla="*/ 395377 h 409787"/>
                      <a:gd name="connsiteX1" fmla="*/ 608178 w 1234672"/>
                      <a:gd name="connsiteY1" fmla="*/ 0 h 409787"/>
                      <a:gd name="connsiteX2" fmla="*/ 1233592 w 1234672"/>
                      <a:gd name="connsiteY2" fmla="*/ 395377 h 409787"/>
                      <a:gd name="connsiteX3" fmla="*/ 625431 w 1234672"/>
                      <a:gd name="connsiteY3" fmla="*/ 255917 h 409787"/>
                      <a:gd name="connsiteX4" fmla="*/ 16 w 1234672"/>
                      <a:gd name="connsiteY4" fmla="*/ 395377 h 409787"/>
                      <a:gd name="connsiteX0" fmla="*/ 6278 w 1240934"/>
                      <a:gd name="connsiteY0" fmla="*/ 395377 h 414831"/>
                      <a:gd name="connsiteX1" fmla="*/ 614440 w 1240934"/>
                      <a:gd name="connsiteY1" fmla="*/ 0 h 414831"/>
                      <a:gd name="connsiteX2" fmla="*/ 1239854 w 1240934"/>
                      <a:gd name="connsiteY2" fmla="*/ 395377 h 414831"/>
                      <a:gd name="connsiteX3" fmla="*/ 631693 w 1240934"/>
                      <a:gd name="connsiteY3" fmla="*/ 255917 h 414831"/>
                      <a:gd name="connsiteX4" fmla="*/ 317406 w 1240934"/>
                      <a:gd name="connsiteY4" fmla="*/ 344066 h 414831"/>
                      <a:gd name="connsiteX5" fmla="*/ 6278 w 1240934"/>
                      <a:gd name="connsiteY5" fmla="*/ 395377 h 414831"/>
                      <a:gd name="connsiteX0" fmla="*/ 43 w 1234699"/>
                      <a:gd name="connsiteY0" fmla="*/ 395377 h 739943"/>
                      <a:gd name="connsiteX1" fmla="*/ 608205 w 1234699"/>
                      <a:gd name="connsiteY1" fmla="*/ 0 h 739943"/>
                      <a:gd name="connsiteX2" fmla="*/ 1233619 w 1234699"/>
                      <a:gd name="connsiteY2" fmla="*/ 395377 h 739943"/>
                      <a:gd name="connsiteX3" fmla="*/ 625458 w 1234699"/>
                      <a:gd name="connsiteY3" fmla="*/ 255917 h 739943"/>
                      <a:gd name="connsiteX4" fmla="*/ 576449 w 1234699"/>
                      <a:gd name="connsiteY4" fmla="*/ 738389 h 739943"/>
                      <a:gd name="connsiteX5" fmla="*/ 43 w 1234699"/>
                      <a:gd name="connsiteY5" fmla="*/ 395377 h 739943"/>
                      <a:gd name="connsiteX0" fmla="*/ 43 w 1234699"/>
                      <a:gd name="connsiteY0" fmla="*/ 395377 h 1234144"/>
                      <a:gd name="connsiteX1" fmla="*/ 608205 w 1234699"/>
                      <a:gd name="connsiteY1" fmla="*/ 0 h 1234144"/>
                      <a:gd name="connsiteX2" fmla="*/ 1233619 w 1234699"/>
                      <a:gd name="connsiteY2" fmla="*/ 395377 h 1234144"/>
                      <a:gd name="connsiteX3" fmla="*/ 957055 w 1234699"/>
                      <a:gd name="connsiteY3" fmla="*/ 1230127 h 1234144"/>
                      <a:gd name="connsiteX4" fmla="*/ 576449 w 1234699"/>
                      <a:gd name="connsiteY4" fmla="*/ 738389 h 1234144"/>
                      <a:gd name="connsiteX5" fmla="*/ 43 w 1234699"/>
                      <a:gd name="connsiteY5" fmla="*/ 395377 h 1234144"/>
                      <a:gd name="connsiteX0" fmla="*/ 1 w 1234657"/>
                      <a:gd name="connsiteY0" fmla="*/ 395377 h 1230127"/>
                      <a:gd name="connsiteX1" fmla="*/ 608163 w 1234657"/>
                      <a:gd name="connsiteY1" fmla="*/ 0 h 1230127"/>
                      <a:gd name="connsiteX2" fmla="*/ 1233577 w 1234657"/>
                      <a:gd name="connsiteY2" fmla="*/ 395377 h 1230127"/>
                      <a:gd name="connsiteX3" fmla="*/ 957013 w 1234657"/>
                      <a:gd name="connsiteY3" fmla="*/ 1230127 h 1230127"/>
                      <a:gd name="connsiteX4" fmla="*/ 609570 w 1234657"/>
                      <a:gd name="connsiteY4" fmla="*/ 390456 h 1230127"/>
                      <a:gd name="connsiteX5" fmla="*/ 1 w 1234657"/>
                      <a:gd name="connsiteY5" fmla="*/ 395377 h 1230127"/>
                      <a:gd name="connsiteX0" fmla="*/ 1 w 1251890"/>
                      <a:gd name="connsiteY0" fmla="*/ 395377 h 1237254"/>
                      <a:gd name="connsiteX1" fmla="*/ 608163 w 1251890"/>
                      <a:gd name="connsiteY1" fmla="*/ 0 h 1237254"/>
                      <a:gd name="connsiteX2" fmla="*/ 1233577 w 1251890"/>
                      <a:gd name="connsiteY2" fmla="*/ 395377 h 1237254"/>
                      <a:gd name="connsiteX3" fmla="*/ 1073809 w 1251890"/>
                      <a:gd name="connsiteY3" fmla="*/ 773182 h 1237254"/>
                      <a:gd name="connsiteX4" fmla="*/ 957013 w 1251890"/>
                      <a:gd name="connsiteY4" fmla="*/ 1230127 h 1237254"/>
                      <a:gd name="connsiteX5" fmla="*/ 609570 w 1251890"/>
                      <a:gd name="connsiteY5" fmla="*/ 390456 h 1237254"/>
                      <a:gd name="connsiteX6" fmla="*/ 1 w 1251890"/>
                      <a:gd name="connsiteY6" fmla="*/ 395377 h 1237254"/>
                      <a:gd name="connsiteX0" fmla="*/ 1 w 1245528"/>
                      <a:gd name="connsiteY0" fmla="*/ 395377 h 1230233"/>
                      <a:gd name="connsiteX1" fmla="*/ 608163 w 1245528"/>
                      <a:gd name="connsiteY1" fmla="*/ 0 h 1230233"/>
                      <a:gd name="connsiteX2" fmla="*/ 1233577 w 1245528"/>
                      <a:gd name="connsiteY2" fmla="*/ 395377 h 1230233"/>
                      <a:gd name="connsiteX3" fmla="*/ 941168 w 1245528"/>
                      <a:gd name="connsiteY3" fmla="*/ 448445 h 1230233"/>
                      <a:gd name="connsiteX4" fmla="*/ 957013 w 1245528"/>
                      <a:gd name="connsiteY4" fmla="*/ 1230127 h 1230233"/>
                      <a:gd name="connsiteX5" fmla="*/ 609570 w 1245528"/>
                      <a:gd name="connsiteY5" fmla="*/ 390456 h 1230233"/>
                      <a:gd name="connsiteX6" fmla="*/ 1 w 1245528"/>
                      <a:gd name="connsiteY6" fmla="*/ 395377 h 1230233"/>
                      <a:gd name="connsiteX0" fmla="*/ 1 w 1245532"/>
                      <a:gd name="connsiteY0" fmla="*/ 395377 h 1033116"/>
                      <a:gd name="connsiteX1" fmla="*/ 608163 w 1245532"/>
                      <a:gd name="connsiteY1" fmla="*/ 0 h 1033116"/>
                      <a:gd name="connsiteX2" fmla="*/ 1233577 w 1245532"/>
                      <a:gd name="connsiteY2" fmla="*/ 395377 h 1033116"/>
                      <a:gd name="connsiteX3" fmla="*/ 941168 w 1245532"/>
                      <a:gd name="connsiteY3" fmla="*/ 448445 h 1033116"/>
                      <a:gd name="connsiteX4" fmla="*/ 658573 w 1245532"/>
                      <a:gd name="connsiteY4" fmla="*/ 1032965 h 1033116"/>
                      <a:gd name="connsiteX5" fmla="*/ 609570 w 1245532"/>
                      <a:gd name="connsiteY5" fmla="*/ 390456 h 1033116"/>
                      <a:gd name="connsiteX6" fmla="*/ 1 w 1245532"/>
                      <a:gd name="connsiteY6" fmla="*/ 395377 h 1033116"/>
                      <a:gd name="connsiteX0" fmla="*/ 3265 w 1248792"/>
                      <a:gd name="connsiteY0" fmla="*/ 395377 h 1033062"/>
                      <a:gd name="connsiteX1" fmla="*/ 611427 w 1248792"/>
                      <a:gd name="connsiteY1" fmla="*/ 0 h 1033062"/>
                      <a:gd name="connsiteX2" fmla="*/ 1236841 w 1248792"/>
                      <a:gd name="connsiteY2" fmla="*/ 395377 h 1033062"/>
                      <a:gd name="connsiteX3" fmla="*/ 944432 w 1248792"/>
                      <a:gd name="connsiteY3" fmla="*/ 448445 h 1033062"/>
                      <a:gd name="connsiteX4" fmla="*/ 661837 w 1248792"/>
                      <a:gd name="connsiteY4" fmla="*/ 1032965 h 1033062"/>
                      <a:gd name="connsiteX5" fmla="*/ 380718 w 1248792"/>
                      <a:gd name="connsiteY5" fmla="*/ 402053 h 1033062"/>
                      <a:gd name="connsiteX6" fmla="*/ 3265 w 1248792"/>
                      <a:gd name="connsiteY6" fmla="*/ 395377 h 1033062"/>
                      <a:gd name="connsiteX0" fmla="*/ 3265 w 1245698"/>
                      <a:gd name="connsiteY0" fmla="*/ 395377 h 1032988"/>
                      <a:gd name="connsiteX1" fmla="*/ 611427 w 1245698"/>
                      <a:gd name="connsiteY1" fmla="*/ 0 h 1032988"/>
                      <a:gd name="connsiteX2" fmla="*/ 1236841 w 1245698"/>
                      <a:gd name="connsiteY2" fmla="*/ 395377 h 1032988"/>
                      <a:gd name="connsiteX3" fmla="*/ 811791 w 1245698"/>
                      <a:gd name="connsiteY3" fmla="*/ 425250 h 1032988"/>
                      <a:gd name="connsiteX4" fmla="*/ 661837 w 1245698"/>
                      <a:gd name="connsiteY4" fmla="*/ 1032965 h 1032988"/>
                      <a:gd name="connsiteX5" fmla="*/ 380718 w 1245698"/>
                      <a:gd name="connsiteY5" fmla="*/ 402053 h 1032988"/>
                      <a:gd name="connsiteX6" fmla="*/ 3265 w 1245698"/>
                      <a:gd name="connsiteY6" fmla="*/ 395377 h 1032988"/>
                      <a:gd name="connsiteX0" fmla="*/ 3265 w 1245698"/>
                      <a:gd name="connsiteY0" fmla="*/ 395377 h 638778"/>
                      <a:gd name="connsiteX1" fmla="*/ 611427 w 1245698"/>
                      <a:gd name="connsiteY1" fmla="*/ 0 h 638778"/>
                      <a:gd name="connsiteX2" fmla="*/ 1236841 w 1245698"/>
                      <a:gd name="connsiteY2" fmla="*/ 395377 h 638778"/>
                      <a:gd name="connsiteX3" fmla="*/ 811791 w 1245698"/>
                      <a:gd name="connsiteY3" fmla="*/ 425250 h 638778"/>
                      <a:gd name="connsiteX4" fmla="*/ 661837 w 1245698"/>
                      <a:gd name="connsiteY4" fmla="*/ 638643 h 638778"/>
                      <a:gd name="connsiteX5" fmla="*/ 380718 w 1245698"/>
                      <a:gd name="connsiteY5" fmla="*/ 402053 h 638778"/>
                      <a:gd name="connsiteX6" fmla="*/ 3265 w 1245698"/>
                      <a:gd name="connsiteY6" fmla="*/ 395377 h 638778"/>
                      <a:gd name="connsiteX0" fmla="*/ 3265 w 1245698"/>
                      <a:gd name="connsiteY0" fmla="*/ 395377 h 532034"/>
                      <a:gd name="connsiteX1" fmla="*/ 611427 w 1245698"/>
                      <a:gd name="connsiteY1" fmla="*/ 0 h 532034"/>
                      <a:gd name="connsiteX2" fmla="*/ 1236841 w 1245698"/>
                      <a:gd name="connsiteY2" fmla="*/ 395377 h 532034"/>
                      <a:gd name="connsiteX3" fmla="*/ 811791 w 1245698"/>
                      <a:gd name="connsiteY3" fmla="*/ 425250 h 532034"/>
                      <a:gd name="connsiteX4" fmla="*/ 602892 w 1245698"/>
                      <a:gd name="connsiteY4" fmla="*/ 525255 h 532034"/>
                      <a:gd name="connsiteX5" fmla="*/ 380718 w 1245698"/>
                      <a:gd name="connsiteY5" fmla="*/ 402053 h 532034"/>
                      <a:gd name="connsiteX6" fmla="*/ 3265 w 1245698"/>
                      <a:gd name="connsiteY6" fmla="*/ 395377 h 532034"/>
                      <a:gd name="connsiteX0" fmla="*/ 1483 w 1238650"/>
                      <a:gd name="connsiteY0" fmla="*/ 116002 h 252659"/>
                      <a:gd name="connsiteX1" fmla="*/ 529062 w 1238650"/>
                      <a:gd name="connsiteY1" fmla="*/ 0 h 252659"/>
                      <a:gd name="connsiteX2" fmla="*/ 1235059 w 1238650"/>
                      <a:gd name="connsiteY2" fmla="*/ 116002 h 252659"/>
                      <a:gd name="connsiteX3" fmla="*/ 810009 w 1238650"/>
                      <a:gd name="connsiteY3" fmla="*/ 145875 h 252659"/>
                      <a:gd name="connsiteX4" fmla="*/ 601110 w 1238650"/>
                      <a:gd name="connsiteY4" fmla="*/ 245880 h 252659"/>
                      <a:gd name="connsiteX5" fmla="*/ 378936 w 1238650"/>
                      <a:gd name="connsiteY5" fmla="*/ 122678 h 252659"/>
                      <a:gd name="connsiteX6" fmla="*/ 1483 w 1238650"/>
                      <a:gd name="connsiteY6" fmla="*/ 116002 h 252659"/>
                      <a:gd name="connsiteX0" fmla="*/ 698 w 1660931"/>
                      <a:gd name="connsiteY0" fmla="*/ 1342 h 515400"/>
                      <a:gd name="connsiteX1" fmla="*/ 951343 w 1660931"/>
                      <a:gd name="connsiteY1" fmla="*/ 262741 h 515400"/>
                      <a:gd name="connsiteX2" fmla="*/ 1657340 w 1660931"/>
                      <a:gd name="connsiteY2" fmla="*/ 378743 h 515400"/>
                      <a:gd name="connsiteX3" fmla="*/ 1232290 w 1660931"/>
                      <a:gd name="connsiteY3" fmla="*/ 408616 h 515400"/>
                      <a:gd name="connsiteX4" fmla="*/ 1023391 w 1660931"/>
                      <a:gd name="connsiteY4" fmla="*/ 508621 h 515400"/>
                      <a:gd name="connsiteX5" fmla="*/ 801217 w 1660931"/>
                      <a:gd name="connsiteY5" fmla="*/ 385419 h 515400"/>
                      <a:gd name="connsiteX6" fmla="*/ 698 w 1660931"/>
                      <a:gd name="connsiteY6" fmla="*/ 1342 h 515400"/>
                      <a:gd name="connsiteX0" fmla="*/ 698 w 2384237"/>
                      <a:gd name="connsiteY0" fmla="*/ 89403 h 597571"/>
                      <a:gd name="connsiteX1" fmla="*/ 951343 w 2384237"/>
                      <a:gd name="connsiteY1" fmla="*/ 350802 h 597571"/>
                      <a:gd name="connsiteX2" fmla="*/ 2382598 w 2384237"/>
                      <a:gd name="connsiteY2" fmla="*/ 1180 h 597571"/>
                      <a:gd name="connsiteX3" fmla="*/ 1232290 w 2384237"/>
                      <a:gd name="connsiteY3" fmla="*/ 496677 h 597571"/>
                      <a:gd name="connsiteX4" fmla="*/ 1023391 w 2384237"/>
                      <a:gd name="connsiteY4" fmla="*/ 596682 h 597571"/>
                      <a:gd name="connsiteX5" fmla="*/ 801217 w 2384237"/>
                      <a:gd name="connsiteY5" fmla="*/ 473480 h 597571"/>
                      <a:gd name="connsiteX6" fmla="*/ 698 w 2384237"/>
                      <a:gd name="connsiteY6" fmla="*/ 89403 h 597571"/>
                      <a:gd name="connsiteX0" fmla="*/ 7057 w 2389155"/>
                      <a:gd name="connsiteY0" fmla="*/ 92284 h 600452"/>
                      <a:gd name="connsiteX1" fmla="*/ 1320332 w 2389155"/>
                      <a:gd name="connsiteY1" fmla="*/ 255657 h 600452"/>
                      <a:gd name="connsiteX2" fmla="*/ 2388957 w 2389155"/>
                      <a:gd name="connsiteY2" fmla="*/ 4061 h 600452"/>
                      <a:gd name="connsiteX3" fmla="*/ 1238649 w 2389155"/>
                      <a:gd name="connsiteY3" fmla="*/ 499558 h 600452"/>
                      <a:gd name="connsiteX4" fmla="*/ 1029750 w 2389155"/>
                      <a:gd name="connsiteY4" fmla="*/ 599563 h 600452"/>
                      <a:gd name="connsiteX5" fmla="*/ 807576 w 2389155"/>
                      <a:gd name="connsiteY5" fmla="*/ 476361 h 600452"/>
                      <a:gd name="connsiteX6" fmla="*/ 7057 w 2389155"/>
                      <a:gd name="connsiteY6" fmla="*/ 92284 h 600452"/>
                      <a:gd name="connsiteX0" fmla="*/ 892 w 2384211"/>
                      <a:gd name="connsiteY0" fmla="*/ 89496 h 597664"/>
                      <a:gd name="connsiteX1" fmla="*/ 971685 w 2384211"/>
                      <a:gd name="connsiteY1" fmla="*/ 345994 h 597664"/>
                      <a:gd name="connsiteX2" fmla="*/ 2382792 w 2384211"/>
                      <a:gd name="connsiteY2" fmla="*/ 1273 h 597664"/>
                      <a:gd name="connsiteX3" fmla="*/ 1232484 w 2384211"/>
                      <a:gd name="connsiteY3" fmla="*/ 496770 h 597664"/>
                      <a:gd name="connsiteX4" fmla="*/ 1023585 w 2384211"/>
                      <a:gd name="connsiteY4" fmla="*/ 596775 h 597664"/>
                      <a:gd name="connsiteX5" fmla="*/ 801411 w 2384211"/>
                      <a:gd name="connsiteY5" fmla="*/ 473573 h 597664"/>
                      <a:gd name="connsiteX6" fmla="*/ 892 w 2384211"/>
                      <a:gd name="connsiteY6" fmla="*/ 89496 h 597664"/>
                      <a:gd name="connsiteX0" fmla="*/ 892 w 2424191"/>
                      <a:gd name="connsiteY0" fmla="*/ 92304 h 669602"/>
                      <a:gd name="connsiteX1" fmla="*/ 971685 w 2424191"/>
                      <a:gd name="connsiteY1" fmla="*/ 348802 h 669602"/>
                      <a:gd name="connsiteX2" fmla="*/ 2382792 w 2424191"/>
                      <a:gd name="connsiteY2" fmla="*/ 4081 h 669602"/>
                      <a:gd name="connsiteX3" fmla="*/ 1957743 w 2424191"/>
                      <a:gd name="connsiteY3" fmla="*/ 631913 h 669602"/>
                      <a:gd name="connsiteX4" fmla="*/ 1023585 w 2424191"/>
                      <a:gd name="connsiteY4" fmla="*/ 599583 h 669602"/>
                      <a:gd name="connsiteX5" fmla="*/ 801411 w 2424191"/>
                      <a:gd name="connsiteY5" fmla="*/ 476381 h 669602"/>
                      <a:gd name="connsiteX6" fmla="*/ 892 w 2424191"/>
                      <a:gd name="connsiteY6" fmla="*/ 92304 h 669602"/>
                      <a:gd name="connsiteX0" fmla="*/ 228992 w 2652291"/>
                      <a:gd name="connsiteY0" fmla="*/ 92304 h 691231"/>
                      <a:gd name="connsiteX1" fmla="*/ 1199785 w 2652291"/>
                      <a:gd name="connsiteY1" fmla="*/ 348802 h 691231"/>
                      <a:gd name="connsiteX2" fmla="*/ 2610892 w 2652291"/>
                      <a:gd name="connsiteY2" fmla="*/ 4081 h 691231"/>
                      <a:gd name="connsiteX3" fmla="*/ 2185843 w 2652291"/>
                      <a:gd name="connsiteY3" fmla="*/ 631913 h 691231"/>
                      <a:gd name="connsiteX4" fmla="*/ 1251685 w 2652291"/>
                      <a:gd name="connsiteY4" fmla="*/ 599583 h 691231"/>
                      <a:gd name="connsiteX5" fmla="*/ 1029511 w 2652291"/>
                      <a:gd name="connsiteY5" fmla="*/ 476381 h 691231"/>
                      <a:gd name="connsiteX6" fmla="*/ 57841 w 2652291"/>
                      <a:gd name="connsiteY6" fmla="*/ 680941 h 691231"/>
                      <a:gd name="connsiteX7" fmla="*/ 228992 w 2652291"/>
                      <a:gd name="connsiteY7" fmla="*/ 92304 h 691231"/>
                      <a:gd name="connsiteX0" fmla="*/ 228992 w 2652291"/>
                      <a:gd name="connsiteY0" fmla="*/ 92304 h 714682"/>
                      <a:gd name="connsiteX1" fmla="*/ 1199785 w 2652291"/>
                      <a:gd name="connsiteY1" fmla="*/ 348802 h 714682"/>
                      <a:gd name="connsiteX2" fmla="*/ 2610892 w 2652291"/>
                      <a:gd name="connsiteY2" fmla="*/ 4081 h 714682"/>
                      <a:gd name="connsiteX3" fmla="*/ 2185843 w 2652291"/>
                      <a:gd name="connsiteY3" fmla="*/ 631913 h 714682"/>
                      <a:gd name="connsiteX4" fmla="*/ 1251685 w 2652291"/>
                      <a:gd name="connsiteY4" fmla="*/ 599583 h 714682"/>
                      <a:gd name="connsiteX5" fmla="*/ 767613 w 2652291"/>
                      <a:gd name="connsiteY5" fmla="*/ 687137 h 714682"/>
                      <a:gd name="connsiteX6" fmla="*/ 57841 w 2652291"/>
                      <a:gd name="connsiteY6" fmla="*/ 680941 h 714682"/>
                      <a:gd name="connsiteX7" fmla="*/ 228992 w 2652291"/>
                      <a:gd name="connsiteY7" fmla="*/ 92304 h 714682"/>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767613 w 2650572"/>
                      <a:gd name="connsiteY5" fmla="*/ 687137 h 739238"/>
                      <a:gd name="connsiteX6" fmla="*/ 57841 w 2650572"/>
                      <a:gd name="connsiteY6" fmla="*/ 680941 h 739238"/>
                      <a:gd name="connsiteX7" fmla="*/ 228992 w 2650572"/>
                      <a:gd name="connsiteY7" fmla="*/ 92304 h 739238"/>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597363 w 2650572"/>
                      <a:gd name="connsiteY5" fmla="*/ 718743 h 739238"/>
                      <a:gd name="connsiteX6" fmla="*/ 57841 w 2650572"/>
                      <a:gd name="connsiteY6" fmla="*/ 680941 h 739238"/>
                      <a:gd name="connsiteX7" fmla="*/ 228992 w 2650572"/>
                      <a:gd name="connsiteY7" fmla="*/ 92304 h 739238"/>
                      <a:gd name="connsiteX0" fmla="*/ 387175 w 2808755"/>
                      <a:gd name="connsiteY0" fmla="*/ 92304 h 739464"/>
                      <a:gd name="connsiteX1" fmla="*/ 1357968 w 2808755"/>
                      <a:gd name="connsiteY1" fmla="*/ 348802 h 739464"/>
                      <a:gd name="connsiteX2" fmla="*/ 2769075 w 2808755"/>
                      <a:gd name="connsiteY2" fmla="*/ 4081 h 739464"/>
                      <a:gd name="connsiteX3" fmla="*/ 2344026 w 2808755"/>
                      <a:gd name="connsiteY3" fmla="*/ 631913 h 739464"/>
                      <a:gd name="connsiteX4" fmla="*/ 1550892 w 2808755"/>
                      <a:gd name="connsiteY4" fmla="*/ 736820 h 739464"/>
                      <a:gd name="connsiteX5" fmla="*/ 755546 w 2808755"/>
                      <a:gd name="connsiteY5" fmla="*/ 718743 h 739464"/>
                      <a:gd name="connsiteX6" fmla="*/ 36016 w 2808755"/>
                      <a:gd name="connsiteY6" fmla="*/ 527025 h 739464"/>
                      <a:gd name="connsiteX7" fmla="*/ 387175 w 2808755"/>
                      <a:gd name="connsiteY7" fmla="*/ 92304 h 739464"/>
                      <a:gd name="connsiteX0" fmla="*/ 410515 w 2832095"/>
                      <a:gd name="connsiteY0" fmla="*/ 92304 h 745050"/>
                      <a:gd name="connsiteX1" fmla="*/ 1381308 w 2832095"/>
                      <a:gd name="connsiteY1" fmla="*/ 348802 h 745050"/>
                      <a:gd name="connsiteX2" fmla="*/ 2792415 w 2832095"/>
                      <a:gd name="connsiteY2" fmla="*/ 4081 h 745050"/>
                      <a:gd name="connsiteX3" fmla="*/ 2367366 w 2832095"/>
                      <a:gd name="connsiteY3" fmla="*/ 631913 h 745050"/>
                      <a:gd name="connsiteX4" fmla="*/ 1574232 w 2832095"/>
                      <a:gd name="connsiteY4" fmla="*/ 736820 h 745050"/>
                      <a:gd name="connsiteX5" fmla="*/ 59356 w 2832095"/>
                      <a:gd name="connsiteY5" fmla="*/ 527025 h 745050"/>
                      <a:gd name="connsiteX6" fmla="*/ 410515 w 2832095"/>
                      <a:gd name="connsiteY6" fmla="*/ 92304 h 745050"/>
                      <a:gd name="connsiteX0" fmla="*/ 379359 w 2800939"/>
                      <a:gd name="connsiteY0" fmla="*/ 92304 h 745050"/>
                      <a:gd name="connsiteX1" fmla="*/ 1350152 w 2800939"/>
                      <a:gd name="connsiteY1" fmla="*/ 348802 h 745050"/>
                      <a:gd name="connsiteX2" fmla="*/ 2761259 w 2800939"/>
                      <a:gd name="connsiteY2" fmla="*/ 4081 h 745050"/>
                      <a:gd name="connsiteX3" fmla="*/ 2336210 w 2800939"/>
                      <a:gd name="connsiteY3" fmla="*/ 631913 h 745050"/>
                      <a:gd name="connsiteX4" fmla="*/ 1543076 w 2800939"/>
                      <a:gd name="connsiteY4" fmla="*/ 736820 h 745050"/>
                      <a:gd name="connsiteX5" fmla="*/ 63065 w 2800939"/>
                      <a:gd name="connsiteY5" fmla="*/ 238681 h 745050"/>
                      <a:gd name="connsiteX6" fmla="*/ 379359 w 2800939"/>
                      <a:gd name="connsiteY6" fmla="*/ 92304 h 745050"/>
                      <a:gd name="connsiteX0" fmla="*/ 379359 w 2791362"/>
                      <a:gd name="connsiteY0" fmla="*/ 92304 h 743302"/>
                      <a:gd name="connsiteX1" fmla="*/ 1350152 w 2791362"/>
                      <a:gd name="connsiteY1" fmla="*/ 348802 h 743302"/>
                      <a:gd name="connsiteX2" fmla="*/ 2761259 w 2791362"/>
                      <a:gd name="connsiteY2" fmla="*/ 4081 h 743302"/>
                      <a:gd name="connsiteX3" fmla="*/ 2336210 w 2791362"/>
                      <a:gd name="connsiteY3" fmla="*/ 631913 h 743302"/>
                      <a:gd name="connsiteX4" fmla="*/ 2589578 w 2791362"/>
                      <a:gd name="connsiteY4" fmla="*/ 279125 h 743302"/>
                      <a:gd name="connsiteX5" fmla="*/ 1543076 w 2791362"/>
                      <a:gd name="connsiteY5" fmla="*/ 736820 h 743302"/>
                      <a:gd name="connsiteX6" fmla="*/ 63065 w 2791362"/>
                      <a:gd name="connsiteY6" fmla="*/ 238681 h 743302"/>
                      <a:gd name="connsiteX7" fmla="*/ 379359 w 2791362"/>
                      <a:gd name="connsiteY7" fmla="*/ 92304 h 743302"/>
                      <a:gd name="connsiteX0" fmla="*/ 379359 w 3363253"/>
                      <a:gd name="connsiteY0" fmla="*/ 327294 h 978292"/>
                      <a:gd name="connsiteX1" fmla="*/ 1350152 w 3363253"/>
                      <a:gd name="connsiteY1" fmla="*/ 583792 h 978292"/>
                      <a:gd name="connsiteX2" fmla="*/ 2761259 w 3363253"/>
                      <a:gd name="connsiteY2" fmla="*/ 239071 h 978292"/>
                      <a:gd name="connsiteX3" fmla="*/ 3361322 w 3363253"/>
                      <a:gd name="connsiteY3" fmla="*/ 7290 h 978292"/>
                      <a:gd name="connsiteX4" fmla="*/ 2589578 w 3363253"/>
                      <a:gd name="connsiteY4" fmla="*/ 514115 h 978292"/>
                      <a:gd name="connsiteX5" fmla="*/ 1543076 w 3363253"/>
                      <a:gd name="connsiteY5" fmla="*/ 971810 h 978292"/>
                      <a:gd name="connsiteX6" fmla="*/ 63065 w 3363253"/>
                      <a:gd name="connsiteY6" fmla="*/ 473671 h 978292"/>
                      <a:gd name="connsiteX7" fmla="*/ 379359 w 3363253"/>
                      <a:gd name="connsiteY7" fmla="*/ 327294 h 978292"/>
                      <a:gd name="connsiteX0" fmla="*/ 379359 w 2853885"/>
                      <a:gd name="connsiteY0" fmla="*/ 88806 h 739804"/>
                      <a:gd name="connsiteX1" fmla="*/ 1350152 w 2853885"/>
                      <a:gd name="connsiteY1" fmla="*/ 345304 h 739804"/>
                      <a:gd name="connsiteX2" fmla="*/ 2761259 w 2853885"/>
                      <a:gd name="connsiteY2" fmla="*/ 583 h 739804"/>
                      <a:gd name="connsiteX3" fmla="*/ 2589578 w 2853885"/>
                      <a:gd name="connsiteY3" fmla="*/ 275627 h 739804"/>
                      <a:gd name="connsiteX4" fmla="*/ 1543076 w 2853885"/>
                      <a:gd name="connsiteY4" fmla="*/ 733322 h 739804"/>
                      <a:gd name="connsiteX5" fmla="*/ 63065 w 2853885"/>
                      <a:gd name="connsiteY5" fmla="*/ 235183 h 739804"/>
                      <a:gd name="connsiteX6" fmla="*/ 379359 w 2853885"/>
                      <a:gd name="connsiteY6" fmla="*/ 88806 h 739804"/>
                      <a:gd name="connsiteX0" fmla="*/ 379359 w 2638303"/>
                      <a:gd name="connsiteY0" fmla="*/ 136221 h 787219"/>
                      <a:gd name="connsiteX1" fmla="*/ 1350152 w 2638303"/>
                      <a:gd name="connsiteY1" fmla="*/ 392719 h 787219"/>
                      <a:gd name="connsiteX2" fmla="*/ 2101983 w 2638303"/>
                      <a:gd name="connsiteY2" fmla="*/ 457 h 787219"/>
                      <a:gd name="connsiteX3" fmla="*/ 2589578 w 2638303"/>
                      <a:gd name="connsiteY3" fmla="*/ 323042 h 787219"/>
                      <a:gd name="connsiteX4" fmla="*/ 1543076 w 2638303"/>
                      <a:gd name="connsiteY4" fmla="*/ 780737 h 787219"/>
                      <a:gd name="connsiteX5" fmla="*/ 63065 w 2638303"/>
                      <a:gd name="connsiteY5" fmla="*/ 282598 h 787219"/>
                      <a:gd name="connsiteX6" fmla="*/ 379359 w 2638303"/>
                      <a:gd name="connsiteY6" fmla="*/ 136221 h 787219"/>
                      <a:gd name="connsiteX0" fmla="*/ 390931 w 2644581"/>
                      <a:gd name="connsiteY0" fmla="*/ 135891 h 786889"/>
                      <a:gd name="connsiteX1" fmla="*/ 1864745 w 2644581"/>
                      <a:gd name="connsiteY1" fmla="*/ 282184 h 786889"/>
                      <a:gd name="connsiteX2" fmla="*/ 2113555 w 2644581"/>
                      <a:gd name="connsiteY2" fmla="*/ 127 h 786889"/>
                      <a:gd name="connsiteX3" fmla="*/ 2601150 w 2644581"/>
                      <a:gd name="connsiteY3" fmla="*/ 322712 h 786889"/>
                      <a:gd name="connsiteX4" fmla="*/ 1554648 w 2644581"/>
                      <a:gd name="connsiteY4" fmla="*/ 780407 h 786889"/>
                      <a:gd name="connsiteX5" fmla="*/ 74637 w 2644581"/>
                      <a:gd name="connsiteY5" fmla="*/ 282268 h 786889"/>
                      <a:gd name="connsiteX6" fmla="*/ 390931 w 2644581"/>
                      <a:gd name="connsiteY6" fmla="*/ 135891 h 786889"/>
                      <a:gd name="connsiteX0" fmla="*/ 390931 w 2581353"/>
                      <a:gd name="connsiteY0" fmla="*/ 143518 h 803668"/>
                      <a:gd name="connsiteX1" fmla="*/ 1864745 w 2581353"/>
                      <a:gd name="connsiteY1" fmla="*/ 289811 h 803668"/>
                      <a:gd name="connsiteX2" fmla="*/ 2113555 w 2581353"/>
                      <a:gd name="connsiteY2" fmla="*/ 7754 h 803668"/>
                      <a:gd name="connsiteX3" fmla="*/ 2534243 w 2581353"/>
                      <a:gd name="connsiteY3" fmla="*/ 657112 h 803668"/>
                      <a:gd name="connsiteX4" fmla="*/ 1554648 w 2581353"/>
                      <a:gd name="connsiteY4" fmla="*/ 788034 h 803668"/>
                      <a:gd name="connsiteX5" fmla="*/ 74637 w 2581353"/>
                      <a:gd name="connsiteY5" fmla="*/ 289895 h 803668"/>
                      <a:gd name="connsiteX6" fmla="*/ 390931 w 2581353"/>
                      <a:gd name="connsiteY6" fmla="*/ 143518 h 803668"/>
                      <a:gd name="connsiteX0" fmla="*/ 377783 w 2575552"/>
                      <a:gd name="connsiteY0" fmla="*/ 140759 h 800909"/>
                      <a:gd name="connsiteX1" fmla="*/ 1268685 w 2575552"/>
                      <a:gd name="connsiteY1" fmla="*/ 343536 h 800909"/>
                      <a:gd name="connsiteX2" fmla="*/ 2100407 w 2575552"/>
                      <a:gd name="connsiteY2" fmla="*/ 4995 h 800909"/>
                      <a:gd name="connsiteX3" fmla="*/ 2521095 w 2575552"/>
                      <a:gd name="connsiteY3" fmla="*/ 654353 h 800909"/>
                      <a:gd name="connsiteX4" fmla="*/ 1541500 w 2575552"/>
                      <a:gd name="connsiteY4" fmla="*/ 785275 h 800909"/>
                      <a:gd name="connsiteX5" fmla="*/ 61489 w 2575552"/>
                      <a:gd name="connsiteY5" fmla="*/ 287136 h 800909"/>
                      <a:gd name="connsiteX6" fmla="*/ 377783 w 2575552"/>
                      <a:gd name="connsiteY6" fmla="*/ 140759 h 800909"/>
                      <a:gd name="connsiteX0" fmla="*/ 377783 w 2575552"/>
                      <a:gd name="connsiteY0" fmla="*/ 140759 h 661956"/>
                      <a:gd name="connsiteX1" fmla="*/ 1268685 w 2575552"/>
                      <a:gd name="connsiteY1" fmla="*/ 343536 h 661956"/>
                      <a:gd name="connsiteX2" fmla="*/ 2100407 w 2575552"/>
                      <a:gd name="connsiteY2" fmla="*/ 4995 h 661956"/>
                      <a:gd name="connsiteX3" fmla="*/ 2521095 w 2575552"/>
                      <a:gd name="connsiteY3" fmla="*/ 654353 h 661956"/>
                      <a:gd name="connsiteX4" fmla="*/ 724542 w 2575552"/>
                      <a:gd name="connsiteY4" fmla="*/ 592900 h 661956"/>
                      <a:gd name="connsiteX5" fmla="*/ 61489 w 2575552"/>
                      <a:gd name="connsiteY5" fmla="*/ 287136 h 661956"/>
                      <a:gd name="connsiteX6" fmla="*/ 377783 w 2575552"/>
                      <a:gd name="connsiteY6" fmla="*/ 140759 h 661956"/>
                      <a:gd name="connsiteX0" fmla="*/ 377783 w 2503813"/>
                      <a:gd name="connsiteY0" fmla="*/ 136405 h 597137"/>
                      <a:gd name="connsiteX1" fmla="*/ 1268685 w 2503813"/>
                      <a:gd name="connsiteY1" fmla="*/ 339182 h 597137"/>
                      <a:gd name="connsiteX2" fmla="*/ 2100407 w 2503813"/>
                      <a:gd name="connsiteY2" fmla="*/ 641 h 597137"/>
                      <a:gd name="connsiteX3" fmla="*/ 2442448 w 2503813"/>
                      <a:gd name="connsiteY3" fmla="*/ 267674 h 597137"/>
                      <a:gd name="connsiteX4" fmla="*/ 724542 w 2503813"/>
                      <a:gd name="connsiteY4" fmla="*/ 588546 h 597137"/>
                      <a:gd name="connsiteX5" fmla="*/ 61489 w 2503813"/>
                      <a:gd name="connsiteY5" fmla="*/ 282782 h 597137"/>
                      <a:gd name="connsiteX6" fmla="*/ 377783 w 2503813"/>
                      <a:gd name="connsiteY6" fmla="*/ 136405 h 597137"/>
                      <a:gd name="connsiteX0" fmla="*/ 377783 w 2442448"/>
                      <a:gd name="connsiteY0" fmla="*/ 136693 h 597425"/>
                      <a:gd name="connsiteX1" fmla="*/ 1268685 w 2442448"/>
                      <a:gd name="connsiteY1" fmla="*/ 339470 h 597425"/>
                      <a:gd name="connsiteX2" fmla="*/ 2100407 w 2442448"/>
                      <a:gd name="connsiteY2" fmla="*/ 929 h 597425"/>
                      <a:gd name="connsiteX3" fmla="*/ 2442448 w 2442448"/>
                      <a:gd name="connsiteY3" fmla="*/ 267962 h 597425"/>
                      <a:gd name="connsiteX4" fmla="*/ 724542 w 2442448"/>
                      <a:gd name="connsiteY4" fmla="*/ 588834 h 597425"/>
                      <a:gd name="connsiteX5" fmla="*/ 61489 w 2442448"/>
                      <a:gd name="connsiteY5" fmla="*/ 283070 h 597425"/>
                      <a:gd name="connsiteX6" fmla="*/ 377783 w 2442448"/>
                      <a:gd name="connsiteY6" fmla="*/ 136693 h 597425"/>
                      <a:gd name="connsiteX0" fmla="*/ 32584 w 2097249"/>
                      <a:gd name="connsiteY0" fmla="*/ 136693 h 597425"/>
                      <a:gd name="connsiteX1" fmla="*/ 923486 w 2097249"/>
                      <a:gd name="connsiteY1" fmla="*/ 339470 h 597425"/>
                      <a:gd name="connsiteX2" fmla="*/ 1755208 w 2097249"/>
                      <a:gd name="connsiteY2" fmla="*/ 929 h 597425"/>
                      <a:gd name="connsiteX3" fmla="*/ 2097249 w 2097249"/>
                      <a:gd name="connsiteY3" fmla="*/ 267962 h 597425"/>
                      <a:gd name="connsiteX4" fmla="*/ 379343 w 2097249"/>
                      <a:gd name="connsiteY4" fmla="*/ 588834 h 597425"/>
                      <a:gd name="connsiteX5" fmla="*/ 32584 w 2097249"/>
                      <a:gd name="connsiteY5" fmla="*/ 136693 h 597425"/>
                      <a:gd name="connsiteX0" fmla="*/ 255037 w 2319702"/>
                      <a:gd name="connsiteY0" fmla="*/ 136693 h 415655"/>
                      <a:gd name="connsiteX1" fmla="*/ 1145939 w 2319702"/>
                      <a:gd name="connsiteY1" fmla="*/ 339470 h 415655"/>
                      <a:gd name="connsiteX2" fmla="*/ 1977661 w 2319702"/>
                      <a:gd name="connsiteY2" fmla="*/ 929 h 415655"/>
                      <a:gd name="connsiteX3" fmla="*/ 2319702 w 2319702"/>
                      <a:gd name="connsiteY3" fmla="*/ 267962 h 415655"/>
                      <a:gd name="connsiteX4" fmla="*/ 166791 w 2319702"/>
                      <a:gd name="connsiteY4" fmla="*/ 400102 h 415655"/>
                      <a:gd name="connsiteX5" fmla="*/ 255037 w 2319702"/>
                      <a:gd name="connsiteY5" fmla="*/ 136693 h 415655"/>
                      <a:gd name="connsiteX0" fmla="*/ 263274 w 2327939"/>
                      <a:gd name="connsiteY0" fmla="*/ 135959 h 414921"/>
                      <a:gd name="connsiteX1" fmla="*/ 1351389 w 2327939"/>
                      <a:gd name="connsiteY1" fmla="*/ 222733 h 414921"/>
                      <a:gd name="connsiteX2" fmla="*/ 1985898 w 2327939"/>
                      <a:gd name="connsiteY2" fmla="*/ 195 h 414921"/>
                      <a:gd name="connsiteX3" fmla="*/ 2327939 w 2327939"/>
                      <a:gd name="connsiteY3" fmla="*/ 267228 h 414921"/>
                      <a:gd name="connsiteX4" fmla="*/ 175028 w 2327939"/>
                      <a:gd name="connsiteY4" fmla="*/ 399368 h 414921"/>
                      <a:gd name="connsiteX5" fmla="*/ 263274 w 2327939"/>
                      <a:gd name="connsiteY5" fmla="*/ 135959 h 414921"/>
                      <a:gd name="connsiteX0" fmla="*/ 248493 w 2313158"/>
                      <a:gd name="connsiteY0" fmla="*/ 135959 h 414921"/>
                      <a:gd name="connsiteX1" fmla="*/ 1336608 w 2313158"/>
                      <a:gd name="connsiteY1" fmla="*/ 222733 h 414921"/>
                      <a:gd name="connsiteX2" fmla="*/ 1971117 w 2313158"/>
                      <a:gd name="connsiteY2" fmla="*/ 195 h 414921"/>
                      <a:gd name="connsiteX3" fmla="*/ 2313158 w 2313158"/>
                      <a:gd name="connsiteY3" fmla="*/ 267228 h 414921"/>
                      <a:gd name="connsiteX4" fmla="*/ 160247 w 2313158"/>
                      <a:gd name="connsiteY4" fmla="*/ 399368 h 414921"/>
                      <a:gd name="connsiteX5" fmla="*/ 248493 w 2313158"/>
                      <a:gd name="connsiteY5" fmla="*/ 135959 h 414921"/>
                      <a:gd name="connsiteX0" fmla="*/ 248493 w 2313158"/>
                      <a:gd name="connsiteY0" fmla="*/ 135959 h 417871"/>
                      <a:gd name="connsiteX1" fmla="*/ 1336608 w 2313158"/>
                      <a:gd name="connsiteY1" fmla="*/ 222733 h 417871"/>
                      <a:gd name="connsiteX2" fmla="*/ 1971117 w 2313158"/>
                      <a:gd name="connsiteY2" fmla="*/ 195 h 417871"/>
                      <a:gd name="connsiteX3" fmla="*/ 2313158 w 2313158"/>
                      <a:gd name="connsiteY3" fmla="*/ 267228 h 417871"/>
                      <a:gd name="connsiteX4" fmla="*/ 160247 w 2313158"/>
                      <a:gd name="connsiteY4" fmla="*/ 399368 h 417871"/>
                      <a:gd name="connsiteX5" fmla="*/ 248493 w 2313158"/>
                      <a:gd name="connsiteY5" fmla="*/ 135959 h 417871"/>
                      <a:gd name="connsiteX0" fmla="*/ 248493 w 2549589"/>
                      <a:gd name="connsiteY0" fmla="*/ 135959 h 417871"/>
                      <a:gd name="connsiteX1" fmla="*/ 1336608 w 2549589"/>
                      <a:gd name="connsiteY1" fmla="*/ 222733 h 417871"/>
                      <a:gd name="connsiteX2" fmla="*/ 1971117 w 2549589"/>
                      <a:gd name="connsiteY2" fmla="*/ 195 h 417871"/>
                      <a:gd name="connsiteX3" fmla="*/ 2313158 w 2549589"/>
                      <a:gd name="connsiteY3" fmla="*/ 267228 h 417871"/>
                      <a:gd name="connsiteX4" fmla="*/ 160247 w 2549589"/>
                      <a:gd name="connsiteY4" fmla="*/ 399368 h 417871"/>
                      <a:gd name="connsiteX5" fmla="*/ 248493 w 2549589"/>
                      <a:gd name="connsiteY5" fmla="*/ 135959 h 417871"/>
                      <a:gd name="connsiteX0" fmla="*/ 248493 w 2549589"/>
                      <a:gd name="connsiteY0" fmla="*/ 135959 h 402543"/>
                      <a:gd name="connsiteX1" fmla="*/ 1336608 w 2549589"/>
                      <a:gd name="connsiteY1" fmla="*/ 222733 h 402543"/>
                      <a:gd name="connsiteX2" fmla="*/ 1971117 w 2549589"/>
                      <a:gd name="connsiteY2" fmla="*/ 195 h 402543"/>
                      <a:gd name="connsiteX3" fmla="*/ 2313158 w 2549589"/>
                      <a:gd name="connsiteY3" fmla="*/ 267228 h 402543"/>
                      <a:gd name="connsiteX4" fmla="*/ 160247 w 2549589"/>
                      <a:gd name="connsiteY4" fmla="*/ 399368 h 402543"/>
                      <a:gd name="connsiteX5" fmla="*/ 248493 w 2549589"/>
                      <a:gd name="connsiteY5" fmla="*/ 135959 h 402543"/>
                      <a:gd name="connsiteX0" fmla="*/ 416275 w 2717371"/>
                      <a:gd name="connsiteY0" fmla="*/ 135959 h 426609"/>
                      <a:gd name="connsiteX1" fmla="*/ 1504390 w 2717371"/>
                      <a:gd name="connsiteY1" fmla="*/ 222733 h 426609"/>
                      <a:gd name="connsiteX2" fmla="*/ 2138899 w 2717371"/>
                      <a:gd name="connsiteY2" fmla="*/ 195 h 426609"/>
                      <a:gd name="connsiteX3" fmla="*/ 2480940 w 2717371"/>
                      <a:gd name="connsiteY3" fmla="*/ 267228 h 426609"/>
                      <a:gd name="connsiteX4" fmla="*/ 328029 w 2717371"/>
                      <a:gd name="connsiteY4" fmla="*/ 399368 h 426609"/>
                      <a:gd name="connsiteX5" fmla="*/ 416275 w 2717371"/>
                      <a:gd name="connsiteY5" fmla="*/ 135959 h 426609"/>
                      <a:gd name="connsiteX0" fmla="*/ 284265 w 2585361"/>
                      <a:gd name="connsiteY0" fmla="*/ 135959 h 406617"/>
                      <a:gd name="connsiteX1" fmla="*/ 1372380 w 2585361"/>
                      <a:gd name="connsiteY1" fmla="*/ 222733 h 406617"/>
                      <a:gd name="connsiteX2" fmla="*/ 2006889 w 2585361"/>
                      <a:gd name="connsiteY2" fmla="*/ 195 h 406617"/>
                      <a:gd name="connsiteX3" fmla="*/ 2348930 w 2585361"/>
                      <a:gd name="connsiteY3" fmla="*/ 267228 h 406617"/>
                      <a:gd name="connsiteX4" fmla="*/ 196019 w 2585361"/>
                      <a:gd name="connsiteY4" fmla="*/ 399368 h 406617"/>
                      <a:gd name="connsiteX5" fmla="*/ 284265 w 2585361"/>
                      <a:gd name="connsiteY5" fmla="*/ 135959 h 406617"/>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95694 w 2428891"/>
                      <a:gd name="connsiteY0" fmla="*/ 147589 h 420353"/>
                      <a:gd name="connsiteX1" fmla="*/ 1383809 w 2428891"/>
                      <a:gd name="connsiteY1" fmla="*/ 234363 h 420353"/>
                      <a:gd name="connsiteX2" fmla="*/ 2018318 w 2428891"/>
                      <a:gd name="connsiteY2" fmla="*/ 11825 h 420353"/>
                      <a:gd name="connsiteX3" fmla="*/ 2360359 w 2428891"/>
                      <a:gd name="connsiteY3" fmla="*/ 278858 h 420353"/>
                      <a:gd name="connsiteX4" fmla="*/ 207448 w 2428891"/>
                      <a:gd name="connsiteY4" fmla="*/ 410998 h 420353"/>
                      <a:gd name="connsiteX5" fmla="*/ 295694 w 2428891"/>
                      <a:gd name="connsiteY5" fmla="*/ 147589 h 420353"/>
                      <a:gd name="connsiteX0" fmla="*/ 581083 w 2291764"/>
                      <a:gd name="connsiteY0" fmla="*/ 97330 h 418136"/>
                      <a:gd name="connsiteX1" fmla="*/ 1246682 w 2291764"/>
                      <a:gd name="connsiteY1" fmla="*/ 234363 h 418136"/>
                      <a:gd name="connsiteX2" fmla="*/ 1881191 w 2291764"/>
                      <a:gd name="connsiteY2" fmla="*/ 11825 h 418136"/>
                      <a:gd name="connsiteX3" fmla="*/ 2223232 w 2291764"/>
                      <a:gd name="connsiteY3" fmla="*/ 278858 h 418136"/>
                      <a:gd name="connsiteX4" fmla="*/ 70321 w 2291764"/>
                      <a:gd name="connsiteY4" fmla="*/ 410998 h 418136"/>
                      <a:gd name="connsiteX5" fmla="*/ 581083 w 2291764"/>
                      <a:gd name="connsiteY5" fmla="*/ 97330 h 418136"/>
                      <a:gd name="connsiteX0" fmla="*/ 581083 w 2254300"/>
                      <a:gd name="connsiteY0" fmla="*/ 81542 h 400845"/>
                      <a:gd name="connsiteX1" fmla="*/ 1246682 w 2254300"/>
                      <a:gd name="connsiteY1" fmla="*/ 218575 h 400845"/>
                      <a:gd name="connsiteX2" fmla="*/ 1375042 w 2254300"/>
                      <a:gd name="connsiteY2" fmla="*/ 11373 h 400845"/>
                      <a:gd name="connsiteX3" fmla="*/ 2223232 w 2254300"/>
                      <a:gd name="connsiteY3" fmla="*/ 263070 h 400845"/>
                      <a:gd name="connsiteX4" fmla="*/ 70321 w 2254300"/>
                      <a:gd name="connsiteY4" fmla="*/ 395210 h 400845"/>
                      <a:gd name="connsiteX5" fmla="*/ 581083 w 2254300"/>
                      <a:gd name="connsiteY5" fmla="*/ 81542 h 40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4300" h="400845">
                        <a:moveTo>
                          <a:pt x="581083" y="81542"/>
                        </a:moveTo>
                        <a:cubicBezTo>
                          <a:pt x="764664" y="129541"/>
                          <a:pt x="1114356" y="230270"/>
                          <a:pt x="1246682" y="218575"/>
                        </a:cubicBezTo>
                        <a:cubicBezTo>
                          <a:pt x="1379009" y="206880"/>
                          <a:pt x="1302157" y="79268"/>
                          <a:pt x="1375042" y="11373"/>
                        </a:cubicBezTo>
                        <a:cubicBezTo>
                          <a:pt x="1447927" y="-56522"/>
                          <a:pt x="2440686" y="199097"/>
                          <a:pt x="2223232" y="263070"/>
                        </a:cubicBezTo>
                        <a:cubicBezTo>
                          <a:pt x="2005778" y="327043"/>
                          <a:pt x="344012" y="425465"/>
                          <a:pt x="70321" y="395210"/>
                        </a:cubicBezTo>
                        <a:cubicBezTo>
                          <a:pt x="-203370" y="364955"/>
                          <a:pt x="397502" y="33543"/>
                          <a:pt x="581083" y="81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4"/>
                  <p:cNvSpPr/>
                  <p:nvPr/>
                </p:nvSpPr>
                <p:spPr>
                  <a:xfrm rot="1238333">
                    <a:off x="4742927" y="4060318"/>
                    <a:ext cx="420146" cy="334607"/>
                  </a:xfrm>
                  <a:custGeom>
                    <a:avLst/>
                    <a:gdLst>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492570"/>
                      <a:gd name="connsiteY0" fmla="*/ 533400 h 1066800"/>
                      <a:gd name="connsiteX1" fmla="*/ 685800 w 1492570"/>
                      <a:gd name="connsiteY1" fmla="*/ 0 h 1066800"/>
                      <a:gd name="connsiteX2" fmla="*/ 1371600 w 1492570"/>
                      <a:gd name="connsiteY2" fmla="*/ 533400 h 1066800"/>
                      <a:gd name="connsiteX3" fmla="*/ 685800 w 1492570"/>
                      <a:gd name="connsiteY3" fmla="*/ 1066800 h 1066800"/>
                      <a:gd name="connsiteX4" fmla="*/ 0 w 1492570"/>
                      <a:gd name="connsiteY4" fmla="*/ 533400 h 1066800"/>
                      <a:gd name="connsiteX0" fmla="*/ 0 w 1486433"/>
                      <a:gd name="connsiteY0" fmla="*/ 533961 h 1068185"/>
                      <a:gd name="connsiteX1" fmla="*/ 685800 w 1486433"/>
                      <a:gd name="connsiteY1" fmla="*/ 561 h 1068185"/>
                      <a:gd name="connsiteX2" fmla="*/ 1380226 w 1486433"/>
                      <a:gd name="connsiteY2" fmla="*/ 430444 h 1068185"/>
                      <a:gd name="connsiteX3" fmla="*/ 685800 w 1486433"/>
                      <a:gd name="connsiteY3" fmla="*/ 1067361 h 1068185"/>
                      <a:gd name="connsiteX4" fmla="*/ 0 w 1486433"/>
                      <a:gd name="connsiteY4" fmla="*/ 533961 h 1068185"/>
                      <a:gd name="connsiteX0" fmla="*/ 136262 w 1622695"/>
                      <a:gd name="connsiteY0" fmla="*/ 533961 h 1067877"/>
                      <a:gd name="connsiteX1" fmla="*/ 822062 w 1622695"/>
                      <a:gd name="connsiteY1" fmla="*/ 561 h 1067877"/>
                      <a:gd name="connsiteX2" fmla="*/ 1516488 w 1622695"/>
                      <a:gd name="connsiteY2" fmla="*/ 430444 h 1067877"/>
                      <a:gd name="connsiteX3" fmla="*/ 822062 w 1622695"/>
                      <a:gd name="connsiteY3" fmla="*/ 1067361 h 1067877"/>
                      <a:gd name="connsiteX4" fmla="*/ 136262 w 1622695"/>
                      <a:gd name="connsiteY4" fmla="*/ 533961 h 1067877"/>
                      <a:gd name="connsiteX0" fmla="*/ 119863 w 1606296"/>
                      <a:gd name="connsiteY0" fmla="*/ 533961 h 1068185"/>
                      <a:gd name="connsiteX1" fmla="*/ 805663 w 1606296"/>
                      <a:gd name="connsiteY1" fmla="*/ 561 h 1068185"/>
                      <a:gd name="connsiteX2" fmla="*/ 1500089 w 1606296"/>
                      <a:gd name="connsiteY2" fmla="*/ 430444 h 1068185"/>
                      <a:gd name="connsiteX3" fmla="*/ 805663 w 1606296"/>
                      <a:gd name="connsiteY3" fmla="*/ 1067361 h 1068185"/>
                      <a:gd name="connsiteX4" fmla="*/ 119863 w 1606296"/>
                      <a:gd name="connsiteY4" fmla="*/ 533961 h 1068185"/>
                      <a:gd name="connsiteX0" fmla="*/ 91252 w 1577685"/>
                      <a:gd name="connsiteY0" fmla="*/ 533961 h 1067839"/>
                      <a:gd name="connsiteX1" fmla="*/ 777052 w 1577685"/>
                      <a:gd name="connsiteY1" fmla="*/ 561 h 1067839"/>
                      <a:gd name="connsiteX2" fmla="*/ 1471478 w 1577685"/>
                      <a:gd name="connsiteY2" fmla="*/ 430444 h 1067839"/>
                      <a:gd name="connsiteX3" fmla="*/ 777052 w 1577685"/>
                      <a:gd name="connsiteY3" fmla="*/ 1067361 h 1067839"/>
                      <a:gd name="connsiteX4" fmla="*/ 91252 w 1577685"/>
                      <a:gd name="connsiteY4" fmla="*/ 533961 h 1067839"/>
                      <a:gd name="connsiteX0" fmla="*/ 97023 w 1504750"/>
                      <a:gd name="connsiteY0" fmla="*/ 395458 h 1066948"/>
                      <a:gd name="connsiteX1" fmla="*/ 705185 w 1504750"/>
                      <a:gd name="connsiteY1" fmla="*/ 81 h 1066948"/>
                      <a:gd name="connsiteX2" fmla="*/ 1399611 w 1504750"/>
                      <a:gd name="connsiteY2" fmla="*/ 429964 h 1066948"/>
                      <a:gd name="connsiteX3" fmla="*/ 705185 w 1504750"/>
                      <a:gd name="connsiteY3" fmla="*/ 1066881 h 1066948"/>
                      <a:gd name="connsiteX4" fmla="*/ 97023 w 1504750"/>
                      <a:gd name="connsiteY4" fmla="*/ 395458 h 1066948"/>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6035 w 1427265"/>
                      <a:gd name="connsiteY0" fmla="*/ 395377 h 1066800"/>
                      <a:gd name="connsiteX1" fmla="*/ 704197 w 1427265"/>
                      <a:gd name="connsiteY1" fmla="*/ 0 h 1066800"/>
                      <a:gd name="connsiteX2" fmla="*/ 1329611 w 1427265"/>
                      <a:gd name="connsiteY2" fmla="*/ 395377 h 1066800"/>
                      <a:gd name="connsiteX3" fmla="*/ 704197 w 1427265"/>
                      <a:gd name="connsiteY3" fmla="*/ 1066800 h 1066800"/>
                      <a:gd name="connsiteX4" fmla="*/ 96035 w 1427265"/>
                      <a:gd name="connsiteY4" fmla="*/ 395377 h 1066800"/>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234672"/>
                      <a:gd name="connsiteY0" fmla="*/ 395377 h 409787"/>
                      <a:gd name="connsiteX1" fmla="*/ 608178 w 1234672"/>
                      <a:gd name="connsiteY1" fmla="*/ 0 h 409787"/>
                      <a:gd name="connsiteX2" fmla="*/ 1233592 w 1234672"/>
                      <a:gd name="connsiteY2" fmla="*/ 395377 h 409787"/>
                      <a:gd name="connsiteX3" fmla="*/ 625431 w 1234672"/>
                      <a:gd name="connsiteY3" fmla="*/ 255917 h 409787"/>
                      <a:gd name="connsiteX4" fmla="*/ 16 w 1234672"/>
                      <a:gd name="connsiteY4" fmla="*/ 395377 h 409787"/>
                      <a:gd name="connsiteX0" fmla="*/ 6278 w 1240934"/>
                      <a:gd name="connsiteY0" fmla="*/ 395377 h 414831"/>
                      <a:gd name="connsiteX1" fmla="*/ 614440 w 1240934"/>
                      <a:gd name="connsiteY1" fmla="*/ 0 h 414831"/>
                      <a:gd name="connsiteX2" fmla="*/ 1239854 w 1240934"/>
                      <a:gd name="connsiteY2" fmla="*/ 395377 h 414831"/>
                      <a:gd name="connsiteX3" fmla="*/ 631693 w 1240934"/>
                      <a:gd name="connsiteY3" fmla="*/ 255917 h 414831"/>
                      <a:gd name="connsiteX4" fmla="*/ 317406 w 1240934"/>
                      <a:gd name="connsiteY4" fmla="*/ 344066 h 414831"/>
                      <a:gd name="connsiteX5" fmla="*/ 6278 w 1240934"/>
                      <a:gd name="connsiteY5" fmla="*/ 395377 h 414831"/>
                      <a:gd name="connsiteX0" fmla="*/ 43 w 1234699"/>
                      <a:gd name="connsiteY0" fmla="*/ 395377 h 739943"/>
                      <a:gd name="connsiteX1" fmla="*/ 608205 w 1234699"/>
                      <a:gd name="connsiteY1" fmla="*/ 0 h 739943"/>
                      <a:gd name="connsiteX2" fmla="*/ 1233619 w 1234699"/>
                      <a:gd name="connsiteY2" fmla="*/ 395377 h 739943"/>
                      <a:gd name="connsiteX3" fmla="*/ 625458 w 1234699"/>
                      <a:gd name="connsiteY3" fmla="*/ 255917 h 739943"/>
                      <a:gd name="connsiteX4" fmla="*/ 576449 w 1234699"/>
                      <a:gd name="connsiteY4" fmla="*/ 738389 h 739943"/>
                      <a:gd name="connsiteX5" fmla="*/ 43 w 1234699"/>
                      <a:gd name="connsiteY5" fmla="*/ 395377 h 739943"/>
                      <a:gd name="connsiteX0" fmla="*/ 43 w 1234699"/>
                      <a:gd name="connsiteY0" fmla="*/ 395377 h 1234144"/>
                      <a:gd name="connsiteX1" fmla="*/ 608205 w 1234699"/>
                      <a:gd name="connsiteY1" fmla="*/ 0 h 1234144"/>
                      <a:gd name="connsiteX2" fmla="*/ 1233619 w 1234699"/>
                      <a:gd name="connsiteY2" fmla="*/ 395377 h 1234144"/>
                      <a:gd name="connsiteX3" fmla="*/ 957055 w 1234699"/>
                      <a:gd name="connsiteY3" fmla="*/ 1230127 h 1234144"/>
                      <a:gd name="connsiteX4" fmla="*/ 576449 w 1234699"/>
                      <a:gd name="connsiteY4" fmla="*/ 738389 h 1234144"/>
                      <a:gd name="connsiteX5" fmla="*/ 43 w 1234699"/>
                      <a:gd name="connsiteY5" fmla="*/ 395377 h 1234144"/>
                      <a:gd name="connsiteX0" fmla="*/ 1 w 1234657"/>
                      <a:gd name="connsiteY0" fmla="*/ 395377 h 1230127"/>
                      <a:gd name="connsiteX1" fmla="*/ 608163 w 1234657"/>
                      <a:gd name="connsiteY1" fmla="*/ 0 h 1230127"/>
                      <a:gd name="connsiteX2" fmla="*/ 1233577 w 1234657"/>
                      <a:gd name="connsiteY2" fmla="*/ 395377 h 1230127"/>
                      <a:gd name="connsiteX3" fmla="*/ 957013 w 1234657"/>
                      <a:gd name="connsiteY3" fmla="*/ 1230127 h 1230127"/>
                      <a:gd name="connsiteX4" fmla="*/ 609570 w 1234657"/>
                      <a:gd name="connsiteY4" fmla="*/ 390456 h 1230127"/>
                      <a:gd name="connsiteX5" fmla="*/ 1 w 1234657"/>
                      <a:gd name="connsiteY5" fmla="*/ 395377 h 1230127"/>
                      <a:gd name="connsiteX0" fmla="*/ 1 w 1251890"/>
                      <a:gd name="connsiteY0" fmla="*/ 395377 h 1237254"/>
                      <a:gd name="connsiteX1" fmla="*/ 608163 w 1251890"/>
                      <a:gd name="connsiteY1" fmla="*/ 0 h 1237254"/>
                      <a:gd name="connsiteX2" fmla="*/ 1233577 w 1251890"/>
                      <a:gd name="connsiteY2" fmla="*/ 395377 h 1237254"/>
                      <a:gd name="connsiteX3" fmla="*/ 1073809 w 1251890"/>
                      <a:gd name="connsiteY3" fmla="*/ 773182 h 1237254"/>
                      <a:gd name="connsiteX4" fmla="*/ 957013 w 1251890"/>
                      <a:gd name="connsiteY4" fmla="*/ 1230127 h 1237254"/>
                      <a:gd name="connsiteX5" fmla="*/ 609570 w 1251890"/>
                      <a:gd name="connsiteY5" fmla="*/ 390456 h 1237254"/>
                      <a:gd name="connsiteX6" fmla="*/ 1 w 1251890"/>
                      <a:gd name="connsiteY6" fmla="*/ 395377 h 1237254"/>
                      <a:gd name="connsiteX0" fmla="*/ 1 w 1245528"/>
                      <a:gd name="connsiteY0" fmla="*/ 395377 h 1230233"/>
                      <a:gd name="connsiteX1" fmla="*/ 608163 w 1245528"/>
                      <a:gd name="connsiteY1" fmla="*/ 0 h 1230233"/>
                      <a:gd name="connsiteX2" fmla="*/ 1233577 w 1245528"/>
                      <a:gd name="connsiteY2" fmla="*/ 395377 h 1230233"/>
                      <a:gd name="connsiteX3" fmla="*/ 941168 w 1245528"/>
                      <a:gd name="connsiteY3" fmla="*/ 448445 h 1230233"/>
                      <a:gd name="connsiteX4" fmla="*/ 957013 w 1245528"/>
                      <a:gd name="connsiteY4" fmla="*/ 1230127 h 1230233"/>
                      <a:gd name="connsiteX5" fmla="*/ 609570 w 1245528"/>
                      <a:gd name="connsiteY5" fmla="*/ 390456 h 1230233"/>
                      <a:gd name="connsiteX6" fmla="*/ 1 w 1245528"/>
                      <a:gd name="connsiteY6" fmla="*/ 395377 h 1230233"/>
                      <a:gd name="connsiteX0" fmla="*/ 1 w 1245532"/>
                      <a:gd name="connsiteY0" fmla="*/ 395377 h 1033116"/>
                      <a:gd name="connsiteX1" fmla="*/ 608163 w 1245532"/>
                      <a:gd name="connsiteY1" fmla="*/ 0 h 1033116"/>
                      <a:gd name="connsiteX2" fmla="*/ 1233577 w 1245532"/>
                      <a:gd name="connsiteY2" fmla="*/ 395377 h 1033116"/>
                      <a:gd name="connsiteX3" fmla="*/ 941168 w 1245532"/>
                      <a:gd name="connsiteY3" fmla="*/ 448445 h 1033116"/>
                      <a:gd name="connsiteX4" fmla="*/ 658573 w 1245532"/>
                      <a:gd name="connsiteY4" fmla="*/ 1032965 h 1033116"/>
                      <a:gd name="connsiteX5" fmla="*/ 609570 w 1245532"/>
                      <a:gd name="connsiteY5" fmla="*/ 390456 h 1033116"/>
                      <a:gd name="connsiteX6" fmla="*/ 1 w 1245532"/>
                      <a:gd name="connsiteY6" fmla="*/ 395377 h 1033116"/>
                      <a:gd name="connsiteX0" fmla="*/ 3265 w 1248792"/>
                      <a:gd name="connsiteY0" fmla="*/ 395377 h 1033062"/>
                      <a:gd name="connsiteX1" fmla="*/ 611427 w 1248792"/>
                      <a:gd name="connsiteY1" fmla="*/ 0 h 1033062"/>
                      <a:gd name="connsiteX2" fmla="*/ 1236841 w 1248792"/>
                      <a:gd name="connsiteY2" fmla="*/ 395377 h 1033062"/>
                      <a:gd name="connsiteX3" fmla="*/ 944432 w 1248792"/>
                      <a:gd name="connsiteY3" fmla="*/ 448445 h 1033062"/>
                      <a:gd name="connsiteX4" fmla="*/ 661837 w 1248792"/>
                      <a:gd name="connsiteY4" fmla="*/ 1032965 h 1033062"/>
                      <a:gd name="connsiteX5" fmla="*/ 380718 w 1248792"/>
                      <a:gd name="connsiteY5" fmla="*/ 402053 h 1033062"/>
                      <a:gd name="connsiteX6" fmla="*/ 3265 w 1248792"/>
                      <a:gd name="connsiteY6" fmla="*/ 395377 h 1033062"/>
                      <a:gd name="connsiteX0" fmla="*/ 3265 w 1245698"/>
                      <a:gd name="connsiteY0" fmla="*/ 395377 h 1032988"/>
                      <a:gd name="connsiteX1" fmla="*/ 611427 w 1245698"/>
                      <a:gd name="connsiteY1" fmla="*/ 0 h 1032988"/>
                      <a:gd name="connsiteX2" fmla="*/ 1236841 w 1245698"/>
                      <a:gd name="connsiteY2" fmla="*/ 395377 h 1032988"/>
                      <a:gd name="connsiteX3" fmla="*/ 811791 w 1245698"/>
                      <a:gd name="connsiteY3" fmla="*/ 425250 h 1032988"/>
                      <a:gd name="connsiteX4" fmla="*/ 661837 w 1245698"/>
                      <a:gd name="connsiteY4" fmla="*/ 1032965 h 1032988"/>
                      <a:gd name="connsiteX5" fmla="*/ 380718 w 1245698"/>
                      <a:gd name="connsiteY5" fmla="*/ 402053 h 1032988"/>
                      <a:gd name="connsiteX6" fmla="*/ 3265 w 1245698"/>
                      <a:gd name="connsiteY6" fmla="*/ 395377 h 1032988"/>
                      <a:gd name="connsiteX0" fmla="*/ 3265 w 1245698"/>
                      <a:gd name="connsiteY0" fmla="*/ 395377 h 638778"/>
                      <a:gd name="connsiteX1" fmla="*/ 611427 w 1245698"/>
                      <a:gd name="connsiteY1" fmla="*/ 0 h 638778"/>
                      <a:gd name="connsiteX2" fmla="*/ 1236841 w 1245698"/>
                      <a:gd name="connsiteY2" fmla="*/ 395377 h 638778"/>
                      <a:gd name="connsiteX3" fmla="*/ 811791 w 1245698"/>
                      <a:gd name="connsiteY3" fmla="*/ 425250 h 638778"/>
                      <a:gd name="connsiteX4" fmla="*/ 661837 w 1245698"/>
                      <a:gd name="connsiteY4" fmla="*/ 638643 h 638778"/>
                      <a:gd name="connsiteX5" fmla="*/ 380718 w 1245698"/>
                      <a:gd name="connsiteY5" fmla="*/ 402053 h 638778"/>
                      <a:gd name="connsiteX6" fmla="*/ 3265 w 1245698"/>
                      <a:gd name="connsiteY6" fmla="*/ 395377 h 638778"/>
                      <a:gd name="connsiteX0" fmla="*/ 3265 w 1245698"/>
                      <a:gd name="connsiteY0" fmla="*/ 395377 h 532034"/>
                      <a:gd name="connsiteX1" fmla="*/ 611427 w 1245698"/>
                      <a:gd name="connsiteY1" fmla="*/ 0 h 532034"/>
                      <a:gd name="connsiteX2" fmla="*/ 1236841 w 1245698"/>
                      <a:gd name="connsiteY2" fmla="*/ 395377 h 532034"/>
                      <a:gd name="connsiteX3" fmla="*/ 811791 w 1245698"/>
                      <a:gd name="connsiteY3" fmla="*/ 425250 h 532034"/>
                      <a:gd name="connsiteX4" fmla="*/ 602892 w 1245698"/>
                      <a:gd name="connsiteY4" fmla="*/ 525255 h 532034"/>
                      <a:gd name="connsiteX5" fmla="*/ 380718 w 1245698"/>
                      <a:gd name="connsiteY5" fmla="*/ 402053 h 532034"/>
                      <a:gd name="connsiteX6" fmla="*/ 3265 w 1245698"/>
                      <a:gd name="connsiteY6" fmla="*/ 395377 h 532034"/>
                      <a:gd name="connsiteX0" fmla="*/ 1483 w 1238650"/>
                      <a:gd name="connsiteY0" fmla="*/ 116002 h 252659"/>
                      <a:gd name="connsiteX1" fmla="*/ 529062 w 1238650"/>
                      <a:gd name="connsiteY1" fmla="*/ 0 h 252659"/>
                      <a:gd name="connsiteX2" fmla="*/ 1235059 w 1238650"/>
                      <a:gd name="connsiteY2" fmla="*/ 116002 h 252659"/>
                      <a:gd name="connsiteX3" fmla="*/ 810009 w 1238650"/>
                      <a:gd name="connsiteY3" fmla="*/ 145875 h 252659"/>
                      <a:gd name="connsiteX4" fmla="*/ 601110 w 1238650"/>
                      <a:gd name="connsiteY4" fmla="*/ 245880 h 252659"/>
                      <a:gd name="connsiteX5" fmla="*/ 378936 w 1238650"/>
                      <a:gd name="connsiteY5" fmla="*/ 122678 h 252659"/>
                      <a:gd name="connsiteX6" fmla="*/ 1483 w 1238650"/>
                      <a:gd name="connsiteY6" fmla="*/ 116002 h 252659"/>
                      <a:gd name="connsiteX0" fmla="*/ 698 w 1660931"/>
                      <a:gd name="connsiteY0" fmla="*/ 1342 h 515400"/>
                      <a:gd name="connsiteX1" fmla="*/ 951343 w 1660931"/>
                      <a:gd name="connsiteY1" fmla="*/ 262741 h 515400"/>
                      <a:gd name="connsiteX2" fmla="*/ 1657340 w 1660931"/>
                      <a:gd name="connsiteY2" fmla="*/ 378743 h 515400"/>
                      <a:gd name="connsiteX3" fmla="*/ 1232290 w 1660931"/>
                      <a:gd name="connsiteY3" fmla="*/ 408616 h 515400"/>
                      <a:gd name="connsiteX4" fmla="*/ 1023391 w 1660931"/>
                      <a:gd name="connsiteY4" fmla="*/ 508621 h 515400"/>
                      <a:gd name="connsiteX5" fmla="*/ 801217 w 1660931"/>
                      <a:gd name="connsiteY5" fmla="*/ 385419 h 515400"/>
                      <a:gd name="connsiteX6" fmla="*/ 698 w 1660931"/>
                      <a:gd name="connsiteY6" fmla="*/ 1342 h 515400"/>
                      <a:gd name="connsiteX0" fmla="*/ 698 w 2384237"/>
                      <a:gd name="connsiteY0" fmla="*/ 89403 h 597571"/>
                      <a:gd name="connsiteX1" fmla="*/ 951343 w 2384237"/>
                      <a:gd name="connsiteY1" fmla="*/ 350802 h 597571"/>
                      <a:gd name="connsiteX2" fmla="*/ 2382598 w 2384237"/>
                      <a:gd name="connsiteY2" fmla="*/ 1180 h 597571"/>
                      <a:gd name="connsiteX3" fmla="*/ 1232290 w 2384237"/>
                      <a:gd name="connsiteY3" fmla="*/ 496677 h 597571"/>
                      <a:gd name="connsiteX4" fmla="*/ 1023391 w 2384237"/>
                      <a:gd name="connsiteY4" fmla="*/ 596682 h 597571"/>
                      <a:gd name="connsiteX5" fmla="*/ 801217 w 2384237"/>
                      <a:gd name="connsiteY5" fmla="*/ 473480 h 597571"/>
                      <a:gd name="connsiteX6" fmla="*/ 698 w 2384237"/>
                      <a:gd name="connsiteY6" fmla="*/ 89403 h 597571"/>
                      <a:gd name="connsiteX0" fmla="*/ 7057 w 2389155"/>
                      <a:gd name="connsiteY0" fmla="*/ 92284 h 600452"/>
                      <a:gd name="connsiteX1" fmla="*/ 1320332 w 2389155"/>
                      <a:gd name="connsiteY1" fmla="*/ 255657 h 600452"/>
                      <a:gd name="connsiteX2" fmla="*/ 2388957 w 2389155"/>
                      <a:gd name="connsiteY2" fmla="*/ 4061 h 600452"/>
                      <a:gd name="connsiteX3" fmla="*/ 1238649 w 2389155"/>
                      <a:gd name="connsiteY3" fmla="*/ 499558 h 600452"/>
                      <a:gd name="connsiteX4" fmla="*/ 1029750 w 2389155"/>
                      <a:gd name="connsiteY4" fmla="*/ 599563 h 600452"/>
                      <a:gd name="connsiteX5" fmla="*/ 807576 w 2389155"/>
                      <a:gd name="connsiteY5" fmla="*/ 476361 h 600452"/>
                      <a:gd name="connsiteX6" fmla="*/ 7057 w 2389155"/>
                      <a:gd name="connsiteY6" fmla="*/ 92284 h 600452"/>
                      <a:gd name="connsiteX0" fmla="*/ 892 w 2384211"/>
                      <a:gd name="connsiteY0" fmla="*/ 89496 h 597664"/>
                      <a:gd name="connsiteX1" fmla="*/ 971685 w 2384211"/>
                      <a:gd name="connsiteY1" fmla="*/ 345994 h 597664"/>
                      <a:gd name="connsiteX2" fmla="*/ 2382792 w 2384211"/>
                      <a:gd name="connsiteY2" fmla="*/ 1273 h 597664"/>
                      <a:gd name="connsiteX3" fmla="*/ 1232484 w 2384211"/>
                      <a:gd name="connsiteY3" fmla="*/ 496770 h 597664"/>
                      <a:gd name="connsiteX4" fmla="*/ 1023585 w 2384211"/>
                      <a:gd name="connsiteY4" fmla="*/ 596775 h 597664"/>
                      <a:gd name="connsiteX5" fmla="*/ 801411 w 2384211"/>
                      <a:gd name="connsiteY5" fmla="*/ 473573 h 597664"/>
                      <a:gd name="connsiteX6" fmla="*/ 892 w 2384211"/>
                      <a:gd name="connsiteY6" fmla="*/ 89496 h 597664"/>
                      <a:gd name="connsiteX0" fmla="*/ 892 w 2424191"/>
                      <a:gd name="connsiteY0" fmla="*/ 92304 h 669602"/>
                      <a:gd name="connsiteX1" fmla="*/ 971685 w 2424191"/>
                      <a:gd name="connsiteY1" fmla="*/ 348802 h 669602"/>
                      <a:gd name="connsiteX2" fmla="*/ 2382792 w 2424191"/>
                      <a:gd name="connsiteY2" fmla="*/ 4081 h 669602"/>
                      <a:gd name="connsiteX3" fmla="*/ 1957743 w 2424191"/>
                      <a:gd name="connsiteY3" fmla="*/ 631913 h 669602"/>
                      <a:gd name="connsiteX4" fmla="*/ 1023585 w 2424191"/>
                      <a:gd name="connsiteY4" fmla="*/ 599583 h 669602"/>
                      <a:gd name="connsiteX5" fmla="*/ 801411 w 2424191"/>
                      <a:gd name="connsiteY5" fmla="*/ 476381 h 669602"/>
                      <a:gd name="connsiteX6" fmla="*/ 892 w 2424191"/>
                      <a:gd name="connsiteY6" fmla="*/ 92304 h 669602"/>
                      <a:gd name="connsiteX0" fmla="*/ 228992 w 2652291"/>
                      <a:gd name="connsiteY0" fmla="*/ 92304 h 691231"/>
                      <a:gd name="connsiteX1" fmla="*/ 1199785 w 2652291"/>
                      <a:gd name="connsiteY1" fmla="*/ 348802 h 691231"/>
                      <a:gd name="connsiteX2" fmla="*/ 2610892 w 2652291"/>
                      <a:gd name="connsiteY2" fmla="*/ 4081 h 691231"/>
                      <a:gd name="connsiteX3" fmla="*/ 2185843 w 2652291"/>
                      <a:gd name="connsiteY3" fmla="*/ 631913 h 691231"/>
                      <a:gd name="connsiteX4" fmla="*/ 1251685 w 2652291"/>
                      <a:gd name="connsiteY4" fmla="*/ 599583 h 691231"/>
                      <a:gd name="connsiteX5" fmla="*/ 1029511 w 2652291"/>
                      <a:gd name="connsiteY5" fmla="*/ 476381 h 691231"/>
                      <a:gd name="connsiteX6" fmla="*/ 57841 w 2652291"/>
                      <a:gd name="connsiteY6" fmla="*/ 680941 h 691231"/>
                      <a:gd name="connsiteX7" fmla="*/ 228992 w 2652291"/>
                      <a:gd name="connsiteY7" fmla="*/ 92304 h 691231"/>
                      <a:gd name="connsiteX0" fmla="*/ 228992 w 2652291"/>
                      <a:gd name="connsiteY0" fmla="*/ 92304 h 714682"/>
                      <a:gd name="connsiteX1" fmla="*/ 1199785 w 2652291"/>
                      <a:gd name="connsiteY1" fmla="*/ 348802 h 714682"/>
                      <a:gd name="connsiteX2" fmla="*/ 2610892 w 2652291"/>
                      <a:gd name="connsiteY2" fmla="*/ 4081 h 714682"/>
                      <a:gd name="connsiteX3" fmla="*/ 2185843 w 2652291"/>
                      <a:gd name="connsiteY3" fmla="*/ 631913 h 714682"/>
                      <a:gd name="connsiteX4" fmla="*/ 1251685 w 2652291"/>
                      <a:gd name="connsiteY4" fmla="*/ 599583 h 714682"/>
                      <a:gd name="connsiteX5" fmla="*/ 767613 w 2652291"/>
                      <a:gd name="connsiteY5" fmla="*/ 687137 h 714682"/>
                      <a:gd name="connsiteX6" fmla="*/ 57841 w 2652291"/>
                      <a:gd name="connsiteY6" fmla="*/ 680941 h 714682"/>
                      <a:gd name="connsiteX7" fmla="*/ 228992 w 2652291"/>
                      <a:gd name="connsiteY7" fmla="*/ 92304 h 714682"/>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767613 w 2650572"/>
                      <a:gd name="connsiteY5" fmla="*/ 687137 h 739238"/>
                      <a:gd name="connsiteX6" fmla="*/ 57841 w 2650572"/>
                      <a:gd name="connsiteY6" fmla="*/ 680941 h 739238"/>
                      <a:gd name="connsiteX7" fmla="*/ 228992 w 2650572"/>
                      <a:gd name="connsiteY7" fmla="*/ 92304 h 739238"/>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597363 w 2650572"/>
                      <a:gd name="connsiteY5" fmla="*/ 718743 h 739238"/>
                      <a:gd name="connsiteX6" fmla="*/ 57841 w 2650572"/>
                      <a:gd name="connsiteY6" fmla="*/ 680941 h 739238"/>
                      <a:gd name="connsiteX7" fmla="*/ 228992 w 2650572"/>
                      <a:gd name="connsiteY7" fmla="*/ 92304 h 739238"/>
                      <a:gd name="connsiteX0" fmla="*/ 387175 w 2808755"/>
                      <a:gd name="connsiteY0" fmla="*/ 92304 h 739464"/>
                      <a:gd name="connsiteX1" fmla="*/ 1357968 w 2808755"/>
                      <a:gd name="connsiteY1" fmla="*/ 348802 h 739464"/>
                      <a:gd name="connsiteX2" fmla="*/ 2769075 w 2808755"/>
                      <a:gd name="connsiteY2" fmla="*/ 4081 h 739464"/>
                      <a:gd name="connsiteX3" fmla="*/ 2344026 w 2808755"/>
                      <a:gd name="connsiteY3" fmla="*/ 631913 h 739464"/>
                      <a:gd name="connsiteX4" fmla="*/ 1550892 w 2808755"/>
                      <a:gd name="connsiteY4" fmla="*/ 736820 h 739464"/>
                      <a:gd name="connsiteX5" fmla="*/ 755546 w 2808755"/>
                      <a:gd name="connsiteY5" fmla="*/ 718743 h 739464"/>
                      <a:gd name="connsiteX6" fmla="*/ 36016 w 2808755"/>
                      <a:gd name="connsiteY6" fmla="*/ 527025 h 739464"/>
                      <a:gd name="connsiteX7" fmla="*/ 387175 w 2808755"/>
                      <a:gd name="connsiteY7" fmla="*/ 92304 h 739464"/>
                      <a:gd name="connsiteX0" fmla="*/ 410515 w 2832095"/>
                      <a:gd name="connsiteY0" fmla="*/ 92304 h 745050"/>
                      <a:gd name="connsiteX1" fmla="*/ 1381308 w 2832095"/>
                      <a:gd name="connsiteY1" fmla="*/ 348802 h 745050"/>
                      <a:gd name="connsiteX2" fmla="*/ 2792415 w 2832095"/>
                      <a:gd name="connsiteY2" fmla="*/ 4081 h 745050"/>
                      <a:gd name="connsiteX3" fmla="*/ 2367366 w 2832095"/>
                      <a:gd name="connsiteY3" fmla="*/ 631913 h 745050"/>
                      <a:gd name="connsiteX4" fmla="*/ 1574232 w 2832095"/>
                      <a:gd name="connsiteY4" fmla="*/ 736820 h 745050"/>
                      <a:gd name="connsiteX5" fmla="*/ 59356 w 2832095"/>
                      <a:gd name="connsiteY5" fmla="*/ 527025 h 745050"/>
                      <a:gd name="connsiteX6" fmla="*/ 410515 w 2832095"/>
                      <a:gd name="connsiteY6" fmla="*/ 92304 h 745050"/>
                      <a:gd name="connsiteX0" fmla="*/ 379359 w 2800939"/>
                      <a:gd name="connsiteY0" fmla="*/ 92304 h 745050"/>
                      <a:gd name="connsiteX1" fmla="*/ 1350152 w 2800939"/>
                      <a:gd name="connsiteY1" fmla="*/ 348802 h 745050"/>
                      <a:gd name="connsiteX2" fmla="*/ 2761259 w 2800939"/>
                      <a:gd name="connsiteY2" fmla="*/ 4081 h 745050"/>
                      <a:gd name="connsiteX3" fmla="*/ 2336210 w 2800939"/>
                      <a:gd name="connsiteY3" fmla="*/ 631913 h 745050"/>
                      <a:gd name="connsiteX4" fmla="*/ 1543076 w 2800939"/>
                      <a:gd name="connsiteY4" fmla="*/ 736820 h 745050"/>
                      <a:gd name="connsiteX5" fmla="*/ 63065 w 2800939"/>
                      <a:gd name="connsiteY5" fmla="*/ 238681 h 745050"/>
                      <a:gd name="connsiteX6" fmla="*/ 379359 w 2800939"/>
                      <a:gd name="connsiteY6" fmla="*/ 92304 h 745050"/>
                      <a:gd name="connsiteX0" fmla="*/ 379359 w 2791362"/>
                      <a:gd name="connsiteY0" fmla="*/ 92304 h 743302"/>
                      <a:gd name="connsiteX1" fmla="*/ 1350152 w 2791362"/>
                      <a:gd name="connsiteY1" fmla="*/ 348802 h 743302"/>
                      <a:gd name="connsiteX2" fmla="*/ 2761259 w 2791362"/>
                      <a:gd name="connsiteY2" fmla="*/ 4081 h 743302"/>
                      <a:gd name="connsiteX3" fmla="*/ 2336210 w 2791362"/>
                      <a:gd name="connsiteY3" fmla="*/ 631913 h 743302"/>
                      <a:gd name="connsiteX4" fmla="*/ 2589578 w 2791362"/>
                      <a:gd name="connsiteY4" fmla="*/ 279125 h 743302"/>
                      <a:gd name="connsiteX5" fmla="*/ 1543076 w 2791362"/>
                      <a:gd name="connsiteY5" fmla="*/ 736820 h 743302"/>
                      <a:gd name="connsiteX6" fmla="*/ 63065 w 2791362"/>
                      <a:gd name="connsiteY6" fmla="*/ 238681 h 743302"/>
                      <a:gd name="connsiteX7" fmla="*/ 379359 w 2791362"/>
                      <a:gd name="connsiteY7" fmla="*/ 92304 h 743302"/>
                      <a:gd name="connsiteX0" fmla="*/ 379359 w 3363253"/>
                      <a:gd name="connsiteY0" fmla="*/ 327294 h 978292"/>
                      <a:gd name="connsiteX1" fmla="*/ 1350152 w 3363253"/>
                      <a:gd name="connsiteY1" fmla="*/ 583792 h 978292"/>
                      <a:gd name="connsiteX2" fmla="*/ 2761259 w 3363253"/>
                      <a:gd name="connsiteY2" fmla="*/ 239071 h 978292"/>
                      <a:gd name="connsiteX3" fmla="*/ 3361322 w 3363253"/>
                      <a:gd name="connsiteY3" fmla="*/ 7290 h 978292"/>
                      <a:gd name="connsiteX4" fmla="*/ 2589578 w 3363253"/>
                      <a:gd name="connsiteY4" fmla="*/ 514115 h 978292"/>
                      <a:gd name="connsiteX5" fmla="*/ 1543076 w 3363253"/>
                      <a:gd name="connsiteY5" fmla="*/ 971810 h 978292"/>
                      <a:gd name="connsiteX6" fmla="*/ 63065 w 3363253"/>
                      <a:gd name="connsiteY6" fmla="*/ 473671 h 978292"/>
                      <a:gd name="connsiteX7" fmla="*/ 379359 w 3363253"/>
                      <a:gd name="connsiteY7" fmla="*/ 327294 h 978292"/>
                      <a:gd name="connsiteX0" fmla="*/ 379359 w 2853885"/>
                      <a:gd name="connsiteY0" fmla="*/ 88806 h 739804"/>
                      <a:gd name="connsiteX1" fmla="*/ 1350152 w 2853885"/>
                      <a:gd name="connsiteY1" fmla="*/ 345304 h 739804"/>
                      <a:gd name="connsiteX2" fmla="*/ 2761259 w 2853885"/>
                      <a:gd name="connsiteY2" fmla="*/ 583 h 739804"/>
                      <a:gd name="connsiteX3" fmla="*/ 2589578 w 2853885"/>
                      <a:gd name="connsiteY3" fmla="*/ 275627 h 739804"/>
                      <a:gd name="connsiteX4" fmla="*/ 1543076 w 2853885"/>
                      <a:gd name="connsiteY4" fmla="*/ 733322 h 739804"/>
                      <a:gd name="connsiteX5" fmla="*/ 63065 w 2853885"/>
                      <a:gd name="connsiteY5" fmla="*/ 235183 h 739804"/>
                      <a:gd name="connsiteX6" fmla="*/ 379359 w 2853885"/>
                      <a:gd name="connsiteY6" fmla="*/ 88806 h 739804"/>
                      <a:gd name="connsiteX0" fmla="*/ 379359 w 2638303"/>
                      <a:gd name="connsiteY0" fmla="*/ 136221 h 787219"/>
                      <a:gd name="connsiteX1" fmla="*/ 1350152 w 2638303"/>
                      <a:gd name="connsiteY1" fmla="*/ 392719 h 787219"/>
                      <a:gd name="connsiteX2" fmla="*/ 2101983 w 2638303"/>
                      <a:gd name="connsiteY2" fmla="*/ 457 h 787219"/>
                      <a:gd name="connsiteX3" fmla="*/ 2589578 w 2638303"/>
                      <a:gd name="connsiteY3" fmla="*/ 323042 h 787219"/>
                      <a:gd name="connsiteX4" fmla="*/ 1543076 w 2638303"/>
                      <a:gd name="connsiteY4" fmla="*/ 780737 h 787219"/>
                      <a:gd name="connsiteX5" fmla="*/ 63065 w 2638303"/>
                      <a:gd name="connsiteY5" fmla="*/ 282598 h 787219"/>
                      <a:gd name="connsiteX6" fmla="*/ 379359 w 2638303"/>
                      <a:gd name="connsiteY6" fmla="*/ 136221 h 787219"/>
                      <a:gd name="connsiteX0" fmla="*/ 390931 w 2644581"/>
                      <a:gd name="connsiteY0" fmla="*/ 135891 h 786889"/>
                      <a:gd name="connsiteX1" fmla="*/ 1864745 w 2644581"/>
                      <a:gd name="connsiteY1" fmla="*/ 282184 h 786889"/>
                      <a:gd name="connsiteX2" fmla="*/ 2113555 w 2644581"/>
                      <a:gd name="connsiteY2" fmla="*/ 127 h 786889"/>
                      <a:gd name="connsiteX3" fmla="*/ 2601150 w 2644581"/>
                      <a:gd name="connsiteY3" fmla="*/ 322712 h 786889"/>
                      <a:gd name="connsiteX4" fmla="*/ 1554648 w 2644581"/>
                      <a:gd name="connsiteY4" fmla="*/ 780407 h 786889"/>
                      <a:gd name="connsiteX5" fmla="*/ 74637 w 2644581"/>
                      <a:gd name="connsiteY5" fmla="*/ 282268 h 786889"/>
                      <a:gd name="connsiteX6" fmla="*/ 390931 w 2644581"/>
                      <a:gd name="connsiteY6" fmla="*/ 135891 h 786889"/>
                      <a:gd name="connsiteX0" fmla="*/ 390931 w 2581353"/>
                      <a:gd name="connsiteY0" fmla="*/ 143518 h 803668"/>
                      <a:gd name="connsiteX1" fmla="*/ 1864745 w 2581353"/>
                      <a:gd name="connsiteY1" fmla="*/ 289811 h 803668"/>
                      <a:gd name="connsiteX2" fmla="*/ 2113555 w 2581353"/>
                      <a:gd name="connsiteY2" fmla="*/ 7754 h 803668"/>
                      <a:gd name="connsiteX3" fmla="*/ 2534243 w 2581353"/>
                      <a:gd name="connsiteY3" fmla="*/ 657112 h 803668"/>
                      <a:gd name="connsiteX4" fmla="*/ 1554648 w 2581353"/>
                      <a:gd name="connsiteY4" fmla="*/ 788034 h 803668"/>
                      <a:gd name="connsiteX5" fmla="*/ 74637 w 2581353"/>
                      <a:gd name="connsiteY5" fmla="*/ 289895 h 803668"/>
                      <a:gd name="connsiteX6" fmla="*/ 390931 w 2581353"/>
                      <a:gd name="connsiteY6" fmla="*/ 143518 h 803668"/>
                      <a:gd name="connsiteX0" fmla="*/ 377783 w 2575552"/>
                      <a:gd name="connsiteY0" fmla="*/ 140759 h 800909"/>
                      <a:gd name="connsiteX1" fmla="*/ 1268685 w 2575552"/>
                      <a:gd name="connsiteY1" fmla="*/ 343536 h 800909"/>
                      <a:gd name="connsiteX2" fmla="*/ 2100407 w 2575552"/>
                      <a:gd name="connsiteY2" fmla="*/ 4995 h 800909"/>
                      <a:gd name="connsiteX3" fmla="*/ 2521095 w 2575552"/>
                      <a:gd name="connsiteY3" fmla="*/ 654353 h 800909"/>
                      <a:gd name="connsiteX4" fmla="*/ 1541500 w 2575552"/>
                      <a:gd name="connsiteY4" fmla="*/ 785275 h 800909"/>
                      <a:gd name="connsiteX5" fmla="*/ 61489 w 2575552"/>
                      <a:gd name="connsiteY5" fmla="*/ 287136 h 800909"/>
                      <a:gd name="connsiteX6" fmla="*/ 377783 w 2575552"/>
                      <a:gd name="connsiteY6" fmla="*/ 140759 h 800909"/>
                      <a:gd name="connsiteX0" fmla="*/ 377783 w 2575552"/>
                      <a:gd name="connsiteY0" fmla="*/ 140759 h 661956"/>
                      <a:gd name="connsiteX1" fmla="*/ 1268685 w 2575552"/>
                      <a:gd name="connsiteY1" fmla="*/ 343536 h 661956"/>
                      <a:gd name="connsiteX2" fmla="*/ 2100407 w 2575552"/>
                      <a:gd name="connsiteY2" fmla="*/ 4995 h 661956"/>
                      <a:gd name="connsiteX3" fmla="*/ 2521095 w 2575552"/>
                      <a:gd name="connsiteY3" fmla="*/ 654353 h 661956"/>
                      <a:gd name="connsiteX4" fmla="*/ 724542 w 2575552"/>
                      <a:gd name="connsiteY4" fmla="*/ 592900 h 661956"/>
                      <a:gd name="connsiteX5" fmla="*/ 61489 w 2575552"/>
                      <a:gd name="connsiteY5" fmla="*/ 287136 h 661956"/>
                      <a:gd name="connsiteX6" fmla="*/ 377783 w 2575552"/>
                      <a:gd name="connsiteY6" fmla="*/ 140759 h 661956"/>
                      <a:gd name="connsiteX0" fmla="*/ 377783 w 2503813"/>
                      <a:gd name="connsiteY0" fmla="*/ 136405 h 597137"/>
                      <a:gd name="connsiteX1" fmla="*/ 1268685 w 2503813"/>
                      <a:gd name="connsiteY1" fmla="*/ 339182 h 597137"/>
                      <a:gd name="connsiteX2" fmla="*/ 2100407 w 2503813"/>
                      <a:gd name="connsiteY2" fmla="*/ 641 h 597137"/>
                      <a:gd name="connsiteX3" fmla="*/ 2442448 w 2503813"/>
                      <a:gd name="connsiteY3" fmla="*/ 267674 h 597137"/>
                      <a:gd name="connsiteX4" fmla="*/ 724542 w 2503813"/>
                      <a:gd name="connsiteY4" fmla="*/ 588546 h 597137"/>
                      <a:gd name="connsiteX5" fmla="*/ 61489 w 2503813"/>
                      <a:gd name="connsiteY5" fmla="*/ 282782 h 597137"/>
                      <a:gd name="connsiteX6" fmla="*/ 377783 w 2503813"/>
                      <a:gd name="connsiteY6" fmla="*/ 136405 h 597137"/>
                      <a:gd name="connsiteX0" fmla="*/ 377783 w 2442448"/>
                      <a:gd name="connsiteY0" fmla="*/ 136693 h 597425"/>
                      <a:gd name="connsiteX1" fmla="*/ 1268685 w 2442448"/>
                      <a:gd name="connsiteY1" fmla="*/ 339470 h 597425"/>
                      <a:gd name="connsiteX2" fmla="*/ 2100407 w 2442448"/>
                      <a:gd name="connsiteY2" fmla="*/ 929 h 597425"/>
                      <a:gd name="connsiteX3" fmla="*/ 2442448 w 2442448"/>
                      <a:gd name="connsiteY3" fmla="*/ 267962 h 597425"/>
                      <a:gd name="connsiteX4" fmla="*/ 724542 w 2442448"/>
                      <a:gd name="connsiteY4" fmla="*/ 588834 h 597425"/>
                      <a:gd name="connsiteX5" fmla="*/ 61489 w 2442448"/>
                      <a:gd name="connsiteY5" fmla="*/ 283070 h 597425"/>
                      <a:gd name="connsiteX6" fmla="*/ 377783 w 2442448"/>
                      <a:gd name="connsiteY6" fmla="*/ 136693 h 597425"/>
                      <a:gd name="connsiteX0" fmla="*/ 32584 w 2097249"/>
                      <a:gd name="connsiteY0" fmla="*/ 136693 h 597425"/>
                      <a:gd name="connsiteX1" fmla="*/ 923486 w 2097249"/>
                      <a:gd name="connsiteY1" fmla="*/ 339470 h 597425"/>
                      <a:gd name="connsiteX2" fmla="*/ 1755208 w 2097249"/>
                      <a:gd name="connsiteY2" fmla="*/ 929 h 597425"/>
                      <a:gd name="connsiteX3" fmla="*/ 2097249 w 2097249"/>
                      <a:gd name="connsiteY3" fmla="*/ 267962 h 597425"/>
                      <a:gd name="connsiteX4" fmla="*/ 379343 w 2097249"/>
                      <a:gd name="connsiteY4" fmla="*/ 588834 h 597425"/>
                      <a:gd name="connsiteX5" fmla="*/ 32584 w 2097249"/>
                      <a:gd name="connsiteY5" fmla="*/ 136693 h 597425"/>
                      <a:gd name="connsiteX0" fmla="*/ 255037 w 2319702"/>
                      <a:gd name="connsiteY0" fmla="*/ 136693 h 415655"/>
                      <a:gd name="connsiteX1" fmla="*/ 1145939 w 2319702"/>
                      <a:gd name="connsiteY1" fmla="*/ 339470 h 415655"/>
                      <a:gd name="connsiteX2" fmla="*/ 1977661 w 2319702"/>
                      <a:gd name="connsiteY2" fmla="*/ 929 h 415655"/>
                      <a:gd name="connsiteX3" fmla="*/ 2319702 w 2319702"/>
                      <a:gd name="connsiteY3" fmla="*/ 267962 h 415655"/>
                      <a:gd name="connsiteX4" fmla="*/ 166791 w 2319702"/>
                      <a:gd name="connsiteY4" fmla="*/ 400102 h 415655"/>
                      <a:gd name="connsiteX5" fmla="*/ 255037 w 2319702"/>
                      <a:gd name="connsiteY5" fmla="*/ 136693 h 415655"/>
                      <a:gd name="connsiteX0" fmla="*/ 263274 w 2327939"/>
                      <a:gd name="connsiteY0" fmla="*/ 135959 h 414921"/>
                      <a:gd name="connsiteX1" fmla="*/ 1351389 w 2327939"/>
                      <a:gd name="connsiteY1" fmla="*/ 222733 h 414921"/>
                      <a:gd name="connsiteX2" fmla="*/ 1985898 w 2327939"/>
                      <a:gd name="connsiteY2" fmla="*/ 195 h 414921"/>
                      <a:gd name="connsiteX3" fmla="*/ 2327939 w 2327939"/>
                      <a:gd name="connsiteY3" fmla="*/ 267228 h 414921"/>
                      <a:gd name="connsiteX4" fmla="*/ 175028 w 2327939"/>
                      <a:gd name="connsiteY4" fmla="*/ 399368 h 414921"/>
                      <a:gd name="connsiteX5" fmla="*/ 263274 w 2327939"/>
                      <a:gd name="connsiteY5" fmla="*/ 135959 h 414921"/>
                      <a:gd name="connsiteX0" fmla="*/ 248493 w 2313158"/>
                      <a:gd name="connsiteY0" fmla="*/ 135959 h 414921"/>
                      <a:gd name="connsiteX1" fmla="*/ 1336608 w 2313158"/>
                      <a:gd name="connsiteY1" fmla="*/ 222733 h 414921"/>
                      <a:gd name="connsiteX2" fmla="*/ 1971117 w 2313158"/>
                      <a:gd name="connsiteY2" fmla="*/ 195 h 414921"/>
                      <a:gd name="connsiteX3" fmla="*/ 2313158 w 2313158"/>
                      <a:gd name="connsiteY3" fmla="*/ 267228 h 414921"/>
                      <a:gd name="connsiteX4" fmla="*/ 160247 w 2313158"/>
                      <a:gd name="connsiteY4" fmla="*/ 399368 h 414921"/>
                      <a:gd name="connsiteX5" fmla="*/ 248493 w 2313158"/>
                      <a:gd name="connsiteY5" fmla="*/ 135959 h 414921"/>
                      <a:gd name="connsiteX0" fmla="*/ 248493 w 2313158"/>
                      <a:gd name="connsiteY0" fmla="*/ 135959 h 417871"/>
                      <a:gd name="connsiteX1" fmla="*/ 1336608 w 2313158"/>
                      <a:gd name="connsiteY1" fmla="*/ 222733 h 417871"/>
                      <a:gd name="connsiteX2" fmla="*/ 1971117 w 2313158"/>
                      <a:gd name="connsiteY2" fmla="*/ 195 h 417871"/>
                      <a:gd name="connsiteX3" fmla="*/ 2313158 w 2313158"/>
                      <a:gd name="connsiteY3" fmla="*/ 267228 h 417871"/>
                      <a:gd name="connsiteX4" fmla="*/ 160247 w 2313158"/>
                      <a:gd name="connsiteY4" fmla="*/ 399368 h 417871"/>
                      <a:gd name="connsiteX5" fmla="*/ 248493 w 2313158"/>
                      <a:gd name="connsiteY5" fmla="*/ 135959 h 417871"/>
                      <a:gd name="connsiteX0" fmla="*/ 248493 w 2549589"/>
                      <a:gd name="connsiteY0" fmla="*/ 135959 h 417871"/>
                      <a:gd name="connsiteX1" fmla="*/ 1336608 w 2549589"/>
                      <a:gd name="connsiteY1" fmla="*/ 222733 h 417871"/>
                      <a:gd name="connsiteX2" fmla="*/ 1971117 w 2549589"/>
                      <a:gd name="connsiteY2" fmla="*/ 195 h 417871"/>
                      <a:gd name="connsiteX3" fmla="*/ 2313158 w 2549589"/>
                      <a:gd name="connsiteY3" fmla="*/ 267228 h 417871"/>
                      <a:gd name="connsiteX4" fmla="*/ 160247 w 2549589"/>
                      <a:gd name="connsiteY4" fmla="*/ 399368 h 417871"/>
                      <a:gd name="connsiteX5" fmla="*/ 248493 w 2549589"/>
                      <a:gd name="connsiteY5" fmla="*/ 135959 h 417871"/>
                      <a:gd name="connsiteX0" fmla="*/ 248493 w 2549589"/>
                      <a:gd name="connsiteY0" fmla="*/ 135959 h 402543"/>
                      <a:gd name="connsiteX1" fmla="*/ 1336608 w 2549589"/>
                      <a:gd name="connsiteY1" fmla="*/ 222733 h 402543"/>
                      <a:gd name="connsiteX2" fmla="*/ 1971117 w 2549589"/>
                      <a:gd name="connsiteY2" fmla="*/ 195 h 402543"/>
                      <a:gd name="connsiteX3" fmla="*/ 2313158 w 2549589"/>
                      <a:gd name="connsiteY3" fmla="*/ 267228 h 402543"/>
                      <a:gd name="connsiteX4" fmla="*/ 160247 w 2549589"/>
                      <a:gd name="connsiteY4" fmla="*/ 399368 h 402543"/>
                      <a:gd name="connsiteX5" fmla="*/ 248493 w 2549589"/>
                      <a:gd name="connsiteY5" fmla="*/ 135959 h 402543"/>
                      <a:gd name="connsiteX0" fmla="*/ 416275 w 2717371"/>
                      <a:gd name="connsiteY0" fmla="*/ 135959 h 426609"/>
                      <a:gd name="connsiteX1" fmla="*/ 1504390 w 2717371"/>
                      <a:gd name="connsiteY1" fmla="*/ 222733 h 426609"/>
                      <a:gd name="connsiteX2" fmla="*/ 2138899 w 2717371"/>
                      <a:gd name="connsiteY2" fmla="*/ 195 h 426609"/>
                      <a:gd name="connsiteX3" fmla="*/ 2480940 w 2717371"/>
                      <a:gd name="connsiteY3" fmla="*/ 267228 h 426609"/>
                      <a:gd name="connsiteX4" fmla="*/ 328029 w 2717371"/>
                      <a:gd name="connsiteY4" fmla="*/ 399368 h 426609"/>
                      <a:gd name="connsiteX5" fmla="*/ 416275 w 2717371"/>
                      <a:gd name="connsiteY5" fmla="*/ 135959 h 426609"/>
                      <a:gd name="connsiteX0" fmla="*/ 284265 w 2585361"/>
                      <a:gd name="connsiteY0" fmla="*/ 135959 h 406617"/>
                      <a:gd name="connsiteX1" fmla="*/ 1372380 w 2585361"/>
                      <a:gd name="connsiteY1" fmla="*/ 222733 h 406617"/>
                      <a:gd name="connsiteX2" fmla="*/ 2006889 w 2585361"/>
                      <a:gd name="connsiteY2" fmla="*/ 195 h 406617"/>
                      <a:gd name="connsiteX3" fmla="*/ 2348930 w 2585361"/>
                      <a:gd name="connsiteY3" fmla="*/ 267228 h 406617"/>
                      <a:gd name="connsiteX4" fmla="*/ 196019 w 2585361"/>
                      <a:gd name="connsiteY4" fmla="*/ 399368 h 406617"/>
                      <a:gd name="connsiteX5" fmla="*/ 284265 w 2585361"/>
                      <a:gd name="connsiteY5" fmla="*/ 135959 h 406617"/>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95694 w 2428891"/>
                      <a:gd name="connsiteY0" fmla="*/ 147589 h 420353"/>
                      <a:gd name="connsiteX1" fmla="*/ 1383809 w 2428891"/>
                      <a:gd name="connsiteY1" fmla="*/ 234363 h 420353"/>
                      <a:gd name="connsiteX2" fmla="*/ 2018318 w 2428891"/>
                      <a:gd name="connsiteY2" fmla="*/ 11825 h 420353"/>
                      <a:gd name="connsiteX3" fmla="*/ 2360359 w 2428891"/>
                      <a:gd name="connsiteY3" fmla="*/ 278858 h 420353"/>
                      <a:gd name="connsiteX4" fmla="*/ 207448 w 2428891"/>
                      <a:gd name="connsiteY4" fmla="*/ 410998 h 420353"/>
                      <a:gd name="connsiteX5" fmla="*/ 295694 w 2428891"/>
                      <a:gd name="connsiteY5" fmla="*/ 147589 h 420353"/>
                      <a:gd name="connsiteX0" fmla="*/ 581083 w 2291764"/>
                      <a:gd name="connsiteY0" fmla="*/ 97330 h 418136"/>
                      <a:gd name="connsiteX1" fmla="*/ 1246682 w 2291764"/>
                      <a:gd name="connsiteY1" fmla="*/ 234363 h 418136"/>
                      <a:gd name="connsiteX2" fmla="*/ 1881191 w 2291764"/>
                      <a:gd name="connsiteY2" fmla="*/ 11825 h 418136"/>
                      <a:gd name="connsiteX3" fmla="*/ 2223232 w 2291764"/>
                      <a:gd name="connsiteY3" fmla="*/ 278858 h 418136"/>
                      <a:gd name="connsiteX4" fmla="*/ 70321 w 2291764"/>
                      <a:gd name="connsiteY4" fmla="*/ 410998 h 418136"/>
                      <a:gd name="connsiteX5" fmla="*/ 581083 w 2291764"/>
                      <a:gd name="connsiteY5" fmla="*/ 97330 h 418136"/>
                      <a:gd name="connsiteX0" fmla="*/ 581083 w 2254300"/>
                      <a:gd name="connsiteY0" fmla="*/ 81542 h 400845"/>
                      <a:gd name="connsiteX1" fmla="*/ 1246682 w 2254300"/>
                      <a:gd name="connsiteY1" fmla="*/ 218575 h 400845"/>
                      <a:gd name="connsiteX2" fmla="*/ 1375042 w 2254300"/>
                      <a:gd name="connsiteY2" fmla="*/ 11373 h 400845"/>
                      <a:gd name="connsiteX3" fmla="*/ 2223232 w 2254300"/>
                      <a:gd name="connsiteY3" fmla="*/ 263070 h 400845"/>
                      <a:gd name="connsiteX4" fmla="*/ 70321 w 2254300"/>
                      <a:gd name="connsiteY4" fmla="*/ 395210 h 400845"/>
                      <a:gd name="connsiteX5" fmla="*/ 581083 w 2254300"/>
                      <a:gd name="connsiteY5" fmla="*/ 81542 h 40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4300" h="400845">
                        <a:moveTo>
                          <a:pt x="581083" y="81542"/>
                        </a:moveTo>
                        <a:cubicBezTo>
                          <a:pt x="764664" y="129541"/>
                          <a:pt x="1114356" y="230270"/>
                          <a:pt x="1246682" y="218575"/>
                        </a:cubicBezTo>
                        <a:cubicBezTo>
                          <a:pt x="1379009" y="206880"/>
                          <a:pt x="1302157" y="79268"/>
                          <a:pt x="1375042" y="11373"/>
                        </a:cubicBezTo>
                        <a:cubicBezTo>
                          <a:pt x="1447927" y="-56522"/>
                          <a:pt x="2440686" y="199097"/>
                          <a:pt x="2223232" y="263070"/>
                        </a:cubicBezTo>
                        <a:cubicBezTo>
                          <a:pt x="2005778" y="327043"/>
                          <a:pt x="344012" y="425465"/>
                          <a:pt x="70321" y="395210"/>
                        </a:cubicBezTo>
                        <a:cubicBezTo>
                          <a:pt x="-203370" y="364955"/>
                          <a:pt x="397502" y="33543"/>
                          <a:pt x="581083" y="81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4"/>
                  <p:cNvSpPr/>
                  <p:nvPr/>
                </p:nvSpPr>
                <p:spPr>
                  <a:xfrm rot="17490102">
                    <a:off x="4438127" y="4317092"/>
                    <a:ext cx="420146" cy="334607"/>
                  </a:xfrm>
                  <a:custGeom>
                    <a:avLst/>
                    <a:gdLst>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492570"/>
                      <a:gd name="connsiteY0" fmla="*/ 533400 h 1066800"/>
                      <a:gd name="connsiteX1" fmla="*/ 685800 w 1492570"/>
                      <a:gd name="connsiteY1" fmla="*/ 0 h 1066800"/>
                      <a:gd name="connsiteX2" fmla="*/ 1371600 w 1492570"/>
                      <a:gd name="connsiteY2" fmla="*/ 533400 h 1066800"/>
                      <a:gd name="connsiteX3" fmla="*/ 685800 w 1492570"/>
                      <a:gd name="connsiteY3" fmla="*/ 1066800 h 1066800"/>
                      <a:gd name="connsiteX4" fmla="*/ 0 w 1492570"/>
                      <a:gd name="connsiteY4" fmla="*/ 533400 h 1066800"/>
                      <a:gd name="connsiteX0" fmla="*/ 0 w 1486433"/>
                      <a:gd name="connsiteY0" fmla="*/ 533961 h 1068185"/>
                      <a:gd name="connsiteX1" fmla="*/ 685800 w 1486433"/>
                      <a:gd name="connsiteY1" fmla="*/ 561 h 1068185"/>
                      <a:gd name="connsiteX2" fmla="*/ 1380226 w 1486433"/>
                      <a:gd name="connsiteY2" fmla="*/ 430444 h 1068185"/>
                      <a:gd name="connsiteX3" fmla="*/ 685800 w 1486433"/>
                      <a:gd name="connsiteY3" fmla="*/ 1067361 h 1068185"/>
                      <a:gd name="connsiteX4" fmla="*/ 0 w 1486433"/>
                      <a:gd name="connsiteY4" fmla="*/ 533961 h 1068185"/>
                      <a:gd name="connsiteX0" fmla="*/ 136262 w 1622695"/>
                      <a:gd name="connsiteY0" fmla="*/ 533961 h 1067877"/>
                      <a:gd name="connsiteX1" fmla="*/ 822062 w 1622695"/>
                      <a:gd name="connsiteY1" fmla="*/ 561 h 1067877"/>
                      <a:gd name="connsiteX2" fmla="*/ 1516488 w 1622695"/>
                      <a:gd name="connsiteY2" fmla="*/ 430444 h 1067877"/>
                      <a:gd name="connsiteX3" fmla="*/ 822062 w 1622695"/>
                      <a:gd name="connsiteY3" fmla="*/ 1067361 h 1067877"/>
                      <a:gd name="connsiteX4" fmla="*/ 136262 w 1622695"/>
                      <a:gd name="connsiteY4" fmla="*/ 533961 h 1067877"/>
                      <a:gd name="connsiteX0" fmla="*/ 119863 w 1606296"/>
                      <a:gd name="connsiteY0" fmla="*/ 533961 h 1068185"/>
                      <a:gd name="connsiteX1" fmla="*/ 805663 w 1606296"/>
                      <a:gd name="connsiteY1" fmla="*/ 561 h 1068185"/>
                      <a:gd name="connsiteX2" fmla="*/ 1500089 w 1606296"/>
                      <a:gd name="connsiteY2" fmla="*/ 430444 h 1068185"/>
                      <a:gd name="connsiteX3" fmla="*/ 805663 w 1606296"/>
                      <a:gd name="connsiteY3" fmla="*/ 1067361 h 1068185"/>
                      <a:gd name="connsiteX4" fmla="*/ 119863 w 1606296"/>
                      <a:gd name="connsiteY4" fmla="*/ 533961 h 1068185"/>
                      <a:gd name="connsiteX0" fmla="*/ 91252 w 1577685"/>
                      <a:gd name="connsiteY0" fmla="*/ 533961 h 1067839"/>
                      <a:gd name="connsiteX1" fmla="*/ 777052 w 1577685"/>
                      <a:gd name="connsiteY1" fmla="*/ 561 h 1067839"/>
                      <a:gd name="connsiteX2" fmla="*/ 1471478 w 1577685"/>
                      <a:gd name="connsiteY2" fmla="*/ 430444 h 1067839"/>
                      <a:gd name="connsiteX3" fmla="*/ 777052 w 1577685"/>
                      <a:gd name="connsiteY3" fmla="*/ 1067361 h 1067839"/>
                      <a:gd name="connsiteX4" fmla="*/ 91252 w 1577685"/>
                      <a:gd name="connsiteY4" fmla="*/ 533961 h 1067839"/>
                      <a:gd name="connsiteX0" fmla="*/ 97023 w 1504750"/>
                      <a:gd name="connsiteY0" fmla="*/ 395458 h 1066948"/>
                      <a:gd name="connsiteX1" fmla="*/ 705185 w 1504750"/>
                      <a:gd name="connsiteY1" fmla="*/ 81 h 1066948"/>
                      <a:gd name="connsiteX2" fmla="*/ 1399611 w 1504750"/>
                      <a:gd name="connsiteY2" fmla="*/ 429964 h 1066948"/>
                      <a:gd name="connsiteX3" fmla="*/ 705185 w 1504750"/>
                      <a:gd name="connsiteY3" fmla="*/ 1066881 h 1066948"/>
                      <a:gd name="connsiteX4" fmla="*/ 97023 w 1504750"/>
                      <a:gd name="connsiteY4" fmla="*/ 395458 h 1066948"/>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6035 w 1427265"/>
                      <a:gd name="connsiteY0" fmla="*/ 395377 h 1066800"/>
                      <a:gd name="connsiteX1" fmla="*/ 704197 w 1427265"/>
                      <a:gd name="connsiteY1" fmla="*/ 0 h 1066800"/>
                      <a:gd name="connsiteX2" fmla="*/ 1329611 w 1427265"/>
                      <a:gd name="connsiteY2" fmla="*/ 395377 h 1066800"/>
                      <a:gd name="connsiteX3" fmla="*/ 704197 w 1427265"/>
                      <a:gd name="connsiteY3" fmla="*/ 1066800 h 1066800"/>
                      <a:gd name="connsiteX4" fmla="*/ 96035 w 1427265"/>
                      <a:gd name="connsiteY4" fmla="*/ 395377 h 1066800"/>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234672"/>
                      <a:gd name="connsiteY0" fmla="*/ 395377 h 409787"/>
                      <a:gd name="connsiteX1" fmla="*/ 608178 w 1234672"/>
                      <a:gd name="connsiteY1" fmla="*/ 0 h 409787"/>
                      <a:gd name="connsiteX2" fmla="*/ 1233592 w 1234672"/>
                      <a:gd name="connsiteY2" fmla="*/ 395377 h 409787"/>
                      <a:gd name="connsiteX3" fmla="*/ 625431 w 1234672"/>
                      <a:gd name="connsiteY3" fmla="*/ 255917 h 409787"/>
                      <a:gd name="connsiteX4" fmla="*/ 16 w 1234672"/>
                      <a:gd name="connsiteY4" fmla="*/ 395377 h 409787"/>
                      <a:gd name="connsiteX0" fmla="*/ 6278 w 1240934"/>
                      <a:gd name="connsiteY0" fmla="*/ 395377 h 414831"/>
                      <a:gd name="connsiteX1" fmla="*/ 614440 w 1240934"/>
                      <a:gd name="connsiteY1" fmla="*/ 0 h 414831"/>
                      <a:gd name="connsiteX2" fmla="*/ 1239854 w 1240934"/>
                      <a:gd name="connsiteY2" fmla="*/ 395377 h 414831"/>
                      <a:gd name="connsiteX3" fmla="*/ 631693 w 1240934"/>
                      <a:gd name="connsiteY3" fmla="*/ 255917 h 414831"/>
                      <a:gd name="connsiteX4" fmla="*/ 317406 w 1240934"/>
                      <a:gd name="connsiteY4" fmla="*/ 344066 h 414831"/>
                      <a:gd name="connsiteX5" fmla="*/ 6278 w 1240934"/>
                      <a:gd name="connsiteY5" fmla="*/ 395377 h 414831"/>
                      <a:gd name="connsiteX0" fmla="*/ 43 w 1234699"/>
                      <a:gd name="connsiteY0" fmla="*/ 395377 h 739943"/>
                      <a:gd name="connsiteX1" fmla="*/ 608205 w 1234699"/>
                      <a:gd name="connsiteY1" fmla="*/ 0 h 739943"/>
                      <a:gd name="connsiteX2" fmla="*/ 1233619 w 1234699"/>
                      <a:gd name="connsiteY2" fmla="*/ 395377 h 739943"/>
                      <a:gd name="connsiteX3" fmla="*/ 625458 w 1234699"/>
                      <a:gd name="connsiteY3" fmla="*/ 255917 h 739943"/>
                      <a:gd name="connsiteX4" fmla="*/ 576449 w 1234699"/>
                      <a:gd name="connsiteY4" fmla="*/ 738389 h 739943"/>
                      <a:gd name="connsiteX5" fmla="*/ 43 w 1234699"/>
                      <a:gd name="connsiteY5" fmla="*/ 395377 h 739943"/>
                      <a:gd name="connsiteX0" fmla="*/ 43 w 1234699"/>
                      <a:gd name="connsiteY0" fmla="*/ 395377 h 1234144"/>
                      <a:gd name="connsiteX1" fmla="*/ 608205 w 1234699"/>
                      <a:gd name="connsiteY1" fmla="*/ 0 h 1234144"/>
                      <a:gd name="connsiteX2" fmla="*/ 1233619 w 1234699"/>
                      <a:gd name="connsiteY2" fmla="*/ 395377 h 1234144"/>
                      <a:gd name="connsiteX3" fmla="*/ 957055 w 1234699"/>
                      <a:gd name="connsiteY3" fmla="*/ 1230127 h 1234144"/>
                      <a:gd name="connsiteX4" fmla="*/ 576449 w 1234699"/>
                      <a:gd name="connsiteY4" fmla="*/ 738389 h 1234144"/>
                      <a:gd name="connsiteX5" fmla="*/ 43 w 1234699"/>
                      <a:gd name="connsiteY5" fmla="*/ 395377 h 1234144"/>
                      <a:gd name="connsiteX0" fmla="*/ 1 w 1234657"/>
                      <a:gd name="connsiteY0" fmla="*/ 395377 h 1230127"/>
                      <a:gd name="connsiteX1" fmla="*/ 608163 w 1234657"/>
                      <a:gd name="connsiteY1" fmla="*/ 0 h 1230127"/>
                      <a:gd name="connsiteX2" fmla="*/ 1233577 w 1234657"/>
                      <a:gd name="connsiteY2" fmla="*/ 395377 h 1230127"/>
                      <a:gd name="connsiteX3" fmla="*/ 957013 w 1234657"/>
                      <a:gd name="connsiteY3" fmla="*/ 1230127 h 1230127"/>
                      <a:gd name="connsiteX4" fmla="*/ 609570 w 1234657"/>
                      <a:gd name="connsiteY4" fmla="*/ 390456 h 1230127"/>
                      <a:gd name="connsiteX5" fmla="*/ 1 w 1234657"/>
                      <a:gd name="connsiteY5" fmla="*/ 395377 h 1230127"/>
                      <a:gd name="connsiteX0" fmla="*/ 1 w 1251890"/>
                      <a:gd name="connsiteY0" fmla="*/ 395377 h 1237254"/>
                      <a:gd name="connsiteX1" fmla="*/ 608163 w 1251890"/>
                      <a:gd name="connsiteY1" fmla="*/ 0 h 1237254"/>
                      <a:gd name="connsiteX2" fmla="*/ 1233577 w 1251890"/>
                      <a:gd name="connsiteY2" fmla="*/ 395377 h 1237254"/>
                      <a:gd name="connsiteX3" fmla="*/ 1073809 w 1251890"/>
                      <a:gd name="connsiteY3" fmla="*/ 773182 h 1237254"/>
                      <a:gd name="connsiteX4" fmla="*/ 957013 w 1251890"/>
                      <a:gd name="connsiteY4" fmla="*/ 1230127 h 1237254"/>
                      <a:gd name="connsiteX5" fmla="*/ 609570 w 1251890"/>
                      <a:gd name="connsiteY5" fmla="*/ 390456 h 1237254"/>
                      <a:gd name="connsiteX6" fmla="*/ 1 w 1251890"/>
                      <a:gd name="connsiteY6" fmla="*/ 395377 h 1237254"/>
                      <a:gd name="connsiteX0" fmla="*/ 1 w 1245528"/>
                      <a:gd name="connsiteY0" fmla="*/ 395377 h 1230233"/>
                      <a:gd name="connsiteX1" fmla="*/ 608163 w 1245528"/>
                      <a:gd name="connsiteY1" fmla="*/ 0 h 1230233"/>
                      <a:gd name="connsiteX2" fmla="*/ 1233577 w 1245528"/>
                      <a:gd name="connsiteY2" fmla="*/ 395377 h 1230233"/>
                      <a:gd name="connsiteX3" fmla="*/ 941168 w 1245528"/>
                      <a:gd name="connsiteY3" fmla="*/ 448445 h 1230233"/>
                      <a:gd name="connsiteX4" fmla="*/ 957013 w 1245528"/>
                      <a:gd name="connsiteY4" fmla="*/ 1230127 h 1230233"/>
                      <a:gd name="connsiteX5" fmla="*/ 609570 w 1245528"/>
                      <a:gd name="connsiteY5" fmla="*/ 390456 h 1230233"/>
                      <a:gd name="connsiteX6" fmla="*/ 1 w 1245528"/>
                      <a:gd name="connsiteY6" fmla="*/ 395377 h 1230233"/>
                      <a:gd name="connsiteX0" fmla="*/ 1 w 1245532"/>
                      <a:gd name="connsiteY0" fmla="*/ 395377 h 1033116"/>
                      <a:gd name="connsiteX1" fmla="*/ 608163 w 1245532"/>
                      <a:gd name="connsiteY1" fmla="*/ 0 h 1033116"/>
                      <a:gd name="connsiteX2" fmla="*/ 1233577 w 1245532"/>
                      <a:gd name="connsiteY2" fmla="*/ 395377 h 1033116"/>
                      <a:gd name="connsiteX3" fmla="*/ 941168 w 1245532"/>
                      <a:gd name="connsiteY3" fmla="*/ 448445 h 1033116"/>
                      <a:gd name="connsiteX4" fmla="*/ 658573 w 1245532"/>
                      <a:gd name="connsiteY4" fmla="*/ 1032965 h 1033116"/>
                      <a:gd name="connsiteX5" fmla="*/ 609570 w 1245532"/>
                      <a:gd name="connsiteY5" fmla="*/ 390456 h 1033116"/>
                      <a:gd name="connsiteX6" fmla="*/ 1 w 1245532"/>
                      <a:gd name="connsiteY6" fmla="*/ 395377 h 1033116"/>
                      <a:gd name="connsiteX0" fmla="*/ 3265 w 1248792"/>
                      <a:gd name="connsiteY0" fmla="*/ 395377 h 1033062"/>
                      <a:gd name="connsiteX1" fmla="*/ 611427 w 1248792"/>
                      <a:gd name="connsiteY1" fmla="*/ 0 h 1033062"/>
                      <a:gd name="connsiteX2" fmla="*/ 1236841 w 1248792"/>
                      <a:gd name="connsiteY2" fmla="*/ 395377 h 1033062"/>
                      <a:gd name="connsiteX3" fmla="*/ 944432 w 1248792"/>
                      <a:gd name="connsiteY3" fmla="*/ 448445 h 1033062"/>
                      <a:gd name="connsiteX4" fmla="*/ 661837 w 1248792"/>
                      <a:gd name="connsiteY4" fmla="*/ 1032965 h 1033062"/>
                      <a:gd name="connsiteX5" fmla="*/ 380718 w 1248792"/>
                      <a:gd name="connsiteY5" fmla="*/ 402053 h 1033062"/>
                      <a:gd name="connsiteX6" fmla="*/ 3265 w 1248792"/>
                      <a:gd name="connsiteY6" fmla="*/ 395377 h 1033062"/>
                      <a:gd name="connsiteX0" fmla="*/ 3265 w 1245698"/>
                      <a:gd name="connsiteY0" fmla="*/ 395377 h 1032988"/>
                      <a:gd name="connsiteX1" fmla="*/ 611427 w 1245698"/>
                      <a:gd name="connsiteY1" fmla="*/ 0 h 1032988"/>
                      <a:gd name="connsiteX2" fmla="*/ 1236841 w 1245698"/>
                      <a:gd name="connsiteY2" fmla="*/ 395377 h 1032988"/>
                      <a:gd name="connsiteX3" fmla="*/ 811791 w 1245698"/>
                      <a:gd name="connsiteY3" fmla="*/ 425250 h 1032988"/>
                      <a:gd name="connsiteX4" fmla="*/ 661837 w 1245698"/>
                      <a:gd name="connsiteY4" fmla="*/ 1032965 h 1032988"/>
                      <a:gd name="connsiteX5" fmla="*/ 380718 w 1245698"/>
                      <a:gd name="connsiteY5" fmla="*/ 402053 h 1032988"/>
                      <a:gd name="connsiteX6" fmla="*/ 3265 w 1245698"/>
                      <a:gd name="connsiteY6" fmla="*/ 395377 h 1032988"/>
                      <a:gd name="connsiteX0" fmla="*/ 3265 w 1245698"/>
                      <a:gd name="connsiteY0" fmla="*/ 395377 h 638778"/>
                      <a:gd name="connsiteX1" fmla="*/ 611427 w 1245698"/>
                      <a:gd name="connsiteY1" fmla="*/ 0 h 638778"/>
                      <a:gd name="connsiteX2" fmla="*/ 1236841 w 1245698"/>
                      <a:gd name="connsiteY2" fmla="*/ 395377 h 638778"/>
                      <a:gd name="connsiteX3" fmla="*/ 811791 w 1245698"/>
                      <a:gd name="connsiteY3" fmla="*/ 425250 h 638778"/>
                      <a:gd name="connsiteX4" fmla="*/ 661837 w 1245698"/>
                      <a:gd name="connsiteY4" fmla="*/ 638643 h 638778"/>
                      <a:gd name="connsiteX5" fmla="*/ 380718 w 1245698"/>
                      <a:gd name="connsiteY5" fmla="*/ 402053 h 638778"/>
                      <a:gd name="connsiteX6" fmla="*/ 3265 w 1245698"/>
                      <a:gd name="connsiteY6" fmla="*/ 395377 h 638778"/>
                      <a:gd name="connsiteX0" fmla="*/ 3265 w 1245698"/>
                      <a:gd name="connsiteY0" fmla="*/ 395377 h 532034"/>
                      <a:gd name="connsiteX1" fmla="*/ 611427 w 1245698"/>
                      <a:gd name="connsiteY1" fmla="*/ 0 h 532034"/>
                      <a:gd name="connsiteX2" fmla="*/ 1236841 w 1245698"/>
                      <a:gd name="connsiteY2" fmla="*/ 395377 h 532034"/>
                      <a:gd name="connsiteX3" fmla="*/ 811791 w 1245698"/>
                      <a:gd name="connsiteY3" fmla="*/ 425250 h 532034"/>
                      <a:gd name="connsiteX4" fmla="*/ 602892 w 1245698"/>
                      <a:gd name="connsiteY4" fmla="*/ 525255 h 532034"/>
                      <a:gd name="connsiteX5" fmla="*/ 380718 w 1245698"/>
                      <a:gd name="connsiteY5" fmla="*/ 402053 h 532034"/>
                      <a:gd name="connsiteX6" fmla="*/ 3265 w 1245698"/>
                      <a:gd name="connsiteY6" fmla="*/ 395377 h 532034"/>
                      <a:gd name="connsiteX0" fmla="*/ 1483 w 1238650"/>
                      <a:gd name="connsiteY0" fmla="*/ 116002 h 252659"/>
                      <a:gd name="connsiteX1" fmla="*/ 529062 w 1238650"/>
                      <a:gd name="connsiteY1" fmla="*/ 0 h 252659"/>
                      <a:gd name="connsiteX2" fmla="*/ 1235059 w 1238650"/>
                      <a:gd name="connsiteY2" fmla="*/ 116002 h 252659"/>
                      <a:gd name="connsiteX3" fmla="*/ 810009 w 1238650"/>
                      <a:gd name="connsiteY3" fmla="*/ 145875 h 252659"/>
                      <a:gd name="connsiteX4" fmla="*/ 601110 w 1238650"/>
                      <a:gd name="connsiteY4" fmla="*/ 245880 h 252659"/>
                      <a:gd name="connsiteX5" fmla="*/ 378936 w 1238650"/>
                      <a:gd name="connsiteY5" fmla="*/ 122678 h 252659"/>
                      <a:gd name="connsiteX6" fmla="*/ 1483 w 1238650"/>
                      <a:gd name="connsiteY6" fmla="*/ 116002 h 252659"/>
                      <a:gd name="connsiteX0" fmla="*/ 698 w 1660931"/>
                      <a:gd name="connsiteY0" fmla="*/ 1342 h 515400"/>
                      <a:gd name="connsiteX1" fmla="*/ 951343 w 1660931"/>
                      <a:gd name="connsiteY1" fmla="*/ 262741 h 515400"/>
                      <a:gd name="connsiteX2" fmla="*/ 1657340 w 1660931"/>
                      <a:gd name="connsiteY2" fmla="*/ 378743 h 515400"/>
                      <a:gd name="connsiteX3" fmla="*/ 1232290 w 1660931"/>
                      <a:gd name="connsiteY3" fmla="*/ 408616 h 515400"/>
                      <a:gd name="connsiteX4" fmla="*/ 1023391 w 1660931"/>
                      <a:gd name="connsiteY4" fmla="*/ 508621 h 515400"/>
                      <a:gd name="connsiteX5" fmla="*/ 801217 w 1660931"/>
                      <a:gd name="connsiteY5" fmla="*/ 385419 h 515400"/>
                      <a:gd name="connsiteX6" fmla="*/ 698 w 1660931"/>
                      <a:gd name="connsiteY6" fmla="*/ 1342 h 515400"/>
                      <a:gd name="connsiteX0" fmla="*/ 698 w 2384237"/>
                      <a:gd name="connsiteY0" fmla="*/ 89403 h 597571"/>
                      <a:gd name="connsiteX1" fmla="*/ 951343 w 2384237"/>
                      <a:gd name="connsiteY1" fmla="*/ 350802 h 597571"/>
                      <a:gd name="connsiteX2" fmla="*/ 2382598 w 2384237"/>
                      <a:gd name="connsiteY2" fmla="*/ 1180 h 597571"/>
                      <a:gd name="connsiteX3" fmla="*/ 1232290 w 2384237"/>
                      <a:gd name="connsiteY3" fmla="*/ 496677 h 597571"/>
                      <a:gd name="connsiteX4" fmla="*/ 1023391 w 2384237"/>
                      <a:gd name="connsiteY4" fmla="*/ 596682 h 597571"/>
                      <a:gd name="connsiteX5" fmla="*/ 801217 w 2384237"/>
                      <a:gd name="connsiteY5" fmla="*/ 473480 h 597571"/>
                      <a:gd name="connsiteX6" fmla="*/ 698 w 2384237"/>
                      <a:gd name="connsiteY6" fmla="*/ 89403 h 597571"/>
                      <a:gd name="connsiteX0" fmla="*/ 7057 w 2389155"/>
                      <a:gd name="connsiteY0" fmla="*/ 92284 h 600452"/>
                      <a:gd name="connsiteX1" fmla="*/ 1320332 w 2389155"/>
                      <a:gd name="connsiteY1" fmla="*/ 255657 h 600452"/>
                      <a:gd name="connsiteX2" fmla="*/ 2388957 w 2389155"/>
                      <a:gd name="connsiteY2" fmla="*/ 4061 h 600452"/>
                      <a:gd name="connsiteX3" fmla="*/ 1238649 w 2389155"/>
                      <a:gd name="connsiteY3" fmla="*/ 499558 h 600452"/>
                      <a:gd name="connsiteX4" fmla="*/ 1029750 w 2389155"/>
                      <a:gd name="connsiteY4" fmla="*/ 599563 h 600452"/>
                      <a:gd name="connsiteX5" fmla="*/ 807576 w 2389155"/>
                      <a:gd name="connsiteY5" fmla="*/ 476361 h 600452"/>
                      <a:gd name="connsiteX6" fmla="*/ 7057 w 2389155"/>
                      <a:gd name="connsiteY6" fmla="*/ 92284 h 600452"/>
                      <a:gd name="connsiteX0" fmla="*/ 892 w 2384211"/>
                      <a:gd name="connsiteY0" fmla="*/ 89496 h 597664"/>
                      <a:gd name="connsiteX1" fmla="*/ 971685 w 2384211"/>
                      <a:gd name="connsiteY1" fmla="*/ 345994 h 597664"/>
                      <a:gd name="connsiteX2" fmla="*/ 2382792 w 2384211"/>
                      <a:gd name="connsiteY2" fmla="*/ 1273 h 597664"/>
                      <a:gd name="connsiteX3" fmla="*/ 1232484 w 2384211"/>
                      <a:gd name="connsiteY3" fmla="*/ 496770 h 597664"/>
                      <a:gd name="connsiteX4" fmla="*/ 1023585 w 2384211"/>
                      <a:gd name="connsiteY4" fmla="*/ 596775 h 597664"/>
                      <a:gd name="connsiteX5" fmla="*/ 801411 w 2384211"/>
                      <a:gd name="connsiteY5" fmla="*/ 473573 h 597664"/>
                      <a:gd name="connsiteX6" fmla="*/ 892 w 2384211"/>
                      <a:gd name="connsiteY6" fmla="*/ 89496 h 597664"/>
                      <a:gd name="connsiteX0" fmla="*/ 892 w 2424191"/>
                      <a:gd name="connsiteY0" fmla="*/ 92304 h 669602"/>
                      <a:gd name="connsiteX1" fmla="*/ 971685 w 2424191"/>
                      <a:gd name="connsiteY1" fmla="*/ 348802 h 669602"/>
                      <a:gd name="connsiteX2" fmla="*/ 2382792 w 2424191"/>
                      <a:gd name="connsiteY2" fmla="*/ 4081 h 669602"/>
                      <a:gd name="connsiteX3" fmla="*/ 1957743 w 2424191"/>
                      <a:gd name="connsiteY3" fmla="*/ 631913 h 669602"/>
                      <a:gd name="connsiteX4" fmla="*/ 1023585 w 2424191"/>
                      <a:gd name="connsiteY4" fmla="*/ 599583 h 669602"/>
                      <a:gd name="connsiteX5" fmla="*/ 801411 w 2424191"/>
                      <a:gd name="connsiteY5" fmla="*/ 476381 h 669602"/>
                      <a:gd name="connsiteX6" fmla="*/ 892 w 2424191"/>
                      <a:gd name="connsiteY6" fmla="*/ 92304 h 669602"/>
                      <a:gd name="connsiteX0" fmla="*/ 228992 w 2652291"/>
                      <a:gd name="connsiteY0" fmla="*/ 92304 h 691231"/>
                      <a:gd name="connsiteX1" fmla="*/ 1199785 w 2652291"/>
                      <a:gd name="connsiteY1" fmla="*/ 348802 h 691231"/>
                      <a:gd name="connsiteX2" fmla="*/ 2610892 w 2652291"/>
                      <a:gd name="connsiteY2" fmla="*/ 4081 h 691231"/>
                      <a:gd name="connsiteX3" fmla="*/ 2185843 w 2652291"/>
                      <a:gd name="connsiteY3" fmla="*/ 631913 h 691231"/>
                      <a:gd name="connsiteX4" fmla="*/ 1251685 w 2652291"/>
                      <a:gd name="connsiteY4" fmla="*/ 599583 h 691231"/>
                      <a:gd name="connsiteX5" fmla="*/ 1029511 w 2652291"/>
                      <a:gd name="connsiteY5" fmla="*/ 476381 h 691231"/>
                      <a:gd name="connsiteX6" fmla="*/ 57841 w 2652291"/>
                      <a:gd name="connsiteY6" fmla="*/ 680941 h 691231"/>
                      <a:gd name="connsiteX7" fmla="*/ 228992 w 2652291"/>
                      <a:gd name="connsiteY7" fmla="*/ 92304 h 691231"/>
                      <a:gd name="connsiteX0" fmla="*/ 228992 w 2652291"/>
                      <a:gd name="connsiteY0" fmla="*/ 92304 h 714682"/>
                      <a:gd name="connsiteX1" fmla="*/ 1199785 w 2652291"/>
                      <a:gd name="connsiteY1" fmla="*/ 348802 h 714682"/>
                      <a:gd name="connsiteX2" fmla="*/ 2610892 w 2652291"/>
                      <a:gd name="connsiteY2" fmla="*/ 4081 h 714682"/>
                      <a:gd name="connsiteX3" fmla="*/ 2185843 w 2652291"/>
                      <a:gd name="connsiteY3" fmla="*/ 631913 h 714682"/>
                      <a:gd name="connsiteX4" fmla="*/ 1251685 w 2652291"/>
                      <a:gd name="connsiteY4" fmla="*/ 599583 h 714682"/>
                      <a:gd name="connsiteX5" fmla="*/ 767613 w 2652291"/>
                      <a:gd name="connsiteY5" fmla="*/ 687137 h 714682"/>
                      <a:gd name="connsiteX6" fmla="*/ 57841 w 2652291"/>
                      <a:gd name="connsiteY6" fmla="*/ 680941 h 714682"/>
                      <a:gd name="connsiteX7" fmla="*/ 228992 w 2652291"/>
                      <a:gd name="connsiteY7" fmla="*/ 92304 h 714682"/>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767613 w 2650572"/>
                      <a:gd name="connsiteY5" fmla="*/ 687137 h 739238"/>
                      <a:gd name="connsiteX6" fmla="*/ 57841 w 2650572"/>
                      <a:gd name="connsiteY6" fmla="*/ 680941 h 739238"/>
                      <a:gd name="connsiteX7" fmla="*/ 228992 w 2650572"/>
                      <a:gd name="connsiteY7" fmla="*/ 92304 h 739238"/>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597363 w 2650572"/>
                      <a:gd name="connsiteY5" fmla="*/ 718743 h 739238"/>
                      <a:gd name="connsiteX6" fmla="*/ 57841 w 2650572"/>
                      <a:gd name="connsiteY6" fmla="*/ 680941 h 739238"/>
                      <a:gd name="connsiteX7" fmla="*/ 228992 w 2650572"/>
                      <a:gd name="connsiteY7" fmla="*/ 92304 h 739238"/>
                      <a:gd name="connsiteX0" fmla="*/ 387175 w 2808755"/>
                      <a:gd name="connsiteY0" fmla="*/ 92304 h 739464"/>
                      <a:gd name="connsiteX1" fmla="*/ 1357968 w 2808755"/>
                      <a:gd name="connsiteY1" fmla="*/ 348802 h 739464"/>
                      <a:gd name="connsiteX2" fmla="*/ 2769075 w 2808755"/>
                      <a:gd name="connsiteY2" fmla="*/ 4081 h 739464"/>
                      <a:gd name="connsiteX3" fmla="*/ 2344026 w 2808755"/>
                      <a:gd name="connsiteY3" fmla="*/ 631913 h 739464"/>
                      <a:gd name="connsiteX4" fmla="*/ 1550892 w 2808755"/>
                      <a:gd name="connsiteY4" fmla="*/ 736820 h 739464"/>
                      <a:gd name="connsiteX5" fmla="*/ 755546 w 2808755"/>
                      <a:gd name="connsiteY5" fmla="*/ 718743 h 739464"/>
                      <a:gd name="connsiteX6" fmla="*/ 36016 w 2808755"/>
                      <a:gd name="connsiteY6" fmla="*/ 527025 h 739464"/>
                      <a:gd name="connsiteX7" fmla="*/ 387175 w 2808755"/>
                      <a:gd name="connsiteY7" fmla="*/ 92304 h 739464"/>
                      <a:gd name="connsiteX0" fmla="*/ 410515 w 2832095"/>
                      <a:gd name="connsiteY0" fmla="*/ 92304 h 745050"/>
                      <a:gd name="connsiteX1" fmla="*/ 1381308 w 2832095"/>
                      <a:gd name="connsiteY1" fmla="*/ 348802 h 745050"/>
                      <a:gd name="connsiteX2" fmla="*/ 2792415 w 2832095"/>
                      <a:gd name="connsiteY2" fmla="*/ 4081 h 745050"/>
                      <a:gd name="connsiteX3" fmla="*/ 2367366 w 2832095"/>
                      <a:gd name="connsiteY3" fmla="*/ 631913 h 745050"/>
                      <a:gd name="connsiteX4" fmla="*/ 1574232 w 2832095"/>
                      <a:gd name="connsiteY4" fmla="*/ 736820 h 745050"/>
                      <a:gd name="connsiteX5" fmla="*/ 59356 w 2832095"/>
                      <a:gd name="connsiteY5" fmla="*/ 527025 h 745050"/>
                      <a:gd name="connsiteX6" fmla="*/ 410515 w 2832095"/>
                      <a:gd name="connsiteY6" fmla="*/ 92304 h 745050"/>
                      <a:gd name="connsiteX0" fmla="*/ 379359 w 2800939"/>
                      <a:gd name="connsiteY0" fmla="*/ 92304 h 745050"/>
                      <a:gd name="connsiteX1" fmla="*/ 1350152 w 2800939"/>
                      <a:gd name="connsiteY1" fmla="*/ 348802 h 745050"/>
                      <a:gd name="connsiteX2" fmla="*/ 2761259 w 2800939"/>
                      <a:gd name="connsiteY2" fmla="*/ 4081 h 745050"/>
                      <a:gd name="connsiteX3" fmla="*/ 2336210 w 2800939"/>
                      <a:gd name="connsiteY3" fmla="*/ 631913 h 745050"/>
                      <a:gd name="connsiteX4" fmla="*/ 1543076 w 2800939"/>
                      <a:gd name="connsiteY4" fmla="*/ 736820 h 745050"/>
                      <a:gd name="connsiteX5" fmla="*/ 63065 w 2800939"/>
                      <a:gd name="connsiteY5" fmla="*/ 238681 h 745050"/>
                      <a:gd name="connsiteX6" fmla="*/ 379359 w 2800939"/>
                      <a:gd name="connsiteY6" fmla="*/ 92304 h 745050"/>
                      <a:gd name="connsiteX0" fmla="*/ 379359 w 2791362"/>
                      <a:gd name="connsiteY0" fmla="*/ 92304 h 743302"/>
                      <a:gd name="connsiteX1" fmla="*/ 1350152 w 2791362"/>
                      <a:gd name="connsiteY1" fmla="*/ 348802 h 743302"/>
                      <a:gd name="connsiteX2" fmla="*/ 2761259 w 2791362"/>
                      <a:gd name="connsiteY2" fmla="*/ 4081 h 743302"/>
                      <a:gd name="connsiteX3" fmla="*/ 2336210 w 2791362"/>
                      <a:gd name="connsiteY3" fmla="*/ 631913 h 743302"/>
                      <a:gd name="connsiteX4" fmla="*/ 2589578 w 2791362"/>
                      <a:gd name="connsiteY4" fmla="*/ 279125 h 743302"/>
                      <a:gd name="connsiteX5" fmla="*/ 1543076 w 2791362"/>
                      <a:gd name="connsiteY5" fmla="*/ 736820 h 743302"/>
                      <a:gd name="connsiteX6" fmla="*/ 63065 w 2791362"/>
                      <a:gd name="connsiteY6" fmla="*/ 238681 h 743302"/>
                      <a:gd name="connsiteX7" fmla="*/ 379359 w 2791362"/>
                      <a:gd name="connsiteY7" fmla="*/ 92304 h 743302"/>
                      <a:gd name="connsiteX0" fmla="*/ 379359 w 3363253"/>
                      <a:gd name="connsiteY0" fmla="*/ 327294 h 978292"/>
                      <a:gd name="connsiteX1" fmla="*/ 1350152 w 3363253"/>
                      <a:gd name="connsiteY1" fmla="*/ 583792 h 978292"/>
                      <a:gd name="connsiteX2" fmla="*/ 2761259 w 3363253"/>
                      <a:gd name="connsiteY2" fmla="*/ 239071 h 978292"/>
                      <a:gd name="connsiteX3" fmla="*/ 3361322 w 3363253"/>
                      <a:gd name="connsiteY3" fmla="*/ 7290 h 978292"/>
                      <a:gd name="connsiteX4" fmla="*/ 2589578 w 3363253"/>
                      <a:gd name="connsiteY4" fmla="*/ 514115 h 978292"/>
                      <a:gd name="connsiteX5" fmla="*/ 1543076 w 3363253"/>
                      <a:gd name="connsiteY5" fmla="*/ 971810 h 978292"/>
                      <a:gd name="connsiteX6" fmla="*/ 63065 w 3363253"/>
                      <a:gd name="connsiteY6" fmla="*/ 473671 h 978292"/>
                      <a:gd name="connsiteX7" fmla="*/ 379359 w 3363253"/>
                      <a:gd name="connsiteY7" fmla="*/ 327294 h 978292"/>
                      <a:gd name="connsiteX0" fmla="*/ 379359 w 2853885"/>
                      <a:gd name="connsiteY0" fmla="*/ 88806 h 739804"/>
                      <a:gd name="connsiteX1" fmla="*/ 1350152 w 2853885"/>
                      <a:gd name="connsiteY1" fmla="*/ 345304 h 739804"/>
                      <a:gd name="connsiteX2" fmla="*/ 2761259 w 2853885"/>
                      <a:gd name="connsiteY2" fmla="*/ 583 h 739804"/>
                      <a:gd name="connsiteX3" fmla="*/ 2589578 w 2853885"/>
                      <a:gd name="connsiteY3" fmla="*/ 275627 h 739804"/>
                      <a:gd name="connsiteX4" fmla="*/ 1543076 w 2853885"/>
                      <a:gd name="connsiteY4" fmla="*/ 733322 h 739804"/>
                      <a:gd name="connsiteX5" fmla="*/ 63065 w 2853885"/>
                      <a:gd name="connsiteY5" fmla="*/ 235183 h 739804"/>
                      <a:gd name="connsiteX6" fmla="*/ 379359 w 2853885"/>
                      <a:gd name="connsiteY6" fmla="*/ 88806 h 739804"/>
                      <a:gd name="connsiteX0" fmla="*/ 379359 w 2638303"/>
                      <a:gd name="connsiteY0" fmla="*/ 136221 h 787219"/>
                      <a:gd name="connsiteX1" fmla="*/ 1350152 w 2638303"/>
                      <a:gd name="connsiteY1" fmla="*/ 392719 h 787219"/>
                      <a:gd name="connsiteX2" fmla="*/ 2101983 w 2638303"/>
                      <a:gd name="connsiteY2" fmla="*/ 457 h 787219"/>
                      <a:gd name="connsiteX3" fmla="*/ 2589578 w 2638303"/>
                      <a:gd name="connsiteY3" fmla="*/ 323042 h 787219"/>
                      <a:gd name="connsiteX4" fmla="*/ 1543076 w 2638303"/>
                      <a:gd name="connsiteY4" fmla="*/ 780737 h 787219"/>
                      <a:gd name="connsiteX5" fmla="*/ 63065 w 2638303"/>
                      <a:gd name="connsiteY5" fmla="*/ 282598 h 787219"/>
                      <a:gd name="connsiteX6" fmla="*/ 379359 w 2638303"/>
                      <a:gd name="connsiteY6" fmla="*/ 136221 h 787219"/>
                      <a:gd name="connsiteX0" fmla="*/ 390931 w 2644581"/>
                      <a:gd name="connsiteY0" fmla="*/ 135891 h 786889"/>
                      <a:gd name="connsiteX1" fmla="*/ 1864745 w 2644581"/>
                      <a:gd name="connsiteY1" fmla="*/ 282184 h 786889"/>
                      <a:gd name="connsiteX2" fmla="*/ 2113555 w 2644581"/>
                      <a:gd name="connsiteY2" fmla="*/ 127 h 786889"/>
                      <a:gd name="connsiteX3" fmla="*/ 2601150 w 2644581"/>
                      <a:gd name="connsiteY3" fmla="*/ 322712 h 786889"/>
                      <a:gd name="connsiteX4" fmla="*/ 1554648 w 2644581"/>
                      <a:gd name="connsiteY4" fmla="*/ 780407 h 786889"/>
                      <a:gd name="connsiteX5" fmla="*/ 74637 w 2644581"/>
                      <a:gd name="connsiteY5" fmla="*/ 282268 h 786889"/>
                      <a:gd name="connsiteX6" fmla="*/ 390931 w 2644581"/>
                      <a:gd name="connsiteY6" fmla="*/ 135891 h 786889"/>
                      <a:gd name="connsiteX0" fmla="*/ 390931 w 2581353"/>
                      <a:gd name="connsiteY0" fmla="*/ 143518 h 803668"/>
                      <a:gd name="connsiteX1" fmla="*/ 1864745 w 2581353"/>
                      <a:gd name="connsiteY1" fmla="*/ 289811 h 803668"/>
                      <a:gd name="connsiteX2" fmla="*/ 2113555 w 2581353"/>
                      <a:gd name="connsiteY2" fmla="*/ 7754 h 803668"/>
                      <a:gd name="connsiteX3" fmla="*/ 2534243 w 2581353"/>
                      <a:gd name="connsiteY3" fmla="*/ 657112 h 803668"/>
                      <a:gd name="connsiteX4" fmla="*/ 1554648 w 2581353"/>
                      <a:gd name="connsiteY4" fmla="*/ 788034 h 803668"/>
                      <a:gd name="connsiteX5" fmla="*/ 74637 w 2581353"/>
                      <a:gd name="connsiteY5" fmla="*/ 289895 h 803668"/>
                      <a:gd name="connsiteX6" fmla="*/ 390931 w 2581353"/>
                      <a:gd name="connsiteY6" fmla="*/ 143518 h 803668"/>
                      <a:gd name="connsiteX0" fmla="*/ 377783 w 2575552"/>
                      <a:gd name="connsiteY0" fmla="*/ 140759 h 800909"/>
                      <a:gd name="connsiteX1" fmla="*/ 1268685 w 2575552"/>
                      <a:gd name="connsiteY1" fmla="*/ 343536 h 800909"/>
                      <a:gd name="connsiteX2" fmla="*/ 2100407 w 2575552"/>
                      <a:gd name="connsiteY2" fmla="*/ 4995 h 800909"/>
                      <a:gd name="connsiteX3" fmla="*/ 2521095 w 2575552"/>
                      <a:gd name="connsiteY3" fmla="*/ 654353 h 800909"/>
                      <a:gd name="connsiteX4" fmla="*/ 1541500 w 2575552"/>
                      <a:gd name="connsiteY4" fmla="*/ 785275 h 800909"/>
                      <a:gd name="connsiteX5" fmla="*/ 61489 w 2575552"/>
                      <a:gd name="connsiteY5" fmla="*/ 287136 h 800909"/>
                      <a:gd name="connsiteX6" fmla="*/ 377783 w 2575552"/>
                      <a:gd name="connsiteY6" fmla="*/ 140759 h 800909"/>
                      <a:gd name="connsiteX0" fmla="*/ 377783 w 2575552"/>
                      <a:gd name="connsiteY0" fmla="*/ 140759 h 661956"/>
                      <a:gd name="connsiteX1" fmla="*/ 1268685 w 2575552"/>
                      <a:gd name="connsiteY1" fmla="*/ 343536 h 661956"/>
                      <a:gd name="connsiteX2" fmla="*/ 2100407 w 2575552"/>
                      <a:gd name="connsiteY2" fmla="*/ 4995 h 661956"/>
                      <a:gd name="connsiteX3" fmla="*/ 2521095 w 2575552"/>
                      <a:gd name="connsiteY3" fmla="*/ 654353 h 661956"/>
                      <a:gd name="connsiteX4" fmla="*/ 724542 w 2575552"/>
                      <a:gd name="connsiteY4" fmla="*/ 592900 h 661956"/>
                      <a:gd name="connsiteX5" fmla="*/ 61489 w 2575552"/>
                      <a:gd name="connsiteY5" fmla="*/ 287136 h 661956"/>
                      <a:gd name="connsiteX6" fmla="*/ 377783 w 2575552"/>
                      <a:gd name="connsiteY6" fmla="*/ 140759 h 661956"/>
                      <a:gd name="connsiteX0" fmla="*/ 377783 w 2503813"/>
                      <a:gd name="connsiteY0" fmla="*/ 136405 h 597137"/>
                      <a:gd name="connsiteX1" fmla="*/ 1268685 w 2503813"/>
                      <a:gd name="connsiteY1" fmla="*/ 339182 h 597137"/>
                      <a:gd name="connsiteX2" fmla="*/ 2100407 w 2503813"/>
                      <a:gd name="connsiteY2" fmla="*/ 641 h 597137"/>
                      <a:gd name="connsiteX3" fmla="*/ 2442448 w 2503813"/>
                      <a:gd name="connsiteY3" fmla="*/ 267674 h 597137"/>
                      <a:gd name="connsiteX4" fmla="*/ 724542 w 2503813"/>
                      <a:gd name="connsiteY4" fmla="*/ 588546 h 597137"/>
                      <a:gd name="connsiteX5" fmla="*/ 61489 w 2503813"/>
                      <a:gd name="connsiteY5" fmla="*/ 282782 h 597137"/>
                      <a:gd name="connsiteX6" fmla="*/ 377783 w 2503813"/>
                      <a:gd name="connsiteY6" fmla="*/ 136405 h 597137"/>
                      <a:gd name="connsiteX0" fmla="*/ 377783 w 2442448"/>
                      <a:gd name="connsiteY0" fmla="*/ 136693 h 597425"/>
                      <a:gd name="connsiteX1" fmla="*/ 1268685 w 2442448"/>
                      <a:gd name="connsiteY1" fmla="*/ 339470 h 597425"/>
                      <a:gd name="connsiteX2" fmla="*/ 2100407 w 2442448"/>
                      <a:gd name="connsiteY2" fmla="*/ 929 h 597425"/>
                      <a:gd name="connsiteX3" fmla="*/ 2442448 w 2442448"/>
                      <a:gd name="connsiteY3" fmla="*/ 267962 h 597425"/>
                      <a:gd name="connsiteX4" fmla="*/ 724542 w 2442448"/>
                      <a:gd name="connsiteY4" fmla="*/ 588834 h 597425"/>
                      <a:gd name="connsiteX5" fmla="*/ 61489 w 2442448"/>
                      <a:gd name="connsiteY5" fmla="*/ 283070 h 597425"/>
                      <a:gd name="connsiteX6" fmla="*/ 377783 w 2442448"/>
                      <a:gd name="connsiteY6" fmla="*/ 136693 h 597425"/>
                      <a:gd name="connsiteX0" fmla="*/ 32584 w 2097249"/>
                      <a:gd name="connsiteY0" fmla="*/ 136693 h 597425"/>
                      <a:gd name="connsiteX1" fmla="*/ 923486 w 2097249"/>
                      <a:gd name="connsiteY1" fmla="*/ 339470 h 597425"/>
                      <a:gd name="connsiteX2" fmla="*/ 1755208 w 2097249"/>
                      <a:gd name="connsiteY2" fmla="*/ 929 h 597425"/>
                      <a:gd name="connsiteX3" fmla="*/ 2097249 w 2097249"/>
                      <a:gd name="connsiteY3" fmla="*/ 267962 h 597425"/>
                      <a:gd name="connsiteX4" fmla="*/ 379343 w 2097249"/>
                      <a:gd name="connsiteY4" fmla="*/ 588834 h 597425"/>
                      <a:gd name="connsiteX5" fmla="*/ 32584 w 2097249"/>
                      <a:gd name="connsiteY5" fmla="*/ 136693 h 597425"/>
                      <a:gd name="connsiteX0" fmla="*/ 255037 w 2319702"/>
                      <a:gd name="connsiteY0" fmla="*/ 136693 h 415655"/>
                      <a:gd name="connsiteX1" fmla="*/ 1145939 w 2319702"/>
                      <a:gd name="connsiteY1" fmla="*/ 339470 h 415655"/>
                      <a:gd name="connsiteX2" fmla="*/ 1977661 w 2319702"/>
                      <a:gd name="connsiteY2" fmla="*/ 929 h 415655"/>
                      <a:gd name="connsiteX3" fmla="*/ 2319702 w 2319702"/>
                      <a:gd name="connsiteY3" fmla="*/ 267962 h 415655"/>
                      <a:gd name="connsiteX4" fmla="*/ 166791 w 2319702"/>
                      <a:gd name="connsiteY4" fmla="*/ 400102 h 415655"/>
                      <a:gd name="connsiteX5" fmla="*/ 255037 w 2319702"/>
                      <a:gd name="connsiteY5" fmla="*/ 136693 h 415655"/>
                      <a:gd name="connsiteX0" fmla="*/ 263274 w 2327939"/>
                      <a:gd name="connsiteY0" fmla="*/ 135959 h 414921"/>
                      <a:gd name="connsiteX1" fmla="*/ 1351389 w 2327939"/>
                      <a:gd name="connsiteY1" fmla="*/ 222733 h 414921"/>
                      <a:gd name="connsiteX2" fmla="*/ 1985898 w 2327939"/>
                      <a:gd name="connsiteY2" fmla="*/ 195 h 414921"/>
                      <a:gd name="connsiteX3" fmla="*/ 2327939 w 2327939"/>
                      <a:gd name="connsiteY3" fmla="*/ 267228 h 414921"/>
                      <a:gd name="connsiteX4" fmla="*/ 175028 w 2327939"/>
                      <a:gd name="connsiteY4" fmla="*/ 399368 h 414921"/>
                      <a:gd name="connsiteX5" fmla="*/ 263274 w 2327939"/>
                      <a:gd name="connsiteY5" fmla="*/ 135959 h 414921"/>
                      <a:gd name="connsiteX0" fmla="*/ 248493 w 2313158"/>
                      <a:gd name="connsiteY0" fmla="*/ 135959 h 414921"/>
                      <a:gd name="connsiteX1" fmla="*/ 1336608 w 2313158"/>
                      <a:gd name="connsiteY1" fmla="*/ 222733 h 414921"/>
                      <a:gd name="connsiteX2" fmla="*/ 1971117 w 2313158"/>
                      <a:gd name="connsiteY2" fmla="*/ 195 h 414921"/>
                      <a:gd name="connsiteX3" fmla="*/ 2313158 w 2313158"/>
                      <a:gd name="connsiteY3" fmla="*/ 267228 h 414921"/>
                      <a:gd name="connsiteX4" fmla="*/ 160247 w 2313158"/>
                      <a:gd name="connsiteY4" fmla="*/ 399368 h 414921"/>
                      <a:gd name="connsiteX5" fmla="*/ 248493 w 2313158"/>
                      <a:gd name="connsiteY5" fmla="*/ 135959 h 414921"/>
                      <a:gd name="connsiteX0" fmla="*/ 248493 w 2313158"/>
                      <a:gd name="connsiteY0" fmla="*/ 135959 h 417871"/>
                      <a:gd name="connsiteX1" fmla="*/ 1336608 w 2313158"/>
                      <a:gd name="connsiteY1" fmla="*/ 222733 h 417871"/>
                      <a:gd name="connsiteX2" fmla="*/ 1971117 w 2313158"/>
                      <a:gd name="connsiteY2" fmla="*/ 195 h 417871"/>
                      <a:gd name="connsiteX3" fmla="*/ 2313158 w 2313158"/>
                      <a:gd name="connsiteY3" fmla="*/ 267228 h 417871"/>
                      <a:gd name="connsiteX4" fmla="*/ 160247 w 2313158"/>
                      <a:gd name="connsiteY4" fmla="*/ 399368 h 417871"/>
                      <a:gd name="connsiteX5" fmla="*/ 248493 w 2313158"/>
                      <a:gd name="connsiteY5" fmla="*/ 135959 h 417871"/>
                      <a:gd name="connsiteX0" fmla="*/ 248493 w 2549589"/>
                      <a:gd name="connsiteY0" fmla="*/ 135959 h 417871"/>
                      <a:gd name="connsiteX1" fmla="*/ 1336608 w 2549589"/>
                      <a:gd name="connsiteY1" fmla="*/ 222733 h 417871"/>
                      <a:gd name="connsiteX2" fmla="*/ 1971117 w 2549589"/>
                      <a:gd name="connsiteY2" fmla="*/ 195 h 417871"/>
                      <a:gd name="connsiteX3" fmla="*/ 2313158 w 2549589"/>
                      <a:gd name="connsiteY3" fmla="*/ 267228 h 417871"/>
                      <a:gd name="connsiteX4" fmla="*/ 160247 w 2549589"/>
                      <a:gd name="connsiteY4" fmla="*/ 399368 h 417871"/>
                      <a:gd name="connsiteX5" fmla="*/ 248493 w 2549589"/>
                      <a:gd name="connsiteY5" fmla="*/ 135959 h 417871"/>
                      <a:gd name="connsiteX0" fmla="*/ 248493 w 2549589"/>
                      <a:gd name="connsiteY0" fmla="*/ 135959 h 402543"/>
                      <a:gd name="connsiteX1" fmla="*/ 1336608 w 2549589"/>
                      <a:gd name="connsiteY1" fmla="*/ 222733 h 402543"/>
                      <a:gd name="connsiteX2" fmla="*/ 1971117 w 2549589"/>
                      <a:gd name="connsiteY2" fmla="*/ 195 h 402543"/>
                      <a:gd name="connsiteX3" fmla="*/ 2313158 w 2549589"/>
                      <a:gd name="connsiteY3" fmla="*/ 267228 h 402543"/>
                      <a:gd name="connsiteX4" fmla="*/ 160247 w 2549589"/>
                      <a:gd name="connsiteY4" fmla="*/ 399368 h 402543"/>
                      <a:gd name="connsiteX5" fmla="*/ 248493 w 2549589"/>
                      <a:gd name="connsiteY5" fmla="*/ 135959 h 402543"/>
                      <a:gd name="connsiteX0" fmla="*/ 416275 w 2717371"/>
                      <a:gd name="connsiteY0" fmla="*/ 135959 h 426609"/>
                      <a:gd name="connsiteX1" fmla="*/ 1504390 w 2717371"/>
                      <a:gd name="connsiteY1" fmla="*/ 222733 h 426609"/>
                      <a:gd name="connsiteX2" fmla="*/ 2138899 w 2717371"/>
                      <a:gd name="connsiteY2" fmla="*/ 195 h 426609"/>
                      <a:gd name="connsiteX3" fmla="*/ 2480940 w 2717371"/>
                      <a:gd name="connsiteY3" fmla="*/ 267228 h 426609"/>
                      <a:gd name="connsiteX4" fmla="*/ 328029 w 2717371"/>
                      <a:gd name="connsiteY4" fmla="*/ 399368 h 426609"/>
                      <a:gd name="connsiteX5" fmla="*/ 416275 w 2717371"/>
                      <a:gd name="connsiteY5" fmla="*/ 135959 h 426609"/>
                      <a:gd name="connsiteX0" fmla="*/ 284265 w 2585361"/>
                      <a:gd name="connsiteY0" fmla="*/ 135959 h 406617"/>
                      <a:gd name="connsiteX1" fmla="*/ 1372380 w 2585361"/>
                      <a:gd name="connsiteY1" fmla="*/ 222733 h 406617"/>
                      <a:gd name="connsiteX2" fmla="*/ 2006889 w 2585361"/>
                      <a:gd name="connsiteY2" fmla="*/ 195 h 406617"/>
                      <a:gd name="connsiteX3" fmla="*/ 2348930 w 2585361"/>
                      <a:gd name="connsiteY3" fmla="*/ 267228 h 406617"/>
                      <a:gd name="connsiteX4" fmla="*/ 196019 w 2585361"/>
                      <a:gd name="connsiteY4" fmla="*/ 399368 h 406617"/>
                      <a:gd name="connsiteX5" fmla="*/ 284265 w 2585361"/>
                      <a:gd name="connsiteY5" fmla="*/ 135959 h 406617"/>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95694 w 2428891"/>
                      <a:gd name="connsiteY0" fmla="*/ 147589 h 420353"/>
                      <a:gd name="connsiteX1" fmla="*/ 1383809 w 2428891"/>
                      <a:gd name="connsiteY1" fmla="*/ 234363 h 420353"/>
                      <a:gd name="connsiteX2" fmla="*/ 2018318 w 2428891"/>
                      <a:gd name="connsiteY2" fmla="*/ 11825 h 420353"/>
                      <a:gd name="connsiteX3" fmla="*/ 2360359 w 2428891"/>
                      <a:gd name="connsiteY3" fmla="*/ 278858 h 420353"/>
                      <a:gd name="connsiteX4" fmla="*/ 207448 w 2428891"/>
                      <a:gd name="connsiteY4" fmla="*/ 410998 h 420353"/>
                      <a:gd name="connsiteX5" fmla="*/ 295694 w 2428891"/>
                      <a:gd name="connsiteY5" fmla="*/ 147589 h 420353"/>
                      <a:gd name="connsiteX0" fmla="*/ 581083 w 2291764"/>
                      <a:gd name="connsiteY0" fmla="*/ 97330 h 418136"/>
                      <a:gd name="connsiteX1" fmla="*/ 1246682 w 2291764"/>
                      <a:gd name="connsiteY1" fmla="*/ 234363 h 418136"/>
                      <a:gd name="connsiteX2" fmla="*/ 1881191 w 2291764"/>
                      <a:gd name="connsiteY2" fmla="*/ 11825 h 418136"/>
                      <a:gd name="connsiteX3" fmla="*/ 2223232 w 2291764"/>
                      <a:gd name="connsiteY3" fmla="*/ 278858 h 418136"/>
                      <a:gd name="connsiteX4" fmla="*/ 70321 w 2291764"/>
                      <a:gd name="connsiteY4" fmla="*/ 410998 h 418136"/>
                      <a:gd name="connsiteX5" fmla="*/ 581083 w 2291764"/>
                      <a:gd name="connsiteY5" fmla="*/ 97330 h 418136"/>
                      <a:gd name="connsiteX0" fmla="*/ 581083 w 2254300"/>
                      <a:gd name="connsiteY0" fmla="*/ 81542 h 400845"/>
                      <a:gd name="connsiteX1" fmla="*/ 1246682 w 2254300"/>
                      <a:gd name="connsiteY1" fmla="*/ 218575 h 400845"/>
                      <a:gd name="connsiteX2" fmla="*/ 1375042 w 2254300"/>
                      <a:gd name="connsiteY2" fmla="*/ 11373 h 400845"/>
                      <a:gd name="connsiteX3" fmla="*/ 2223232 w 2254300"/>
                      <a:gd name="connsiteY3" fmla="*/ 263070 h 400845"/>
                      <a:gd name="connsiteX4" fmla="*/ 70321 w 2254300"/>
                      <a:gd name="connsiteY4" fmla="*/ 395210 h 400845"/>
                      <a:gd name="connsiteX5" fmla="*/ 581083 w 2254300"/>
                      <a:gd name="connsiteY5" fmla="*/ 81542 h 40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4300" h="400845">
                        <a:moveTo>
                          <a:pt x="581083" y="81542"/>
                        </a:moveTo>
                        <a:cubicBezTo>
                          <a:pt x="764664" y="129541"/>
                          <a:pt x="1114356" y="230270"/>
                          <a:pt x="1246682" y="218575"/>
                        </a:cubicBezTo>
                        <a:cubicBezTo>
                          <a:pt x="1379009" y="206880"/>
                          <a:pt x="1302157" y="79268"/>
                          <a:pt x="1375042" y="11373"/>
                        </a:cubicBezTo>
                        <a:cubicBezTo>
                          <a:pt x="1447927" y="-56522"/>
                          <a:pt x="2440686" y="199097"/>
                          <a:pt x="2223232" y="263070"/>
                        </a:cubicBezTo>
                        <a:cubicBezTo>
                          <a:pt x="2005778" y="327043"/>
                          <a:pt x="344012" y="425465"/>
                          <a:pt x="70321" y="395210"/>
                        </a:cubicBezTo>
                        <a:cubicBezTo>
                          <a:pt x="-203370" y="364955"/>
                          <a:pt x="397502" y="33543"/>
                          <a:pt x="581083" y="81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4"/>
                  <p:cNvSpPr/>
                  <p:nvPr/>
                </p:nvSpPr>
                <p:spPr>
                  <a:xfrm rot="11658626">
                    <a:off x="4690224" y="4618734"/>
                    <a:ext cx="420146" cy="334607"/>
                  </a:xfrm>
                  <a:custGeom>
                    <a:avLst/>
                    <a:gdLst>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492570"/>
                      <a:gd name="connsiteY0" fmla="*/ 533400 h 1066800"/>
                      <a:gd name="connsiteX1" fmla="*/ 685800 w 1492570"/>
                      <a:gd name="connsiteY1" fmla="*/ 0 h 1066800"/>
                      <a:gd name="connsiteX2" fmla="*/ 1371600 w 1492570"/>
                      <a:gd name="connsiteY2" fmla="*/ 533400 h 1066800"/>
                      <a:gd name="connsiteX3" fmla="*/ 685800 w 1492570"/>
                      <a:gd name="connsiteY3" fmla="*/ 1066800 h 1066800"/>
                      <a:gd name="connsiteX4" fmla="*/ 0 w 1492570"/>
                      <a:gd name="connsiteY4" fmla="*/ 533400 h 1066800"/>
                      <a:gd name="connsiteX0" fmla="*/ 0 w 1486433"/>
                      <a:gd name="connsiteY0" fmla="*/ 533961 h 1068185"/>
                      <a:gd name="connsiteX1" fmla="*/ 685800 w 1486433"/>
                      <a:gd name="connsiteY1" fmla="*/ 561 h 1068185"/>
                      <a:gd name="connsiteX2" fmla="*/ 1380226 w 1486433"/>
                      <a:gd name="connsiteY2" fmla="*/ 430444 h 1068185"/>
                      <a:gd name="connsiteX3" fmla="*/ 685800 w 1486433"/>
                      <a:gd name="connsiteY3" fmla="*/ 1067361 h 1068185"/>
                      <a:gd name="connsiteX4" fmla="*/ 0 w 1486433"/>
                      <a:gd name="connsiteY4" fmla="*/ 533961 h 1068185"/>
                      <a:gd name="connsiteX0" fmla="*/ 136262 w 1622695"/>
                      <a:gd name="connsiteY0" fmla="*/ 533961 h 1067877"/>
                      <a:gd name="connsiteX1" fmla="*/ 822062 w 1622695"/>
                      <a:gd name="connsiteY1" fmla="*/ 561 h 1067877"/>
                      <a:gd name="connsiteX2" fmla="*/ 1516488 w 1622695"/>
                      <a:gd name="connsiteY2" fmla="*/ 430444 h 1067877"/>
                      <a:gd name="connsiteX3" fmla="*/ 822062 w 1622695"/>
                      <a:gd name="connsiteY3" fmla="*/ 1067361 h 1067877"/>
                      <a:gd name="connsiteX4" fmla="*/ 136262 w 1622695"/>
                      <a:gd name="connsiteY4" fmla="*/ 533961 h 1067877"/>
                      <a:gd name="connsiteX0" fmla="*/ 119863 w 1606296"/>
                      <a:gd name="connsiteY0" fmla="*/ 533961 h 1068185"/>
                      <a:gd name="connsiteX1" fmla="*/ 805663 w 1606296"/>
                      <a:gd name="connsiteY1" fmla="*/ 561 h 1068185"/>
                      <a:gd name="connsiteX2" fmla="*/ 1500089 w 1606296"/>
                      <a:gd name="connsiteY2" fmla="*/ 430444 h 1068185"/>
                      <a:gd name="connsiteX3" fmla="*/ 805663 w 1606296"/>
                      <a:gd name="connsiteY3" fmla="*/ 1067361 h 1068185"/>
                      <a:gd name="connsiteX4" fmla="*/ 119863 w 1606296"/>
                      <a:gd name="connsiteY4" fmla="*/ 533961 h 1068185"/>
                      <a:gd name="connsiteX0" fmla="*/ 91252 w 1577685"/>
                      <a:gd name="connsiteY0" fmla="*/ 533961 h 1067839"/>
                      <a:gd name="connsiteX1" fmla="*/ 777052 w 1577685"/>
                      <a:gd name="connsiteY1" fmla="*/ 561 h 1067839"/>
                      <a:gd name="connsiteX2" fmla="*/ 1471478 w 1577685"/>
                      <a:gd name="connsiteY2" fmla="*/ 430444 h 1067839"/>
                      <a:gd name="connsiteX3" fmla="*/ 777052 w 1577685"/>
                      <a:gd name="connsiteY3" fmla="*/ 1067361 h 1067839"/>
                      <a:gd name="connsiteX4" fmla="*/ 91252 w 1577685"/>
                      <a:gd name="connsiteY4" fmla="*/ 533961 h 1067839"/>
                      <a:gd name="connsiteX0" fmla="*/ 97023 w 1504750"/>
                      <a:gd name="connsiteY0" fmla="*/ 395458 h 1066948"/>
                      <a:gd name="connsiteX1" fmla="*/ 705185 w 1504750"/>
                      <a:gd name="connsiteY1" fmla="*/ 81 h 1066948"/>
                      <a:gd name="connsiteX2" fmla="*/ 1399611 w 1504750"/>
                      <a:gd name="connsiteY2" fmla="*/ 429964 h 1066948"/>
                      <a:gd name="connsiteX3" fmla="*/ 705185 w 1504750"/>
                      <a:gd name="connsiteY3" fmla="*/ 1066881 h 1066948"/>
                      <a:gd name="connsiteX4" fmla="*/ 97023 w 1504750"/>
                      <a:gd name="connsiteY4" fmla="*/ 395458 h 1066948"/>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6035 w 1427265"/>
                      <a:gd name="connsiteY0" fmla="*/ 395377 h 1066800"/>
                      <a:gd name="connsiteX1" fmla="*/ 704197 w 1427265"/>
                      <a:gd name="connsiteY1" fmla="*/ 0 h 1066800"/>
                      <a:gd name="connsiteX2" fmla="*/ 1329611 w 1427265"/>
                      <a:gd name="connsiteY2" fmla="*/ 395377 h 1066800"/>
                      <a:gd name="connsiteX3" fmla="*/ 704197 w 1427265"/>
                      <a:gd name="connsiteY3" fmla="*/ 1066800 h 1066800"/>
                      <a:gd name="connsiteX4" fmla="*/ 96035 w 1427265"/>
                      <a:gd name="connsiteY4" fmla="*/ 395377 h 1066800"/>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234672"/>
                      <a:gd name="connsiteY0" fmla="*/ 395377 h 409787"/>
                      <a:gd name="connsiteX1" fmla="*/ 608178 w 1234672"/>
                      <a:gd name="connsiteY1" fmla="*/ 0 h 409787"/>
                      <a:gd name="connsiteX2" fmla="*/ 1233592 w 1234672"/>
                      <a:gd name="connsiteY2" fmla="*/ 395377 h 409787"/>
                      <a:gd name="connsiteX3" fmla="*/ 625431 w 1234672"/>
                      <a:gd name="connsiteY3" fmla="*/ 255917 h 409787"/>
                      <a:gd name="connsiteX4" fmla="*/ 16 w 1234672"/>
                      <a:gd name="connsiteY4" fmla="*/ 395377 h 409787"/>
                      <a:gd name="connsiteX0" fmla="*/ 6278 w 1240934"/>
                      <a:gd name="connsiteY0" fmla="*/ 395377 h 414831"/>
                      <a:gd name="connsiteX1" fmla="*/ 614440 w 1240934"/>
                      <a:gd name="connsiteY1" fmla="*/ 0 h 414831"/>
                      <a:gd name="connsiteX2" fmla="*/ 1239854 w 1240934"/>
                      <a:gd name="connsiteY2" fmla="*/ 395377 h 414831"/>
                      <a:gd name="connsiteX3" fmla="*/ 631693 w 1240934"/>
                      <a:gd name="connsiteY3" fmla="*/ 255917 h 414831"/>
                      <a:gd name="connsiteX4" fmla="*/ 317406 w 1240934"/>
                      <a:gd name="connsiteY4" fmla="*/ 344066 h 414831"/>
                      <a:gd name="connsiteX5" fmla="*/ 6278 w 1240934"/>
                      <a:gd name="connsiteY5" fmla="*/ 395377 h 414831"/>
                      <a:gd name="connsiteX0" fmla="*/ 43 w 1234699"/>
                      <a:gd name="connsiteY0" fmla="*/ 395377 h 739943"/>
                      <a:gd name="connsiteX1" fmla="*/ 608205 w 1234699"/>
                      <a:gd name="connsiteY1" fmla="*/ 0 h 739943"/>
                      <a:gd name="connsiteX2" fmla="*/ 1233619 w 1234699"/>
                      <a:gd name="connsiteY2" fmla="*/ 395377 h 739943"/>
                      <a:gd name="connsiteX3" fmla="*/ 625458 w 1234699"/>
                      <a:gd name="connsiteY3" fmla="*/ 255917 h 739943"/>
                      <a:gd name="connsiteX4" fmla="*/ 576449 w 1234699"/>
                      <a:gd name="connsiteY4" fmla="*/ 738389 h 739943"/>
                      <a:gd name="connsiteX5" fmla="*/ 43 w 1234699"/>
                      <a:gd name="connsiteY5" fmla="*/ 395377 h 739943"/>
                      <a:gd name="connsiteX0" fmla="*/ 43 w 1234699"/>
                      <a:gd name="connsiteY0" fmla="*/ 395377 h 1234144"/>
                      <a:gd name="connsiteX1" fmla="*/ 608205 w 1234699"/>
                      <a:gd name="connsiteY1" fmla="*/ 0 h 1234144"/>
                      <a:gd name="connsiteX2" fmla="*/ 1233619 w 1234699"/>
                      <a:gd name="connsiteY2" fmla="*/ 395377 h 1234144"/>
                      <a:gd name="connsiteX3" fmla="*/ 957055 w 1234699"/>
                      <a:gd name="connsiteY3" fmla="*/ 1230127 h 1234144"/>
                      <a:gd name="connsiteX4" fmla="*/ 576449 w 1234699"/>
                      <a:gd name="connsiteY4" fmla="*/ 738389 h 1234144"/>
                      <a:gd name="connsiteX5" fmla="*/ 43 w 1234699"/>
                      <a:gd name="connsiteY5" fmla="*/ 395377 h 1234144"/>
                      <a:gd name="connsiteX0" fmla="*/ 1 w 1234657"/>
                      <a:gd name="connsiteY0" fmla="*/ 395377 h 1230127"/>
                      <a:gd name="connsiteX1" fmla="*/ 608163 w 1234657"/>
                      <a:gd name="connsiteY1" fmla="*/ 0 h 1230127"/>
                      <a:gd name="connsiteX2" fmla="*/ 1233577 w 1234657"/>
                      <a:gd name="connsiteY2" fmla="*/ 395377 h 1230127"/>
                      <a:gd name="connsiteX3" fmla="*/ 957013 w 1234657"/>
                      <a:gd name="connsiteY3" fmla="*/ 1230127 h 1230127"/>
                      <a:gd name="connsiteX4" fmla="*/ 609570 w 1234657"/>
                      <a:gd name="connsiteY4" fmla="*/ 390456 h 1230127"/>
                      <a:gd name="connsiteX5" fmla="*/ 1 w 1234657"/>
                      <a:gd name="connsiteY5" fmla="*/ 395377 h 1230127"/>
                      <a:gd name="connsiteX0" fmla="*/ 1 w 1251890"/>
                      <a:gd name="connsiteY0" fmla="*/ 395377 h 1237254"/>
                      <a:gd name="connsiteX1" fmla="*/ 608163 w 1251890"/>
                      <a:gd name="connsiteY1" fmla="*/ 0 h 1237254"/>
                      <a:gd name="connsiteX2" fmla="*/ 1233577 w 1251890"/>
                      <a:gd name="connsiteY2" fmla="*/ 395377 h 1237254"/>
                      <a:gd name="connsiteX3" fmla="*/ 1073809 w 1251890"/>
                      <a:gd name="connsiteY3" fmla="*/ 773182 h 1237254"/>
                      <a:gd name="connsiteX4" fmla="*/ 957013 w 1251890"/>
                      <a:gd name="connsiteY4" fmla="*/ 1230127 h 1237254"/>
                      <a:gd name="connsiteX5" fmla="*/ 609570 w 1251890"/>
                      <a:gd name="connsiteY5" fmla="*/ 390456 h 1237254"/>
                      <a:gd name="connsiteX6" fmla="*/ 1 w 1251890"/>
                      <a:gd name="connsiteY6" fmla="*/ 395377 h 1237254"/>
                      <a:gd name="connsiteX0" fmla="*/ 1 w 1245528"/>
                      <a:gd name="connsiteY0" fmla="*/ 395377 h 1230233"/>
                      <a:gd name="connsiteX1" fmla="*/ 608163 w 1245528"/>
                      <a:gd name="connsiteY1" fmla="*/ 0 h 1230233"/>
                      <a:gd name="connsiteX2" fmla="*/ 1233577 w 1245528"/>
                      <a:gd name="connsiteY2" fmla="*/ 395377 h 1230233"/>
                      <a:gd name="connsiteX3" fmla="*/ 941168 w 1245528"/>
                      <a:gd name="connsiteY3" fmla="*/ 448445 h 1230233"/>
                      <a:gd name="connsiteX4" fmla="*/ 957013 w 1245528"/>
                      <a:gd name="connsiteY4" fmla="*/ 1230127 h 1230233"/>
                      <a:gd name="connsiteX5" fmla="*/ 609570 w 1245528"/>
                      <a:gd name="connsiteY5" fmla="*/ 390456 h 1230233"/>
                      <a:gd name="connsiteX6" fmla="*/ 1 w 1245528"/>
                      <a:gd name="connsiteY6" fmla="*/ 395377 h 1230233"/>
                      <a:gd name="connsiteX0" fmla="*/ 1 w 1245532"/>
                      <a:gd name="connsiteY0" fmla="*/ 395377 h 1033116"/>
                      <a:gd name="connsiteX1" fmla="*/ 608163 w 1245532"/>
                      <a:gd name="connsiteY1" fmla="*/ 0 h 1033116"/>
                      <a:gd name="connsiteX2" fmla="*/ 1233577 w 1245532"/>
                      <a:gd name="connsiteY2" fmla="*/ 395377 h 1033116"/>
                      <a:gd name="connsiteX3" fmla="*/ 941168 w 1245532"/>
                      <a:gd name="connsiteY3" fmla="*/ 448445 h 1033116"/>
                      <a:gd name="connsiteX4" fmla="*/ 658573 w 1245532"/>
                      <a:gd name="connsiteY4" fmla="*/ 1032965 h 1033116"/>
                      <a:gd name="connsiteX5" fmla="*/ 609570 w 1245532"/>
                      <a:gd name="connsiteY5" fmla="*/ 390456 h 1033116"/>
                      <a:gd name="connsiteX6" fmla="*/ 1 w 1245532"/>
                      <a:gd name="connsiteY6" fmla="*/ 395377 h 1033116"/>
                      <a:gd name="connsiteX0" fmla="*/ 3265 w 1248792"/>
                      <a:gd name="connsiteY0" fmla="*/ 395377 h 1033062"/>
                      <a:gd name="connsiteX1" fmla="*/ 611427 w 1248792"/>
                      <a:gd name="connsiteY1" fmla="*/ 0 h 1033062"/>
                      <a:gd name="connsiteX2" fmla="*/ 1236841 w 1248792"/>
                      <a:gd name="connsiteY2" fmla="*/ 395377 h 1033062"/>
                      <a:gd name="connsiteX3" fmla="*/ 944432 w 1248792"/>
                      <a:gd name="connsiteY3" fmla="*/ 448445 h 1033062"/>
                      <a:gd name="connsiteX4" fmla="*/ 661837 w 1248792"/>
                      <a:gd name="connsiteY4" fmla="*/ 1032965 h 1033062"/>
                      <a:gd name="connsiteX5" fmla="*/ 380718 w 1248792"/>
                      <a:gd name="connsiteY5" fmla="*/ 402053 h 1033062"/>
                      <a:gd name="connsiteX6" fmla="*/ 3265 w 1248792"/>
                      <a:gd name="connsiteY6" fmla="*/ 395377 h 1033062"/>
                      <a:gd name="connsiteX0" fmla="*/ 3265 w 1245698"/>
                      <a:gd name="connsiteY0" fmla="*/ 395377 h 1032988"/>
                      <a:gd name="connsiteX1" fmla="*/ 611427 w 1245698"/>
                      <a:gd name="connsiteY1" fmla="*/ 0 h 1032988"/>
                      <a:gd name="connsiteX2" fmla="*/ 1236841 w 1245698"/>
                      <a:gd name="connsiteY2" fmla="*/ 395377 h 1032988"/>
                      <a:gd name="connsiteX3" fmla="*/ 811791 w 1245698"/>
                      <a:gd name="connsiteY3" fmla="*/ 425250 h 1032988"/>
                      <a:gd name="connsiteX4" fmla="*/ 661837 w 1245698"/>
                      <a:gd name="connsiteY4" fmla="*/ 1032965 h 1032988"/>
                      <a:gd name="connsiteX5" fmla="*/ 380718 w 1245698"/>
                      <a:gd name="connsiteY5" fmla="*/ 402053 h 1032988"/>
                      <a:gd name="connsiteX6" fmla="*/ 3265 w 1245698"/>
                      <a:gd name="connsiteY6" fmla="*/ 395377 h 1032988"/>
                      <a:gd name="connsiteX0" fmla="*/ 3265 w 1245698"/>
                      <a:gd name="connsiteY0" fmla="*/ 395377 h 638778"/>
                      <a:gd name="connsiteX1" fmla="*/ 611427 w 1245698"/>
                      <a:gd name="connsiteY1" fmla="*/ 0 h 638778"/>
                      <a:gd name="connsiteX2" fmla="*/ 1236841 w 1245698"/>
                      <a:gd name="connsiteY2" fmla="*/ 395377 h 638778"/>
                      <a:gd name="connsiteX3" fmla="*/ 811791 w 1245698"/>
                      <a:gd name="connsiteY3" fmla="*/ 425250 h 638778"/>
                      <a:gd name="connsiteX4" fmla="*/ 661837 w 1245698"/>
                      <a:gd name="connsiteY4" fmla="*/ 638643 h 638778"/>
                      <a:gd name="connsiteX5" fmla="*/ 380718 w 1245698"/>
                      <a:gd name="connsiteY5" fmla="*/ 402053 h 638778"/>
                      <a:gd name="connsiteX6" fmla="*/ 3265 w 1245698"/>
                      <a:gd name="connsiteY6" fmla="*/ 395377 h 638778"/>
                      <a:gd name="connsiteX0" fmla="*/ 3265 w 1245698"/>
                      <a:gd name="connsiteY0" fmla="*/ 395377 h 532034"/>
                      <a:gd name="connsiteX1" fmla="*/ 611427 w 1245698"/>
                      <a:gd name="connsiteY1" fmla="*/ 0 h 532034"/>
                      <a:gd name="connsiteX2" fmla="*/ 1236841 w 1245698"/>
                      <a:gd name="connsiteY2" fmla="*/ 395377 h 532034"/>
                      <a:gd name="connsiteX3" fmla="*/ 811791 w 1245698"/>
                      <a:gd name="connsiteY3" fmla="*/ 425250 h 532034"/>
                      <a:gd name="connsiteX4" fmla="*/ 602892 w 1245698"/>
                      <a:gd name="connsiteY4" fmla="*/ 525255 h 532034"/>
                      <a:gd name="connsiteX5" fmla="*/ 380718 w 1245698"/>
                      <a:gd name="connsiteY5" fmla="*/ 402053 h 532034"/>
                      <a:gd name="connsiteX6" fmla="*/ 3265 w 1245698"/>
                      <a:gd name="connsiteY6" fmla="*/ 395377 h 532034"/>
                      <a:gd name="connsiteX0" fmla="*/ 1483 w 1238650"/>
                      <a:gd name="connsiteY0" fmla="*/ 116002 h 252659"/>
                      <a:gd name="connsiteX1" fmla="*/ 529062 w 1238650"/>
                      <a:gd name="connsiteY1" fmla="*/ 0 h 252659"/>
                      <a:gd name="connsiteX2" fmla="*/ 1235059 w 1238650"/>
                      <a:gd name="connsiteY2" fmla="*/ 116002 h 252659"/>
                      <a:gd name="connsiteX3" fmla="*/ 810009 w 1238650"/>
                      <a:gd name="connsiteY3" fmla="*/ 145875 h 252659"/>
                      <a:gd name="connsiteX4" fmla="*/ 601110 w 1238650"/>
                      <a:gd name="connsiteY4" fmla="*/ 245880 h 252659"/>
                      <a:gd name="connsiteX5" fmla="*/ 378936 w 1238650"/>
                      <a:gd name="connsiteY5" fmla="*/ 122678 h 252659"/>
                      <a:gd name="connsiteX6" fmla="*/ 1483 w 1238650"/>
                      <a:gd name="connsiteY6" fmla="*/ 116002 h 252659"/>
                      <a:gd name="connsiteX0" fmla="*/ 698 w 1660931"/>
                      <a:gd name="connsiteY0" fmla="*/ 1342 h 515400"/>
                      <a:gd name="connsiteX1" fmla="*/ 951343 w 1660931"/>
                      <a:gd name="connsiteY1" fmla="*/ 262741 h 515400"/>
                      <a:gd name="connsiteX2" fmla="*/ 1657340 w 1660931"/>
                      <a:gd name="connsiteY2" fmla="*/ 378743 h 515400"/>
                      <a:gd name="connsiteX3" fmla="*/ 1232290 w 1660931"/>
                      <a:gd name="connsiteY3" fmla="*/ 408616 h 515400"/>
                      <a:gd name="connsiteX4" fmla="*/ 1023391 w 1660931"/>
                      <a:gd name="connsiteY4" fmla="*/ 508621 h 515400"/>
                      <a:gd name="connsiteX5" fmla="*/ 801217 w 1660931"/>
                      <a:gd name="connsiteY5" fmla="*/ 385419 h 515400"/>
                      <a:gd name="connsiteX6" fmla="*/ 698 w 1660931"/>
                      <a:gd name="connsiteY6" fmla="*/ 1342 h 515400"/>
                      <a:gd name="connsiteX0" fmla="*/ 698 w 2384237"/>
                      <a:gd name="connsiteY0" fmla="*/ 89403 h 597571"/>
                      <a:gd name="connsiteX1" fmla="*/ 951343 w 2384237"/>
                      <a:gd name="connsiteY1" fmla="*/ 350802 h 597571"/>
                      <a:gd name="connsiteX2" fmla="*/ 2382598 w 2384237"/>
                      <a:gd name="connsiteY2" fmla="*/ 1180 h 597571"/>
                      <a:gd name="connsiteX3" fmla="*/ 1232290 w 2384237"/>
                      <a:gd name="connsiteY3" fmla="*/ 496677 h 597571"/>
                      <a:gd name="connsiteX4" fmla="*/ 1023391 w 2384237"/>
                      <a:gd name="connsiteY4" fmla="*/ 596682 h 597571"/>
                      <a:gd name="connsiteX5" fmla="*/ 801217 w 2384237"/>
                      <a:gd name="connsiteY5" fmla="*/ 473480 h 597571"/>
                      <a:gd name="connsiteX6" fmla="*/ 698 w 2384237"/>
                      <a:gd name="connsiteY6" fmla="*/ 89403 h 597571"/>
                      <a:gd name="connsiteX0" fmla="*/ 7057 w 2389155"/>
                      <a:gd name="connsiteY0" fmla="*/ 92284 h 600452"/>
                      <a:gd name="connsiteX1" fmla="*/ 1320332 w 2389155"/>
                      <a:gd name="connsiteY1" fmla="*/ 255657 h 600452"/>
                      <a:gd name="connsiteX2" fmla="*/ 2388957 w 2389155"/>
                      <a:gd name="connsiteY2" fmla="*/ 4061 h 600452"/>
                      <a:gd name="connsiteX3" fmla="*/ 1238649 w 2389155"/>
                      <a:gd name="connsiteY3" fmla="*/ 499558 h 600452"/>
                      <a:gd name="connsiteX4" fmla="*/ 1029750 w 2389155"/>
                      <a:gd name="connsiteY4" fmla="*/ 599563 h 600452"/>
                      <a:gd name="connsiteX5" fmla="*/ 807576 w 2389155"/>
                      <a:gd name="connsiteY5" fmla="*/ 476361 h 600452"/>
                      <a:gd name="connsiteX6" fmla="*/ 7057 w 2389155"/>
                      <a:gd name="connsiteY6" fmla="*/ 92284 h 600452"/>
                      <a:gd name="connsiteX0" fmla="*/ 892 w 2384211"/>
                      <a:gd name="connsiteY0" fmla="*/ 89496 h 597664"/>
                      <a:gd name="connsiteX1" fmla="*/ 971685 w 2384211"/>
                      <a:gd name="connsiteY1" fmla="*/ 345994 h 597664"/>
                      <a:gd name="connsiteX2" fmla="*/ 2382792 w 2384211"/>
                      <a:gd name="connsiteY2" fmla="*/ 1273 h 597664"/>
                      <a:gd name="connsiteX3" fmla="*/ 1232484 w 2384211"/>
                      <a:gd name="connsiteY3" fmla="*/ 496770 h 597664"/>
                      <a:gd name="connsiteX4" fmla="*/ 1023585 w 2384211"/>
                      <a:gd name="connsiteY4" fmla="*/ 596775 h 597664"/>
                      <a:gd name="connsiteX5" fmla="*/ 801411 w 2384211"/>
                      <a:gd name="connsiteY5" fmla="*/ 473573 h 597664"/>
                      <a:gd name="connsiteX6" fmla="*/ 892 w 2384211"/>
                      <a:gd name="connsiteY6" fmla="*/ 89496 h 597664"/>
                      <a:gd name="connsiteX0" fmla="*/ 892 w 2424191"/>
                      <a:gd name="connsiteY0" fmla="*/ 92304 h 669602"/>
                      <a:gd name="connsiteX1" fmla="*/ 971685 w 2424191"/>
                      <a:gd name="connsiteY1" fmla="*/ 348802 h 669602"/>
                      <a:gd name="connsiteX2" fmla="*/ 2382792 w 2424191"/>
                      <a:gd name="connsiteY2" fmla="*/ 4081 h 669602"/>
                      <a:gd name="connsiteX3" fmla="*/ 1957743 w 2424191"/>
                      <a:gd name="connsiteY3" fmla="*/ 631913 h 669602"/>
                      <a:gd name="connsiteX4" fmla="*/ 1023585 w 2424191"/>
                      <a:gd name="connsiteY4" fmla="*/ 599583 h 669602"/>
                      <a:gd name="connsiteX5" fmla="*/ 801411 w 2424191"/>
                      <a:gd name="connsiteY5" fmla="*/ 476381 h 669602"/>
                      <a:gd name="connsiteX6" fmla="*/ 892 w 2424191"/>
                      <a:gd name="connsiteY6" fmla="*/ 92304 h 669602"/>
                      <a:gd name="connsiteX0" fmla="*/ 228992 w 2652291"/>
                      <a:gd name="connsiteY0" fmla="*/ 92304 h 691231"/>
                      <a:gd name="connsiteX1" fmla="*/ 1199785 w 2652291"/>
                      <a:gd name="connsiteY1" fmla="*/ 348802 h 691231"/>
                      <a:gd name="connsiteX2" fmla="*/ 2610892 w 2652291"/>
                      <a:gd name="connsiteY2" fmla="*/ 4081 h 691231"/>
                      <a:gd name="connsiteX3" fmla="*/ 2185843 w 2652291"/>
                      <a:gd name="connsiteY3" fmla="*/ 631913 h 691231"/>
                      <a:gd name="connsiteX4" fmla="*/ 1251685 w 2652291"/>
                      <a:gd name="connsiteY4" fmla="*/ 599583 h 691231"/>
                      <a:gd name="connsiteX5" fmla="*/ 1029511 w 2652291"/>
                      <a:gd name="connsiteY5" fmla="*/ 476381 h 691231"/>
                      <a:gd name="connsiteX6" fmla="*/ 57841 w 2652291"/>
                      <a:gd name="connsiteY6" fmla="*/ 680941 h 691231"/>
                      <a:gd name="connsiteX7" fmla="*/ 228992 w 2652291"/>
                      <a:gd name="connsiteY7" fmla="*/ 92304 h 691231"/>
                      <a:gd name="connsiteX0" fmla="*/ 228992 w 2652291"/>
                      <a:gd name="connsiteY0" fmla="*/ 92304 h 714682"/>
                      <a:gd name="connsiteX1" fmla="*/ 1199785 w 2652291"/>
                      <a:gd name="connsiteY1" fmla="*/ 348802 h 714682"/>
                      <a:gd name="connsiteX2" fmla="*/ 2610892 w 2652291"/>
                      <a:gd name="connsiteY2" fmla="*/ 4081 h 714682"/>
                      <a:gd name="connsiteX3" fmla="*/ 2185843 w 2652291"/>
                      <a:gd name="connsiteY3" fmla="*/ 631913 h 714682"/>
                      <a:gd name="connsiteX4" fmla="*/ 1251685 w 2652291"/>
                      <a:gd name="connsiteY4" fmla="*/ 599583 h 714682"/>
                      <a:gd name="connsiteX5" fmla="*/ 767613 w 2652291"/>
                      <a:gd name="connsiteY5" fmla="*/ 687137 h 714682"/>
                      <a:gd name="connsiteX6" fmla="*/ 57841 w 2652291"/>
                      <a:gd name="connsiteY6" fmla="*/ 680941 h 714682"/>
                      <a:gd name="connsiteX7" fmla="*/ 228992 w 2652291"/>
                      <a:gd name="connsiteY7" fmla="*/ 92304 h 714682"/>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767613 w 2650572"/>
                      <a:gd name="connsiteY5" fmla="*/ 687137 h 739238"/>
                      <a:gd name="connsiteX6" fmla="*/ 57841 w 2650572"/>
                      <a:gd name="connsiteY6" fmla="*/ 680941 h 739238"/>
                      <a:gd name="connsiteX7" fmla="*/ 228992 w 2650572"/>
                      <a:gd name="connsiteY7" fmla="*/ 92304 h 739238"/>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597363 w 2650572"/>
                      <a:gd name="connsiteY5" fmla="*/ 718743 h 739238"/>
                      <a:gd name="connsiteX6" fmla="*/ 57841 w 2650572"/>
                      <a:gd name="connsiteY6" fmla="*/ 680941 h 739238"/>
                      <a:gd name="connsiteX7" fmla="*/ 228992 w 2650572"/>
                      <a:gd name="connsiteY7" fmla="*/ 92304 h 739238"/>
                      <a:gd name="connsiteX0" fmla="*/ 387175 w 2808755"/>
                      <a:gd name="connsiteY0" fmla="*/ 92304 h 739464"/>
                      <a:gd name="connsiteX1" fmla="*/ 1357968 w 2808755"/>
                      <a:gd name="connsiteY1" fmla="*/ 348802 h 739464"/>
                      <a:gd name="connsiteX2" fmla="*/ 2769075 w 2808755"/>
                      <a:gd name="connsiteY2" fmla="*/ 4081 h 739464"/>
                      <a:gd name="connsiteX3" fmla="*/ 2344026 w 2808755"/>
                      <a:gd name="connsiteY3" fmla="*/ 631913 h 739464"/>
                      <a:gd name="connsiteX4" fmla="*/ 1550892 w 2808755"/>
                      <a:gd name="connsiteY4" fmla="*/ 736820 h 739464"/>
                      <a:gd name="connsiteX5" fmla="*/ 755546 w 2808755"/>
                      <a:gd name="connsiteY5" fmla="*/ 718743 h 739464"/>
                      <a:gd name="connsiteX6" fmla="*/ 36016 w 2808755"/>
                      <a:gd name="connsiteY6" fmla="*/ 527025 h 739464"/>
                      <a:gd name="connsiteX7" fmla="*/ 387175 w 2808755"/>
                      <a:gd name="connsiteY7" fmla="*/ 92304 h 739464"/>
                      <a:gd name="connsiteX0" fmla="*/ 410515 w 2832095"/>
                      <a:gd name="connsiteY0" fmla="*/ 92304 h 745050"/>
                      <a:gd name="connsiteX1" fmla="*/ 1381308 w 2832095"/>
                      <a:gd name="connsiteY1" fmla="*/ 348802 h 745050"/>
                      <a:gd name="connsiteX2" fmla="*/ 2792415 w 2832095"/>
                      <a:gd name="connsiteY2" fmla="*/ 4081 h 745050"/>
                      <a:gd name="connsiteX3" fmla="*/ 2367366 w 2832095"/>
                      <a:gd name="connsiteY3" fmla="*/ 631913 h 745050"/>
                      <a:gd name="connsiteX4" fmla="*/ 1574232 w 2832095"/>
                      <a:gd name="connsiteY4" fmla="*/ 736820 h 745050"/>
                      <a:gd name="connsiteX5" fmla="*/ 59356 w 2832095"/>
                      <a:gd name="connsiteY5" fmla="*/ 527025 h 745050"/>
                      <a:gd name="connsiteX6" fmla="*/ 410515 w 2832095"/>
                      <a:gd name="connsiteY6" fmla="*/ 92304 h 745050"/>
                      <a:gd name="connsiteX0" fmla="*/ 379359 w 2800939"/>
                      <a:gd name="connsiteY0" fmla="*/ 92304 h 745050"/>
                      <a:gd name="connsiteX1" fmla="*/ 1350152 w 2800939"/>
                      <a:gd name="connsiteY1" fmla="*/ 348802 h 745050"/>
                      <a:gd name="connsiteX2" fmla="*/ 2761259 w 2800939"/>
                      <a:gd name="connsiteY2" fmla="*/ 4081 h 745050"/>
                      <a:gd name="connsiteX3" fmla="*/ 2336210 w 2800939"/>
                      <a:gd name="connsiteY3" fmla="*/ 631913 h 745050"/>
                      <a:gd name="connsiteX4" fmla="*/ 1543076 w 2800939"/>
                      <a:gd name="connsiteY4" fmla="*/ 736820 h 745050"/>
                      <a:gd name="connsiteX5" fmla="*/ 63065 w 2800939"/>
                      <a:gd name="connsiteY5" fmla="*/ 238681 h 745050"/>
                      <a:gd name="connsiteX6" fmla="*/ 379359 w 2800939"/>
                      <a:gd name="connsiteY6" fmla="*/ 92304 h 745050"/>
                      <a:gd name="connsiteX0" fmla="*/ 379359 w 2791362"/>
                      <a:gd name="connsiteY0" fmla="*/ 92304 h 743302"/>
                      <a:gd name="connsiteX1" fmla="*/ 1350152 w 2791362"/>
                      <a:gd name="connsiteY1" fmla="*/ 348802 h 743302"/>
                      <a:gd name="connsiteX2" fmla="*/ 2761259 w 2791362"/>
                      <a:gd name="connsiteY2" fmla="*/ 4081 h 743302"/>
                      <a:gd name="connsiteX3" fmla="*/ 2336210 w 2791362"/>
                      <a:gd name="connsiteY3" fmla="*/ 631913 h 743302"/>
                      <a:gd name="connsiteX4" fmla="*/ 2589578 w 2791362"/>
                      <a:gd name="connsiteY4" fmla="*/ 279125 h 743302"/>
                      <a:gd name="connsiteX5" fmla="*/ 1543076 w 2791362"/>
                      <a:gd name="connsiteY5" fmla="*/ 736820 h 743302"/>
                      <a:gd name="connsiteX6" fmla="*/ 63065 w 2791362"/>
                      <a:gd name="connsiteY6" fmla="*/ 238681 h 743302"/>
                      <a:gd name="connsiteX7" fmla="*/ 379359 w 2791362"/>
                      <a:gd name="connsiteY7" fmla="*/ 92304 h 743302"/>
                      <a:gd name="connsiteX0" fmla="*/ 379359 w 3363253"/>
                      <a:gd name="connsiteY0" fmla="*/ 327294 h 978292"/>
                      <a:gd name="connsiteX1" fmla="*/ 1350152 w 3363253"/>
                      <a:gd name="connsiteY1" fmla="*/ 583792 h 978292"/>
                      <a:gd name="connsiteX2" fmla="*/ 2761259 w 3363253"/>
                      <a:gd name="connsiteY2" fmla="*/ 239071 h 978292"/>
                      <a:gd name="connsiteX3" fmla="*/ 3361322 w 3363253"/>
                      <a:gd name="connsiteY3" fmla="*/ 7290 h 978292"/>
                      <a:gd name="connsiteX4" fmla="*/ 2589578 w 3363253"/>
                      <a:gd name="connsiteY4" fmla="*/ 514115 h 978292"/>
                      <a:gd name="connsiteX5" fmla="*/ 1543076 w 3363253"/>
                      <a:gd name="connsiteY5" fmla="*/ 971810 h 978292"/>
                      <a:gd name="connsiteX6" fmla="*/ 63065 w 3363253"/>
                      <a:gd name="connsiteY6" fmla="*/ 473671 h 978292"/>
                      <a:gd name="connsiteX7" fmla="*/ 379359 w 3363253"/>
                      <a:gd name="connsiteY7" fmla="*/ 327294 h 978292"/>
                      <a:gd name="connsiteX0" fmla="*/ 379359 w 2853885"/>
                      <a:gd name="connsiteY0" fmla="*/ 88806 h 739804"/>
                      <a:gd name="connsiteX1" fmla="*/ 1350152 w 2853885"/>
                      <a:gd name="connsiteY1" fmla="*/ 345304 h 739804"/>
                      <a:gd name="connsiteX2" fmla="*/ 2761259 w 2853885"/>
                      <a:gd name="connsiteY2" fmla="*/ 583 h 739804"/>
                      <a:gd name="connsiteX3" fmla="*/ 2589578 w 2853885"/>
                      <a:gd name="connsiteY3" fmla="*/ 275627 h 739804"/>
                      <a:gd name="connsiteX4" fmla="*/ 1543076 w 2853885"/>
                      <a:gd name="connsiteY4" fmla="*/ 733322 h 739804"/>
                      <a:gd name="connsiteX5" fmla="*/ 63065 w 2853885"/>
                      <a:gd name="connsiteY5" fmla="*/ 235183 h 739804"/>
                      <a:gd name="connsiteX6" fmla="*/ 379359 w 2853885"/>
                      <a:gd name="connsiteY6" fmla="*/ 88806 h 739804"/>
                      <a:gd name="connsiteX0" fmla="*/ 379359 w 2638303"/>
                      <a:gd name="connsiteY0" fmla="*/ 136221 h 787219"/>
                      <a:gd name="connsiteX1" fmla="*/ 1350152 w 2638303"/>
                      <a:gd name="connsiteY1" fmla="*/ 392719 h 787219"/>
                      <a:gd name="connsiteX2" fmla="*/ 2101983 w 2638303"/>
                      <a:gd name="connsiteY2" fmla="*/ 457 h 787219"/>
                      <a:gd name="connsiteX3" fmla="*/ 2589578 w 2638303"/>
                      <a:gd name="connsiteY3" fmla="*/ 323042 h 787219"/>
                      <a:gd name="connsiteX4" fmla="*/ 1543076 w 2638303"/>
                      <a:gd name="connsiteY4" fmla="*/ 780737 h 787219"/>
                      <a:gd name="connsiteX5" fmla="*/ 63065 w 2638303"/>
                      <a:gd name="connsiteY5" fmla="*/ 282598 h 787219"/>
                      <a:gd name="connsiteX6" fmla="*/ 379359 w 2638303"/>
                      <a:gd name="connsiteY6" fmla="*/ 136221 h 787219"/>
                      <a:gd name="connsiteX0" fmla="*/ 390931 w 2644581"/>
                      <a:gd name="connsiteY0" fmla="*/ 135891 h 786889"/>
                      <a:gd name="connsiteX1" fmla="*/ 1864745 w 2644581"/>
                      <a:gd name="connsiteY1" fmla="*/ 282184 h 786889"/>
                      <a:gd name="connsiteX2" fmla="*/ 2113555 w 2644581"/>
                      <a:gd name="connsiteY2" fmla="*/ 127 h 786889"/>
                      <a:gd name="connsiteX3" fmla="*/ 2601150 w 2644581"/>
                      <a:gd name="connsiteY3" fmla="*/ 322712 h 786889"/>
                      <a:gd name="connsiteX4" fmla="*/ 1554648 w 2644581"/>
                      <a:gd name="connsiteY4" fmla="*/ 780407 h 786889"/>
                      <a:gd name="connsiteX5" fmla="*/ 74637 w 2644581"/>
                      <a:gd name="connsiteY5" fmla="*/ 282268 h 786889"/>
                      <a:gd name="connsiteX6" fmla="*/ 390931 w 2644581"/>
                      <a:gd name="connsiteY6" fmla="*/ 135891 h 786889"/>
                      <a:gd name="connsiteX0" fmla="*/ 390931 w 2581353"/>
                      <a:gd name="connsiteY0" fmla="*/ 143518 h 803668"/>
                      <a:gd name="connsiteX1" fmla="*/ 1864745 w 2581353"/>
                      <a:gd name="connsiteY1" fmla="*/ 289811 h 803668"/>
                      <a:gd name="connsiteX2" fmla="*/ 2113555 w 2581353"/>
                      <a:gd name="connsiteY2" fmla="*/ 7754 h 803668"/>
                      <a:gd name="connsiteX3" fmla="*/ 2534243 w 2581353"/>
                      <a:gd name="connsiteY3" fmla="*/ 657112 h 803668"/>
                      <a:gd name="connsiteX4" fmla="*/ 1554648 w 2581353"/>
                      <a:gd name="connsiteY4" fmla="*/ 788034 h 803668"/>
                      <a:gd name="connsiteX5" fmla="*/ 74637 w 2581353"/>
                      <a:gd name="connsiteY5" fmla="*/ 289895 h 803668"/>
                      <a:gd name="connsiteX6" fmla="*/ 390931 w 2581353"/>
                      <a:gd name="connsiteY6" fmla="*/ 143518 h 803668"/>
                      <a:gd name="connsiteX0" fmla="*/ 377783 w 2575552"/>
                      <a:gd name="connsiteY0" fmla="*/ 140759 h 800909"/>
                      <a:gd name="connsiteX1" fmla="*/ 1268685 w 2575552"/>
                      <a:gd name="connsiteY1" fmla="*/ 343536 h 800909"/>
                      <a:gd name="connsiteX2" fmla="*/ 2100407 w 2575552"/>
                      <a:gd name="connsiteY2" fmla="*/ 4995 h 800909"/>
                      <a:gd name="connsiteX3" fmla="*/ 2521095 w 2575552"/>
                      <a:gd name="connsiteY3" fmla="*/ 654353 h 800909"/>
                      <a:gd name="connsiteX4" fmla="*/ 1541500 w 2575552"/>
                      <a:gd name="connsiteY4" fmla="*/ 785275 h 800909"/>
                      <a:gd name="connsiteX5" fmla="*/ 61489 w 2575552"/>
                      <a:gd name="connsiteY5" fmla="*/ 287136 h 800909"/>
                      <a:gd name="connsiteX6" fmla="*/ 377783 w 2575552"/>
                      <a:gd name="connsiteY6" fmla="*/ 140759 h 800909"/>
                      <a:gd name="connsiteX0" fmla="*/ 377783 w 2575552"/>
                      <a:gd name="connsiteY0" fmla="*/ 140759 h 661956"/>
                      <a:gd name="connsiteX1" fmla="*/ 1268685 w 2575552"/>
                      <a:gd name="connsiteY1" fmla="*/ 343536 h 661956"/>
                      <a:gd name="connsiteX2" fmla="*/ 2100407 w 2575552"/>
                      <a:gd name="connsiteY2" fmla="*/ 4995 h 661956"/>
                      <a:gd name="connsiteX3" fmla="*/ 2521095 w 2575552"/>
                      <a:gd name="connsiteY3" fmla="*/ 654353 h 661956"/>
                      <a:gd name="connsiteX4" fmla="*/ 724542 w 2575552"/>
                      <a:gd name="connsiteY4" fmla="*/ 592900 h 661956"/>
                      <a:gd name="connsiteX5" fmla="*/ 61489 w 2575552"/>
                      <a:gd name="connsiteY5" fmla="*/ 287136 h 661956"/>
                      <a:gd name="connsiteX6" fmla="*/ 377783 w 2575552"/>
                      <a:gd name="connsiteY6" fmla="*/ 140759 h 661956"/>
                      <a:gd name="connsiteX0" fmla="*/ 377783 w 2503813"/>
                      <a:gd name="connsiteY0" fmla="*/ 136405 h 597137"/>
                      <a:gd name="connsiteX1" fmla="*/ 1268685 w 2503813"/>
                      <a:gd name="connsiteY1" fmla="*/ 339182 h 597137"/>
                      <a:gd name="connsiteX2" fmla="*/ 2100407 w 2503813"/>
                      <a:gd name="connsiteY2" fmla="*/ 641 h 597137"/>
                      <a:gd name="connsiteX3" fmla="*/ 2442448 w 2503813"/>
                      <a:gd name="connsiteY3" fmla="*/ 267674 h 597137"/>
                      <a:gd name="connsiteX4" fmla="*/ 724542 w 2503813"/>
                      <a:gd name="connsiteY4" fmla="*/ 588546 h 597137"/>
                      <a:gd name="connsiteX5" fmla="*/ 61489 w 2503813"/>
                      <a:gd name="connsiteY5" fmla="*/ 282782 h 597137"/>
                      <a:gd name="connsiteX6" fmla="*/ 377783 w 2503813"/>
                      <a:gd name="connsiteY6" fmla="*/ 136405 h 597137"/>
                      <a:gd name="connsiteX0" fmla="*/ 377783 w 2442448"/>
                      <a:gd name="connsiteY0" fmla="*/ 136693 h 597425"/>
                      <a:gd name="connsiteX1" fmla="*/ 1268685 w 2442448"/>
                      <a:gd name="connsiteY1" fmla="*/ 339470 h 597425"/>
                      <a:gd name="connsiteX2" fmla="*/ 2100407 w 2442448"/>
                      <a:gd name="connsiteY2" fmla="*/ 929 h 597425"/>
                      <a:gd name="connsiteX3" fmla="*/ 2442448 w 2442448"/>
                      <a:gd name="connsiteY3" fmla="*/ 267962 h 597425"/>
                      <a:gd name="connsiteX4" fmla="*/ 724542 w 2442448"/>
                      <a:gd name="connsiteY4" fmla="*/ 588834 h 597425"/>
                      <a:gd name="connsiteX5" fmla="*/ 61489 w 2442448"/>
                      <a:gd name="connsiteY5" fmla="*/ 283070 h 597425"/>
                      <a:gd name="connsiteX6" fmla="*/ 377783 w 2442448"/>
                      <a:gd name="connsiteY6" fmla="*/ 136693 h 597425"/>
                      <a:gd name="connsiteX0" fmla="*/ 32584 w 2097249"/>
                      <a:gd name="connsiteY0" fmla="*/ 136693 h 597425"/>
                      <a:gd name="connsiteX1" fmla="*/ 923486 w 2097249"/>
                      <a:gd name="connsiteY1" fmla="*/ 339470 h 597425"/>
                      <a:gd name="connsiteX2" fmla="*/ 1755208 w 2097249"/>
                      <a:gd name="connsiteY2" fmla="*/ 929 h 597425"/>
                      <a:gd name="connsiteX3" fmla="*/ 2097249 w 2097249"/>
                      <a:gd name="connsiteY3" fmla="*/ 267962 h 597425"/>
                      <a:gd name="connsiteX4" fmla="*/ 379343 w 2097249"/>
                      <a:gd name="connsiteY4" fmla="*/ 588834 h 597425"/>
                      <a:gd name="connsiteX5" fmla="*/ 32584 w 2097249"/>
                      <a:gd name="connsiteY5" fmla="*/ 136693 h 597425"/>
                      <a:gd name="connsiteX0" fmla="*/ 255037 w 2319702"/>
                      <a:gd name="connsiteY0" fmla="*/ 136693 h 415655"/>
                      <a:gd name="connsiteX1" fmla="*/ 1145939 w 2319702"/>
                      <a:gd name="connsiteY1" fmla="*/ 339470 h 415655"/>
                      <a:gd name="connsiteX2" fmla="*/ 1977661 w 2319702"/>
                      <a:gd name="connsiteY2" fmla="*/ 929 h 415655"/>
                      <a:gd name="connsiteX3" fmla="*/ 2319702 w 2319702"/>
                      <a:gd name="connsiteY3" fmla="*/ 267962 h 415655"/>
                      <a:gd name="connsiteX4" fmla="*/ 166791 w 2319702"/>
                      <a:gd name="connsiteY4" fmla="*/ 400102 h 415655"/>
                      <a:gd name="connsiteX5" fmla="*/ 255037 w 2319702"/>
                      <a:gd name="connsiteY5" fmla="*/ 136693 h 415655"/>
                      <a:gd name="connsiteX0" fmla="*/ 263274 w 2327939"/>
                      <a:gd name="connsiteY0" fmla="*/ 135959 h 414921"/>
                      <a:gd name="connsiteX1" fmla="*/ 1351389 w 2327939"/>
                      <a:gd name="connsiteY1" fmla="*/ 222733 h 414921"/>
                      <a:gd name="connsiteX2" fmla="*/ 1985898 w 2327939"/>
                      <a:gd name="connsiteY2" fmla="*/ 195 h 414921"/>
                      <a:gd name="connsiteX3" fmla="*/ 2327939 w 2327939"/>
                      <a:gd name="connsiteY3" fmla="*/ 267228 h 414921"/>
                      <a:gd name="connsiteX4" fmla="*/ 175028 w 2327939"/>
                      <a:gd name="connsiteY4" fmla="*/ 399368 h 414921"/>
                      <a:gd name="connsiteX5" fmla="*/ 263274 w 2327939"/>
                      <a:gd name="connsiteY5" fmla="*/ 135959 h 414921"/>
                      <a:gd name="connsiteX0" fmla="*/ 248493 w 2313158"/>
                      <a:gd name="connsiteY0" fmla="*/ 135959 h 414921"/>
                      <a:gd name="connsiteX1" fmla="*/ 1336608 w 2313158"/>
                      <a:gd name="connsiteY1" fmla="*/ 222733 h 414921"/>
                      <a:gd name="connsiteX2" fmla="*/ 1971117 w 2313158"/>
                      <a:gd name="connsiteY2" fmla="*/ 195 h 414921"/>
                      <a:gd name="connsiteX3" fmla="*/ 2313158 w 2313158"/>
                      <a:gd name="connsiteY3" fmla="*/ 267228 h 414921"/>
                      <a:gd name="connsiteX4" fmla="*/ 160247 w 2313158"/>
                      <a:gd name="connsiteY4" fmla="*/ 399368 h 414921"/>
                      <a:gd name="connsiteX5" fmla="*/ 248493 w 2313158"/>
                      <a:gd name="connsiteY5" fmla="*/ 135959 h 414921"/>
                      <a:gd name="connsiteX0" fmla="*/ 248493 w 2313158"/>
                      <a:gd name="connsiteY0" fmla="*/ 135959 h 417871"/>
                      <a:gd name="connsiteX1" fmla="*/ 1336608 w 2313158"/>
                      <a:gd name="connsiteY1" fmla="*/ 222733 h 417871"/>
                      <a:gd name="connsiteX2" fmla="*/ 1971117 w 2313158"/>
                      <a:gd name="connsiteY2" fmla="*/ 195 h 417871"/>
                      <a:gd name="connsiteX3" fmla="*/ 2313158 w 2313158"/>
                      <a:gd name="connsiteY3" fmla="*/ 267228 h 417871"/>
                      <a:gd name="connsiteX4" fmla="*/ 160247 w 2313158"/>
                      <a:gd name="connsiteY4" fmla="*/ 399368 h 417871"/>
                      <a:gd name="connsiteX5" fmla="*/ 248493 w 2313158"/>
                      <a:gd name="connsiteY5" fmla="*/ 135959 h 417871"/>
                      <a:gd name="connsiteX0" fmla="*/ 248493 w 2549589"/>
                      <a:gd name="connsiteY0" fmla="*/ 135959 h 417871"/>
                      <a:gd name="connsiteX1" fmla="*/ 1336608 w 2549589"/>
                      <a:gd name="connsiteY1" fmla="*/ 222733 h 417871"/>
                      <a:gd name="connsiteX2" fmla="*/ 1971117 w 2549589"/>
                      <a:gd name="connsiteY2" fmla="*/ 195 h 417871"/>
                      <a:gd name="connsiteX3" fmla="*/ 2313158 w 2549589"/>
                      <a:gd name="connsiteY3" fmla="*/ 267228 h 417871"/>
                      <a:gd name="connsiteX4" fmla="*/ 160247 w 2549589"/>
                      <a:gd name="connsiteY4" fmla="*/ 399368 h 417871"/>
                      <a:gd name="connsiteX5" fmla="*/ 248493 w 2549589"/>
                      <a:gd name="connsiteY5" fmla="*/ 135959 h 417871"/>
                      <a:gd name="connsiteX0" fmla="*/ 248493 w 2549589"/>
                      <a:gd name="connsiteY0" fmla="*/ 135959 h 402543"/>
                      <a:gd name="connsiteX1" fmla="*/ 1336608 w 2549589"/>
                      <a:gd name="connsiteY1" fmla="*/ 222733 h 402543"/>
                      <a:gd name="connsiteX2" fmla="*/ 1971117 w 2549589"/>
                      <a:gd name="connsiteY2" fmla="*/ 195 h 402543"/>
                      <a:gd name="connsiteX3" fmla="*/ 2313158 w 2549589"/>
                      <a:gd name="connsiteY3" fmla="*/ 267228 h 402543"/>
                      <a:gd name="connsiteX4" fmla="*/ 160247 w 2549589"/>
                      <a:gd name="connsiteY4" fmla="*/ 399368 h 402543"/>
                      <a:gd name="connsiteX5" fmla="*/ 248493 w 2549589"/>
                      <a:gd name="connsiteY5" fmla="*/ 135959 h 402543"/>
                      <a:gd name="connsiteX0" fmla="*/ 416275 w 2717371"/>
                      <a:gd name="connsiteY0" fmla="*/ 135959 h 426609"/>
                      <a:gd name="connsiteX1" fmla="*/ 1504390 w 2717371"/>
                      <a:gd name="connsiteY1" fmla="*/ 222733 h 426609"/>
                      <a:gd name="connsiteX2" fmla="*/ 2138899 w 2717371"/>
                      <a:gd name="connsiteY2" fmla="*/ 195 h 426609"/>
                      <a:gd name="connsiteX3" fmla="*/ 2480940 w 2717371"/>
                      <a:gd name="connsiteY3" fmla="*/ 267228 h 426609"/>
                      <a:gd name="connsiteX4" fmla="*/ 328029 w 2717371"/>
                      <a:gd name="connsiteY4" fmla="*/ 399368 h 426609"/>
                      <a:gd name="connsiteX5" fmla="*/ 416275 w 2717371"/>
                      <a:gd name="connsiteY5" fmla="*/ 135959 h 426609"/>
                      <a:gd name="connsiteX0" fmla="*/ 284265 w 2585361"/>
                      <a:gd name="connsiteY0" fmla="*/ 135959 h 406617"/>
                      <a:gd name="connsiteX1" fmla="*/ 1372380 w 2585361"/>
                      <a:gd name="connsiteY1" fmla="*/ 222733 h 406617"/>
                      <a:gd name="connsiteX2" fmla="*/ 2006889 w 2585361"/>
                      <a:gd name="connsiteY2" fmla="*/ 195 h 406617"/>
                      <a:gd name="connsiteX3" fmla="*/ 2348930 w 2585361"/>
                      <a:gd name="connsiteY3" fmla="*/ 267228 h 406617"/>
                      <a:gd name="connsiteX4" fmla="*/ 196019 w 2585361"/>
                      <a:gd name="connsiteY4" fmla="*/ 399368 h 406617"/>
                      <a:gd name="connsiteX5" fmla="*/ 284265 w 2585361"/>
                      <a:gd name="connsiteY5" fmla="*/ 135959 h 406617"/>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95694 w 2428891"/>
                      <a:gd name="connsiteY0" fmla="*/ 147589 h 420353"/>
                      <a:gd name="connsiteX1" fmla="*/ 1383809 w 2428891"/>
                      <a:gd name="connsiteY1" fmla="*/ 234363 h 420353"/>
                      <a:gd name="connsiteX2" fmla="*/ 2018318 w 2428891"/>
                      <a:gd name="connsiteY2" fmla="*/ 11825 h 420353"/>
                      <a:gd name="connsiteX3" fmla="*/ 2360359 w 2428891"/>
                      <a:gd name="connsiteY3" fmla="*/ 278858 h 420353"/>
                      <a:gd name="connsiteX4" fmla="*/ 207448 w 2428891"/>
                      <a:gd name="connsiteY4" fmla="*/ 410998 h 420353"/>
                      <a:gd name="connsiteX5" fmla="*/ 295694 w 2428891"/>
                      <a:gd name="connsiteY5" fmla="*/ 147589 h 420353"/>
                      <a:gd name="connsiteX0" fmla="*/ 581083 w 2291764"/>
                      <a:gd name="connsiteY0" fmla="*/ 97330 h 418136"/>
                      <a:gd name="connsiteX1" fmla="*/ 1246682 w 2291764"/>
                      <a:gd name="connsiteY1" fmla="*/ 234363 h 418136"/>
                      <a:gd name="connsiteX2" fmla="*/ 1881191 w 2291764"/>
                      <a:gd name="connsiteY2" fmla="*/ 11825 h 418136"/>
                      <a:gd name="connsiteX3" fmla="*/ 2223232 w 2291764"/>
                      <a:gd name="connsiteY3" fmla="*/ 278858 h 418136"/>
                      <a:gd name="connsiteX4" fmla="*/ 70321 w 2291764"/>
                      <a:gd name="connsiteY4" fmla="*/ 410998 h 418136"/>
                      <a:gd name="connsiteX5" fmla="*/ 581083 w 2291764"/>
                      <a:gd name="connsiteY5" fmla="*/ 97330 h 418136"/>
                      <a:gd name="connsiteX0" fmla="*/ 581083 w 2254300"/>
                      <a:gd name="connsiteY0" fmla="*/ 81542 h 400845"/>
                      <a:gd name="connsiteX1" fmla="*/ 1246682 w 2254300"/>
                      <a:gd name="connsiteY1" fmla="*/ 218575 h 400845"/>
                      <a:gd name="connsiteX2" fmla="*/ 1375042 w 2254300"/>
                      <a:gd name="connsiteY2" fmla="*/ 11373 h 400845"/>
                      <a:gd name="connsiteX3" fmla="*/ 2223232 w 2254300"/>
                      <a:gd name="connsiteY3" fmla="*/ 263070 h 400845"/>
                      <a:gd name="connsiteX4" fmla="*/ 70321 w 2254300"/>
                      <a:gd name="connsiteY4" fmla="*/ 395210 h 400845"/>
                      <a:gd name="connsiteX5" fmla="*/ 581083 w 2254300"/>
                      <a:gd name="connsiteY5" fmla="*/ 81542 h 40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4300" h="400845">
                        <a:moveTo>
                          <a:pt x="581083" y="81542"/>
                        </a:moveTo>
                        <a:cubicBezTo>
                          <a:pt x="764664" y="129541"/>
                          <a:pt x="1114356" y="230270"/>
                          <a:pt x="1246682" y="218575"/>
                        </a:cubicBezTo>
                        <a:cubicBezTo>
                          <a:pt x="1379009" y="206880"/>
                          <a:pt x="1302157" y="79268"/>
                          <a:pt x="1375042" y="11373"/>
                        </a:cubicBezTo>
                        <a:cubicBezTo>
                          <a:pt x="1447927" y="-56522"/>
                          <a:pt x="2440686" y="199097"/>
                          <a:pt x="2223232" y="263070"/>
                        </a:cubicBezTo>
                        <a:cubicBezTo>
                          <a:pt x="2005778" y="327043"/>
                          <a:pt x="344012" y="425465"/>
                          <a:pt x="70321" y="395210"/>
                        </a:cubicBezTo>
                        <a:cubicBezTo>
                          <a:pt x="-203370" y="364955"/>
                          <a:pt x="397502" y="33543"/>
                          <a:pt x="581083" y="81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4"/>
                  <p:cNvSpPr/>
                  <p:nvPr/>
                </p:nvSpPr>
                <p:spPr>
                  <a:xfrm rot="11658626">
                    <a:off x="4663434" y="4185122"/>
                    <a:ext cx="499888" cy="615208"/>
                  </a:xfrm>
                  <a:custGeom>
                    <a:avLst/>
                    <a:gdLst>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492570"/>
                      <a:gd name="connsiteY0" fmla="*/ 533400 h 1066800"/>
                      <a:gd name="connsiteX1" fmla="*/ 685800 w 1492570"/>
                      <a:gd name="connsiteY1" fmla="*/ 0 h 1066800"/>
                      <a:gd name="connsiteX2" fmla="*/ 1371600 w 1492570"/>
                      <a:gd name="connsiteY2" fmla="*/ 533400 h 1066800"/>
                      <a:gd name="connsiteX3" fmla="*/ 685800 w 1492570"/>
                      <a:gd name="connsiteY3" fmla="*/ 1066800 h 1066800"/>
                      <a:gd name="connsiteX4" fmla="*/ 0 w 1492570"/>
                      <a:gd name="connsiteY4" fmla="*/ 533400 h 1066800"/>
                      <a:gd name="connsiteX0" fmla="*/ 0 w 1486433"/>
                      <a:gd name="connsiteY0" fmla="*/ 533961 h 1068185"/>
                      <a:gd name="connsiteX1" fmla="*/ 685800 w 1486433"/>
                      <a:gd name="connsiteY1" fmla="*/ 561 h 1068185"/>
                      <a:gd name="connsiteX2" fmla="*/ 1380226 w 1486433"/>
                      <a:gd name="connsiteY2" fmla="*/ 430444 h 1068185"/>
                      <a:gd name="connsiteX3" fmla="*/ 685800 w 1486433"/>
                      <a:gd name="connsiteY3" fmla="*/ 1067361 h 1068185"/>
                      <a:gd name="connsiteX4" fmla="*/ 0 w 1486433"/>
                      <a:gd name="connsiteY4" fmla="*/ 533961 h 1068185"/>
                      <a:gd name="connsiteX0" fmla="*/ 136262 w 1622695"/>
                      <a:gd name="connsiteY0" fmla="*/ 533961 h 1067877"/>
                      <a:gd name="connsiteX1" fmla="*/ 822062 w 1622695"/>
                      <a:gd name="connsiteY1" fmla="*/ 561 h 1067877"/>
                      <a:gd name="connsiteX2" fmla="*/ 1516488 w 1622695"/>
                      <a:gd name="connsiteY2" fmla="*/ 430444 h 1067877"/>
                      <a:gd name="connsiteX3" fmla="*/ 822062 w 1622695"/>
                      <a:gd name="connsiteY3" fmla="*/ 1067361 h 1067877"/>
                      <a:gd name="connsiteX4" fmla="*/ 136262 w 1622695"/>
                      <a:gd name="connsiteY4" fmla="*/ 533961 h 1067877"/>
                      <a:gd name="connsiteX0" fmla="*/ 119863 w 1606296"/>
                      <a:gd name="connsiteY0" fmla="*/ 533961 h 1068185"/>
                      <a:gd name="connsiteX1" fmla="*/ 805663 w 1606296"/>
                      <a:gd name="connsiteY1" fmla="*/ 561 h 1068185"/>
                      <a:gd name="connsiteX2" fmla="*/ 1500089 w 1606296"/>
                      <a:gd name="connsiteY2" fmla="*/ 430444 h 1068185"/>
                      <a:gd name="connsiteX3" fmla="*/ 805663 w 1606296"/>
                      <a:gd name="connsiteY3" fmla="*/ 1067361 h 1068185"/>
                      <a:gd name="connsiteX4" fmla="*/ 119863 w 1606296"/>
                      <a:gd name="connsiteY4" fmla="*/ 533961 h 1068185"/>
                      <a:gd name="connsiteX0" fmla="*/ 91252 w 1577685"/>
                      <a:gd name="connsiteY0" fmla="*/ 533961 h 1067839"/>
                      <a:gd name="connsiteX1" fmla="*/ 777052 w 1577685"/>
                      <a:gd name="connsiteY1" fmla="*/ 561 h 1067839"/>
                      <a:gd name="connsiteX2" fmla="*/ 1471478 w 1577685"/>
                      <a:gd name="connsiteY2" fmla="*/ 430444 h 1067839"/>
                      <a:gd name="connsiteX3" fmla="*/ 777052 w 1577685"/>
                      <a:gd name="connsiteY3" fmla="*/ 1067361 h 1067839"/>
                      <a:gd name="connsiteX4" fmla="*/ 91252 w 1577685"/>
                      <a:gd name="connsiteY4" fmla="*/ 533961 h 1067839"/>
                      <a:gd name="connsiteX0" fmla="*/ 97023 w 1504750"/>
                      <a:gd name="connsiteY0" fmla="*/ 395458 h 1066948"/>
                      <a:gd name="connsiteX1" fmla="*/ 705185 w 1504750"/>
                      <a:gd name="connsiteY1" fmla="*/ 81 h 1066948"/>
                      <a:gd name="connsiteX2" fmla="*/ 1399611 w 1504750"/>
                      <a:gd name="connsiteY2" fmla="*/ 429964 h 1066948"/>
                      <a:gd name="connsiteX3" fmla="*/ 705185 w 1504750"/>
                      <a:gd name="connsiteY3" fmla="*/ 1066881 h 1066948"/>
                      <a:gd name="connsiteX4" fmla="*/ 97023 w 1504750"/>
                      <a:gd name="connsiteY4" fmla="*/ 395458 h 1066948"/>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6035 w 1427265"/>
                      <a:gd name="connsiteY0" fmla="*/ 395377 h 1066800"/>
                      <a:gd name="connsiteX1" fmla="*/ 704197 w 1427265"/>
                      <a:gd name="connsiteY1" fmla="*/ 0 h 1066800"/>
                      <a:gd name="connsiteX2" fmla="*/ 1329611 w 1427265"/>
                      <a:gd name="connsiteY2" fmla="*/ 395377 h 1066800"/>
                      <a:gd name="connsiteX3" fmla="*/ 704197 w 1427265"/>
                      <a:gd name="connsiteY3" fmla="*/ 1066800 h 1066800"/>
                      <a:gd name="connsiteX4" fmla="*/ 96035 w 1427265"/>
                      <a:gd name="connsiteY4" fmla="*/ 395377 h 1066800"/>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234672"/>
                      <a:gd name="connsiteY0" fmla="*/ 395377 h 409787"/>
                      <a:gd name="connsiteX1" fmla="*/ 608178 w 1234672"/>
                      <a:gd name="connsiteY1" fmla="*/ 0 h 409787"/>
                      <a:gd name="connsiteX2" fmla="*/ 1233592 w 1234672"/>
                      <a:gd name="connsiteY2" fmla="*/ 395377 h 409787"/>
                      <a:gd name="connsiteX3" fmla="*/ 625431 w 1234672"/>
                      <a:gd name="connsiteY3" fmla="*/ 255917 h 409787"/>
                      <a:gd name="connsiteX4" fmla="*/ 16 w 1234672"/>
                      <a:gd name="connsiteY4" fmla="*/ 395377 h 409787"/>
                      <a:gd name="connsiteX0" fmla="*/ 6278 w 1240934"/>
                      <a:gd name="connsiteY0" fmla="*/ 395377 h 414831"/>
                      <a:gd name="connsiteX1" fmla="*/ 614440 w 1240934"/>
                      <a:gd name="connsiteY1" fmla="*/ 0 h 414831"/>
                      <a:gd name="connsiteX2" fmla="*/ 1239854 w 1240934"/>
                      <a:gd name="connsiteY2" fmla="*/ 395377 h 414831"/>
                      <a:gd name="connsiteX3" fmla="*/ 631693 w 1240934"/>
                      <a:gd name="connsiteY3" fmla="*/ 255917 h 414831"/>
                      <a:gd name="connsiteX4" fmla="*/ 317406 w 1240934"/>
                      <a:gd name="connsiteY4" fmla="*/ 344066 h 414831"/>
                      <a:gd name="connsiteX5" fmla="*/ 6278 w 1240934"/>
                      <a:gd name="connsiteY5" fmla="*/ 395377 h 414831"/>
                      <a:gd name="connsiteX0" fmla="*/ 43 w 1234699"/>
                      <a:gd name="connsiteY0" fmla="*/ 395377 h 739943"/>
                      <a:gd name="connsiteX1" fmla="*/ 608205 w 1234699"/>
                      <a:gd name="connsiteY1" fmla="*/ 0 h 739943"/>
                      <a:gd name="connsiteX2" fmla="*/ 1233619 w 1234699"/>
                      <a:gd name="connsiteY2" fmla="*/ 395377 h 739943"/>
                      <a:gd name="connsiteX3" fmla="*/ 625458 w 1234699"/>
                      <a:gd name="connsiteY3" fmla="*/ 255917 h 739943"/>
                      <a:gd name="connsiteX4" fmla="*/ 576449 w 1234699"/>
                      <a:gd name="connsiteY4" fmla="*/ 738389 h 739943"/>
                      <a:gd name="connsiteX5" fmla="*/ 43 w 1234699"/>
                      <a:gd name="connsiteY5" fmla="*/ 395377 h 739943"/>
                      <a:gd name="connsiteX0" fmla="*/ 43 w 1234699"/>
                      <a:gd name="connsiteY0" fmla="*/ 395377 h 1234144"/>
                      <a:gd name="connsiteX1" fmla="*/ 608205 w 1234699"/>
                      <a:gd name="connsiteY1" fmla="*/ 0 h 1234144"/>
                      <a:gd name="connsiteX2" fmla="*/ 1233619 w 1234699"/>
                      <a:gd name="connsiteY2" fmla="*/ 395377 h 1234144"/>
                      <a:gd name="connsiteX3" fmla="*/ 957055 w 1234699"/>
                      <a:gd name="connsiteY3" fmla="*/ 1230127 h 1234144"/>
                      <a:gd name="connsiteX4" fmla="*/ 576449 w 1234699"/>
                      <a:gd name="connsiteY4" fmla="*/ 738389 h 1234144"/>
                      <a:gd name="connsiteX5" fmla="*/ 43 w 1234699"/>
                      <a:gd name="connsiteY5" fmla="*/ 395377 h 1234144"/>
                      <a:gd name="connsiteX0" fmla="*/ 1 w 1234657"/>
                      <a:gd name="connsiteY0" fmla="*/ 395377 h 1230127"/>
                      <a:gd name="connsiteX1" fmla="*/ 608163 w 1234657"/>
                      <a:gd name="connsiteY1" fmla="*/ 0 h 1230127"/>
                      <a:gd name="connsiteX2" fmla="*/ 1233577 w 1234657"/>
                      <a:gd name="connsiteY2" fmla="*/ 395377 h 1230127"/>
                      <a:gd name="connsiteX3" fmla="*/ 957013 w 1234657"/>
                      <a:gd name="connsiteY3" fmla="*/ 1230127 h 1230127"/>
                      <a:gd name="connsiteX4" fmla="*/ 609570 w 1234657"/>
                      <a:gd name="connsiteY4" fmla="*/ 390456 h 1230127"/>
                      <a:gd name="connsiteX5" fmla="*/ 1 w 1234657"/>
                      <a:gd name="connsiteY5" fmla="*/ 395377 h 1230127"/>
                      <a:gd name="connsiteX0" fmla="*/ 1 w 1251890"/>
                      <a:gd name="connsiteY0" fmla="*/ 395377 h 1237254"/>
                      <a:gd name="connsiteX1" fmla="*/ 608163 w 1251890"/>
                      <a:gd name="connsiteY1" fmla="*/ 0 h 1237254"/>
                      <a:gd name="connsiteX2" fmla="*/ 1233577 w 1251890"/>
                      <a:gd name="connsiteY2" fmla="*/ 395377 h 1237254"/>
                      <a:gd name="connsiteX3" fmla="*/ 1073809 w 1251890"/>
                      <a:gd name="connsiteY3" fmla="*/ 773182 h 1237254"/>
                      <a:gd name="connsiteX4" fmla="*/ 957013 w 1251890"/>
                      <a:gd name="connsiteY4" fmla="*/ 1230127 h 1237254"/>
                      <a:gd name="connsiteX5" fmla="*/ 609570 w 1251890"/>
                      <a:gd name="connsiteY5" fmla="*/ 390456 h 1237254"/>
                      <a:gd name="connsiteX6" fmla="*/ 1 w 1251890"/>
                      <a:gd name="connsiteY6" fmla="*/ 395377 h 1237254"/>
                      <a:gd name="connsiteX0" fmla="*/ 1 w 1245528"/>
                      <a:gd name="connsiteY0" fmla="*/ 395377 h 1230233"/>
                      <a:gd name="connsiteX1" fmla="*/ 608163 w 1245528"/>
                      <a:gd name="connsiteY1" fmla="*/ 0 h 1230233"/>
                      <a:gd name="connsiteX2" fmla="*/ 1233577 w 1245528"/>
                      <a:gd name="connsiteY2" fmla="*/ 395377 h 1230233"/>
                      <a:gd name="connsiteX3" fmla="*/ 941168 w 1245528"/>
                      <a:gd name="connsiteY3" fmla="*/ 448445 h 1230233"/>
                      <a:gd name="connsiteX4" fmla="*/ 957013 w 1245528"/>
                      <a:gd name="connsiteY4" fmla="*/ 1230127 h 1230233"/>
                      <a:gd name="connsiteX5" fmla="*/ 609570 w 1245528"/>
                      <a:gd name="connsiteY5" fmla="*/ 390456 h 1230233"/>
                      <a:gd name="connsiteX6" fmla="*/ 1 w 1245528"/>
                      <a:gd name="connsiteY6" fmla="*/ 395377 h 1230233"/>
                      <a:gd name="connsiteX0" fmla="*/ 1 w 1245532"/>
                      <a:gd name="connsiteY0" fmla="*/ 395377 h 1033116"/>
                      <a:gd name="connsiteX1" fmla="*/ 608163 w 1245532"/>
                      <a:gd name="connsiteY1" fmla="*/ 0 h 1033116"/>
                      <a:gd name="connsiteX2" fmla="*/ 1233577 w 1245532"/>
                      <a:gd name="connsiteY2" fmla="*/ 395377 h 1033116"/>
                      <a:gd name="connsiteX3" fmla="*/ 941168 w 1245532"/>
                      <a:gd name="connsiteY3" fmla="*/ 448445 h 1033116"/>
                      <a:gd name="connsiteX4" fmla="*/ 658573 w 1245532"/>
                      <a:gd name="connsiteY4" fmla="*/ 1032965 h 1033116"/>
                      <a:gd name="connsiteX5" fmla="*/ 609570 w 1245532"/>
                      <a:gd name="connsiteY5" fmla="*/ 390456 h 1033116"/>
                      <a:gd name="connsiteX6" fmla="*/ 1 w 1245532"/>
                      <a:gd name="connsiteY6" fmla="*/ 395377 h 1033116"/>
                      <a:gd name="connsiteX0" fmla="*/ 3265 w 1248792"/>
                      <a:gd name="connsiteY0" fmla="*/ 395377 h 1033062"/>
                      <a:gd name="connsiteX1" fmla="*/ 611427 w 1248792"/>
                      <a:gd name="connsiteY1" fmla="*/ 0 h 1033062"/>
                      <a:gd name="connsiteX2" fmla="*/ 1236841 w 1248792"/>
                      <a:gd name="connsiteY2" fmla="*/ 395377 h 1033062"/>
                      <a:gd name="connsiteX3" fmla="*/ 944432 w 1248792"/>
                      <a:gd name="connsiteY3" fmla="*/ 448445 h 1033062"/>
                      <a:gd name="connsiteX4" fmla="*/ 661837 w 1248792"/>
                      <a:gd name="connsiteY4" fmla="*/ 1032965 h 1033062"/>
                      <a:gd name="connsiteX5" fmla="*/ 380718 w 1248792"/>
                      <a:gd name="connsiteY5" fmla="*/ 402053 h 1033062"/>
                      <a:gd name="connsiteX6" fmla="*/ 3265 w 1248792"/>
                      <a:gd name="connsiteY6" fmla="*/ 395377 h 1033062"/>
                      <a:gd name="connsiteX0" fmla="*/ 3265 w 1245698"/>
                      <a:gd name="connsiteY0" fmla="*/ 395377 h 1032988"/>
                      <a:gd name="connsiteX1" fmla="*/ 611427 w 1245698"/>
                      <a:gd name="connsiteY1" fmla="*/ 0 h 1032988"/>
                      <a:gd name="connsiteX2" fmla="*/ 1236841 w 1245698"/>
                      <a:gd name="connsiteY2" fmla="*/ 395377 h 1032988"/>
                      <a:gd name="connsiteX3" fmla="*/ 811791 w 1245698"/>
                      <a:gd name="connsiteY3" fmla="*/ 425250 h 1032988"/>
                      <a:gd name="connsiteX4" fmla="*/ 661837 w 1245698"/>
                      <a:gd name="connsiteY4" fmla="*/ 1032965 h 1032988"/>
                      <a:gd name="connsiteX5" fmla="*/ 380718 w 1245698"/>
                      <a:gd name="connsiteY5" fmla="*/ 402053 h 1032988"/>
                      <a:gd name="connsiteX6" fmla="*/ 3265 w 1245698"/>
                      <a:gd name="connsiteY6" fmla="*/ 395377 h 1032988"/>
                      <a:gd name="connsiteX0" fmla="*/ 3265 w 1245698"/>
                      <a:gd name="connsiteY0" fmla="*/ 395377 h 638778"/>
                      <a:gd name="connsiteX1" fmla="*/ 611427 w 1245698"/>
                      <a:gd name="connsiteY1" fmla="*/ 0 h 638778"/>
                      <a:gd name="connsiteX2" fmla="*/ 1236841 w 1245698"/>
                      <a:gd name="connsiteY2" fmla="*/ 395377 h 638778"/>
                      <a:gd name="connsiteX3" fmla="*/ 811791 w 1245698"/>
                      <a:gd name="connsiteY3" fmla="*/ 425250 h 638778"/>
                      <a:gd name="connsiteX4" fmla="*/ 661837 w 1245698"/>
                      <a:gd name="connsiteY4" fmla="*/ 638643 h 638778"/>
                      <a:gd name="connsiteX5" fmla="*/ 380718 w 1245698"/>
                      <a:gd name="connsiteY5" fmla="*/ 402053 h 638778"/>
                      <a:gd name="connsiteX6" fmla="*/ 3265 w 1245698"/>
                      <a:gd name="connsiteY6" fmla="*/ 395377 h 638778"/>
                      <a:gd name="connsiteX0" fmla="*/ 3265 w 1245698"/>
                      <a:gd name="connsiteY0" fmla="*/ 395377 h 532034"/>
                      <a:gd name="connsiteX1" fmla="*/ 611427 w 1245698"/>
                      <a:gd name="connsiteY1" fmla="*/ 0 h 532034"/>
                      <a:gd name="connsiteX2" fmla="*/ 1236841 w 1245698"/>
                      <a:gd name="connsiteY2" fmla="*/ 395377 h 532034"/>
                      <a:gd name="connsiteX3" fmla="*/ 811791 w 1245698"/>
                      <a:gd name="connsiteY3" fmla="*/ 425250 h 532034"/>
                      <a:gd name="connsiteX4" fmla="*/ 602892 w 1245698"/>
                      <a:gd name="connsiteY4" fmla="*/ 525255 h 532034"/>
                      <a:gd name="connsiteX5" fmla="*/ 380718 w 1245698"/>
                      <a:gd name="connsiteY5" fmla="*/ 402053 h 532034"/>
                      <a:gd name="connsiteX6" fmla="*/ 3265 w 1245698"/>
                      <a:gd name="connsiteY6" fmla="*/ 395377 h 532034"/>
                      <a:gd name="connsiteX0" fmla="*/ 1483 w 1238650"/>
                      <a:gd name="connsiteY0" fmla="*/ 116002 h 252659"/>
                      <a:gd name="connsiteX1" fmla="*/ 529062 w 1238650"/>
                      <a:gd name="connsiteY1" fmla="*/ 0 h 252659"/>
                      <a:gd name="connsiteX2" fmla="*/ 1235059 w 1238650"/>
                      <a:gd name="connsiteY2" fmla="*/ 116002 h 252659"/>
                      <a:gd name="connsiteX3" fmla="*/ 810009 w 1238650"/>
                      <a:gd name="connsiteY3" fmla="*/ 145875 h 252659"/>
                      <a:gd name="connsiteX4" fmla="*/ 601110 w 1238650"/>
                      <a:gd name="connsiteY4" fmla="*/ 245880 h 252659"/>
                      <a:gd name="connsiteX5" fmla="*/ 378936 w 1238650"/>
                      <a:gd name="connsiteY5" fmla="*/ 122678 h 252659"/>
                      <a:gd name="connsiteX6" fmla="*/ 1483 w 1238650"/>
                      <a:gd name="connsiteY6" fmla="*/ 116002 h 252659"/>
                      <a:gd name="connsiteX0" fmla="*/ 698 w 1660931"/>
                      <a:gd name="connsiteY0" fmla="*/ 1342 h 515400"/>
                      <a:gd name="connsiteX1" fmla="*/ 951343 w 1660931"/>
                      <a:gd name="connsiteY1" fmla="*/ 262741 h 515400"/>
                      <a:gd name="connsiteX2" fmla="*/ 1657340 w 1660931"/>
                      <a:gd name="connsiteY2" fmla="*/ 378743 h 515400"/>
                      <a:gd name="connsiteX3" fmla="*/ 1232290 w 1660931"/>
                      <a:gd name="connsiteY3" fmla="*/ 408616 h 515400"/>
                      <a:gd name="connsiteX4" fmla="*/ 1023391 w 1660931"/>
                      <a:gd name="connsiteY4" fmla="*/ 508621 h 515400"/>
                      <a:gd name="connsiteX5" fmla="*/ 801217 w 1660931"/>
                      <a:gd name="connsiteY5" fmla="*/ 385419 h 515400"/>
                      <a:gd name="connsiteX6" fmla="*/ 698 w 1660931"/>
                      <a:gd name="connsiteY6" fmla="*/ 1342 h 515400"/>
                      <a:gd name="connsiteX0" fmla="*/ 698 w 2384237"/>
                      <a:gd name="connsiteY0" fmla="*/ 89403 h 597571"/>
                      <a:gd name="connsiteX1" fmla="*/ 951343 w 2384237"/>
                      <a:gd name="connsiteY1" fmla="*/ 350802 h 597571"/>
                      <a:gd name="connsiteX2" fmla="*/ 2382598 w 2384237"/>
                      <a:gd name="connsiteY2" fmla="*/ 1180 h 597571"/>
                      <a:gd name="connsiteX3" fmla="*/ 1232290 w 2384237"/>
                      <a:gd name="connsiteY3" fmla="*/ 496677 h 597571"/>
                      <a:gd name="connsiteX4" fmla="*/ 1023391 w 2384237"/>
                      <a:gd name="connsiteY4" fmla="*/ 596682 h 597571"/>
                      <a:gd name="connsiteX5" fmla="*/ 801217 w 2384237"/>
                      <a:gd name="connsiteY5" fmla="*/ 473480 h 597571"/>
                      <a:gd name="connsiteX6" fmla="*/ 698 w 2384237"/>
                      <a:gd name="connsiteY6" fmla="*/ 89403 h 597571"/>
                      <a:gd name="connsiteX0" fmla="*/ 7057 w 2389155"/>
                      <a:gd name="connsiteY0" fmla="*/ 92284 h 600452"/>
                      <a:gd name="connsiteX1" fmla="*/ 1320332 w 2389155"/>
                      <a:gd name="connsiteY1" fmla="*/ 255657 h 600452"/>
                      <a:gd name="connsiteX2" fmla="*/ 2388957 w 2389155"/>
                      <a:gd name="connsiteY2" fmla="*/ 4061 h 600452"/>
                      <a:gd name="connsiteX3" fmla="*/ 1238649 w 2389155"/>
                      <a:gd name="connsiteY3" fmla="*/ 499558 h 600452"/>
                      <a:gd name="connsiteX4" fmla="*/ 1029750 w 2389155"/>
                      <a:gd name="connsiteY4" fmla="*/ 599563 h 600452"/>
                      <a:gd name="connsiteX5" fmla="*/ 807576 w 2389155"/>
                      <a:gd name="connsiteY5" fmla="*/ 476361 h 600452"/>
                      <a:gd name="connsiteX6" fmla="*/ 7057 w 2389155"/>
                      <a:gd name="connsiteY6" fmla="*/ 92284 h 600452"/>
                      <a:gd name="connsiteX0" fmla="*/ 892 w 2384211"/>
                      <a:gd name="connsiteY0" fmla="*/ 89496 h 597664"/>
                      <a:gd name="connsiteX1" fmla="*/ 971685 w 2384211"/>
                      <a:gd name="connsiteY1" fmla="*/ 345994 h 597664"/>
                      <a:gd name="connsiteX2" fmla="*/ 2382792 w 2384211"/>
                      <a:gd name="connsiteY2" fmla="*/ 1273 h 597664"/>
                      <a:gd name="connsiteX3" fmla="*/ 1232484 w 2384211"/>
                      <a:gd name="connsiteY3" fmla="*/ 496770 h 597664"/>
                      <a:gd name="connsiteX4" fmla="*/ 1023585 w 2384211"/>
                      <a:gd name="connsiteY4" fmla="*/ 596775 h 597664"/>
                      <a:gd name="connsiteX5" fmla="*/ 801411 w 2384211"/>
                      <a:gd name="connsiteY5" fmla="*/ 473573 h 597664"/>
                      <a:gd name="connsiteX6" fmla="*/ 892 w 2384211"/>
                      <a:gd name="connsiteY6" fmla="*/ 89496 h 597664"/>
                      <a:gd name="connsiteX0" fmla="*/ 892 w 2424191"/>
                      <a:gd name="connsiteY0" fmla="*/ 92304 h 669602"/>
                      <a:gd name="connsiteX1" fmla="*/ 971685 w 2424191"/>
                      <a:gd name="connsiteY1" fmla="*/ 348802 h 669602"/>
                      <a:gd name="connsiteX2" fmla="*/ 2382792 w 2424191"/>
                      <a:gd name="connsiteY2" fmla="*/ 4081 h 669602"/>
                      <a:gd name="connsiteX3" fmla="*/ 1957743 w 2424191"/>
                      <a:gd name="connsiteY3" fmla="*/ 631913 h 669602"/>
                      <a:gd name="connsiteX4" fmla="*/ 1023585 w 2424191"/>
                      <a:gd name="connsiteY4" fmla="*/ 599583 h 669602"/>
                      <a:gd name="connsiteX5" fmla="*/ 801411 w 2424191"/>
                      <a:gd name="connsiteY5" fmla="*/ 476381 h 669602"/>
                      <a:gd name="connsiteX6" fmla="*/ 892 w 2424191"/>
                      <a:gd name="connsiteY6" fmla="*/ 92304 h 669602"/>
                      <a:gd name="connsiteX0" fmla="*/ 228992 w 2652291"/>
                      <a:gd name="connsiteY0" fmla="*/ 92304 h 691231"/>
                      <a:gd name="connsiteX1" fmla="*/ 1199785 w 2652291"/>
                      <a:gd name="connsiteY1" fmla="*/ 348802 h 691231"/>
                      <a:gd name="connsiteX2" fmla="*/ 2610892 w 2652291"/>
                      <a:gd name="connsiteY2" fmla="*/ 4081 h 691231"/>
                      <a:gd name="connsiteX3" fmla="*/ 2185843 w 2652291"/>
                      <a:gd name="connsiteY3" fmla="*/ 631913 h 691231"/>
                      <a:gd name="connsiteX4" fmla="*/ 1251685 w 2652291"/>
                      <a:gd name="connsiteY4" fmla="*/ 599583 h 691231"/>
                      <a:gd name="connsiteX5" fmla="*/ 1029511 w 2652291"/>
                      <a:gd name="connsiteY5" fmla="*/ 476381 h 691231"/>
                      <a:gd name="connsiteX6" fmla="*/ 57841 w 2652291"/>
                      <a:gd name="connsiteY6" fmla="*/ 680941 h 691231"/>
                      <a:gd name="connsiteX7" fmla="*/ 228992 w 2652291"/>
                      <a:gd name="connsiteY7" fmla="*/ 92304 h 691231"/>
                      <a:gd name="connsiteX0" fmla="*/ 228992 w 2652291"/>
                      <a:gd name="connsiteY0" fmla="*/ 92304 h 714682"/>
                      <a:gd name="connsiteX1" fmla="*/ 1199785 w 2652291"/>
                      <a:gd name="connsiteY1" fmla="*/ 348802 h 714682"/>
                      <a:gd name="connsiteX2" fmla="*/ 2610892 w 2652291"/>
                      <a:gd name="connsiteY2" fmla="*/ 4081 h 714682"/>
                      <a:gd name="connsiteX3" fmla="*/ 2185843 w 2652291"/>
                      <a:gd name="connsiteY3" fmla="*/ 631913 h 714682"/>
                      <a:gd name="connsiteX4" fmla="*/ 1251685 w 2652291"/>
                      <a:gd name="connsiteY4" fmla="*/ 599583 h 714682"/>
                      <a:gd name="connsiteX5" fmla="*/ 767613 w 2652291"/>
                      <a:gd name="connsiteY5" fmla="*/ 687137 h 714682"/>
                      <a:gd name="connsiteX6" fmla="*/ 57841 w 2652291"/>
                      <a:gd name="connsiteY6" fmla="*/ 680941 h 714682"/>
                      <a:gd name="connsiteX7" fmla="*/ 228992 w 2652291"/>
                      <a:gd name="connsiteY7" fmla="*/ 92304 h 714682"/>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767613 w 2650572"/>
                      <a:gd name="connsiteY5" fmla="*/ 687137 h 739238"/>
                      <a:gd name="connsiteX6" fmla="*/ 57841 w 2650572"/>
                      <a:gd name="connsiteY6" fmla="*/ 680941 h 739238"/>
                      <a:gd name="connsiteX7" fmla="*/ 228992 w 2650572"/>
                      <a:gd name="connsiteY7" fmla="*/ 92304 h 739238"/>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597363 w 2650572"/>
                      <a:gd name="connsiteY5" fmla="*/ 718743 h 739238"/>
                      <a:gd name="connsiteX6" fmla="*/ 57841 w 2650572"/>
                      <a:gd name="connsiteY6" fmla="*/ 680941 h 739238"/>
                      <a:gd name="connsiteX7" fmla="*/ 228992 w 2650572"/>
                      <a:gd name="connsiteY7" fmla="*/ 92304 h 739238"/>
                      <a:gd name="connsiteX0" fmla="*/ 387175 w 2808755"/>
                      <a:gd name="connsiteY0" fmla="*/ 92304 h 739464"/>
                      <a:gd name="connsiteX1" fmla="*/ 1357968 w 2808755"/>
                      <a:gd name="connsiteY1" fmla="*/ 348802 h 739464"/>
                      <a:gd name="connsiteX2" fmla="*/ 2769075 w 2808755"/>
                      <a:gd name="connsiteY2" fmla="*/ 4081 h 739464"/>
                      <a:gd name="connsiteX3" fmla="*/ 2344026 w 2808755"/>
                      <a:gd name="connsiteY3" fmla="*/ 631913 h 739464"/>
                      <a:gd name="connsiteX4" fmla="*/ 1550892 w 2808755"/>
                      <a:gd name="connsiteY4" fmla="*/ 736820 h 739464"/>
                      <a:gd name="connsiteX5" fmla="*/ 755546 w 2808755"/>
                      <a:gd name="connsiteY5" fmla="*/ 718743 h 739464"/>
                      <a:gd name="connsiteX6" fmla="*/ 36016 w 2808755"/>
                      <a:gd name="connsiteY6" fmla="*/ 527025 h 739464"/>
                      <a:gd name="connsiteX7" fmla="*/ 387175 w 2808755"/>
                      <a:gd name="connsiteY7" fmla="*/ 92304 h 739464"/>
                      <a:gd name="connsiteX0" fmla="*/ 410515 w 2832095"/>
                      <a:gd name="connsiteY0" fmla="*/ 92304 h 745050"/>
                      <a:gd name="connsiteX1" fmla="*/ 1381308 w 2832095"/>
                      <a:gd name="connsiteY1" fmla="*/ 348802 h 745050"/>
                      <a:gd name="connsiteX2" fmla="*/ 2792415 w 2832095"/>
                      <a:gd name="connsiteY2" fmla="*/ 4081 h 745050"/>
                      <a:gd name="connsiteX3" fmla="*/ 2367366 w 2832095"/>
                      <a:gd name="connsiteY3" fmla="*/ 631913 h 745050"/>
                      <a:gd name="connsiteX4" fmla="*/ 1574232 w 2832095"/>
                      <a:gd name="connsiteY4" fmla="*/ 736820 h 745050"/>
                      <a:gd name="connsiteX5" fmla="*/ 59356 w 2832095"/>
                      <a:gd name="connsiteY5" fmla="*/ 527025 h 745050"/>
                      <a:gd name="connsiteX6" fmla="*/ 410515 w 2832095"/>
                      <a:gd name="connsiteY6" fmla="*/ 92304 h 745050"/>
                      <a:gd name="connsiteX0" fmla="*/ 379359 w 2800939"/>
                      <a:gd name="connsiteY0" fmla="*/ 92304 h 745050"/>
                      <a:gd name="connsiteX1" fmla="*/ 1350152 w 2800939"/>
                      <a:gd name="connsiteY1" fmla="*/ 348802 h 745050"/>
                      <a:gd name="connsiteX2" fmla="*/ 2761259 w 2800939"/>
                      <a:gd name="connsiteY2" fmla="*/ 4081 h 745050"/>
                      <a:gd name="connsiteX3" fmla="*/ 2336210 w 2800939"/>
                      <a:gd name="connsiteY3" fmla="*/ 631913 h 745050"/>
                      <a:gd name="connsiteX4" fmla="*/ 1543076 w 2800939"/>
                      <a:gd name="connsiteY4" fmla="*/ 736820 h 745050"/>
                      <a:gd name="connsiteX5" fmla="*/ 63065 w 2800939"/>
                      <a:gd name="connsiteY5" fmla="*/ 238681 h 745050"/>
                      <a:gd name="connsiteX6" fmla="*/ 379359 w 2800939"/>
                      <a:gd name="connsiteY6" fmla="*/ 92304 h 745050"/>
                      <a:gd name="connsiteX0" fmla="*/ 379359 w 2791362"/>
                      <a:gd name="connsiteY0" fmla="*/ 92304 h 743302"/>
                      <a:gd name="connsiteX1" fmla="*/ 1350152 w 2791362"/>
                      <a:gd name="connsiteY1" fmla="*/ 348802 h 743302"/>
                      <a:gd name="connsiteX2" fmla="*/ 2761259 w 2791362"/>
                      <a:gd name="connsiteY2" fmla="*/ 4081 h 743302"/>
                      <a:gd name="connsiteX3" fmla="*/ 2336210 w 2791362"/>
                      <a:gd name="connsiteY3" fmla="*/ 631913 h 743302"/>
                      <a:gd name="connsiteX4" fmla="*/ 2589578 w 2791362"/>
                      <a:gd name="connsiteY4" fmla="*/ 279125 h 743302"/>
                      <a:gd name="connsiteX5" fmla="*/ 1543076 w 2791362"/>
                      <a:gd name="connsiteY5" fmla="*/ 736820 h 743302"/>
                      <a:gd name="connsiteX6" fmla="*/ 63065 w 2791362"/>
                      <a:gd name="connsiteY6" fmla="*/ 238681 h 743302"/>
                      <a:gd name="connsiteX7" fmla="*/ 379359 w 2791362"/>
                      <a:gd name="connsiteY7" fmla="*/ 92304 h 743302"/>
                      <a:gd name="connsiteX0" fmla="*/ 379359 w 3363253"/>
                      <a:gd name="connsiteY0" fmla="*/ 327294 h 978292"/>
                      <a:gd name="connsiteX1" fmla="*/ 1350152 w 3363253"/>
                      <a:gd name="connsiteY1" fmla="*/ 583792 h 978292"/>
                      <a:gd name="connsiteX2" fmla="*/ 2761259 w 3363253"/>
                      <a:gd name="connsiteY2" fmla="*/ 239071 h 978292"/>
                      <a:gd name="connsiteX3" fmla="*/ 3361322 w 3363253"/>
                      <a:gd name="connsiteY3" fmla="*/ 7290 h 978292"/>
                      <a:gd name="connsiteX4" fmla="*/ 2589578 w 3363253"/>
                      <a:gd name="connsiteY4" fmla="*/ 514115 h 978292"/>
                      <a:gd name="connsiteX5" fmla="*/ 1543076 w 3363253"/>
                      <a:gd name="connsiteY5" fmla="*/ 971810 h 978292"/>
                      <a:gd name="connsiteX6" fmla="*/ 63065 w 3363253"/>
                      <a:gd name="connsiteY6" fmla="*/ 473671 h 978292"/>
                      <a:gd name="connsiteX7" fmla="*/ 379359 w 3363253"/>
                      <a:gd name="connsiteY7" fmla="*/ 327294 h 978292"/>
                      <a:gd name="connsiteX0" fmla="*/ 379359 w 2853885"/>
                      <a:gd name="connsiteY0" fmla="*/ 88806 h 739804"/>
                      <a:gd name="connsiteX1" fmla="*/ 1350152 w 2853885"/>
                      <a:gd name="connsiteY1" fmla="*/ 345304 h 739804"/>
                      <a:gd name="connsiteX2" fmla="*/ 2761259 w 2853885"/>
                      <a:gd name="connsiteY2" fmla="*/ 583 h 739804"/>
                      <a:gd name="connsiteX3" fmla="*/ 2589578 w 2853885"/>
                      <a:gd name="connsiteY3" fmla="*/ 275627 h 739804"/>
                      <a:gd name="connsiteX4" fmla="*/ 1543076 w 2853885"/>
                      <a:gd name="connsiteY4" fmla="*/ 733322 h 739804"/>
                      <a:gd name="connsiteX5" fmla="*/ 63065 w 2853885"/>
                      <a:gd name="connsiteY5" fmla="*/ 235183 h 739804"/>
                      <a:gd name="connsiteX6" fmla="*/ 379359 w 2853885"/>
                      <a:gd name="connsiteY6" fmla="*/ 88806 h 739804"/>
                      <a:gd name="connsiteX0" fmla="*/ 379359 w 2638303"/>
                      <a:gd name="connsiteY0" fmla="*/ 136221 h 787219"/>
                      <a:gd name="connsiteX1" fmla="*/ 1350152 w 2638303"/>
                      <a:gd name="connsiteY1" fmla="*/ 392719 h 787219"/>
                      <a:gd name="connsiteX2" fmla="*/ 2101983 w 2638303"/>
                      <a:gd name="connsiteY2" fmla="*/ 457 h 787219"/>
                      <a:gd name="connsiteX3" fmla="*/ 2589578 w 2638303"/>
                      <a:gd name="connsiteY3" fmla="*/ 323042 h 787219"/>
                      <a:gd name="connsiteX4" fmla="*/ 1543076 w 2638303"/>
                      <a:gd name="connsiteY4" fmla="*/ 780737 h 787219"/>
                      <a:gd name="connsiteX5" fmla="*/ 63065 w 2638303"/>
                      <a:gd name="connsiteY5" fmla="*/ 282598 h 787219"/>
                      <a:gd name="connsiteX6" fmla="*/ 379359 w 2638303"/>
                      <a:gd name="connsiteY6" fmla="*/ 136221 h 787219"/>
                      <a:gd name="connsiteX0" fmla="*/ 390931 w 2644581"/>
                      <a:gd name="connsiteY0" fmla="*/ 135891 h 786889"/>
                      <a:gd name="connsiteX1" fmla="*/ 1864745 w 2644581"/>
                      <a:gd name="connsiteY1" fmla="*/ 282184 h 786889"/>
                      <a:gd name="connsiteX2" fmla="*/ 2113555 w 2644581"/>
                      <a:gd name="connsiteY2" fmla="*/ 127 h 786889"/>
                      <a:gd name="connsiteX3" fmla="*/ 2601150 w 2644581"/>
                      <a:gd name="connsiteY3" fmla="*/ 322712 h 786889"/>
                      <a:gd name="connsiteX4" fmla="*/ 1554648 w 2644581"/>
                      <a:gd name="connsiteY4" fmla="*/ 780407 h 786889"/>
                      <a:gd name="connsiteX5" fmla="*/ 74637 w 2644581"/>
                      <a:gd name="connsiteY5" fmla="*/ 282268 h 786889"/>
                      <a:gd name="connsiteX6" fmla="*/ 390931 w 2644581"/>
                      <a:gd name="connsiteY6" fmla="*/ 135891 h 786889"/>
                      <a:gd name="connsiteX0" fmla="*/ 390931 w 2581353"/>
                      <a:gd name="connsiteY0" fmla="*/ 143518 h 803668"/>
                      <a:gd name="connsiteX1" fmla="*/ 1864745 w 2581353"/>
                      <a:gd name="connsiteY1" fmla="*/ 289811 h 803668"/>
                      <a:gd name="connsiteX2" fmla="*/ 2113555 w 2581353"/>
                      <a:gd name="connsiteY2" fmla="*/ 7754 h 803668"/>
                      <a:gd name="connsiteX3" fmla="*/ 2534243 w 2581353"/>
                      <a:gd name="connsiteY3" fmla="*/ 657112 h 803668"/>
                      <a:gd name="connsiteX4" fmla="*/ 1554648 w 2581353"/>
                      <a:gd name="connsiteY4" fmla="*/ 788034 h 803668"/>
                      <a:gd name="connsiteX5" fmla="*/ 74637 w 2581353"/>
                      <a:gd name="connsiteY5" fmla="*/ 289895 h 803668"/>
                      <a:gd name="connsiteX6" fmla="*/ 390931 w 2581353"/>
                      <a:gd name="connsiteY6" fmla="*/ 143518 h 803668"/>
                      <a:gd name="connsiteX0" fmla="*/ 377783 w 2575552"/>
                      <a:gd name="connsiteY0" fmla="*/ 140759 h 800909"/>
                      <a:gd name="connsiteX1" fmla="*/ 1268685 w 2575552"/>
                      <a:gd name="connsiteY1" fmla="*/ 343536 h 800909"/>
                      <a:gd name="connsiteX2" fmla="*/ 2100407 w 2575552"/>
                      <a:gd name="connsiteY2" fmla="*/ 4995 h 800909"/>
                      <a:gd name="connsiteX3" fmla="*/ 2521095 w 2575552"/>
                      <a:gd name="connsiteY3" fmla="*/ 654353 h 800909"/>
                      <a:gd name="connsiteX4" fmla="*/ 1541500 w 2575552"/>
                      <a:gd name="connsiteY4" fmla="*/ 785275 h 800909"/>
                      <a:gd name="connsiteX5" fmla="*/ 61489 w 2575552"/>
                      <a:gd name="connsiteY5" fmla="*/ 287136 h 800909"/>
                      <a:gd name="connsiteX6" fmla="*/ 377783 w 2575552"/>
                      <a:gd name="connsiteY6" fmla="*/ 140759 h 800909"/>
                      <a:gd name="connsiteX0" fmla="*/ 377783 w 2575552"/>
                      <a:gd name="connsiteY0" fmla="*/ 140759 h 661956"/>
                      <a:gd name="connsiteX1" fmla="*/ 1268685 w 2575552"/>
                      <a:gd name="connsiteY1" fmla="*/ 343536 h 661956"/>
                      <a:gd name="connsiteX2" fmla="*/ 2100407 w 2575552"/>
                      <a:gd name="connsiteY2" fmla="*/ 4995 h 661956"/>
                      <a:gd name="connsiteX3" fmla="*/ 2521095 w 2575552"/>
                      <a:gd name="connsiteY3" fmla="*/ 654353 h 661956"/>
                      <a:gd name="connsiteX4" fmla="*/ 724542 w 2575552"/>
                      <a:gd name="connsiteY4" fmla="*/ 592900 h 661956"/>
                      <a:gd name="connsiteX5" fmla="*/ 61489 w 2575552"/>
                      <a:gd name="connsiteY5" fmla="*/ 287136 h 661956"/>
                      <a:gd name="connsiteX6" fmla="*/ 377783 w 2575552"/>
                      <a:gd name="connsiteY6" fmla="*/ 140759 h 661956"/>
                      <a:gd name="connsiteX0" fmla="*/ 377783 w 2503813"/>
                      <a:gd name="connsiteY0" fmla="*/ 136405 h 597137"/>
                      <a:gd name="connsiteX1" fmla="*/ 1268685 w 2503813"/>
                      <a:gd name="connsiteY1" fmla="*/ 339182 h 597137"/>
                      <a:gd name="connsiteX2" fmla="*/ 2100407 w 2503813"/>
                      <a:gd name="connsiteY2" fmla="*/ 641 h 597137"/>
                      <a:gd name="connsiteX3" fmla="*/ 2442448 w 2503813"/>
                      <a:gd name="connsiteY3" fmla="*/ 267674 h 597137"/>
                      <a:gd name="connsiteX4" fmla="*/ 724542 w 2503813"/>
                      <a:gd name="connsiteY4" fmla="*/ 588546 h 597137"/>
                      <a:gd name="connsiteX5" fmla="*/ 61489 w 2503813"/>
                      <a:gd name="connsiteY5" fmla="*/ 282782 h 597137"/>
                      <a:gd name="connsiteX6" fmla="*/ 377783 w 2503813"/>
                      <a:gd name="connsiteY6" fmla="*/ 136405 h 597137"/>
                      <a:gd name="connsiteX0" fmla="*/ 377783 w 2442448"/>
                      <a:gd name="connsiteY0" fmla="*/ 136693 h 597425"/>
                      <a:gd name="connsiteX1" fmla="*/ 1268685 w 2442448"/>
                      <a:gd name="connsiteY1" fmla="*/ 339470 h 597425"/>
                      <a:gd name="connsiteX2" fmla="*/ 2100407 w 2442448"/>
                      <a:gd name="connsiteY2" fmla="*/ 929 h 597425"/>
                      <a:gd name="connsiteX3" fmla="*/ 2442448 w 2442448"/>
                      <a:gd name="connsiteY3" fmla="*/ 267962 h 597425"/>
                      <a:gd name="connsiteX4" fmla="*/ 724542 w 2442448"/>
                      <a:gd name="connsiteY4" fmla="*/ 588834 h 597425"/>
                      <a:gd name="connsiteX5" fmla="*/ 61489 w 2442448"/>
                      <a:gd name="connsiteY5" fmla="*/ 283070 h 597425"/>
                      <a:gd name="connsiteX6" fmla="*/ 377783 w 2442448"/>
                      <a:gd name="connsiteY6" fmla="*/ 136693 h 597425"/>
                      <a:gd name="connsiteX0" fmla="*/ 32584 w 2097249"/>
                      <a:gd name="connsiteY0" fmla="*/ 136693 h 597425"/>
                      <a:gd name="connsiteX1" fmla="*/ 923486 w 2097249"/>
                      <a:gd name="connsiteY1" fmla="*/ 339470 h 597425"/>
                      <a:gd name="connsiteX2" fmla="*/ 1755208 w 2097249"/>
                      <a:gd name="connsiteY2" fmla="*/ 929 h 597425"/>
                      <a:gd name="connsiteX3" fmla="*/ 2097249 w 2097249"/>
                      <a:gd name="connsiteY3" fmla="*/ 267962 h 597425"/>
                      <a:gd name="connsiteX4" fmla="*/ 379343 w 2097249"/>
                      <a:gd name="connsiteY4" fmla="*/ 588834 h 597425"/>
                      <a:gd name="connsiteX5" fmla="*/ 32584 w 2097249"/>
                      <a:gd name="connsiteY5" fmla="*/ 136693 h 597425"/>
                      <a:gd name="connsiteX0" fmla="*/ 255037 w 2319702"/>
                      <a:gd name="connsiteY0" fmla="*/ 136693 h 415655"/>
                      <a:gd name="connsiteX1" fmla="*/ 1145939 w 2319702"/>
                      <a:gd name="connsiteY1" fmla="*/ 339470 h 415655"/>
                      <a:gd name="connsiteX2" fmla="*/ 1977661 w 2319702"/>
                      <a:gd name="connsiteY2" fmla="*/ 929 h 415655"/>
                      <a:gd name="connsiteX3" fmla="*/ 2319702 w 2319702"/>
                      <a:gd name="connsiteY3" fmla="*/ 267962 h 415655"/>
                      <a:gd name="connsiteX4" fmla="*/ 166791 w 2319702"/>
                      <a:gd name="connsiteY4" fmla="*/ 400102 h 415655"/>
                      <a:gd name="connsiteX5" fmla="*/ 255037 w 2319702"/>
                      <a:gd name="connsiteY5" fmla="*/ 136693 h 415655"/>
                      <a:gd name="connsiteX0" fmla="*/ 263274 w 2327939"/>
                      <a:gd name="connsiteY0" fmla="*/ 135959 h 414921"/>
                      <a:gd name="connsiteX1" fmla="*/ 1351389 w 2327939"/>
                      <a:gd name="connsiteY1" fmla="*/ 222733 h 414921"/>
                      <a:gd name="connsiteX2" fmla="*/ 1985898 w 2327939"/>
                      <a:gd name="connsiteY2" fmla="*/ 195 h 414921"/>
                      <a:gd name="connsiteX3" fmla="*/ 2327939 w 2327939"/>
                      <a:gd name="connsiteY3" fmla="*/ 267228 h 414921"/>
                      <a:gd name="connsiteX4" fmla="*/ 175028 w 2327939"/>
                      <a:gd name="connsiteY4" fmla="*/ 399368 h 414921"/>
                      <a:gd name="connsiteX5" fmla="*/ 263274 w 2327939"/>
                      <a:gd name="connsiteY5" fmla="*/ 135959 h 414921"/>
                      <a:gd name="connsiteX0" fmla="*/ 248493 w 2313158"/>
                      <a:gd name="connsiteY0" fmla="*/ 135959 h 414921"/>
                      <a:gd name="connsiteX1" fmla="*/ 1336608 w 2313158"/>
                      <a:gd name="connsiteY1" fmla="*/ 222733 h 414921"/>
                      <a:gd name="connsiteX2" fmla="*/ 1971117 w 2313158"/>
                      <a:gd name="connsiteY2" fmla="*/ 195 h 414921"/>
                      <a:gd name="connsiteX3" fmla="*/ 2313158 w 2313158"/>
                      <a:gd name="connsiteY3" fmla="*/ 267228 h 414921"/>
                      <a:gd name="connsiteX4" fmla="*/ 160247 w 2313158"/>
                      <a:gd name="connsiteY4" fmla="*/ 399368 h 414921"/>
                      <a:gd name="connsiteX5" fmla="*/ 248493 w 2313158"/>
                      <a:gd name="connsiteY5" fmla="*/ 135959 h 414921"/>
                      <a:gd name="connsiteX0" fmla="*/ 248493 w 2313158"/>
                      <a:gd name="connsiteY0" fmla="*/ 135959 h 417871"/>
                      <a:gd name="connsiteX1" fmla="*/ 1336608 w 2313158"/>
                      <a:gd name="connsiteY1" fmla="*/ 222733 h 417871"/>
                      <a:gd name="connsiteX2" fmla="*/ 1971117 w 2313158"/>
                      <a:gd name="connsiteY2" fmla="*/ 195 h 417871"/>
                      <a:gd name="connsiteX3" fmla="*/ 2313158 w 2313158"/>
                      <a:gd name="connsiteY3" fmla="*/ 267228 h 417871"/>
                      <a:gd name="connsiteX4" fmla="*/ 160247 w 2313158"/>
                      <a:gd name="connsiteY4" fmla="*/ 399368 h 417871"/>
                      <a:gd name="connsiteX5" fmla="*/ 248493 w 2313158"/>
                      <a:gd name="connsiteY5" fmla="*/ 135959 h 417871"/>
                      <a:gd name="connsiteX0" fmla="*/ 248493 w 2549589"/>
                      <a:gd name="connsiteY0" fmla="*/ 135959 h 417871"/>
                      <a:gd name="connsiteX1" fmla="*/ 1336608 w 2549589"/>
                      <a:gd name="connsiteY1" fmla="*/ 222733 h 417871"/>
                      <a:gd name="connsiteX2" fmla="*/ 1971117 w 2549589"/>
                      <a:gd name="connsiteY2" fmla="*/ 195 h 417871"/>
                      <a:gd name="connsiteX3" fmla="*/ 2313158 w 2549589"/>
                      <a:gd name="connsiteY3" fmla="*/ 267228 h 417871"/>
                      <a:gd name="connsiteX4" fmla="*/ 160247 w 2549589"/>
                      <a:gd name="connsiteY4" fmla="*/ 399368 h 417871"/>
                      <a:gd name="connsiteX5" fmla="*/ 248493 w 2549589"/>
                      <a:gd name="connsiteY5" fmla="*/ 135959 h 417871"/>
                      <a:gd name="connsiteX0" fmla="*/ 248493 w 2549589"/>
                      <a:gd name="connsiteY0" fmla="*/ 135959 h 402543"/>
                      <a:gd name="connsiteX1" fmla="*/ 1336608 w 2549589"/>
                      <a:gd name="connsiteY1" fmla="*/ 222733 h 402543"/>
                      <a:gd name="connsiteX2" fmla="*/ 1971117 w 2549589"/>
                      <a:gd name="connsiteY2" fmla="*/ 195 h 402543"/>
                      <a:gd name="connsiteX3" fmla="*/ 2313158 w 2549589"/>
                      <a:gd name="connsiteY3" fmla="*/ 267228 h 402543"/>
                      <a:gd name="connsiteX4" fmla="*/ 160247 w 2549589"/>
                      <a:gd name="connsiteY4" fmla="*/ 399368 h 402543"/>
                      <a:gd name="connsiteX5" fmla="*/ 248493 w 2549589"/>
                      <a:gd name="connsiteY5" fmla="*/ 135959 h 402543"/>
                      <a:gd name="connsiteX0" fmla="*/ 416275 w 2717371"/>
                      <a:gd name="connsiteY0" fmla="*/ 135959 h 426609"/>
                      <a:gd name="connsiteX1" fmla="*/ 1504390 w 2717371"/>
                      <a:gd name="connsiteY1" fmla="*/ 222733 h 426609"/>
                      <a:gd name="connsiteX2" fmla="*/ 2138899 w 2717371"/>
                      <a:gd name="connsiteY2" fmla="*/ 195 h 426609"/>
                      <a:gd name="connsiteX3" fmla="*/ 2480940 w 2717371"/>
                      <a:gd name="connsiteY3" fmla="*/ 267228 h 426609"/>
                      <a:gd name="connsiteX4" fmla="*/ 328029 w 2717371"/>
                      <a:gd name="connsiteY4" fmla="*/ 399368 h 426609"/>
                      <a:gd name="connsiteX5" fmla="*/ 416275 w 2717371"/>
                      <a:gd name="connsiteY5" fmla="*/ 135959 h 426609"/>
                      <a:gd name="connsiteX0" fmla="*/ 284265 w 2585361"/>
                      <a:gd name="connsiteY0" fmla="*/ 135959 h 406617"/>
                      <a:gd name="connsiteX1" fmla="*/ 1372380 w 2585361"/>
                      <a:gd name="connsiteY1" fmla="*/ 222733 h 406617"/>
                      <a:gd name="connsiteX2" fmla="*/ 2006889 w 2585361"/>
                      <a:gd name="connsiteY2" fmla="*/ 195 h 406617"/>
                      <a:gd name="connsiteX3" fmla="*/ 2348930 w 2585361"/>
                      <a:gd name="connsiteY3" fmla="*/ 267228 h 406617"/>
                      <a:gd name="connsiteX4" fmla="*/ 196019 w 2585361"/>
                      <a:gd name="connsiteY4" fmla="*/ 399368 h 406617"/>
                      <a:gd name="connsiteX5" fmla="*/ 284265 w 2585361"/>
                      <a:gd name="connsiteY5" fmla="*/ 135959 h 406617"/>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95694 w 2428891"/>
                      <a:gd name="connsiteY0" fmla="*/ 147589 h 420353"/>
                      <a:gd name="connsiteX1" fmla="*/ 1383809 w 2428891"/>
                      <a:gd name="connsiteY1" fmla="*/ 234363 h 420353"/>
                      <a:gd name="connsiteX2" fmla="*/ 2018318 w 2428891"/>
                      <a:gd name="connsiteY2" fmla="*/ 11825 h 420353"/>
                      <a:gd name="connsiteX3" fmla="*/ 2360359 w 2428891"/>
                      <a:gd name="connsiteY3" fmla="*/ 278858 h 420353"/>
                      <a:gd name="connsiteX4" fmla="*/ 207448 w 2428891"/>
                      <a:gd name="connsiteY4" fmla="*/ 410998 h 420353"/>
                      <a:gd name="connsiteX5" fmla="*/ 295694 w 2428891"/>
                      <a:gd name="connsiteY5" fmla="*/ 147589 h 420353"/>
                      <a:gd name="connsiteX0" fmla="*/ 581083 w 2291764"/>
                      <a:gd name="connsiteY0" fmla="*/ 97330 h 418136"/>
                      <a:gd name="connsiteX1" fmla="*/ 1246682 w 2291764"/>
                      <a:gd name="connsiteY1" fmla="*/ 234363 h 418136"/>
                      <a:gd name="connsiteX2" fmla="*/ 1881191 w 2291764"/>
                      <a:gd name="connsiteY2" fmla="*/ 11825 h 418136"/>
                      <a:gd name="connsiteX3" fmla="*/ 2223232 w 2291764"/>
                      <a:gd name="connsiteY3" fmla="*/ 278858 h 418136"/>
                      <a:gd name="connsiteX4" fmla="*/ 70321 w 2291764"/>
                      <a:gd name="connsiteY4" fmla="*/ 410998 h 418136"/>
                      <a:gd name="connsiteX5" fmla="*/ 581083 w 2291764"/>
                      <a:gd name="connsiteY5" fmla="*/ 97330 h 418136"/>
                      <a:gd name="connsiteX0" fmla="*/ 581083 w 2254300"/>
                      <a:gd name="connsiteY0" fmla="*/ 81542 h 400845"/>
                      <a:gd name="connsiteX1" fmla="*/ 1246682 w 2254300"/>
                      <a:gd name="connsiteY1" fmla="*/ 218575 h 400845"/>
                      <a:gd name="connsiteX2" fmla="*/ 1375042 w 2254300"/>
                      <a:gd name="connsiteY2" fmla="*/ 11373 h 400845"/>
                      <a:gd name="connsiteX3" fmla="*/ 2223232 w 2254300"/>
                      <a:gd name="connsiteY3" fmla="*/ 263070 h 400845"/>
                      <a:gd name="connsiteX4" fmla="*/ 70321 w 2254300"/>
                      <a:gd name="connsiteY4" fmla="*/ 395210 h 400845"/>
                      <a:gd name="connsiteX5" fmla="*/ 581083 w 2254300"/>
                      <a:gd name="connsiteY5" fmla="*/ 81542 h 400845"/>
                      <a:gd name="connsiteX0" fmla="*/ 568619 w 2251590"/>
                      <a:gd name="connsiteY0" fmla="*/ 275942 h 595245"/>
                      <a:gd name="connsiteX1" fmla="*/ 46664 w 2251590"/>
                      <a:gd name="connsiteY1" fmla="*/ 686 h 595245"/>
                      <a:gd name="connsiteX2" fmla="*/ 1362578 w 2251590"/>
                      <a:gd name="connsiteY2" fmla="*/ 205773 h 595245"/>
                      <a:gd name="connsiteX3" fmla="*/ 2210768 w 2251590"/>
                      <a:gd name="connsiteY3" fmla="*/ 457470 h 595245"/>
                      <a:gd name="connsiteX4" fmla="*/ 57857 w 2251590"/>
                      <a:gd name="connsiteY4" fmla="*/ 589610 h 595245"/>
                      <a:gd name="connsiteX5" fmla="*/ 568619 w 2251590"/>
                      <a:gd name="connsiteY5" fmla="*/ 275942 h 595245"/>
                      <a:gd name="connsiteX0" fmla="*/ 568619 w 2242587"/>
                      <a:gd name="connsiteY0" fmla="*/ 318504 h 637807"/>
                      <a:gd name="connsiteX1" fmla="*/ 46664 w 2242587"/>
                      <a:gd name="connsiteY1" fmla="*/ 43248 h 637807"/>
                      <a:gd name="connsiteX2" fmla="*/ 1605365 w 2242587"/>
                      <a:gd name="connsiteY2" fmla="*/ 21347 h 637807"/>
                      <a:gd name="connsiteX3" fmla="*/ 1362578 w 2242587"/>
                      <a:gd name="connsiteY3" fmla="*/ 248335 h 637807"/>
                      <a:gd name="connsiteX4" fmla="*/ 2210768 w 2242587"/>
                      <a:gd name="connsiteY4" fmla="*/ 500032 h 637807"/>
                      <a:gd name="connsiteX5" fmla="*/ 57857 w 2242587"/>
                      <a:gd name="connsiteY5" fmla="*/ 632172 h 637807"/>
                      <a:gd name="connsiteX6" fmla="*/ 568619 w 2242587"/>
                      <a:gd name="connsiteY6" fmla="*/ 318504 h 637807"/>
                      <a:gd name="connsiteX0" fmla="*/ 568619 w 2292867"/>
                      <a:gd name="connsiteY0" fmla="*/ 318504 h 638251"/>
                      <a:gd name="connsiteX1" fmla="*/ 46664 w 2292867"/>
                      <a:gd name="connsiteY1" fmla="*/ 43248 h 638251"/>
                      <a:gd name="connsiteX2" fmla="*/ 1605365 w 2292867"/>
                      <a:gd name="connsiteY2" fmla="*/ 21347 h 638251"/>
                      <a:gd name="connsiteX3" fmla="*/ 1821597 w 2292867"/>
                      <a:gd name="connsiteY3" fmla="*/ 190197 h 638251"/>
                      <a:gd name="connsiteX4" fmla="*/ 2210768 w 2292867"/>
                      <a:gd name="connsiteY4" fmla="*/ 500032 h 638251"/>
                      <a:gd name="connsiteX5" fmla="*/ 57857 w 2292867"/>
                      <a:gd name="connsiteY5" fmla="*/ 632172 h 638251"/>
                      <a:gd name="connsiteX6" fmla="*/ 568619 w 2292867"/>
                      <a:gd name="connsiteY6" fmla="*/ 318504 h 638251"/>
                      <a:gd name="connsiteX0" fmla="*/ 22304 w 2521336"/>
                      <a:gd name="connsiteY0" fmla="*/ 308851 h 638270"/>
                      <a:gd name="connsiteX1" fmla="*/ 275133 w 2521336"/>
                      <a:gd name="connsiteY1" fmla="*/ 42792 h 638270"/>
                      <a:gd name="connsiteX2" fmla="*/ 1833834 w 2521336"/>
                      <a:gd name="connsiteY2" fmla="*/ 20891 h 638270"/>
                      <a:gd name="connsiteX3" fmla="*/ 2050066 w 2521336"/>
                      <a:gd name="connsiteY3" fmla="*/ 189741 h 638270"/>
                      <a:gd name="connsiteX4" fmla="*/ 2439237 w 2521336"/>
                      <a:gd name="connsiteY4" fmla="*/ 499576 h 638270"/>
                      <a:gd name="connsiteX5" fmla="*/ 286326 w 2521336"/>
                      <a:gd name="connsiteY5" fmla="*/ 631716 h 638270"/>
                      <a:gd name="connsiteX6" fmla="*/ 22304 w 2521336"/>
                      <a:gd name="connsiteY6" fmla="*/ 308851 h 638270"/>
                      <a:gd name="connsiteX0" fmla="*/ 81931 w 2588056"/>
                      <a:gd name="connsiteY0" fmla="*/ 308850 h 678412"/>
                      <a:gd name="connsiteX1" fmla="*/ 334760 w 2588056"/>
                      <a:gd name="connsiteY1" fmla="*/ 42791 h 678412"/>
                      <a:gd name="connsiteX2" fmla="*/ 1893461 w 2588056"/>
                      <a:gd name="connsiteY2" fmla="*/ 20890 h 678412"/>
                      <a:gd name="connsiteX3" fmla="*/ 2109693 w 2588056"/>
                      <a:gd name="connsiteY3" fmla="*/ 189740 h 678412"/>
                      <a:gd name="connsiteX4" fmla="*/ 2498864 w 2588056"/>
                      <a:gd name="connsiteY4" fmla="*/ 499575 h 678412"/>
                      <a:gd name="connsiteX5" fmla="*/ 235289 w 2588056"/>
                      <a:gd name="connsiteY5" fmla="*/ 673345 h 678412"/>
                      <a:gd name="connsiteX6" fmla="*/ 81931 w 2588056"/>
                      <a:gd name="connsiteY6" fmla="*/ 308850 h 678412"/>
                      <a:gd name="connsiteX0" fmla="*/ 3263 w 2826043"/>
                      <a:gd name="connsiteY0" fmla="*/ 180305 h 679163"/>
                      <a:gd name="connsiteX1" fmla="*/ 572747 w 2826043"/>
                      <a:gd name="connsiteY1" fmla="*/ 37521 h 679163"/>
                      <a:gd name="connsiteX2" fmla="*/ 2131448 w 2826043"/>
                      <a:gd name="connsiteY2" fmla="*/ 15620 h 679163"/>
                      <a:gd name="connsiteX3" fmla="*/ 2347680 w 2826043"/>
                      <a:gd name="connsiteY3" fmla="*/ 184470 h 679163"/>
                      <a:gd name="connsiteX4" fmla="*/ 2736851 w 2826043"/>
                      <a:gd name="connsiteY4" fmla="*/ 494305 h 679163"/>
                      <a:gd name="connsiteX5" fmla="*/ 473276 w 2826043"/>
                      <a:gd name="connsiteY5" fmla="*/ 668075 h 679163"/>
                      <a:gd name="connsiteX6" fmla="*/ 3263 w 2826043"/>
                      <a:gd name="connsiteY6" fmla="*/ 180305 h 679163"/>
                      <a:gd name="connsiteX0" fmla="*/ 51574 w 2874354"/>
                      <a:gd name="connsiteY0" fmla="*/ 180305 h 679163"/>
                      <a:gd name="connsiteX1" fmla="*/ 621058 w 2874354"/>
                      <a:gd name="connsiteY1" fmla="*/ 37521 h 679163"/>
                      <a:gd name="connsiteX2" fmla="*/ 2179759 w 2874354"/>
                      <a:gd name="connsiteY2" fmla="*/ 15620 h 679163"/>
                      <a:gd name="connsiteX3" fmla="*/ 2395991 w 2874354"/>
                      <a:gd name="connsiteY3" fmla="*/ 184470 h 679163"/>
                      <a:gd name="connsiteX4" fmla="*/ 2785162 w 2874354"/>
                      <a:gd name="connsiteY4" fmla="*/ 494305 h 679163"/>
                      <a:gd name="connsiteX5" fmla="*/ 521587 w 2874354"/>
                      <a:gd name="connsiteY5" fmla="*/ 668075 h 679163"/>
                      <a:gd name="connsiteX6" fmla="*/ 51574 w 2874354"/>
                      <a:gd name="connsiteY6" fmla="*/ 180305 h 679163"/>
                      <a:gd name="connsiteX0" fmla="*/ 7475 w 2830255"/>
                      <a:gd name="connsiteY0" fmla="*/ 180305 h 679163"/>
                      <a:gd name="connsiteX1" fmla="*/ 576959 w 2830255"/>
                      <a:gd name="connsiteY1" fmla="*/ 37521 h 679163"/>
                      <a:gd name="connsiteX2" fmla="*/ 2135660 w 2830255"/>
                      <a:gd name="connsiteY2" fmla="*/ 15620 h 679163"/>
                      <a:gd name="connsiteX3" fmla="*/ 2351892 w 2830255"/>
                      <a:gd name="connsiteY3" fmla="*/ 184470 h 679163"/>
                      <a:gd name="connsiteX4" fmla="*/ 2741063 w 2830255"/>
                      <a:gd name="connsiteY4" fmla="*/ 494305 h 679163"/>
                      <a:gd name="connsiteX5" fmla="*/ 477488 w 2830255"/>
                      <a:gd name="connsiteY5" fmla="*/ 668075 h 679163"/>
                      <a:gd name="connsiteX6" fmla="*/ 7475 w 2830255"/>
                      <a:gd name="connsiteY6" fmla="*/ 180305 h 679163"/>
                      <a:gd name="connsiteX0" fmla="*/ 9413 w 2749654"/>
                      <a:gd name="connsiteY0" fmla="*/ 175437 h 679247"/>
                      <a:gd name="connsiteX1" fmla="*/ 496358 w 2749654"/>
                      <a:gd name="connsiteY1" fmla="*/ 37353 h 679247"/>
                      <a:gd name="connsiteX2" fmla="*/ 2055059 w 2749654"/>
                      <a:gd name="connsiteY2" fmla="*/ 15452 h 679247"/>
                      <a:gd name="connsiteX3" fmla="*/ 2271291 w 2749654"/>
                      <a:gd name="connsiteY3" fmla="*/ 184302 h 679247"/>
                      <a:gd name="connsiteX4" fmla="*/ 2660462 w 2749654"/>
                      <a:gd name="connsiteY4" fmla="*/ 494137 h 679247"/>
                      <a:gd name="connsiteX5" fmla="*/ 396887 w 2749654"/>
                      <a:gd name="connsiteY5" fmla="*/ 667907 h 679247"/>
                      <a:gd name="connsiteX6" fmla="*/ 9413 w 2749654"/>
                      <a:gd name="connsiteY6" fmla="*/ 175437 h 679247"/>
                      <a:gd name="connsiteX0" fmla="*/ 35307 w 2585206"/>
                      <a:gd name="connsiteY0" fmla="*/ 188607 h 679027"/>
                      <a:gd name="connsiteX1" fmla="*/ 331910 w 2585206"/>
                      <a:gd name="connsiteY1" fmla="*/ 37811 h 679027"/>
                      <a:gd name="connsiteX2" fmla="*/ 1890611 w 2585206"/>
                      <a:gd name="connsiteY2" fmla="*/ 15910 h 679027"/>
                      <a:gd name="connsiteX3" fmla="*/ 2106843 w 2585206"/>
                      <a:gd name="connsiteY3" fmla="*/ 184760 h 679027"/>
                      <a:gd name="connsiteX4" fmla="*/ 2496014 w 2585206"/>
                      <a:gd name="connsiteY4" fmla="*/ 494595 h 679027"/>
                      <a:gd name="connsiteX5" fmla="*/ 232439 w 2585206"/>
                      <a:gd name="connsiteY5" fmla="*/ 668365 h 679027"/>
                      <a:gd name="connsiteX6" fmla="*/ 35307 w 2585206"/>
                      <a:gd name="connsiteY6" fmla="*/ 188607 h 679027"/>
                      <a:gd name="connsiteX0" fmla="*/ 35307 w 2585206"/>
                      <a:gd name="connsiteY0" fmla="*/ 188607 h 679027"/>
                      <a:gd name="connsiteX1" fmla="*/ 331910 w 2585206"/>
                      <a:gd name="connsiteY1" fmla="*/ 37811 h 679027"/>
                      <a:gd name="connsiteX2" fmla="*/ 1890611 w 2585206"/>
                      <a:gd name="connsiteY2" fmla="*/ 15910 h 679027"/>
                      <a:gd name="connsiteX3" fmla="*/ 2106843 w 2585206"/>
                      <a:gd name="connsiteY3" fmla="*/ 184760 h 679027"/>
                      <a:gd name="connsiteX4" fmla="*/ 2496014 w 2585206"/>
                      <a:gd name="connsiteY4" fmla="*/ 494595 h 679027"/>
                      <a:gd name="connsiteX5" fmla="*/ 232439 w 2585206"/>
                      <a:gd name="connsiteY5" fmla="*/ 668365 h 679027"/>
                      <a:gd name="connsiteX6" fmla="*/ 35307 w 2585206"/>
                      <a:gd name="connsiteY6" fmla="*/ 188607 h 679027"/>
                      <a:gd name="connsiteX0" fmla="*/ 21072 w 2570971"/>
                      <a:gd name="connsiteY0" fmla="*/ 188607 h 679027"/>
                      <a:gd name="connsiteX1" fmla="*/ 317675 w 2570971"/>
                      <a:gd name="connsiteY1" fmla="*/ 37811 h 679027"/>
                      <a:gd name="connsiteX2" fmla="*/ 1876376 w 2570971"/>
                      <a:gd name="connsiteY2" fmla="*/ 15910 h 679027"/>
                      <a:gd name="connsiteX3" fmla="*/ 2092608 w 2570971"/>
                      <a:gd name="connsiteY3" fmla="*/ 184760 h 679027"/>
                      <a:gd name="connsiteX4" fmla="*/ 2481779 w 2570971"/>
                      <a:gd name="connsiteY4" fmla="*/ 494595 h 679027"/>
                      <a:gd name="connsiteX5" fmla="*/ 218204 w 2570971"/>
                      <a:gd name="connsiteY5" fmla="*/ 668365 h 679027"/>
                      <a:gd name="connsiteX6" fmla="*/ 21072 w 2570971"/>
                      <a:gd name="connsiteY6" fmla="*/ 188607 h 679027"/>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1 w 2752529"/>
                      <a:gd name="connsiteY0" fmla="*/ 180228 h 679164"/>
                      <a:gd name="connsiteX1" fmla="*/ 499233 w 2752529"/>
                      <a:gd name="connsiteY1" fmla="*/ 37518 h 679164"/>
                      <a:gd name="connsiteX2" fmla="*/ 2057934 w 2752529"/>
                      <a:gd name="connsiteY2" fmla="*/ 15617 h 679164"/>
                      <a:gd name="connsiteX3" fmla="*/ 2274166 w 2752529"/>
                      <a:gd name="connsiteY3" fmla="*/ 184467 h 679164"/>
                      <a:gd name="connsiteX4" fmla="*/ 2663337 w 2752529"/>
                      <a:gd name="connsiteY4" fmla="*/ 494302 h 679164"/>
                      <a:gd name="connsiteX5" fmla="*/ 399762 w 2752529"/>
                      <a:gd name="connsiteY5" fmla="*/ 668072 h 679164"/>
                      <a:gd name="connsiteX6" fmla="*/ -1 w 2752529"/>
                      <a:gd name="connsiteY6" fmla="*/ 180228 h 679164"/>
                      <a:gd name="connsiteX0" fmla="*/ -1 w 2752529"/>
                      <a:gd name="connsiteY0" fmla="*/ 176188 h 675124"/>
                      <a:gd name="connsiteX1" fmla="*/ 611244 w 2752529"/>
                      <a:gd name="connsiteY1" fmla="*/ 54576 h 675124"/>
                      <a:gd name="connsiteX2" fmla="*/ 2057934 w 2752529"/>
                      <a:gd name="connsiteY2" fmla="*/ 11577 h 675124"/>
                      <a:gd name="connsiteX3" fmla="*/ 2274166 w 2752529"/>
                      <a:gd name="connsiteY3" fmla="*/ 180427 h 675124"/>
                      <a:gd name="connsiteX4" fmla="*/ 2663337 w 2752529"/>
                      <a:gd name="connsiteY4" fmla="*/ 490262 h 675124"/>
                      <a:gd name="connsiteX5" fmla="*/ 399762 w 2752529"/>
                      <a:gd name="connsiteY5" fmla="*/ 664032 h 675124"/>
                      <a:gd name="connsiteX6" fmla="*/ -1 w 2752529"/>
                      <a:gd name="connsiteY6" fmla="*/ 176188 h 675124"/>
                      <a:gd name="connsiteX0" fmla="*/ -1 w 2752529"/>
                      <a:gd name="connsiteY0" fmla="*/ 179930 h 678866"/>
                      <a:gd name="connsiteX1" fmla="*/ 1098361 w 2752529"/>
                      <a:gd name="connsiteY1" fmla="*/ 38425 h 678866"/>
                      <a:gd name="connsiteX2" fmla="*/ 2057934 w 2752529"/>
                      <a:gd name="connsiteY2" fmla="*/ 15319 h 678866"/>
                      <a:gd name="connsiteX3" fmla="*/ 2274166 w 2752529"/>
                      <a:gd name="connsiteY3" fmla="*/ 184169 h 678866"/>
                      <a:gd name="connsiteX4" fmla="*/ 2663337 w 2752529"/>
                      <a:gd name="connsiteY4" fmla="*/ 494004 h 678866"/>
                      <a:gd name="connsiteX5" fmla="*/ 399762 w 2752529"/>
                      <a:gd name="connsiteY5" fmla="*/ 667774 h 678866"/>
                      <a:gd name="connsiteX6" fmla="*/ -1 w 2752529"/>
                      <a:gd name="connsiteY6" fmla="*/ 179930 h 678866"/>
                      <a:gd name="connsiteX0" fmla="*/ -1 w 2649109"/>
                      <a:gd name="connsiteY0" fmla="*/ 179931 h 681624"/>
                      <a:gd name="connsiteX1" fmla="*/ 1098361 w 2649109"/>
                      <a:gd name="connsiteY1" fmla="*/ 38426 h 681624"/>
                      <a:gd name="connsiteX2" fmla="*/ 2057934 w 2649109"/>
                      <a:gd name="connsiteY2" fmla="*/ 15320 h 681624"/>
                      <a:gd name="connsiteX3" fmla="*/ 2274166 w 2649109"/>
                      <a:gd name="connsiteY3" fmla="*/ 184170 h 681624"/>
                      <a:gd name="connsiteX4" fmla="*/ 2548125 w 2649109"/>
                      <a:gd name="connsiteY4" fmla="*/ 516267 h 681624"/>
                      <a:gd name="connsiteX5" fmla="*/ 399762 w 2649109"/>
                      <a:gd name="connsiteY5" fmla="*/ 667775 h 681624"/>
                      <a:gd name="connsiteX6" fmla="*/ -1 w 2649109"/>
                      <a:gd name="connsiteY6" fmla="*/ 179931 h 681624"/>
                      <a:gd name="connsiteX0" fmla="*/ -1 w 2625485"/>
                      <a:gd name="connsiteY0" fmla="*/ 179931 h 683254"/>
                      <a:gd name="connsiteX1" fmla="*/ 1098361 w 2625485"/>
                      <a:gd name="connsiteY1" fmla="*/ 38426 h 683254"/>
                      <a:gd name="connsiteX2" fmla="*/ 2057934 w 2625485"/>
                      <a:gd name="connsiteY2" fmla="*/ 15320 h 683254"/>
                      <a:gd name="connsiteX3" fmla="*/ 2274166 w 2625485"/>
                      <a:gd name="connsiteY3" fmla="*/ 184170 h 683254"/>
                      <a:gd name="connsiteX4" fmla="*/ 2548125 w 2625485"/>
                      <a:gd name="connsiteY4" fmla="*/ 516267 h 683254"/>
                      <a:gd name="connsiteX5" fmla="*/ 399762 w 2625485"/>
                      <a:gd name="connsiteY5" fmla="*/ 667775 h 683254"/>
                      <a:gd name="connsiteX6" fmla="*/ -1 w 2625485"/>
                      <a:gd name="connsiteY6" fmla="*/ 179931 h 683254"/>
                      <a:gd name="connsiteX0" fmla="*/ -1 w 2677901"/>
                      <a:gd name="connsiteY0" fmla="*/ 179931 h 683990"/>
                      <a:gd name="connsiteX1" fmla="*/ 1098361 w 2677901"/>
                      <a:gd name="connsiteY1" fmla="*/ 38426 h 683990"/>
                      <a:gd name="connsiteX2" fmla="*/ 2057934 w 2677901"/>
                      <a:gd name="connsiteY2" fmla="*/ 15320 h 683990"/>
                      <a:gd name="connsiteX3" fmla="*/ 2274166 w 2677901"/>
                      <a:gd name="connsiteY3" fmla="*/ 184170 h 683990"/>
                      <a:gd name="connsiteX4" fmla="*/ 2606067 w 2677901"/>
                      <a:gd name="connsiteY4" fmla="*/ 520817 h 683990"/>
                      <a:gd name="connsiteX5" fmla="*/ 399762 w 2677901"/>
                      <a:gd name="connsiteY5" fmla="*/ 667775 h 683990"/>
                      <a:gd name="connsiteX6" fmla="*/ -1 w 2677901"/>
                      <a:gd name="connsiteY6" fmla="*/ 179931 h 683990"/>
                      <a:gd name="connsiteX0" fmla="*/ -1 w 2677901"/>
                      <a:gd name="connsiteY0" fmla="*/ 179931 h 683990"/>
                      <a:gd name="connsiteX1" fmla="*/ 1098361 w 2677901"/>
                      <a:gd name="connsiteY1" fmla="*/ 38426 h 683990"/>
                      <a:gd name="connsiteX2" fmla="*/ 2057934 w 2677901"/>
                      <a:gd name="connsiteY2" fmla="*/ 15320 h 683990"/>
                      <a:gd name="connsiteX3" fmla="*/ 2274166 w 2677901"/>
                      <a:gd name="connsiteY3" fmla="*/ 184170 h 683990"/>
                      <a:gd name="connsiteX4" fmla="*/ 2606067 w 2677901"/>
                      <a:gd name="connsiteY4" fmla="*/ 520817 h 683990"/>
                      <a:gd name="connsiteX5" fmla="*/ 399762 w 2677901"/>
                      <a:gd name="connsiteY5" fmla="*/ 667775 h 683990"/>
                      <a:gd name="connsiteX6" fmla="*/ -1 w 2677901"/>
                      <a:gd name="connsiteY6" fmla="*/ 179931 h 683990"/>
                      <a:gd name="connsiteX0" fmla="*/ -1 w 2677901"/>
                      <a:gd name="connsiteY0" fmla="*/ 203168 h 707227"/>
                      <a:gd name="connsiteX1" fmla="*/ 1098361 w 2677901"/>
                      <a:gd name="connsiteY1" fmla="*/ 61663 h 707227"/>
                      <a:gd name="connsiteX2" fmla="*/ 2057934 w 2677901"/>
                      <a:gd name="connsiteY2" fmla="*/ 38557 h 707227"/>
                      <a:gd name="connsiteX3" fmla="*/ 2274166 w 2677901"/>
                      <a:gd name="connsiteY3" fmla="*/ 207407 h 707227"/>
                      <a:gd name="connsiteX4" fmla="*/ 2606067 w 2677901"/>
                      <a:gd name="connsiteY4" fmla="*/ 544054 h 707227"/>
                      <a:gd name="connsiteX5" fmla="*/ 399762 w 2677901"/>
                      <a:gd name="connsiteY5" fmla="*/ 691012 h 707227"/>
                      <a:gd name="connsiteX6" fmla="*/ -1 w 2677901"/>
                      <a:gd name="connsiteY6" fmla="*/ 203168 h 707227"/>
                      <a:gd name="connsiteX0" fmla="*/ -1 w 2677772"/>
                      <a:gd name="connsiteY0" fmla="*/ 209765 h 713824"/>
                      <a:gd name="connsiteX1" fmla="*/ 1098361 w 2677772"/>
                      <a:gd name="connsiteY1" fmla="*/ 68260 h 713824"/>
                      <a:gd name="connsiteX2" fmla="*/ 2066019 w 2677772"/>
                      <a:gd name="connsiteY2" fmla="*/ 36844 h 713824"/>
                      <a:gd name="connsiteX3" fmla="*/ 2274166 w 2677772"/>
                      <a:gd name="connsiteY3" fmla="*/ 214004 h 713824"/>
                      <a:gd name="connsiteX4" fmla="*/ 2606067 w 2677772"/>
                      <a:gd name="connsiteY4" fmla="*/ 550651 h 713824"/>
                      <a:gd name="connsiteX5" fmla="*/ 399762 w 2677772"/>
                      <a:gd name="connsiteY5" fmla="*/ 697609 h 713824"/>
                      <a:gd name="connsiteX6" fmla="*/ -1 w 2677772"/>
                      <a:gd name="connsiteY6" fmla="*/ 209765 h 713824"/>
                      <a:gd name="connsiteX0" fmla="*/ -1 w 2677772"/>
                      <a:gd name="connsiteY0" fmla="*/ 209765 h 713824"/>
                      <a:gd name="connsiteX1" fmla="*/ 1098361 w 2677772"/>
                      <a:gd name="connsiteY1" fmla="*/ 68260 h 713824"/>
                      <a:gd name="connsiteX2" fmla="*/ 2066019 w 2677772"/>
                      <a:gd name="connsiteY2" fmla="*/ 36844 h 713824"/>
                      <a:gd name="connsiteX3" fmla="*/ 2274166 w 2677772"/>
                      <a:gd name="connsiteY3" fmla="*/ 214004 h 713824"/>
                      <a:gd name="connsiteX4" fmla="*/ 2606067 w 2677772"/>
                      <a:gd name="connsiteY4" fmla="*/ 550651 h 713824"/>
                      <a:gd name="connsiteX5" fmla="*/ 399762 w 2677772"/>
                      <a:gd name="connsiteY5" fmla="*/ 697609 h 713824"/>
                      <a:gd name="connsiteX6" fmla="*/ -1 w 2677772"/>
                      <a:gd name="connsiteY6" fmla="*/ 209765 h 713824"/>
                      <a:gd name="connsiteX0" fmla="*/ -1 w 2718534"/>
                      <a:gd name="connsiteY0" fmla="*/ 236517 h 713069"/>
                      <a:gd name="connsiteX1" fmla="*/ 1139123 w 2718534"/>
                      <a:gd name="connsiteY1" fmla="*/ 69139 h 713069"/>
                      <a:gd name="connsiteX2" fmla="*/ 2106781 w 2718534"/>
                      <a:gd name="connsiteY2" fmla="*/ 37723 h 713069"/>
                      <a:gd name="connsiteX3" fmla="*/ 2314928 w 2718534"/>
                      <a:gd name="connsiteY3" fmla="*/ 214883 h 713069"/>
                      <a:gd name="connsiteX4" fmla="*/ 2646829 w 2718534"/>
                      <a:gd name="connsiteY4" fmla="*/ 551530 h 713069"/>
                      <a:gd name="connsiteX5" fmla="*/ 440524 w 2718534"/>
                      <a:gd name="connsiteY5" fmla="*/ 698488 h 713069"/>
                      <a:gd name="connsiteX6" fmla="*/ -1 w 2718534"/>
                      <a:gd name="connsiteY6" fmla="*/ 236517 h 713069"/>
                      <a:gd name="connsiteX0" fmla="*/ -1 w 2718534"/>
                      <a:gd name="connsiteY0" fmla="*/ 236517 h 713069"/>
                      <a:gd name="connsiteX1" fmla="*/ 1139123 w 2718534"/>
                      <a:gd name="connsiteY1" fmla="*/ 69139 h 713069"/>
                      <a:gd name="connsiteX2" fmla="*/ 2106781 w 2718534"/>
                      <a:gd name="connsiteY2" fmla="*/ 37723 h 713069"/>
                      <a:gd name="connsiteX3" fmla="*/ 2314928 w 2718534"/>
                      <a:gd name="connsiteY3" fmla="*/ 214883 h 713069"/>
                      <a:gd name="connsiteX4" fmla="*/ 2646829 w 2718534"/>
                      <a:gd name="connsiteY4" fmla="*/ 551530 h 713069"/>
                      <a:gd name="connsiteX5" fmla="*/ 440524 w 2718534"/>
                      <a:gd name="connsiteY5" fmla="*/ 698488 h 713069"/>
                      <a:gd name="connsiteX6" fmla="*/ -1 w 2718534"/>
                      <a:gd name="connsiteY6" fmla="*/ 236517 h 713069"/>
                      <a:gd name="connsiteX0" fmla="*/ -1 w 2680230"/>
                      <a:gd name="connsiteY0" fmla="*/ 236517 h 736911"/>
                      <a:gd name="connsiteX1" fmla="*/ 1139123 w 2680230"/>
                      <a:gd name="connsiteY1" fmla="*/ 69139 h 736911"/>
                      <a:gd name="connsiteX2" fmla="*/ 2106781 w 2680230"/>
                      <a:gd name="connsiteY2" fmla="*/ 37723 h 736911"/>
                      <a:gd name="connsiteX3" fmla="*/ 2314928 w 2680230"/>
                      <a:gd name="connsiteY3" fmla="*/ 214883 h 736911"/>
                      <a:gd name="connsiteX4" fmla="*/ 2646829 w 2680230"/>
                      <a:gd name="connsiteY4" fmla="*/ 551530 h 736911"/>
                      <a:gd name="connsiteX5" fmla="*/ 1422897 w 2680230"/>
                      <a:gd name="connsiteY5" fmla="*/ 693687 h 736911"/>
                      <a:gd name="connsiteX6" fmla="*/ 440524 w 2680230"/>
                      <a:gd name="connsiteY6" fmla="*/ 698488 h 736911"/>
                      <a:gd name="connsiteX7" fmla="*/ -1 w 2680230"/>
                      <a:gd name="connsiteY7" fmla="*/ 236517 h 736911"/>
                      <a:gd name="connsiteX0" fmla="*/ -1 w 2681405"/>
                      <a:gd name="connsiteY0" fmla="*/ 236517 h 730450"/>
                      <a:gd name="connsiteX1" fmla="*/ 1139123 w 2681405"/>
                      <a:gd name="connsiteY1" fmla="*/ 69139 h 730450"/>
                      <a:gd name="connsiteX2" fmla="*/ 2106781 w 2681405"/>
                      <a:gd name="connsiteY2" fmla="*/ 37723 h 730450"/>
                      <a:gd name="connsiteX3" fmla="*/ 2314928 w 2681405"/>
                      <a:gd name="connsiteY3" fmla="*/ 214883 h 730450"/>
                      <a:gd name="connsiteX4" fmla="*/ 2646829 w 2681405"/>
                      <a:gd name="connsiteY4" fmla="*/ 551530 h 730450"/>
                      <a:gd name="connsiteX5" fmla="*/ 1401843 w 2681405"/>
                      <a:gd name="connsiteY5" fmla="*/ 675260 h 730450"/>
                      <a:gd name="connsiteX6" fmla="*/ 440524 w 2681405"/>
                      <a:gd name="connsiteY6" fmla="*/ 698488 h 730450"/>
                      <a:gd name="connsiteX7" fmla="*/ -1 w 2681405"/>
                      <a:gd name="connsiteY7" fmla="*/ 236517 h 730450"/>
                      <a:gd name="connsiteX0" fmla="*/ -1 w 2682156"/>
                      <a:gd name="connsiteY0" fmla="*/ 236517 h 719682"/>
                      <a:gd name="connsiteX1" fmla="*/ 1139123 w 2682156"/>
                      <a:gd name="connsiteY1" fmla="*/ 69139 h 719682"/>
                      <a:gd name="connsiteX2" fmla="*/ 2106781 w 2682156"/>
                      <a:gd name="connsiteY2" fmla="*/ 37723 h 719682"/>
                      <a:gd name="connsiteX3" fmla="*/ 2314928 w 2682156"/>
                      <a:gd name="connsiteY3" fmla="*/ 214883 h 719682"/>
                      <a:gd name="connsiteX4" fmla="*/ 2646829 w 2682156"/>
                      <a:gd name="connsiteY4" fmla="*/ 551530 h 719682"/>
                      <a:gd name="connsiteX5" fmla="*/ 1388535 w 2682156"/>
                      <a:gd name="connsiteY5" fmla="*/ 632840 h 719682"/>
                      <a:gd name="connsiteX6" fmla="*/ 440524 w 2682156"/>
                      <a:gd name="connsiteY6" fmla="*/ 698488 h 719682"/>
                      <a:gd name="connsiteX7" fmla="*/ -1 w 2682156"/>
                      <a:gd name="connsiteY7" fmla="*/ 236517 h 719682"/>
                      <a:gd name="connsiteX0" fmla="*/ -1 w 2682156"/>
                      <a:gd name="connsiteY0" fmla="*/ 236517 h 736992"/>
                      <a:gd name="connsiteX1" fmla="*/ 1139123 w 2682156"/>
                      <a:gd name="connsiteY1" fmla="*/ 69139 h 736992"/>
                      <a:gd name="connsiteX2" fmla="*/ 2106781 w 2682156"/>
                      <a:gd name="connsiteY2" fmla="*/ 37723 h 736992"/>
                      <a:gd name="connsiteX3" fmla="*/ 2314928 w 2682156"/>
                      <a:gd name="connsiteY3" fmla="*/ 214883 h 736992"/>
                      <a:gd name="connsiteX4" fmla="*/ 2646829 w 2682156"/>
                      <a:gd name="connsiteY4" fmla="*/ 551530 h 736992"/>
                      <a:gd name="connsiteX5" fmla="*/ 1388535 w 2682156"/>
                      <a:gd name="connsiteY5" fmla="*/ 632840 h 736992"/>
                      <a:gd name="connsiteX6" fmla="*/ 440524 w 2682156"/>
                      <a:gd name="connsiteY6" fmla="*/ 698488 h 736992"/>
                      <a:gd name="connsiteX7" fmla="*/ -1 w 2682156"/>
                      <a:gd name="connsiteY7" fmla="*/ 236517 h 73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2156" h="736992">
                        <a:moveTo>
                          <a:pt x="-1" y="236517"/>
                        </a:moveTo>
                        <a:cubicBezTo>
                          <a:pt x="81937" y="96297"/>
                          <a:pt x="787993" y="102271"/>
                          <a:pt x="1139123" y="69139"/>
                        </a:cubicBezTo>
                        <a:cubicBezTo>
                          <a:pt x="1490253" y="36007"/>
                          <a:pt x="1634306" y="-48769"/>
                          <a:pt x="2106781" y="37723"/>
                        </a:cubicBezTo>
                        <a:cubicBezTo>
                          <a:pt x="2487628" y="90181"/>
                          <a:pt x="2224920" y="129249"/>
                          <a:pt x="2314928" y="214883"/>
                        </a:cubicBezTo>
                        <a:cubicBezTo>
                          <a:pt x="2404936" y="300518"/>
                          <a:pt x="2801228" y="481871"/>
                          <a:pt x="2646829" y="551530"/>
                        </a:cubicBezTo>
                        <a:cubicBezTo>
                          <a:pt x="2492430" y="621189"/>
                          <a:pt x="1756252" y="608347"/>
                          <a:pt x="1388535" y="632840"/>
                        </a:cubicBezTo>
                        <a:cubicBezTo>
                          <a:pt x="1020818" y="657333"/>
                          <a:pt x="912475" y="805798"/>
                          <a:pt x="440524" y="698488"/>
                        </a:cubicBezTo>
                        <a:cubicBezTo>
                          <a:pt x="-31427" y="591178"/>
                          <a:pt x="672979" y="514303"/>
                          <a:pt x="-1" y="2365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rot="3255802">
                  <a:off x="1201930" y="3555492"/>
                  <a:ext cx="418328" cy="435074"/>
                  <a:chOff x="4480896" y="4060318"/>
                  <a:chExt cx="858649" cy="893023"/>
                </a:xfrm>
                <a:grpFill/>
              </p:grpSpPr>
              <p:sp>
                <p:nvSpPr>
                  <p:cNvPr id="19" name="Oval 4"/>
                  <p:cNvSpPr/>
                  <p:nvPr/>
                </p:nvSpPr>
                <p:spPr>
                  <a:xfrm rot="6371376">
                    <a:off x="4962169" y="4308707"/>
                    <a:ext cx="420146" cy="334607"/>
                  </a:xfrm>
                  <a:custGeom>
                    <a:avLst/>
                    <a:gdLst>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492570"/>
                      <a:gd name="connsiteY0" fmla="*/ 533400 h 1066800"/>
                      <a:gd name="connsiteX1" fmla="*/ 685800 w 1492570"/>
                      <a:gd name="connsiteY1" fmla="*/ 0 h 1066800"/>
                      <a:gd name="connsiteX2" fmla="*/ 1371600 w 1492570"/>
                      <a:gd name="connsiteY2" fmla="*/ 533400 h 1066800"/>
                      <a:gd name="connsiteX3" fmla="*/ 685800 w 1492570"/>
                      <a:gd name="connsiteY3" fmla="*/ 1066800 h 1066800"/>
                      <a:gd name="connsiteX4" fmla="*/ 0 w 1492570"/>
                      <a:gd name="connsiteY4" fmla="*/ 533400 h 1066800"/>
                      <a:gd name="connsiteX0" fmla="*/ 0 w 1486433"/>
                      <a:gd name="connsiteY0" fmla="*/ 533961 h 1068185"/>
                      <a:gd name="connsiteX1" fmla="*/ 685800 w 1486433"/>
                      <a:gd name="connsiteY1" fmla="*/ 561 h 1068185"/>
                      <a:gd name="connsiteX2" fmla="*/ 1380226 w 1486433"/>
                      <a:gd name="connsiteY2" fmla="*/ 430444 h 1068185"/>
                      <a:gd name="connsiteX3" fmla="*/ 685800 w 1486433"/>
                      <a:gd name="connsiteY3" fmla="*/ 1067361 h 1068185"/>
                      <a:gd name="connsiteX4" fmla="*/ 0 w 1486433"/>
                      <a:gd name="connsiteY4" fmla="*/ 533961 h 1068185"/>
                      <a:gd name="connsiteX0" fmla="*/ 136262 w 1622695"/>
                      <a:gd name="connsiteY0" fmla="*/ 533961 h 1067877"/>
                      <a:gd name="connsiteX1" fmla="*/ 822062 w 1622695"/>
                      <a:gd name="connsiteY1" fmla="*/ 561 h 1067877"/>
                      <a:gd name="connsiteX2" fmla="*/ 1516488 w 1622695"/>
                      <a:gd name="connsiteY2" fmla="*/ 430444 h 1067877"/>
                      <a:gd name="connsiteX3" fmla="*/ 822062 w 1622695"/>
                      <a:gd name="connsiteY3" fmla="*/ 1067361 h 1067877"/>
                      <a:gd name="connsiteX4" fmla="*/ 136262 w 1622695"/>
                      <a:gd name="connsiteY4" fmla="*/ 533961 h 1067877"/>
                      <a:gd name="connsiteX0" fmla="*/ 119863 w 1606296"/>
                      <a:gd name="connsiteY0" fmla="*/ 533961 h 1068185"/>
                      <a:gd name="connsiteX1" fmla="*/ 805663 w 1606296"/>
                      <a:gd name="connsiteY1" fmla="*/ 561 h 1068185"/>
                      <a:gd name="connsiteX2" fmla="*/ 1500089 w 1606296"/>
                      <a:gd name="connsiteY2" fmla="*/ 430444 h 1068185"/>
                      <a:gd name="connsiteX3" fmla="*/ 805663 w 1606296"/>
                      <a:gd name="connsiteY3" fmla="*/ 1067361 h 1068185"/>
                      <a:gd name="connsiteX4" fmla="*/ 119863 w 1606296"/>
                      <a:gd name="connsiteY4" fmla="*/ 533961 h 1068185"/>
                      <a:gd name="connsiteX0" fmla="*/ 91252 w 1577685"/>
                      <a:gd name="connsiteY0" fmla="*/ 533961 h 1067839"/>
                      <a:gd name="connsiteX1" fmla="*/ 777052 w 1577685"/>
                      <a:gd name="connsiteY1" fmla="*/ 561 h 1067839"/>
                      <a:gd name="connsiteX2" fmla="*/ 1471478 w 1577685"/>
                      <a:gd name="connsiteY2" fmla="*/ 430444 h 1067839"/>
                      <a:gd name="connsiteX3" fmla="*/ 777052 w 1577685"/>
                      <a:gd name="connsiteY3" fmla="*/ 1067361 h 1067839"/>
                      <a:gd name="connsiteX4" fmla="*/ 91252 w 1577685"/>
                      <a:gd name="connsiteY4" fmla="*/ 533961 h 1067839"/>
                      <a:gd name="connsiteX0" fmla="*/ 97023 w 1504750"/>
                      <a:gd name="connsiteY0" fmla="*/ 395458 h 1066948"/>
                      <a:gd name="connsiteX1" fmla="*/ 705185 w 1504750"/>
                      <a:gd name="connsiteY1" fmla="*/ 81 h 1066948"/>
                      <a:gd name="connsiteX2" fmla="*/ 1399611 w 1504750"/>
                      <a:gd name="connsiteY2" fmla="*/ 429964 h 1066948"/>
                      <a:gd name="connsiteX3" fmla="*/ 705185 w 1504750"/>
                      <a:gd name="connsiteY3" fmla="*/ 1066881 h 1066948"/>
                      <a:gd name="connsiteX4" fmla="*/ 97023 w 1504750"/>
                      <a:gd name="connsiteY4" fmla="*/ 395458 h 1066948"/>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6035 w 1427265"/>
                      <a:gd name="connsiteY0" fmla="*/ 395377 h 1066800"/>
                      <a:gd name="connsiteX1" fmla="*/ 704197 w 1427265"/>
                      <a:gd name="connsiteY1" fmla="*/ 0 h 1066800"/>
                      <a:gd name="connsiteX2" fmla="*/ 1329611 w 1427265"/>
                      <a:gd name="connsiteY2" fmla="*/ 395377 h 1066800"/>
                      <a:gd name="connsiteX3" fmla="*/ 704197 w 1427265"/>
                      <a:gd name="connsiteY3" fmla="*/ 1066800 h 1066800"/>
                      <a:gd name="connsiteX4" fmla="*/ 96035 w 1427265"/>
                      <a:gd name="connsiteY4" fmla="*/ 395377 h 1066800"/>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234672"/>
                      <a:gd name="connsiteY0" fmla="*/ 395377 h 409787"/>
                      <a:gd name="connsiteX1" fmla="*/ 608178 w 1234672"/>
                      <a:gd name="connsiteY1" fmla="*/ 0 h 409787"/>
                      <a:gd name="connsiteX2" fmla="*/ 1233592 w 1234672"/>
                      <a:gd name="connsiteY2" fmla="*/ 395377 h 409787"/>
                      <a:gd name="connsiteX3" fmla="*/ 625431 w 1234672"/>
                      <a:gd name="connsiteY3" fmla="*/ 255917 h 409787"/>
                      <a:gd name="connsiteX4" fmla="*/ 16 w 1234672"/>
                      <a:gd name="connsiteY4" fmla="*/ 395377 h 409787"/>
                      <a:gd name="connsiteX0" fmla="*/ 6278 w 1240934"/>
                      <a:gd name="connsiteY0" fmla="*/ 395377 h 414831"/>
                      <a:gd name="connsiteX1" fmla="*/ 614440 w 1240934"/>
                      <a:gd name="connsiteY1" fmla="*/ 0 h 414831"/>
                      <a:gd name="connsiteX2" fmla="*/ 1239854 w 1240934"/>
                      <a:gd name="connsiteY2" fmla="*/ 395377 h 414831"/>
                      <a:gd name="connsiteX3" fmla="*/ 631693 w 1240934"/>
                      <a:gd name="connsiteY3" fmla="*/ 255917 h 414831"/>
                      <a:gd name="connsiteX4" fmla="*/ 317406 w 1240934"/>
                      <a:gd name="connsiteY4" fmla="*/ 344066 h 414831"/>
                      <a:gd name="connsiteX5" fmla="*/ 6278 w 1240934"/>
                      <a:gd name="connsiteY5" fmla="*/ 395377 h 414831"/>
                      <a:gd name="connsiteX0" fmla="*/ 43 w 1234699"/>
                      <a:gd name="connsiteY0" fmla="*/ 395377 h 739943"/>
                      <a:gd name="connsiteX1" fmla="*/ 608205 w 1234699"/>
                      <a:gd name="connsiteY1" fmla="*/ 0 h 739943"/>
                      <a:gd name="connsiteX2" fmla="*/ 1233619 w 1234699"/>
                      <a:gd name="connsiteY2" fmla="*/ 395377 h 739943"/>
                      <a:gd name="connsiteX3" fmla="*/ 625458 w 1234699"/>
                      <a:gd name="connsiteY3" fmla="*/ 255917 h 739943"/>
                      <a:gd name="connsiteX4" fmla="*/ 576449 w 1234699"/>
                      <a:gd name="connsiteY4" fmla="*/ 738389 h 739943"/>
                      <a:gd name="connsiteX5" fmla="*/ 43 w 1234699"/>
                      <a:gd name="connsiteY5" fmla="*/ 395377 h 739943"/>
                      <a:gd name="connsiteX0" fmla="*/ 43 w 1234699"/>
                      <a:gd name="connsiteY0" fmla="*/ 395377 h 1234144"/>
                      <a:gd name="connsiteX1" fmla="*/ 608205 w 1234699"/>
                      <a:gd name="connsiteY1" fmla="*/ 0 h 1234144"/>
                      <a:gd name="connsiteX2" fmla="*/ 1233619 w 1234699"/>
                      <a:gd name="connsiteY2" fmla="*/ 395377 h 1234144"/>
                      <a:gd name="connsiteX3" fmla="*/ 957055 w 1234699"/>
                      <a:gd name="connsiteY3" fmla="*/ 1230127 h 1234144"/>
                      <a:gd name="connsiteX4" fmla="*/ 576449 w 1234699"/>
                      <a:gd name="connsiteY4" fmla="*/ 738389 h 1234144"/>
                      <a:gd name="connsiteX5" fmla="*/ 43 w 1234699"/>
                      <a:gd name="connsiteY5" fmla="*/ 395377 h 1234144"/>
                      <a:gd name="connsiteX0" fmla="*/ 1 w 1234657"/>
                      <a:gd name="connsiteY0" fmla="*/ 395377 h 1230127"/>
                      <a:gd name="connsiteX1" fmla="*/ 608163 w 1234657"/>
                      <a:gd name="connsiteY1" fmla="*/ 0 h 1230127"/>
                      <a:gd name="connsiteX2" fmla="*/ 1233577 w 1234657"/>
                      <a:gd name="connsiteY2" fmla="*/ 395377 h 1230127"/>
                      <a:gd name="connsiteX3" fmla="*/ 957013 w 1234657"/>
                      <a:gd name="connsiteY3" fmla="*/ 1230127 h 1230127"/>
                      <a:gd name="connsiteX4" fmla="*/ 609570 w 1234657"/>
                      <a:gd name="connsiteY4" fmla="*/ 390456 h 1230127"/>
                      <a:gd name="connsiteX5" fmla="*/ 1 w 1234657"/>
                      <a:gd name="connsiteY5" fmla="*/ 395377 h 1230127"/>
                      <a:gd name="connsiteX0" fmla="*/ 1 w 1251890"/>
                      <a:gd name="connsiteY0" fmla="*/ 395377 h 1237254"/>
                      <a:gd name="connsiteX1" fmla="*/ 608163 w 1251890"/>
                      <a:gd name="connsiteY1" fmla="*/ 0 h 1237254"/>
                      <a:gd name="connsiteX2" fmla="*/ 1233577 w 1251890"/>
                      <a:gd name="connsiteY2" fmla="*/ 395377 h 1237254"/>
                      <a:gd name="connsiteX3" fmla="*/ 1073809 w 1251890"/>
                      <a:gd name="connsiteY3" fmla="*/ 773182 h 1237254"/>
                      <a:gd name="connsiteX4" fmla="*/ 957013 w 1251890"/>
                      <a:gd name="connsiteY4" fmla="*/ 1230127 h 1237254"/>
                      <a:gd name="connsiteX5" fmla="*/ 609570 w 1251890"/>
                      <a:gd name="connsiteY5" fmla="*/ 390456 h 1237254"/>
                      <a:gd name="connsiteX6" fmla="*/ 1 w 1251890"/>
                      <a:gd name="connsiteY6" fmla="*/ 395377 h 1237254"/>
                      <a:gd name="connsiteX0" fmla="*/ 1 w 1245528"/>
                      <a:gd name="connsiteY0" fmla="*/ 395377 h 1230233"/>
                      <a:gd name="connsiteX1" fmla="*/ 608163 w 1245528"/>
                      <a:gd name="connsiteY1" fmla="*/ 0 h 1230233"/>
                      <a:gd name="connsiteX2" fmla="*/ 1233577 w 1245528"/>
                      <a:gd name="connsiteY2" fmla="*/ 395377 h 1230233"/>
                      <a:gd name="connsiteX3" fmla="*/ 941168 w 1245528"/>
                      <a:gd name="connsiteY3" fmla="*/ 448445 h 1230233"/>
                      <a:gd name="connsiteX4" fmla="*/ 957013 w 1245528"/>
                      <a:gd name="connsiteY4" fmla="*/ 1230127 h 1230233"/>
                      <a:gd name="connsiteX5" fmla="*/ 609570 w 1245528"/>
                      <a:gd name="connsiteY5" fmla="*/ 390456 h 1230233"/>
                      <a:gd name="connsiteX6" fmla="*/ 1 w 1245528"/>
                      <a:gd name="connsiteY6" fmla="*/ 395377 h 1230233"/>
                      <a:gd name="connsiteX0" fmla="*/ 1 w 1245532"/>
                      <a:gd name="connsiteY0" fmla="*/ 395377 h 1033116"/>
                      <a:gd name="connsiteX1" fmla="*/ 608163 w 1245532"/>
                      <a:gd name="connsiteY1" fmla="*/ 0 h 1033116"/>
                      <a:gd name="connsiteX2" fmla="*/ 1233577 w 1245532"/>
                      <a:gd name="connsiteY2" fmla="*/ 395377 h 1033116"/>
                      <a:gd name="connsiteX3" fmla="*/ 941168 w 1245532"/>
                      <a:gd name="connsiteY3" fmla="*/ 448445 h 1033116"/>
                      <a:gd name="connsiteX4" fmla="*/ 658573 w 1245532"/>
                      <a:gd name="connsiteY4" fmla="*/ 1032965 h 1033116"/>
                      <a:gd name="connsiteX5" fmla="*/ 609570 w 1245532"/>
                      <a:gd name="connsiteY5" fmla="*/ 390456 h 1033116"/>
                      <a:gd name="connsiteX6" fmla="*/ 1 w 1245532"/>
                      <a:gd name="connsiteY6" fmla="*/ 395377 h 1033116"/>
                      <a:gd name="connsiteX0" fmla="*/ 3265 w 1248792"/>
                      <a:gd name="connsiteY0" fmla="*/ 395377 h 1033062"/>
                      <a:gd name="connsiteX1" fmla="*/ 611427 w 1248792"/>
                      <a:gd name="connsiteY1" fmla="*/ 0 h 1033062"/>
                      <a:gd name="connsiteX2" fmla="*/ 1236841 w 1248792"/>
                      <a:gd name="connsiteY2" fmla="*/ 395377 h 1033062"/>
                      <a:gd name="connsiteX3" fmla="*/ 944432 w 1248792"/>
                      <a:gd name="connsiteY3" fmla="*/ 448445 h 1033062"/>
                      <a:gd name="connsiteX4" fmla="*/ 661837 w 1248792"/>
                      <a:gd name="connsiteY4" fmla="*/ 1032965 h 1033062"/>
                      <a:gd name="connsiteX5" fmla="*/ 380718 w 1248792"/>
                      <a:gd name="connsiteY5" fmla="*/ 402053 h 1033062"/>
                      <a:gd name="connsiteX6" fmla="*/ 3265 w 1248792"/>
                      <a:gd name="connsiteY6" fmla="*/ 395377 h 1033062"/>
                      <a:gd name="connsiteX0" fmla="*/ 3265 w 1245698"/>
                      <a:gd name="connsiteY0" fmla="*/ 395377 h 1032988"/>
                      <a:gd name="connsiteX1" fmla="*/ 611427 w 1245698"/>
                      <a:gd name="connsiteY1" fmla="*/ 0 h 1032988"/>
                      <a:gd name="connsiteX2" fmla="*/ 1236841 w 1245698"/>
                      <a:gd name="connsiteY2" fmla="*/ 395377 h 1032988"/>
                      <a:gd name="connsiteX3" fmla="*/ 811791 w 1245698"/>
                      <a:gd name="connsiteY3" fmla="*/ 425250 h 1032988"/>
                      <a:gd name="connsiteX4" fmla="*/ 661837 w 1245698"/>
                      <a:gd name="connsiteY4" fmla="*/ 1032965 h 1032988"/>
                      <a:gd name="connsiteX5" fmla="*/ 380718 w 1245698"/>
                      <a:gd name="connsiteY5" fmla="*/ 402053 h 1032988"/>
                      <a:gd name="connsiteX6" fmla="*/ 3265 w 1245698"/>
                      <a:gd name="connsiteY6" fmla="*/ 395377 h 1032988"/>
                      <a:gd name="connsiteX0" fmla="*/ 3265 w 1245698"/>
                      <a:gd name="connsiteY0" fmla="*/ 395377 h 638778"/>
                      <a:gd name="connsiteX1" fmla="*/ 611427 w 1245698"/>
                      <a:gd name="connsiteY1" fmla="*/ 0 h 638778"/>
                      <a:gd name="connsiteX2" fmla="*/ 1236841 w 1245698"/>
                      <a:gd name="connsiteY2" fmla="*/ 395377 h 638778"/>
                      <a:gd name="connsiteX3" fmla="*/ 811791 w 1245698"/>
                      <a:gd name="connsiteY3" fmla="*/ 425250 h 638778"/>
                      <a:gd name="connsiteX4" fmla="*/ 661837 w 1245698"/>
                      <a:gd name="connsiteY4" fmla="*/ 638643 h 638778"/>
                      <a:gd name="connsiteX5" fmla="*/ 380718 w 1245698"/>
                      <a:gd name="connsiteY5" fmla="*/ 402053 h 638778"/>
                      <a:gd name="connsiteX6" fmla="*/ 3265 w 1245698"/>
                      <a:gd name="connsiteY6" fmla="*/ 395377 h 638778"/>
                      <a:gd name="connsiteX0" fmla="*/ 3265 w 1245698"/>
                      <a:gd name="connsiteY0" fmla="*/ 395377 h 532034"/>
                      <a:gd name="connsiteX1" fmla="*/ 611427 w 1245698"/>
                      <a:gd name="connsiteY1" fmla="*/ 0 h 532034"/>
                      <a:gd name="connsiteX2" fmla="*/ 1236841 w 1245698"/>
                      <a:gd name="connsiteY2" fmla="*/ 395377 h 532034"/>
                      <a:gd name="connsiteX3" fmla="*/ 811791 w 1245698"/>
                      <a:gd name="connsiteY3" fmla="*/ 425250 h 532034"/>
                      <a:gd name="connsiteX4" fmla="*/ 602892 w 1245698"/>
                      <a:gd name="connsiteY4" fmla="*/ 525255 h 532034"/>
                      <a:gd name="connsiteX5" fmla="*/ 380718 w 1245698"/>
                      <a:gd name="connsiteY5" fmla="*/ 402053 h 532034"/>
                      <a:gd name="connsiteX6" fmla="*/ 3265 w 1245698"/>
                      <a:gd name="connsiteY6" fmla="*/ 395377 h 532034"/>
                      <a:gd name="connsiteX0" fmla="*/ 1483 w 1238650"/>
                      <a:gd name="connsiteY0" fmla="*/ 116002 h 252659"/>
                      <a:gd name="connsiteX1" fmla="*/ 529062 w 1238650"/>
                      <a:gd name="connsiteY1" fmla="*/ 0 h 252659"/>
                      <a:gd name="connsiteX2" fmla="*/ 1235059 w 1238650"/>
                      <a:gd name="connsiteY2" fmla="*/ 116002 h 252659"/>
                      <a:gd name="connsiteX3" fmla="*/ 810009 w 1238650"/>
                      <a:gd name="connsiteY3" fmla="*/ 145875 h 252659"/>
                      <a:gd name="connsiteX4" fmla="*/ 601110 w 1238650"/>
                      <a:gd name="connsiteY4" fmla="*/ 245880 h 252659"/>
                      <a:gd name="connsiteX5" fmla="*/ 378936 w 1238650"/>
                      <a:gd name="connsiteY5" fmla="*/ 122678 h 252659"/>
                      <a:gd name="connsiteX6" fmla="*/ 1483 w 1238650"/>
                      <a:gd name="connsiteY6" fmla="*/ 116002 h 252659"/>
                      <a:gd name="connsiteX0" fmla="*/ 698 w 1660931"/>
                      <a:gd name="connsiteY0" fmla="*/ 1342 h 515400"/>
                      <a:gd name="connsiteX1" fmla="*/ 951343 w 1660931"/>
                      <a:gd name="connsiteY1" fmla="*/ 262741 h 515400"/>
                      <a:gd name="connsiteX2" fmla="*/ 1657340 w 1660931"/>
                      <a:gd name="connsiteY2" fmla="*/ 378743 h 515400"/>
                      <a:gd name="connsiteX3" fmla="*/ 1232290 w 1660931"/>
                      <a:gd name="connsiteY3" fmla="*/ 408616 h 515400"/>
                      <a:gd name="connsiteX4" fmla="*/ 1023391 w 1660931"/>
                      <a:gd name="connsiteY4" fmla="*/ 508621 h 515400"/>
                      <a:gd name="connsiteX5" fmla="*/ 801217 w 1660931"/>
                      <a:gd name="connsiteY5" fmla="*/ 385419 h 515400"/>
                      <a:gd name="connsiteX6" fmla="*/ 698 w 1660931"/>
                      <a:gd name="connsiteY6" fmla="*/ 1342 h 515400"/>
                      <a:gd name="connsiteX0" fmla="*/ 698 w 2384237"/>
                      <a:gd name="connsiteY0" fmla="*/ 89403 h 597571"/>
                      <a:gd name="connsiteX1" fmla="*/ 951343 w 2384237"/>
                      <a:gd name="connsiteY1" fmla="*/ 350802 h 597571"/>
                      <a:gd name="connsiteX2" fmla="*/ 2382598 w 2384237"/>
                      <a:gd name="connsiteY2" fmla="*/ 1180 h 597571"/>
                      <a:gd name="connsiteX3" fmla="*/ 1232290 w 2384237"/>
                      <a:gd name="connsiteY3" fmla="*/ 496677 h 597571"/>
                      <a:gd name="connsiteX4" fmla="*/ 1023391 w 2384237"/>
                      <a:gd name="connsiteY4" fmla="*/ 596682 h 597571"/>
                      <a:gd name="connsiteX5" fmla="*/ 801217 w 2384237"/>
                      <a:gd name="connsiteY5" fmla="*/ 473480 h 597571"/>
                      <a:gd name="connsiteX6" fmla="*/ 698 w 2384237"/>
                      <a:gd name="connsiteY6" fmla="*/ 89403 h 597571"/>
                      <a:gd name="connsiteX0" fmla="*/ 7057 w 2389155"/>
                      <a:gd name="connsiteY0" fmla="*/ 92284 h 600452"/>
                      <a:gd name="connsiteX1" fmla="*/ 1320332 w 2389155"/>
                      <a:gd name="connsiteY1" fmla="*/ 255657 h 600452"/>
                      <a:gd name="connsiteX2" fmla="*/ 2388957 w 2389155"/>
                      <a:gd name="connsiteY2" fmla="*/ 4061 h 600452"/>
                      <a:gd name="connsiteX3" fmla="*/ 1238649 w 2389155"/>
                      <a:gd name="connsiteY3" fmla="*/ 499558 h 600452"/>
                      <a:gd name="connsiteX4" fmla="*/ 1029750 w 2389155"/>
                      <a:gd name="connsiteY4" fmla="*/ 599563 h 600452"/>
                      <a:gd name="connsiteX5" fmla="*/ 807576 w 2389155"/>
                      <a:gd name="connsiteY5" fmla="*/ 476361 h 600452"/>
                      <a:gd name="connsiteX6" fmla="*/ 7057 w 2389155"/>
                      <a:gd name="connsiteY6" fmla="*/ 92284 h 600452"/>
                      <a:gd name="connsiteX0" fmla="*/ 892 w 2384211"/>
                      <a:gd name="connsiteY0" fmla="*/ 89496 h 597664"/>
                      <a:gd name="connsiteX1" fmla="*/ 971685 w 2384211"/>
                      <a:gd name="connsiteY1" fmla="*/ 345994 h 597664"/>
                      <a:gd name="connsiteX2" fmla="*/ 2382792 w 2384211"/>
                      <a:gd name="connsiteY2" fmla="*/ 1273 h 597664"/>
                      <a:gd name="connsiteX3" fmla="*/ 1232484 w 2384211"/>
                      <a:gd name="connsiteY3" fmla="*/ 496770 h 597664"/>
                      <a:gd name="connsiteX4" fmla="*/ 1023585 w 2384211"/>
                      <a:gd name="connsiteY4" fmla="*/ 596775 h 597664"/>
                      <a:gd name="connsiteX5" fmla="*/ 801411 w 2384211"/>
                      <a:gd name="connsiteY5" fmla="*/ 473573 h 597664"/>
                      <a:gd name="connsiteX6" fmla="*/ 892 w 2384211"/>
                      <a:gd name="connsiteY6" fmla="*/ 89496 h 597664"/>
                      <a:gd name="connsiteX0" fmla="*/ 892 w 2424191"/>
                      <a:gd name="connsiteY0" fmla="*/ 92304 h 669602"/>
                      <a:gd name="connsiteX1" fmla="*/ 971685 w 2424191"/>
                      <a:gd name="connsiteY1" fmla="*/ 348802 h 669602"/>
                      <a:gd name="connsiteX2" fmla="*/ 2382792 w 2424191"/>
                      <a:gd name="connsiteY2" fmla="*/ 4081 h 669602"/>
                      <a:gd name="connsiteX3" fmla="*/ 1957743 w 2424191"/>
                      <a:gd name="connsiteY3" fmla="*/ 631913 h 669602"/>
                      <a:gd name="connsiteX4" fmla="*/ 1023585 w 2424191"/>
                      <a:gd name="connsiteY4" fmla="*/ 599583 h 669602"/>
                      <a:gd name="connsiteX5" fmla="*/ 801411 w 2424191"/>
                      <a:gd name="connsiteY5" fmla="*/ 476381 h 669602"/>
                      <a:gd name="connsiteX6" fmla="*/ 892 w 2424191"/>
                      <a:gd name="connsiteY6" fmla="*/ 92304 h 669602"/>
                      <a:gd name="connsiteX0" fmla="*/ 228992 w 2652291"/>
                      <a:gd name="connsiteY0" fmla="*/ 92304 h 691231"/>
                      <a:gd name="connsiteX1" fmla="*/ 1199785 w 2652291"/>
                      <a:gd name="connsiteY1" fmla="*/ 348802 h 691231"/>
                      <a:gd name="connsiteX2" fmla="*/ 2610892 w 2652291"/>
                      <a:gd name="connsiteY2" fmla="*/ 4081 h 691231"/>
                      <a:gd name="connsiteX3" fmla="*/ 2185843 w 2652291"/>
                      <a:gd name="connsiteY3" fmla="*/ 631913 h 691231"/>
                      <a:gd name="connsiteX4" fmla="*/ 1251685 w 2652291"/>
                      <a:gd name="connsiteY4" fmla="*/ 599583 h 691231"/>
                      <a:gd name="connsiteX5" fmla="*/ 1029511 w 2652291"/>
                      <a:gd name="connsiteY5" fmla="*/ 476381 h 691231"/>
                      <a:gd name="connsiteX6" fmla="*/ 57841 w 2652291"/>
                      <a:gd name="connsiteY6" fmla="*/ 680941 h 691231"/>
                      <a:gd name="connsiteX7" fmla="*/ 228992 w 2652291"/>
                      <a:gd name="connsiteY7" fmla="*/ 92304 h 691231"/>
                      <a:gd name="connsiteX0" fmla="*/ 228992 w 2652291"/>
                      <a:gd name="connsiteY0" fmla="*/ 92304 h 714682"/>
                      <a:gd name="connsiteX1" fmla="*/ 1199785 w 2652291"/>
                      <a:gd name="connsiteY1" fmla="*/ 348802 h 714682"/>
                      <a:gd name="connsiteX2" fmla="*/ 2610892 w 2652291"/>
                      <a:gd name="connsiteY2" fmla="*/ 4081 h 714682"/>
                      <a:gd name="connsiteX3" fmla="*/ 2185843 w 2652291"/>
                      <a:gd name="connsiteY3" fmla="*/ 631913 h 714682"/>
                      <a:gd name="connsiteX4" fmla="*/ 1251685 w 2652291"/>
                      <a:gd name="connsiteY4" fmla="*/ 599583 h 714682"/>
                      <a:gd name="connsiteX5" fmla="*/ 767613 w 2652291"/>
                      <a:gd name="connsiteY5" fmla="*/ 687137 h 714682"/>
                      <a:gd name="connsiteX6" fmla="*/ 57841 w 2652291"/>
                      <a:gd name="connsiteY6" fmla="*/ 680941 h 714682"/>
                      <a:gd name="connsiteX7" fmla="*/ 228992 w 2652291"/>
                      <a:gd name="connsiteY7" fmla="*/ 92304 h 714682"/>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767613 w 2650572"/>
                      <a:gd name="connsiteY5" fmla="*/ 687137 h 739238"/>
                      <a:gd name="connsiteX6" fmla="*/ 57841 w 2650572"/>
                      <a:gd name="connsiteY6" fmla="*/ 680941 h 739238"/>
                      <a:gd name="connsiteX7" fmla="*/ 228992 w 2650572"/>
                      <a:gd name="connsiteY7" fmla="*/ 92304 h 739238"/>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597363 w 2650572"/>
                      <a:gd name="connsiteY5" fmla="*/ 718743 h 739238"/>
                      <a:gd name="connsiteX6" fmla="*/ 57841 w 2650572"/>
                      <a:gd name="connsiteY6" fmla="*/ 680941 h 739238"/>
                      <a:gd name="connsiteX7" fmla="*/ 228992 w 2650572"/>
                      <a:gd name="connsiteY7" fmla="*/ 92304 h 739238"/>
                      <a:gd name="connsiteX0" fmla="*/ 387175 w 2808755"/>
                      <a:gd name="connsiteY0" fmla="*/ 92304 h 739464"/>
                      <a:gd name="connsiteX1" fmla="*/ 1357968 w 2808755"/>
                      <a:gd name="connsiteY1" fmla="*/ 348802 h 739464"/>
                      <a:gd name="connsiteX2" fmla="*/ 2769075 w 2808755"/>
                      <a:gd name="connsiteY2" fmla="*/ 4081 h 739464"/>
                      <a:gd name="connsiteX3" fmla="*/ 2344026 w 2808755"/>
                      <a:gd name="connsiteY3" fmla="*/ 631913 h 739464"/>
                      <a:gd name="connsiteX4" fmla="*/ 1550892 w 2808755"/>
                      <a:gd name="connsiteY4" fmla="*/ 736820 h 739464"/>
                      <a:gd name="connsiteX5" fmla="*/ 755546 w 2808755"/>
                      <a:gd name="connsiteY5" fmla="*/ 718743 h 739464"/>
                      <a:gd name="connsiteX6" fmla="*/ 36016 w 2808755"/>
                      <a:gd name="connsiteY6" fmla="*/ 527025 h 739464"/>
                      <a:gd name="connsiteX7" fmla="*/ 387175 w 2808755"/>
                      <a:gd name="connsiteY7" fmla="*/ 92304 h 739464"/>
                      <a:gd name="connsiteX0" fmla="*/ 410515 w 2832095"/>
                      <a:gd name="connsiteY0" fmla="*/ 92304 h 745050"/>
                      <a:gd name="connsiteX1" fmla="*/ 1381308 w 2832095"/>
                      <a:gd name="connsiteY1" fmla="*/ 348802 h 745050"/>
                      <a:gd name="connsiteX2" fmla="*/ 2792415 w 2832095"/>
                      <a:gd name="connsiteY2" fmla="*/ 4081 h 745050"/>
                      <a:gd name="connsiteX3" fmla="*/ 2367366 w 2832095"/>
                      <a:gd name="connsiteY3" fmla="*/ 631913 h 745050"/>
                      <a:gd name="connsiteX4" fmla="*/ 1574232 w 2832095"/>
                      <a:gd name="connsiteY4" fmla="*/ 736820 h 745050"/>
                      <a:gd name="connsiteX5" fmla="*/ 59356 w 2832095"/>
                      <a:gd name="connsiteY5" fmla="*/ 527025 h 745050"/>
                      <a:gd name="connsiteX6" fmla="*/ 410515 w 2832095"/>
                      <a:gd name="connsiteY6" fmla="*/ 92304 h 745050"/>
                      <a:gd name="connsiteX0" fmla="*/ 379359 w 2800939"/>
                      <a:gd name="connsiteY0" fmla="*/ 92304 h 745050"/>
                      <a:gd name="connsiteX1" fmla="*/ 1350152 w 2800939"/>
                      <a:gd name="connsiteY1" fmla="*/ 348802 h 745050"/>
                      <a:gd name="connsiteX2" fmla="*/ 2761259 w 2800939"/>
                      <a:gd name="connsiteY2" fmla="*/ 4081 h 745050"/>
                      <a:gd name="connsiteX3" fmla="*/ 2336210 w 2800939"/>
                      <a:gd name="connsiteY3" fmla="*/ 631913 h 745050"/>
                      <a:gd name="connsiteX4" fmla="*/ 1543076 w 2800939"/>
                      <a:gd name="connsiteY4" fmla="*/ 736820 h 745050"/>
                      <a:gd name="connsiteX5" fmla="*/ 63065 w 2800939"/>
                      <a:gd name="connsiteY5" fmla="*/ 238681 h 745050"/>
                      <a:gd name="connsiteX6" fmla="*/ 379359 w 2800939"/>
                      <a:gd name="connsiteY6" fmla="*/ 92304 h 745050"/>
                      <a:gd name="connsiteX0" fmla="*/ 379359 w 2791362"/>
                      <a:gd name="connsiteY0" fmla="*/ 92304 h 743302"/>
                      <a:gd name="connsiteX1" fmla="*/ 1350152 w 2791362"/>
                      <a:gd name="connsiteY1" fmla="*/ 348802 h 743302"/>
                      <a:gd name="connsiteX2" fmla="*/ 2761259 w 2791362"/>
                      <a:gd name="connsiteY2" fmla="*/ 4081 h 743302"/>
                      <a:gd name="connsiteX3" fmla="*/ 2336210 w 2791362"/>
                      <a:gd name="connsiteY3" fmla="*/ 631913 h 743302"/>
                      <a:gd name="connsiteX4" fmla="*/ 2589578 w 2791362"/>
                      <a:gd name="connsiteY4" fmla="*/ 279125 h 743302"/>
                      <a:gd name="connsiteX5" fmla="*/ 1543076 w 2791362"/>
                      <a:gd name="connsiteY5" fmla="*/ 736820 h 743302"/>
                      <a:gd name="connsiteX6" fmla="*/ 63065 w 2791362"/>
                      <a:gd name="connsiteY6" fmla="*/ 238681 h 743302"/>
                      <a:gd name="connsiteX7" fmla="*/ 379359 w 2791362"/>
                      <a:gd name="connsiteY7" fmla="*/ 92304 h 743302"/>
                      <a:gd name="connsiteX0" fmla="*/ 379359 w 3363253"/>
                      <a:gd name="connsiteY0" fmla="*/ 327294 h 978292"/>
                      <a:gd name="connsiteX1" fmla="*/ 1350152 w 3363253"/>
                      <a:gd name="connsiteY1" fmla="*/ 583792 h 978292"/>
                      <a:gd name="connsiteX2" fmla="*/ 2761259 w 3363253"/>
                      <a:gd name="connsiteY2" fmla="*/ 239071 h 978292"/>
                      <a:gd name="connsiteX3" fmla="*/ 3361322 w 3363253"/>
                      <a:gd name="connsiteY3" fmla="*/ 7290 h 978292"/>
                      <a:gd name="connsiteX4" fmla="*/ 2589578 w 3363253"/>
                      <a:gd name="connsiteY4" fmla="*/ 514115 h 978292"/>
                      <a:gd name="connsiteX5" fmla="*/ 1543076 w 3363253"/>
                      <a:gd name="connsiteY5" fmla="*/ 971810 h 978292"/>
                      <a:gd name="connsiteX6" fmla="*/ 63065 w 3363253"/>
                      <a:gd name="connsiteY6" fmla="*/ 473671 h 978292"/>
                      <a:gd name="connsiteX7" fmla="*/ 379359 w 3363253"/>
                      <a:gd name="connsiteY7" fmla="*/ 327294 h 978292"/>
                      <a:gd name="connsiteX0" fmla="*/ 379359 w 2853885"/>
                      <a:gd name="connsiteY0" fmla="*/ 88806 h 739804"/>
                      <a:gd name="connsiteX1" fmla="*/ 1350152 w 2853885"/>
                      <a:gd name="connsiteY1" fmla="*/ 345304 h 739804"/>
                      <a:gd name="connsiteX2" fmla="*/ 2761259 w 2853885"/>
                      <a:gd name="connsiteY2" fmla="*/ 583 h 739804"/>
                      <a:gd name="connsiteX3" fmla="*/ 2589578 w 2853885"/>
                      <a:gd name="connsiteY3" fmla="*/ 275627 h 739804"/>
                      <a:gd name="connsiteX4" fmla="*/ 1543076 w 2853885"/>
                      <a:gd name="connsiteY4" fmla="*/ 733322 h 739804"/>
                      <a:gd name="connsiteX5" fmla="*/ 63065 w 2853885"/>
                      <a:gd name="connsiteY5" fmla="*/ 235183 h 739804"/>
                      <a:gd name="connsiteX6" fmla="*/ 379359 w 2853885"/>
                      <a:gd name="connsiteY6" fmla="*/ 88806 h 739804"/>
                      <a:gd name="connsiteX0" fmla="*/ 379359 w 2638303"/>
                      <a:gd name="connsiteY0" fmla="*/ 136221 h 787219"/>
                      <a:gd name="connsiteX1" fmla="*/ 1350152 w 2638303"/>
                      <a:gd name="connsiteY1" fmla="*/ 392719 h 787219"/>
                      <a:gd name="connsiteX2" fmla="*/ 2101983 w 2638303"/>
                      <a:gd name="connsiteY2" fmla="*/ 457 h 787219"/>
                      <a:gd name="connsiteX3" fmla="*/ 2589578 w 2638303"/>
                      <a:gd name="connsiteY3" fmla="*/ 323042 h 787219"/>
                      <a:gd name="connsiteX4" fmla="*/ 1543076 w 2638303"/>
                      <a:gd name="connsiteY4" fmla="*/ 780737 h 787219"/>
                      <a:gd name="connsiteX5" fmla="*/ 63065 w 2638303"/>
                      <a:gd name="connsiteY5" fmla="*/ 282598 h 787219"/>
                      <a:gd name="connsiteX6" fmla="*/ 379359 w 2638303"/>
                      <a:gd name="connsiteY6" fmla="*/ 136221 h 787219"/>
                      <a:gd name="connsiteX0" fmla="*/ 390931 w 2644581"/>
                      <a:gd name="connsiteY0" fmla="*/ 135891 h 786889"/>
                      <a:gd name="connsiteX1" fmla="*/ 1864745 w 2644581"/>
                      <a:gd name="connsiteY1" fmla="*/ 282184 h 786889"/>
                      <a:gd name="connsiteX2" fmla="*/ 2113555 w 2644581"/>
                      <a:gd name="connsiteY2" fmla="*/ 127 h 786889"/>
                      <a:gd name="connsiteX3" fmla="*/ 2601150 w 2644581"/>
                      <a:gd name="connsiteY3" fmla="*/ 322712 h 786889"/>
                      <a:gd name="connsiteX4" fmla="*/ 1554648 w 2644581"/>
                      <a:gd name="connsiteY4" fmla="*/ 780407 h 786889"/>
                      <a:gd name="connsiteX5" fmla="*/ 74637 w 2644581"/>
                      <a:gd name="connsiteY5" fmla="*/ 282268 h 786889"/>
                      <a:gd name="connsiteX6" fmla="*/ 390931 w 2644581"/>
                      <a:gd name="connsiteY6" fmla="*/ 135891 h 786889"/>
                      <a:gd name="connsiteX0" fmla="*/ 390931 w 2581353"/>
                      <a:gd name="connsiteY0" fmla="*/ 143518 h 803668"/>
                      <a:gd name="connsiteX1" fmla="*/ 1864745 w 2581353"/>
                      <a:gd name="connsiteY1" fmla="*/ 289811 h 803668"/>
                      <a:gd name="connsiteX2" fmla="*/ 2113555 w 2581353"/>
                      <a:gd name="connsiteY2" fmla="*/ 7754 h 803668"/>
                      <a:gd name="connsiteX3" fmla="*/ 2534243 w 2581353"/>
                      <a:gd name="connsiteY3" fmla="*/ 657112 h 803668"/>
                      <a:gd name="connsiteX4" fmla="*/ 1554648 w 2581353"/>
                      <a:gd name="connsiteY4" fmla="*/ 788034 h 803668"/>
                      <a:gd name="connsiteX5" fmla="*/ 74637 w 2581353"/>
                      <a:gd name="connsiteY5" fmla="*/ 289895 h 803668"/>
                      <a:gd name="connsiteX6" fmla="*/ 390931 w 2581353"/>
                      <a:gd name="connsiteY6" fmla="*/ 143518 h 803668"/>
                      <a:gd name="connsiteX0" fmla="*/ 377783 w 2575552"/>
                      <a:gd name="connsiteY0" fmla="*/ 140759 h 800909"/>
                      <a:gd name="connsiteX1" fmla="*/ 1268685 w 2575552"/>
                      <a:gd name="connsiteY1" fmla="*/ 343536 h 800909"/>
                      <a:gd name="connsiteX2" fmla="*/ 2100407 w 2575552"/>
                      <a:gd name="connsiteY2" fmla="*/ 4995 h 800909"/>
                      <a:gd name="connsiteX3" fmla="*/ 2521095 w 2575552"/>
                      <a:gd name="connsiteY3" fmla="*/ 654353 h 800909"/>
                      <a:gd name="connsiteX4" fmla="*/ 1541500 w 2575552"/>
                      <a:gd name="connsiteY4" fmla="*/ 785275 h 800909"/>
                      <a:gd name="connsiteX5" fmla="*/ 61489 w 2575552"/>
                      <a:gd name="connsiteY5" fmla="*/ 287136 h 800909"/>
                      <a:gd name="connsiteX6" fmla="*/ 377783 w 2575552"/>
                      <a:gd name="connsiteY6" fmla="*/ 140759 h 800909"/>
                      <a:gd name="connsiteX0" fmla="*/ 377783 w 2575552"/>
                      <a:gd name="connsiteY0" fmla="*/ 140759 h 661956"/>
                      <a:gd name="connsiteX1" fmla="*/ 1268685 w 2575552"/>
                      <a:gd name="connsiteY1" fmla="*/ 343536 h 661956"/>
                      <a:gd name="connsiteX2" fmla="*/ 2100407 w 2575552"/>
                      <a:gd name="connsiteY2" fmla="*/ 4995 h 661956"/>
                      <a:gd name="connsiteX3" fmla="*/ 2521095 w 2575552"/>
                      <a:gd name="connsiteY3" fmla="*/ 654353 h 661956"/>
                      <a:gd name="connsiteX4" fmla="*/ 724542 w 2575552"/>
                      <a:gd name="connsiteY4" fmla="*/ 592900 h 661956"/>
                      <a:gd name="connsiteX5" fmla="*/ 61489 w 2575552"/>
                      <a:gd name="connsiteY5" fmla="*/ 287136 h 661956"/>
                      <a:gd name="connsiteX6" fmla="*/ 377783 w 2575552"/>
                      <a:gd name="connsiteY6" fmla="*/ 140759 h 661956"/>
                      <a:gd name="connsiteX0" fmla="*/ 377783 w 2503813"/>
                      <a:gd name="connsiteY0" fmla="*/ 136405 h 597137"/>
                      <a:gd name="connsiteX1" fmla="*/ 1268685 w 2503813"/>
                      <a:gd name="connsiteY1" fmla="*/ 339182 h 597137"/>
                      <a:gd name="connsiteX2" fmla="*/ 2100407 w 2503813"/>
                      <a:gd name="connsiteY2" fmla="*/ 641 h 597137"/>
                      <a:gd name="connsiteX3" fmla="*/ 2442448 w 2503813"/>
                      <a:gd name="connsiteY3" fmla="*/ 267674 h 597137"/>
                      <a:gd name="connsiteX4" fmla="*/ 724542 w 2503813"/>
                      <a:gd name="connsiteY4" fmla="*/ 588546 h 597137"/>
                      <a:gd name="connsiteX5" fmla="*/ 61489 w 2503813"/>
                      <a:gd name="connsiteY5" fmla="*/ 282782 h 597137"/>
                      <a:gd name="connsiteX6" fmla="*/ 377783 w 2503813"/>
                      <a:gd name="connsiteY6" fmla="*/ 136405 h 597137"/>
                      <a:gd name="connsiteX0" fmla="*/ 377783 w 2442448"/>
                      <a:gd name="connsiteY0" fmla="*/ 136693 h 597425"/>
                      <a:gd name="connsiteX1" fmla="*/ 1268685 w 2442448"/>
                      <a:gd name="connsiteY1" fmla="*/ 339470 h 597425"/>
                      <a:gd name="connsiteX2" fmla="*/ 2100407 w 2442448"/>
                      <a:gd name="connsiteY2" fmla="*/ 929 h 597425"/>
                      <a:gd name="connsiteX3" fmla="*/ 2442448 w 2442448"/>
                      <a:gd name="connsiteY3" fmla="*/ 267962 h 597425"/>
                      <a:gd name="connsiteX4" fmla="*/ 724542 w 2442448"/>
                      <a:gd name="connsiteY4" fmla="*/ 588834 h 597425"/>
                      <a:gd name="connsiteX5" fmla="*/ 61489 w 2442448"/>
                      <a:gd name="connsiteY5" fmla="*/ 283070 h 597425"/>
                      <a:gd name="connsiteX6" fmla="*/ 377783 w 2442448"/>
                      <a:gd name="connsiteY6" fmla="*/ 136693 h 597425"/>
                      <a:gd name="connsiteX0" fmla="*/ 32584 w 2097249"/>
                      <a:gd name="connsiteY0" fmla="*/ 136693 h 597425"/>
                      <a:gd name="connsiteX1" fmla="*/ 923486 w 2097249"/>
                      <a:gd name="connsiteY1" fmla="*/ 339470 h 597425"/>
                      <a:gd name="connsiteX2" fmla="*/ 1755208 w 2097249"/>
                      <a:gd name="connsiteY2" fmla="*/ 929 h 597425"/>
                      <a:gd name="connsiteX3" fmla="*/ 2097249 w 2097249"/>
                      <a:gd name="connsiteY3" fmla="*/ 267962 h 597425"/>
                      <a:gd name="connsiteX4" fmla="*/ 379343 w 2097249"/>
                      <a:gd name="connsiteY4" fmla="*/ 588834 h 597425"/>
                      <a:gd name="connsiteX5" fmla="*/ 32584 w 2097249"/>
                      <a:gd name="connsiteY5" fmla="*/ 136693 h 597425"/>
                      <a:gd name="connsiteX0" fmla="*/ 255037 w 2319702"/>
                      <a:gd name="connsiteY0" fmla="*/ 136693 h 415655"/>
                      <a:gd name="connsiteX1" fmla="*/ 1145939 w 2319702"/>
                      <a:gd name="connsiteY1" fmla="*/ 339470 h 415655"/>
                      <a:gd name="connsiteX2" fmla="*/ 1977661 w 2319702"/>
                      <a:gd name="connsiteY2" fmla="*/ 929 h 415655"/>
                      <a:gd name="connsiteX3" fmla="*/ 2319702 w 2319702"/>
                      <a:gd name="connsiteY3" fmla="*/ 267962 h 415655"/>
                      <a:gd name="connsiteX4" fmla="*/ 166791 w 2319702"/>
                      <a:gd name="connsiteY4" fmla="*/ 400102 h 415655"/>
                      <a:gd name="connsiteX5" fmla="*/ 255037 w 2319702"/>
                      <a:gd name="connsiteY5" fmla="*/ 136693 h 415655"/>
                      <a:gd name="connsiteX0" fmla="*/ 263274 w 2327939"/>
                      <a:gd name="connsiteY0" fmla="*/ 135959 h 414921"/>
                      <a:gd name="connsiteX1" fmla="*/ 1351389 w 2327939"/>
                      <a:gd name="connsiteY1" fmla="*/ 222733 h 414921"/>
                      <a:gd name="connsiteX2" fmla="*/ 1985898 w 2327939"/>
                      <a:gd name="connsiteY2" fmla="*/ 195 h 414921"/>
                      <a:gd name="connsiteX3" fmla="*/ 2327939 w 2327939"/>
                      <a:gd name="connsiteY3" fmla="*/ 267228 h 414921"/>
                      <a:gd name="connsiteX4" fmla="*/ 175028 w 2327939"/>
                      <a:gd name="connsiteY4" fmla="*/ 399368 h 414921"/>
                      <a:gd name="connsiteX5" fmla="*/ 263274 w 2327939"/>
                      <a:gd name="connsiteY5" fmla="*/ 135959 h 414921"/>
                      <a:gd name="connsiteX0" fmla="*/ 248493 w 2313158"/>
                      <a:gd name="connsiteY0" fmla="*/ 135959 h 414921"/>
                      <a:gd name="connsiteX1" fmla="*/ 1336608 w 2313158"/>
                      <a:gd name="connsiteY1" fmla="*/ 222733 h 414921"/>
                      <a:gd name="connsiteX2" fmla="*/ 1971117 w 2313158"/>
                      <a:gd name="connsiteY2" fmla="*/ 195 h 414921"/>
                      <a:gd name="connsiteX3" fmla="*/ 2313158 w 2313158"/>
                      <a:gd name="connsiteY3" fmla="*/ 267228 h 414921"/>
                      <a:gd name="connsiteX4" fmla="*/ 160247 w 2313158"/>
                      <a:gd name="connsiteY4" fmla="*/ 399368 h 414921"/>
                      <a:gd name="connsiteX5" fmla="*/ 248493 w 2313158"/>
                      <a:gd name="connsiteY5" fmla="*/ 135959 h 414921"/>
                      <a:gd name="connsiteX0" fmla="*/ 248493 w 2313158"/>
                      <a:gd name="connsiteY0" fmla="*/ 135959 h 417871"/>
                      <a:gd name="connsiteX1" fmla="*/ 1336608 w 2313158"/>
                      <a:gd name="connsiteY1" fmla="*/ 222733 h 417871"/>
                      <a:gd name="connsiteX2" fmla="*/ 1971117 w 2313158"/>
                      <a:gd name="connsiteY2" fmla="*/ 195 h 417871"/>
                      <a:gd name="connsiteX3" fmla="*/ 2313158 w 2313158"/>
                      <a:gd name="connsiteY3" fmla="*/ 267228 h 417871"/>
                      <a:gd name="connsiteX4" fmla="*/ 160247 w 2313158"/>
                      <a:gd name="connsiteY4" fmla="*/ 399368 h 417871"/>
                      <a:gd name="connsiteX5" fmla="*/ 248493 w 2313158"/>
                      <a:gd name="connsiteY5" fmla="*/ 135959 h 417871"/>
                      <a:gd name="connsiteX0" fmla="*/ 248493 w 2549589"/>
                      <a:gd name="connsiteY0" fmla="*/ 135959 h 417871"/>
                      <a:gd name="connsiteX1" fmla="*/ 1336608 w 2549589"/>
                      <a:gd name="connsiteY1" fmla="*/ 222733 h 417871"/>
                      <a:gd name="connsiteX2" fmla="*/ 1971117 w 2549589"/>
                      <a:gd name="connsiteY2" fmla="*/ 195 h 417871"/>
                      <a:gd name="connsiteX3" fmla="*/ 2313158 w 2549589"/>
                      <a:gd name="connsiteY3" fmla="*/ 267228 h 417871"/>
                      <a:gd name="connsiteX4" fmla="*/ 160247 w 2549589"/>
                      <a:gd name="connsiteY4" fmla="*/ 399368 h 417871"/>
                      <a:gd name="connsiteX5" fmla="*/ 248493 w 2549589"/>
                      <a:gd name="connsiteY5" fmla="*/ 135959 h 417871"/>
                      <a:gd name="connsiteX0" fmla="*/ 248493 w 2549589"/>
                      <a:gd name="connsiteY0" fmla="*/ 135959 h 402543"/>
                      <a:gd name="connsiteX1" fmla="*/ 1336608 w 2549589"/>
                      <a:gd name="connsiteY1" fmla="*/ 222733 h 402543"/>
                      <a:gd name="connsiteX2" fmla="*/ 1971117 w 2549589"/>
                      <a:gd name="connsiteY2" fmla="*/ 195 h 402543"/>
                      <a:gd name="connsiteX3" fmla="*/ 2313158 w 2549589"/>
                      <a:gd name="connsiteY3" fmla="*/ 267228 h 402543"/>
                      <a:gd name="connsiteX4" fmla="*/ 160247 w 2549589"/>
                      <a:gd name="connsiteY4" fmla="*/ 399368 h 402543"/>
                      <a:gd name="connsiteX5" fmla="*/ 248493 w 2549589"/>
                      <a:gd name="connsiteY5" fmla="*/ 135959 h 402543"/>
                      <a:gd name="connsiteX0" fmla="*/ 416275 w 2717371"/>
                      <a:gd name="connsiteY0" fmla="*/ 135959 h 426609"/>
                      <a:gd name="connsiteX1" fmla="*/ 1504390 w 2717371"/>
                      <a:gd name="connsiteY1" fmla="*/ 222733 h 426609"/>
                      <a:gd name="connsiteX2" fmla="*/ 2138899 w 2717371"/>
                      <a:gd name="connsiteY2" fmla="*/ 195 h 426609"/>
                      <a:gd name="connsiteX3" fmla="*/ 2480940 w 2717371"/>
                      <a:gd name="connsiteY3" fmla="*/ 267228 h 426609"/>
                      <a:gd name="connsiteX4" fmla="*/ 328029 w 2717371"/>
                      <a:gd name="connsiteY4" fmla="*/ 399368 h 426609"/>
                      <a:gd name="connsiteX5" fmla="*/ 416275 w 2717371"/>
                      <a:gd name="connsiteY5" fmla="*/ 135959 h 426609"/>
                      <a:gd name="connsiteX0" fmla="*/ 284265 w 2585361"/>
                      <a:gd name="connsiteY0" fmla="*/ 135959 h 406617"/>
                      <a:gd name="connsiteX1" fmla="*/ 1372380 w 2585361"/>
                      <a:gd name="connsiteY1" fmla="*/ 222733 h 406617"/>
                      <a:gd name="connsiteX2" fmla="*/ 2006889 w 2585361"/>
                      <a:gd name="connsiteY2" fmla="*/ 195 h 406617"/>
                      <a:gd name="connsiteX3" fmla="*/ 2348930 w 2585361"/>
                      <a:gd name="connsiteY3" fmla="*/ 267228 h 406617"/>
                      <a:gd name="connsiteX4" fmla="*/ 196019 w 2585361"/>
                      <a:gd name="connsiteY4" fmla="*/ 399368 h 406617"/>
                      <a:gd name="connsiteX5" fmla="*/ 284265 w 2585361"/>
                      <a:gd name="connsiteY5" fmla="*/ 135959 h 406617"/>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95694 w 2428891"/>
                      <a:gd name="connsiteY0" fmla="*/ 147589 h 420353"/>
                      <a:gd name="connsiteX1" fmla="*/ 1383809 w 2428891"/>
                      <a:gd name="connsiteY1" fmla="*/ 234363 h 420353"/>
                      <a:gd name="connsiteX2" fmla="*/ 2018318 w 2428891"/>
                      <a:gd name="connsiteY2" fmla="*/ 11825 h 420353"/>
                      <a:gd name="connsiteX3" fmla="*/ 2360359 w 2428891"/>
                      <a:gd name="connsiteY3" fmla="*/ 278858 h 420353"/>
                      <a:gd name="connsiteX4" fmla="*/ 207448 w 2428891"/>
                      <a:gd name="connsiteY4" fmla="*/ 410998 h 420353"/>
                      <a:gd name="connsiteX5" fmla="*/ 295694 w 2428891"/>
                      <a:gd name="connsiteY5" fmla="*/ 147589 h 420353"/>
                      <a:gd name="connsiteX0" fmla="*/ 581083 w 2291764"/>
                      <a:gd name="connsiteY0" fmla="*/ 97330 h 418136"/>
                      <a:gd name="connsiteX1" fmla="*/ 1246682 w 2291764"/>
                      <a:gd name="connsiteY1" fmla="*/ 234363 h 418136"/>
                      <a:gd name="connsiteX2" fmla="*/ 1881191 w 2291764"/>
                      <a:gd name="connsiteY2" fmla="*/ 11825 h 418136"/>
                      <a:gd name="connsiteX3" fmla="*/ 2223232 w 2291764"/>
                      <a:gd name="connsiteY3" fmla="*/ 278858 h 418136"/>
                      <a:gd name="connsiteX4" fmla="*/ 70321 w 2291764"/>
                      <a:gd name="connsiteY4" fmla="*/ 410998 h 418136"/>
                      <a:gd name="connsiteX5" fmla="*/ 581083 w 2291764"/>
                      <a:gd name="connsiteY5" fmla="*/ 97330 h 418136"/>
                      <a:gd name="connsiteX0" fmla="*/ 581083 w 2254300"/>
                      <a:gd name="connsiteY0" fmla="*/ 81542 h 400845"/>
                      <a:gd name="connsiteX1" fmla="*/ 1246682 w 2254300"/>
                      <a:gd name="connsiteY1" fmla="*/ 218575 h 400845"/>
                      <a:gd name="connsiteX2" fmla="*/ 1375042 w 2254300"/>
                      <a:gd name="connsiteY2" fmla="*/ 11373 h 400845"/>
                      <a:gd name="connsiteX3" fmla="*/ 2223232 w 2254300"/>
                      <a:gd name="connsiteY3" fmla="*/ 263070 h 400845"/>
                      <a:gd name="connsiteX4" fmla="*/ 70321 w 2254300"/>
                      <a:gd name="connsiteY4" fmla="*/ 395210 h 400845"/>
                      <a:gd name="connsiteX5" fmla="*/ 581083 w 2254300"/>
                      <a:gd name="connsiteY5" fmla="*/ 81542 h 40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4300" h="400845">
                        <a:moveTo>
                          <a:pt x="581083" y="81542"/>
                        </a:moveTo>
                        <a:cubicBezTo>
                          <a:pt x="764664" y="129541"/>
                          <a:pt x="1114356" y="230270"/>
                          <a:pt x="1246682" y="218575"/>
                        </a:cubicBezTo>
                        <a:cubicBezTo>
                          <a:pt x="1379009" y="206880"/>
                          <a:pt x="1302157" y="79268"/>
                          <a:pt x="1375042" y="11373"/>
                        </a:cubicBezTo>
                        <a:cubicBezTo>
                          <a:pt x="1447927" y="-56522"/>
                          <a:pt x="2440686" y="199097"/>
                          <a:pt x="2223232" y="263070"/>
                        </a:cubicBezTo>
                        <a:cubicBezTo>
                          <a:pt x="2005778" y="327043"/>
                          <a:pt x="344012" y="425465"/>
                          <a:pt x="70321" y="395210"/>
                        </a:cubicBezTo>
                        <a:cubicBezTo>
                          <a:pt x="-203370" y="364955"/>
                          <a:pt x="397502" y="33543"/>
                          <a:pt x="581083" y="81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4"/>
                  <p:cNvSpPr/>
                  <p:nvPr/>
                </p:nvSpPr>
                <p:spPr>
                  <a:xfrm rot="1238333">
                    <a:off x="4742927" y="4060318"/>
                    <a:ext cx="420146" cy="334607"/>
                  </a:xfrm>
                  <a:custGeom>
                    <a:avLst/>
                    <a:gdLst>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492570"/>
                      <a:gd name="connsiteY0" fmla="*/ 533400 h 1066800"/>
                      <a:gd name="connsiteX1" fmla="*/ 685800 w 1492570"/>
                      <a:gd name="connsiteY1" fmla="*/ 0 h 1066800"/>
                      <a:gd name="connsiteX2" fmla="*/ 1371600 w 1492570"/>
                      <a:gd name="connsiteY2" fmla="*/ 533400 h 1066800"/>
                      <a:gd name="connsiteX3" fmla="*/ 685800 w 1492570"/>
                      <a:gd name="connsiteY3" fmla="*/ 1066800 h 1066800"/>
                      <a:gd name="connsiteX4" fmla="*/ 0 w 1492570"/>
                      <a:gd name="connsiteY4" fmla="*/ 533400 h 1066800"/>
                      <a:gd name="connsiteX0" fmla="*/ 0 w 1486433"/>
                      <a:gd name="connsiteY0" fmla="*/ 533961 h 1068185"/>
                      <a:gd name="connsiteX1" fmla="*/ 685800 w 1486433"/>
                      <a:gd name="connsiteY1" fmla="*/ 561 h 1068185"/>
                      <a:gd name="connsiteX2" fmla="*/ 1380226 w 1486433"/>
                      <a:gd name="connsiteY2" fmla="*/ 430444 h 1068185"/>
                      <a:gd name="connsiteX3" fmla="*/ 685800 w 1486433"/>
                      <a:gd name="connsiteY3" fmla="*/ 1067361 h 1068185"/>
                      <a:gd name="connsiteX4" fmla="*/ 0 w 1486433"/>
                      <a:gd name="connsiteY4" fmla="*/ 533961 h 1068185"/>
                      <a:gd name="connsiteX0" fmla="*/ 136262 w 1622695"/>
                      <a:gd name="connsiteY0" fmla="*/ 533961 h 1067877"/>
                      <a:gd name="connsiteX1" fmla="*/ 822062 w 1622695"/>
                      <a:gd name="connsiteY1" fmla="*/ 561 h 1067877"/>
                      <a:gd name="connsiteX2" fmla="*/ 1516488 w 1622695"/>
                      <a:gd name="connsiteY2" fmla="*/ 430444 h 1067877"/>
                      <a:gd name="connsiteX3" fmla="*/ 822062 w 1622695"/>
                      <a:gd name="connsiteY3" fmla="*/ 1067361 h 1067877"/>
                      <a:gd name="connsiteX4" fmla="*/ 136262 w 1622695"/>
                      <a:gd name="connsiteY4" fmla="*/ 533961 h 1067877"/>
                      <a:gd name="connsiteX0" fmla="*/ 119863 w 1606296"/>
                      <a:gd name="connsiteY0" fmla="*/ 533961 h 1068185"/>
                      <a:gd name="connsiteX1" fmla="*/ 805663 w 1606296"/>
                      <a:gd name="connsiteY1" fmla="*/ 561 h 1068185"/>
                      <a:gd name="connsiteX2" fmla="*/ 1500089 w 1606296"/>
                      <a:gd name="connsiteY2" fmla="*/ 430444 h 1068185"/>
                      <a:gd name="connsiteX3" fmla="*/ 805663 w 1606296"/>
                      <a:gd name="connsiteY3" fmla="*/ 1067361 h 1068185"/>
                      <a:gd name="connsiteX4" fmla="*/ 119863 w 1606296"/>
                      <a:gd name="connsiteY4" fmla="*/ 533961 h 1068185"/>
                      <a:gd name="connsiteX0" fmla="*/ 91252 w 1577685"/>
                      <a:gd name="connsiteY0" fmla="*/ 533961 h 1067839"/>
                      <a:gd name="connsiteX1" fmla="*/ 777052 w 1577685"/>
                      <a:gd name="connsiteY1" fmla="*/ 561 h 1067839"/>
                      <a:gd name="connsiteX2" fmla="*/ 1471478 w 1577685"/>
                      <a:gd name="connsiteY2" fmla="*/ 430444 h 1067839"/>
                      <a:gd name="connsiteX3" fmla="*/ 777052 w 1577685"/>
                      <a:gd name="connsiteY3" fmla="*/ 1067361 h 1067839"/>
                      <a:gd name="connsiteX4" fmla="*/ 91252 w 1577685"/>
                      <a:gd name="connsiteY4" fmla="*/ 533961 h 1067839"/>
                      <a:gd name="connsiteX0" fmla="*/ 97023 w 1504750"/>
                      <a:gd name="connsiteY0" fmla="*/ 395458 h 1066948"/>
                      <a:gd name="connsiteX1" fmla="*/ 705185 w 1504750"/>
                      <a:gd name="connsiteY1" fmla="*/ 81 h 1066948"/>
                      <a:gd name="connsiteX2" fmla="*/ 1399611 w 1504750"/>
                      <a:gd name="connsiteY2" fmla="*/ 429964 h 1066948"/>
                      <a:gd name="connsiteX3" fmla="*/ 705185 w 1504750"/>
                      <a:gd name="connsiteY3" fmla="*/ 1066881 h 1066948"/>
                      <a:gd name="connsiteX4" fmla="*/ 97023 w 1504750"/>
                      <a:gd name="connsiteY4" fmla="*/ 395458 h 1066948"/>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6035 w 1427265"/>
                      <a:gd name="connsiteY0" fmla="*/ 395377 h 1066800"/>
                      <a:gd name="connsiteX1" fmla="*/ 704197 w 1427265"/>
                      <a:gd name="connsiteY1" fmla="*/ 0 h 1066800"/>
                      <a:gd name="connsiteX2" fmla="*/ 1329611 w 1427265"/>
                      <a:gd name="connsiteY2" fmla="*/ 395377 h 1066800"/>
                      <a:gd name="connsiteX3" fmla="*/ 704197 w 1427265"/>
                      <a:gd name="connsiteY3" fmla="*/ 1066800 h 1066800"/>
                      <a:gd name="connsiteX4" fmla="*/ 96035 w 1427265"/>
                      <a:gd name="connsiteY4" fmla="*/ 395377 h 1066800"/>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234672"/>
                      <a:gd name="connsiteY0" fmla="*/ 395377 h 409787"/>
                      <a:gd name="connsiteX1" fmla="*/ 608178 w 1234672"/>
                      <a:gd name="connsiteY1" fmla="*/ 0 h 409787"/>
                      <a:gd name="connsiteX2" fmla="*/ 1233592 w 1234672"/>
                      <a:gd name="connsiteY2" fmla="*/ 395377 h 409787"/>
                      <a:gd name="connsiteX3" fmla="*/ 625431 w 1234672"/>
                      <a:gd name="connsiteY3" fmla="*/ 255917 h 409787"/>
                      <a:gd name="connsiteX4" fmla="*/ 16 w 1234672"/>
                      <a:gd name="connsiteY4" fmla="*/ 395377 h 409787"/>
                      <a:gd name="connsiteX0" fmla="*/ 6278 w 1240934"/>
                      <a:gd name="connsiteY0" fmla="*/ 395377 h 414831"/>
                      <a:gd name="connsiteX1" fmla="*/ 614440 w 1240934"/>
                      <a:gd name="connsiteY1" fmla="*/ 0 h 414831"/>
                      <a:gd name="connsiteX2" fmla="*/ 1239854 w 1240934"/>
                      <a:gd name="connsiteY2" fmla="*/ 395377 h 414831"/>
                      <a:gd name="connsiteX3" fmla="*/ 631693 w 1240934"/>
                      <a:gd name="connsiteY3" fmla="*/ 255917 h 414831"/>
                      <a:gd name="connsiteX4" fmla="*/ 317406 w 1240934"/>
                      <a:gd name="connsiteY4" fmla="*/ 344066 h 414831"/>
                      <a:gd name="connsiteX5" fmla="*/ 6278 w 1240934"/>
                      <a:gd name="connsiteY5" fmla="*/ 395377 h 414831"/>
                      <a:gd name="connsiteX0" fmla="*/ 43 w 1234699"/>
                      <a:gd name="connsiteY0" fmla="*/ 395377 h 739943"/>
                      <a:gd name="connsiteX1" fmla="*/ 608205 w 1234699"/>
                      <a:gd name="connsiteY1" fmla="*/ 0 h 739943"/>
                      <a:gd name="connsiteX2" fmla="*/ 1233619 w 1234699"/>
                      <a:gd name="connsiteY2" fmla="*/ 395377 h 739943"/>
                      <a:gd name="connsiteX3" fmla="*/ 625458 w 1234699"/>
                      <a:gd name="connsiteY3" fmla="*/ 255917 h 739943"/>
                      <a:gd name="connsiteX4" fmla="*/ 576449 w 1234699"/>
                      <a:gd name="connsiteY4" fmla="*/ 738389 h 739943"/>
                      <a:gd name="connsiteX5" fmla="*/ 43 w 1234699"/>
                      <a:gd name="connsiteY5" fmla="*/ 395377 h 739943"/>
                      <a:gd name="connsiteX0" fmla="*/ 43 w 1234699"/>
                      <a:gd name="connsiteY0" fmla="*/ 395377 h 1234144"/>
                      <a:gd name="connsiteX1" fmla="*/ 608205 w 1234699"/>
                      <a:gd name="connsiteY1" fmla="*/ 0 h 1234144"/>
                      <a:gd name="connsiteX2" fmla="*/ 1233619 w 1234699"/>
                      <a:gd name="connsiteY2" fmla="*/ 395377 h 1234144"/>
                      <a:gd name="connsiteX3" fmla="*/ 957055 w 1234699"/>
                      <a:gd name="connsiteY3" fmla="*/ 1230127 h 1234144"/>
                      <a:gd name="connsiteX4" fmla="*/ 576449 w 1234699"/>
                      <a:gd name="connsiteY4" fmla="*/ 738389 h 1234144"/>
                      <a:gd name="connsiteX5" fmla="*/ 43 w 1234699"/>
                      <a:gd name="connsiteY5" fmla="*/ 395377 h 1234144"/>
                      <a:gd name="connsiteX0" fmla="*/ 1 w 1234657"/>
                      <a:gd name="connsiteY0" fmla="*/ 395377 h 1230127"/>
                      <a:gd name="connsiteX1" fmla="*/ 608163 w 1234657"/>
                      <a:gd name="connsiteY1" fmla="*/ 0 h 1230127"/>
                      <a:gd name="connsiteX2" fmla="*/ 1233577 w 1234657"/>
                      <a:gd name="connsiteY2" fmla="*/ 395377 h 1230127"/>
                      <a:gd name="connsiteX3" fmla="*/ 957013 w 1234657"/>
                      <a:gd name="connsiteY3" fmla="*/ 1230127 h 1230127"/>
                      <a:gd name="connsiteX4" fmla="*/ 609570 w 1234657"/>
                      <a:gd name="connsiteY4" fmla="*/ 390456 h 1230127"/>
                      <a:gd name="connsiteX5" fmla="*/ 1 w 1234657"/>
                      <a:gd name="connsiteY5" fmla="*/ 395377 h 1230127"/>
                      <a:gd name="connsiteX0" fmla="*/ 1 w 1251890"/>
                      <a:gd name="connsiteY0" fmla="*/ 395377 h 1237254"/>
                      <a:gd name="connsiteX1" fmla="*/ 608163 w 1251890"/>
                      <a:gd name="connsiteY1" fmla="*/ 0 h 1237254"/>
                      <a:gd name="connsiteX2" fmla="*/ 1233577 w 1251890"/>
                      <a:gd name="connsiteY2" fmla="*/ 395377 h 1237254"/>
                      <a:gd name="connsiteX3" fmla="*/ 1073809 w 1251890"/>
                      <a:gd name="connsiteY3" fmla="*/ 773182 h 1237254"/>
                      <a:gd name="connsiteX4" fmla="*/ 957013 w 1251890"/>
                      <a:gd name="connsiteY4" fmla="*/ 1230127 h 1237254"/>
                      <a:gd name="connsiteX5" fmla="*/ 609570 w 1251890"/>
                      <a:gd name="connsiteY5" fmla="*/ 390456 h 1237254"/>
                      <a:gd name="connsiteX6" fmla="*/ 1 w 1251890"/>
                      <a:gd name="connsiteY6" fmla="*/ 395377 h 1237254"/>
                      <a:gd name="connsiteX0" fmla="*/ 1 w 1245528"/>
                      <a:gd name="connsiteY0" fmla="*/ 395377 h 1230233"/>
                      <a:gd name="connsiteX1" fmla="*/ 608163 w 1245528"/>
                      <a:gd name="connsiteY1" fmla="*/ 0 h 1230233"/>
                      <a:gd name="connsiteX2" fmla="*/ 1233577 w 1245528"/>
                      <a:gd name="connsiteY2" fmla="*/ 395377 h 1230233"/>
                      <a:gd name="connsiteX3" fmla="*/ 941168 w 1245528"/>
                      <a:gd name="connsiteY3" fmla="*/ 448445 h 1230233"/>
                      <a:gd name="connsiteX4" fmla="*/ 957013 w 1245528"/>
                      <a:gd name="connsiteY4" fmla="*/ 1230127 h 1230233"/>
                      <a:gd name="connsiteX5" fmla="*/ 609570 w 1245528"/>
                      <a:gd name="connsiteY5" fmla="*/ 390456 h 1230233"/>
                      <a:gd name="connsiteX6" fmla="*/ 1 w 1245528"/>
                      <a:gd name="connsiteY6" fmla="*/ 395377 h 1230233"/>
                      <a:gd name="connsiteX0" fmla="*/ 1 w 1245532"/>
                      <a:gd name="connsiteY0" fmla="*/ 395377 h 1033116"/>
                      <a:gd name="connsiteX1" fmla="*/ 608163 w 1245532"/>
                      <a:gd name="connsiteY1" fmla="*/ 0 h 1033116"/>
                      <a:gd name="connsiteX2" fmla="*/ 1233577 w 1245532"/>
                      <a:gd name="connsiteY2" fmla="*/ 395377 h 1033116"/>
                      <a:gd name="connsiteX3" fmla="*/ 941168 w 1245532"/>
                      <a:gd name="connsiteY3" fmla="*/ 448445 h 1033116"/>
                      <a:gd name="connsiteX4" fmla="*/ 658573 w 1245532"/>
                      <a:gd name="connsiteY4" fmla="*/ 1032965 h 1033116"/>
                      <a:gd name="connsiteX5" fmla="*/ 609570 w 1245532"/>
                      <a:gd name="connsiteY5" fmla="*/ 390456 h 1033116"/>
                      <a:gd name="connsiteX6" fmla="*/ 1 w 1245532"/>
                      <a:gd name="connsiteY6" fmla="*/ 395377 h 1033116"/>
                      <a:gd name="connsiteX0" fmla="*/ 3265 w 1248792"/>
                      <a:gd name="connsiteY0" fmla="*/ 395377 h 1033062"/>
                      <a:gd name="connsiteX1" fmla="*/ 611427 w 1248792"/>
                      <a:gd name="connsiteY1" fmla="*/ 0 h 1033062"/>
                      <a:gd name="connsiteX2" fmla="*/ 1236841 w 1248792"/>
                      <a:gd name="connsiteY2" fmla="*/ 395377 h 1033062"/>
                      <a:gd name="connsiteX3" fmla="*/ 944432 w 1248792"/>
                      <a:gd name="connsiteY3" fmla="*/ 448445 h 1033062"/>
                      <a:gd name="connsiteX4" fmla="*/ 661837 w 1248792"/>
                      <a:gd name="connsiteY4" fmla="*/ 1032965 h 1033062"/>
                      <a:gd name="connsiteX5" fmla="*/ 380718 w 1248792"/>
                      <a:gd name="connsiteY5" fmla="*/ 402053 h 1033062"/>
                      <a:gd name="connsiteX6" fmla="*/ 3265 w 1248792"/>
                      <a:gd name="connsiteY6" fmla="*/ 395377 h 1033062"/>
                      <a:gd name="connsiteX0" fmla="*/ 3265 w 1245698"/>
                      <a:gd name="connsiteY0" fmla="*/ 395377 h 1032988"/>
                      <a:gd name="connsiteX1" fmla="*/ 611427 w 1245698"/>
                      <a:gd name="connsiteY1" fmla="*/ 0 h 1032988"/>
                      <a:gd name="connsiteX2" fmla="*/ 1236841 w 1245698"/>
                      <a:gd name="connsiteY2" fmla="*/ 395377 h 1032988"/>
                      <a:gd name="connsiteX3" fmla="*/ 811791 w 1245698"/>
                      <a:gd name="connsiteY3" fmla="*/ 425250 h 1032988"/>
                      <a:gd name="connsiteX4" fmla="*/ 661837 w 1245698"/>
                      <a:gd name="connsiteY4" fmla="*/ 1032965 h 1032988"/>
                      <a:gd name="connsiteX5" fmla="*/ 380718 w 1245698"/>
                      <a:gd name="connsiteY5" fmla="*/ 402053 h 1032988"/>
                      <a:gd name="connsiteX6" fmla="*/ 3265 w 1245698"/>
                      <a:gd name="connsiteY6" fmla="*/ 395377 h 1032988"/>
                      <a:gd name="connsiteX0" fmla="*/ 3265 w 1245698"/>
                      <a:gd name="connsiteY0" fmla="*/ 395377 h 638778"/>
                      <a:gd name="connsiteX1" fmla="*/ 611427 w 1245698"/>
                      <a:gd name="connsiteY1" fmla="*/ 0 h 638778"/>
                      <a:gd name="connsiteX2" fmla="*/ 1236841 w 1245698"/>
                      <a:gd name="connsiteY2" fmla="*/ 395377 h 638778"/>
                      <a:gd name="connsiteX3" fmla="*/ 811791 w 1245698"/>
                      <a:gd name="connsiteY3" fmla="*/ 425250 h 638778"/>
                      <a:gd name="connsiteX4" fmla="*/ 661837 w 1245698"/>
                      <a:gd name="connsiteY4" fmla="*/ 638643 h 638778"/>
                      <a:gd name="connsiteX5" fmla="*/ 380718 w 1245698"/>
                      <a:gd name="connsiteY5" fmla="*/ 402053 h 638778"/>
                      <a:gd name="connsiteX6" fmla="*/ 3265 w 1245698"/>
                      <a:gd name="connsiteY6" fmla="*/ 395377 h 638778"/>
                      <a:gd name="connsiteX0" fmla="*/ 3265 w 1245698"/>
                      <a:gd name="connsiteY0" fmla="*/ 395377 h 532034"/>
                      <a:gd name="connsiteX1" fmla="*/ 611427 w 1245698"/>
                      <a:gd name="connsiteY1" fmla="*/ 0 h 532034"/>
                      <a:gd name="connsiteX2" fmla="*/ 1236841 w 1245698"/>
                      <a:gd name="connsiteY2" fmla="*/ 395377 h 532034"/>
                      <a:gd name="connsiteX3" fmla="*/ 811791 w 1245698"/>
                      <a:gd name="connsiteY3" fmla="*/ 425250 h 532034"/>
                      <a:gd name="connsiteX4" fmla="*/ 602892 w 1245698"/>
                      <a:gd name="connsiteY4" fmla="*/ 525255 h 532034"/>
                      <a:gd name="connsiteX5" fmla="*/ 380718 w 1245698"/>
                      <a:gd name="connsiteY5" fmla="*/ 402053 h 532034"/>
                      <a:gd name="connsiteX6" fmla="*/ 3265 w 1245698"/>
                      <a:gd name="connsiteY6" fmla="*/ 395377 h 532034"/>
                      <a:gd name="connsiteX0" fmla="*/ 1483 w 1238650"/>
                      <a:gd name="connsiteY0" fmla="*/ 116002 h 252659"/>
                      <a:gd name="connsiteX1" fmla="*/ 529062 w 1238650"/>
                      <a:gd name="connsiteY1" fmla="*/ 0 h 252659"/>
                      <a:gd name="connsiteX2" fmla="*/ 1235059 w 1238650"/>
                      <a:gd name="connsiteY2" fmla="*/ 116002 h 252659"/>
                      <a:gd name="connsiteX3" fmla="*/ 810009 w 1238650"/>
                      <a:gd name="connsiteY3" fmla="*/ 145875 h 252659"/>
                      <a:gd name="connsiteX4" fmla="*/ 601110 w 1238650"/>
                      <a:gd name="connsiteY4" fmla="*/ 245880 h 252659"/>
                      <a:gd name="connsiteX5" fmla="*/ 378936 w 1238650"/>
                      <a:gd name="connsiteY5" fmla="*/ 122678 h 252659"/>
                      <a:gd name="connsiteX6" fmla="*/ 1483 w 1238650"/>
                      <a:gd name="connsiteY6" fmla="*/ 116002 h 252659"/>
                      <a:gd name="connsiteX0" fmla="*/ 698 w 1660931"/>
                      <a:gd name="connsiteY0" fmla="*/ 1342 h 515400"/>
                      <a:gd name="connsiteX1" fmla="*/ 951343 w 1660931"/>
                      <a:gd name="connsiteY1" fmla="*/ 262741 h 515400"/>
                      <a:gd name="connsiteX2" fmla="*/ 1657340 w 1660931"/>
                      <a:gd name="connsiteY2" fmla="*/ 378743 h 515400"/>
                      <a:gd name="connsiteX3" fmla="*/ 1232290 w 1660931"/>
                      <a:gd name="connsiteY3" fmla="*/ 408616 h 515400"/>
                      <a:gd name="connsiteX4" fmla="*/ 1023391 w 1660931"/>
                      <a:gd name="connsiteY4" fmla="*/ 508621 h 515400"/>
                      <a:gd name="connsiteX5" fmla="*/ 801217 w 1660931"/>
                      <a:gd name="connsiteY5" fmla="*/ 385419 h 515400"/>
                      <a:gd name="connsiteX6" fmla="*/ 698 w 1660931"/>
                      <a:gd name="connsiteY6" fmla="*/ 1342 h 515400"/>
                      <a:gd name="connsiteX0" fmla="*/ 698 w 2384237"/>
                      <a:gd name="connsiteY0" fmla="*/ 89403 h 597571"/>
                      <a:gd name="connsiteX1" fmla="*/ 951343 w 2384237"/>
                      <a:gd name="connsiteY1" fmla="*/ 350802 h 597571"/>
                      <a:gd name="connsiteX2" fmla="*/ 2382598 w 2384237"/>
                      <a:gd name="connsiteY2" fmla="*/ 1180 h 597571"/>
                      <a:gd name="connsiteX3" fmla="*/ 1232290 w 2384237"/>
                      <a:gd name="connsiteY3" fmla="*/ 496677 h 597571"/>
                      <a:gd name="connsiteX4" fmla="*/ 1023391 w 2384237"/>
                      <a:gd name="connsiteY4" fmla="*/ 596682 h 597571"/>
                      <a:gd name="connsiteX5" fmla="*/ 801217 w 2384237"/>
                      <a:gd name="connsiteY5" fmla="*/ 473480 h 597571"/>
                      <a:gd name="connsiteX6" fmla="*/ 698 w 2384237"/>
                      <a:gd name="connsiteY6" fmla="*/ 89403 h 597571"/>
                      <a:gd name="connsiteX0" fmla="*/ 7057 w 2389155"/>
                      <a:gd name="connsiteY0" fmla="*/ 92284 h 600452"/>
                      <a:gd name="connsiteX1" fmla="*/ 1320332 w 2389155"/>
                      <a:gd name="connsiteY1" fmla="*/ 255657 h 600452"/>
                      <a:gd name="connsiteX2" fmla="*/ 2388957 w 2389155"/>
                      <a:gd name="connsiteY2" fmla="*/ 4061 h 600452"/>
                      <a:gd name="connsiteX3" fmla="*/ 1238649 w 2389155"/>
                      <a:gd name="connsiteY3" fmla="*/ 499558 h 600452"/>
                      <a:gd name="connsiteX4" fmla="*/ 1029750 w 2389155"/>
                      <a:gd name="connsiteY4" fmla="*/ 599563 h 600452"/>
                      <a:gd name="connsiteX5" fmla="*/ 807576 w 2389155"/>
                      <a:gd name="connsiteY5" fmla="*/ 476361 h 600452"/>
                      <a:gd name="connsiteX6" fmla="*/ 7057 w 2389155"/>
                      <a:gd name="connsiteY6" fmla="*/ 92284 h 600452"/>
                      <a:gd name="connsiteX0" fmla="*/ 892 w 2384211"/>
                      <a:gd name="connsiteY0" fmla="*/ 89496 h 597664"/>
                      <a:gd name="connsiteX1" fmla="*/ 971685 w 2384211"/>
                      <a:gd name="connsiteY1" fmla="*/ 345994 h 597664"/>
                      <a:gd name="connsiteX2" fmla="*/ 2382792 w 2384211"/>
                      <a:gd name="connsiteY2" fmla="*/ 1273 h 597664"/>
                      <a:gd name="connsiteX3" fmla="*/ 1232484 w 2384211"/>
                      <a:gd name="connsiteY3" fmla="*/ 496770 h 597664"/>
                      <a:gd name="connsiteX4" fmla="*/ 1023585 w 2384211"/>
                      <a:gd name="connsiteY4" fmla="*/ 596775 h 597664"/>
                      <a:gd name="connsiteX5" fmla="*/ 801411 w 2384211"/>
                      <a:gd name="connsiteY5" fmla="*/ 473573 h 597664"/>
                      <a:gd name="connsiteX6" fmla="*/ 892 w 2384211"/>
                      <a:gd name="connsiteY6" fmla="*/ 89496 h 597664"/>
                      <a:gd name="connsiteX0" fmla="*/ 892 w 2424191"/>
                      <a:gd name="connsiteY0" fmla="*/ 92304 h 669602"/>
                      <a:gd name="connsiteX1" fmla="*/ 971685 w 2424191"/>
                      <a:gd name="connsiteY1" fmla="*/ 348802 h 669602"/>
                      <a:gd name="connsiteX2" fmla="*/ 2382792 w 2424191"/>
                      <a:gd name="connsiteY2" fmla="*/ 4081 h 669602"/>
                      <a:gd name="connsiteX3" fmla="*/ 1957743 w 2424191"/>
                      <a:gd name="connsiteY3" fmla="*/ 631913 h 669602"/>
                      <a:gd name="connsiteX4" fmla="*/ 1023585 w 2424191"/>
                      <a:gd name="connsiteY4" fmla="*/ 599583 h 669602"/>
                      <a:gd name="connsiteX5" fmla="*/ 801411 w 2424191"/>
                      <a:gd name="connsiteY5" fmla="*/ 476381 h 669602"/>
                      <a:gd name="connsiteX6" fmla="*/ 892 w 2424191"/>
                      <a:gd name="connsiteY6" fmla="*/ 92304 h 669602"/>
                      <a:gd name="connsiteX0" fmla="*/ 228992 w 2652291"/>
                      <a:gd name="connsiteY0" fmla="*/ 92304 h 691231"/>
                      <a:gd name="connsiteX1" fmla="*/ 1199785 w 2652291"/>
                      <a:gd name="connsiteY1" fmla="*/ 348802 h 691231"/>
                      <a:gd name="connsiteX2" fmla="*/ 2610892 w 2652291"/>
                      <a:gd name="connsiteY2" fmla="*/ 4081 h 691231"/>
                      <a:gd name="connsiteX3" fmla="*/ 2185843 w 2652291"/>
                      <a:gd name="connsiteY3" fmla="*/ 631913 h 691231"/>
                      <a:gd name="connsiteX4" fmla="*/ 1251685 w 2652291"/>
                      <a:gd name="connsiteY4" fmla="*/ 599583 h 691231"/>
                      <a:gd name="connsiteX5" fmla="*/ 1029511 w 2652291"/>
                      <a:gd name="connsiteY5" fmla="*/ 476381 h 691231"/>
                      <a:gd name="connsiteX6" fmla="*/ 57841 w 2652291"/>
                      <a:gd name="connsiteY6" fmla="*/ 680941 h 691231"/>
                      <a:gd name="connsiteX7" fmla="*/ 228992 w 2652291"/>
                      <a:gd name="connsiteY7" fmla="*/ 92304 h 691231"/>
                      <a:gd name="connsiteX0" fmla="*/ 228992 w 2652291"/>
                      <a:gd name="connsiteY0" fmla="*/ 92304 h 714682"/>
                      <a:gd name="connsiteX1" fmla="*/ 1199785 w 2652291"/>
                      <a:gd name="connsiteY1" fmla="*/ 348802 h 714682"/>
                      <a:gd name="connsiteX2" fmla="*/ 2610892 w 2652291"/>
                      <a:gd name="connsiteY2" fmla="*/ 4081 h 714682"/>
                      <a:gd name="connsiteX3" fmla="*/ 2185843 w 2652291"/>
                      <a:gd name="connsiteY3" fmla="*/ 631913 h 714682"/>
                      <a:gd name="connsiteX4" fmla="*/ 1251685 w 2652291"/>
                      <a:gd name="connsiteY4" fmla="*/ 599583 h 714682"/>
                      <a:gd name="connsiteX5" fmla="*/ 767613 w 2652291"/>
                      <a:gd name="connsiteY5" fmla="*/ 687137 h 714682"/>
                      <a:gd name="connsiteX6" fmla="*/ 57841 w 2652291"/>
                      <a:gd name="connsiteY6" fmla="*/ 680941 h 714682"/>
                      <a:gd name="connsiteX7" fmla="*/ 228992 w 2652291"/>
                      <a:gd name="connsiteY7" fmla="*/ 92304 h 714682"/>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767613 w 2650572"/>
                      <a:gd name="connsiteY5" fmla="*/ 687137 h 739238"/>
                      <a:gd name="connsiteX6" fmla="*/ 57841 w 2650572"/>
                      <a:gd name="connsiteY6" fmla="*/ 680941 h 739238"/>
                      <a:gd name="connsiteX7" fmla="*/ 228992 w 2650572"/>
                      <a:gd name="connsiteY7" fmla="*/ 92304 h 739238"/>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597363 w 2650572"/>
                      <a:gd name="connsiteY5" fmla="*/ 718743 h 739238"/>
                      <a:gd name="connsiteX6" fmla="*/ 57841 w 2650572"/>
                      <a:gd name="connsiteY6" fmla="*/ 680941 h 739238"/>
                      <a:gd name="connsiteX7" fmla="*/ 228992 w 2650572"/>
                      <a:gd name="connsiteY7" fmla="*/ 92304 h 739238"/>
                      <a:gd name="connsiteX0" fmla="*/ 387175 w 2808755"/>
                      <a:gd name="connsiteY0" fmla="*/ 92304 h 739464"/>
                      <a:gd name="connsiteX1" fmla="*/ 1357968 w 2808755"/>
                      <a:gd name="connsiteY1" fmla="*/ 348802 h 739464"/>
                      <a:gd name="connsiteX2" fmla="*/ 2769075 w 2808755"/>
                      <a:gd name="connsiteY2" fmla="*/ 4081 h 739464"/>
                      <a:gd name="connsiteX3" fmla="*/ 2344026 w 2808755"/>
                      <a:gd name="connsiteY3" fmla="*/ 631913 h 739464"/>
                      <a:gd name="connsiteX4" fmla="*/ 1550892 w 2808755"/>
                      <a:gd name="connsiteY4" fmla="*/ 736820 h 739464"/>
                      <a:gd name="connsiteX5" fmla="*/ 755546 w 2808755"/>
                      <a:gd name="connsiteY5" fmla="*/ 718743 h 739464"/>
                      <a:gd name="connsiteX6" fmla="*/ 36016 w 2808755"/>
                      <a:gd name="connsiteY6" fmla="*/ 527025 h 739464"/>
                      <a:gd name="connsiteX7" fmla="*/ 387175 w 2808755"/>
                      <a:gd name="connsiteY7" fmla="*/ 92304 h 739464"/>
                      <a:gd name="connsiteX0" fmla="*/ 410515 w 2832095"/>
                      <a:gd name="connsiteY0" fmla="*/ 92304 h 745050"/>
                      <a:gd name="connsiteX1" fmla="*/ 1381308 w 2832095"/>
                      <a:gd name="connsiteY1" fmla="*/ 348802 h 745050"/>
                      <a:gd name="connsiteX2" fmla="*/ 2792415 w 2832095"/>
                      <a:gd name="connsiteY2" fmla="*/ 4081 h 745050"/>
                      <a:gd name="connsiteX3" fmla="*/ 2367366 w 2832095"/>
                      <a:gd name="connsiteY3" fmla="*/ 631913 h 745050"/>
                      <a:gd name="connsiteX4" fmla="*/ 1574232 w 2832095"/>
                      <a:gd name="connsiteY4" fmla="*/ 736820 h 745050"/>
                      <a:gd name="connsiteX5" fmla="*/ 59356 w 2832095"/>
                      <a:gd name="connsiteY5" fmla="*/ 527025 h 745050"/>
                      <a:gd name="connsiteX6" fmla="*/ 410515 w 2832095"/>
                      <a:gd name="connsiteY6" fmla="*/ 92304 h 745050"/>
                      <a:gd name="connsiteX0" fmla="*/ 379359 w 2800939"/>
                      <a:gd name="connsiteY0" fmla="*/ 92304 h 745050"/>
                      <a:gd name="connsiteX1" fmla="*/ 1350152 w 2800939"/>
                      <a:gd name="connsiteY1" fmla="*/ 348802 h 745050"/>
                      <a:gd name="connsiteX2" fmla="*/ 2761259 w 2800939"/>
                      <a:gd name="connsiteY2" fmla="*/ 4081 h 745050"/>
                      <a:gd name="connsiteX3" fmla="*/ 2336210 w 2800939"/>
                      <a:gd name="connsiteY3" fmla="*/ 631913 h 745050"/>
                      <a:gd name="connsiteX4" fmla="*/ 1543076 w 2800939"/>
                      <a:gd name="connsiteY4" fmla="*/ 736820 h 745050"/>
                      <a:gd name="connsiteX5" fmla="*/ 63065 w 2800939"/>
                      <a:gd name="connsiteY5" fmla="*/ 238681 h 745050"/>
                      <a:gd name="connsiteX6" fmla="*/ 379359 w 2800939"/>
                      <a:gd name="connsiteY6" fmla="*/ 92304 h 745050"/>
                      <a:gd name="connsiteX0" fmla="*/ 379359 w 2791362"/>
                      <a:gd name="connsiteY0" fmla="*/ 92304 h 743302"/>
                      <a:gd name="connsiteX1" fmla="*/ 1350152 w 2791362"/>
                      <a:gd name="connsiteY1" fmla="*/ 348802 h 743302"/>
                      <a:gd name="connsiteX2" fmla="*/ 2761259 w 2791362"/>
                      <a:gd name="connsiteY2" fmla="*/ 4081 h 743302"/>
                      <a:gd name="connsiteX3" fmla="*/ 2336210 w 2791362"/>
                      <a:gd name="connsiteY3" fmla="*/ 631913 h 743302"/>
                      <a:gd name="connsiteX4" fmla="*/ 2589578 w 2791362"/>
                      <a:gd name="connsiteY4" fmla="*/ 279125 h 743302"/>
                      <a:gd name="connsiteX5" fmla="*/ 1543076 w 2791362"/>
                      <a:gd name="connsiteY5" fmla="*/ 736820 h 743302"/>
                      <a:gd name="connsiteX6" fmla="*/ 63065 w 2791362"/>
                      <a:gd name="connsiteY6" fmla="*/ 238681 h 743302"/>
                      <a:gd name="connsiteX7" fmla="*/ 379359 w 2791362"/>
                      <a:gd name="connsiteY7" fmla="*/ 92304 h 743302"/>
                      <a:gd name="connsiteX0" fmla="*/ 379359 w 3363253"/>
                      <a:gd name="connsiteY0" fmla="*/ 327294 h 978292"/>
                      <a:gd name="connsiteX1" fmla="*/ 1350152 w 3363253"/>
                      <a:gd name="connsiteY1" fmla="*/ 583792 h 978292"/>
                      <a:gd name="connsiteX2" fmla="*/ 2761259 w 3363253"/>
                      <a:gd name="connsiteY2" fmla="*/ 239071 h 978292"/>
                      <a:gd name="connsiteX3" fmla="*/ 3361322 w 3363253"/>
                      <a:gd name="connsiteY3" fmla="*/ 7290 h 978292"/>
                      <a:gd name="connsiteX4" fmla="*/ 2589578 w 3363253"/>
                      <a:gd name="connsiteY4" fmla="*/ 514115 h 978292"/>
                      <a:gd name="connsiteX5" fmla="*/ 1543076 w 3363253"/>
                      <a:gd name="connsiteY5" fmla="*/ 971810 h 978292"/>
                      <a:gd name="connsiteX6" fmla="*/ 63065 w 3363253"/>
                      <a:gd name="connsiteY6" fmla="*/ 473671 h 978292"/>
                      <a:gd name="connsiteX7" fmla="*/ 379359 w 3363253"/>
                      <a:gd name="connsiteY7" fmla="*/ 327294 h 978292"/>
                      <a:gd name="connsiteX0" fmla="*/ 379359 w 2853885"/>
                      <a:gd name="connsiteY0" fmla="*/ 88806 h 739804"/>
                      <a:gd name="connsiteX1" fmla="*/ 1350152 w 2853885"/>
                      <a:gd name="connsiteY1" fmla="*/ 345304 h 739804"/>
                      <a:gd name="connsiteX2" fmla="*/ 2761259 w 2853885"/>
                      <a:gd name="connsiteY2" fmla="*/ 583 h 739804"/>
                      <a:gd name="connsiteX3" fmla="*/ 2589578 w 2853885"/>
                      <a:gd name="connsiteY3" fmla="*/ 275627 h 739804"/>
                      <a:gd name="connsiteX4" fmla="*/ 1543076 w 2853885"/>
                      <a:gd name="connsiteY4" fmla="*/ 733322 h 739804"/>
                      <a:gd name="connsiteX5" fmla="*/ 63065 w 2853885"/>
                      <a:gd name="connsiteY5" fmla="*/ 235183 h 739804"/>
                      <a:gd name="connsiteX6" fmla="*/ 379359 w 2853885"/>
                      <a:gd name="connsiteY6" fmla="*/ 88806 h 739804"/>
                      <a:gd name="connsiteX0" fmla="*/ 379359 w 2638303"/>
                      <a:gd name="connsiteY0" fmla="*/ 136221 h 787219"/>
                      <a:gd name="connsiteX1" fmla="*/ 1350152 w 2638303"/>
                      <a:gd name="connsiteY1" fmla="*/ 392719 h 787219"/>
                      <a:gd name="connsiteX2" fmla="*/ 2101983 w 2638303"/>
                      <a:gd name="connsiteY2" fmla="*/ 457 h 787219"/>
                      <a:gd name="connsiteX3" fmla="*/ 2589578 w 2638303"/>
                      <a:gd name="connsiteY3" fmla="*/ 323042 h 787219"/>
                      <a:gd name="connsiteX4" fmla="*/ 1543076 w 2638303"/>
                      <a:gd name="connsiteY4" fmla="*/ 780737 h 787219"/>
                      <a:gd name="connsiteX5" fmla="*/ 63065 w 2638303"/>
                      <a:gd name="connsiteY5" fmla="*/ 282598 h 787219"/>
                      <a:gd name="connsiteX6" fmla="*/ 379359 w 2638303"/>
                      <a:gd name="connsiteY6" fmla="*/ 136221 h 787219"/>
                      <a:gd name="connsiteX0" fmla="*/ 390931 w 2644581"/>
                      <a:gd name="connsiteY0" fmla="*/ 135891 h 786889"/>
                      <a:gd name="connsiteX1" fmla="*/ 1864745 w 2644581"/>
                      <a:gd name="connsiteY1" fmla="*/ 282184 h 786889"/>
                      <a:gd name="connsiteX2" fmla="*/ 2113555 w 2644581"/>
                      <a:gd name="connsiteY2" fmla="*/ 127 h 786889"/>
                      <a:gd name="connsiteX3" fmla="*/ 2601150 w 2644581"/>
                      <a:gd name="connsiteY3" fmla="*/ 322712 h 786889"/>
                      <a:gd name="connsiteX4" fmla="*/ 1554648 w 2644581"/>
                      <a:gd name="connsiteY4" fmla="*/ 780407 h 786889"/>
                      <a:gd name="connsiteX5" fmla="*/ 74637 w 2644581"/>
                      <a:gd name="connsiteY5" fmla="*/ 282268 h 786889"/>
                      <a:gd name="connsiteX6" fmla="*/ 390931 w 2644581"/>
                      <a:gd name="connsiteY6" fmla="*/ 135891 h 786889"/>
                      <a:gd name="connsiteX0" fmla="*/ 390931 w 2581353"/>
                      <a:gd name="connsiteY0" fmla="*/ 143518 h 803668"/>
                      <a:gd name="connsiteX1" fmla="*/ 1864745 w 2581353"/>
                      <a:gd name="connsiteY1" fmla="*/ 289811 h 803668"/>
                      <a:gd name="connsiteX2" fmla="*/ 2113555 w 2581353"/>
                      <a:gd name="connsiteY2" fmla="*/ 7754 h 803668"/>
                      <a:gd name="connsiteX3" fmla="*/ 2534243 w 2581353"/>
                      <a:gd name="connsiteY3" fmla="*/ 657112 h 803668"/>
                      <a:gd name="connsiteX4" fmla="*/ 1554648 w 2581353"/>
                      <a:gd name="connsiteY4" fmla="*/ 788034 h 803668"/>
                      <a:gd name="connsiteX5" fmla="*/ 74637 w 2581353"/>
                      <a:gd name="connsiteY5" fmla="*/ 289895 h 803668"/>
                      <a:gd name="connsiteX6" fmla="*/ 390931 w 2581353"/>
                      <a:gd name="connsiteY6" fmla="*/ 143518 h 803668"/>
                      <a:gd name="connsiteX0" fmla="*/ 377783 w 2575552"/>
                      <a:gd name="connsiteY0" fmla="*/ 140759 h 800909"/>
                      <a:gd name="connsiteX1" fmla="*/ 1268685 w 2575552"/>
                      <a:gd name="connsiteY1" fmla="*/ 343536 h 800909"/>
                      <a:gd name="connsiteX2" fmla="*/ 2100407 w 2575552"/>
                      <a:gd name="connsiteY2" fmla="*/ 4995 h 800909"/>
                      <a:gd name="connsiteX3" fmla="*/ 2521095 w 2575552"/>
                      <a:gd name="connsiteY3" fmla="*/ 654353 h 800909"/>
                      <a:gd name="connsiteX4" fmla="*/ 1541500 w 2575552"/>
                      <a:gd name="connsiteY4" fmla="*/ 785275 h 800909"/>
                      <a:gd name="connsiteX5" fmla="*/ 61489 w 2575552"/>
                      <a:gd name="connsiteY5" fmla="*/ 287136 h 800909"/>
                      <a:gd name="connsiteX6" fmla="*/ 377783 w 2575552"/>
                      <a:gd name="connsiteY6" fmla="*/ 140759 h 800909"/>
                      <a:gd name="connsiteX0" fmla="*/ 377783 w 2575552"/>
                      <a:gd name="connsiteY0" fmla="*/ 140759 h 661956"/>
                      <a:gd name="connsiteX1" fmla="*/ 1268685 w 2575552"/>
                      <a:gd name="connsiteY1" fmla="*/ 343536 h 661956"/>
                      <a:gd name="connsiteX2" fmla="*/ 2100407 w 2575552"/>
                      <a:gd name="connsiteY2" fmla="*/ 4995 h 661956"/>
                      <a:gd name="connsiteX3" fmla="*/ 2521095 w 2575552"/>
                      <a:gd name="connsiteY3" fmla="*/ 654353 h 661956"/>
                      <a:gd name="connsiteX4" fmla="*/ 724542 w 2575552"/>
                      <a:gd name="connsiteY4" fmla="*/ 592900 h 661956"/>
                      <a:gd name="connsiteX5" fmla="*/ 61489 w 2575552"/>
                      <a:gd name="connsiteY5" fmla="*/ 287136 h 661956"/>
                      <a:gd name="connsiteX6" fmla="*/ 377783 w 2575552"/>
                      <a:gd name="connsiteY6" fmla="*/ 140759 h 661956"/>
                      <a:gd name="connsiteX0" fmla="*/ 377783 w 2503813"/>
                      <a:gd name="connsiteY0" fmla="*/ 136405 h 597137"/>
                      <a:gd name="connsiteX1" fmla="*/ 1268685 w 2503813"/>
                      <a:gd name="connsiteY1" fmla="*/ 339182 h 597137"/>
                      <a:gd name="connsiteX2" fmla="*/ 2100407 w 2503813"/>
                      <a:gd name="connsiteY2" fmla="*/ 641 h 597137"/>
                      <a:gd name="connsiteX3" fmla="*/ 2442448 w 2503813"/>
                      <a:gd name="connsiteY3" fmla="*/ 267674 h 597137"/>
                      <a:gd name="connsiteX4" fmla="*/ 724542 w 2503813"/>
                      <a:gd name="connsiteY4" fmla="*/ 588546 h 597137"/>
                      <a:gd name="connsiteX5" fmla="*/ 61489 w 2503813"/>
                      <a:gd name="connsiteY5" fmla="*/ 282782 h 597137"/>
                      <a:gd name="connsiteX6" fmla="*/ 377783 w 2503813"/>
                      <a:gd name="connsiteY6" fmla="*/ 136405 h 597137"/>
                      <a:gd name="connsiteX0" fmla="*/ 377783 w 2442448"/>
                      <a:gd name="connsiteY0" fmla="*/ 136693 h 597425"/>
                      <a:gd name="connsiteX1" fmla="*/ 1268685 w 2442448"/>
                      <a:gd name="connsiteY1" fmla="*/ 339470 h 597425"/>
                      <a:gd name="connsiteX2" fmla="*/ 2100407 w 2442448"/>
                      <a:gd name="connsiteY2" fmla="*/ 929 h 597425"/>
                      <a:gd name="connsiteX3" fmla="*/ 2442448 w 2442448"/>
                      <a:gd name="connsiteY3" fmla="*/ 267962 h 597425"/>
                      <a:gd name="connsiteX4" fmla="*/ 724542 w 2442448"/>
                      <a:gd name="connsiteY4" fmla="*/ 588834 h 597425"/>
                      <a:gd name="connsiteX5" fmla="*/ 61489 w 2442448"/>
                      <a:gd name="connsiteY5" fmla="*/ 283070 h 597425"/>
                      <a:gd name="connsiteX6" fmla="*/ 377783 w 2442448"/>
                      <a:gd name="connsiteY6" fmla="*/ 136693 h 597425"/>
                      <a:gd name="connsiteX0" fmla="*/ 32584 w 2097249"/>
                      <a:gd name="connsiteY0" fmla="*/ 136693 h 597425"/>
                      <a:gd name="connsiteX1" fmla="*/ 923486 w 2097249"/>
                      <a:gd name="connsiteY1" fmla="*/ 339470 h 597425"/>
                      <a:gd name="connsiteX2" fmla="*/ 1755208 w 2097249"/>
                      <a:gd name="connsiteY2" fmla="*/ 929 h 597425"/>
                      <a:gd name="connsiteX3" fmla="*/ 2097249 w 2097249"/>
                      <a:gd name="connsiteY3" fmla="*/ 267962 h 597425"/>
                      <a:gd name="connsiteX4" fmla="*/ 379343 w 2097249"/>
                      <a:gd name="connsiteY4" fmla="*/ 588834 h 597425"/>
                      <a:gd name="connsiteX5" fmla="*/ 32584 w 2097249"/>
                      <a:gd name="connsiteY5" fmla="*/ 136693 h 597425"/>
                      <a:gd name="connsiteX0" fmla="*/ 255037 w 2319702"/>
                      <a:gd name="connsiteY0" fmla="*/ 136693 h 415655"/>
                      <a:gd name="connsiteX1" fmla="*/ 1145939 w 2319702"/>
                      <a:gd name="connsiteY1" fmla="*/ 339470 h 415655"/>
                      <a:gd name="connsiteX2" fmla="*/ 1977661 w 2319702"/>
                      <a:gd name="connsiteY2" fmla="*/ 929 h 415655"/>
                      <a:gd name="connsiteX3" fmla="*/ 2319702 w 2319702"/>
                      <a:gd name="connsiteY3" fmla="*/ 267962 h 415655"/>
                      <a:gd name="connsiteX4" fmla="*/ 166791 w 2319702"/>
                      <a:gd name="connsiteY4" fmla="*/ 400102 h 415655"/>
                      <a:gd name="connsiteX5" fmla="*/ 255037 w 2319702"/>
                      <a:gd name="connsiteY5" fmla="*/ 136693 h 415655"/>
                      <a:gd name="connsiteX0" fmla="*/ 263274 w 2327939"/>
                      <a:gd name="connsiteY0" fmla="*/ 135959 h 414921"/>
                      <a:gd name="connsiteX1" fmla="*/ 1351389 w 2327939"/>
                      <a:gd name="connsiteY1" fmla="*/ 222733 h 414921"/>
                      <a:gd name="connsiteX2" fmla="*/ 1985898 w 2327939"/>
                      <a:gd name="connsiteY2" fmla="*/ 195 h 414921"/>
                      <a:gd name="connsiteX3" fmla="*/ 2327939 w 2327939"/>
                      <a:gd name="connsiteY3" fmla="*/ 267228 h 414921"/>
                      <a:gd name="connsiteX4" fmla="*/ 175028 w 2327939"/>
                      <a:gd name="connsiteY4" fmla="*/ 399368 h 414921"/>
                      <a:gd name="connsiteX5" fmla="*/ 263274 w 2327939"/>
                      <a:gd name="connsiteY5" fmla="*/ 135959 h 414921"/>
                      <a:gd name="connsiteX0" fmla="*/ 248493 w 2313158"/>
                      <a:gd name="connsiteY0" fmla="*/ 135959 h 414921"/>
                      <a:gd name="connsiteX1" fmla="*/ 1336608 w 2313158"/>
                      <a:gd name="connsiteY1" fmla="*/ 222733 h 414921"/>
                      <a:gd name="connsiteX2" fmla="*/ 1971117 w 2313158"/>
                      <a:gd name="connsiteY2" fmla="*/ 195 h 414921"/>
                      <a:gd name="connsiteX3" fmla="*/ 2313158 w 2313158"/>
                      <a:gd name="connsiteY3" fmla="*/ 267228 h 414921"/>
                      <a:gd name="connsiteX4" fmla="*/ 160247 w 2313158"/>
                      <a:gd name="connsiteY4" fmla="*/ 399368 h 414921"/>
                      <a:gd name="connsiteX5" fmla="*/ 248493 w 2313158"/>
                      <a:gd name="connsiteY5" fmla="*/ 135959 h 414921"/>
                      <a:gd name="connsiteX0" fmla="*/ 248493 w 2313158"/>
                      <a:gd name="connsiteY0" fmla="*/ 135959 h 417871"/>
                      <a:gd name="connsiteX1" fmla="*/ 1336608 w 2313158"/>
                      <a:gd name="connsiteY1" fmla="*/ 222733 h 417871"/>
                      <a:gd name="connsiteX2" fmla="*/ 1971117 w 2313158"/>
                      <a:gd name="connsiteY2" fmla="*/ 195 h 417871"/>
                      <a:gd name="connsiteX3" fmla="*/ 2313158 w 2313158"/>
                      <a:gd name="connsiteY3" fmla="*/ 267228 h 417871"/>
                      <a:gd name="connsiteX4" fmla="*/ 160247 w 2313158"/>
                      <a:gd name="connsiteY4" fmla="*/ 399368 h 417871"/>
                      <a:gd name="connsiteX5" fmla="*/ 248493 w 2313158"/>
                      <a:gd name="connsiteY5" fmla="*/ 135959 h 417871"/>
                      <a:gd name="connsiteX0" fmla="*/ 248493 w 2549589"/>
                      <a:gd name="connsiteY0" fmla="*/ 135959 h 417871"/>
                      <a:gd name="connsiteX1" fmla="*/ 1336608 w 2549589"/>
                      <a:gd name="connsiteY1" fmla="*/ 222733 h 417871"/>
                      <a:gd name="connsiteX2" fmla="*/ 1971117 w 2549589"/>
                      <a:gd name="connsiteY2" fmla="*/ 195 h 417871"/>
                      <a:gd name="connsiteX3" fmla="*/ 2313158 w 2549589"/>
                      <a:gd name="connsiteY3" fmla="*/ 267228 h 417871"/>
                      <a:gd name="connsiteX4" fmla="*/ 160247 w 2549589"/>
                      <a:gd name="connsiteY4" fmla="*/ 399368 h 417871"/>
                      <a:gd name="connsiteX5" fmla="*/ 248493 w 2549589"/>
                      <a:gd name="connsiteY5" fmla="*/ 135959 h 417871"/>
                      <a:gd name="connsiteX0" fmla="*/ 248493 w 2549589"/>
                      <a:gd name="connsiteY0" fmla="*/ 135959 h 402543"/>
                      <a:gd name="connsiteX1" fmla="*/ 1336608 w 2549589"/>
                      <a:gd name="connsiteY1" fmla="*/ 222733 h 402543"/>
                      <a:gd name="connsiteX2" fmla="*/ 1971117 w 2549589"/>
                      <a:gd name="connsiteY2" fmla="*/ 195 h 402543"/>
                      <a:gd name="connsiteX3" fmla="*/ 2313158 w 2549589"/>
                      <a:gd name="connsiteY3" fmla="*/ 267228 h 402543"/>
                      <a:gd name="connsiteX4" fmla="*/ 160247 w 2549589"/>
                      <a:gd name="connsiteY4" fmla="*/ 399368 h 402543"/>
                      <a:gd name="connsiteX5" fmla="*/ 248493 w 2549589"/>
                      <a:gd name="connsiteY5" fmla="*/ 135959 h 402543"/>
                      <a:gd name="connsiteX0" fmla="*/ 416275 w 2717371"/>
                      <a:gd name="connsiteY0" fmla="*/ 135959 h 426609"/>
                      <a:gd name="connsiteX1" fmla="*/ 1504390 w 2717371"/>
                      <a:gd name="connsiteY1" fmla="*/ 222733 h 426609"/>
                      <a:gd name="connsiteX2" fmla="*/ 2138899 w 2717371"/>
                      <a:gd name="connsiteY2" fmla="*/ 195 h 426609"/>
                      <a:gd name="connsiteX3" fmla="*/ 2480940 w 2717371"/>
                      <a:gd name="connsiteY3" fmla="*/ 267228 h 426609"/>
                      <a:gd name="connsiteX4" fmla="*/ 328029 w 2717371"/>
                      <a:gd name="connsiteY4" fmla="*/ 399368 h 426609"/>
                      <a:gd name="connsiteX5" fmla="*/ 416275 w 2717371"/>
                      <a:gd name="connsiteY5" fmla="*/ 135959 h 426609"/>
                      <a:gd name="connsiteX0" fmla="*/ 284265 w 2585361"/>
                      <a:gd name="connsiteY0" fmla="*/ 135959 h 406617"/>
                      <a:gd name="connsiteX1" fmla="*/ 1372380 w 2585361"/>
                      <a:gd name="connsiteY1" fmla="*/ 222733 h 406617"/>
                      <a:gd name="connsiteX2" fmla="*/ 2006889 w 2585361"/>
                      <a:gd name="connsiteY2" fmla="*/ 195 h 406617"/>
                      <a:gd name="connsiteX3" fmla="*/ 2348930 w 2585361"/>
                      <a:gd name="connsiteY3" fmla="*/ 267228 h 406617"/>
                      <a:gd name="connsiteX4" fmla="*/ 196019 w 2585361"/>
                      <a:gd name="connsiteY4" fmla="*/ 399368 h 406617"/>
                      <a:gd name="connsiteX5" fmla="*/ 284265 w 2585361"/>
                      <a:gd name="connsiteY5" fmla="*/ 135959 h 406617"/>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95694 w 2428891"/>
                      <a:gd name="connsiteY0" fmla="*/ 147589 h 420353"/>
                      <a:gd name="connsiteX1" fmla="*/ 1383809 w 2428891"/>
                      <a:gd name="connsiteY1" fmla="*/ 234363 h 420353"/>
                      <a:gd name="connsiteX2" fmla="*/ 2018318 w 2428891"/>
                      <a:gd name="connsiteY2" fmla="*/ 11825 h 420353"/>
                      <a:gd name="connsiteX3" fmla="*/ 2360359 w 2428891"/>
                      <a:gd name="connsiteY3" fmla="*/ 278858 h 420353"/>
                      <a:gd name="connsiteX4" fmla="*/ 207448 w 2428891"/>
                      <a:gd name="connsiteY4" fmla="*/ 410998 h 420353"/>
                      <a:gd name="connsiteX5" fmla="*/ 295694 w 2428891"/>
                      <a:gd name="connsiteY5" fmla="*/ 147589 h 420353"/>
                      <a:gd name="connsiteX0" fmla="*/ 581083 w 2291764"/>
                      <a:gd name="connsiteY0" fmla="*/ 97330 h 418136"/>
                      <a:gd name="connsiteX1" fmla="*/ 1246682 w 2291764"/>
                      <a:gd name="connsiteY1" fmla="*/ 234363 h 418136"/>
                      <a:gd name="connsiteX2" fmla="*/ 1881191 w 2291764"/>
                      <a:gd name="connsiteY2" fmla="*/ 11825 h 418136"/>
                      <a:gd name="connsiteX3" fmla="*/ 2223232 w 2291764"/>
                      <a:gd name="connsiteY3" fmla="*/ 278858 h 418136"/>
                      <a:gd name="connsiteX4" fmla="*/ 70321 w 2291764"/>
                      <a:gd name="connsiteY4" fmla="*/ 410998 h 418136"/>
                      <a:gd name="connsiteX5" fmla="*/ 581083 w 2291764"/>
                      <a:gd name="connsiteY5" fmla="*/ 97330 h 418136"/>
                      <a:gd name="connsiteX0" fmla="*/ 581083 w 2254300"/>
                      <a:gd name="connsiteY0" fmla="*/ 81542 h 400845"/>
                      <a:gd name="connsiteX1" fmla="*/ 1246682 w 2254300"/>
                      <a:gd name="connsiteY1" fmla="*/ 218575 h 400845"/>
                      <a:gd name="connsiteX2" fmla="*/ 1375042 w 2254300"/>
                      <a:gd name="connsiteY2" fmla="*/ 11373 h 400845"/>
                      <a:gd name="connsiteX3" fmla="*/ 2223232 w 2254300"/>
                      <a:gd name="connsiteY3" fmla="*/ 263070 h 400845"/>
                      <a:gd name="connsiteX4" fmla="*/ 70321 w 2254300"/>
                      <a:gd name="connsiteY4" fmla="*/ 395210 h 400845"/>
                      <a:gd name="connsiteX5" fmla="*/ 581083 w 2254300"/>
                      <a:gd name="connsiteY5" fmla="*/ 81542 h 40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4300" h="400845">
                        <a:moveTo>
                          <a:pt x="581083" y="81542"/>
                        </a:moveTo>
                        <a:cubicBezTo>
                          <a:pt x="764664" y="129541"/>
                          <a:pt x="1114356" y="230270"/>
                          <a:pt x="1246682" y="218575"/>
                        </a:cubicBezTo>
                        <a:cubicBezTo>
                          <a:pt x="1379009" y="206880"/>
                          <a:pt x="1302157" y="79268"/>
                          <a:pt x="1375042" y="11373"/>
                        </a:cubicBezTo>
                        <a:cubicBezTo>
                          <a:pt x="1447927" y="-56522"/>
                          <a:pt x="2440686" y="199097"/>
                          <a:pt x="2223232" y="263070"/>
                        </a:cubicBezTo>
                        <a:cubicBezTo>
                          <a:pt x="2005778" y="327043"/>
                          <a:pt x="344012" y="425465"/>
                          <a:pt x="70321" y="395210"/>
                        </a:cubicBezTo>
                        <a:cubicBezTo>
                          <a:pt x="-203370" y="364955"/>
                          <a:pt x="397502" y="33543"/>
                          <a:pt x="581083" y="81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4"/>
                  <p:cNvSpPr/>
                  <p:nvPr/>
                </p:nvSpPr>
                <p:spPr>
                  <a:xfrm rot="17490102">
                    <a:off x="4438127" y="4317092"/>
                    <a:ext cx="420146" cy="334607"/>
                  </a:xfrm>
                  <a:custGeom>
                    <a:avLst/>
                    <a:gdLst>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492570"/>
                      <a:gd name="connsiteY0" fmla="*/ 533400 h 1066800"/>
                      <a:gd name="connsiteX1" fmla="*/ 685800 w 1492570"/>
                      <a:gd name="connsiteY1" fmla="*/ 0 h 1066800"/>
                      <a:gd name="connsiteX2" fmla="*/ 1371600 w 1492570"/>
                      <a:gd name="connsiteY2" fmla="*/ 533400 h 1066800"/>
                      <a:gd name="connsiteX3" fmla="*/ 685800 w 1492570"/>
                      <a:gd name="connsiteY3" fmla="*/ 1066800 h 1066800"/>
                      <a:gd name="connsiteX4" fmla="*/ 0 w 1492570"/>
                      <a:gd name="connsiteY4" fmla="*/ 533400 h 1066800"/>
                      <a:gd name="connsiteX0" fmla="*/ 0 w 1486433"/>
                      <a:gd name="connsiteY0" fmla="*/ 533961 h 1068185"/>
                      <a:gd name="connsiteX1" fmla="*/ 685800 w 1486433"/>
                      <a:gd name="connsiteY1" fmla="*/ 561 h 1068185"/>
                      <a:gd name="connsiteX2" fmla="*/ 1380226 w 1486433"/>
                      <a:gd name="connsiteY2" fmla="*/ 430444 h 1068185"/>
                      <a:gd name="connsiteX3" fmla="*/ 685800 w 1486433"/>
                      <a:gd name="connsiteY3" fmla="*/ 1067361 h 1068185"/>
                      <a:gd name="connsiteX4" fmla="*/ 0 w 1486433"/>
                      <a:gd name="connsiteY4" fmla="*/ 533961 h 1068185"/>
                      <a:gd name="connsiteX0" fmla="*/ 136262 w 1622695"/>
                      <a:gd name="connsiteY0" fmla="*/ 533961 h 1067877"/>
                      <a:gd name="connsiteX1" fmla="*/ 822062 w 1622695"/>
                      <a:gd name="connsiteY1" fmla="*/ 561 h 1067877"/>
                      <a:gd name="connsiteX2" fmla="*/ 1516488 w 1622695"/>
                      <a:gd name="connsiteY2" fmla="*/ 430444 h 1067877"/>
                      <a:gd name="connsiteX3" fmla="*/ 822062 w 1622695"/>
                      <a:gd name="connsiteY3" fmla="*/ 1067361 h 1067877"/>
                      <a:gd name="connsiteX4" fmla="*/ 136262 w 1622695"/>
                      <a:gd name="connsiteY4" fmla="*/ 533961 h 1067877"/>
                      <a:gd name="connsiteX0" fmla="*/ 119863 w 1606296"/>
                      <a:gd name="connsiteY0" fmla="*/ 533961 h 1068185"/>
                      <a:gd name="connsiteX1" fmla="*/ 805663 w 1606296"/>
                      <a:gd name="connsiteY1" fmla="*/ 561 h 1068185"/>
                      <a:gd name="connsiteX2" fmla="*/ 1500089 w 1606296"/>
                      <a:gd name="connsiteY2" fmla="*/ 430444 h 1068185"/>
                      <a:gd name="connsiteX3" fmla="*/ 805663 w 1606296"/>
                      <a:gd name="connsiteY3" fmla="*/ 1067361 h 1068185"/>
                      <a:gd name="connsiteX4" fmla="*/ 119863 w 1606296"/>
                      <a:gd name="connsiteY4" fmla="*/ 533961 h 1068185"/>
                      <a:gd name="connsiteX0" fmla="*/ 91252 w 1577685"/>
                      <a:gd name="connsiteY0" fmla="*/ 533961 h 1067839"/>
                      <a:gd name="connsiteX1" fmla="*/ 777052 w 1577685"/>
                      <a:gd name="connsiteY1" fmla="*/ 561 h 1067839"/>
                      <a:gd name="connsiteX2" fmla="*/ 1471478 w 1577685"/>
                      <a:gd name="connsiteY2" fmla="*/ 430444 h 1067839"/>
                      <a:gd name="connsiteX3" fmla="*/ 777052 w 1577685"/>
                      <a:gd name="connsiteY3" fmla="*/ 1067361 h 1067839"/>
                      <a:gd name="connsiteX4" fmla="*/ 91252 w 1577685"/>
                      <a:gd name="connsiteY4" fmla="*/ 533961 h 1067839"/>
                      <a:gd name="connsiteX0" fmla="*/ 97023 w 1504750"/>
                      <a:gd name="connsiteY0" fmla="*/ 395458 h 1066948"/>
                      <a:gd name="connsiteX1" fmla="*/ 705185 w 1504750"/>
                      <a:gd name="connsiteY1" fmla="*/ 81 h 1066948"/>
                      <a:gd name="connsiteX2" fmla="*/ 1399611 w 1504750"/>
                      <a:gd name="connsiteY2" fmla="*/ 429964 h 1066948"/>
                      <a:gd name="connsiteX3" fmla="*/ 705185 w 1504750"/>
                      <a:gd name="connsiteY3" fmla="*/ 1066881 h 1066948"/>
                      <a:gd name="connsiteX4" fmla="*/ 97023 w 1504750"/>
                      <a:gd name="connsiteY4" fmla="*/ 395458 h 1066948"/>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6035 w 1427265"/>
                      <a:gd name="connsiteY0" fmla="*/ 395377 h 1066800"/>
                      <a:gd name="connsiteX1" fmla="*/ 704197 w 1427265"/>
                      <a:gd name="connsiteY1" fmla="*/ 0 h 1066800"/>
                      <a:gd name="connsiteX2" fmla="*/ 1329611 w 1427265"/>
                      <a:gd name="connsiteY2" fmla="*/ 395377 h 1066800"/>
                      <a:gd name="connsiteX3" fmla="*/ 704197 w 1427265"/>
                      <a:gd name="connsiteY3" fmla="*/ 1066800 h 1066800"/>
                      <a:gd name="connsiteX4" fmla="*/ 96035 w 1427265"/>
                      <a:gd name="connsiteY4" fmla="*/ 395377 h 1066800"/>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234672"/>
                      <a:gd name="connsiteY0" fmla="*/ 395377 h 409787"/>
                      <a:gd name="connsiteX1" fmla="*/ 608178 w 1234672"/>
                      <a:gd name="connsiteY1" fmla="*/ 0 h 409787"/>
                      <a:gd name="connsiteX2" fmla="*/ 1233592 w 1234672"/>
                      <a:gd name="connsiteY2" fmla="*/ 395377 h 409787"/>
                      <a:gd name="connsiteX3" fmla="*/ 625431 w 1234672"/>
                      <a:gd name="connsiteY3" fmla="*/ 255917 h 409787"/>
                      <a:gd name="connsiteX4" fmla="*/ 16 w 1234672"/>
                      <a:gd name="connsiteY4" fmla="*/ 395377 h 409787"/>
                      <a:gd name="connsiteX0" fmla="*/ 6278 w 1240934"/>
                      <a:gd name="connsiteY0" fmla="*/ 395377 h 414831"/>
                      <a:gd name="connsiteX1" fmla="*/ 614440 w 1240934"/>
                      <a:gd name="connsiteY1" fmla="*/ 0 h 414831"/>
                      <a:gd name="connsiteX2" fmla="*/ 1239854 w 1240934"/>
                      <a:gd name="connsiteY2" fmla="*/ 395377 h 414831"/>
                      <a:gd name="connsiteX3" fmla="*/ 631693 w 1240934"/>
                      <a:gd name="connsiteY3" fmla="*/ 255917 h 414831"/>
                      <a:gd name="connsiteX4" fmla="*/ 317406 w 1240934"/>
                      <a:gd name="connsiteY4" fmla="*/ 344066 h 414831"/>
                      <a:gd name="connsiteX5" fmla="*/ 6278 w 1240934"/>
                      <a:gd name="connsiteY5" fmla="*/ 395377 h 414831"/>
                      <a:gd name="connsiteX0" fmla="*/ 43 w 1234699"/>
                      <a:gd name="connsiteY0" fmla="*/ 395377 h 739943"/>
                      <a:gd name="connsiteX1" fmla="*/ 608205 w 1234699"/>
                      <a:gd name="connsiteY1" fmla="*/ 0 h 739943"/>
                      <a:gd name="connsiteX2" fmla="*/ 1233619 w 1234699"/>
                      <a:gd name="connsiteY2" fmla="*/ 395377 h 739943"/>
                      <a:gd name="connsiteX3" fmla="*/ 625458 w 1234699"/>
                      <a:gd name="connsiteY3" fmla="*/ 255917 h 739943"/>
                      <a:gd name="connsiteX4" fmla="*/ 576449 w 1234699"/>
                      <a:gd name="connsiteY4" fmla="*/ 738389 h 739943"/>
                      <a:gd name="connsiteX5" fmla="*/ 43 w 1234699"/>
                      <a:gd name="connsiteY5" fmla="*/ 395377 h 739943"/>
                      <a:gd name="connsiteX0" fmla="*/ 43 w 1234699"/>
                      <a:gd name="connsiteY0" fmla="*/ 395377 h 1234144"/>
                      <a:gd name="connsiteX1" fmla="*/ 608205 w 1234699"/>
                      <a:gd name="connsiteY1" fmla="*/ 0 h 1234144"/>
                      <a:gd name="connsiteX2" fmla="*/ 1233619 w 1234699"/>
                      <a:gd name="connsiteY2" fmla="*/ 395377 h 1234144"/>
                      <a:gd name="connsiteX3" fmla="*/ 957055 w 1234699"/>
                      <a:gd name="connsiteY3" fmla="*/ 1230127 h 1234144"/>
                      <a:gd name="connsiteX4" fmla="*/ 576449 w 1234699"/>
                      <a:gd name="connsiteY4" fmla="*/ 738389 h 1234144"/>
                      <a:gd name="connsiteX5" fmla="*/ 43 w 1234699"/>
                      <a:gd name="connsiteY5" fmla="*/ 395377 h 1234144"/>
                      <a:gd name="connsiteX0" fmla="*/ 1 w 1234657"/>
                      <a:gd name="connsiteY0" fmla="*/ 395377 h 1230127"/>
                      <a:gd name="connsiteX1" fmla="*/ 608163 w 1234657"/>
                      <a:gd name="connsiteY1" fmla="*/ 0 h 1230127"/>
                      <a:gd name="connsiteX2" fmla="*/ 1233577 w 1234657"/>
                      <a:gd name="connsiteY2" fmla="*/ 395377 h 1230127"/>
                      <a:gd name="connsiteX3" fmla="*/ 957013 w 1234657"/>
                      <a:gd name="connsiteY3" fmla="*/ 1230127 h 1230127"/>
                      <a:gd name="connsiteX4" fmla="*/ 609570 w 1234657"/>
                      <a:gd name="connsiteY4" fmla="*/ 390456 h 1230127"/>
                      <a:gd name="connsiteX5" fmla="*/ 1 w 1234657"/>
                      <a:gd name="connsiteY5" fmla="*/ 395377 h 1230127"/>
                      <a:gd name="connsiteX0" fmla="*/ 1 w 1251890"/>
                      <a:gd name="connsiteY0" fmla="*/ 395377 h 1237254"/>
                      <a:gd name="connsiteX1" fmla="*/ 608163 w 1251890"/>
                      <a:gd name="connsiteY1" fmla="*/ 0 h 1237254"/>
                      <a:gd name="connsiteX2" fmla="*/ 1233577 w 1251890"/>
                      <a:gd name="connsiteY2" fmla="*/ 395377 h 1237254"/>
                      <a:gd name="connsiteX3" fmla="*/ 1073809 w 1251890"/>
                      <a:gd name="connsiteY3" fmla="*/ 773182 h 1237254"/>
                      <a:gd name="connsiteX4" fmla="*/ 957013 w 1251890"/>
                      <a:gd name="connsiteY4" fmla="*/ 1230127 h 1237254"/>
                      <a:gd name="connsiteX5" fmla="*/ 609570 w 1251890"/>
                      <a:gd name="connsiteY5" fmla="*/ 390456 h 1237254"/>
                      <a:gd name="connsiteX6" fmla="*/ 1 w 1251890"/>
                      <a:gd name="connsiteY6" fmla="*/ 395377 h 1237254"/>
                      <a:gd name="connsiteX0" fmla="*/ 1 w 1245528"/>
                      <a:gd name="connsiteY0" fmla="*/ 395377 h 1230233"/>
                      <a:gd name="connsiteX1" fmla="*/ 608163 w 1245528"/>
                      <a:gd name="connsiteY1" fmla="*/ 0 h 1230233"/>
                      <a:gd name="connsiteX2" fmla="*/ 1233577 w 1245528"/>
                      <a:gd name="connsiteY2" fmla="*/ 395377 h 1230233"/>
                      <a:gd name="connsiteX3" fmla="*/ 941168 w 1245528"/>
                      <a:gd name="connsiteY3" fmla="*/ 448445 h 1230233"/>
                      <a:gd name="connsiteX4" fmla="*/ 957013 w 1245528"/>
                      <a:gd name="connsiteY4" fmla="*/ 1230127 h 1230233"/>
                      <a:gd name="connsiteX5" fmla="*/ 609570 w 1245528"/>
                      <a:gd name="connsiteY5" fmla="*/ 390456 h 1230233"/>
                      <a:gd name="connsiteX6" fmla="*/ 1 w 1245528"/>
                      <a:gd name="connsiteY6" fmla="*/ 395377 h 1230233"/>
                      <a:gd name="connsiteX0" fmla="*/ 1 w 1245532"/>
                      <a:gd name="connsiteY0" fmla="*/ 395377 h 1033116"/>
                      <a:gd name="connsiteX1" fmla="*/ 608163 w 1245532"/>
                      <a:gd name="connsiteY1" fmla="*/ 0 h 1033116"/>
                      <a:gd name="connsiteX2" fmla="*/ 1233577 w 1245532"/>
                      <a:gd name="connsiteY2" fmla="*/ 395377 h 1033116"/>
                      <a:gd name="connsiteX3" fmla="*/ 941168 w 1245532"/>
                      <a:gd name="connsiteY3" fmla="*/ 448445 h 1033116"/>
                      <a:gd name="connsiteX4" fmla="*/ 658573 w 1245532"/>
                      <a:gd name="connsiteY4" fmla="*/ 1032965 h 1033116"/>
                      <a:gd name="connsiteX5" fmla="*/ 609570 w 1245532"/>
                      <a:gd name="connsiteY5" fmla="*/ 390456 h 1033116"/>
                      <a:gd name="connsiteX6" fmla="*/ 1 w 1245532"/>
                      <a:gd name="connsiteY6" fmla="*/ 395377 h 1033116"/>
                      <a:gd name="connsiteX0" fmla="*/ 3265 w 1248792"/>
                      <a:gd name="connsiteY0" fmla="*/ 395377 h 1033062"/>
                      <a:gd name="connsiteX1" fmla="*/ 611427 w 1248792"/>
                      <a:gd name="connsiteY1" fmla="*/ 0 h 1033062"/>
                      <a:gd name="connsiteX2" fmla="*/ 1236841 w 1248792"/>
                      <a:gd name="connsiteY2" fmla="*/ 395377 h 1033062"/>
                      <a:gd name="connsiteX3" fmla="*/ 944432 w 1248792"/>
                      <a:gd name="connsiteY3" fmla="*/ 448445 h 1033062"/>
                      <a:gd name="connsiteX4" fmla="*/ 661837 w 1248792"/>
                      <a:gd name="connsiteY4" fmla="*/ 1032965 h 1033062"/>
                      <a:gd name="connsiteX5" fmla="*/ 380718 w 1248792"/>
                      <a:gd name="connsiteY5" fmla="*/ 402053 h 1033062"/>
                      <a:gd name="connsiteX6" fmla="*/ 3265 w 1248792"/>
                      <a:gd name="connsiteY6" fmla="*/ 395377 h 1033062"/>
                      <a:gd name="connsiteX0" fmla="*/ 3265 w 1245698"/>
                      <a:gd name="connsiteY0" fmla="*/ 395377 h 1032988"/>
                      <a:gd name="connsiteX1" fmla="*/ 611427 w 1245698"/>
                      <a:gd name="connsiteY1" fmla="*/ 0 h 1032988"/>
                      <a:gd name="connsiteX2" fmla="*/ 1236841 w 1245698"/>
                      <a:gd name="connsiteY2" fmla="*/ 395377 h 1032988"/>
                      <a:gd name="connsiteX3" fmla="*/ 811791 w 1245698"/>
                      <a:gd name="connsiteY3" fmla="*/ 425250 h 1032988"/>
                      <a:gd name="connsiteX4" fmla="*/ 661837 w 1245698"/>
                      <a:gd name="connsiteY4" fmla="*/ 1032965 h 1032988"/>
                      <a:gd name="connsiteX5" fmla="*/ 380718 w 1245698"/>
                      <a:gd name="connsiteY5" fmla="*/ 402053 h 1032988"/>
                      <a:gd name="connsiteX6" fmla="*/ 3265 w 1245698"/>
                      <a:gd name="connsiteY6" fmla="*/ 395377 h 1032988"/>
                      <a:gd name="connsiteX0" fmla="*/ 3265 w 1245698"/>
                      <a:gd name="connsiteY0" fmla="*/ 395377 h 638778"/>
                      <a:gd name="connsiteX1" fmla="*/ 611427 w 1245698"/>
                      <a:gd name="connsiteY1" fmla="*/ 0 h 638778"/>
                      <a:gd name="connsiteX2" fmla="*/ 1236841 w 1245698"/>
                      <a:gd name="connsiteY2" fmla="*/ 395377 h 638778"/>
                      <a:gd name="connsiteX3" fmla="*/ 811791 w 1245698"/>
                      <a:gd name="connsiteY3" fmla="*/ 425250 h 638778"/>
                      <a:gd name="connsiteX4" fmla="*/ 661837 w 1245698"/>
                      <a:gd name="connsiteY4" fmla="*/ 638643 h 638778"/>
                      <a:gd name="connsiteX5" fmla="*/ 380718 w 1245698"/>
                      <a:gd name="connsiteY5" fmla="*/ 402053 h 638778"/>
                      <a:gd name="connsiteX6" fmla="*/ 3265 w 1245698"/>
                      <a:gd name="connsiteY6" fmla="*/ 395377 h 638778"/>
                      <a:gd name="connsiteX0" fmla="*/ 3265 w 1245698"/>
                      <a:gd name="connsiteY0" fmla="*/ 395377 h 532034"/>
                      <a:gd name="connsiteX1" fmla="*/ 611427 w 1245698"/>
                      <a:gd name="connsiteY1" fmla="*/ 0 h 532034"/>
                      <a:gd name="connsiteX2" fmla="*/ 1236841 w 1245698"/>
                      <a:gd name="connsiteY2" fmla="*/ 395377 h 532034"/>
                      <a:gd name="connsiteX3" fmla="*/ 811791 w 1245698"/>
                      <a:gd name="connsiteY3" fmla="*/ 425250 h 532034"/>
                      <a:gd name="connsiteX4" fmla="*/ 602892 w 1245698"/>
                      <a:gd name="connsiteY4" fmla="*/ 525255 h 532034"/>
                      <a:gd name="connsiteX5" fmla="*/ 380718 w 1245698"/>
                      <a:gd name="connsiteY5" fmla="*/ 402053 h 532034"/>
                      <a:gd name="connsiteX6" fmla="*/ 3265 w 1245698"/>
                      <a:gd name="connsiteY6" fmla="*/ 395377 h 532034"/>
                      <a:gd name="connsiteX0" fmla="*/ 1483 w 1238650"/>
                      <a:gd name="connsiteY0" fmla="*/ 116002 h 252659"/>
                      <a:gd name="connsiteX1" fmla="*/ 529062 w 1238650"/>
                      <a:gd name="connsiteY1" fmla="*/ 0 h 252659"/>
                      <a:gd name="connsiteX2" fmla="*/ 1235059 w 1238650"/>
                      <a:gd name="connsiteY2" fmla="*/ 116002 h 252659"/>
                      <a:gd name="connsiteX3" fmla="*/ 810009 w 1238650"/>
                      <a:gd name="connsiteY3" fmla="*/ 145875 h 252659"/>
                      <a:gd name="connsiteX4" fmla="*/ 601110 w 1238650"/>
                      <a:gd name="connsiteY4" fmla="*/ 245880 h 252659"/>
                      <a:gd name="connsiteX5" fmla="*/ 378936 w 1238650"/>
                      <a:gd name="connsiteY5" fmla="*/ 122678 h 252659"/>
                      <a:gd name="connsiteX6" fmla="*/ 1483 w 1238650"/>
                      <a:gd name="connsiteY6" fmla="*/ 116002 h 252659"/>
                      <a:gd name="connsiteX0" fmla="*/ 698 w 1660931"/>
                      <a:gd name="connsiteY0" fmla="*/ 1342 h 515400"/>
                      <a:gd name="connsiteX1" fmla="*/ 951343 w 1660931"/>
                      <a:gd name="connsiteY1" fmla="*/ 262741 h 515400"/>
                      <a:gd name="connsiteX2" fmla="*/ 1657340 w 1660931"/>
                      <a:gd name="connsiteY2" fmla="*/ 378743 h 515400"/>
                      <a:gd name="connsiteX3" fmla="*/ 1232290 w 1660931"/>
                      <a:gd name="connsiteY3" fmla="*/ 408616 h 515400"/>
                      <a:gd name="connsiteX4" fmla="*/ 1023391 w 1660931"/>
                      <a:gd name="connsiteY4" fmla="*/ 508621 h 515400"/>
                      <a:gd name="connsiteX5" fmla="*/ 801217 w 1660931"/>
                      <a:gd name="connsiteY5" fmla="*/ 385419 h 515400"/>
                      <a:gd name="connsiteX6" fmla="*/ 698 w 1660931"/>
                      <a:gd name="connsiteY6" fmla="*/ 1342 h 515400"/>
                      <a:gd name="connsiteX0" fmla="*/ 698 w 2384237"/>
                      <a:gd name="connsiteY0" fmla="*/ 89403 h 597571"/>
                      <a:gd name="connsiteX1" fmla="*/ 951343 w 2384237"/>
                      <a:gd name="connsiteY1" fmla="*/ 350802 h 597571"/>
                      <a:gd name="connsiteX2" fmla="*/ 2382598 w 2384237"/>
                      <a:gd name="connsiteY2" fmla="*/ 1180 h 597571"/>
                      <a:gd name="connsiteX3" fmla="*/ 1232290 w 2384237"/>
                      <a:gd name="connsiteY3" fmla="*/ 496677 h 597571"/>
                      <a:gd name="connsiteX4" fmla="*/ 1023391 w 2384237"/>
                      <a:gd name="connsiteY4" fmla="*/ 596682 h 597571"/>
                      <a:gd name="connsiteX5" fmla="*/ 801217 w 2384237"/>
                      <a:gd name="connsiteY5" fmla="*/ 473480 h 597571"/>
                      <a:gd name="connsiteX6" fmla="*/ 698 w 2384237"/>
                      <a:gd name="connsiteY6" fmla="*/ 89403 h 597571"/>
                      <a:gd name="connsiteX0" fmla="*/ 7057 w 2389155"/>
                      <a:gd name="connsiteY0" fmla="*/ 92284 h 600452"/>
                      <a:gd name="connsiteX1" fmla="*/ 1320332 w 2389155"/>
                      <a:gd name="connsiteY1" fmla="*/ 255657 h 600452"/>
                      <a:gd name="connsiteX2" fmla="*/ 2388957 w 2389155"/>
                      <a:gd name="connsiteY2" fmla="*/ 4061 h 600452"/>
                      <a:gd name="connsiteX3" fmla="*/ 1238649 w 2389155"/>
                      <a:gd name="connsiteY3" fmla="*/ 499558 h 600452"/>
                      <a:gd name="connsiteX4" fmla="*/ 1029750 w 2389155"/>
                      <a:gd name="connsiteY4" fmla="*/ 599563 h 600452"/>
                      <a:gd name="connsiteX5" fmla="*/ 807576 w 2389155"/>
                      <a:gd name="connsiteY5" fmla="*/ 476361 h 600452"/>
                      <a:gd name="connsiteX6" fmla="*/ 7057 w 2389155"/>
                      <a:gd name="connsiteY6" fmla="*/ 92284 h 600452"/>
                      <a:gd name="connsiteX0" fmla="*/ 892 w 2384211"/>
                      <a:gd name="connsiteY0" fmla="*/ 89496 h 597664"/>
                      <a:gd name="connsiteX1" fmla="*/ 971685 w 2384211"/>
                      <a:gd name="connsiteY1" fmla="*/ 345994 h 597664"/>
                      <a:gd name="connsiteX2" fmla="*/ 2382792 w 2384211"/>
                      <a:gd name="connsiteY2" fmla="*/ 1273 h 597664"/>
                      <a:gd name="connsiteX3" fmla="*/ 1232484 w 2384211"/>
                      <a:gd name="connsiteY3" fmla="*/ 496770 h 597664"/>
                      <a:gd name="connsiteX4" fmla="*/ 1023585 w 2384211"/>
                      <a:gd name="connsiteY4" fmla="*/ 596775 h 597664"/>
                      <a:gd name="connsiteX5" fmla="*/ 801411 w 2384211"/>
                      <a:gd name="connsiteY5" fmla="*/ 473573 h 597664"/>
                      <a:gd name="connsiteX6" fmla="*/ 892 w 2384211"/>
                      <a:gd name="connsiteY6" fmla="*/ 89496 h 597664"/>
                      <a:gd name="connsiteX0" fmla="*/ 892 w 2424191"/>
                      <a:gd name="connsiteY0" fmla="*/ 92304 h 669602"/>
                      <a:gd name="connsiteX1" fmla="*/ 971685 w 2424191"/>
                      <a:gd name="connsiteY1" fmla="*/ 348802 h 669602"/>
                      <a:gd name="connsiteX2" fmla="*/ 2382792 w 2424191"/>
                      <a:gd name="connsiteY2" fmla="*/ 4081 h 669602"/>
                      <a:gd name="connsiteX3" fmla="*/ 1957743 w 2424191"/>
                      <a:gd name="connsiteY3" fmla="*/ 631913 h 669602"/>
                      <a:gd name="connsiteX4" fmla="*/ 1023585 w 2424191"/>
                      <a:gd name="connsiteY4" fmla="*/ 599583 h 669602"/>
                      <a:gd name="connsiteX5" fmla="*/ 801411 w 2424191"/>
                      <a:gd name="connsiteY5" fmla="*/ 476381 h 669602"/>
                      <a:gd name="connsiteX6" fmla="*/ 892 w 2424191"/>
                      <a:gd name="connsiteY6" fmla="*/ 92304 h 669602"/>
                      <a:gd name="connsiteX0" fmla="*/ 228992 w 2652291"/>
                      <a:gd name="connsiteY0" fmla="*/ 92304 h 691231"/>
                      <a:gd name="connsiteX1" fmla="*/ 1199785 w 2652291"/>
                      <a:gd name="connsiteY1" fmla="*/ 348802 h 691231"/>
                      <a:gd name="connsiteX2" fmla="*/ 2610892 w 2652291"/>
                      <a:gd name="connsiteY2" fmla="*/ 4081 h 691231"/>
                      <a:gd name="connsiteX3" fmla="*/ 2185843 w 2652291"/>
                      <a:gd name="connsiteY3" fmla="*/ 631913 h 691231"/>
                      <a:gd name="connsiteX4" fmla="*/ 1251685 w 2652291"/>
                      <a:gd name="connsiteY4" fmla="*/ 599583 h 691231"/>
                      <a:gd name="connsiteX5" fmla="*/ 1029511 w 2652291"/>
                      <a:gd name="connsiteY5" fmla="*/ 476381 h 691231"/>
                      <a:gd name="connsiteX6" fmla="*/ 57841 w 2652291"/>
                      <a:gd name="connsiteY6" fmla="*/ 680941 h 691231"/>
                      <a:gd name="connsiteX7" fmla="*/ 228992 w 2652291"/>
                      <a:gd name="connsiteY7" fmla="*/ 92304 h 691231"/>
                      <a:gd name="connsiteX0" fmla="*/ 228992 w 2652291"/>
                      <a:gd name="connsiteY0" fmla="*/ 92304 h 714682"/>
                      <a:gd name="connsiteX1" fmla="*/ 1199785 w 2652291"/>
                      <a:gd name="connsiteY1" fmla="*/ 348802 h 714682"/>
                      <a:gd name="connsiteX2" fmla="*/ 2610892 w 2652291"/>
                      <a:gd name="connsiteY2" fmla="*/ 4081 h 714682"/>
                      <a:gd name="connsiteX3" fmla="*/ 2185843 w 2652291"/>
                      <a:gd name="connsiteY3" fmla="*/ 631913 h 714682"/>
                      <a:gd name="connsiteX4" fmla="*/ 1251685 w 2652291"/>
                      <a:gd name="connsiteY4" fmla="*/ 599583 h 714682"/>
                      <a:gd name="connsiteX5" fmla="*/ 767613 w 2652291"/>
                      <a:gd name="connsiteY5" fmla="*/ 687137 h 714682"/>
                      <a:gd name="connsiteX6" fmla="*/ 57841 w 2652291"/>
                      <a:gd name="connsiteY6" fmla="*/ 680941 h 714682"/>
                      <a:gd name="connsiteX7" fmla="*/ 228992 w 2652291"/>
                      <a:gd name="connsiteY7" fmla="*/ 92304 h 714682"/>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767613 w 2650572"/>
                      <a:gd name="connsiteY5" fmla="*/ 687137 h 739238"/>
                      <a:gd name="connsiteX6" fmla="*/ 57841 w 2650572"/>
                      <a:gd name="connsiteY6" fmla="*/ 680941 h 739238"/>
                      <a:gd name="connsiteX7" fmla="*/ 228992 w 2650572"/>
                      <a:gd name="connsiteY7" fmla="*/ 92304 h 739238"/>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597363 w 2650572"/>
                      <a:gd name="connsiteY5" fmla="*/ 718743 h 739238"/>
                      <a:gd name="connsiteX6" fmla="*/ 57841 w 2650572"/>
                      <a:gd name="connsiteY6" fmla="*/ 680941 h 739238"/>
                      <a:gd name="connsiteX7" fmla="*/ 228992 w 2650572"/>
                      <a:gd name="connsiteY7" fmla="*/ 92304 h 739238"/>
                      <a:gd name="connsiteX0" fmla="*/ 387175 w 2808755"/>
                      <a:gd name="connsiteY0" fmla="*/ 92304 h 739464"/>
                      <a:gd name="connsiteX1" fmla="*/ 1357968 w 2808755"/>
                      <a:gd name="connsiteY1" fmla="*/ 348802 h 739464"/>
                      <a:gd name="connsiteX2" fmla="*/ 2769075 w 2808755"/>
                      <a:gd name="connsiteY2" fmla="*/ 4081 h 739464"/>
                      <a:gd name="connsiteX3" fmla="*/ 2344026 w 2808755"/>
                      <a:gd name="connsiteY3" fmla="*/ 631913 h 739464"/>
                      <a:gd name="connsiteX4" fmla="*/ 1550892 w 2808755"/>
                      <a:gd name="connsiteY4" fmla="*/ 736820 h 739464"/>
                      <a:gd name="connsiteX5" fmla="*/ 755546 w 2808755"/>
                      <a:gd name="connsiteY5" fmla="*/ 718743 h 739464"/>
                      <a:gd name="connsiteX6" fmla="*/ 36016 w 2808755"/>
                      <a:gd name="connsiteY6" fmla="*/ 527025 h 739464"/>
                      <a:gd name="connsiteX7" fmla="*/ 387175 w 2808755"/>
                      <a:gd name="connsiteY7" fmla="*/ 92304 h 739464"/>
                      <a:gd name="connsiteX0" fmla="*/ 410515 w 2832095"/>
                      <a:gd name="connsiteY0" fmla="*/ 92304 h 745050"/>
                      <a:gd name="connsiteX1" fmla="*/ 1381308 w 2832095"/>
                      <a:gd name="connsiteY1" fmla="*/ 348802 h 745050"/>
                      <a:gd name="connsiteX2" fmla="*/ 2792415 w 2832095"/>
                      <a:gd name="connsiteY2" fmla="*/ 4081 h 745050"/>
                      <a:gd name="connsiteX3" fmla="*/ 2367366 w 2832095"/>
                      <a:gd name="connsiteY3" fmla="*/ 631913 h 745050"/>
                      <a:gd name="connsiteX4" fmla="*/ 1574232 w 2832095"/>
                      <a:gd name="connsiteY4" fmla="*/ 736820 h 745050"/>
                      <a:gd name="connsiteX5" fmla="*/ 59356 w 2832095"/>
                      <a:gd name="connsiteY5" fmla="*/ 527025 h 745050"/>
                      <a:gd name="connsiteX6" fmla="*/ 410515 w 2832095"/>
                      <a:gd name="connsiteY6" fmla="*/ 92304 h 745050"/>
                      <a:gd name="connsiteX0" fmla="*/ 379359 w 2800939"/>
                      <a:gd name="connsiteY0" fmla="*/ 92304 h 745050"/>
                      <a:gd name="connsiteX1" fmla="*/ 1350152 w 2800939"/>
                      <a:gd name="connsiteY1" fmla="*/ 348802 h 745050"/>
                      <a:gd name="connsiteX2" fmla="*/ 2761259 w 2800939"/>
                      <a:gd name="connsiteY2" fmla="*/ 4081 h 745050"/>
                      <a:gd name="connsiteX3" fmla="*/ 2336210 w 2800939"/>
                      <a:gd name="connsiteY3" fmla="*/ 631913 h 745050"/>
                      <a:gd name="connsiteX4" fmla="*/ 1543076 w 2800939"/>
                      <a:gd name="connsiteY4" fmla="*/ 736820 h 745050"/>
                      <a:gd name="connsiteX5" fmla="*/ 63065 w 2800939"/>
                      <a:gd name="connsiteY5" fmla="*/ 238681 h 745050"/>
                      <a:gd name="connsiteX6" fmla="*/ 379359 w 2800939"/>
                      <a:gd name="connsiteY6" fmla="*/ 92304 h 745050"/>
                      <a:gd name="connsiteX0" fmla="*/ 379359 w 2791362"/>
                      <a:gd name="connsiteY0" fmla="*/ 92304 h 743302"/>
                      <a:gd name="connsiteX1" fmla="*/ 1350152 w 2791362"/>
                      <a:gd name="connsiteY1" fmla="*/ 348802 h 743302"/>
                      <a:gd name="connsiteX2" fmla="*/ 2761259 w 2791362"/>
                      <a:gd name="connsiteY2" fmla="*/ 4081 h 743302"/>
                      <a:gd name="connsiteX3" fmla="*/ 2336210 w 2791362"/>
                      <a:gd name="connsiteY3" fmla="*/ 631913 h 743302"/>
                      <a:gd name="connsiteX4" fmla="*/ 2589578 w 2791362"/>
                      <a:gd name="connsiteY4" fmla="*/ 279125 h 743302"/>
                      <a:gd name="connsiteX5" fmla="*/ 1543076 w 2791362"/>
                      <a:gd name="connsiteY5" fmla="*/ 736820 h 743302"/>
                      <a:gd name="connsiteX6" fmla="*/ 63065 w 2791362"/>
                      <a:gd name="connsiteY6" fmla="*/ 238681 h 743302"/>
                      <a:gd name="connsiteX7" fmla="*/ 379359 w 2791362"/>
                      <a:gd name="connsiteY7" fmla="*/ 92304 h 743302"/>
                      <a:gd name="connsiteX0" fmla="*/ 379359 w 3363253"/>
                      <a:gd name="connsiteY0" fmla="*/ 327294 h 978292"/>
                      <a:gd name="connsiteX1" fmla="*/ 1350152 w 3363253"/>
                      <a:gd name="connsiteY1" fmla="*/ 583792 h 978292"/>
                      <a:gd name="connsiteX2" fmla="*/ 2761259 w 3363253"/>
                      <a:gd name="connsiteY2" fmla="*/ 239071 h 978292"/>
                      <a:gd name="connsiteX3" fmla="*/ 3361322 w 3363253"/>
                      <a:gd name="connsiteY3" fmla="*/ 7290 h 978292"/>
                      <a:gd name="connsiteX4" fmla="*/ 2589578 w 3363253"/>
                      <a:gd name="connsiteY4" fmla="*/ 514115 h 978292"/>
                      <a:gd name="connsiteX5" fmla="*/ 1543076 w 3363253"/>
                      <a:gd name="connsiteY5" fmla="*/ 971810 h 978292"/>
                      <a:gd name="connsiteX6" fmla="*/ 63065 w 3363253"/>
                      <a:gd name="connsiteY6" fmla="*/ 473671 h 978292"/>
                      <a:gd name="connsiteX7" fmla="*/ 379359 w 3363253"/>
                      <a:gd name="connsiteY7" fmla="*/ 327294 h 978292"/>
                      <a:gd name="connsiteX0" fmla="*/ 379359 w 2853885"/>
                      <a:gd name="connsiteY0" fmla="*/ 88806 h 739804"/>
                      <a:gd name="connsiteX1" fmla="*/ 1350152 w 2853885"/>
                      <a:gd name="connsiteY1" fmla="*/ 345304 h 739804"/>
                      <a:gd name="connsiteX2" fmla="*/ 2761259 w 2853885"/>
                      <a:gd name="connsiteY2" fmla="*/ 583 h 739804"/>
                      <a:gd name="connsiteX3" fmla="*/ 2589578 w 2853885"/>
                      <a:gd name="connsiteY3" fmla="*/ 275627 h 739804"/>
                      <a:gd name="connsiteX4" fmla="*/ 1543076 w 2853885"/>
                      <a:gd name="connsiteY4" fmla="*/ 733322 h 739804"/>
                      <a:gd name="connsiteX5" fmla="*/ 63065 w 2853885"/>
                      <a:gd name="connsiteY5" fmla="*/ 235183 h 739804"/>
                      <a:gd name="connsiteX6" fmla="*/ 379359 w 2853885"/>
                      <a:gd name="connsiteY6" fmla="*/ 88806 h 739804"/>
                      <a:gd name="connsiteX0" fmla="*/ 379359 w 2638303"/>
                      <a:gd name="connsiteY0" fmla="*/ 136221 h 787219"/>
                      <a:gd name="connsiteX1" fmla="*/ 1350152 w 2638303"/>
                      <a:gd name="connsiteY1" fmla="*/ 392719 h 787219"/>
                      <a:gd name="connsiteX2" fmla="*/ 2101983 w 2638303"/>
                      <a:gd name="connsiteY2" fmla="*/ 457 h 787219"/>
                      <a:gd name="connsiteX3" fmla="*/ 2589578 w 2638303"/>
                      <a:gd name="connsiteY3" fmla="*/ 323042 h 787219"/>
                      <a:gd name="connsiteX4" fmla="*/ 1543076 w 2638303"/>
                      <a:gd name="connsiteY4" fmla="*/ 780737 h 787219"/>
                      <a:gd name="connsiteX5" fmla="*/ 63065 w 2638303"/>
                      <a:gd name="connsiteY5" fmla="*/ 282598 h 787219"/>
                      <a:gd name="connsiteX6" fmla="*/ 379359 w 2638303"/>
                      <a:gd name="connsiteY6" fmla="*/ 136221 h 787219"/>
                      <a:gd name="connsiteX0" fmla="*/ 390931 w 2644581"/>
                      <a:gd name="connsiteY0" fmla="*/ 135891 h 786889"/>
                      <a:gd name="connsiteX1" fmla="*/ 1864745 w 2644581"/>
                      <a:gd name="connsiteY1" fmla="*/ 282184 h 786889"/>
                      <a:gd name="connsiteX2" fmla="*/ 2113555 w 2644581"/>
                      <a:gd name="connsiteY2" fmla="*/ 127 h 786889"/>
                      <a:gd name="connsiteX3" fmla="*/ 2601150 w 2644581"/>
                      <a:gd name="connsiteY3" fmla="*/ 322712 h 786889"/>
                      <a:gd name="connsiteX4" fmla="*/ 1554648 w 2644581"/>
                      <a:gd name="connsiteY4" fmla="*/ 780407 h 786889"/>
                      <a:gd name="connsiteX5" fmla="*/ 74637 w 2644581"/>
                      <a:gd name="connsiteY5" fmla="*/ 282268 h 786889"/>
                      <a:gd name="connsiteX6" fmla="*/ 390931 w 2644581"/>
                      <a:gd name="connsiteY6" fmla="*/ 135891 h 786889"/>
                      <a:gd name="connsiteX0" fmla="*/ 390931 w 2581353"/>
                      <a:gd name="connsiteY0" fmla="*/ 143518 h 803668"/>
                      <a:gd name="connsiteX1" fmla="*/ 1864745 w 2581353"/>
                      <a:gd name="connsiteY1" fmla="*/ 289811 h 803668"/>
                      <a:gd name="connsiteX2" fmla="*/ 2113555 w 2581353"/>
                      <a:gd name="connsiteY2" fmla="*/ 7754 h 803668"/>
                      <a:gd name="connsiteX3" fmla="*/ 2534243 w 2581353"/>
                      <a:gd name="connsiteY3" fmla="*/ 657112 h 803668"/>
                      <a:gd name="connsiteX4" fmla="*/ 1554648 w 2581353"/>
                      <a:gd name="connsiteY4" fmla="*/ 788034 h 803668"/>
                      <a:gd name="connsiteX5" fmla="*/ 74637 w 2581353"/>
                      <a:gd name="connsiteY5" fmla="*/ 289895 h 803668"/>
                      <a:gd name="connsiteX6" fmla="*/ 390931 w 2581353"/>
                      <a:gd name="connsiteY6" fmla="*/ 143518 h 803668"/>
                      <a:gd name="connsiteX0" fmla="*/ 377783 w 2575552"/>
                      <a:gd name="connsiteY0" fmla="*/ 140759 h 800909"/>
                      <a:gd name="connsiteX1" fmla="*/ 1268685 w 2575552"/>
                      <a:gd name="connsiteY1" fmla="*/ 343536 h 800909"/>
                      <a:gd name="connsiteX2" fmla="*/ 2100407 w 2575552"/>
                      <a:gd name="connsiteY2" fmla="*/ 4995 h 800909"/>
                      <a:gd name="connsiteX3" fmla="*/ 2521095 w 2575552"/>
                      <a:gd name="connsiteY3" fmla="*/ 654353 h 800909"/>
                      <a:gd name="connsiteX4" fmla="*/ 1541500 w 2575552"/>
                      <a:gd name="connsiteY4" fmla="*/ 785275 h 800909"/>
                      <a:gd name="connsiteX5" fmla="*/ 61489 w 2575552"/>
                      <a:gd name="connsiteY5" fmla="*/ 287136 h 800909"/>
                      <a:gd name="connsiteX6" fmla="*/ 377783 w 2575552"/>
                      <a:gd name="connsiteY6" fmla="*/ 140759 h 800909"/>
                      <a:gd name="connsiteX0" fmla="*/ 377783 w 2575552"/>
                      <a:gd name="connsiteY0" fmla="*/ 140759 h 661956"/>
                      <a:gd name="connsiteX1" fmla="*/ 1268685 w 2575552"/>
                      <a:gd name="connsiteY1" fmla="*/ 343536 h 661956"/>
                      <a:gd name="connsiteX2" fmla="*/ 2100407 w 2575552"/>
                      <a:gd name="connsiteY2" fmla="*/ 4995 h 661956"/>
                      <a:gd name="connsiteX3" fmla="*/ 2521095 w 2575552"/>
                      <a:gd name="connsiteY3" fmla="*/ 654353 h 661956"/>
                      <a:gd name="connsiteX4" fmla="*/ 724542 w 2575552"/>
                      <a:gd name="connsiteY4" fmla="*/ 592900 h 661956"/>
                      <a:gd name="connsiteX5" fmla="*/ 61489 w 2575552"/>
                      <a:gd name="connsiteY5" fmla="*/ 287136 h 661956"/>
                      <a:gd name="connsiteX6" fmla="*/ 377783 w 2575552"/>
                      <a:gd name="connsiteY6" fmla="*/ 140759 h 661956"/>
                      <a:gd name="connsiteX0" fmla="*/ 377783 w 2503813"/>
                      <a:gd name="connsiteY0" fmla="*/ 136405 h 597137"/>
                      <a:gd name="connsiteX1" fmla="*/ 1268685 w 2503813"/>
                      <a:gd name="connsiteY1" fmla="*/ 339182 h 597137"/>
                      <a:gd name="connsiteX2" fmla="*/ 2100407 w 2503813"/>
                      <a:gd name="connsiteY2" fmla="*/ 641 h 597137"/>
                      <a:gd name="connsiteX3" fmla="*/ 2442448 w 2503813"/>
                      <a:gd name="connsiteY3" fmla="*/ 267674 h 597137"/>
                      <a:gd name="connsiteX4" fmla="*/ 724542 w 2503813"/>
                      <a:gd name="connsiteY4" fmla="*/ 588546 h 597137"/>
                      <a:gd name="connsiteX5" fmla="*/ 61489 w 2503813"/>
                      <a:gd name="connsiteY5" fmla="*/ 282782 h 597137"/>
                      <a:gd name="connsiteX6" fmla="*/ 377783 w 2503813"/>
                      <a:gd name="connsiteY6" fmla="*/ 136405 h 597137"/>
                      <a:gd name="connsiteX0" fmla="*/ 377783 w 2442448"/>
                      <a:gd name="connsiteY0" fmla="*/ 136693 h 597425"/>
                      <a:gd name="connsiteX1" fmla="*/ 1268685 w 2442448"/>
                      <a:gd name="connsiteY1" fmla="*/ 339470 h 597425"/>
                      <a:gd name="connsiteX2" fmla="*/ 2100407 w 2442448"/>
                      <a:gd name="connsiteY2" fmla="*/ 929 h 597425"/>
                      <a:gd name="connsiteX3" fmla="*/ 2442448 w 2442448"/>
                      <a:gd name="connsiteY3" fmla="*/ 267962 h 597425"/>
                      <a:gd name="connsiteX4" fmla="*/ 724542 w 2442448"/>
                      <a:gd name="connsiteY4" fmla="*/ 588834 h 597425"/>
                      <a:gd name="connsiteX5" fmla="*/ 61489 w 2442448"/>
                      <a:gd name="connsiteY5" fmla="*/ 283070 h 597425"/>
                      <a:gd name="connsiteX6" fmla="*/ 377783 w 2442448"/>
                      <a:gd name="connsiteY6" fmla="*/ 136693 h 597425"/>
                      <a:gd name="connsiteX0" fmla="*/ 32584 w 2097249"/>
                      <a:gd name="connsiteY0" fmla="*/ 136693 h 597425"/>
                      <a:gd name="connsiteX1" fmla="*/ 923486 w 2097249"/>
                      <a:gd name="connsiteY1" fmla="*/ 339470 h 597425"/>
                      <a:gd name="connsiteX2" fmla="*/ 1755208 w 2097249"/>
                      <a:gd name="connsiteY2" fmla="*/ 929 h 597425"/>
                      <a:gd name="connsiteX3" fmla="*/ 2097249 w 2097249"/>
                      <a:gd name="connsiteY3" fmla="*/ 267962 h 597425"/>
                      <a:gd name="connsiteX4" fmla="*/ 379343 w 2097249"/>
                      <a:gd name="connsiteY4" fmla="*/ 588834 h 597425"/>
                      <a:gd name="connsiteX5" fmla="*/ 32584 w 2097249"/>
                      <a:gd name="connsiteY5" fmla="*/ 136693 h 597425"/>
                      <a:gd name="connsiteX0" fmla="*/ 255037 w 2319702"/>
                      <a:gd name="connsiteY0" fmla="*/ 136693 h 415655"/>
                      <a:gd name="connsiteX1" fmla="*/ 1145939 w 2319702"/>
                      <a:gd name="connsiteY1" fmla="*/ 339470 h 415655"/>
                      <a:gd name="connsiteX2" fmla="*/ 1977661 w 2319702"/>
                      <a:gd name="connsiteY2" fmla="*/ 929 h 415655"/>
                      <a:gd name="connsiteX3" fmla="*/ 2319702 w 2319702"/>
                      <a:gd name="connsiteY3" fmla="*/ 267962 h 415655"/>
                      <a:gd name="connsiteX4" fmla="*/ 166791 w 2319702"/>
                      <a:gd name="connsiteY4" fmla="*/ 400102 h 415655"/>
                      <a:gd name="connsiteX5" fmla="*/ 255037 w 2319702"/>
                      <a:gd name="connsiteY5" fmla="*/ 136693 h 415655"/>
                      <a:gd name="connsiteX0" fmla="*/ 263274 w 2327939"/>
                      <a:gd name="connsiteY0" fmla="*/ 135959 h 414921"/>
                      <a:gd name="connsiteX1" fmla="*/ 1351389 w 2327939"/>
                      <a:gd name="connsiteY1" fmla="*/ 222733 h 414921"/>
                      <a:gd name="connsiteX2" fmla="*/ 1985898 w 2327939"/>
                      <a:gd name="connsiteY2" fmla="*/ 195 h 414921"/>
                      <a:gd name="connsiteX3" fmla="*/ 2327939 w 2327939"/>
                      <a:gd name="connsiteY3" fmla="*/ 267228 h 414921"/>
                      <a:gd name="connsiteX4" fmla="*/ 175028 w 2327939"/>
                      <a:gd name="connsiteY4" fmla="*/ 399368 h 414921"/>
                      <a:gd name="connsiteX5" fmla="*/ 263274 w 2327939"/>
                      <a:gd name="connsiteY5" fmla="*/ 135959 h 414921"/>
                      <a:gd name="connsiteX0" fmla="*/ 248493 w 2313158"/>
                      <a:gd name="connsiteY0" fmla="*/ 135959 h 414921"/>
                      <a:gd name="connsiteX1" fmla="*/ 1336608 w 2313158"/>
                      <a:gd name="connsiteY1" fmla="*/ 222733 h 414921"/>
                      <a:gd name="connsiteX2" fmla="*/ 1971117 w 2313158"/>
                      <a:gd name="connsiteY2" fmla="*/ 195 h 414921"/>
                      <a:gd name="connsiteX3" fmla="*/ 2313158 w 2313158"/>
                      <a:gd name="connsiteY3" fmla="*/ 267228 h 414921"/>
                      <a:gd name="connsiteX4" fmla="*/ 160247 w 2313158"/>
                      <a:gd name="connsiteY4" fmla="*/ 399368 h 414921"/>
                      <a:gd name="connsiteX5" fmla="*/ 248493 w 2313158"/>
                      <a:gd name="connsiteY5" fmla="*/ 135959 h 414921"/>
                      <a:gd name="connsiteX0" fmla="*/ 248493 w 2313158"/>
                      <a:gd name="connsiteY0" fmla="*/ 135959 h 417871"/>
                      <a:gd name="connsiteX1" fmla="*/ 1336608 w 2313158"/>
                      <a:gd name="connsiteY1" fmla="*/ 222733 h 417871"/>
                      <a:gd name="connsiteX2" fmla="*/ 1971117 w 2313158"/>
                      <a:gd name="connsiteY2" fmla="*/ 195 h 417871"/>
                      <a:gd name="connsiteX3" fmla="*/ 2313158 w 2313158"/>
                      <a:gd name="connsiteY3" fmla="*/ 267228 h 417871"/>
                      <a:gd name="connsiteX4" fmla="*/ 160247 w 2313158"/>
                      <a:gd name="connsiteY4" fmla="*/ 399368 h 417871"/>
                      <a:gd name="connsiteX5" fmla="*/ 248493 w 2313158"/>
                      <a:gd name="connsiteY5" fmla="*/ 135959 h 417871"/>
                      <a:gd name="connsiteX0" fmla="*/ 248493 w 2549589"/>
                      <a:gd name="connsiteY0" fmla="*/ 135959 h 417871"/>
                      <a:gd name="connsiteX1" fmla="*/ 1336608 w 2549589"/>
                      <a:gd name="connsiteY1" fmla="*/ 222733 h 417871"/>
                      <a:gd name="connsiteX2" fmla="*/ 1971117 w 2549589"/>
                      <a:gd name="connsiteY2" fmla="*/ 195 h 417871"/>
                      <a:gd name="connsiteX3" fmla="*/ 2313158 w 2549589"/>
                      <a:gd name="connsiteY3" fmla="*/ 267228 h 417871"/>
                      <a:gd name="connsiteX4" fmla="*/ 160247 w 2549589"/>
                      <a:gd name="connsiteY4" fmla="*/ 399368 h 417871"/>
                      <a:gd name="connsiteX5" fmla="*/ 248493 w 2549589"/>
                      <a:gd name="connsiteY5" fmla="*/ 135959 h 417871"/>
                      <a:gd name="connsiteX0" fmla="*/ 248493 w 2549589"/>
                      <a:gd name="connsiteY0" fmla="*/ 135959 h 402543"/>
                      <a:gd name="connsiteX1" fmla="*/ 1336608 w 2549589"/>
                      <a:gd name="connsiteY1" fmla="*/ 222733 h 402543"/>
                      <a:gd name="connsiteX2" fmla="*/ 1971117 w 2549589"/>
                      <a:gd name="connsiteY2" fmla="*/ 195 h 402543"/>
                      <a:gd name="connsiteX3" fmla="*/ 2313158 w 2549589"/>
                      <a:gd name="connsiteY3" fmla="*/ 267228 h 402543"/>
                      <a:gd name="connsiteX4" fmla="*/ 160247 w 2549589"/>
                      <a:gd name="connsiteY4" fmla="*/ 399368 h 402543"/>
                      <a:gd name="connsiteX5" fmla="*/ 248493 w 2549589"/>
                      <a:gd name="connsiteY5" fmla="*/ 135959 h 402543"/>
                      <a:gd name="connsiteX0" fmla="*/ 416275 w 2717371"/>
                      <a:gd name="connsiteY0" fmla="*/ 135959 h 426609"/>
                      <a:gd name="connsiteX1" fmla="*/ 1504390 w 2717371"/>
                      <a:gd name="connsiteY1" fmla="*/ 222733 h 426609"/>
                      <a:gd name="connsiteX2" fmla="*/ 2138899 w 2717371"/>
                      <a:gd name="connsiteY2" fmla="*/ 195 h 426609"/>
                      <a:gd name="connsiteX3" fmla="*/ 2480940 w 2717371"/>
                      <a:gd name="connsiteY3" fmla="*/ 267228 h 426609"/>
                      <a:gd name="connsiteX4" fmla="*/ 328029 w 2717371"/>
                      <a:gd name="connsiteY4" fmla="*/ 399368 h 426609"/>
                      <a:gd name="connsiteX5" fmla="*/ 416275 w 2717371"/>
                      <a:gd name="connsiteY5" fmla="*/ 135959 h 426609"/>
                      <a:gd name="connsiteX0" fmla="*/ 284265 w 2585361"/>
                      <a:gd name="connsiteY0" fmla="*/ 135959 h 406617"/>
                      <a:gd name="connsiteX1" fmla="*/ 1372380 w 2585361"/>
                      <a:gd name="connsiteY1" fmla="*/ 222733 h 406617"/>
                      <a:gd name="connsiteX2" fmla="*/ 2006889 w 2585361"/>
                      <a:gd name="connsiteY2" fmla="*/ 195 h 406617"/>
                      <a:gd name="connsiteX3" fmla="*/ 2348930 w 2585361"/>
                      <a:gd name="connsiteY3" fmla="*/ 267228 h 406617"/>
                      <a:gd name="connsiteX4" fmla="*/ 196019 w 2585361"/>
                      <a:gd name="connsiteY4" fmla="*/ 399368 h 406617"/>
                      <a:gd name="connsiteX5" fmla="*/ 284265 w 2585361"/>
                      <a:gd name="connsiteY5" fmla="*/ 135959 h 406617"/>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95694 w 2428891"/>
                      <a:gd name="connsiteY0" fmla="*/ 147589 h 420353"/>
                      <a:gd name="connsiteX1" fmla="*/ 1383809 w 2428891"/>
                      <a:gd name="connsiteY1" fmla="*/ 234363 h 420353"/>
                      <a:gd name="connsiteX2" fmla="*/ 2018318 w 2428891"/>
                      <a:gd name="connsiteY2" fmla="*/ 11825 h 420353"/>
                      <a:gd name="connsiteX3" fmla="*/ 2360359 w 2428891"/>
                      <a:gd name="connsiteY3" fmla="*/ 278858 h 420353"/>
                      <a:gd name="connsiteX4" fmla="*/ 207448 w 2428891"/>
                      <a:gd name="connsiteY4" fmla="*/ 410998 h 420353"/>
                      <a:gd name="connsiteX5" fmla="*/ 295694 w 2428891"/>
                      <a:gd name="connsiteY5" fmla="*/ 147589 h 420353"/>
                      <a:gd name="connsiteX0" fmla="*/ 581083 w 2291764"/>
                      <a:gd name="connsiteY0" fmla="*/ 97330 h 418136"/>
                      <a:gd name="connsiteX1" fmla="*/ 1246682 w 2291764"/>
                      <a:gd name="connsiteY1" fmla="*/ 234363 h 418136"/>
                      <a:gd name="connsiteX2" fmla="*/ 1881191 w 2291764"/>
                      <a:gd name="connsiteY2" fmla="*/ 11825 h 418136"/>
                      <a:gd name="connsiteX3" fmla="*/ 2223232 w 2291764"/>
                      <a:gd name="connsiteY3" fmla="*/ 278858 h 418136"/>
                      <a:gd name="connsiteX4" fmla="*/ 70321 w 2291764"/>
                      <a:gd name="connsiteY4" fmla="*/ 410998 h 418136"/>
                      <a:gd name="connsiteX5" fmla="*/ 581083 w 2291764"/>
                      <a:gd name="connsiteY5" fmla="*/ 97330 h 418136"/>
                      <a:gd name="connsiteX0" fmla="*/ 581083 w 2254300"/>
                      <a:gd name="connsiteY0" fmla="*/ 81542 h 400845"/>
                      <a:gd name="connsiteX1" fmla="*/ 1246682 w 2254300"/>
                      <a:gd name="connsiteY1" fmla="*/ 218575 h 400845"/>
                      <a:gd name="connsiteX2" fmla="*/ 1375042 w 2254300"/>
                      <a:gd name="connsiteY2" fmla="*/ 11373 h 400845"/>
                      <a:gd name="connsiteX3" fmla="*/ 2223232 w 2254300"/>
                      <a:gd name="connsiteY3" fmla="*/ 263070 h 400845"/>
                      <a:gd name="connsiteX4" fmla="*/ 70321 w 2254300"/>
                      <a:gd name="connsiteY4" fmla="*/ 395210 h 400845"/>
                      <a:gd name="connsiteX5" fmla="*/ 581083 w 2254300"/>
                      <a:gd name="connsiteY5" fmla="*/ 81542 h 40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4300" h="400845">
                        <a:moveTo>
                          <a:pt x="581083" y="81542"/>
                        </a:moveTo>
                        <a:cubicBezTo>
                          <a:pt x="764664" y="129541"/>
                          <a:pt x="1114356" y="230270"/>
                          <a:pt x="1246682" y="218575"/>
                        </a:cubicBezTo>
                        <a:cubicBezTo>
                          <a:pt x="1379009" y="206880"/>
                          <a:pt x="1302157" y="79268"/>
                          <a:pt x="1375042" y="11373"/>
                        </a:cubicBezTo>
                        <a:cubicBezTo>
                          <a:pt x="1447927" y="-56522"/>
                          <a:pt x="2440686" y="199097"/>
                          <a:pt x="2223232" y="263070"/>
                        </a:cubicBezTo>
                        <a:cubicBezTo>
                          <a:pt x="2005778" y="327043"/>
                          <a:pt x="344012" y="425465"/>
                          <a:pt x="70321" y="395210"/>
                        </a:cubicBezTo>
                        <a:cubicBezTo>
                          <a:pt x="-203370" y="364955"/>
                          <a:pt x="397502" y="33543"/>
                          <a:pt x="581083" y="81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4"/>
                  <p:cNvSpPr/>
                  <p:nvPr/>
                </p:nvSpPr>
                <p:spPr>
                  <a:xfrm rot="11658626">
                    <a:off x="4690224" y="4618734"/>
                    <a:ext cx="420146" cy="334607"/>
                  </a:xfrm>
                  <a:custGeom>
                    <a:avLst/>
                    <a:gdLst>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492570"/>
                      <a:gd name="connsiteY0" fmla="*/ 533400 h 1066800"/>
                      <a:gd name="connsiteX1" fmla="*/ 685800 w 1492570"/>
                      <a:gd name="connsiteY1" fmla="*/ 0 h 1066800"/>
                      <a:gd name="connsiteX2" fmla="*/ 1371600 w 1492570"/>
                      <a:gd name="connsiteY2" fmla="*/ 533400 h 1066800"/>
                      <a:gd name="connsiteX3" fmla="*/ 685800 w 1492570"/>
                      <a:gd name="connsiteY3" fmla="*/ 1066800 h 1066800"/>
                      <a:gd name="connsiteX4" fmla="*/ 0 w 1492570"/>
                      <a:gd name="connsiteY4" fmla="*/ 533400 h 1066800"/>
                      <a:gd name="connsiteX0" fmla="*/ 0 w 1486433"/>
                      <a:gd name="connsiteY0" fmla="*/ 533961 h 1068185"/>
                      <a:gd name="connsiteX1" fmla="*/ 685800 w 1486433"/>
                      <a:gd name="connsiteY1" fmla="*/ 561 h 1068185"/>
                      <a:gd name="connsiteX2" fmla="*/ 1380226 w 1486433"/>
                      <a:gd name="connsiteY2" fmla="*/ 430444 h 1068185"/>
                      <a:gd name="connsiteX3" fmla="*/ 685800 w 1486433"/>
                      <a:gd name="connsiteY3" fmla="*/ 1067361 h 1068185"/>
                      <a:gd name="connsiteX4" fmla="*/ 0 w 1486433"/>
                      <a:gd name="connsiteY4" fmla="*/ 533961 h 1068185"/>
                      <a:gd name="connsiteX0" fmla="*/ 136262 w 1622695"/>
                      <a:gd name="connsiteY0" fmla="*/ 533961 h 1067877"/>
                      <a:gd name="connsiteX1" fmla="*/ 822062 w 1622695"/>
                      <a:gd name="connsiteY1" fmla="*/ 561 h 1067877"/>
                      <a:gd name="connsiteX2" fmla="*/ 1516488 w 1622695"/>
                      <a:gd name="connsiteY2" fmla="*/ 430444 h 1067877"/>
                      <a:gd name="connsiteX3" fmla="*/ 822062 w 1622695"/>
                      <a:gd name="connsiteY3" fmla="*/ 1067361 h 1067877"/>
                      <a:gd name="connsiteX4" fmla="*/ 136262 w 1622695"/>
                      <a:gd name="connsiteY4" fmla="*/ 533961 h 1067877"/>
                      <a:gd name="connsiteX0" fmla="*/ 119863 w 1606296"/>
                      <a:gd name="connsiteY0" fmla="*/ 533961 h 1068185"/>
                      <a:gd name="connsiteX1" fmla="*/ 805663 w 1606296"/>
                      <a:gd name="connsiteY1" fmla="*/ 561 h 1068185"/>
                      <a:gd name="connsiteX2" fmla="*/ 1500089 w 1606296"/>
                      <a:gd name="connsiteY2" fmla="*/ 430444 h 1068185"/>
                      <a:gd name="connsiteX3" fmla="*/ 805663 w 1606296"/>
                      <a:gd name="connsiteY3" fmla="*/ 1067361 h 1068185"/>
                      <a:gd name="connsiteX4" fmla="*/ 119863 w 1606296"/>
                      <a:gd name="connsiteY4" fmla="*/ 533961 h 1068185"/>
                      <a:gd name="connsiteX0" fmla="*/ 91252 w 1577685"/>
                      <a:gd name="connsiteY0" fmla="*/ 533961 h 1067839"/>
                      <a:gd name="connsiteX1" fmla="*/ 777052 w 1577685"/>
                      <a:gd name="connsiteY1" fmla="*/ 561 h 1067839"/>
                      <a:gd name="connsiteX2" fmla="*/ 1471478 w 1577685"/>
                      <a:gd name="connsiteY2" fmla="*/ 430444 h 1067839"/>
                      <a:gd name="connsiteX3" fmla="*/ 777052 w 1577685"/>
                      <a:gd name="connsiteY3" fmla="*/ 1067361 h 1067839"/>
                      <a:gd name="connsiteX4" fmla="*/ 91252 w 1577685"/>
                      <a:gd name="connsiteY4" fmla="*/ 533961 h 1067839"/>
                      <a:gd name="connsiteX0" fmla="*/ 97023 w 1504750"/>
                      <a:gd name="connsiteY0" fmla="*/ 395458 h 1066948"/>
                      <a:gd name="connsiteX1" fmla="*/ 705185 w 1504750"/>
                      <a:gd name="connsiteY1" fmla="*/ 81 h 1066948"/>
                      <a:gd name="connsiteX2" fmla="*/ 1399611 w 1504750"/>
                      <a:gd name="connsiteY2" fmla="*/ 429964 h 1066948"/>
                      <a:gd name="connsiteX3" fmla="*/ 705185 w 1504750"/>
                      <a:gd name="connsiteY3" fmla="*/ 1066881 h 1066948"/>
                      <a:gd name="connsiteX4" fmla="*/ 97023 w 1504750"/>
                      <a:gd name="connsiteY4" fmla="*/ 395458 h 1066948"/>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6035 w 1427265"/>
                      <a:gd name="connsiteY0" fmla="*/ 395377 h 1066800"/>
                      <a:gd name="connsiteX1" fmla="*/ 704197 w 1427265"/>
                      <a:gd name="connsiteY1" fmla="*/ 0 h 1066800"/>
                      <a:gd name="connsiteX2" fmla="*/ 1329611 w 1427265"/>
                      <a:gd name="connsiteY2" fmla="*/ 395377 h 1066800"/>
                      <a:gd name="connsiteX3" fmla="*/ 704197 w 1427265"/>
                      <a:gd name="connsiteY3" fmla="*/ 1066800 h 1066800"/>
                      <a:gd name="connsiteX4" fmla="*/ 96035 w 1427265"/>
                      <a:gd name="connsiteY4" fmla="*/ 395377 h 1066800"/>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234672"/>
                      <a:gd name="connsiteY0" fmla="*/ 395377 h 409787"/>
                      <a:gd name="connsiteX1" fmla="*/ 608178 w 1234672"/>
                      <a:gd name="connsiteY1" fmla="*/ 0 h 409787"/>
                      <a:gd name="connsiteX2" fmla="*/ 1233592 w 1234672"/>
                      <a:gd name="connsiteY2" fmla="*/ 395377 h 409787"/>
                      <a:gd name="connsiteX3" fmla="*/ 625431 w 1234672"/>
                      <a:gd name="connsiteY3" fmla="*/ 255917 h 409787"/>
                      <a:gd name="connsiteX4" fmla="*/ 16 w 1234672"/>
                      <a:gd name="connsiteY4" fmla="*/ 395377 h 409787"/>
                      <a:gd name="connsiteX0" fmla="*/ 6278 w 1240934"/>
                      <a:gd name="connsiteY0" fmla="*/ 395377 h 414831"/>
                      <a:gd name="connsiteX1" fmla="*/ 614440 w 1240934"/>
                      <a:gd name="connsiteY1" fmla="*/ 0 h 414831"/>
                      <a:gd name="connsiteX2" fmla="*/ 1239854 w 1240934"/>
                      <a:gd name="connsiteY2" fmla="*/ 395377 h 414831"/>
                      <a:gd name="connsiteX3" fmla="*/ 631693 w 1240934"/>
                      <a:gd name="connsiteY3" fmla="*/ 255917 h 414831"/>
                      <a:gd name="connsiteX4" fmla="*/ 317406 w 1240934"/>
                      <a:gd name="connsiteY4" fmla="*/ 344066 h 414831"/>
                      <a:gd name="connsiteX5" fmla="*/ 6278 w 1240934"/>
                      <a:gd name="connsiteY5" fmla="*/ 395377 h 414831"/>
                      <a:gd name="connsiteX0" fmla="*/ 43 w 1234699"/>
                      <a:gd name="connsiteY0" fmla="*/ 395377 h 739943"/>
                      <a:gd name="connsiteX1" fmla="*/ 608205 w 1234699"/>
                      <a:gd name="connsiteY1" fmla="*/ 0 h 739943"/>
                      <a:gd name="connsiteX2" fmla="*/ 1233619 w 1234699"/>
                      <a:gd name="connsiteY2" fmla="*/ 395377 h 739943"/>
                      <a:gd name="connsiteX3" fmla="*/ 625458 w 1234699"/>
                      <a:gd name="connsiteY3" fmla="*/ 255917 h 739943"/>
                      <a:gd name="connsiteX4" fmla="*/ 576449 w 1234699"/>
                      <a:gd name="connsiteY4" fmla="*/ 738389 h 739943"/>
                      <a:gd name="connsiteX5" fmla="*/ 43 w 1234699"/>
                      <a:gd name="connsiteY5" fmla="*/ 395377 h 739943"/>
                      <a:gd name="connsiteX0" fmla="*/ 43 w 1234699"/>
                      <a:gd name="connsiteY0" fmla="*/ 395377 h 1234144"/>
                      <a:gd name="connsiteX1" fmla="*/ 608205 w 1234699"/>
                      <a:gd name="connsiteY1" fmla="*/ 0 h 1234144"/>
                      <a:gd name="connsiteX2" fmla="*/ 1233619 w 1234699"/>
                      <a:gd name="connsiteY2" fmla="*/ 395377 h 1234144"/>
                      <a:gd name="connsiteX3" fmla="*/ 957055 w 1234699"/>
                      <a:gd name="connsiteY3" fmla="*/ 1230127 h 1234144"/>
                      <a:gd name="connsiteX4" fmla="*/ 576449 w 1234699"/>
                      <a:gd name="connsiteY4" fmla="*/ 738389 h 1234144"/>
                      <a:gd name="connsiteX5" fmla="*/ 43 w 1234699"/>
                      <a:gd name="connsiteY5" fmla="*/ 395377 h 1234144"/>
                      <a:gd name="connsiteX0" fmla="*/ 1 w 1234657"/>
                      <a:gd name="connsiteY0" fmla="*/ 395377 h 1230127"/>
                      <a:gd name="connsiteX1" fmla="*/ 608163 w 1234657"/>
                      <a:gd name="connsiteY1" fmla="*/ 0 h 1230127"/>
                      <a:gd name="connsiteX2" fmla="*/ 1233577 w 1234657"/>
                      <a:gd name="connsiteY2" fmla="*/ 395377 h 1230127"/>
                      <a:gd name="connsiteX3" fmla="*/ 957013 w 1234657"/>
                      <a:gd name="connsiteY3" fmla="*/ 1230127 h 1230127"/>
                      <a:gd name="connsiteX4" fmla="*/ 609570 w 1234657"/>
                      <a:gd name="connsiteY4" fmla="*/ 390456 h 1230127"/>
                      <a:gd name="connsiteX5" fmla="*/ 1 w 1234657"/>
                      <a:gd name="connsiteY5" fmla="*/ 395377 h 1230127"/>
                      <a:gd name="connsiteX0" fmla="*/ 1 w 1251890"/>
                      <a:gd name="connsiteY0" fmla="*/ 395377 h 1237254"/>
                      <a:gd name="connsiteX1" fmla="*/ 608163 w 1251890"/>
                      <a:gd name="connsiteY1" fmla="*/ 0 h 1237254"/>
                      <a:gd name="connsiteX2" fmla="*/ 1233577 w 1251890"/>
                      <a:gd name="connsiteY2" fmla="*/ 395377 h 1237254"/>
                      <a:gd name="connsiteX3" fmla="*/ 1073809 w 1251890"/>
                      <a:gd name="connsiteY3" fmla="*/ 773182 h 1237254"/>
                      <a:gd name="connsiteX4" fmla="*/ 957013 w 1251890"/>
                      <a:gd name="connsiteY4" fmla="*/ 1230127 h 1237254"/>
                      <a:gd name="connsiteX5" fmla="*/ 609570 w 1251890"/>
                      <a:gd name="connsiteY5" fmla="*/ 390456 h 1237254"/>
                      <a:gd name="connsiteX6" fmla="*/ 1 w 1251890"/>
                      <a:gd name="connsiteY6" fmla="*/ 395377 h 1237254"/>
                      <a:gd name="connsiteX0" fmla="*/ 1 w 1245528"/>
                      <a:gd name="connsiteY0" fmla="*/ 395377 h 1230233"/>
                      <a:gd name="connsiteX1" fmla="*/ 608163 w 1245528"/>
                      <a:gd name="connsiteY1" fmla="*/ 0 h 1230233"/>
                      <a:gd name="connsiteX2" fmla="*/ 1233577 w 1245528"/>
                      <a:gd name="connsiteY2" fmla="*/ 395377 h 1230233"/>
                      <a:gd name="connsiteX3" fmla="*/ 941168 w 1245528"/>
                      <a:gd name="connsiteY3" fmla="*/ 448445 h 1230233"/>
                      <a:gd name="connsiteX4" fmla="*/ 957013 w 1245528"/>
                      <a:gd name="connsiteY4" fmla="*/ 1230127 h 1230233"/>
                      <a:gd name="connsiteX5" fmla="*/ 609570 w 1245528"/>
                      <a:gd name="connsiteY5" fmla="*/ 390456 h 1230233"/>
                      <a:gd name="connsiteX6" fmla="*/ 1 w 1245528"/>
                      <a:gd name="connsiteY6" fmla="*/ 395377 h 1230233"/>
                      <a:gd name="connsiteX0" fmla="*/ 1 w 1245532"/>
                      <a:gd name="connsiteY0" fmla="*/ 395377 h 1033116"/>
                      <a:gd name="connsiteX1" fmla="*/ 608163 w 1245532"/>
                      <a:gd name="connsiteY1" fmla="*/ 0 h 1033116"/>
                      <a:gd name="connsiteX2" fmla="*/ 1233577 w 1245532"/>
                      <a:gd name="connsiteY2" fmla="*/ 395377 h 1033116"/>
                      <a:gd name="connsiteX3" fmla="*/ 941168 w 1245532"/>
                      <a:gd name="connsiteY3" fmla="*/ 448445 h 1033116"/>
                      <a:gd name="connsiteX4" fmla="*/ 658573 w 1245532"/>
                      <a:gd name="connsiteY4" fmla="*/ 1032965 h 1033116"/>
                      <a:gd name="connsiteX5" fmla="*/ 609570 w 1245532"/>
                      <a:gd name="connsiteY5" fmla="*/ 390456 h 1033116"/>
                      <a:gd name="connsiteX6" fmla="*/ 1 w 1245532"/>
                      <a:gd name="connsiteY6" fmla="*/ 395377 h 1033116"/>
                      <a:gd name="connsiteX0" fmla="*/ 3265 w 1248792"/>
                      <a:gd name="connsiteY0" fmla="*/ 395377 h 1033062"/>
                      <a:gd name="connsiteX1" fmla="*/ 611427 w 1248792"/>
                      <a:gd name="connsiteY1" fmla="*/ 0 h 1033062"/>
                      <a:gd name="connsiteX2" fmla="*/ 1236841 w 1248792"/>
                      <a:gd name="connsiteY2" fmla="*/ 395377 h 1033062"/>
                      <a:gd name="connsiteX3" fmla="*/ 944432 w 1248792"/>
                      <a:gd name="connsiteY3" fmla="*/ 448445 h 1033062"/>
                      <a:gd name="connsiteX4" fmla="*/ 661837 w 1248792"/>
                      <a:gd name="connsiteY4" fmla="*/ 1032965 h 1033062"/>
                      <a:gd name="connsiteX5" fmla="*/ 380718 w 1248792"/>
                      <a:gd name="connsiteY5" fmla="*/ 402053 h 1033062"/>
                      <a:gd name="connsiteX6" fmla="*/ 3265 w 1248792"/>
                      <a:gd name="connsiteY6" fmla="*/ 395377 h 1033062"/>
                      <a:gd name="connsiteX0" fmla="*/ 3265 w 1245698"/>
                      <a:gd name="connsiteY0" fmla="*/ 395377 h 1032988"/>
                      <a:gd name="connsiteX1" fmla="*/ 611427 w 1245698"/>
                      <a:gd name="connsiteY1" fmla="*/ 0 h 1032988"/>
                      <a:gd name="connsiteX2" fmla="*/ 1236841 w 1245698"/>
                      <a:gd name="connsiteY2" fmla="*/ 395377 h 1032988"/>
                      <a:gd name="connsiteX3" fmla="*/ 811791 w 1245698"/>
                      <a:gd name="connsiteY3" fmla="*/ 425250 h 1032988"/>
                      <a:gd name="connsiteX4" fmla="*/ 661837 w 1245698"/>
                      <a:gd name="connsiteY4" fmla="*/ 1032965 h 1032988"/>
                      <a:gd name="connsiteX5" fmla="*/ 380718 w 1245698"/>
                      <a:gd name="connsiteY5" fmla="*/ 402053 h 1032988"/>
                      <a:gd name="connsiteX6" fmla="*/ 3265 w 1245698"/>
                      <a:gd name="connsiteY6" fmla="*/ 395377 h 1032988"/>
                      <a:gd name="connsiteX0" fmla="*/ 3265 w 1245698"/>
                      <a:gd name="connsiteY0" fmla="*/ 395377 h 638778"/>
                      <a:gd name="connsiteX1" fmla="*/ 611427 w 1245698"/>
                      <a:gd name="connsiteY1" fmla="*/ 0 h 638778"/>
                      <a:gd name="connsiteX2" fmla="*/ 1236841 w 1245698"/>
                      <a:gd name="connsiteY2" fmla="*/ 395377 h 638778"/>
                      <a:gd name="connsiteX3" fmla="*/ 811791 w 1245698"/>
                      <a:gd name="connsiteY3" fmla="*/ 425250 h 638778"/>
                      <a:gd name="connsiteX4" fmla="*/ 661837 w 1245698"/>
                      <a:gd name="connsiteY4" fmla="*/ 638643 h 638778"/>
                      <a:gd name="connsiteX5" fmla="*/ 380718 w 1245698"/>
                      <a:gd name="connsiteY5" fmla="*/ 402053 h 638778"/>
                      <a:gd name="connsiteX6" fmla="*/ 3265 w 1245698"/>
                      <a:gd name="connsiteY6" fmla="*/ 395377 h 638778"/>
                      <a:gd name="connsiteX0" fmla="*/ 3265 w 1245698"/>
                      <a:gd name="connsiteY0" fmla="*/ 395377 h 532034"/>
                      <a:gd name="connsiteX1" fmla="*/ 611427 w 1245698"/>
                      <a:gd name="connsiteY1" fmla="*/ 0 h 532034"/>
                      <a:gd name="connsiteX2" fmla="*/ 1236841 w 1245698"/>
                      <a:gd name="connsiteY2" fmla="*/ 395377 h 532034"/>
                      <a:gd name="connsiteX3" fmla="*/ 811791 w 1245698"/>
                      <a:gd name="connsiteY3" fmla="*/ 425250 h 532034"/>
                      <a:gd name="connsiteX4" fmla="*/ 602892 w 1245698"/>
                      <a:gd name="connsiteY4" fmla="*/ 525255 h 532034"/>
                      <a:gd name="connsiteX5" fmla="*/ 380718 w 1245698"/>
                      <a:gd name="connsiteY5" fmla="*/ 402053 h 532034"/>
                      <a:gd name="connsiteX6" fmla="*/ 3265 w 1245698"/>
                      <a:gd name="connsiteY6" fmla="*/ 395377 h 532034"/>
                      <a:gd name="connsiteX0" fmla="*/ 1483 w 1238650"/>
                      <a:gd name="connsiteY0" fmla="*/ 116002 h 252659"/>
                      <a:gd name="connsiteX1" fmla="*/ 529062 w 1238650"/>
                      <a:gd name="connsiteY1" fmla="*/ 0 h 252659"/>
                      <a:gd name="connsiteX2" fmla="*/ 1235059 w 1238650"/>
                      <a:gd name="connsiteY2" fmla="*/ 116002 h 252659"/>
                      <a:gd name="connsiteX3" fmla="*/ 810009 w 1238650"/>
                      <a:gd name="connsiteY3" fmla="*/ 145875 h 252659"/>
                      <a:gd name="connsiteX4" fmla="*/ 601110 w 1238650"/>
                      <a:gd name="connsiteY4" fmla="*/ 245880 h 252659"/>
                      <a:gd name="connsiteX5" fmla="*/ 378936 w 1238650"/>
                      <a:gd name="connsiteY5" fmla="*/ 122678 h 252659"/>
                      <a:gd name="connsiteX6" fmla="*/ 1483 w 1238650"/>
                      <a:gd name="connsiteY6" fmla="*/ 116002 h 252659"/>
                      <a:gd name="connsiteX0" fmla="*/ 698 w 1660931"/>
                      <a:gd name="connsiteY0" fmla="*/ 1342 h 515400"/>
                      <a:gd name="connsiteX1" fmla="*/ 951343 w 1660931"/>
                      <a:gd name="connsiteY1" fmla="*/ 262741 h 515400"/>
                      <a:gd name="connsiteX2" fmla="*/ 1657340 w 1660931"/>
                      <a:gd name="connsiteY2" fmla="*/ 378743 h 515400"/>
                      <a:gd name="connsiteX3" fmla="*/ 1232290 w 1660931"/>
                      <a:gd name="connsiteY3" fmla="*/ 408616 h 515400"/>
                      <a:gd name="connsiteX4" fmla="*/ 1023391 w 1660931"/>
                      <a:gd name="connsiteY4" fmla="*/ 508621 h 515400"/>
                      <a:gd name="connsiteX5" fmla="*/ 801217 w 1660931"/>
                      <a:gd name="connsiteY5" fmla="*/ 385419 h 515400"/>
                      <a:gd name="connsiteX6" fmla="*/ 698 w 1660931"/>
                      <a:gd name="connsiteY6" fmla="*/ 1342 h 515400"/>
                      <a:gd name="connsiteX0" fmla="*/ 698 w 2384237"/>
                      <a:gd name="connsiteY0" fmla="*/ 89403 h 597571"/>
                      <a:gd name="connsiteX1" fmla="*/ 951343 w 2384237"/>
                      <a:gd name="connsiteY1" fmla="*/ 350802 h 597571"/>
                      <a:gd name="connsiteX2" fmla="*/ 2382598 w 2384237"/>
                      <a:gd name="connsiteY2" fmla="*/ 1180 h 597571"/>
                      <a:gd name="connsiteX3" fmla="*/ 1232290 w 2384237"/>
                      <a:gd name="connsiteY3" fmla="*/ 496677 h 597571"/>
                      <a:gd name="connsiteX4" fmla="*/ 1023391 w 2384237"/>
                      <a:gd name="connsiteY4" fmla="*/ 596682 h 597571"/>
                      <a:gd name="connsiteX5" fmla="*/ 801217 w 2384237"/>
                      <a:gd name="connsiteY5" fmla="*/ 473480 h 597571"/>
                      <a:gd name="connsiteX6" fmla="*/ 698 w 2384237"/>
                      <a:gd name="connsiteY6" fmla="*/ 89403 h 597571"/>
                      <a:gd name="connsiteX0" fmla="*/ 7057 w 2389155"/>
                      <a:gd name="connsiteY0" fmla="*/ 92284 h 600452"/>
                      <a:gd name="connsiteX1" fmla="*/ 1320332 w 2389155"/>
                      <a:gd name="connsiteY1" fmla="*/ 255657 h 600452"/>
                      <a:gd name="connsiteX2" fmla="*/ 2388957 w 2389155"/>
                      <a:gd name="connsiteY2" fmla="*/ 4061 h 600452"/>
                      <a:gd name="connsiteX3" fmla="*/ 1238649 w 2389155"/>
                      <a:gd name="connsiteY3" fmla="*/ 499558 h 600452"/>
                      <a:gd name="connsiteX4" fmla="*/ 1029750 w 2389155"/>
                      <a:gd name="connsiteY4" fmla="*/ 599563 h 600452"/>
                      <a:gd name="connsiteX5" fmla="*/ 807576 w 2389155"/>
                      <a:gd name="connsiteY5" fmla="*/ 476361 h 600452"/>
                      <a:gd name="connsiteX6" fmla="*/ 7057 w 2389155"/>
                      <a:gd name="connsiteY6" fmla="*/ 92284 h 600452"/>
                      <a:gd name="connsiteX0" fmla="*/ 892 w 2384211"/>
                      <a:gd name="connsiteY0" fmla="*/ 89496 h 597664"/>
                      <a:gd name="connsiteX1" fmla="*/ 971685 w 2384211"/>
                      <a:gd name="connsiteY1" fmla="*/ 345994 h 597664"/>
                      <a:gd name="connsiteX2" fmla="*/ 2382792 w 2384211"/>
                      <a:gd name="connsiteY2" fmla="*/ 1273 h 597664"/>
                      <a:gd name="connsiteX3" fmla="*/ 1232484 w 2384211"/>
                      <a:gd name="connsiteY3" fmla="*/ 496770 h 597664"/>
                      <a:gd name="connsiteX4" fmla="*/ 1023585 w 2384211"/>
                      <a:gd name="connsiteY4" fmla="*/ 596775 h 597664"/>
                      <a:gd name="connsiteX5" fmla="*/ 801411 w 2384211"/>
                      <a:gd name="connsiteY5" fmla="*/ 473573 h 597664"/>
                      <a:gd name="connsiteX6" fmla="*/ 892 w 2384211"/>
                      <a:gd name="connsiteY6" fmla="*/ 89496 h 597664"/>
                      <a:gd name="connsiteX0" fmla="*/ 892 w 2424191"/>
                      <a:gd name="connsiteY0" fmla="*/ 92304 h 669602"/>
                      <a:gd name="connsiteX1" fmla="*/ 971685 w 2424191"/>
                      <a:gd name="connsiteY1" fmla="*/ 348802 h 669602"/>
                      <a:gd name="connsiteX2" fmla="*/ 2382792 w 2424191"/>
                      <a:gd name="connsiteY2" fmla="*/ 4081 h 669602"/>
                      <a:gd name="connsiteX3" fmla="*/ 1957743 w 2424191"/>
                      <a:gd name="connsiteY3" fmla="*/ 631913 h 669602"/>
                      <a:gd name="connsiteX4" fmla="*/ 1023585 w 2424191"/>
                      <a:gd name="connsiteY4" fmla="*/ 599583 h 669602"/>
                      <a:gd name="connsiteX5" fmla="*/ 801411 w 2424191"/>
                      <a:gd name="connsiteY5" fmla="*/ 476381 h 669602"/>
                      <a:gd name="connsiteX6" fmla="*/ 892 w 2424191"/>
                      <a:gd name="connsiteY6" fmla="*/ 92304 h 669602"/>
                      <a:gd name="connsiteX0" fmla="*/ 228992 w 2652291"/>
                      <a:gd name="connsiteY0" fmla="*/ 92304 h 691231"/>
                      <a:gd name="connsiteX1" fmla="*/ 1199785 w 2652291"/>
                      <a:gd name="connsiteY1" fmla="*/ 348802 h 691231"/>
                      <a:gd name="connsiteX2" fmla="*/ 2610892 w 2652291"/>
                      <a:gd name="connsiteY2" fmla="*/ 4081 h 691231"/>
                      <a:gd name="connsiteX3" fmla="*/ 2185843 w 2652291"/>
                      <a:gd name="connsiteY3" fmla="*/ 631913 h 691231"/>
                      <a:gd name="connsiteX4" fmla="*/ 1251685 w 2652291"/>
                      <a:gd name="connsiteY4" fmla="*/ 599583 h 691231"/>
                      <a:gd name="connsiteX5" fmla="*/ 1029511 w 2652291"/>
                      <a:gd name="connsiteY5" fmla="*/ 476381 h 691231"/>
                      <a:gd name="connsiteX6" fmla="*/ 57841 w 2652291"/>
                      <a:gd name="connsiteY6" fmla="*/ 680941 h 691231"/>
                      <a:gd name="connsiteX7" fmla="*/ 228992 w 2652291"/>
                      <a:gd name="connsiteY7" fmla="*/ 92304 h 691231"/>
                      <a:gd name="connsiteX0" fmla="*/ 228992 w 2652291"/>
                      <a:gd name="connsiteY0" fmla="*/ 92304 h 714682"/>
                      <a:gd name="connsiteX1" fmla="*/ 1199785 w 2652291"/>
                      <a:gd name="connsiteY1" fmla="*/ 348802 h 714682"/>
                      <a:gd name="connsiteX2" fmla="*/ 2610892 w 2652291"/>
                      <a:gd name="connsiteY2" fmla="*/ 4081 h 714682"/>
                      <a:gd name="connsiteX3" fmla="*/ 2185843 w 2652291"/>
                      <a:gd name="connsiteY3" fmla="*/ 631913 h 714682"/>
                      <a:gd name="connsiteX4" fmla="*/ 1251685 w 2652291"/>
                      <a:gd name="connsiteY4" fmla="*/ 599583 h 714682"/>
                      <a:gd name="connsiteX5" fmla="*/ 767613 w 2652291"/>
                      <a:gd name="connsiteY5" fmla="*/ 687137 h 714682"/>
                      <a:gd name="connsiteX6" fmla="*/ 57841 w 2652291"/>
                      <a:gd name="connsiteY6" fmla="*/ 680941 h 714682"/>
                      <a:gd name="connsiteX7" fmla="*/ 228992 w 2652291"/>
                      <a:gd name="connsiteY7" fmla="*/ 92304 h 714682"/>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767613 w 2650572"/>
                      <a:gd name="connsiteY5" fmla="*/ 687137 h 739238"/>
                      <a:gd name="connsiteX6" fmla="*/ 57841 w 2650572"/>
                      <a:gd name="connsiteY6" fmla="*/ 680941 h 739238"/>
                      <a:gd name="connsiteX7" fmla="*/ 228992 w 2650572"/>
                      <a:gd name="connsiteY7" fmla="*/ 92304 h 739238"/>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597363 w 2650572"/>
                      <a:gd name="connsiteY5" fmla="*/ 718743 h 739238"/>
                      <a:gd name="connsiteX6" fmla="*/ 57841 w 2650572"/>
                      <a:gd name="connsiteY6" fmla="*/ 680941 h 739238"/>
                      <a:gd name="connsiteX7" fmla="*/ 228992 w 2650572"/>
                      <a:gd name="connsiteY7" fmla="*/ 92304 h 739238"/>
                      <a:gd name="connsiteX0" fmla="*/ 387175 w 2808755"/>
                      <a:gd name="connsiteY0" fmla="*/ 92304 h 739464"/>
                      <a:gd name="connsiteX1" fmla="*/ 1357968 w 2808755"/>
                      <a:gd name="connsiteY1" fmla="*/ 348802 h 739464"/>
                      <a:gd name="connsiteX2" fmla="*/ 2769075 w 2808755"/>
                      <a:gd name="connsiteY2" fmla="*/ 4081 h 739464"/>
                      <a:gd name="connsiteX3" fmla="*/ 2344026 w 2808755"/>
                      <a:gd name="connsiteY3" fmla="*/ 631913 h 739464"/>
                      <a:gd name="connsiteX4" fmla="*/ 1550892 w 2808755"/>
                      <a:gd name="connsiteY4" fmla="*/ 736820 h 739464"/>
                      <a:gd name="connsiteX5" fmla="*/ 755546 w 2808755"/>
                      <a:gd name="connsiteY5" fmla="*/ 718743 h 739464"/>
                      <a:gd name="connsiteX6" fmla="*/ 36016 w 2808755"/>
                      <a:gd name="connsiteY6" fmla="*/ 527025 h 739464"/>
                      <a:gd name="connsiteX7" fmla="*/ 387175 w 2808755"/>
                      <a:gd name="connsiteY7" fmla="*/ 92304 h 739464"/>
                      <a:gd name="connsiteX0" fmla="*/ 410515 w 2832095"/>
                      <a:gd name="connsiteY0" fmla="*/ 92304 h 745050"/>
                      <a:gd name="connsiteX1" fmla="*/ 1381308 w 2832095"/>
                      <a:gd name="connsiteY1" fmla="*/ 348802 h 745050"/>
                      <a:gd name="connsiteX2" fmla="*/ 2792415 w 2832095"/>
                      <a:gd name="connsiteY2" fmla="*/ 4081 h 745050"/>
                      <a:gd name="connsiteX3" fmla="*/ 2367366 w 2832095"/>
                      <a:gd name="connsiteY3" fmla="*/ 631913 h 745050"/>
                      <a:gd name="connsiteX4" fmla="*/ 1574232 w 2832095"/>
                      <a:gd name="connsiteY4" fmla="*/ 736820 h 745050"/>
                      <a:gd name="connsiteX5" fmla="*/ 59356 w 2832095"/>
                      <a:gd name="connsiteY5" fmla="*/ 527025 h 745050"/>
                      <a:gd name="connsiteX6" fmla="*/ 410515 w 2832095"/>
                      <a:gd name="connsiteY6" fmla="*/ 92304 h 745050"/>
                      <a:gd name="connsiteX0" fmla="*/ 379359 w 2800939"/>
                      <a:gd name="connsiteY0" fmla="*/ 92304 h 745050"/>
                      <a:gd name="connsiteX1" fmla="*/ 1350152 w 2800939"/>
                      <a:gd name="connsiteY1" fmla="*/ 348802 h 745050"/>
                      <a:gd name="connsiteX2" fmla="*/ 2761259 w 2800939"/>
                      <a:gd name="connsiteY2" fmla="*/ 4081 h 745050"/>
                      <a:gd name="connsiteX3" fmla="*/ 2336210 w 2800939"/>
                      <a:gd name="connsiteY3" fmla="*/ 631913 h 745050"/>
                      <a:gd name="connsiteX4" fmla="*/ 1543076 w 2800939"/>
                      <a:gd name="connsiteY4" fmla="*/ 736820 h 745050"/>
                      <a:gd name="connsiteX5" fmla="*/ 63065 w 2800939"/>
                      <a:gd name="connsiteY5" fmla="*/ 238681 h 745050"/>
                      <a:gd name="connsiteX6" fmla="*/ 379359 w 2800939"/>
                      <a:gd name="connsiteY6" fmla="*/ 92304 h 745050"/>
                      <a:gd name="connsiteX0" fmla="*/ 379359 w 2791362"/>
                      <a:gd name="connsiteY0" fmla="*/ 92304 h 743302"/>
                      <a:gd name="connsiteX1" fmla="*/ 1350152 w 2791362"/>
                      <a:gd name="connsiteY1" fmla="*/ 348802 h 743302"/>
                      <a:gd name="connsiteX2" fmla="*/ 2761259 w 2791362"/>
                      <a:gd name="connsiteY2" fmla="*/ 4081 h 743302"/>
                      <a:gd name="connsiteX3" fmla="*/ 2336210 w 2791362"/>
                      <a:gd name="connsiteY3" fmla="*/ 631913 h 743302"/>
                      <a:gd name="connsiteX4" fmla="*/ 2589578 w 2791362"/>
                      <a:gd name="connsiteY4" fmla="*/ 279125 h 743302"/>
                      <a:gd name="connsiteX5" fmla="*/ 1543076 w 2791362"/>
                      <a:gd name="connsiteY5" fmla="*/ 736820 h 743302"/>
                      <a:gd name="connsiteX6" fmla="*/ 63065 w 2791362"/>
                      <a:gd name="connsiteY6" fmla="*/ 238681 h 743302"/>
                      <a:gd name="connsiteX7" fmla="*/ 379359 w 2791362"/>
                      <a:gd name="connsiteY7" fmla="*/ 92304 h 743302"/>
                      <a:gd name="connsiteX0" fmla="*/ 379359 w 3363253"/>
                      <a:gd name="connsiteY0" fmla="*/ 327294 h 978292"/>
                      <a:gd name="connsiteX1" fmla="*/ 1350152 w 3363253"/>
                      <a:gd name="connsiteY1" fmla="*/ 583792 h 978292"/>
                      <a:gd name="connsiteX2" fmla="*/ 2761259 w 3363253"/>
                      <a:gd name="connsiteY2" fmla="*/ 239071 h 978292"/>
                      <a:gd name="connsiteX3" fmla="*/ 3361322 w 3363253"/>
                      <a:gd name="connsiteY3" fmla="*/ 7290 h 978292"/>
                      <a:gd name="connsiteX4" fmla="*/ 2589578 w 3363253"/>
                      <a:gd name="connsiteY4" fmla="*/ 514115 h 978292"/>
                      <a:gd name="connsiteX5" fmla="*/ 1543076 w 3363253"/>
                      <a:gd name="connsiteY5" fmla="*/ 971810 h 978292"/>
                      <a:gd name="connsiteX6" fmla="*/ 63065 w 3363253"/>
                      <a:gd name="connsiteY6" fmla="*/ 473671 h 978292"/>
                      <a:gd name="connsiteX7" fmla="*/ 379359 w 3363253"/>
                      <a:gd name="connsiteY7" fmla="*/ 327294 h 978292"/>
                      <a:gd name="connsiteX0" fmla="*/ 379359 w 2853885"/>
                      <a:gd name="connsiteY0" fmla="*/ 88806 h 739804"/>
                      <a:gd name="connsiteX1" fmla="*/ 1350152 w 2853885"/>
                      <a:gd name="connsiteY1" fmla="*/ 345304 h 739804"/>
                      <a:gd name="connsiteX2" fmla="*/ 2761259 w 2853885"/>
                      <a:gd name="connsiteY2" fmla="*/ 583 h 739804"/>
                      <a:gd name="connsiteX3" fmla="*/ 2589578 w 2853885"/>
                      <a:gd name="connsiteY3" fmla="*/ 275627 h 739804"/>
                      <a:gd name="connsiteX4" fmla="*/ 1543076 w 2853885"/>
                      <a:gd name="connsiteY4" fmla="*/ 733322 h 739804"/>
                      <a:gd name="connsiteX5" fmla="*/ 63065 w 2853885"/>
                      <a:gd name="connsiteY5" fmla="*/ 235183 h 739804"/>
                      <a:gd name="connsiteX6" fmla="*/ 379359 w 2853885"/>
                      <a:gd name="connsiteY6" fmla="*/ 88806 h 739804"/>
                      <a:gd name="connsiteX0" fmla="*/ 379359 w 2638303"/>
                      <a:gd name="connsiteY0" fmla="*/ 136221 h 787219"/>
                      <a:gd name="connsiteX1" fmla="*/ 1350152 w 2638303"/>
                      <a:gd name="connsiteY1" fmla="*/ 392719 h 787219"/>
                      <a:gd name="connsiteX2" fmla="*/ 2101983 w 2638303"/>
                      <a:gd name="connsiteY2" fmla="*/ 457 h 787219"/>
                      <a:gd name="connsiteX3" fmla="*/ 2589578 w 2638303"/>
                      <a:gd name="connsiteY3" fmla="*/ 323042 h 787219"/>
                      <a:gd name="connsiteX4" fmla="*/ 1543076 w 2638303"/>
                      <a:gd name="connsiteY4" fmla="*/ 780737 h 787219"/>
                      <a:gd name="connsiteX5" fmla="*/ 63065 w 2638303"/>
                      <a:gd name="connsiteY5" fmla="*/ 282598 h 787219"/>
                      <a:gd name="connsiteX6" fmla="*/ 379359 w 2638303"/>
                      <a:gd name="connsiteY6" fmla="*/ 136221 h 787219"/>
                      <a:gd name="connsiteX0" fmla="*/ 390931 w 2644581"/>
                      <a:gd name="connsiteY0" fmla="*/ 135891 h 786889"/>
                      <a:gd name="connsiteX1" fmla="*/ 1864745 w 2644581"/>
                      <a:gd name="connsiteY1" fmla="*/ 282184 h 786889"/>
                      <a:gd name="connsiteX2" fmla="*/ 2113555 w 2644581"/>
                      <a:gd name="connsiteY2" fmla="*/ 127 h 786889"/>
                      <a:gd name="connsiteX3" fmla="*/ 2601150 w 2644581"/>
                      <a:gd name="connsiteY3" fmla="*/ 322712 h 786889"/>
                      <a:gd name="connsiteX4" fmla="*/ 1554648 w 2644581"/>
                      <a:gd name="connsiteY4" fmla="*/ 780407 h 786889"/>
                      <a:gd name="connsiteX5" fmla="*/ 74637 w 2644581"/>
                      <a:gd name="connsiteY5" fmla="*/ 282268 h 786889"/>
                      <a:gd name="connsiteX6" fmla="*/ 390931 w 2644581"/>
                      <a:gd name="connsiteY6" fmla="*/ 135891 h 786889"/>
                      <a:gd name="connsiteX0" fmla="*/ 390931 w 2581353"/>
                      <a:gd name="connsiteY0" fmla="*/ 143518 h 803668"/>
                      <a:gd name="connsiteX1" fmla="*/ 1864745 w 2581353"/>
                      <a:gd name="connsiteY1" fmla="*/ 289811 h 803668"/>
                      <a:gd name="connsiteX2" fmla="*/ 2113555 w 2581353"/>
                      <a:gd name="connsiteY2" fmla="*/ 7754 h 803668"/>
                      <a:gd name="connsiteX3" fmla="*/ 2534243 w 2581353"/>
                      <a:gd name="connsiteY3" fmla="*/ 657112 h 803668"/>
                      <a:gd name="connsiteX4" fmla="*/ 1554648 w 2581353"/>
                      <a:gd name="connsiteY4" fmla="*/ 788034 h 803668"/>
                      <a:gd name="connsiteX5" fmla="*/ 74637 w 2581353"/>
                      <a:gd name="connsiteY5" fmla="*/ 289895 h 803668"/>
                      <a:gd name="connsiteX6" fmla="*/ 390931 w 2581353"/>
                      <a:gd name="connsiteY6" fmla="*/ 143518 h 803668"/>
                      <a:gd name="connsiteX0" fmla="*/ 377783 w 2575552"/>
                      <a:gd name="connsiteY0" fmla="*/ 140759 h 800909"/>
                      <a:gd name="connsiteX1" fmla="*/ 1268685 w 2575552"/>
                      <a:gd name="connsiteY1" fmla="*/ 343536 h 800909"/>
                      <a:gd name="connsiteX2" fmla="*/ 2100407 w 2575552"/>
                      <a:gd name="connsiteY2" fmla="*/ 4995 h 800909"/>
                      <a:gd name="connsiteX3" fmla="*/ 2521095 w 2575552"/>
                      <a:gd name="connsiteY3" fmla="*/ 654353 h 800909"/>
                      <a:gd name="connsiteX4" fmla="*/ 1541500 w 2575552"/>
                      <a:gd name="connsiteY4" fmla="*/ 785275 h 800909"/>
                      <a:gd name="connsiteX5" fmla="*/ 61489 w 2575552"/>
                      <a:gd name="connsiteY5" fmla="*/ 287136 h 800909"/>
                      <a:gd name="connsiteX6" fmla="*/ 377783 w 2575552"/>
                      <a:gd name="connsiteY6" fmla="*/ 140759 h 800909"/>
                      <a:gd name="connsiteX0" fmla="*/ 377783 w 2575552"/>
                      <a:gd name="connsiteY0" fmla="*/ 140759 h 661956"/>
                      <a:gd name="connsiteX1" fmla="*/ 1268685 w 2575552"/>
                      <a:gd name="connsiteY1" fmla="*/ 343536 h 661956"/>
                      <a:gd name="connsiteX2" fmla="*/ 2100407 w 2575552"/>
                      <a:gd name="connsiteY2" fmla="*/ 4995 h 661956"/>
                      <a:gd name="connsiteX3" fmla="*/ 2521095 w 2575552"/>
                      <a:gd name="connsiteY3" fmla="*/ 654353 h 661956"/>
                      <a:gd name="connsiteX4" fmla="*/ 724542 w 2575552"/>
                      <a:gd name="connsiteY4" fmla="*/ 592900 h 661956"/>
                      <a:gd name="connsiteX5" fmla="*/ 61489 w 2575552"/>
                      <a:gd name="connsiteY5" fmla="*/ 287136 h 661956"/>
                      <a:gd name="connsiteX6" fmla="*/ 377783 w 2575552"/>
                      <a:gd name="connsiteY6" fmla="*/ 140759 h 661956"/>
                      <a:gd name="connsiteX0" fmla="*/ 377783 w 2503813"/>
                      <a:gd name="connsiteY0" fmla="*/ 136405 h 597137"/>
                      <a:gd name="connsiteX1" fmla="*/ 1268685 w 2503813"/>
                      <a:gd name="connsiteY1" fmla="*/ 339182 h 597137"/>
                      <a:gd name="connsiteX2" fmla="*/ 2100407 w 2503813"/>
                      <a:gd name="connsiteY2" fmla="*/ 641 h 597137"/>
                      <a:gd name="connsiteX3" fmla="*/ 2442448 w 2503813"/>
                      <a:gd name="connsiteY3" fmla="*/ 267674 h 597137"/>
                      <a:gd name="connsiteX4" fmla="*/ 724542 w 2503813"/>
                      <a:gd name="connsiteY4" fmla="*/ 588546 h 597137"/>
                      <a:gd name="connsiteX5" fmla="*/ 61489 w 2503813"/>
                      <a:gd name="connsiteY5" fmla="*/ 282782 h 597137"/>
                      <a:gd name="connsiteX6" fmla="*/ 377783 w 2503813"/>
                      <a:gd name="connsiteY6" fmla="*/ 136405 h 597137"/>
                      <a:gd name="connsiteX0" fmla="*/ 377783 w 2442448"/>
                      <a:gd name="connsiteY0" fmla="*/ 136693 h 597425"/>
                      <a:gd name="connsiteX1" fmla="*/ 1268685 w 2442448"/>
                      <a:gd name="connsiteY1" fmla="*/ 339470 h 597425"/>
                      <a:gd name="connsiteX2" fmla="*/ 2100407 w 2442448"/>
                      <a:gd name="connsiteY2" fmla="*/ 929 h 597425"/>
                      <a:gd name="connsiteX3" fmla="*/ 2442448 w 2442448"/>
                      <a:gd name="connsiteY3" fmla="*/ 267962 h 597425"/>
                      <a:gd name="connsiteX4" fmla="*/ 724542 w 2442448"/>
                      <a:gd name="connsiteY4" fmla="*/ 588834 h 597425"/>
                      <a:gd name="connsiteX5" fmla="*/ 61489 w 2442448"/>
                      <a:gd name="connsiteY5" fmla="*/ 283070 h 597425"/>
                      <a:gd name="connsiteX6" fmla="*/ 377783 w 2442448"/>
                      <a:gd name="connsiteY6" fmla="*/ 136693 h 597425"/>
                      <a:gd name="connsiteX0" fmla="*/ 32584 w 2097249"/>
                      <a:gd name="connsiteY0" fmla="*/ 136693 h 597425"/>
                      <a:gd name="connsiteX1" fmla="*/ 923486 w 2097249"/>
                      <a:gd name="connsiteY1" fmla="*/ 339470 h 597425"/>
                      <a:gd name="connsiteX2" fmla="*/ 1755208 w 2097249"/>
                      <a:gd name="connsiteY2" fmla="*/ 929 h 597425"/>
                      <a:gd name="connsiteX3" fmla="*/ 2097249 w 2097249"/>
                      <a:gd name="connsiteY3" fmla="*/ 267962 h 597425"/>
                      <a:gd name="connsiteX4" fmla="*/ 379343 w 2097249"/>
                      <a:gd name="connsiteY4" fmla="*/ 588834 h 597425"/>
                      <a:gd name="connsiteX5" fmla="*/ 32584 w 2097249"/>
                      <a:gd name="connsiteY5" fmla="*/ 136693 h 597425"/>
                      <a:gd name="connsiteX0" fmla="*/ 255037 w 2319702"/>
                      <a:gd name="connsiteY0" fmla="*/ 136693 h 415655"/>
                      <a:gd name="connsiteX1" fmla="*/ 1145939 w 2319702"/>
                      <a:gd name="connsiteY1" fmla="*/ 339470 h 415655"/>
                      <a:gd name="connsiteX2" fmla="*/ 1977661 w 2319702"/>
                      <a:gd name="connsiteY2" fmla="*/ 929 h 415655"/>
                      <a:gd name="connsiteX3" fmla="*/ 2319702 w 2319702"/>
                      <a:gd name="connsiteY3" fmla="*/ 267962 h 415655"/>
                      <a:gd name="connsiteX4" fmla="*/ 166791 w 2319702"/>
                      <a:gd name="connsiteY4" fmla="*/ 400102 h 415655"/>
                      <a:gd name="connsiteX5" fmla="*/ 255037 w 2319702"/>
                      <a:gd name="connsiteY5" fmla="*/ 136693 h 415655"/>
                      <a:gd name="connsiteX0" fmla="*/ 263274 w 2327939"/>
                      <a:gd name="connsiteY0" fmla="*/ 135959 h 414921"/>
                      <a:gd name="connsiteX1" fmla="*/ 1351389 w 2327939"/>
                      <a:gd name="connsiteY1" fmla="*/ 222733 h 414921"/>
                      <a:gd name="connsiteX2" fmla="*/ 1985898 w 2327939"/>
                      <a:gd name="connsiteY2" fmla="*/ 195 h 414921"/>
                      <a:gd name="connsiteX3" fmla="*/ 2327939 w 2327939"/>
                      <a:gd name="connsiteY3" fmla="*/ 267228 h 414921"/>
                      <a:gd name="connsiteX4" fmla="*/ 175028 w 2327939"/>
                      <a:gd name="connsiteY4" fmla="*/ 399368 h 414921"/>
                      <a:gd name="connsiteX5" fmla="*/ 263274 w 2327939"/>
                      <a:gd name="connsiteY5" fmla="*/ 135959 h 414921"/>
                      <a:gd name="connsiteX0" fmla="*/ 248493 w 2313158"/>
                      <a:gd name="connsiteY0" fmla="*/ 135959 h 414921"/>
                      <a:gd name="connsiteX1" fmla="*/ 1336608 w 2313158"/>
                      <a:gd name="connsiteY1" fmla="*/ 222733 h 414921"/>
                      <a:gd name="connsiteX2" fmla="*/ 1971117 w 2313158"/>
                      <a:gd name="connsiteY2" fmla="*/ 195 h 414921"/>
                      <a:gd name="connsiteX3" fmla="*/ 2313158 w 2313158"/>
                      <a:gd name="connsiteY3" fmla="*/ 267228 h 414921"/>
                      <a:gd name="connsiteX4" fmla="*/ 160247 w 2313158"/>
                      <a:gd name="connsiteY4" fmla="*/ 399368 h 414921"/>
                      <a:gd name="connsiteX5" fmla="*/ 248493 w 2313158"/>
                      <a:gd name="connsiteY5" fmla="*/ 135959 h 414921"/>
                      <a:gd name="connsiteX0" fmla="*/ 248493 w 2313158"/>
                      <a:gd name="connsiteY0" fmla="*/ 135959 h 417871"/>
                      <a:gd name="connsiteX1" fmla="*/ 1336608 w 2313158"/>
                      <a:gd name="connsiteY1" fmla="*/ 222733 h 417871"/>
                      <a:gd name="connsiteX2" fmla="*/ 1971117 w 2313158"/>
                      <a:gd name="connsiteY2" fmla="*/ 195 h 417871"/>
                      <a:gd name="connsiteX3" fmla="*/ 2313158 w 2313158"/>
                      <a:gd name="connsiteY3" fmla="*/ 267228 h 417871"/>
                      <a:gd name="connsiteX4" fmla="*/ 160247 w 2313158"/>
                      <a:gd name="connsiteY4" fmla="*/ 399368 h 417871"/>
                      <a:gd name="connsiteX5" fmla="*/ 248493 w 2313158"/>
                      <a:gd name="connsiteY5" fmla="*/ 135959 h 417871"/>
                      <a:gd name="connsiteX0" fmla="*/ 248493 w 2549589"/>
                      <a:gd name="connsiteY0" fmla="*/ 135959 h 417871"/>
                      <a:gd name="connsiteX1" fmla="*/ 1336608 w 2549589"/>
                      <a:gd name="connsiteY1" fmla="*/ 222733 h 417871"/>
                      <a:gd name="connsiteX2" fmla="*/ 1971117 w 2549589"/>
                      <a:gd name="connsiteY2" fmla="*/ 195 h 417871"/>
                      <a:gd name="connsiteX3" fmla="*/ 2313158 w 2549589"/>
                      <a:gd name="connsiteY3" fmla="*/ 267228 h 417871"/>
                      <a:gd name="connsiteX4" fmla="*/ 160247 w 2549589"/>
                      <a:gd name="connsiteY4" fmla="*/ 399368 h 417871"/>
                      <a:gd name="connsiteX5" fmla="*/ 248493 w 2549589"/>
                      <a:gd name="connsiteY5" fmla="*/ 135959 h 417871"/>
                      <a:gd name="connsiteX0" fmla="*/ 248493 w 2549589"/>
                      <a:gd name="connsiteY0" fmla="*/ 135959 h 402543"/>
                      <a:gd name="connsiteX1" fmla="*/ 1336608 w 2549589"/>
                      <a:gd name="connsiteY1" fmla="*/ 222733 h 402543"/>
                      <a:gd name="connsiteX2" fmla="*/ 1971117 w 2549589"/>
                      <a:gd name="connsiteY2" fmla="*/ 195 h 402543"/>
                      <a:gd name="connsiteX3" fmla="*/ 2313158 w 2549589"/>
                      <a:gd name="connsiteY3" fmla="*/ 267228 h 402543"/>
                      <a:gd name="connsiteX4" fmla="*/ 160247 w 2549589"/>
                      <a:gd name="connsiteY4" fmla="*/ 399368 h 402543"/>
                      <a:gd name="connsiteX5" fmla="*/ 248493 w 2549589"/>
                      <a:gd name="connsiteY5" fmla="*/ 135959 h 402543"/>
                      <a:gd name="connsiteX0" fmla="*/ 416275 w 2717371"/>
                      <a:gd name="connsiteY0" fmla="*/ 135959 h 426609"/>
                      <a:gd name="connsiteX1" fmla="*/ 1504390 w 2717371"/>
                      <a:gd name="connsiteY1" fmla="*/ 222733 h 426609"/>
                      <a:gd name="connsiteX2" fmla="*/ 2138899 w 2717371"/>
                      <a:gd name="connsiteY2" fmla="*/ 195 h 426609"/>
                      <a:gd name="connsiteX3" fmla="*/ 2480940 w 2717371"/>
                      <a:gd name="connsiteY3" fmla="*/ 267228 h 426609"/>
                      <a:gd name="connsiteX4" fmla="*/ 328029 w 2717371"/>
                      <a:gd name="connsiteY4" fmla="*/ 399368 h 426609"/>
                      <a:gd name="connsiteX5" fmla="*/ 416275 w 2717371"/>
                      <a:gd name="connsiteY5" fmla="*/ 135959 h 426609"/>
                      <a:gd name="connsiteX0" fmla="*/ 284265 w 2585361"/>
                      <a:gd name="connsiteY0" fmla="*/ 135959 h 406617"/>
                      <a:gd name="connsiteX1" fmla="*/ 1372380 w 2585361"/>
                      <a:gd name="connsiteY1" fmla="*/ 222733 h 406617"/>
                      <a:gd name="connsiteX2" fmla="*/ 2006889 w 2585361"/>
                      <a:gd name="connsiteY2" fmla="*/ 195 h 406617"/>
                      <a:gd name="connsiteX3" fmla="*/ 2348930 w 2585361"/>
                      <a:gd name="connsiteY3" fmla="*/ 267228 h 406617"/>
                      <a:gd name="connsiteX4" fmla="*/ 196019 w 2585361"/>
                      <a:gd name="connsiteY4" fmla="*/ 399368 h 406617"/>
                      <a:gd name="connsiteX5" fmla="*/ 284265 w 2585361"/>
                      <a:gd name="connsiteY5" fmla="*/ 135959 h 406617"/>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95694 w 2428891"/>
                      <a:gd name="connsiteY0" fmla="*/ 147589 h 420353"/>
                      <a:gd name="connsiteX1" fmla="*/ 1383809 w 2428891"/>
                      <a:gd name="connsiteY1" fmla="*/ 234363 h 420353"/>
                      <a:gd name="connsiteX2" fmla="*/ 2018318 w 2428891"/>
                      <a:gd name="connsiteY2" fmla="*/ 11825 h 420353"/>
                      <a:gd name="connsiteX3" fmla="*/ 2360359 w 2428891"/>
                      <a:gd name="connsiteY3" fmla="*/ 278858 h 420353"/>
                      <a:gd name="connsiteX4" fmla="*/ 207448 w 2428891"/>
                      <a:gd name="connsiteY4" fmla="*/ 410998 h 420353"/>
                      <a:gd name="connsiteX5" fmla="*/ 295694 w 2428891"/>
                      <a:gd name="connsiteY5" fmla="*/ 147589 h 420353"/>
                      <a:gd name="connsiteX0" fmla="*/ 581083 w 2291764"/>
                      <a:gd name="connsiteY0" fmla="*/ 97330 h 418136"/>
                      <a:gd name="connsiteX1" fmla="*/ 1246682 w 2291764"/>
                      <a:gd name="connsiteY1" fmla="*/ 234363 h 418136"/>
                      <a:gd name="connsiteX2" fmla="*/ 1881191 w 2291764"/>
                      <a:gd name="connsiteY2" fmla="*/ 11825 h 418136"/>
                      <a:gd name="connsiteX3" fmla="*/ 2223232 w 2291764"/>
                      <a:gd name="connsiteY3" fmla="*/ 278858 h 418136"/>
                      <a:gd name="connsiteX4" fmla="*/ 70321 w 2291764"/>
                      <a:gd name="connsiteY4" fmla="*/ 410998 h 418136"/>
                      <a:gd name="connsiteX5" fmla="*/ 581083 w 2291764"/>
                      <a:gd name="connsiteY5" fmla="*/ 97330 h 418136"/>
                      <a:gd name="connsiteX0" fmla="*/ 581083 w 2254300"/>
                      <a:gd name="connsiteY0" fmla="*/ 81542 h 400845"/>
                      <a:gd name="connsiteX1" fmla="*/ 1246682 w 2254300"/>
                      <a:gd name="connsiteY1" fmla="*/ 218575 h 400845"/>
                      <a:gd name="connsiteX2" fmla="*/ 1375042 w 2254300"/>
                      <a:gd name="connsiteY2" fmla="*/ 11373 h 400845"/>
                      <a:gd name="connsiteX3" fmla="*/ 2223232 w 2254300"/>
                      <a:gd name="connsiteY3" fmla="*/ 263070 h 400845"/>
                      <a:gd name="connsiteX4" fmla="*/ 70321 w 2254300"/>
                      <a:gd name="connsiteY4" fmla="*/ 395210 h 400845"/>
                      <a:gd name="connsiteX5" fmla="*/ 581083 w 2254300"/>
                      <a:gd name="connsiteY5" fmla="*/ 81542 h 40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4300" h="400845">
                        <a:moveTo>
                          <a:pt x="581083" y="81542"/>
                        </a:moveTo>
                        <a:cubicBezTo>
                          <a:pt x="764664" y="129541"/>
                          <a:pt x="1114356" y="230270"/>
                          <a:pt x="1246682" y="218575"/>
                        </a:cubicBezTo>
                        <a:cubicBezTo>
                          <a:pt x="1379009" y="206880"/>
                          <a:pt x="1302157" y="79268"/>
                          <a:pt x="1375042" y="11373"/>
                        </a:cubicBezTo>
                        <a:cubicBezTo>
                          <a:pt x="1447927" y="-56522"/>
                          <a:pt x="2440686" y="199097"/>
                          <a:pt x="2223232" y="263070"/>
                        </a:cubicBezTo>
                        <a:cubicBezTo>
                          <a:pt x="2005778" y="327043"/>
                          <a:pt x="344012" y="425465"/>
                          <a:pt x="70321" y="395210"/>
                        </a:cubicBezTo>
                        <a:cubicBezTo>
                          <a:pt x="-203370" y="364955"/>
                          <a:pt x="397502" y="33543"/>
                          <a:pt x="581083" y="81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4"/>
                  <p:cNvSpPr/>
                  <p:nvPr/>
                </p:nvSpPr>
                <p:spPr>
                  <a:xfrm rot="11658626">
                    <a:off x="4663434" y="4185122"/>
                    <a:ext cx="499888" cy="615208"/>
                  </a:xfrm>
                  <a:custGeom>
                    <a:avLst/>
                    <a:gdLst>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492570"/>
                      <a:gd name="connsiteY0" fmla="*/ 533400 h 1066800"/>
                      <a:gd name="connsiteX1" fmla="*/ 685800 w 1492570"/>
                      <a:gd name="connsiteY1" fmla="*/ 0 h 1066800"/>
                      <a:gd name="connsiteX2" fmla="*/ 1371600 w 1492570"/>
                      <a:gd name="connsiteY2" fmla="*/ 533400 h 1066800"/>
                      <a:gd name="connsiteX3" fmla="*/ 685800 w 1492570"/>
                      <a:gd name="connsiteY3" fmla="*/ 1066800 h 1066800"/>
                      <a:gd name="connsiteX4" fmla="*/ 0 w 1492570"/>
                      <a:gd name="connsiteY4" fmla="*/ 533400 h 1066800"/>
                      <a:gd name="connsiteX0" fmla="*/ 0 w 1486433"/>
                      <a:gd name="connsiteY0" fmla="*/ 533961 h 1068185"/>
                      <a:gd name="connsiteX1" fmla="*/ 685800 w 1486433"/>
                      <a:gd name="connsiteY1" fmla="*/ 561 h 1068185"/>
                      <a:gd name="connsiteX2" fmla="*/ 1380226 w 1486433"/>
                      <a:gd name="connsiteY2" fmla="*/ 430444 h 1068185"/>
                      <a:gd name="connsiteX3" fmla="*/ 685800 w 1486433"/>
                      <a:gd name="connsiteY3" fmla="*/ 1067361 h 1068185"/>
                      <a:gd name="connsiteX4" fmla="*/ 0 w 1486433"/>
                      <a:gd name="connsiteY4" fmla="*/ 533961 h 1068185"/>
                      <a:gd name="connsiteX0" fmla="*/ 136262 w 1622695"/>
                      <a:gd name="connsiteY0" fmla="*/ 533961 h 1067877"/>
                      <a:gd name="connsiteX1" fmla="*/ 822062 w 1622695"/>
                      <a:gd name="connsiteY1" fmla="*/ 561 h 1067877"/>
                      <a:gd name="connsiteX2" fmla="*/ 1516488 w 1622695"/>
                      <a:gd name="connsiteY2" fmla="*/ 430444 h 1067877"/>
                      <a:gd name="connsiteX3" fmla="*/ 822062 w 1622695"/>
                      <a:gd name="connsiteY3" fmla="*/ 1067361 h 1067877"/>
                      <a:gd name="connsiteX4" fmla="*/ 136262 w 1622695"/>
                      <a:gd name="connsiteY4" fmla="*/ 533961 h 1067877"/>
                      <a:gd name="connsiteX0" fmla="*/ 119863 w 1606296"/>
                      <a:gd name="connsiteY0" fmla="*/ 533961 h 1068185"/>
                      <a:gd name="connsiteX1" fmla="*/ 805663 w 1606296"/>
                      <a:gd name="connsiteY1" fmla="*/ 561 h 1068185"/>
                      <a:gd name="connsiteX2" fmla="*/ 1500089 w 1606296"/>
                      <a:gd name="connsiteY2" fmla="*/ 430444 h 1068185"/>
                      <a:gd name="connsiteX3" fmla="*/ 805663 w 1606296"/>
                      <a:gd name="connsiteY3" fmla="*/ 1067361 h 1068185"/>
                      <a:gd name="connsiteX4" fmla="*/ 119863 w 1606296"/>
                      <a:gd name="connsiteY4" fmla="*/ 533961 h 1068185"/>
                      <a:gd name="connsiteX0" fmla="*/ 91252 w 1577685"/>
                      <a:gd name="connsiteY0" fmla="*/ 533961 h 1067839"/>
                      <a:gd name="connsiteX1" fmla="*/ 777052 w 1577685"/>
                      <a:gd name="connsiteY1" fmla="*/ 561 h 1067839"/>
                      <a:gd name="connsiteX2" fmla="*/ 1471478 w 1577685"/>
                      <a:gd name="connsiteY2" fmla="*/ 430444 h 1067839"/>
                      <a:gd name="connsiteX3" fmla="*/ 777052 w 1577685"/>
                      <a:gd name="connsiteY3" fmla="*/ 1067361 h 1067839"/>
                      <a:gd name="connsiteX4" fmla="*/ 91252 w 1577685"/>
                      <a:gd name="connsiteY4" fmla="*/ 533961 h 1067839"/>
                      <a:gd name="connsiteX0" fmla="*/ 97023 w 1504750"/>
                      <a:gd name="connsiteY0" fmla="*/ 395458 h 1066948"/>
                      <a:gd name="connsiteX1" fmla="*/ 705185 w 1504750"/>
                      <a:gd name="connsiteY1" fmla="*/ 81 h 1066948"/>
                      <a:gd name="connsiteX2" fmla="*/ 1399611 w 1504750"/>
                      <a:gd name="connsiteY2" fmla="*/ 429964 h 1066948"/>
                      <a:gd name="connsiteX3" fmla="*/ 705185 w 1504750"/>
                      <a:gd name="connsiteY3" fmla="*/ 1066881 h 1066948"/>
                      <a:gd name="connsiteX4" fmla="*/ 97023 w 1504750"/>
                      <a:gd name="connsiteY4" fmla="*/ 395458 h 1066948"/>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6035 w 1427265"/>
                      <a:gd name="connsiteY0" fmla="*/ 395377 h 1066800"/>
                      <a:gd name="connsiteX1" fmla="*/ 704197 w 1427265"/>
                      <a:gd name="connsiteY1" fmla="*/ 0 h 1066800"/>
                      <a:gd name="connsiteX2" fmla="*/ 1329611 w 1427265"/>
                      <a:gd name="connsiteY2" fmla="*/ 395377 h 1066800"/>
                      <a:gd name="connsiteX3" fmla="*/ 704197 w 1427265"/>
                      <a:gd name="connsiteY3" fmla="*/ 1066800 h 1066800"/>
                      <a:gd name="connsiteX4" fmla="*/ 96035 w 1427265"/>
                      <a:gd name="connsiteY4" fmla="*/ 395377 h 1066800"/>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234672"/>
                      <a:gd name="connsiteY0" fmla="*/ 395377 h 409787"/>
                      <a:gd name="connsiteX1" fmla="*/ 608178 w 1234672"/>
                      <a:gd name="connsiteY1" fmla="*/ 0 h 409787"/>
                      <a:gd name="connsiteX2" fmla="*/ 1233592 w 1234672"/>
                      <a:gd name="connsiteY2" fmla="*/ 395377 h 409787"/>
                      <a:gd name="connsiteX3" fmla="*/ 625431 w 1234672"/>
                      <a:gd name="connsiteY3" fmla="*/ 255917 h 409787"/>
                      <a:gd name="connsiteX4" fmla="*/ 16 w 1234672"/>
                      <a:gd name="connsiteY4" fmla="*/ 395377 h 409787"/>
                      <a:gd name="connsiteX0" fmla="*/ 6278 w 1240934"/>
                      <a:gd name="connsiteY0" fmla="*/ 395377 h 414831"/>
                      <a:gd name="connsiteX1" fmla="*/ 614440 w 1240934"/>
                      <a:gd name="connsiteY1" fmla="*/ 0 h 414831"/>
                      <a:gd name="connsiteX2" fmla="*/ 1239854 w 1240934"/>
                      <a:gd name="connsiteY2" fmla="*/ 395377 h 414831"/>
                      <a:gd name="connsiteX3" fmla="*/ 631693 w 1240934"/>
                      <a:gd name="connsiteY3" fmla="*/ 255917 h 414831"/>
                      <a:gd name="connsiteX4" fmla="*/ 317406 w 1240934"/>
                      <a:gd name="connsiteY4" fmla="*/ 344066 h 414831"/>
                      <a:gd name="connsiteX5" fmla="*/ 6278 w 1240934"/>
                      <a:gd name="connsiteY5" fmla="*/ 395377 h 414831"/>
                      <a:gd name="connsiteX0" fmla="*/ 43 w 1234699"/>
                      <a:gd name="connsiteY0" fmla="*/ 395377 h 739943"/>
                      <a:gd name="connsiteX1" fmla="*/ 608205 w 1234699"/>
                      <a:gd name="connsiteY1" fmla="*/ 0 h 739943"/>
                      <a:gd name="connsiteX2" fmla="*/ 1233619 w 1234699"/>
                      <a:gd name="connsiteY2" fmla="*/ 395377 h 739943"/>
                      <a:gd name="connsiteX3" fmla="*/ 625458 w 1234699"/>
                      <a:gd name="connsiteY3" fmla="*/ 255917 h 739943"/>
                      <a:gd name="connsiteX4" fmla="*/ 576449 w 1234699"/>
                      <a:gd name="connsiteY4" fmla="*/ 738389 h 739943"/>
                      <a:gd name="connsiteX5" fmla="*/ 43 w 1234699"/>
                      <a:gd name="connsiteY5" fmla="*/ 395377 h 739943"/>
                      <a:gd name="connsiteX0" fmla="*/ 43 w 1234699"/>
                      <a:gd name="connsiteY0" fmla="*/ 395377 h 1234144"/>
                      <a:gd name="connsiteX1" fmla="*/ 608205 w 1234699"/>
                      <a:gd name="connsiteY1" fmla="*/ 0 h 1234144"/>
                      <a:gd name="connsiteX2" fmla="*/ 1233619 w 1234699"/>
                      <a:gd name="connsiteY2" fmla="*/ 395377 h 1234144"/>
                      <a:gd name="connsiteX3" fmla="*/ 957055 w 1234699"/>
                      <a:gd name="connsiteY3" fmla="*/ 1230127 h 1234144"/>
                      <a:gd name="connsiteX4" fmla="*/ 576449 w 1234699"/>
                      <a:gd name="connsiteY4" fmla="*/ 738389 h 1234144"/>
                      <a:gd name="connsiteX5" fmla="*/ 43 w 1234699"/>
                      <a:gd name="connsiteY5" fmla="*/ 395377 h 1234144"/>
                      <a:gd name="connsiteX0" fmla="*/ 1 w 1234657"/>
                      <a:gd name="connsiteY0" fmla="*/ 395377 h 1230127"/>
                      <a:gd name="connsiteX1" fmla="*/ 608163 w 1234657"/>
                      <a:gd name="connsiteY1" fmla="*/ 0 h 1230127"/>
                      <a:gd name="connsiteX2" fmla="*/ 1233577 w 1234657"/>
                      <a:gd name="connsiteY2" fmla="*/ 395377 h 1230127"/>
                      <a:gd name="connsiteX3" fmla="*/ 957013 w 1234657"/>
                      <a:gd name="connsiteY3" fmla="*/ 1230127 h 1230127"/>
                      <a:gd name="connsiteX4" fmla="*/ 609570 w 1234657"/>
                      <a:gd name="connsiteY4" fmla="*/ 390456 h 1230127"/>
                      <a:gd name="connsiteX5" fmla="*/ 1 w 1234657"/>
                      <a:gd name="connsiteY5" fmla="*/ 395377 h 1230127"/>
                      <a:gd name="connsiteX0" fmla="*/ 1 w 1251890"/>
                      <a:gd name="connsiteY0" fmla="*/ 395377 h 1237254"/>
                      <a:gd name="connsiteX1" fmla="*/ 608163 w 1251890"/>
                      <a:gd name="connsiteY1" fmla="*/ 0 h 1237254"/>
                      <a:gd name="connsiteX2" fmla="*/ 1233577 w 1251890"/>
                      <a:gd name="connsiteY2" fmla="*/ 395377 h 1237254"/>
                      <a:gd name="connsiteX3" fmla="*/ 1073809 w 1251890"/>
                      <a:gd name="connsiteY3" fmla="*/ 773182 h 1237254"/>
                      <a:gd name="connsiteX4" fmla="*/ 957013 w 1251890"/>
                      <a:gd name="connsiteY4" fmla="*/ 1230127 h 1237254"/>
                      <a:gd name="connsiteX5" fmla="*/ 609570 w 1251890"/>
                      <a:gd name="connsiteY5" fmla="*/ 390456 h 1237254"/>
                      <a:gd name="connsiteX6" fmla="*/ 1 w 1251890"/>
                      <a:gd name="connsiteY6" fmla="*/ 395377 h 1237254"/>
                      <a:gd name="connsiteX0" fmla="*/ 1 w 1245528"/>
                      <a:gd name="connsiteY0" fmla="*/ 395377 h 1230233"/>
                      <a:gd name="connsiteX1" fmla="*/ 608163 w 1245528"/>
                      <a:gd name="connsiteY1" fmla="*/ 0 h 1230233"/>
                      <a:gd name="connsiteX2" fmla="*/ 1233577 w 1245528"/>
                      <a:gd name="connsiteY2" fmla="*/ 395377 h 1230233"/>
                      <a:gd name="connsiteX3" fmla="*/ 941168 w 1245528"/>
                      <a:gd name="connsiteY3" fmla="*/ 448445 h 1230233"/>
                      <a:gd name="connsiteX4" fmla="*/ 957013 w 1245528"/>
                      <a:gd name="connsiteY4" fmla="*/ 1230127 h 1230233"/>
                      <a:gd name="connsiteX5" fmla="*/ 609570 w 1245528"/>
                      <a:gd name="connsiteY5" fmla="*/ 390456 h 1230233"/>
                      <a:gd name="connsiteX6" fmla="*/ 1 w 1245528"/>
                      <a:gd name="connsiteY6" fmla="*/ 395377 h 1230233"/>
                      <a:gd name="connsiteX0" fmla="*/ 1 w 1245532"/>
                      <a:gd name="connsiteY0" fmla="*/ 395377 h 1033116"/>
                      <a:gd name="connsiteX1" fmla="*/ 608163 w 1245532"/>
                      <a:gd name="connsiteY1" fmla="*/ 0 h 1033116"/>
                      <a:gd name="connsiteX2" fmla="*/ 1233577 w 1245532"/>
                      <a:gd name="connsiteY2" fmla="*/ 395377 h 1033116"/>
                      <a:gd name="connsiteX3" fmla="*/ 941168 w 1245532"/>
                      <a:gd name="connsiteY3" fmla="*/ 448445 h 1033116"/>
                      <a:gd name="connsiteX4" fmla="*/ 658573 w 1245532"/>
                      <a:gd name="connsiteY4" fmla="*/ 1032965 h 1033116"/>
                      <a:gd name="connsiteX5" fmla="*/ 609570 w 1245532"/>
                      <a:gd name="connsiteY5" fmla="*/ 390456 h 1033116"/>
                      <a:gd name="connsiteX6" fmla="*/ 1 w 1245532"/>
                      <a:gd name="connsiteY6" fmla="*/ 395377 h 1033116"/>
                      <a:gd name="connsiteX0" fmla="*/ 3265 w 1248792"/>
                      <a:gd name="connsiteY0" fmla="*/ 395377 h 1033062"/>
                      <a:gd name="connsiteX1" fmla="*/ 611427 w 1248792"/>
                      <a:gd name="connsiteY1" fmla="*/ 0 h 1033062"/>
                      <a:gd name="connsiteX2" fmla="*/ 1236841 w 1248792"/>
                      <a:gd name="connsiteY2" fmla="*/ 395377 h 1033062"/>
                      <a:gd name="connsiteX3" fmla="*/ 944432 w 1248792"/>
                      <a:gd name="connsiteY3" fmla="*/ 448445 h 1033062"/>
                      <a:gd name="connsiteX4" fmla="*/ 661837 w 1248792"/>
                      <a:gd name="connsiteY4" fmla="*/ 1032965 h 1033062"/>
                      <a:gd name="connsiteX5" fmla="*/ 380718 w 1248792"/>
                      <a:gd name="connsiteY5" fmla="*/ 402053 h 1033062"/>
                      <a:gd name="connsiteX6" fmla="*/ 3265 w 1248792"/>
                      <a:gd name="connsiteY6" fmla="*/ 395377 h 1033062"/>
                      <a:gd name="connsiteX0" fmla="*/ 3265 w 1245698"/>
                      <a:gd name="connsiteY0" fmla="*/ 395377 h 1032988"/>
                      <a:gd name="connsiteX1" fmla="*/ 611427 w 1245698"/>
                      <a:gd name="connsiteY1" fmla="*/ 0 h 1032988"/>
                      <a:gd name="connsiteX2" fmla="*/ 1236841 w 1245698"/>
                      <a:gd name="connsiteY2" fmla="*/ 395377 h 1032988"/>
                      <a:gd name="connsiteX3" fmla="*/ 811791 w 1245698"/>
                      <a:gd name="connsiteY3" fmla="*/ 425250 h 1032988"/>
                      <a:gd name="connsiteX4" fmla="*/ 661837 w 1245698"/>
                      <a:gd name="connsiteY4" fmla="*/ 1032965 h 1032988"/>
                      <a:gd name="connsiteX5" fmla="*/ 380718 w 1245698"/>
                      <a:gd name="connsiteY5" fmla="*/ 402053 h 1032988"/>
                      <a:gd name="connsiteX6" fmla="*/ 3265 w 1245698"/>
                      <a:gd name="connsiteY6" fmla="*/ 395377 h 1032988"/>
                      <a:gd name="connsiteX0" fmla="*/ 3265 w 1245698"/>
                      <a:gd name="connsiteY0" fmla="*/ 395377 h 638778"/>
                      <a:gd name="connsiteX1" fmla="*/ 611427 w 1245698"/>
                      <a:gd name="connsiteY1" fmla="*/ 0 h 638778"/>
                      <a:gd name="connsiteX2" fmla="*/ 1236841 w 1245698"/>
                      <a:gd name="connsiteY2" fmla="*/ 395377 h 638778"/>
                      <a:gd name="connsiteX3" fmla="*/ 811791 w 1245698"/>
                      <a:gd name="connsiteY3" fmla="*/ 425250 h 638778"/>
                      <a:gd name="connsiteX4" fmla="*/ 661837 w 1245698"/>
                      <a:gd name="connsiteY4" fmla="*/ 638643 h 638778"/>
                      <a:gd name="connsiteX5" fmla="*/ 380718 w 1245698"/>
                      <a:gd name="connsiteY5" fmla="*/ 402053 h 638778"/>
                      <a:gd name="connsiteX6" fmla="*/ 3265 w 1245698"/>
                      <a:gd name="connsiteY6" fmla="*/ 395377 h 638778"/>
                      <a:gd name="connsiteX0" fmla="*/ 3265 w 1245698"/>
                      <a:gd name="connsiteY0" fmla="*/ 395377 h 532034"/>
                      <a:gd name="connsiteX1" fmla="*/ 611427 w 1245698"/>
                      <a:gd name="connsiteY1" fmla="*/ 0 h 532034"/>
                      <a:gd name="connsiteX2" fmla="*/ 1236841 w 1245698"/>
                      <a:gd name="connsiteY2" fmla="*/ 395377 h 532034"/>
                      <a:gd name="connsiteX3" fmla="*/ 811791 w 1245698"/>
                      <a:gd name="connsiteY3" fmla="*/ 425250 h 532034"/>
                      <a:gd name="connsiteX4" fmla="*/ 602892 w 1245698"/>
                      <a:gd name="connsiteY4" fmla="*/ 525255 h 532034"/>
                      <a:gd name="connsiteX5" fmla="*/ 380718 w 1245698"/>
                      <a:gd name="connsiteY5" fmla="*/ 402053 h 532034"/>
                      <a:gd name="connsiteX6" fmla="*/ 3265 w 1245698"/>
                      <a:gd name="connsiteY6" fmla="*/ 395377 h 532034"/>
                      <a:gd name="connsiteX0" fmla="*/ 1483 w 1238650"/>
                      <a:gd name="connsiteY0" fmla="*/ 116002 h 252659"/>
                      <a:gd name="connsiteX1" fmla="*/ 529062 w 1238650"/>
                      <a:gd name="connsiteY1" fmla="*/ 0 h 252659"/>
                      <a:gd name="connsiteX2" fmla="*/ 1235059 w 1238650"/>
                      <a:gd name="connsiteY2" fmla="*/ 116002 h 252659"/>
                      <a:gd name="connsiteX3" fmla="*/ 810009 w 1238650"/>
                      <a:gd name="connsiteY3" fmla="*/ 145875 h 252659"/>
                      <a:gd name="connsiteX4" fmla="*/ 601110 w 1238650"/>
                      <a:gd name="connsiteY4" fmla="*/ 245880 h 252659"/>
                      <a:gd name="connsiteX5" fmla="*/ 378936 w 1238650"/>
                      <a:gd name="connsiteY5" fmla="*/ 122678 h 252659"/>
                      <a:gd name="connsiteX6" fmla="*/ 1483 w 1238650"/>
                      <a:gd name="connsiteY6" fmla="*/ 116002 h 252659"/>
                      <a:gd name="connsiteX0" fmla="*/ 698 w 1660931"/>
                      <a:gd name="connsiteY0" fmla="*/ 1342 h 515400"/>
                      <a:gd name="connsiteX1" fmla="*/ 951343 w 1660931"/>
                      <a:gd name="connsiteY1" fmla="*/ 262741 h 515400"/>
                      <a:gd name="connsiteX2" fmla="*/ 1657340 w 1660931"/>
                      <a:gd name="connsiteY2" fmla="*/ 378743 h 515400"/>
                      <a:gd name="connsiteX3" fmla="*/ 1232290 w 1660931"/>
                      <a:gd name="connsiteY3" fmla="*/ 408616 h 515400"/>
                      <a:gd name="connsiteX4" fmla="*/ 1023391 w 1660931"/>
                      <a:gd name="connsiteY4" fmla="*/ 508621 h 515400"/>
                      <a:gd name="connsiteX5" fmla="*/ 801217 w 1660931"/>
                      <a:gd name="connsiteY5" fmla="*/ 385419 h 515400"/>
                      <a:gd name="connsiteX6" fmla="*/ 698 w 1660931"/>
                      <a:gd name="connsiteY6" fmla="*/ 1342 h 515400"/>
                      <a:gd name="connsiteX0" fmla="*/ 698 w 2384237"/>
                      <a:gd name="connsiteY0" fmla="*/ 89403 h 597571"/>
                      <a:gd name="connsiteX1" fmla="*/ 951343 w 2384237"/>
                      <a:gd name="connsiteY1" fmla="*/ 350802 h 597571"/>
                      <a:gd name="connsiteX2" fmla="*/ 2382598 w 2384237"/>
                      <a:gd name="connsiteY2" fmla="*/ 1180 h 597571"/>
                      <a:gd name="connsiteX3" fmla="*/ 1232290 w 2384237"/>
                      <a:gd name="connsiteY3" fmla="*/ 496677 h 597571"/>
                      <a:gd name="connsiteX4" fmla="*/ 1023391 w 2384237"/>
                      <a:gd name="connsiteY4" fmla="*/ 596682 h 597571"/>
                      <a:gd name="connsiteX5" fmla="*/ 801217 w 2384237"/>
                      <a:gd name="connsiteY5" fmla="*/ 473480 h 597571"/>
                      <a:gd name="connsiteX6" fmla="*/ 698 w 2384237"/>
                      <a:gd name="connsiteY6" fmla="*/ 89403 h 597571"/>
                      <a:gd name="connsiteX0" fmla="*/ 7057 w 2389155"/>
                      <a:gd name="connsiteY0" fmla="*/ 92284 h 600452"/>
                      <a:gd name="connsiteX1" fmla="*/ 1320332 w 2389155"/>
                      <a:gd name="connsiteY1" fmla="*/ 255657 h 600452"/>
                      <a:gd name="connsiteX2" fmla="*/ 2388957 w 2389155"/>
                      <a:gd name="connsiteY2" fmla="*/ 4061 h 600452"/>
                      <a:gd name="connsiteX3" fmla="*/ 1238649 w 2389155"/>
                      <a:gd name="connsiteY3" fmla="*/ 499558 h 600452"/>
                      <a:gd name="connsiteX4" fmla="*/ 1029750 w 2389155"/>
                      <a:gd name="connsiteY4" fmla="*/ 599563 h 600452"/>
                      <a:gd name="connsiteX5" fmla="*/ 807576 w 2389155"/>
                      <a:gd name="connsiteY5" fmla="*/ 476361 h 600452"/>
                      <a:gd name="connsiteX6" fmla="*/ 7057 w 2389155"/>
                      <a:gd name="connsiteY6" fmla="*/ 92284 h 600452"/>
                      <a:gd name="connsiteX0" fmla="*/ 892 w 2384211"/>
                      <a:gd name="connsiteY0" fmla="*/ 89496 h 597664"/>
                      <a:gd name="connsiteX1" fmla="*/ 971685 w 2384211"/>
                      <a:gd name="connsiteY1" fmla="*/ 345994 h 597664"/>
                      <a:gd name="connsiteX2" fmla="*/ 2382792 w 2384211"/>
                      <a:gd name="connsiteY2" fmla="*/ 1273 h 597664"/>
                      <a:gd name="connsiteX3" fmla="*/ 1232484 w 2384211"/>
                      <a:gd name="connsiteY3" fmla="*/ 496770 h 597664"/>
                      <a:gd name="connsiteX4" fmla="*/ 1023585 w 2384211"/>
                      <a:gd name="connsiteY4" fmla="*/ 596775 h 597664"/>
                      <a:gd name="connsiteX5" fmla="*/ 801411 w 2384211"/>
                      <a:gd name="connsiteY5" fmla="*/ 473573 h 597664"/>
                      <a:gd name="connsiteX6" fmla="*/ 892 w 2384211"/>
                      <a:gd name="connsiteY6" fmla="*/ 89496 h 597664"/>
                      <a:gd name="connsiteX0" fmla="*/ 892 w 2424191"/>
                      <a:gd name="connsiteY0" fmla="*/ 92304 h 669602"/>
                      <a:gd name="connsiteX1" fmla="*/ 971685 w 2424191"/>
                      <a:gd name="connsiteY1" fmla="*/ 348802 h 669602"/>
                      <a:gd name="connsiteX2" fmla="*/ 2382792 w 2424191"/>
                      <a:gd name="connsiteY2" fmla="*/ 4081 h 669602"/>
                      <a:gd name="connsiteX3" fmla="*/ 1957743 w 2424191"/>
                      <a:gd name="connsiteY3" fmla="*/ 631913 h 669602"/>
                      <a:gd name="connsiteX4" fmla="*/ 1023585 w 2424191"/>
                      <a:gd name="connsiteY4" fmla="*/ 599583 h 669602"/>
                      <a:gd name="connsiteX5" fmla="*/ 801411 w 2424191"/>
                      <a:gd name="connsiteY5" fmla="*/ 476381 h 669602"/>
                      <a:gd name="connsiteX6" fmla="*/ 892 w 2424191"/>
                      <a:gd name="connsiteY6" fmla="*/ 92304 h 669602"/>
                      <a:gd name="connsiteX0" fmla="*/ 228992 w 2652291"/>
                      <a:gd name="connsiteY0" fmla="*/ 92304 h 691231"/>
                      <a:gd name="connsiteX1" fmla="*/ 1199785 w 2652291"/>
                      <a:gd name="connsiteY1" fmla="*/ 348802 h 691231"/>
                      <a:gd name="connsiteX2" fmla="*/ 2610892 w 2652291"/>
                      <a:gd name="connsiteY2" fmla="*/ 4081 h 691231"/>
                      <a:gd name="connsiteX3" fmla="*/ 2185843 w 2652291"/>
                      <a:gd name="connsiteY3" fmla="*/ 631913 h 691231"/>
                      <a:gd name="connsiteX4" fmla="*/ 1251685 w 2652291"/>
                      <a:gd name="connsiteY4" fmla="*/ 599583 h 691231"/>
                      <a:gd name="connsiteX5" fmla="*/ 1029511 w 2652291"/>
                      <a:gd name="connsiteY5" fmla="*/ 476381 h 691231"/>
                      <a:gd name="connsiteX6" fmla="*/ 57841 w 2652291"/>
                      <a:gd name="connsiteY6" fmla="*/ 680941 h 691231"/>
                      <a:gd name="connsiteX7" fmla="*/ 228992 w 2652291"/>
                      <a:gd name="connsiteY7" fmla="*/ 92304 h 691231"/>
                      <a:gd name="connsiteX0" fmla="*/ 228992 w 2652291"/>
                      <a:gd name="connsiteY0" fmla="*/ 92304 h 714682"/>
                      <a:gd name="connsiteX1" fmla="*/ 1199785 w 2652291"/>
                      <a:gd name="connsiteY1" fmla="*/ 348802 h 714682"/>
                      <a:gd name="connsiteX2" fmla="*/ 2610892 w 2652291"/>
                      <a:gd name="connsiteY2" fmla="*/ 4081 h 714682"/>
                      <a:gd name="connsiteX3" fmla="*/ 2185843 w 2652291"/>
                      <a:gd name="connsiteY3" fmla="*/ 631913 h 714682"/>
                      <a:gd name="connsiteX4" fmla="*/ 1251685 w 2652291"/>
                      <a:gd name="connsiteY4" fmla="*/ 599583 h 714682"/>
                      <a:gd name="connsiteX5" fmla="*/ 767613 w 2652291"/>
                      <a:gd name="connsiteY5" fmla="*/ 687137 h 714682"/>
                      <a:gd name="connsiteX6" fmla="*/ 57841 w 2652291"/>
                      <a:gd name="connsiteY6" fmla="*/ 680941 h 714682"/>
                      <a:gd name="connsiteX7" fmla="*/ 228992 w 2652291"/>
                      <a:gd name="connsiteY7" fmla="*/ 92304 h 714682"/>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767613 w 2650572"/>
                      <a:gd name="connsiteY5" fmla="*/ 687137 h 739238"/>
                      <a:gd name="connsiteX6" fmla="*/ 57841 w 2650572"/>
                      <a:gd name="connsiteY6" fmla="*/ 680941 h 739238"/>
                      <a:gd name="connsiteX7" fmla="*/ 228992 w 2650572"/>
                      <a:gd name="connsiteY7" fmla="*/ 92304 h 739238"/>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597363 w 2650572"/>
                      <a:gd name="connsiteY5" fmla="*/ 718743 h 739238"/>
                      <a:gd name="connsiteX6" fmla="*/ 57841 w 2650572"/>
                      <a:gd name="connsiteY6" fmla="*/ 680941 h 739238"/>
                      <a:gd name="connsiteX7" fmla="*/ 228992 w 2650572"/>
                      <a:gd name="connsiteY7" fmla="*/ 92304 h 739238"/>
                      <a:gd name="connsiteX0" fmla="*/ 387175 w 2808755"/>
                      <a:gd name="connsiteY0" fmla="*/ 92304 h 739464"/>
                      <a:gd name="connsiteX1" fmla="*/ 1357968 w 2808755"/>
                      <a:gd name="connsiteY1" fmla="*/ 348802 h 739464"/>
                      <a:gd name="connsiteX2" fmla="*/ 2769075 w 2808755"/>
                      <a:gd name="connsiteY2" fmla="*/ 4081 h 739464"/>
                      <a:gd name="connsiteX3" fmla="*/ 2344026 w 2808755"/>
                      <a:gd name="connsiteY3" fmla="*/ 631913 h 739464"/>
                      <a:gd name="connsiteX4" fmla="*/ 1550892 w 2808755"/>
                      <a:gd name="connsiteY4" fmla="*/ 736820 h 739464"/>
                      <a:gd name="connsiteX5" fmla="*/ 755546 w 2808755"/>
                      <a:gd name="connsiteY5" fmla="*/ 718743 h 739464"/>
                      <a:gd name="connsiteX6" fmla="*/ 36016 w 2808755"/>
                      <a:gd name="connsiteY6" fmla="*/ 527025 h 739464"/>
                      <a:gd name="connsiteX7" fmla="*/ 387175 w 2808755"/>
                      <a:gd name="connsiteY7" fmla="*/ 92304 h 739464"/>
                      <a:gd name="connsiteX0" fmla="*/ 410515 w 2832095"/>
                      <a:gd name="connsiteY0" fmla="*/ 92304 h 745050"/>
                      <a:gd name="connsiteX1" fmla="*/ 1381308 w 2832095"/>
                      <a:gd name="connsiteY1" fmla="*/ 348802 h 745050"/>
                      <a:gd name="connsiteX2" fmla="*/ 2792415 w 2832095"/>
                      <a:gd name="connsiteY2" fmla="*/ 4081 h 745050"/>
                      <a:gd name="connsiteX3" fmla="*/ 2367366 w 2832095"/>
                      <a:gd name="connsiteY3" fmla="*/ 631913 h 745050"/>
                      <a:gd name="connsiteX4" fmla="*/ 1574232 w 2832095"/>
                      <a:gd name="connsiteY4" fmla="*/ 736820 h 745050"/>
                      <a:gd name="connsiteX5" fmla="*/ 59356 w 2832095"/>
                      <a:gd name="connsiteY5" fmla="*/ 527025 h 745050"/>
                      <a:gd name="connsiteX6" fmla="*/ 410515 w 2832095"/>
                      <a:gd name="connsiteY6" fmla="*/ 92304 h 745050"/>
                      <a:gd name="connsiteX0" fmla="*/ 379359 w 2800939"/>
                      <a:gd name="connsiteY0" fmla="*/ 92304 h 745050"/>
                      <a:gd name="connsiteX1" fmla="*/ 1350152 w 2800939"/>
                      <a:gd name="connsiteY1" fmla="*/ 348802 h 745050"/>
                      <a:gd name="connsiteX2" fmla="*/ 2761259 w 2800939"/>
                      <a:gd name="connsiteY2" fmla="*/ 4081 h 745050"/>
                      <a:gd name="connsiteX3" fmla="*/ 2336210 w 2800939"/>
                      <a:gd name="connsiteY3" fmla="*/ 631913 h 745050"/>
                      <a:gd name="connsiteX4" fmla="*/ 1543076 w 2800939"/>
                      <a:gd name="connsiteY4" fmla="*/ 736820 h 745050"/>
                      <a:gd name="connsiteX5" fmla="*/ 63065 w 2800939"/>
                      <a:gd name="connsiteY5" fmla="*/ 238681 h 745050"/>
                      <a:gd name="connsiteX6" fmla="*/ 379359 w 2800939"/>
                      <a:gd name="connsiteY6" fmla="*/ 92304 h 745050"/>
                      <a:gd name="connsiteX0" fmla="*/ 379359 w 2791362"/>
                      <a:gd name="connsiteY0" fmla="*/ 92304 h 743302"/>
                      <a:gd name="connsiteX1" fmla="*/ 1350152 w 2791362"/>
                      <a:gd name="connsiteY1" fmla="*/ 348802 h 743302"/>
                      <a:gd name="connsiteX2" fmla="*/ 2761259 w 2791362"/>
                      <a:gd name="connsiteY2" fmla="*/ 4081 h 743302"/>
                      <a:gd name="connsiteX3" fmla="*/ 2336210 w 2791362"/>
                      <a:gd name="connsiteY3" fmla="*/ 631913 h 743302"/>
                      <a:gd name="connsiteX4" fmla="*/ 2589578 w 2791362"/>
                      <a:gd name="connsiteY4" fmla="*/ 279125 h 743302"/>
                      <a:gd name="connsiteX5" fmla="*/ 1543076 w 2791362"/>
                      <a:gd name="connsiteY5" fmla="*/ 736820 h 743302"/>
                      <a:gd name="connsiteX6" fmla="*/ 63065 w 2791362"/>
                      <a:gd name="connsiteY6" fmla="*/ 238681 h 743302"/>
                      <a:gd name="connsiteX7" fmla="*/ 379359 w 2791362"/>
                      <a:gd name="connsiteY7" fmla="*/ 92304 h 743302"/>
                      <a:gd name="connsiteX0" fmla="*/ 379359 w 3363253"/>
                      <a:gd name="connsiteY0" fmla="*/ 327294 h 978292"/>
                      <a:gd name="connsiteX1" fmla="*/ 1350152 w 3363253"/>
                      <a:gd name="connsiteY1" fmla="*/ 583792 h 978292"/>
                      <a:gd name="connsiteX2" fmla="*/ 2761259 w 3363253"/>
                      <a:gd name="connsiteY2" fmla="*/ 239071 h 978292"/>
                      <a:gd name="connsiteX3" fmla="*/ 3361322 w 3363253"/>
                      <a:gd name="connsiteY3" fmla="*/ 7290 h 978292"/>
                      <a:gd name="connsiteX4" fmla="*/ 2589578 w 3363253"/>
                      <a:gd name="connsiteY4" fmla="*/ 514115 h 978292"/>
                      <a:gd name="connsiteX5" fmla="*/ 1543076 w 3363253"/>
                      <a:gd name="connsiteY5" fmla="*/ 971810 h 978292"/>
                      <a:gd name="connsiteX6" fmla="*/ 63065 w 3363253"/>
                      <a:gd name="connsiteY6" fmla="*/ 473671 h 978292"/>
                      <a:gd name="connsiteX7" fmla="*/ 379359 w 3363253"/>
                      <a:gd name="connsiteY7" fmla="*/ 327294 h 978292"/>
                      <a:gd name="connsiteX0" fmla="*/ 379359 w 2853885"/>
                      <a:gd name="connsiteY0" fmla="*/ 88806 h 739804"/>
                      <a:gd name="connsiteX1" fmla="*/ 1350152 w 2853885"/>
                      <a:gd name="connsiteY1" fmla="*/ 345304 h 739804"/>
                      <a:gd name="connsiteX2" fmla="*/ 2761259 w 2853885"/>
                      <a:gd name="connsiteY2" fmla="*/ 583 h 739804"/>
                      <a:gd name="connsiteX3" fmla="*/ 2589578 w 2853885"/>
                      <a:gd name="connsiteY3" fmla="*/ 275627 h 739804"/>
                      <a:gd name="connsiteX4" fmla="*/ 1543076 w 2853885"/>
                      <a:gd name="connsiteY4" fmla="*/ 733322 h 739804"/>
                      <a:gd name="connsiteX5" fmla="*/ 63065 w 2853885"/>
                      <a:gd name="connsiteY5" fmla="*/ 235183 h 739804"/>
                      <a:gd name="connsiteX6" fmla="*/ 379359 w 2853885"/>
                      <a:gd name="connsiteY6" fmla="*/ 88806 h 739804"/>
                      <a:gd name="connsiteX0" fmla="*/ 379359 w 2638303"/>
                      <a:gd name="connsiteY0" fmla="*/ 136221 h 787219"/>
                      <a:gd name="connsiteX1" fmla="*/ 1350152 w 2638303"/>
                      <a:gd name="connsiteY1" fmla="*/ 392719 h 787219"/>
                      <a:gd name="connsiteX2" fmla="*/ 2101983 w 2638303"/>
                      <a:gd name="connsiteY2" fmla="*/ 457 h 787219"/>
                      <a:gd name="connsiteX3" fmla="*/ 2589578 w 2638303"/>
                      <a:gd name="connsiteY3" fmla="*/ 323042 h 787219"/>
                      <a:gd name="connsiteX4" fmla="*/ 1543076 w 2638303"/>
                      <a:gd name="connsiteY4" fmla="*/ 780737 h 787219"/>
                      <a:gd name="connsiteX5" fmla="*/ 63065 w 2638303"/>
                      <a:gd name="connsiteY5" fmla="*/ 282598 h 787219"/>
                      <a:gd name="connsiteX6" fmla="*/ 379359 w 2638303"/>
                      <a:gd name="connsiteY6" fmla="*/ 136221 h 787219"/>
                      <a:gd name="connsiteX0" fmla="*/ 390931 w 2644581"/>
                      <a:gd name="connsiteY0" fmla="*/ 135891 h 786889"/>
                      <a:gd name="connsiteX1" fmla="*/ 1864745 w 2644581"/>
                      <a:gd name="connsiteY1" fmla="*/ 282184 h 786889"/>
                      <a:gd name="connsiteX2" fmla="*/ 2113555 w 2644581"/>
                      <a:gd name="connsiteY2" fmla="*/ 127 h 786889"/>
                      <a:gd name="connsiteX3" fmla="*/ 2601150 w 2644581"/>
                      <a:gd name="connsiteY3" fmla="*/ 322712 h 786889"/>
                      <a:gd name="connsiteX4" fmla="*/ 1554648 w 2644581"/>
                      <a:gd name="connsiteY4" fmla="*/ 780407 h 786889"/>
                      <a:gd name="connsiteX5" fmla="*/ 74637 w 2644581"/>
                      <a:gd name="connsiteY5" fmla="*/ 282268 h 786889"/>
                      <a:gd name="connsiteX6" fmla="*/ 390931 w 2644581"/>
                      <a:gd name="connsiteY6" fmla="*/ 135891 h 786889"/>
                      <a:gd name="connsiteX0" fmla="*/ 390931 w 2581353"/>
                      <a:gd name="connsiteY0" fmla="*/ 143518 h 803668"/>
                      <a:gd name="connsiteX1" fmla="*/ 1864745 w 2581353"/>
                      <a:gd name="connsiteY1" fmla="*/ 289811 h 803668"/>
                      <a:gd name="connsiteX2" fmla="*/ 2113555 w 2581353"/>
                      <a:gd name="connsiteY2" fmla="*/ 7754 h 803668"/>
                      <a:gd name="connsiteX3" fmla="*/ 2534243 w 2581353"/>
                      <a:gd name="connsiteY3" fmla="*/ 657112 h 803668"/>
                      <a:gd name="connsiteX4" fmla="*/ 1554648 w 2581353"/>
                      <a:gd name="connsiteY4" fmla="*/ 788034 h 803668"/>
                      <a:gd name="connsiteX5" fmla="*/ 74637 w 2581353"/>
                      <a:gd name="connsiteY5" fmla="*/ 289895 h 803668"/>
                      <a:gd name="connsiteX6" fmla="*/ 390931 w 2581353"/>
                      <a:gd name="connsiteY6" fmla="*/ 143518 h 803668"/>
                      <a:gd name="connsiteX0" fmla="*/ 377783 w 2575552"/>
                      <a:gd name="connsiteY0" fmla="*/ 140759 h 800909"/>
                      <a:gd name="connsiteX1" fmla="*/ 1268685 w 2575552"/>
                      <a:gd name="connsiteY1" fmla="*/ 343536 h 800909"/>
                      <a:gd name="connsiteX2" fmla="*/ 2100407 w 2575552"/>
                      <a:gd name="connsiteY2" fmla="*/ 4995 h 800909"/>
                      <a:gd name="connsiteX3" fmla="*/ 2521095 w 2575552"/>
                      <a:gd name="connsiteY3" fmla="*/ 654353 h 800909"/>
                      <a:gd name="connsiteX4" fmla="*/ 1541500 w 2575552"/>
                      <a:gd name="connsiteY4" fmla="*/ 785275 h 800909"/>
                      <a:gd name="connsiteX5" fmla="*/ 61489 w 2575552"/>
                      <a:gd name="connsiteY5" fmla="*/ 287136 h 800909"/>
                      <a:gd name="connsiteX6" fmla="*/ 377783 w 2575552"/>
                      <a:gd name="connsiteY6" fmla="*/ 140759 h 800909"/>
                      <a:gd name="connsiteX0" fmla="*/ 377783 w 2575552"/>
                      <a:gd name="connsiteY0" fmla="*/ 140759 h 661956"/>
                      <a:gd name="connsiteX1" fmla="*/ 1268685 w 2575552"/>
                      <a:gd name="connsiteY1" fmla="*/ 343536 h 661956"/>
                      <a:gd name="connsiteX2" fmla="*/ 2100407 w 2575552"/>
                      <a:gd name="connsiteY2" fmla="*/ 4995 h 661956"/>
                      <a:gd name="connsiteX3" fmla="*/ 2521095 w 2575552"/>
                      <a:gd name="connsiteY3" fmla="*/ 654353 h 661956"/>
                      <a:gd name="connsiteX4" fmla="*/ 724542 w 2575552"/>
                      <a:gd name="connsiteY4" fmla="*/ 592900 h 661956"/>
                      <a:gd name="connsiteX5" fmla="*/ 61489 w 2575552"/>
                      <a:gd name="connsiteY5" fmla="*/ 287136 h 661956"/>
                      <a:gd name="connsiteX6" fmla="*/ 377783 w 2575552"/>
                      <a:gd name="connsiteY6" fmla="*/ 140759 h 661956"/>
                      <a:gd name="connsiteX0" fmla="*/ 377783 w 2503813"/>
                      <a:gd name="connsiteY0" fmla="*/ 136405 h 597137"/>
                      <a:gd name="connsiteX1" fmla="*/ 1268685 w 2503813"/>
                      <a:gd name="connsiteY1" fmla="*/ 339182 h 597137"/>
                      <a:gd name="connsiteX2" fmla="*/ 2100407 w 2503813"/>
                      <a:gd name="connsiteY2" fmla="*/ 641 h 597137"/>
                      <a:gd name="connsiteX3" fmla="*/ 2442448 w 2503813"/>
                      <a:gd name="connsiteY3" fmla="*/ 267674 h 597137"/>
                      <a:gd name="connsiteX4" fmla="*/ 724542 w 2503813"/>
                      <a:gd name="connsiteY4" fmla="*/ 588546 h 597137"/>
                      <a:gd name="connsiteX5" fmla="*/ 61489 w 2503813"/>
                      <a:gd name="connsiteY5" fmla="*/ 282782 h 597137"/>
                      <a:gd name="connsiteX6" fmla="*/ 377783 w 2503813"/>
                      <a:gd name="connsiteY6" fmla="*/ 136405 h 597137"/>
                      <a:gd name="connsiteX0" fmla="*/ 377783 w 2442448"/>
                      <a:gd name="connsiteY0" fmla="*/ 136693 h 597425"/>
                      <a:gd name="connsiteX1" fmla="*/ 1268685 w 2442448"/>
                      <a:gd name="connsiteY1" fmla="*/ 339470 h 597425"/>
                      <a:gd name="connsiteX2" fmla="*/ 2100407 w 2442448"/>
                      <a:gd name="connsiteY2" fmla="*/ 929 h 597425"/>
                      <a:gd name="connsiteX3" fmla="*/ 2442448 w 2442448"/>
                      <a:gd name="connsiteY3" fmla="*/ 267962 h 597425"/>
                      <a:gd name="connsiteX4" fmla="*/ 724542 w 2442448"/>
                      <a:gd name="connsiteY4" fmla="*/ 588834 h 597425"/>
                      <a:gd name="connsiteX5" fmla="*/ 61489 w 2442448"/>
                      <a:gd name="connsiteY5" fmla="*/ 283070 h 597425"/>
                      <a:gd name="connsiteX6" fmla="*/ 377783 w 2442448"/>
                      <a:gd name="connsiteY6" fmla="*/ 136693 h 597425"/>
                      <a:gd name="connsiteX0" fmla="*/ 32584 w 2097249"/>
                      <a:gd name="connsiteY0" fmla="*/ 136693 h 597425"/>
                      <a:gd name="connsiteX1" fmla="*/ 923486 w 2097249"/>
                      <a:gd name="connsiteY1" fmla="*/ 339470 h 597425"/>
                      <a:gd name="connsiteX2" fmla="*/ 1755208 w 2097249"/>
                      <a:gd name="connsiteY2" fmla="*/ 929 h 597425"/>
                      <a:gd name="connsiteX3" fmla="*/ 2097249 w 2097249"/>
                      <a:gd name="connsiteY3" fmla="*/ 267962 h 597425"/>
                      <a:gd name="connsiteX4" fmla="*/ 379343 w 2097249"/>
                      <a:gd name="connsiteY4" fmla="*/ 588834 h 597425"/>
                      <a:gd name="connsiteX5" fmla="*/ 32584 w 2097249"/>
                      <a:gd name="connsiteY5" fmla="*/ 136693 h 597425"/>
                      <a:gd name="connsiteX0" fmla="*/ 255037 w 2319702"/>
                      <a:gd name="connsiteY0" fmla="*/ 136693 h 415655"/>
                      <a:gd name="connsiteX1" fmla="*/ 1145939 w 2319702"/>
                      <a:gd name="connsiteY1" fmla="*/ 339470 h 415655"/>
                      <a:gd name="connsiteX2" fmla="*/ 1977661 w 2319702"/>
                      <a:gd name="connsiteY2" fmla="*/ 929 h 415655"/>
                      <a:gd name="connsiteX3" fmla="*/ 2319702 w 2319702"/>
                      <a:gd name="connsiteY3" fmla="*/ 267962 h 415655"/>
                      <a:gd name="connsiteX4" fmla="*/ 166791 w 2319702"/>
                      <a:gd name="connsiteY4" fmla="*/ 400102 h 415655"/>
                      <a:gd name="connsiteX5" fmla="*/ 255037 w 2319702"/>
                      <a:gd name="connsiteY5" fmla="*/ 136693 h 415655"/>
                      <a:gd name="connsiteX0" fmla="*/ 263274 w 2327939"/>
                      <a:gd name="connsiteY0" fmla="*/ 135959 h 414921"/>
                      <a:gd name="connsiteX1" fmla="*/ 1351389 w 2327939"/>
                      <a:gd name="connsiteY1" fmla="*/ 222733 h 414921"/>
                      <a:gd name="connsiteX2" fmla="*/ 1985898 w 2327939"/>
                      <a:gd name="connsiteY2" fmla="*/ 195 h 414921"/>
                      <a:gd name="connsiteX3" fmla="*/ 2327939 w 2327939"/>
                      <a:gd name="connsiteY3" fmla="*/ 267228 h 414921"/>
                      <a:gd name="connsiteX4" fmla="*/ 175028 w 2327939"/>
                      <a:gd name="connsiteY4" fmla="*/ 399368 h 414921"/>
                      <a:gd name="connsiteX5" fmla="*/ 263274 w 2327939"/>
                      <a:gd name="connsiteY5" fmla="*/ 135959 h 414921"/>
                      <a:gd name="connsiteX0" fmla="*/ 248493 w 2313158"/>
                      <a:gd name="connsiteY0" fmla="*/ 135959 h 414921"/>
                      <a:gd name="connsiteX1" fmla="*/ 1336608 w 2313158"/>
                      <a:gd name="connsiteY1" fmla="*/ 222733 h 414921"/>
                      <a:gd name="connsiteX2" fmla="*/ 1971117 w 2313158"/>
                      <a:gd name="connsiteY2" fmla="*/ 195 h 414921"/>
                      <a:gd name="connsiteX3" fmla="*/ 2313158 w 2313158"/>
                      <a:gd name="connsiteY3" fmla="*/ 267228 h 414921"/>
                      <a:gd name="connsiteX4" fmla="*/ 160247 w 2313158"/>
                      <a:gd name="connsiteY4" fmla="*/ 399368 h 414921"/>
                      <a:gd name="connsiteX5" fmla="*/ 248493 w 2313158"/>
                      <a:gd name="connsiteY5" fmla="*/ 135959 h 414921"/>
                      <a:gd name="connsiteX0" fmla="*/ 248493 w 2313158"/>
                      <a:gd name="connsiteY0" fmla="*/ 135959 h 417871"/>
                      <a:gd name="connsiteX1" fmla="*/ 1336608 w 2313158"/>
                      <a:gd name="connsiteY1" fmla="*/ 222733 h 417871"/>
                      <a:gd name="connsiteX2" fmla="*/ 1971117 w 2313158"/>
                      <a:gd name="connsiteY2" fmla="*/ 195 h 417871"/>
                      <a:gd name="connsiteX3" fmla="*/ 2313158 w 2313158"/>
                      <a:gd name="connsiteY3" fmla="*/ 267228 h 417871"/>
                      <a:gd name="connsiteX4" fmla="*/ 160247 w 2313158"/>
                      <a:gd name="connsiteY4" fmla="*/ 399368 h 417871"/>
                      <a:gd name="connsiteX5" fmla="*/ 248493 w 2313158"/>
                      <a:gd name="connsiteY5" fmla="*/ 135959 h 417871"/>
                      <a:gd name="connsiteX0" fmla="*/ 248493 w 2549589"/>
                      <a:gd name="connsiteY0" fmla="*/ 135959 h 417871"/>
                      <a:gd name="connsiteX1" fmla="*/ 1336608 w 2549589"/>
                      <a:gd name="connsiteY1" fmla="*/ 222733 h 417871"/>
                      <a:gd name="connsiteX2" fmla="*/ 1971117 w 2549589"/>
                      <a:gd name="connsiteY2" fmla="*/ 195 h 417871"/>
                      <a:gd name="connsiteX3" fmla="*/ 2313158 w 2549589"/>
                      <a:gd name="connsiteY3" fmla="*/ 267228 h 417871"/>
                      <a:gd name="connsiteX4" fmla="*/ 160247 w 2549589"/>
                      <a:gd name="connsiteY4" fmla="*/ 399368 h 417871"/>
                      <a:gd name="connsiteX5" fmla="*/ 248493 w 2549589"/>
                      <a:gd name="connsiteY5" fmla="*/ 135959 h 417871"/>
                      <a:gd name="connsiteX0" fmla="*/ 248493 w 2549589"/>
                      <a:gd name="connsiteY0" fmla="*/ 135959 h 402543"/>
                      <a:gd name="connsiteX1" fmla="*/ 1336608 w 2549589"/>
                      <a:gd name="connsiteY1" fmla="*/ 222733 h 402543"/>
                      <a:gd name="connsiteX2" fmla="*/ 1971117 w 2549589"/>
                      <a:gd name="connsiteY2" fmla="*/ 195 h 402543"/>
                      <a:gd name="connsiteX3" fmla="*/ 2313158 w 2549589"/>
                      <a:gd name="connsiteY3" fmla="*/ 267228 h 402543"/>
                      <a:gd name="connsiteX4" fmla="*/ 160247 w 2549589"/>
                      <a:gd name="connsiteY4" fmla="*/ 399368 h 402543"/>
                      <a:gd name="connsiteX5" fmla="*/ 248493 w 2549589"/>
                      <a:gd name="connsiteY5" fmla="*/ 135959 h 402543"/>
                      <a:gd name="connsiteX0" fmla="*/ 416275 w 2717371"/>
                      <a:gd name="connsiteY0" fmla="*/ 135959 h 426609"/>
                      <a:gd name="connsiteX1" fmla="*/ 1504390 w 2717371"/>
                      <a:gd name="connsiteY1" fmla="*/ 222733 h 426609"/>
                      <a:gd name="connsiteX2" fmla="*/ 2138899 w 2717371"/>
                      <a:gd name="connsiteY2" fmla="*/ 195 h 426609"/>
                      <a:gd name="connsiteX3" fmla="*/ 2480940 w 2717371"/>
                      <a:gd name="connsiteY3" fmla="*/ 267228 h 426609"/>
                      <a:gd name="connsiteX4" fmla="*/ 328029 w 2717371"/>
                      <a:gd name="connsiteY4" fmla="*/ 399368 h 426609"/>
                      <a:gd name="connsiteX5" fmla="*/ 416275 w 2717371"/>
                      <a:gd name="connsiteY5" fmla="*/ 135959 h 426609"/>
                      <a:gd name="connsiteX0" fmla="*/ 284265 w 2585361"/>
                      <a:gd name="connsiteY0" fmla="*/ 135959 h 406617"/>
                      <a:gd name="connsiteX1" fmla="*/ 1372380 w 2585361"/>
                      <a:gd name="connsiteY1" fmla="*/ 222733 h 406617"/>
                      <a:gd name="connsiteX2" fmla="*/ 2006889 w 2585361"/>
                      <a:gd name="connsiteY2" fmla="*/ 195 h 406617"/>
                      <a:gd name="connsiteX3" fmla="*/ 2348930 w 2585361"/>
                      <a:gd name="connsiteY3" fmla="*/ 267228 h 406617"/>
                      <a:gd name="connsiteX4" fmla="*/ 196019 w 2585361"/>
                      <a:gd name="connsiteY4" fmla="*/ 399368 h 406617"/>
                      <a:gd name="connsiteX5" fmla="*/ 284265 w 2585361"/>
                      <a:gd name="connsiteY5" fmla="*/ 135959 h 406617"/>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95694 w 2428891"/>
                      <a:gd name="connsiteY0" fmla="*/ 147589 h 420353"/>
                      <a:gd name="connsiteX1" fmla="*/ 1383809 w 2428891"/>
                      <a:gd name="connsiteY1" fmla="*/ 234363 h 420353"/>
                      <a:gd name="connsiteX2" fmla="*/ 2018318 w 2428891"/>
                      <a:gd name="connsiteY2" fmla="*/ 11825 h 420353"/>
                      <a:gd name="connsiteX3" fmla="*/ 2360359 w 2428891"/>
                      <a:gd name="connsiteY3" fmla="*/ 278858 h 420353"/>
                      <a:gd name="connsiteX4" fmla="*/ 207448 w 2428891"/>
                      <a:gd name="connsiteY4" fmla="*/ 410998 h 420353"/>
                      <a:gd name="connsiteX5" fmla="*/ 295694 w 2428891"/>
                      <a:gd name="connsiteY5" fmla="*/ 147589 h 420353"/>
                      <a:gd name="connsiteX0" fmla="*/ 581083 w 2291764"/>
                      <a:gd name="connsiteY0" fmla="*/ 97330 h 418136"/>
                      <a:gd name="connsiteX1" fmla="*/ 1246682 w 2291764"/>
                      <a:gd name="connsiteY1" fmla="*/ 234363 h 418136"/>
                      <a:gd name="connsiteX2" fmla="*/ 1881191 w 2291764"/>
                      <a:gd name="connsiteY2" fmla="*/ 11825 h 418136"/>
                      <a:gd name="connsiteX3" fmla="*/ 2223232 w 2291764"/>
                      <a:gd name="connsiteY3" fmla="*/ 278858 h 418136"/>
                      <a:gd name="connsiteX4" fmla="*/ 70321 w 2291764"/>
                      <a:gd name="connsiteY4" fmla="*/ 410998 h 418136"/>
                      <a:gd name="connsiteX5" fmla="*/ 581083 w 2291764"/>
                      <a:gd name="connsiteY5" fmla="*/ 97330 h 418136"/>
                      <a:gd name="connsiteX0" fmla="*/ 581083 w 2254300"/>
                      <a:gd name="connsiteY0" fmla="*/ 81542 h 400845"/>
                      <a:gd name="connsiteX1" fmla="*/ 1246682 w 2254300"/>
                      <a:gd name="connsiteY1" fmla="*/ 218575 h 400845"/>
                      <a:gd name="connsiteX2" fmla="*/ 1375042 w 2254300"/>
                      <a:gd name="connsiteY2" fmla="*/ 11373 h 400845"/>
                      <a:gd name="connsiteX3" fmla="*/ 2223232 w 2254300"/>
                      <a:gd name="connsiteY3" fmla="*/ 263070 h 400845"/>
                      <a:gd name="connsiteX4" fmla="*/ 70321 w 2254300"/>
                      <a:gd name="connsiteY4" fmla="*/ 395210 h 400845"/>
                      <a:gd name="connsiteX5" fmla="*/ 581083 w 2254300"/>
                      <a:gd name="connsiteY5" fmla="*/ 81542 h 400845"/>
                      <a:gd name="connsiteX0" fmla="*/ 568619 w 2251590"/>
                      <a:gd name="connsiteY0" fmla="*/ 275942 h 595245"/>
                      <a:gd name="connsiteX1" fmla="*/ 46664 w 2251590"/>
                      <a:gd name="connsiteY1" fmla="*/ 686 h 595245"/>
                      <a:gd name="connsiteX2" fmla="*/ 1362578 w 2251590"/>
                      <a:gd name="connsiteY2" fmla="*/ 205773 h 595245"/>
                      <a:gd name="connsiteX3" fmla="*/ 2210768 w 2251590"/>
                      <a:gd name="connsiteY3" fmla="*/ 457470 h 595245"/>
                      <a:gd name="connsiteX4" fmla="*/ 57857 w 2251590"/>
                      <a:gd name="connsiteY4" fmla="*/ 589610 h 595245"/>
                      <a:gd name="connsiteX5" fmla="*/ 568619 w 2251590"/>
                      <a:gd name="connsiteY5" fmla="*/ 275942 h 595245"/>
                      <a:gd name="connsiteX0" fmla="*/ 568619 w 2242587"/>
                      <a:gd name="connsiteY0" fmla="*/ 318504 h 637807"/>
                      <a:gd name="connsiteX1" fmla="*/ 46664 w 2242587"/>
                      <a:gd name="connsiteY1" fmla="*/ 43248 h 637807"/>
                      <a:gd name="connsiteX2" fmla="*/ 1605365 w 2242587"/>
                      <a:gd name="connsiteY2" fmla="*/ 21347 h 637807"/>
                      <a:gd name="connsiteX3" fmla="*/ 1362578 w 2242587"/>
                      <a:gd name="connsiteY3" fmla="*/ 248335 h 637807"/>
                      <a:gd name="connsiteX4" fmla="*/ 2210768 w 2242587"/>
                      <a:gd name="connsiteY4" fmla="*/ 500032 h 637807"/>
                      <a:gd name="connsiteX5" fmla="*/ 57857 w 2242587"/>
                      <a:gd name="connsiteY5" fmla="*/ 632172 h 637807"/>
                      <a:gd name="connsiteX6" fmla="*/ 568619 w 2242587"/>
                      <a:gd name="connsiteY6" fmla="*/ 318504 h 637807"/>
                      <a:gd name="connsiteX0" fmla="*/ 568619 w 2292867"/>
                      <a:gd name="connsiteY0" fmla="*/ 318504 h 638251"/>
                      <a:gd name="connsiteX1" fmla="*/ 46664 w 2292867"/>
                      <a:gd name="connsiteY1" fmla="*/ 43248 h 638251"/>
                      <a:gd name="connsiteX2" fmla="*/ 1605365 w 2292867"/>
                      <a:gd name="connsiteY2" fmla="*/ 21347 h 638251"/>
                      <a:gd name="connsiteX3" fmla="*/ 1821597 w 2292867"/>
                      <a:gd name="connsiteY3" fmla="*/ 190197 h 638251"/>
                      <a:gd name="connsiteX4" fmla="*/ 2210768 w 2292867"/>
                      <a:gd name="connsiteY4" fmla="*/ 500032 h 638251"/>
                      <a:gd name="connsiteX5" fmla="*/ 57857 w 2292867"/>
                      <a:gd name="connsiteY5" fmla="*/ 632172 h 638251"/>
                      <a:gd name="connsiteX6" fmla="*/ 568619 w 2292867"/>
                      <a:gd name="connsiteY6" fmla="*/ 318504 h 638251"/>
                      <a:gd name="connsiteX0" fmla="*/ 22304 w 2521336"/>
                      <a:gd name="connsiteY0" fmla="*/ 308851 h 638270"/>
                      <a:gd name="connsiteX1" fmla="*/ 275133 w 2521336"/>
                      <a:gd name="connsiteY1" fmla="*/ 42792 h 638270"/>
                      <a:gd name="connsiteX2" fmla="*/ 1833834 w 2521336"/>
                      <a:gd name="connsiteY2" fmla="*/ 20891 h 638270"/>
                      <a:gd name="connsiteX3" fmla="*/ 2050066 w 2521336"/>
                      <a:gd name="connsiteY3" fmla="*/ 189741 h 638270"/>
                      <a:gd name="connsiteX4" fmla="*/ 2439237 w 2521336"/>
                      <a:gd name="connsiteY4" fmla="*/ 499576 h 638270"/>
                      <a:gd name="connsiteX5" fmla="*/ 286326 w 2521336"/>
                      <a:gd name="connsiteY5" fmla="*/ 631716 h 638270"/>
                      <a:gd name="connsiteX6" fmla="*/ 22304 w 2521336"/>
                      <a:gd name="connsiteY6" fmla="*/ 308851 h 638270"/>
                      <a:gd name="connsiteX0" fmla="*/ 81931 w 2588056"/>
                      <a:gd name="connsiteY0" fmla="*/ 308850 h 678412"/>
                      <a:gd name="connsiteX1" fmla="*/ 334760 w 2588056"/>
                      <a:gd name="connsiteY1" fmla="*/ 42791 h 678412"/>
                      <a:gd name="connsiteX2" fmla="*/ 1893461 w 2588056"/>
                      <a:gd name="connsiteY2" fmla="*/ 20890 h 678412"/>
                      <a:gd name="connsiteX3" fmla="*/ 2109693 w 2588056"/>
                      <a:gd name="connsiteY3" fmla="*/ 189740 h 678412"/>
                      <a:gd name="connsiteX4" fmla="*/ 2498864 w 2588056"/>
                      <a:gd name="connsiteY4" fmla="*/ 499575 h 678412"/>
                      <a:gd name="connsiteX5" fmla="*/ 235289 w 2588056"/>
                      <a:gd name="connsiteY5" fmla="*/ 673345 h 678412"/>
                      <a:gd name="connsiteX6" fmla="*/ 81931 w 2588056"/>
                      <a:gd name="connsiteY6" fmla="*/ 308850 h 678412"/>
                      <a:gd name="connsiteX0" fmla="*/ 3263 w 2826043"/>
                      <a:gd name="connsiteY0" fmla="*/ 180305 h 679163"/>
                      <a:gd name="connsiteX1" fmla="*/ 572747 w 2826043"/>
                      <a:gd name="connsiteY1" fmla="*/ 37521 h 679163"/>
                      <a:gd name="connsiteX2" fmla="*/ 2131448 w 2826043"/>
                      <a:gd name="connsiteY2" fmla="*/ 15620 h 679163"/>
                      <a:gd name="connsiteX3" fmla="*/ 2347680 w 2826043"/>
                      <a:gd name="connsiteY3" fmla="*/ 184470 h 679163"/>
                      <a:gd name="connsiteX4" fmla="*/ 2736851 w 2826043"/>
                      <a:gd name="connsiteY4" fmla="*/ 494305 h 679163"/>
                      <a:gd name="connsiteX5" fmla="*/ 473276 w 2826043"/>
                      <a:gd name="connsiteY5" fmla="*/ 668075 h 679163"/>
                      <a:gd name="connsiteX6" fmla="*/ 3263 w 2826043"/>
                      <a:gd name="connsiteY6" fmla="*/ 180305 h 679163"/>
                      <a:gd name="connsiteX0" fmla="*/ 51574 w 2874354"/>
                      <a:gd name="connsiteY0" fmla="*/ 180305 h 679163"/>
                      <a:gd name="connsiteX1" fmla="*/ 621058 w 2874354"/>
                      <a:gd name="connsiteY1" fmla="*/ 37521 h 679163"/>
                      <a:gd name="connsiteX2" fmla="*/ 2179759 w 2874354"/>
                      <a:gd name="connsiteY2" fmla="*/ 15620 h 679163"/>
                      <a:gd name="connsiteX3" fmla="*/ 2395991 w 2874354"/>
                      <a:gd name="connsiteY3" fmla="*/ 184470 h 679163"/>
                      <a:gd name="connsiteX4" fmla="*/ 2785162 w 2874354"/>
                      <a:gd name="connsiteY4" fmla="*/ 494305 h 679163"/>
                      <a:gd name="connsiteX5" fmla="*/ 521587 w 2874354"/>
                      <a:gd name="connsiteY5" fmla="*/ 668075 h 679163"/>
                      <a:gd name="connsiteX6" fmla="*/ 51574 w 2874354"/>
                      <a:gd name="connsiteY6" fmla="*/ 180305 h 679163"/>
                      <a:gd name="connsiteX0" fmla="*/ 7475 w 2830255"/>
                      <a:gd name="connsiteY0" fmla="*/ 180305 h 679163"/>
                      <a:gd name="connsiteX1" fmla="*/ 576959 w 2830255"/>
                      <a:gd name="connsiteY1" fmla="*/ 37521 h 679163"/>
                      <a:gd name="connsiteX2" fmla="*/ 2135660 w 2830255"/>
                      <a:gd name="connsiteY2" fmla="*/ 15620 h 679163"/>
                      <a:gd name="connsiteX3" fmla="*/ 2351892 w 2830255"/>
                      <a:gd name="connsiteY3" fmla="*/ 184470 h 679163"/>
                      <a:gd name="connsiteX4" fmla="*/ 2741063 w 2830255"/>
                      <a:gd name="connsiteY4" fmla="*/ 494305 h 679163"/>
                      <a:gd name="connsiteX5" fmla="*/ 477488 w 2830255"/>
                      <a:gd name="connsiteY5" fmla="*/ 668075 h 679163"/>
                      <a:gd name="connsiteX6" fmla="*/ 7475 w 2830255"/>
                      <a:gd name="connsiteY6" fmla="*/ 180305 h 679163"/>
                      <a:gd name="connsiteX0" fmla="*/ 9413 w 2749654"/>
                      <a:gd name="connsiteY0" fmla="*/ 175437 h 679247"/>
                      <a:gd name="connsiteX1" fmla="*/ 496358 w 2749654"/>
                      <a:gd name="connsiteY1" fmla="*/ 37353 h 679247"/>
                      <a:gd name="connsiteX2" fmla="*/ 2055059 w 2749654"/>
                      <a:gd name="connsiteY2" fmla="*/ 15452 h 679247"/>
                      <a:gd name="connsiteX3" fmla="*/ 2271291 w 2749654"/>
                      <a:gd name="connsiteY3" fmla="*/ 184302 h 679247"/>
                      <a:gd name="connsiteX4" fmla="*/ 2660462 w 2749654"/>
                      <a:gd name="connsiteY4" fmla="*/ 494137 h 679247"/>
                      <a:gd name="connsiteX5" fmla="*/ 396887 w 2749654"/>
                      <a:gd name="connsiteY5" fmla="*/ 667907 h 679247"/>
                      <a:gd name="connsiteX6" fmla="*/ 9413 w 2749654"/>
                      <a:gd name="connsiteY6" fmla="*/ 175437 h 679247"/>
                      <a:gd name="connsiteX0" fmla="*/ 35307 w 2585206"/>
                      <a:gd name="connsiteY0" fmla="*/ 188607 h 679027"/>
                      <a:gd name="connsiteX1" fmla="*/ 331910 w 2585206"/>
                      <a:gd name="connsiteY1" fmla="*/ 37811 h 679027"/>
                      <a:gd name="connsiteX2" fmla="*/ 1890611 w 2585206"/>
                      <a:gd name="connsiteY2" fmla="*/ 15910 h 679027"/>
                      <a:gd name="connsiteX3" fmla="*/ 2106843 w 2585206"/>
                      <a:gd name="connsiteY3" fmla="*/ 184760 h 679027"/>
                      <a:gd name="connsiteX4" fmla="*/ 2496014 w 2585206"/>
                      <a:gd name="connsiteY4" fmla="*/ 494595 h 679027"/>
                      <a:gd name="connsiteX5" fmla="*/ 232439 w 2585206"/>
                      <a:gd name="connsiteY5" fmla="*/ 668365 h 679027"/>
                      <a:gd name="connsiteX6" fmla="*/ 35307 w 2585206"/>
                      <a:gd name="connsiteY6" fmla="*/ 188607 h 679027"/>
                      <a:gd name="connsiteX0" fmla="*/ 35307 w 2585206"/>
                      <a:gd name="connsiteY0" fmla="*/ 188607 h 679027"/>
                      <a:gd name="connsiteX1" fmla="*/ 331910 w 2585206"/>
                      <a:gd name="connsiteY1" fmla="*/ 37811 h 679027"/>
                      <a:gd name="connsiteX2" fmla="*/ 1890611 w 2585206"/>
                      <a:gd name="connsiteY2" fmla="*/ 15910 h 679027"/>
                      <a:gd name="connsiteX3" fmla="*/ 2106843 w 2585206"/>
                      <a:gd name="connsiteY3" fmla="*/ 184760 h 679027"/>
                      <a:gd name="connsiteX4" fmla="*/ 2496014 w 2585206"/>
                      <a:gd name="connsiteY4" fmla="*/ 494595 h 679027"/>
                      <a:gd name="connsiteX5" fmla="*/ 232439 w 2585206"/>
                      <a:gd name="connsiteY5" fmla="*/ 668365 h 679027"/>
                      <a:gd name="connsiteX6" fmla="*/ 35307 w 2585206"/>
                      <a:gd name="connsiteY6" fmla="*/ 188607 h 679027"/>
                      <a:gd name="connsiteX0" fmla="*/ 21072 w 2570971"/>
                      <a:gd name="connsiteY0" fmla="*/ 188607 h 679027"/>
                      <a:gd name="connsiteX1" fmla="*/ 317675 w 2570971"/>
                      <a:gd name="connsiteY1" fmla="*/ 37811 h 679027"/>
                      <a:gd name="connsiteX2" fmla="*/ 1876376 w 2570971"/>
                      <a:gd name="connsiteY2" fmla="*/ 15910 h 679027"/>
                      <a:gd name="connsiteX3" fmla="*/ 2092608 w 2570971"/>
                      <a:gd name="connsiteY3" fmla="*/ 184760 h 679027"/>
                      <a:gd name="connsiteX4" fmla="*/ 2481779 w 2570971"/>
                      <a:gd name="connsiteY4" fmla="*/ 494595 h 679027"/>
                      <a:gd name="connsiteX5" fmla="*/ 218204 w 2570971"/>
                      <a:gd name="connsiteY5" fmla="*/ 668365 h 679027"/>
                      <a:gd name="connsiteX6" fmla="*/ 21072 w 2570971"/>
                      <a:gd name="connsiteY6" fmla="*/ 188607 h 679027"/>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1 w 2752529"/>
                      <a:gd name="connsiteY0" fmla="*/ 180228 h 679164"/>
                      <a:gd name="connsiteX1" fmla="*/ 499233 w 2752529"/>
                      <a:gd name="connsiteY1" fmla="*/ 37518 h 679164"/>
                      <a:gd name="connsiteX2" fmla="*/ 2057934 w 2752529"/>
                      <a:gd name="connsiteY2" fmla="*/ 15617 h 679164"/>
                      <a:gd name="connsiteX3" fmla="*/ 2274166 w 2752529"/>
                      <a:gd name="connsiteY3" fmla="*/ 184467 h 679164"/>
                      <a:gd name="connsiteX4" fmla="*/ 2663337 w 2752529"/>
                      <a:gd name="connsiteY4" fmla="*/ 494302 h 679164"/>
                      <a:gd name="connsiteX5" fmla="*/ 399762 w 2752529"/>
                      <a:gd name="connsiteY5" fmla="*/ 668072 h 679164"/>
                      <a:gd name="connsiteX6" fmla="*/ -1 w 2752529"/>
                      <a:gd name="connsiteY6" fmla="*/ 180228 h 679164"/>
                      <a:gd name="connsiteX0" fmla="*/ -1 w 2752529"/>
                      <a:gd name="connsiteY0" fmla="*/ 176188 h 675124"/>
                      <a:gd name="connsiteX1" fmla="*/ 611244 w 2752529"/>
                      <a:gd name="connsiteY1" fmla="*/ 54576 h 675124"/>
                      <a:gd name="connsiteX2" fmla="*/ 2057934 w 2752529"/>
                      <a:gd name="connsiteY2" fmla="*/ 11577 h 675124"/>
                      <a:gd name="connsiteX3" fmla="*/ 2274166 w 2752529"/>
                      <a:gd name="connsiteY3" fmla="*/ 180427 h 675124"/>
                      <a:gd name="connsiteX4" fmla="*/ 2663337 w 2752529"/>
                      <a:gd name="connsiteY4" fmla="*/ 490262 h 675124"/>
                      <a:gd name="connsiteX5" fmla="*/ 399762 w 2752529"/>
                      <a:gd name="connsiteY5" fmla="*/ 664032 h 675124"/>
                      <a:gd name="connsiteX6" fmla="*/ -1 w 2752529"/>
                      <a:gd name="connsiteY6" fmla="*/ 176188 h 675124"/>
                      <a:gd name="connsiteX0" fmla="*/ -1 w 2752529"/>
                      <a:gd name="connsiteY0" fmla="*/ 179930 h 678866"/>
                      <a:gd name="connsiteX1" fmla="*/ 1098361 w 2752529"/>
                      <a:gd name="connsiteY1" fmla="*/ 38425 h 678866"/>
                      <a:gd name="connsiteX2" fmla="*/ 2057934 w 2752529"/>
                      <a:gd name="connsiteY2" fmla="*/ 15319 h 678866"/>
                      <a:gd name="connsiteX3" fmla="*/ 2274166 w 2752529"/>
                      <a:gd name="connsiteY3" fmla="*/ 184169 h 678866"/>
                      <a:gd name="connsiteX4" fmla="*/ 2663337 w 2752529"/>
                      <a:gd name="connsiteY4" fmla="*/ 494004 h 678866"/>
                      <a:gd name="connsiteX5" fmla="*/ 399762 w 2752529"/>
                      <a:gd name="connsiteY5" fmla="*/ 667774 h 678866"/>
                      <a:gd name="connsiteX6" fmla="*/ -1 w 2752529"/>
                      <a:gd name="connsiteY6" fmla="*/ 179930 h 678866"/>
                      <a:gd name="connsiteX0" fmla="*/ -1 w 2649109"/>
                      <a:gd name="connsiteY0" fmla="*/ 179931 h 681624"/>
                      <a:gd name="connsiteX1" fmla="*/ 1098361 w 2649109"/>
                      <a:gd name="connsiteY1" fmla="*/ 38426 h 681624"/>
                      <a:gd name="connsiteX2" fmla="*/ 2057934 w 2649109"/>
                      <a:gd name="connsiteY2" fmla="*/ 15320 h 681624"/>
                      <a:gd name="connsiteX3" fmla="*/ 2274166 w 2649109"/>
                      <a:gd name="connsiteY3" fmla="*/ 184170 h 681624"/>
                      <a:gd name="connsiteX4" fmla="*/ 2548125 w 2649109"/>
                      <a:gd name="connsiteY4" fmla="*/ 516267 h 681624"/>
                      <a:gd name="connsiteX5" fmla="*/ 399762 w 2649109"/>
                      <a:gd name="connsiteY5" fmla="*/ 667775 h 681624"/>
                      <a:gd name="connsiteX6" fmla="*/ -1 w 2649109"/>
                      <a:gd name="connsiteY6" fmla="*/ 179931 h 681624"/>
                      <a:gd name="connsiteX0" fmla="*/ -1 w 2625485"/>
                      <a:gd name="connsiteY0" fmla="*/ 179931 h 683254"/>
                      <a:gd name="connsiteX1" fmla="*/ 1098361 w 2625485"/>
                      <a:gd name="connsiteY1" fmla="*/ 38426 h 683254"/>
                      <a:gd name="connsiteX2" fmla="*/ 2057934 w 2625485"/>
                      <a:gd name="connsiteY2" fmla="*/ 15320 h 683254"/>
                      <a:gd name="connsiteX3" fmla="*/ 2274166 w 2625485"/>
                      <a:gd name="connsiteY3" fmla="*/ 184170 h 683254"/>
                      <a:gd name="connsiteX4" fmla="*/ 2548125 w 2625485"/>
                      <a:gd name="connsiteY4" fmla="*/ 516267 h 683254"/>
                      <a:gd name="connsiteX5" fmla="*/ 399762 w 2625485"/>
                      <a:gd name="connsiteY5" fmla="*/ 667775 h 683254"/>
                      <a:gd name="connsiteX6" fmla="*/ -1 w 2625485"/>
                      <a:gd name="connsiteY6" fmla="*/ 179931 h 683254"/>
                      <a:gd name="connsiteX0" fmla="*/ -1 w 2677901"/>
                      <a:gd name="connsiteY0" fmla="*/ 179931 h 683990"/>
                      <a:gd name="connsiteX1" fmla="*/ 1098361 w 2677901"/>
                      <a:gd name="connsiteY1" fmla="*/ 38426 h 683990"/>
                      <a:gd name="connsiteX2" fmla="*/ 2057934 w 2677901"/>
                      <a:gd name="connsiteY2" fmla="*/ 15320 h 683990"/>
                      <a:gd name="connsiteX3" fmla="*/ 2274166 w 2677901"/>
                      <a:gd name="connsiteY3" fmla="*/ 184170 h 683990"/>
                      <a:gd name="connsiteX4" fmla="*/ 2606067 w 2677901"/>
                      <a:gd name="connsiteY4" fmla="*/ 520817 h 683990"/>
                      <a:gd name="connsiteX5" fmla="*/ 399762 w 2677901"/>
                      <a:gd name="connsiteY5" fmla="*/ 667775 h 683990"/>
                      <a:gd name="connsiteX6" fmla="*/ -1 w 2677901"/>
                      <a:gd name="connsiteY6" fmla="*/ 179931 h 683990"/>
                      <a:gd name="connsiteX0" fmla="*/ -1 w 2677901"/>
                      <a:gd name="connsiteY0" fmla="*/ 179931 h 683990"/>
                      <a:gd name="connsiteX1" fmla="*/ 1098361 w 2677901"/>
                      <a:gd name="connsiteY1" fmla="*/ 38426 h 683990"/>
                      <a:gd name="connsiteX2" fmla="*/ 2057934 w 2677901"/>
                      <a:gd name="connsiteY2" fmla="*/ 15320 h 683990"/>
                      <a:gd name="connsiteX3" fmla="*/ 2274166 w 2677901"/>
                      <a:gd name="connsiteY3" fmla="*/ 184170 h 683990"/>
                      <a:gd name="connsiteX4" fmla="*/ 2606067 w 2677901"/>
                      <a:gd name="connsiteY4" fmla="*/ 520817 h 683990"/>
                      <a:gd name="connsiteX5" fmla="*/ 399762 w 2677901"/>
                      <a:gd name="connsiteY5" fmla="*/ 667775 h 683990"/>
                      <a:gd name="connsiteX6" fmla="*/ -1 w 2677901"/>
                      <a:gd name="connsiteY6" fmla="*/ 179931 h 683990"/>
                      <a:gd name="connsiteX0" fmla="*/ -1 w 2677901"/>
                      <a:gd name="connsiteY0" fmla="*/ 203168 h 707227"/>
                      <a:gd name="connsiteX1" fmla="*/ 1098361 w 2677901"/>
                      <a:gd name="connsiteY1" fmla="*/ 61663 h 707227"/>
                      <a:gd name="connsiteX2" fmla="*/ 2057934 w 2677901"/>
                      <a:gd name="connsiteY2" fmla="*/ 38557 h 707227"/>
                      <a:gd name="connsiteX3" fmla="*/ 2274166 w 2677901"/>
                      <a:gd name="connsiteY3" fmla="*/ 207407 h 707227"/>
                      <a:gd name="connsiteX4" fmla="*/ 2606067 w 2677901"/>
                      <a:gd name="connsiteY4" fmla="*/ 544054 h 707227"/>
                      <a:gd name="connsiteX5" fmla="*/ 399762 w 2677901"/>
                      <a:gd name="connsiteY5" fmla="*/ 691012 h 707227"/>
                      <a:gd name="connsiteX6" fmla="*/ -1 w 2677901"/>
                      <a:gd name="connsiteY6" fmla="*/ 203168 h 707227"/>
                      <a:gd name="connsiteX0" fmla="*/ -1 w 2677772"/>
                      <a:gd name="connsiteY0" fmla="*/ 209765 h 713824"/>
                      <a:gd name="connsiteX1" fmla="*/ 1098361 w 2677772"/>
                      <a:gd name="connsiteY1" fmla="*/ 68260 h 713824"/>
                      <a:gd name="connsiteX2" fmla="*/ 2066019 w 2677772"/>
                      <a:gd name="connsiteY2" fmla="*/ 36844 h 713824"/>
                      <a:gd name="connsiteX3" fmla="*/ 2274166 w 2677772"/>
                      <a:gd name="connsiteY3" fmla="*/ 214004 h 713824"/>
                      <a:gd name="connsiteX4" fmla="*/ 2606067 w 2677772"/>
                      <a:gd name="connsiteY4" fmla="*/ 550651 h 713824"/>
                      <a:gd name="connsiteX5" fmla="*/ 399762 w 2677772"/>
                      <a:gd name="connsiteY5" fmla="*/ 697609 h 713824"/>
                      <a:gd name="connsiteX6" fmla="*/ -1 w 2677772"/>
                      <a:gd name="connsiteY6" fmla="*/ 209765 h 713824"/>
                      <a:gd name="connsiteX0" fmla="*/ -1 w 2677772"/>
                      <a:gd name="connsiteY0" fmla="*/ 209765 h 713824"/>
                      <a:gd name="connsiteX1" fmla="*/ 1098361 w 2677772"/>
                      <a:gd name="connsiteY1" fmla="*/ 68260 h 713824"/>
                      <a:gd name="connsiteX2" fmla="*/ 2066019 w 2677772"/>
                      <a:gd name="connsiteY2" fmla="*/ 36844 h 713824"/>
                      <a:gd name="connsiteX3" fmla="*/ 2274166 w 2677772"/>
                      <a:gd name="connsiteY3" fmla="*/ 214004 h 713824"/>
                      <a:gd name="connsiteX4" fmla="*/ 2606067 w 2677772"/>
                      <a:gd name="connsiteY4" fmla="*/ 550651 h 713824"/>
                      <a:gd name="connsiteX5" fmla="*/ 399762 w 2677772"/>
                      <a:gd name="connsiteY5" fmla="*/ 697609 h 713824"/>
                      <a:gd name="connsiteX6" fmla="*/ -1 w 2677772"/>
                      <a:gd name="connsiteY6" fmla="*/ 209765 h 713824"/>
                      <a:gd name="connsiteX0" fmla="*/ -1 w 2718534"/>
                      <a:gd name="connsiteY0" fmla="*/ 236517 h 713069"/>
                      <a:gd name="connsiteX1" fmla="*/ 1139123 w 2718534"/>
                      <a:gd name="connsiteY1" fmla="*/ 69139 h 713069"/>
                      <a:gd name="connsiteX2" fmla="*/ 2106781 w 2718534"/>
                      <a:gd name="connsiteY2" fmla="*/ 37723 h 713069"/>
                      <a:gd name="connsiteX3" fmla="*/ 2314928 w 2718534"/>
                      <a:gd name="connsiteY3" fmla="*/ 214883 h 713069"/>
                      <a:gd name="connsiteX4" fmla="*/ 2646829 w 2718534"/>
                      <a:gd name="connsiteY4" fmla="*/ 551530 h 713069"/>
                      <a:gd name="connsiteX5" fmla="*/ 440524 w 2718534"/>
                      <a:gd name="connsiteY5" fmla="*/ 698488 h 713069"/>
                      <a:gd name="connsiteX6" fmla="*/ -1 w 2718534"/>
                      <a:gd name="connsiteY6" fmla="*/ 236517 h 713069"/>
                      <a:gd name="connsiteX0" fmla="*/ -1 w 2718534"/>
                      <a:gd name="connsiteY0" fmla="*/ 236517 h 713069"/>
                      <a:gd name="connsiteX1" fmla="*/ 1139123 w 2718534"/>
                      <a:gd name="connsiteY1" fmla="*/ 69139 h 713069"/>
                      <a:gd name="connsiteX2" fmla="*/ 2106781 w 2718534"/>
                      <a:gd name="connsiteY2" fmla="*/ 37723 h 713069"/>
                      <a:gd name="connsiteX3" fmla="*/ 2314928 w 2718534"/>
                      <a:gd name="connsiteY3" fmla="*/ 214883 h 713069"/>
                      <a:gd name="connsiteX4" fmla="*/ 2646829 w 2718534"/>
                      <a:gd name="connsiteY4" fmla="*/ 551530 h 713069"/>
                      <a:gd name="connsiteX5" fmla="*/ 440524 w 2718534"/>
                      <a:gd name="connsiteY5" fmla="*/ 698488 h 713069"/>
                      <a:gd name="connsiteX6" fmla="*/ -1 w 2718534"/>
                      <a:gd name="connsiteY6" fmla="*/ 236517 h 713069"/>
                      <a:gd name="connsiteX0" fmla="*/ -1 w 2680230"/>
                      <a:gd name="connsiteY0" fmla="*/ 236517 h 736911"/>
                      <a:gd name="connsiteX1" fmla="*/ 1139123 w 2680230"/>
                      <a:gd name="connsiteY1" fmla="*/ 69139 h 736911"/>
                      <a:gd name="connsiteX2" fmla="*/ 2106781 w 2680230"/>
                      <a:gd name="connsiteY2" fmla="*/ 37723 h 736911"/>
                      <a:gd name="connsiteX3" fmla="*/ 2314928 w 2680230"/>
                      <a:gd name="connsiteY3" fmla="*/ 214883 h 736911"/>
                      <a:gd name="connsiteX4" fmla="*/ 2646829 w 2680230"/>
                      <a:gd name="connsiteY4" fmla="*/ 551530 h 736911"/>
                      <a:gd name="connsiteX5" fmla="*/ 1422897 w 2680230"/>
                      <a:gd name="connsiteY5" fmla="*/ 693687 h 736911"/>
                      <a:gd name="connsiteX6" fmla="*/ 440524 w 2680230"/>
                      <a:gd name="connsiteY6" fmla="*/ 698488 h 736911"/>
                      <a:gd name="connsiteX7" fmla="*/ -1 w 2680230"/>
                      <a:gd name="connsiteY7" fmla="*/ 236517 h 736911"/>
                      <a:gd name="connsiteX0" fmla="*/ -1 w 2681405"/>
                      <a:gd name="connsiteY0" fmla="*/ 236517 h 730450"/>
                      <a:gd name="connsiteX1" fmla="*/ 1139123 w 2681405"/>
                      <a:gd name="connsiteY1" fmla="*/ 69139 h 730450"/>
                      <a:gd name="connsiteX2" fmla="*/ 2106781 w 2681405"/>
                      <a:gd name="connsiteY2" fmla="*/ 37723 h 730450"/>
                      <a:gd name="connsiteX3" fmla="*/ 2314928 w 2681405"/>
                      <a:gd name="connsiteY3" fmla="*/ 214883 h 730450"/>
                      <a:gd name="connsiteX4" fmla="*/ 2646829 w 2681405"/>
                      <a:gd name="connsiteY4" fmla="*/ 551530 h 730450"/>
                      <a:gd name="connsiteX5" fmla="*/ 1401843 w 2681405"/>
                      <a:gd name="connsiteY5" fmla="*/ 675260 h 730450"/>
                      <a:gd name="connsiteX6" fmla="*/ 440524 w 2681405"/>
                      <a:gd name="connsiteY6" fmla="*/ 698488 h 730450"/>
                      <a:gd name="connsiteX7" fmla="*/ -1 w 2681405"/>
                      <a:gd name="connsiteY7" fmla="*/ 236517 h 730450"/>
                      <a:gd name="connsiteX0" fmla="*/ -1 w 2682156"/>
                      <a:gd name="connsiteY0" fmla="*/ 236517 h 719682"/>
                      <a:gd name="connsiteX1" fmla="*/ 1139123 w 2682156"/>
                      <a:gd name="connsiteY1" fmla="*/ 69139 h 719682"/>
                      <a:gd name="connsiteX2" fmla="*/ 2106781 w 2682156"/>
                      <a:gd name="connsiteY2" fmla="*/ 37723 h 719682"/>
                      <a:gd name="connsiteX3" fmla="*/ 2314928 w 2682156"/>
                      <a:gd name="connsiteY3" fmla="*/ 214883 h 719682"/>
                      <a:gd name="connsiteX4" fmla="*/ 2646829 w 2682156"/>
                      <a:gd name="connsiteY4" fmla="*/ 551530 h 719682"/>
                      <a:gd name="connsiteX5" fmla="*/ 1388535 w 2682156"/>
                      <a:gd name="connsiteY5" fmla="*/ 632840 h 719682"/>
                      <a:gd name="connsiteX6" fmla="*/ 440524 w 2682156"/>
                      <a:gd name="connsiteY6" fmla="*/ 698488 h 719682"/>
                      <a:gd name="connsiteX7" fmla="*/ -1 w 2682156"/>
                      <a:gd name="connsiteY7" fmla="*/ 236517 h 719682"/>
                      <a:gd name="connsiteX0" fmla="*/ -1 w 2682156"/>
                      <a:gd name="connsiteY0" fmla="*/ 236517 h 736992"/>
                      <a:gd name="connsiteX1" fmla="*/ 1139123 w 2682156"/>
                      <a:gd name="connsiteY1" fmla="*/ 69139 h 736992"/>
                      <a:gd name="connsiteX2" fmla="*/ 2106781 w 2682156"/>
                      <a:gd name="connsiteY2" fmla="*/ 37723 h 736992"/>
                      <a:gd name="connsiteX3" fmla="*/ 2314928 w 2682156"/>
                      <a:gd name="connsiteY3" fmla="*/ 214883 h 736992"/>
                      <a:gd name="connsiteX4" fmla="*/ 2646829 w 2682156"/>
                      <a:gd name="connsiteY4" fmla="*/ 551530 h 736992"/>
                      <a:gd name="connsiteX5" fmla="*/ 1388535 w 2682156"/>
                      <a:gd name="connsiteY5" fmla="*/ 632840 h 736992"/>
                      <a:gd name="connsiteX6" fmla="*/ 440524 w 2682156"/>
                      <a:gd name="connsiteY6" fmla="*/ 698488 h 736992"/>
                      <a:gd name="connsiteX7" fmla="*/ -1 w 2682156"/>
                      <a:gd name="connsiteY7" fmla="*/ 236517 h 73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2156" h="736992">
                        <a:moveTo>
                          <a:pt x="-1" y="236517"/>
                        </a:moveTo>
                        <a:cubicBezTo>
                          <a:pt x="81937" y="96297"/>
                          <a:pt x="787993" y="102271"/>
                          <a:pt x="1139123" y="69139"/>
                        </a:cubicBezTo>
                        <a:cubicBezTo>
                          <a:pt x="1490253" y="36007"/>
                          <a:pt x="1634306" y="-48769"/>
                          <a:pt x="2106781" y="37723"/>
                        </a:cubicBezTo>
                        <a:cubicBezTo>
                          <a:pt x="2487628" y="90181"/>
                          <a:pt x="2224920" y="129249"/>
                          <a:pt x="2314928" y="214883"/>
                        </a:cubicBezTo>
                        <a:cubicBezTo>
                          <a:pt x="2404936" y="300518"/>
                          <a:pt x="2801228" y="481871"/>
                          <a:pt x="2646829" y="551530"/>
                        </a:cubicBezTo>
                        <a:cubicBezTo>
                          <a:pt x="2492430" y="621189"/>
                          <a:pt x="1756252" y="608347"/>
                          <a:pt x="1388535" y="632840"/>
                        </a:cubicBezTo>
                        <a:cubicBezTo>
                          <a:pt x="1020818" y="657333"/>
                          <a:pt x="912475" y="805798"/>
                          <a:pt x="440524" y="698488"/>
                        </a:cubicBezTo>
                        <a:cubicBezTo>
                          <a:pt x="-31427" y="591178"/>
                          <a:pt x="672979" y="514303"/>
                          <a:pt x="-1" y="2365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281916" y="2934712"/>
                  <a:ext cx="418328" cy="435074"/>
                  <a:chOff x="4480896" y="4060318"/>
                  <a:chExt cx="858649" cy="893023"/>
                </a:xfrm>
                <a:grpFill/>
              </p:grpSpPr>
              <p:sp>
                <p:nvSpPr>
                  <p:cNvPr id="25" name="Oval 4"/>
                  <p:cNvSpPr/>
                  <p:nvPr/>
                </p:nvSpPr>
                <p:spPr>
                  <a:xfrm rot="6371376">
                    <a:off x="4962169" y="4308707"/>
                    <a:ext cx="420146" cy="334607"/>
                  </a:xfrm>
                  <a:custGeom>
                    <a:avLst/>
                    <a:gdLst>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492570"/>
                      <a:gd name="connsiteY0" fmla="*/ 533400 h 1066800"/>
                      <a:gd name="connsiteX1" fmla="*/ 685800 w 1492570"/>
                      <a:gd name="connsiteY1" fmla="*/ 0 h 1066800"/>
                      <a:gd name="connsiteX2" fmla="*/ 1371600 w 1492570"/>
                      <a:gd name="connsiteY2" fmla="*/ 533400 h 1066800"/>
                      <a:gd name="connsiteX3" fmla="*/ 685800 w 1492570"/>
                      <a:gd name="connsiteY3" fmla="*/ 1066800 h 1066800"/>
                      <a:gd name="connsiteX4" fmla="*/ 0 w 1492570"/>
                      <a:gd name="connsiteY4" fmla="*/ 533400 h 1066800"/>
                      <a:gd name="connsiteX0" fmla="*/ 0 w 1486433"/>
                      <a:gd name="connsiteY0" fmla="*/ 533961 h 1068185"/>
                      <a:gd name="connsiteX1" fmla="*/ 685800 w 1486433"/>
                      <a:gd name="connsiteY1" fmla="*/ 561 h 1068185"/>
                      <a:gd name="connsiteX2" fmla="*/ 1380226 w 1486433"/>
                      <a:gd name="connsiteY2" fmla="*/ 430444 h 1068185"/>
                      <a:gd name="connsiteX3" fmla="*/ 685800 w 1486433"/>
                      <a:gd name="connsiteY3" fmla="*/ 1067361 h 1068185"/>
                      <a:gd name="connsiteX4" fmla="*/ 0 w 1486433"/>
                      <a:gd name="connsiteY4" fmla="*/ 533961 h 1068185"/>
                      <a:gd name="connsiteX0" fmla="*/ 136262 w 1622695"/>
                      <a:gd name="connsiteY0" fmla="*/ 533961 h 1067877"/>
                      <a:gd name="connsiteX1" fmla="*/ 822062 w 1622695"/>
                      <a:gd name="connsiteY1" fmla="*/ 561 h 1067877"/>
                      <a:gd name="connsiteX2" fmla="*/ 1516488 w 1622695"/>
                      <a:gd name="connsiteY2" fmla="*/ 430444 h 1067877"/>
                      <a:gd name="connsiteX3" fmla="*/ 822062 w 1622695"/>
                      <a:gd name="connsiteY3" fmla="*/ 1067361 h 1067877"/>
                      <a:gd name="connsiteX4" fmla="*/ 136262 w 1622695"/>
                      <a:gd name="connsiteY4" fmla="*/ 533961 h 1067877"/>
                      <a:gd name="connsiteX0" fmla="*/ 119863 w 1606296"/>
                      <a:gd name="connsiteY0" fmla="*/ 533961 h 1068185"/>
                      <a:gd name="connsiteX1" fmla="*/ 805663 w 1606296"/>
                      <a:gd name="connsiteY1" fmla="*/ 561 h 1068185"/>
                      <a:gd name="connsiteX2" fmla="*/ 1500089 w 1606296"/>
                      <a:gd name="connsiteY2" fmla="*/ 430444 h 1068185"/>
                      <a:gd name="connsiteX3" fmla="*/ 805663 w 1606296"/>
                      <a:gd name="connsiteY3" fmla="*/ 1067361 h 1068185"/>
                      <a:gd name="connsiteX4" fmla="*/ 119863 w 1606296"/>
                      <a:gd name="connsiteY4" fmla="*/ 533961 h 1068185"/>
                      <a:gd name="connsiteX0" fmla="*/ 91252 w 1577685"/>
                      <a:gd name="connsiteY0" fmla="*/ 533961 h 1067839"/>
                      <a:gd name="connsiteX1" fmla="*/ 777052 w 1577685"/>
                      <a:gd name="connsiteY1" fmla="*/ 561 h 1067839"/>
                      <a:gd name="connsiteX2" fmla="*/ 1471478 w 1577685"/>
                      <a:gd name="connsiteY2" fmla="*/ 430444 h 1067839"/>
                      <a:gd name="connsiteX3" fmla="*/ 777052 w 1577685"/>
                      <a:gd name="connsiteY3" fmla="*/ 1067361 h 1067839"/>
                      <a:gd name="connsiteX4" fmla="*/ 91252 w 1577685"/>
                      <a:gd name="connsiteY4" fmla="*/ 533961 h 1067839"/>
                      <a:gd name="connsiteX0" fmla="*/ 97023 w 1504750"/>
                      <a:gd name="connsiteY0" fmla="*/ 395458 h 1066948"/>
                      <a:gd name="connsiteX1" fmla="*/ 705185 w 1504750"/>
                      <a:gd name="connsiteY1" fmla="*/ 81 h 1066948"/>
                      <a:gd name="connsiteX2" fmla="*/ 1399611 w 1504750"/>
                      <a:gd name="connsiteY2" fmla="*/ 429964 h 1066948"/>
                      <a:gd name="connsiteX3" fmla="*/ 705185 w 1504750"/>
                      <a:gd name="connsiteY3" fmla="*/ 1066881 h 1066948"/>
                      <a:gd name="connsiteX4" fmla="*/ 97023 w 1504750"/>
                      <a:gd name="connsiteY4" fmla="*/ 395458 h 1066948"/>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6035 w 1427265"/>
                      <a:gd name="connsiteY0" fmla="*/ 395377 h 1066800"/>
                      <a:gd name="connsiteX1" fmla="*/ 704197 w 1427265"/>
                      <a:gd name="connsiteY1" fmla="*/ 0 h 1066800"/>
                      <a:gd name="connsiteX2" fmla="*/ 1329611 w 1427265"/>
                      <a:gd name="connsiteY2" fmla="*/ 395377 h 1066800"/>
                      <a:gd name="connsiteX3" fmla="*/ 704197 w 1427265"/>
                      <a:gd name="connsiteY3" fmla="*/ 1066800 h 1066800"/>
                      <a:gd name="connsiteX4" fmla="*/ 96035 w 1427265"/>
                      <a:gd name="connsiteY4" fmla="*/ 395377 h 1066800"/>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234672"/>
                      <a:gd name="connsiteY0" fmla="*/ 395377 h 409787"/>
                      <a:gd name="connsiteX1" fmla="*/ 608178 w 1234672"/>
                      <a:gd name="connsiteY1" fmla="*/ 0 h 409787"/>
                      <a:gd name="connsiteX2" fmla="*/ 1233592 w 1234672"/>
                      <a:gd name="connsiteY2" fmla="*/ 395377 h 409787"/>
                      <a:gd name="connsiteX3" fmla="*/ 625431 w 1234672"/>
                      <a:gd name="connsiteY3" fmla="*/ 255917 h 409787"/>
                      <a:gd name="connsiteX4" fmla="*/ 16 w 1234672"/>
                      <a:gd name="connsiteY4" fmla="*/ 395377 h 409787"/>
                      <a:gd name="connsiteX0" fmla="*/ 6278 w 1240934"/>
                      <a:gd name="connsiteY0" fmla="*/ 395377 h 414831"/>
                      <a:gd name="connsiteX1" fmla="*/ 614440 w 1240934"/>
                      <a:gd name="connsiteY1" fmla="*/ 0 h 414831"/>
                      <a:gd name="connsiteX2" fmla="*/ 1239854 w 1240934"/>
                      <a:gd name="connsiteY2" fmla="*/ 395377 h 414831"/>
                      <a:gd name="connsiteX3" fmla="*/ 631693 w 1240934"/>
                      <a:gd name="connsiteY3" fmla="*/ 255917 h 414831"/>
                      <a:gd name="connsiteX4" fmla="*/ 317406 w 1240934"/>
                      <a:gd name="connsiteY4" fmla="*/ 344066 h 414831"/>
                      <a:gd name="connsiteX5" fmla="*/ 6278 w 1240934"/>
                      <a:gd name="connsiteY5" fmla="*/ 395377 h 414831"/>
                      <a:gd name="connsiteX0" fmla="*/ 43 w 1234699"/>
                      <a:gd name="connsiteY0" fmla="*/ 395377 h 739943"/>
                      <a:gd name="connsiteX1" fmla="*/ 608205 w 1234699"/>
                      <a:gd name="connsiteY1" fmla="*/ 0 h 739943"/>
                      <a:gd name="connsiteX2" fmla="*/ 1233619 w 1234699"/>
                      <a:gd name="connsiteY2" fmla="*/ 395377 h 739943"/>
                      <a:gd name="connsiteX3" fmla="*/ 625458 w 1234699"/>
                      <a:gd name="connsiteY3" fmla="*/ 255917 h 739943"/>
                      <a:gd name="connsiteX4" fmla="*/ 576449 w 1234699"/>
                      <a:gd name="connsiteY4" fmla="*/ 738389 h 739943"/>
                      <a:gd name="connsiteX5" fmla="*/ 43 w 1234699"/>
                      <a:gd name="connsiteY5" fmla="*/ 395377 h 739943"/>
                      <a:gd name="connsiteX0" fmla="*/ 43 w 1234699"/>
                      <a:gd name="connsiteY0" fmla="*/ 395377 h 1234144"/>
                      <a:gd name="connsiteX1" fmla="*/ 608205 w 1234699"/>
                      <a:gd name="connsiteY1" fmla="*/ 0 h 1234144"/>
                      <a:gd name="connsiteX2" fmla="*/ 1233619 w 1234699"/>
                      <a:gd name="connsiteY2" fmla="*/ 395377 h 1234144"/>
                      <a:gd name="connsiteX3" fmla="*/ 957055 w 1234699"/>
                      <a:gd name="connsiteY3" fmla="*/ 1230127 h 1234144"/>
                      <a:gd name="connsiteX4" fmla="*/ 576449 w 1234699"/>
                      <a:gd name="connsiteY4" fmla="*/ 738389 h 1234144"/>
                      <a:gd name="connsiteX5" fmla="*/ 43 w 1234699"/>
                      <a:gd name="connsiteY5" fmla="*/ 395377 h 1234144"/>
                      <a:gd name="connsiteX0" fmla="*/ 1 w 1234657"/>
                      <a:gd name="connsiteY0" fmla="*/ 395377 h 1230127"/>
                      <a:gd name="connsiteX1" fmla="*/ 608163 w 1234657"/>
                      <a:gd name="connsiteY1" fmla="*/ 0 h 1230127"/>
                      <a:gd name="connsiteX2" fmla="*/ 1233577 w 1234657"/>
                      <a:gd name="connsiteY2" fmla="*/ 395377 h 1230127"/>
                      <a:gd name="connsiteX3" fmla="*/ 957013 w 1234657"/>
                      <a:gd name="connsiteY3" fmla="*/ 1230127 h 1230127"/>
                      <a:gd name="connsiteX4" fmla="*/ 609570 w 1234657"/>
                      <a:gd name="connsiteY4" fmla="*/ 390456 h 1230127"/>
                      <a:gd name="connsiteX5" fmla="*/ 1 w 1234657"/>
                      <a:gd name="connsiteY5" fmla="*/ 395377 h 1230127"/>
                      <a:gd name="connsiteX0" fmla="*/ 1 w 1251890"/>
                      <a:gd name="connsiteY0" fmla="*/ 395377 h 1237254"/>
                      <a:gd name="connsiteX1" fmla="*/ 608163 w 1251890"/>
                      <a:gd name="connsiteY1" fmla="*/ 0 h 1237254"/>
                      <a:gd name="connsiteX2" fmla="*/ 1233577 w 1251890"/>
                      <a:gd name="connsiteY2" fmla="*/ 395377 h 1237254"/>
                      <a:gd name="connsiteX3" fmla="*/ 1073809 w 1251890"/>
                      <a:gd name="connsiteY3" fmla="*/ 773182 h 1237254"/>
                      <a:gd name="connsiteX4" fmla="*/ 957013 w 1251890"/>
                      <a:gd name="connsiteY4" fmla="*/ 1230127 h 1237254"/>
                      <a:gd name="connsiteX5" fmla="*/ 609570 w 1251890"/>
                      <a:gd name="connsiteY5" fmla="*/ 390456 h 1237254"/>
                      <a:gd name="connsiteX6" fmla="*/ 1 w 1251890"/>
                      <a:gd name="connsiteY6" fmla="*/ 395377 h 1237254"/>
                      <a:gd name="connsiteX0" fmla="*/ 1 w 1245528"/>
                      <a:gd name="connsiteY0" fmla="*/ 395377 h 1230233"/>
                      <a:gd name="connsiteX1" fmla="*/ 608163 w 1245528"/>
                      <a:gd name="connsiteY1" fmla="*/ 0 h 1230233"/>
                      <a:gd name="connsiteX2" fmla="*/ 1233577 w 1245528"/>
                      <a:gd name="connsiteY2" fmla="*/ 395377 h 1230233"/>
                      <a:gd name="connsiteX3" fmla="*/ 941168 w 1245528"/>
                      <a:gd name="connsiteY3" fmla="*/ 448445 h 1230233"/>
                      <a:gd name="connsiteX4" fmla="*/ 957013 w 1245528"/>
                      <a:gd name="connsiteY4" fmla="*/ 1230127 h 1230233"/>
                      <a:gd name="connsiteX5" fmla="*/ 609570 w 1245528"/>
                      <a:gd name="connsiteY5" fmla="*/ 390456 h 1230233"/>
                      <a:gd name="connsiteX6" fmla="*/ 1 w 1245528"/>
                      <a:gd name="connsiteY6" fmla="*/ 395377 h 1230233"/>
                      <a:gd name="connsiteX0" fmla="*/ 1 w 1245532"/>
                      <a:gd name="connsiteY0" fmla="*/ 395377 h 1033116"/>
                      <a:gd name="connsiteX1" fmla="*/ 608163 w 1245532"/>
                      <a:gd name="connsiteY1" fmla="*/ 0 h 1033116"/>
                      <a:gd name="connsiteX2" fmla="*/ 1233577 w 1245532"/>
                      <a:gd name="connsiteY2" fmla="*/ 395377 h 1033116"/>
                      <a:gd name="connsiteX3" fmla="*/ 941168 w 1245532"/>
                      <a:gd name="connsiteY3" fmla="*/ 448445 h 1033116"/>
                      <a:gd name="connsiteX4" fmla="*/ 658573 w 1245532"/>
                      <a:gd name="connsiteY4" fmla="*/ 1032965 h 1033116"/>
                      <a:gd name="connsiteX5" fmla="*/ 609570 w 1245532"/>
                      <a:gd name="connsiteY5" fmla="*/ 390456 h 1033116"/>
                      <a:gd name="connsiteX6" fmla="*/ 1 w 1245532"/>
                      <a:gd name="connsiteY6" fmla="*/ 395377 h 1033116"/>
                      <a:gd name="connsiteX0" fmla="*/ 3265 w 1248792"/>
                      <a:gd name="connsiteY0" fmla="*/ 395377 h 1033062"/>
                      <a:gd name="connsiteX1" fmla="*/ 611427 w 1248792"/>
                      <a:gd name="connsiteY1" fmla="*/ 0 h 1033062"/>
                      <a:gd name="connsiteX2" fmla="*/ 1236841 w 1248792"/>
                      <a:gd name="connsiteY2" fmla="*/ 395377 h 1033062"/>
                      <a:gd name="connsiteX3" fmla="*/ 944432 w 1248792"/>
                      <a:gd name="connsiteY3" fmla="*/ 448445 h 1033062"/>
                      <a:gd name="connsiteX4" fmla="*/ 661837 w 1248792"/>
                      <a:gd name="connsiteY4" fmla="*/ 1032965 h 1033062"/>
                      <a:gd name="connsiteX5" fmla="*/ 380718 w 1248792"/>
                      <a:gd name="connsiteY5" fmla="*/ 402053 h 1033062"/>
                      <a:gd name="connsiteX6" fmla="*/ 3265 w 1248792"/>
                      <a:gd name="connsiteY6" fmla="*/ 395377 h 1033062"/>
                      <a:gd name="connsiteX0" fmla="*/ 3265 w 1245698"/>
                      <a:gd name="connsiteY0" fmla="*/ 395377 h 1032988"/>
                      <a:gd name="connsiteX1" fmla="*/ 611427 w 1245698"/>
                      <a:gd name="connsiteY1" fmla="*/ 0 h 1032988"/>
                      <a:gd name="connsiteX2" fmla="*/ 1236841 w 1245698"/>
                      <a:gd name="connsiteY2" fmla="*/ 395377 h 1032988"/>
                      <a:gd name="connsiteX3" fmla="*/ 811791 w 1245698"/>
                      <a:gd name="connsiteY3" fmla="*/ 425250 h 1032988"/>
                      <a:gd name="connsiteX4" fmla="*/ 661837 w 1245698"/>
                      <a:gd name="connsiteY4" fmla="*/ 1032965 h 1032988"/>
                      <a:gd name="connsiteX5" fmla="*/ 380718 w 1245698"/>
                      <a:gd name="connsiteY5" fmla="*/ 402053 h 1032988"/>
                      <a:gd name="connsiteX6" fmla="*/ 3265 w 1245698"/>
                      <a:gd name="connsiteY6" fmla="*/ 395377 h 1032988"/>
                      <a:gd name="connsiteX0" fmla="*/ 3265 w 1245698"/>
                      <a:gd name="connsiteY0" fmla="*/ 395377 h 638778"/>
                      <a:gd name="connsiteX1" fmla="*/ 611427 w 1245698"/>
                      <a:gd name="connsiteY1" fmla="*/ 0 h 638778"/>
                      <a:gd name="connsiteX2" fmla="*/ 1236841 w 1245698"/>
                      <a:gd name="connsiteY2" fmla="*/ 395377 h 638778"/>
                      <a:gd name="connsiteX3" fmla="*/ 811791 w 1245698"/>
                      <a:gd name="connsiteY3" fmla="*/ 425250 h 638778"/>
                      <a:gd name="connsiteX4" fmla="*/ 661837 w 1245698"/>
                      <a:gd name="connsiteY4" fmla="*/ 638643 h 638778"/>
                      <a:gd name="connsiteX5" fmla="*/ 380718 w 1245698"/>
                      <a:gd name="connsiteY5" fmla="*/ 402053 h 638778"/>
                      <a:gd name="connsiteX6" fmla="*/ 3265 w 1245698"/>
                      <a:gd name="connsiteY6" fmla="*/ 395377 h 638778"/>
                      <a:gd name="connsiteX0" fmla="*/ 3265 w 1245698"/>
                      <a:gd name="connsiteY0" fmla="*/ 395377 h 532034"/>
                      <a:gd name="connsiteX1" fmla="*/ 611427 w 1245698"/>
                      <a:gd name="connsiteY1" fmla="*/ 0 h 532034"/>
                      <a:gd name="connsiteX2" fmla="*/ 1236841 w 1245698"/>
                      <a:gd name="connsiteY2" fmla="*/ 395377 h 532034"/>
                      <a:gd name="connsiteX3" fmla="*/ 811791 w 1245698"/>
                      <a:gd name="connsiteY3" fmla="*/ 425250 h 532034"/>
                      <a:gd name="connsiteX4" fmla="*/ 602892 w 1245698"/>
                      <a:gd name="connsiteY4" fmla="*/ 525255 h 532034"/>
                      <a:gd name="connsiteX5" fmla="*/ 380718 w 1245698"/>
                      <a:gd name="connsiteY5" fmla="*/ 402053 h 532034"/>
                      <a:gd name="connsiteX6" fmla="*/ 3265 w 1245698"/>
                      <a:gd name="connsiteY6" fmla="*/ 395377 h 532034"/>
                      <a:gd name="connsiteX0" fmla="*/ 1483 w 1238650"/>
                      <a:gd name="connsiteY0" fmla="*/ 116002 h 252659"/>
                      <a:gd name="connsiteX1" fmla="*/ 529062 w 1238650"/>
                      <a:gd name="connsiteY1" fmla="*/ 0 h 252659"/>
                      <a:gd name="connsiteX2" fmla="*/ 1235059 w 1238650"/>
                      <a:gd name="connsiteY2" fmla="*/ 116002 h 252659"/>
                      <a:gd name="connsiteX3" fmla="*/ 810009 w 1238650"/>
                      <a:gd name="connsiteY3" fmla="*/ 145875 h 252659"/>
                      <a:gd name="connsiteX4" fmla="*/ 601110 w 1238650"/>
                      <a:gd name="connsiteY4" fmla="*/ 245880 h 252659"/>
                      <a:gd name="connsiteX5" fmla="*/ 378936 w 1238650"/>
                      <a:gd name="connsiteY5" fmla="*/ 122678 h 252659"/>
                      <a:gd name="connsiteX6" fmla="*/ 1483 w 1238650"/>
                      <a:gd name="connsiteY6" fmla="*/ 116002 h 252659"/>
                      <a:gd name="connsiteX0" fmla="*/ 698 w 1660931"/>
                      <a:gd name="connsiteY0" fmla="*/ 1342 h 515400"/>
                      <a:gd name="connsiteX1" fmla="*/ 951343 w 1660931"/>
                      <a:gd name="connsiteY1" fmla="*/ 262741 h 515400"/>
                      <a:gd name="connsiteX2" fmla="*/ 1657340 w 1660931"/>
                      <a:gd name="connsiteY2" fmla="*/ 378743 h 515400"/>
                      <a:gd name="connsiteX3" fmla="*/ 1232290 w 1660931"/>
                      <a:gd name="connsiteY3" fmla="*/ 408616 h 515400"/>
                      <a:gd name="connsiteX4" fmla="*/ 1023391 w 1660931"/>
                      <a:gd name="connsiteY4" fmla="*/ 508621 h 515400"/>
                      <a:gd name="connsiteX5" fmla="*/ 801217 w 1660931"/>
                      <a:gd name="connsiteY5" fmla="*/ 385419 h 515400"/>
                      <a:gd name="connsiteX6" fmla="*/ 698 w 1660931"/>
                      <a:gd name="connsiteY6" fmla="*/ 1342 h 515400"/>
                      <a:gd name="connsiteX0" fmla="*/ 698 w 2384237"/>
                      <a:gd name="connsiteY0" fmla="*/ 89403 h 597571"/>
                      <a:gd name="connsiteX1" fmla="*/ 951343 w 2384237"/>
                      <a:gd name="connsiteY1" fmla="*/ 350802 h 597571"/>
                      <a:gd name="connsiteX2" fmla="*/ 2382598 w 2384237"/>
                      <a:gd name="connsiteY2" fmla="*/ 1180 h 597571"/>
                      <a:gd name="connsiteX3" fmla="*/ 1232290 w 2384237"/>
                      <a:gd name="connsiteY3" fmla="*/ 496677 h 597571"/>
                      <a:gd name="connsiteX4" fmla="*/ 1023391 w 2384237"/>
                      <a:gd name="connsiteY4" fmla="*/ 596682 h 597571"/>
                      <a:gd name="connsiteX5" fmla="*/ 801217 w 2384237"/>
                      <a:gd name="connsiteY5" fmla="*/ 473480 h 597571"/>
                      <a:gd name="connsiteX6" fmla="*/ 698 w 2384237"/>
                      <a:gd name="connsiteY6" fmla="*/ 89403 h 597571"/>
                      <a:gd name="connsiteX0" fmla="*/ 7057 w 2389155"/>
                      <a:gd name="connsiteY0" fmla="*/ 92284 h 600452"/>
                      <a:gd name="connsiteX1" fmla="*/ 1320332 w 2389155"/>
                      <a:gd name="connsiteY1" fmla="*/ 255657 h 600452"/>
                      <a:gd name="connsiteX2" fmla="*/ 2388957 w 2389155"/>
                      <a:gd name="connsiteY2" fmla="*/ 4061 h 600452"/>
                      <a:gd name="connsiteX3" fmla="*/ 1238649 w 2389155"/>
                      <a:gd name="connsiteY3" fmla="*/ 499558 h 600452"/>
                      <a:gd name="connsiteX4" fmla="*/ 1029750 w 2389155"/>
                      <a:gd name="connsiteY4" fmla="*/ 599563 h 600452"/>
                      <a:gd name="connsiteX5" fmla="*/ 807576 w 2389155"/>
                      <a:gd name="connsiteY5" fmla="*/ 476361 h 600452"/>
                      <a:gd name="connsiteX6" fmla="*/ 7057 w 2389155"/>
                      <a:gd name="connsiteY6" fmla="*/ 92284 h 600452"/>
                      <a:gd name="connsiteX0" fmla="*/ 892 w 2384211"/>
                      <a:gd name="connsiteY0" fmla="*/ 89496 h 597664"/>
                      <a:gd name="connsiteX1" fmla="*/ 971685 w 2384211"/>
                      <a:gd name="connsiteY1" fmla="*/ 345994 h 597664"/>
                      <a:gd name="connsiteX2" fmla="*/ 2382792 w 2384211"/>
                      <a:gd name="connsiteY2" fmla="*/ 1273 h 597664"/>
                      <a:gd name="connsiteX3" fmla="*/ 1232484 w 2384211"/>
                      <a:gd name="connsiteY3" fmla="*/ 496770 h 597664"/>
                      <a:gd name="connsiteX4" fmla="*/ 1023585 w 2384211"/>
                      <a:gd name="connsiteY4" fmla="*/ 596775 h 597664"/>
                      <a:gd name="connsiteX5" fmla="*/ 801411 w 2384211"/>
                      <a:gd name="connsiteY5" fmla="*/ 473573 h 597664"/>
                      <a:gd name="connsiteX6" fmla="*/ 892 w 2384211"/>
                      <a:gd name="connsiteY6" fmla="*/ 89496 h 597664"/>
                      <a:gd name="connsiteX0" fmla="*/ 892 w 2424191"/>
                      <a:gd name="connsiteY0" fmla="*/ 92304 h 669602"/>
                      <a:gd name="connsiteX1" fmla="*/ 971685 w 2424191"/>
                      <a:gd name="connsiteY1" fmla="*/ 348802 h 669602"/>
                      <a:gd name="connsiteX2" fmla="*/ 2382792 w 2424191"/>
                      <a:gd name="connsiteY2" fmla="*/ 4081 h 669602"/>
                      <a:gd name="connsiteX3" fmla="*/ 1957743 w 2424191"/>
                      <a:gd name="connsiteY3" fmla="*/ 631913 h 669602"/>
                      <a:gd name="connsiteX4" fmla="*/ 1023585 w 2424191"/>
                      <a:gd name="connsiteY4" fmla="*/ 599583 h 669602"/>
                      <a:gd name="connsiteX5" fmla="*/ 801411 w 2424191"/>
                      <a:gd name="connsiteY5" fmla="*/ 476381 h 669602"/>
                      <a:gd name="connsiteX6" fmla="*/ 892 w 2424191"/>
                      <a:gd name="connsiteY6" fmla="*/ 92304 h 669602"/>
                      <a:gd name="connsiteX0" fmla="*/ 228992 w 2652291"/>
                      <a:gd name="connsiteY0" fmla="*/ 92304 h 691231"/>
                      <a:gd name="connsiteX1" fmla="*/ 1199785 w 2652291"/>
                      <a:gd name="connsiteY1" fmla="*/ 348802 h 691231"/>
                      <a:gd name="connsiteX2" fmla="*/ 2610892 w 2652291"/>
                      <a:gd name="connsiteY2" fmla="*/ 4081 h 691231"/>
                      <a:gd name="connsiteX3" fmla="*/ 2185843 w 2652291"/>
                      <a:gd name="connsiteY3" fmla="*/ 631913 h 691231"/>
                      <a:gd name="connsiteX4" fmla="*/ 1251685 w 2652291"/>
                      <a:gd name="connsiteY4" fmla="*/ 599583 h 691231"/>
                      <a:gd name="connsiteX5" fmla="*/ 1029511 w 2652291"/>
                      <a:gd name="connsiteY5" fmla="*/ 476381 h 691231"/>
                      <a:gd name="connsiteX6" fmla="*/ 57841 w 2652291"/>
                      <a:gd name="connsiteY6" fmla="*/ 680941 h 691231"/>
                      <a:gd name="connsiteX7" fmla="*/ 228992 w 2652291"/>
                      <a:gd name="connsiteY7" fmla="*/ 92304 h 691231"/>
                      <a:gd name="connsiteX0" fmla="*/ 228992 w 2652291"/>
                      <a:gd name="connsiteY0" fmla="*/ 92304 h 714682"/>
                      <a:gd name="connsiteX1" fmla="*/ 1199785 w 2652291"/>
                      <a:gd name="connsiteY1" fmla="*/ 348802 h 714682"/>
                      <a:gd name="connsiteX2" fmla="*/ 2610892 w 2652291"/>
                      <a:gd name="connsiteY2" fmla="*/ 4081 h 714682"/>
                      <a:gd name="connsiteX3" fmla="*/ 2185843 w 2652291"/>
                      <a:gd name="connsiteY3" fmla="*/ 631913 h 714682"/>
                      <a:gd name="connsiteX4" fmla="*/ 1251685 w 2652291"/>
                      <a:gd name="connsiteY4" fmla="*/ 599583 h 714682"/>
                      <a:gd name="connsiteX5" fmla="*/ 767613 w 2652291"/>
                      <a:gd name="connsiteY5" fmla="*/ 687137 h 714682"/>
                      <a:gd name="connsiteX6" fmla="*/ 57841 w 2652291"/>
                      <a:gd name="connsiteY6" fmla="*/ 680941 h 714682"/>
                      <a:gd name="connsiteX7" fmla="*/ 228992 w 2652291"/>
                      <a:gd name="connsiteY7" fmla="*/ 92304 h 714682"/>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767613 w 2650572"/>
                      <a:gd name="connsiteY5" fmla="*/ 687137 h 739238"/>
                      <a:gd name="connsiteX6" fmla="*/ 57841 w 2650572"/>
                      <a:gd name="connsiteY6" fmla="*/ 680941 h 739238"/>
                      <a:gd name="connsiteX7" fmla="*/ 228992 w 2650572"/>
                      <a:gd name="connsiteY7" fmla="*/ 92304 h 739238"/>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597363 w 2650572"/>
                      <a:gd name="connsiteY5" fmla="*/ 718743 h 739238"/>
                      <a:gd name="connsiteX6" fmla="*/ 57841 w 2650572"/>
                      <a:gd name="connsiteY6" fmla="*/ 680941 h 739238"/>
                      <a:gd name="connsiteX7" fmla="*/ 228992 w 2650572"/>
                      <a:gd name="connsiteY7" fmla="*/ 92304 h 739238"/>
                      <a:gd name="connsiteX0" fmla="*/ 387175 w 2808755"/>
                      <a:gd name="connsiteY0" fmla="*/ 92304 h 739464"/>
                      <a:gd name="connsiteX1" fmla="*/ 1357968 w 2808755"/>
                      <a:gd name="connsiteY1" fmla="*/ 348802 h 739464"/>
                      <a:gd name="connsiteX2" fmla="*/ 2769075 w 2808755"/>
                      <a:gd name="connsiteY2" fmla="*/ 4081 h 739464"/>
                      <a:gd name="connsiteX3" fmla="*/ 2344026 w 2808755"/>
                      <a:gd name="connsiteY3" fmla="*/ 631913 h 739464"/>
                      <a:gd name="connsiteX4" fmla="*/ 1550892 w 2808755"/>
                      <a:gd name="connsiteY4" fmla="*/ 736820 h 739464"/>
                      <a:gd name="connsiteX5" fmla="*/ 755546 w 2808755"/>
                      <a:gd name="connsiteY5" fmla="*/ 718743 h 739464"/>
                      <a:gd name="connsiteX6" fmla="*/ 36016 w 2808755"/>
                      <a:gd name="connsiteY6" fmla="*/ 527025 h 739464"/>
                      <a:gd name="connsiteX7" fmla="*/ 387175 w 2808755"/>
                      <a:gd name="connsiteY7" fmla="*/ 92304 h 739464"/>
                      <a:gd name="connsiteX0" fmla="*/ 410515 w 2832095"/>
                      <a:gd name="connsiteY0" fmla="*/ 92304 h 745050"/>
                      <a:gd name="connsiteX1" fmla="*/ 1381308 w 2832095"/>
                      <a:gd name="connsiteY1" fmla="*/ 348802 h 745050"/>
                      <a:gd name="connsiteX2" fmla="*/ 2792415 w 2832095"/>
                      <a:gd name="connsiteY2" fmla="*/ 4081 h 745050"/>
                      <a:gd name="connsiteX3" fmla="*/ 2367366 w 2832095"/>
                      <a:gd name="connsiteY3" fmla="*/ 631913 h 745050"/>
                      <a:gd name="connsiteX4" fmla="*/ 1574232 w 2832095"/>
                      <a:gd name="connsiteY4" fmla="*/ 736820 h 745050"/>
                      <a:gd name="connsiteX5" fmla="*/ 59356 w 2832095"/>
                      <a:gd name="connsiteY5" fmla="*/ 527025 h 745050"/>
                      <a:gd name="connsiteX6" fmla="*/ 410515 w 2832095"/>
                      <a:gd name="connsiteY6" fmla="*/ 92304 h 745050"/>
                      <a:gd name="connsiteX0" fmla="*/ 379359 w 2800939"/>
                      <a:gd name="connsiteY0" fmla="*/ 92304 h 745050"/>
                      <a:gd name="connsiteX1" fmla="*/ 1350152 w 2800939"/>
                      <a:gd name="connsiteY1" fmla="*/ 348802 h 745050"/>
                      <a:gd name="connsiteX2" fmla="*/ 2761259 w 2800939"/>
                      <a:gd name="connsiteY2" fmla="*/ 4081 h 745050"/>
                      <a:gd name="connsiteX3" fmla="*/ 2336210 w 2800939"/>
                      <a:gd name="connsiteY3" fmla="*/ 631913 h 745050"/>
                      <a:gd name="connsiteX4" fmla="*/ 1543076 w 2800939"/>
                      <a:gd name="connsiteY4" fmla="*/ 736820 h 745050"/>
                      <a:gd name="connsiteX5" fmla="*/ 63065 w 2800939"/>
                      <a:gd name="connsiteY5" fmla="*/ 238681 h 745050"/>
                      <a:gd name="connsiteX6" fmla="*/ 379359 w 2800939"/>
                      <a:gd name="connsiteY6" fmla="*/ 92304 h 745050"/>
                      <a:gd name="connsiteX0" fmla="*/ 379359 w 2791362"/>
                      <a:gd name="connsiteY0" fmla="*/ 92304 h 743302"/>
                      <a:gd name="connsiteX1" fmla="*/ 1350152 w 2791362"/>
                      <a:gd name="connsiteY1" fmla="*/ 348802 h 743302"/>
                      <a:gd name="connsiteX2" fmla="*/ 2761259 w 2791362"/>
                      <a:gd name="connsiteY2" fmla="*/ 4081 h 743302"/>
                      <a:gd name="connsiteX3" fmla="*/ 2336210 w 2791362"/>
                      <a:gd name="connsiteY3" fmla="*/ 631913 h 743302"/>
                      <a:gd name="connsiteX4" fmla="*/ 2589578 w 2791362"/>
                      <a:gd name="connsiteY4" fmla="*/ 279125 h 743302"/>
                      <a:gd name="connsiteX5" fmla="*/ 1543076 w 2791362"/>
                      <a:gd name="connsiteY5" fmla="*/ 736820 h 743302"/>
                      <a:gd name="connsiteX6" fmla="*/ 63065 w 2791362"/>
                      <a:gd name="connsiteY6" fmla="*/ 238681 h 743302"/>
                      <a:gd name="connsiteX7" fmla="*/ 379359 w 2791362"/>
                      <a:gd name="connsiteY7" fmla="*/ 92304 h 743302"/>
                      <a:gd name="connsiteX0" fmla="*/ 379359 w 3363253"/>
                      <a:gd name="connsiteY0" fmla="*/ 327294 h 978292"/>
                      <a:gd name="connsiteX1" fmla="*/ 1350152 w 3363253"/>
                      <a:gd name="connsiteY1" fmla="*/ 583792 h 978292"/>
                      <a:gd name="connsiteX2" fmla="*/ 2761259 w 3363253"/>
                      <a:gd name="connsiteY2" fmla="*/ 239071 h 978292"/>
                      <a:gd name="connsiteX3" fmla="*/ 3361322 w 3363253"/>
                      <a:gd name="connsiteY3" fmla="*/ 7290 h 978292"/>
                      <a:gd name="connsiteX4" fmla="*/ 2589578 w 3363253"/>
                      <a:gd name="connsiteY4" fmla="*/ 514115 h 978292"/>
                      <a:gd name="connsiteX5" fmla="*/ 1543076 w 3363253"/>
                      <a:gd name="connsiteY5" fmla="*/ 971810 h 978292"/>
                      <a:gd name="connsiteX6" fmla="*/ 63065 w 3363253"/>
                      <a:gd name="connsiteY6" fmla="*/ 473671 h 978292"/>
                      <a:gd name="connsiteX7" fmla="*/ 379359 w 3363253"/>
                      <a:gd name="connsiteY7" fmla="*/ 327294 h 978292"/>
                      <a:gd name="connsiteX0" fmla="*/ 379359 w 2853885"/>
                      <a:gd name="connsiteY0" fmla="*/ 88806 h 739804"/>
                      <a:gd name="connsiteX1" fmla="*/ 1350152 w 2853885"/>
                      <a:gd name="connsiteY1" fmla="*/ 345304 h 739804"/>
                      <a:gd name="connsiteX2" fmla="*/ 2761259 w 2853885"/>
                      <a:gd name="connsiteY2" fmla="*/ 583 h 739804"/>
                      <a:gd name="connsiteX3" fmla="*/ 2589578 w 2853885"/>
                      <a:gd name="connsiteY3" fmla="*/ 275627 h 739804"/>
                      <a:gd name="connsiteX4" fmla="*/ 1543076 w 2853885"/>
                      <a:gd name="connsiteY4" fmla="*/ 733322 h 739804"/>
                      <a:gd name="connsiteX5" fmla="*/ 63065 w 2853885"/>
                      <a:gd name="connsiteY5" fmla="*/ 235183 h 739804"/>
                      <a:gd name="connsiteX6" fmla="*/ 379359 w 2853885"/>
                      <a:gd name="connsiteY6" fmla="*/ 88806 h 739804"/>
                      <a:gd name="connsiteX0" fmla="*/ 379359 w 2638303"/>
                      <a:gd name="connsiteY0" fmla="*/ 136221 h 787219"/>
                      <a:gd name="connsiteX1" fmla="*/ 1350152 w 2638303"/>
                      <a:gd name="connsiteY1" fmla="*/ 392719 h 787219"/>
                      <a:gd name="connsiteX2" fmla="*/ 2101983 w 2638303"/>
                      <a:gd name="connsiteY2" fmla="*/ 457 h 787219"/>
                      <a:gd name="connsiteX3" fmla="*/ 2589578 w 2638303"/>
                      <a:gd name="connsiteY3" fmla="*/ 323042 h 787219"/>
                      <a:gd name="connsiteX4" fmla="*/ 1543076 w 2638303"/>
                      <a:gd name="connsiteY4" fmla="*/ 780737 h 787219"/>
                      <a:gd name="connsiteX5" fmla="*/ 63065 w 2638303"/>
                      <a:gd name="connsiteY5" fmla="*/ 282598 h 787219"/>
                      <a:gd name="connsiteX6" fmla="*/ 379359 w 2638303"/>
                      <a:gd name="connsiteY6" fmla="*/ 136221 h 787219"/>
                      <a:gd name="connsiteX0" fmla="*/ 390931 w 2644581"/>
                      <a:gd name="connsiteY0" fmla="*/ 135891 h 786889"/>
                      <a:gd name="connsiteX1" fmla="*/ 1864745 w 2644581"/>
                      <a:gd name="connsiteY1" fmla="*/ 282184 h 786889"/>
                      <a:gd name="connsiteX2" fmla="*/ 2113555 w 2644581"/>
                      <a:gd name="connsiteY2" fmla="*/ 127 h 786889"/>
                      <a:gd name="connsiteX3" fmla="*/ 2601150 w 2644581"/>
                      <a:gd name="connsiteY3" fmla="*/ 322712 h 786889"/>
                      <a:gd name="connsiteX4" fmla="*/ 1554648 w 2644581"/>
                      <a:gd name="connsiteY4" fmla="*/ 780407 h 786889"/>
                      <a:gd name="connsiteX5" fmla="*/ 74637 w 2644581"/>
                      <a:gd name="connsiteY5" fmla="*/ 282268 h 786889"/>
                      <a:gd name="connsiteX6" fmla="*/ 390931 w 2644581"/>
                      <a:gd name="connsiteY6" fmla="*/ 135891 h 786889"/>
                      <a:gd name="connsiteX0" fmla="*/ 390931 w 2581353"/>
                      <a:gd name="connsiteY0" fmla="*/ 143518 h 803668"/>
                      <a:gd name="connsiteX1" fmla="*/ 1864745 w 2581353"/>
                      <a:gd name="connsiteY1" fmla="*/ 289811 h 803668"/>
                      <a:gd name="connsiteX2" fmla="*/ 2113555 w 2581353"/>
                      <a:gd name="connsiteY2" fmla="*/ 7754 h 803668"/>
                      <a:gd name="connsiteX3" fmla="*/ 2534243 w 2581353"/>
                      <a:gd name="connsiteY3" fmla="*/ 657112 h 803668"/>
                      <a:gd name="connsiteX4" fmla="*/ 1554648 w 2581353"/>
                      <a:gd name="connsiteY4" fmla="*/ 788034 h 803668"/>
                      <a:gd name="connsiteX5" fmla="*/ 74637 w 2581353"/>
                      <a:gd name="connsiteY5" fmla="*/ 289895 h 803668"/>
                      <a:gd name="connsiteX6" fmla="*/ 390931 w 2581353"/>
                      <a:gd name="connsiteY6" fmla="*/ 143518 h 803668"/>
                      <a:gd name="connsiteX0" fmla="*/ 377783 w 2575552"/>
                      <a:gd name="connsiteY0" fmla="*/ 140759 h 800909"/>
                      <a:gd name="connsiteX1" fmla="*/ 1268685 w 2575552"/>
                      <a:gd name="connsiteY1" fmla="*/ 343536 h 800909"/>
                      <a:gd name="connsiteX2" fmla="*/ 2100407 w 2575552"/>
                      <a:gd name="connsiteY2" fmla="*/ 4995 h 800909"/>
                      <a:gd name="connsiteX3" fmla="*/ 2521095 w 2575552"/>
                      <a:gd name="connsiteY3" fmla="*/ 654353 h 800909"/>
                      <a:gd name="connsiteX4" fmla="*/ 1541500 w 2575552"/>
                      <a:gd name="connsiteY4" fmla="*/ 785275 h 800909"/>
                      <a:gd name="connsiteX5" fmla="*/ 61489 w 2575552"/>
                      <a:gd name="connsiteY5" fmla="*/ 287136 h 800909"/>
                      <a:gd name="connsiteX6" fmla="*/ 377783 w 2575552"/>
                      <a:gd name="connsiteY6" fmla="*/ 140759 h 800909"/>
                      <a:gd name="connsiteX0" fmla="*/ 377783 w 2575552"/>
                      <a:gd name="connsiteY0" fmla="*/ 140759 h 661956"/>
                      <a:gd name="connsiteX1" fmla="*/ 1268685 w 2575552"/>
                      <a:gd name="connsiteY1" fmla="*/ 343536 h 661956"/>
                      <a:gd name="connsiteX2" fmla="*/ 2100407 w 2575552"/>
                      <a:gd name="connsiteY2" fmla="*/ 4995 h 661956"/>
                      <a:gd name="connsiteX3" fmla="*/ 2521095 w 2575552"/>
                      <a:gd name="connsiteY3" fmla="*/ 654353 h 661956"/>
                      <a:gd name="connsiteX4" fmla="*/ 724542 w 2575552"/>
                      <a:gd name="connsiteY4" fmla="*/ 592900 h 661956"/>
                      <a:gd name="connsiteX5" fmla="*/ 61489 w 2575552"/>
                      <a:gd name="connsiteY5" fmla="*/ 287136 h 661956"/>
                      <a:gd name="connsiteX6" fmla="*/ 377783 w 2575552"/>
                      <a:gd name="connsiteY6" fmla="*/ 140759 h 661956"/>
                      <a:gd name="connsiteX0" fmla="*/ 377783 w 2503813"/>
                      <a:gd name="connsiteY0" fmla="*/ 136405 h 597137"/>
                      <a:gd name="connsiteX1" fmla="*/ 1268685 w 2503813"/>
                      <a:gd name="connsiteY1" fmla="*/ 339182 h 597137"/>
                      <a:gd name="connsiteX2" fmla="*/ 2100407 w 2503813"/>
                      <a:gd name="connsiteY2" fmla="*/ 641 h 597137"/>
                      <a:gd name="connsiteX3" fmla="*/ 2442448 w 2503813"/>
                      <a:gd name="connsiteY3" fmla="*/ 267674 h 597137"/>
                      <a:gd name="connsiteX4" fmla="*/ 724542 w 2503813"/>
                      <a:gd name="connsiteY4" fmla="*/ 588546 h 597137"/>
                      <a:gd name="connsiteX5" fmla="*/ 61489 w 2503813"/>
                      <a:gd name="connsiteY5" fmla="*/ 282782 h 597137"/>
                      <a:gd name="connsiteX6" fmla="*/ 377783 w 2503813"/>
                      <a:gd name="connsiteY6" fmla="*/ 136405 h 597137"/>
                      <a:gd name="connsiteX0" fmla="*/ 377783 w 2442448"/>
                      <a:gd name="connsiteY0" fmla="*/ 136693 h 597425"/>
                      <a:gd name="connsiteX1" fmla="*/ 1268685 w 2442448"/>
                      <a:gd name="connsiteY1" fmla="*/ 339470 h 597425"/>
                      <a:gd name="connsiteX2" fmla="*/ 2100407 w 2442448"/>
                      <a:gd name="connsiteY2" fmla="*/ 929 h 597425"/>
                      <a:gd name="connsiteX3" fmla="*/ 2442448 w 2442448"/>
                      <a:gd name="connsiteY3" fmla="*/ 267962 h 597425"/>
                      <a:gd name="connsiteX4" fmla="*/ 724542 w 2442448"/>
                      <a:gd name="connsiteY4" fmla="*/ 588834 h 597425"/>
                      <a:gd name="connsiteX5" fmla="*/ 61489 w 2442448"/>
                      <a:gd name="connsiteY5" fmla="*/ 283070 h 597425"/>
                      <a:gd name="connsiteX6" fmla="*/ 377783 w 2442448"/>
                      <a:gd name="connsiteY6" fmla="*/ 136693 h 597425"/>
                      <a:gd name="connsiteX0" fmla="*/ 32584 w 2097249"/>
                      <a:gd name="connsiteY0" fmla="*/ 136693 h 597425"/>
                      <a:gd name="connsiteX1" fmla="*/ 923486 w 2097249"/>
                      <a:gd name="connsiteY1" fmla="*/ 339470 h 597425"/>
                      <a:gd name="connsiteX2" fmla="*/ 1755208 w 2097249"/>
                      <a:gd name="connsiteY2" fmla="*/ 929 h 597425"/>
                      <a:gd name="connsiteX3" fmla="*/ 2097249 w 2097249"/>
                      <a:gd name="connsiteY3" fmla="*/ 267962 h 597425"/>
                      <a:gd name="connsiteX4" fmla="*/ 379343 w 2097249"/>
                      <a:gd name="connsiteY4" fmla="*/ 588834 h 597425"/>
                      <a:gd name="connsiteX5" fmla="*/ 32584 w 2097249"/>
                      <a:gd name="connsiteY5" fmla="*/ 136693 h 597425"/>
                      <a:gd name="connsiteX0" fmla="*/ 255037 w 2319702"/>
                      <a:gd name="connsiteY0" fmla="*/ 136693 h 415655"/>
                      <a:gd name="connsiteX1" fmla="*/ 1145939 w 2319702"/>
                      <a:gd name="connsiteY1" fmla="*/ 339470 h 415655"/>
                      <a:gd name="connsiteX2" fmla="*/ 1977661 w 2319702"/>
                      <a:gd name="connsiteY2" fmla="*/ 929 h 415655"/>
                      <a:gd name="connsiteX3" fmla="*/ 2319702 w 2319702"/>
                      <a:gd name="connsiteY3" fmla="*/ 267962 h 415655"/>
                      <a:gd name="connsiteX4" fmla="*/ 166791 w 2319702"/>
                      <a:gd name="connsiteY4" fmla="*/ 400102 h 415655"/>
                      <a:gd name="connsiteX5" fmla="*/ 255037 w 2319702"/>
                      <a:gd name="connsiteY5" fmla="*/ 136693 h 415655"/>
                      <a:gd name="connsiteX0" fmla="*/ 263274 w 2327939"/>
                      <a:gd name="connsiteY0" fmla="*/ 135959 h 414921"/>
                      <a:gd name="connsiteX1" fmla="*/ 1351389 w 2327939"/>
                      <a:gd name="connsiteY1" fmla="*/ 222733 h 414921"/>
                      <a:gd name="connsiteX2" fmla="*/ 1985898 w 2327939"/>
                      <a:gd name="connsiteY2" fmla="*/ 195 h 414921"/>
                      <a:gd name="connsiteX3" fmla="*/ 2327939 w 2327939"/>
                      <a:gd name="connsiteY3" fmla="*/ 267228 h 414921"/>
                      <a:gd name="connsiteX4" fmla="*/ 175028 w 2327939"/>
                      <a:gd name="connsiteY4" fmla="*/ 399368 h 414921"/>
                      <a:gd name="connsiteX5" fmla="*/ 263274 w 2327939"/>
                      <a:gd name="connsiteY5" fmla="*/ 135959 h 414921"/>
                      <a:gd name="connsiteX0" fmla="*/ 248493 w 2313158"/>
                      <a:gd name="connsiteY0" fmla="*/ 135959 h 414921"/>
                      <a:gd name="connsiteX1" fmla="*/ 1336608 w 2313158"/>
                      <a:gd name="connsiteY1" fmla="*/ 222733 h 414921"/>
                      <a:gd name="connsiteX2" fmla="*/ 1971117 w 2313158"/>
                      <a:gd name="connsiteY2" fmla="*/ 195 h 414921"/>
                      <a:gd name="connsiteX3" fmla="*/ 2313158 w 2313158"/>
                      <a:gd name="connsiteY3" fmla="*/ 267228 h 414921"/>
                      <a:gd name="connsiteX4" fmla="*/ 160247 w 2313158"/>
                      <a:gd name="connsiteY4" fmla="*/ 399368 h 414921"/>
                      <a:gd name="connsiteX5" fmla="*/ 248493 w 2313158"/>
                      <a:gd name="connsiteY5" fmla="*/ 135959 h 414921"/>
                      <a:gd name="connsiteX0" fmla="*/ 248493 w 2313158"/>
                      <a:gd name="connsiteY0" fmla="*/ 135959 h 417871"/>
                      <a:gd name="connsiteX1" fmla="*/ 1336608 w 2313158"/>
                      <a:gd name="connsiteY1" fmla="*/ 222733 h 417871"/>
                      <a:gd name="connsiteX2" fmla="*/ 1971117 w 2313158"/>
                      <a:gd name="connsiteY2" fmla="*/ 195 h 417871"/>
                      <a:gd name="connsiteX3" fmla="*/ 2313158 w 2313158"/>
                      <a:gd name="connsiteY3" fmla="*/ 267228 h 417871"/>
                      <a:gd name="connsiteX4" fmla="*/ 160247 w 2313158"/>
                      <a:gd name="connsiteY4" fmla="*/ 399368 h 417871"/>
                      <a:gd name="connsiteX5" fmla="*/ 248493 w 2313158"/>
                      <a:gd name="connsiteY5" fmla="*/ 135959 h 417871"/>
                      <a:gd name="connsiteX0" fmla="*/ 248493 w 2549589"/>
                      <a:gd name="connsiteY0" fmla="*/ 135959 h 417871"/>
                      <a:gd name="connsiteX1" fmla="*/ 1336608 w 2549589"/>
                      <a:gd name="connsiteY1" fmla="*/ 222733 h 417871"/>
                      <a:gd name="connsiteX2" fmla="*/ 1971117 w 2549589"/>
                      <a:gd name="connsiteY2" fmla="*/ 195 h 417871"/>
                      <a:gd name="connsiteX3" fmla="*/ 2313158 w 2549589"/>
                      <a:gd name="connsiteY3" fmla="*/ 267228 h 417871"/>
                      <a:gd name="connsiteX4" fmla="*/ 160247 w 2549589"/>
                      <a:gd name="connsiteY4" fmla="*/ 399368 h 417871"/>
                      <a:gd name="connsiteX5" fmla="*/ 248493 w 2549589"/>
                      <a:gd name="connsiteY5" fmla="*/ 135959 h 417871"/>
                      <a:gd name="connsiteX0" fmla="*/ 248493 w 2549589"/>
                      <a:gd name="connsiteY0" fmla="*/ 135959 h 402543"/>
                      <a:gd name="connsiteX1" fmla="*/ 1336608 w 2549589"/>
                      <a:gd name="connsiteY1" fmla="*/ 222733 h 402543"/>
                      <a:gd name="connsiteX2" fmla="*/ 1971117 w 2549589"/>
                      <a:gd name="connsiteY2" fmla="*/ 195 h 402543"/>
                      <a:gd name="connsiteX3" fmla="*/ 2313158 w 2549589"/>
                      <a:gd name="connsiteY3" fmla="*/ 267228 h 402543"/>
                      <a:gd name="connsiteX4" fmla="*/ 160247 w 2549589"/>
                      <a:gd name="connsiteY4" fmla="*/ 399368 h 402543"/>
                      <a:gd name="connsiteX5" fmla="*/ 248493 w 2549589"/>
                      <a:gd name="connsiteY5" fmla="*/ 135959 h 402543"/>
                      <a:gd name="connsiteX0" fmla="*/ 416275 w 2717371"/>
                      <a:gd name="connsiteY0" fmla="*/ 135959 h 426609"/>
                      <a:gd name="connsiteX1" fmla="*/ 1504390 w 2717371"/>
                      <a:gd name="connsiteY1" fmla="*/ 222733 h 426609"/>
                      <a:gd name="connsiteX2" fmla="*/ 2138899 w 2717371"/>
                      <a:gd name="connsiteY2" fmla="*/ 195 h 426609"/>
                      <a:gd name="connsiteX3" fmla="*/ 2480940 w 2717371"/>
                      <a:gd name="connsiteY3" fmla="*/ 267228 h 426609"/>
                      <a:gd name="connsiteX4" fmla="*/ 328029 w 2717371"/>
                      <a:gd name="connsiteY4" fmla="*/ 399368 h 426609"/>
                      <a:gd name="connsiteX5" fmla="*/ 416275 w 2717371"/>
                      <a:gd name="connsiteY5" fmla="*/ 135959 h 426609"/>
                      <a:gd name="connsiteX0" fmla="*/ 284265 w 2585361"/>
                      <a:gd name="connsiteY0" fmla="*/ 135959 h 406617"/>
                      <a:gd name="connsiteX1" fmla="*/ 1372380 w 2585361"/>
                      <a:gd name="connsiteY1" fmla="*/ 222733 h 406617"/>
                      <a:gd name="connsiteX2" fmla="*/ 2006889 w 2585361"/>
                      <a:gd name="connsiteY2" fmla="*/ 195 h 406617"/>
                      <a:gd name="connsiteX3" fmla="*/ 2348930 w 2585361"/>
                      <a:gd name="connsiteY3" fmla="*/ 267228 h 406617"/>
                      <a:gd name="connsiteX4" fmla="*/ 196019 w 2585361"/>
                      <a:gd name="connsiteY4" fmla="*/ 399368 h 406617"/>
                      <a:gd name="connsiteX5" fmla="*/ 284265 w 2585361"/>
                      <a:gd name="connsiteY5" fmla="*/ 135959 h 406617"/>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95694 w 2428891"/>
                      <a:gd name="connsiteY0" fmla="*/ 147589 h 420353"/>
                      <a:gd name="connsiteX1" fmla="*/ 1383809 w 2428891"/>
                      <a:gd name="connsiteY1" fmla="*/ 234363 h 420353"/>
                      <a:gd name="connsiteX2" fmla="*/ 2018318 w 2428891"/>
                      <a:gd name="connsiteY2" fmla="*/ 11825 h 420353"/>
                      <a:gd name="connsiteX3" fmla="*/ 2360359 w 2428891"/>
                      <a:gd name="connsiteY3" fmla="*/ 278858 h 420353"/>
                      <a:gd name="connsiteX4" fmla="*/ 207448 w 2428891"/>
                      <a:gd name="connsiteY4" fmla="*/ 410998 h 420353"/>
                      <a:gd name="connsiteX5" fmla="*/ 295694 w 2428891"/>
                      <a:gd name="connsiteY5" fmla="*/ 147589 h 420353"/>
                      <a:gd name="connsiteX0" fmla="*/ 581083 w 2291764"/>
                      <a:gd name="connsiteY0" fmla="*/ 97330 h 418136"/>
                      <a:gd name="connsiteX1" fmla="*/ 1246682 w 2291764"/>
                      <a:gd name="connsiteY1" fmla="*/ 234363 h 418136"/>
                      <a:gd name="connsiteX2" fmla="*/ 1881191 w 2291764"/>
                      <a:gd name="connsiteY2" fmla="*/ 11825 h 418136"/>
                      <a:gd name="connsiteX3" fmla="*/ 2223232 w 2291764"/>
                      <a:gd name="connsiteY3" fmla="*/ 278858 h 418136"/>
                      <a:gd name="connsiteX4" fmla="*/ 70321 w 2291764"/>
                      <a:gd name="connsiteY4" fmla="*/ 410998 h 418136"/>
                      <a:gd name="connsiteX5" fmla="*/ 581083 w 2291764"/>
                      <a:gd name="connsiteY5" fmla="*/ 97330 h 418136"/>
                      <a:gd name="connsiteX0" fmla="*/ 581083 w 2254300"/>
                      <a:gd name="connsiteY0" fmla="*/ 81542 h 400845"/>
                      <a:gd name="connsiteX1" fmla="*/ 1246682 w 2254300"/>
                      <a:gd name="connsiteY1" fmla="*/ 218575 h 400845"/>
                      <a:gd name="connsiteX2" fmla="*/ 1375042 w 2254300"/>
                      <a:gd name="connsiteY2" fmla="*/ 11373 h 400845"/>
                      <a:gd name="connsiteX3" fmla="*/ 2223232 w 2254300"/>
                      <a:gd name="connsiteY3" fmla="*/ 263070 h 400845"/>
                      <a:gd name="connsiteX4" fmla="*/ 70321 w 2254300"/>
                      <a:gd name="connsiteY4" fmla="*/ 395210 h 400845"/>
                      <a:gd name="connsiteX5" fmla="*/ 581083 w 2254300"/>
                      <a:gd name="connsiteY5" fmla="*/ 81542 h 40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4300" h="400845">
                        <a:moveTo>
                          <a:pt x="581083" y="81542"/>
                        </a:moveTo>
                        <a:cubicBezTo>
                          <a:pt x="764664" y="129541"/>
                          <a:pt x="1114356" y="230270"/>
                          <a:pt x="1246682" y="218575"/>
                        </a:cubicBezTo>
                        <a:cubicBezTo>
                          <a:pt x="1379009" y="206880"/>
                          <a:pt x="1302157" y="79268"/>
                          <a:pt x="1375042" y="11373"/>
                        </a:cubicBezTo>
                        <a:cubicBezTo>
                          <a:pt x="1447927" y="-56522"/>
                          <a:pt x="2440686" y="199097"/>
                          <a:pt x="2223232" y="263070"/>
                        </a:cubicBezTo>
                        <a:cubicBezTo>
                          <a:pt x="2005778" y="327043"/>
                          <a:pt x="344012" y="425465"/>
                          <a:pt x="70321" y="395210"/>
                        </a:cubicBezTo>
                        <a:cubicBezTo>
                          <a:pt x="-203370" y="364955"/>
                          <a:pt x="397502" y="33543"/>
                          <a:pt x="581083" y="81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4"/>
                  <p:cNvSpPr/>
                  <p:nvPr/>
                </p:nvSpPr>
                <p:spPr>
                  <a:xfrm rot="1238333">
                    <a:off x="4742927" y="4060318"/>
                    <a:ext cx="420146" cy="334607"/>
                  </a:xfrm>
                  <a:custGeom>
                    <a:avLst/>
                    <a:gdLst>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492570"/>
                      <a:gd name="connsiteY0" fmla="*/ 533400 h 1066800"/>
                      <a:gd name="connsiteX1" fmla="*/ 685800 w 1492570"/>
                      <a:gd name="connsiteY1" fmla="*/ 0 h 1066800"/>
                      <a:gd name="connsiteX2" fmla="*/ 1371600 w 1492570"/>
                      <a:gd name="connsiteY2" fmla="*/ 533400 h 1066800"/>
                      <a:gd name="connsiteX3" fmla="*/ 685800 w 1492570"/>
                      <a:gd name="connsiteY3" fmla="*/ 1066800 h 1066800"/>
                      <a:gd name="connsiteX4" fmla="*/ 0 w 1492570"/>
                      <a:gd name="connsiteY4" fmla="*/ 533400 h 1066800"/>
                      <a:gd name="connsiteX0" fmla="*/ 0 w 1486433"/>
                      <a:gd name="connsiteY0" fmla="*/ 533961 h 1068185"/>
                      <a:gd name="connsiteX1" fmla="*/ 685800 w 1486433"/>
                      <a:gd name="connsiteY1" fmla="*/ 561 h 1068185"/>
                      <a:gd name="connsiteX2" fmla="*/ 1380226 w 1486433"/>
                      <a:gd name="connsiteY2" fmla="*/ 430444 h 1068185"/>
                      <a:gd name="connsiteX3" fmla="*/ 685800 w 1486433"/>
                      <a:gd name="connsiteY3" fmla="*/ 1067361 h 1068185"/>
                      <a:gd name="connsiteX4" fmla="*/ 0 w 1486433"/>
                      <a:gd name="connsiteY4" fmla="*/ 533961 h 1068185"/>
                      <a:gd name="connsiteX0" fmla="*/ 136262 w 1622695"/>
                      <a:gd name="connsiteY0" fmla="*/ 533961 h 1067877"/>
                      <a:gd name="connsiteX1" fmla="*/ 822062 w 1622695"/>
                      <a:gd name="connsiteY1" fmla="*/ 561 h 1067877"/>
                      <a:gd name="connsiteX2" fmla="*/ 1516488 w 1622695"/>
                      <a:gd name="connsiteY2" fmla="*/ 430444 h 1067877"/>
                      <a:gd name="connsiteX3" fmla="*/ 822062 w 1622695"/>
                      <a:gd name="connsiteY3" fmla="*/ 1067361 h 1067877"/>
                      <a:gd name="connsiteX4" fmla="*/ 136262 w 1622695"/>
                      <a:gd name="connsiteY4" fmla="*/ 533961 h 1067877"/>
                      <a:gd name="connsiteX0" fmla="*/ 119863 w 1606296"/>
                      <a:gd name="connsiteY0" fmla="*/ 533961 h 1068185"/>
                      <a:gd name="connsiteX1" fmla="*/ 805663 w 1606296"/>
                      <a:gd name="connsiteY1" fmla="*/ 561 h 1068185"/>
                      <a:gd name="connsiteX2" fmla="*/ 1500089 w 1606296"/>
                      <a:gd name="connsiteY2" fmla="*/ 430444 h 1068185"/>
                      <a:gd name="connsiteX3" fmla="*/ 805663 w 1606296"/>
                      <a:gd name="connsiteY3" fmla="*/ 1067361 h 1068185"/>
                      <a:gd name="connsiteX4" fmla="*/ 119863 w 1606296"/>
                      <a:gd name="connsiteY4" fmla="*/ 533961 h 1068185"/>
                      <a:gd name="connsiteX0" fmla="*/ 91252 w 1577685"/>
                      <a:gd name="connsiteY0" fmla="*/ 533961 h 1067839"/>
                      <a:gd name="connsiteX1" fmla="*/ 777052 w 1577685"/>
                      <a:gd name="connsiteY1" fmla="*/ 561 h 1067839"/>
                      <a:gd name="connsiteX2" fmla="*/ 1471478 w 1577685"/>
                      <a:gd name="connsiteY2" fmla="*/ 430444 h 1067839"/>
                      <a:gd name="connsiteX3" fmla="*/ 777052 w 1577685"/>
                      <a:gd name="connsiteY3" fmla="*/ 1067361 h 1067839"/>
                      <a:gd name="connsiteX4" fmla="*/ 91252 w 1577685"/>
                      <a:gd name="connsiteY4" fmla="*/ 533961 h 1067839"/>
                      <a:gd name="connsiteX0" fmla="*/ 97023 w 1504750"/>
                      <a:gd name="connsiteY0" fmla="*/ 395458 h 1066948"/>
                      <a:gd name="connsiteX1" fmla="*/ 705185 w 1504750"/>
                      <a:gd name="connsiteY1" fmla="*/ 81 h 1066948"/>
                      <a:gd name="connsiteX2" fmla="*/ 1399611 w 1504750"/>
                      <a:gd name="connsiteY2" fmla="*/ 429964 h 1066948"/>
                      <a:gd name="connsiteX3" fmla="*/ 705185 w 1504750"/>
                      <a:gd name="connsiteY3" fmla="*/ 1066881 h 1066948"/>
                      <a:gd name="connsiteX4" fmla="*/ 97023 w 1504750"/>
                      <a:gd name="connsiteY4" fmla="*/ 395458 h 1066948"/>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6035 w 1427265"/>
                      <a:gd name="connsiteY0" fmla="*/ 395377 h 1066800"/>
                      <a:gd name="connsiteX1" fmla="*/ 704197 w 1427265"/>
                      <a:gd name="connsiteY1" fmla="*/ 0 h 1066800"/>
                      <a:gd name="connsiteX2" fmla="*/ 1329611 w 1427265"/>
                      <a:gd name="connsiteY2" fmla="*/ 395377 h 1066800"/>
                      <a:gd name="connsiteX3" fmla="*/ 704197 w 1427265"/>
                      <a:gd name="connsiteY3" fmla="*/ 1066800 h 1066800"/>
                      <a:gd name="connsiteX4" fmla="*/ 96035 w 1427265"/>
                      <a:gd name="connsiteY4" fmla="*/ 395377 h 1066800"/>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234672"/>
                      <a:gd name="connsiteY0" fmla="*/ 395377 h 409787"/>
                      <a:gd name="connsiteX1" fmla="*/ 608178 w 1234672"/>
                      <a:gd name="connsiteY1" fmla="*/ 0 h 409787"/>
                      <a:gd name="connsiteX2" fmla="*/ 1233592 w 1234672"/>
                      <a:gd name="connsiteY2" fmla="*/ 395377 h 409787"/>
                      <a:gd name="connsiteX3" fmla="*/ 625431 w 1234672"/>
                      <a:gd name="connsiteY3" fmla="*/ 255917 h 409787"/>
                      <a:gd name="connsiteX4" fmla="*/ 16 w 1234672"/>
                      <a:gd name="connsiteY4" fmla="*/ 395377 h 409787"/>
                      <a:gd name="connsiteX0" fmla="*/ 6278 w 1240934"/>
                      <a:gd name="connsiteY0" fmla="*/ 395377 h 414831"/>
                      <a:gd name="connsiteX1" fmla="*/ 614440 w 1240934"/>
                      <a:gd name="connsiteY1" fmla="*/ 0 h 414831"/>
                      <a:gd name="connsiteX2" fmla="*/ 1239854 w 1240934"/>
                      <a:gd name="connsiteY2" fmla="*/ 395377 h 414831"/>
                      <a:gd name="connsiteX3" fmla="*/ 631693 w 1240934"/>
                      <a:gd name="connsiteY3" fmla="*/ 255917 h 414831"/>
                      <a:gd name="connsiteX4" fmla="*/ 317406 w 1240934"/>
                      <a:gd name="connsiteY4" fmla="*/ 344066 h 414831"/>
                      <a:gd name="connsiteX5" fmla="*/ 6278 w 1240934"/>
                      <a:gd name="connsiteY5" fmla="*/ 395377 h 414831"/>
                      <a:gd name="connsiteX0" fmla="*/ 43 w 1234699"/>
                      <a:gd name="connsiteY0" fmla="*/ 395377 h 739943"/>
                      <a:gd name="connsiteX1" fmla="*/ 608205 w 1234699"/>
                      <a:gd name="connsiteY1" fmla="*/ 0 h 739943"/>
                      <a:gd name="connsiteX2" fmla="*/ 1233619 w 1234699"/>
                      <a:gd name="connsiteY2" fmla="*/ 395377 h 739943"/>
                      <a:gd name="connsiteX3" fmla="*/ 625458 w 1234699"/>
                      <a:gd name="connsiteY3" fmla="*/ 255917 h 739943"/>
                      <a:gd name="connsiteX4" fmla="*/ 576449 w 1234699"/>
                      <a:gd name="connsiteY4" fmla="*/ 738389 h 739943"/>
                      <a:gd name="connsiteX5" fmla="*/ 43 w 1234699"/>
                      <a:gd name="connsiteY5" fmla="*/ 395377 h 739943"/>
                      <a:gd name="connsiteX0" fmla="*/ 43 w 1234699"/>
                      <a:gd name="connsiteY0" fmla="*/ 395377 h 1234144"/>
                      <a:gd name="connsiteX1" fmla="*/ 608205 w 1234699"/>
                      <a:gd name="connsiteY1" fmla="*/ 0 h 1234144"/>
                      <a:gd name="connsiteX2" fmla="*/ 1233619 w 1234699"/>
                      <a:gd name="connsiteY2" fmla="*/ 395377 h 1234144"/>
                      <a:gd name="connsiteX3" fmla="*/ 957055 w 1234699"/>
                      <a:gd name="connsiteY3" fmla="*/ 1230127 h 1234144"/>
                      <a:gd name="connsiteX4" fmla="*/ 576449 w 1234699"/>
                      <a:gd name="connsiteY4" fmla="*/ 738389 h 1234144"/>
                      <a:gd name="connsiteX5" fmla="*/ 43 w 1234699"/>
                      <a:gd name="connsiteY5" fmla="*/ 395377 h 1234144"/>
                      <a:gd name="connsiteX0" fmla="*/ 1 w 1234657"/>
                      <a:gd name="connsiteY0" fmla="*/ 395377 h 1230127"/>
                      <a:gd name="connsiteX1" fmla="*/ 608163 w 1234657"/>
                      <a:gd name="connsiteY1" fmla="*/ 0 h 1230127"/>
                      <a:gd name="connsiteX2" fmla="*/ 1233577 w 1234657"/>
                      <a:gd name="connsiteY2" fmla="*/ 395377 h 1230127"/>
                      <a:gd name="connsiteX3" fmla="*/ 957013 w 1234657"/>
                      <a:gd name="connsiteY3" fmla="*/ 1230127 h 1230127"/>
                      <a:gd name="connsiteX4" fmla="*/ 609570 w 1234657"/>
                      <a:gd name="connsiteY4" fmla="*/ 390456 h 1230127"/>
                      <a:gd name="connsiteX5" fmla="*/ 1 w 1234657"/>
                      <a:gd name="connsiteY5" fmla="*/ 395377 h 1230127"/>
                      <a:gd name="connsiteX0" fmla="*/ 1 w 1251890"/>
                      <a:gd name="connsiteY0" fmla="*/ 395377 h 1237254"/>
                      <a:gd name="connsiteX1" fmla="*/ 608163 w 1251890"/>
                      <a:gd name="connsiteY1" fmla="*/ 0 h 1237254"/>
                      <a:gd name="connsiteX2" fmla="*/ 1233577 w 1251890"/>
                      <a:gd name="connsiteY2" fmla="*/ 395377 h 1237254"/>
                      <a:gd name="connsiteX3" fmla="*/ 1073809 w 1251890"/>
                      <a:gd name="connsiteY3" fmla="*/ 773182 h 1237254"/>
                      <a:gd name="connsiteX4" fmla="*/ 957013 w 1251890"/>
                      <a:gd name="connsiteY4" fmla="*/ 1230127 h 1237254"/>
                      <a:gd name="connsiteX5" fmla="*/ 609570 w 1251890"/>
                      <a:gd name="connsiteY5" fmla="*/ 390456 h 1237254"/>
                      <a:gd name="connsiteX6" fmla="*/ 1 w 1251890"/>
                      <a:gd name="connsiteY6" fmla="*/ 395377 h 1237254"/>
                      <a:gd name="connsiteX0" fmla="*/ 1 w 1245528"/>
                      <a:gd name="connsiteY0" fmla="*/ 395377 h 1230233"/>
                      <a:gd name="connsiteX1" fmla="*/ 608163 w 1245528"/>
                      <a:gd name="connsiteY1" fmla="*/ 0 h 1230233"/>
                      <a:gd name="connsiteX2" fmla="*/ 1233577 w 1245528"/>
                      <a:gd name="connsiteY2" fmla="*/ 395377 h 1230233"/>
                      <a:gd name="connsiteX3" fmla="*/ 941168 w 1245528"/>
                      <a:gd name="connsiteY3" fmla="*/ 448445 h 1230233"/>
                      <a:gd name="connsiteX4" fmla="*/ 957013 w 1245528"/>
                      <a:gd name="connsiteY4" fmla="*/ 1230127 h 1230233"/>
                      <a:gd name="connsiteX5" fmla="*/ 609570 w 1245528"/>
                      <a:gd name="connsiteY5" fmla="*/ 390456 h 1230233"/>
                      <a:gd name="connsiteX6" fmla="*/ 1 w 1245528"/>
                      <a:gd name="connsiteY6" fmla="*/ 395377 h 1230233"/>
                      <a:gd name="connsiteX0" fmla="*/ 1 w 1245532"/>
                      <a:gd name="connsiteY0" fmla="*/ 395377 h 1033116"/>
                      <a:gd name="connsiteX1" fmla="*/ 608163 w 1245532"/>
                      <a:gd name="connsiteY1" fmla="*/ 0 h 1033116"/>
                      <a:gd name="connsiteX2" fmla="*/ 1233577 w 1245532"/>
                      <a:gd name="connsiteY2" fmla="*/ 395377 h 1033116"/>
                      <a:gd name="connsiteX3" fmla="*/ 941168 w 1245532"/>
                      <a:gd name="connsiteY3" fmla="*/ 448445 h 1033116"/>
                      <a:gd name="connsiteX4" fmla="*/ 658573 w 1245532"/>
                      <a:gd name="connsiteY4" fmla="*/ 1032965 h 1033116"/>
                      <a:gd name="connsiteX5" fmla="*/ 609570 w 1245532"/>
                      <a:gd name="connsiteY5" fmla="*/ 390456 h 1033116"/>
                      <a:gd name="connsiteX6" fmla="*/ 1 w 1245532"/>
                      <a:gd name="connsiteY6" fmla="*/ 395377 h 1033116"/>
                      <a:gd name="connsiteX0" fmla="*/ 3265 w 1248792"/>
                      <a:gd name="connsiteY0" fmla="*/ 395377 h 1033062"/>
                      <a:gd name="connsiteX1" fmla="*/ 611427 w 1248792"/>
                      <a:gd name="connsiteY1" fmla="*/ 0 h 1033062"/>
                      <a:gd name="connsiteX2" fmla="*/ 1236841 w 1248792"/>
                      <a:gd name="connsiteY2" fmla="*/ 395377 h 1033062"/>
                      <a:gd name="connsiteX3" fmla="*/ 944432 w 1248792"/>
                      <a:gd name="connsiteY3" fmla="*/ 448445 h 1033062"/>
                      <a:gd name="connsiteX4" fmla="*/ 661837 w 1248792"/>
                      <a:gd name="connsiteY4" fmla="*/ 1032965 h 1033062"/>
                      <a:gd name="connsiteX5" fmla="*/ 380718 w 1248792"/>
                      <a:gd name="connsiteY5" fmla="*/ 402053 h 1033062"/>
                      <a:gd name="connsiteX6" fmla="*/ 3265 w 1248792"/>
                      <a:gd name="connsiteY6" fmla="*/ 395377 h 1033062"/>
                      <a:gd name="connsiteX0" fmla="*/ 3265 w 1245698"/>
                      <a:gd name="connsiteY0" fmla="*/ 395377 h 1032988"/>
                      <a:gd name="connsiteX1" fmla="*/ 611427 w 1245698"/>
                      <a:gd name="connsiteY1" fmla="*/ 0 h 1032988"/>
                      <a:gd name="connsiteX2" fmla="*/ 1236841 w 1245698"/>
                      <a:gd name="connsiteY2" fmla="*/ 395377 h 1032988"/>
                      <a:gd name="connsiteX3" fmla="*/ 811791 w 1245698"/>
                      <a:gd name="connsiteY3" fmla="*/ 425250 h 1032988"/>
                      <a:gd name="connsiteX4" fmla="*/ 661837 w 1245698"/>
                      <a:gd name="connsiteY4" fmla="*/ 1032965 h 1032988"/>
                      <a:gd name="connsiteX5" fmla="*/ 380718 w 1245698"/>
                      <a:gd name="connsiteY5" fmla="*/ 402053 h 1032988"/>
                      <a:gd name="connsiteX6" fmla="*/ 3265 w 1245698"/>
                      <a:gd name="connsiteY6" fmla="*/ 395377 h 1032988"/>
                      <a:gd name="connsiteX0" fmla="*/ 3265 w 1245698"/>
                      <a:gd name="connsiteY0" fmla="*/ 395377 h 638778"/>
                      <a:gd name="connsiteX1" fmla="*/ 611427 w 1245698"/>
                      <a:gd name="connsiteY1" fmla="*/ 0 h 638778"/>
                      <a:gd name="connsiteX2" fmla="*/ 1236841 w 1245698"/>
                      <a:gd name="connsiteY2" fmla="*/ 395377 h 638778"/>
                      <a:gd name="connsiteX3" fmla="*/ 811791 w 1245698"/>
                      <a:gd name="connsiteY3" fmla="*/ 425250 h 638778"/>
                      <a:gd name="connsiteX4" fmla="*/ 661837 w 1245698"/>
                      <a:gd name="connsiteY4" fmla="*/ 638643 h 638778"/>
                      <a:gd name="connsiteX5" fmla="*/ 380718 w 1245698"/>
                      <a:gd name="connsiteY5" fmla="*/ 402053 h 638778"/>
                      <a:gd name="connsiteX6" fmla="*/ 3265 w 1245698"/>
                      <a:gd name="connsiteY6" fmla="*/ 395377 h 638778"/>
                      <a:gd name="connsiteX0" fmla="*/ 3265 w 1245698"/>
                      <a:gd name="connsiteY0" fmla="*/ 395377 h 532034"/>
                      <a:gd name="connsiteX1" fmla="*/ 611427 w 1245698"/>
                      <a:gd name="connsiteY1" fmla="*/ 0 h 532034"/>
                      <a:gd name="connsiteX2" fmla="*/ 1236841 w 1245698"/>
                      <a:gd name="connsiteY2" fmla="*/ 395377 h 532034"/>
                      <a:gd name="connsiteX3" fmla="*/ 811791 w 1245698"/>
                      <a:gd name="connsiteY3" fmla="*/ 425250 h 532034"/>
                      <a:gd name="connsiteX4" fmla="*/ 602892 w 1245698"/>
                      <a:gd name="connsiteY4" fmla="*/ 525255 h 532034"/>
                      <a:gd name="connsiteX5" fmla="*/ 380718 w 1245698"/>
                      <a:gd name="connsiteY5" fmla="*/ 402053 h 532034"/>
                      <a:gd name="connsiteX6" fmla="*/ 3265 w 1245698"/>
                      <a:gd name="connsiteY6" fmla="*/ 395377 h 532034"/>
                      <a:gd name="connsiteX0" fmla="*/ 1483 w 1238650"/>
                      <a:gd name="connsiteY0" fmla="*/ 116002 h 252659"/>
                      <a:gd name="connsiteX1" fmla="*/ 529062 w 1238650"/>
                      <a:gd name="connsiteY1" fmla="*/ 0 h 252659"/>
                      <a:gd name="connsiteX2" fmla="*/ 1235059 w 1238650"/>
                      <a:gd name="connsiteY2" fmla="*/ 116002 h 252659"/>
                      <a:gd name="connsiteX3" fmla="*/ 810009 w 1238650"/>
                      <a:gd name="connsiteY3" fmla="*/ 145875 h 252659"/>
                      <a:gd name="connsiteX4" fmla="*/ 601110 w 1238650"/>
                      <a:gd name="connsiteY4" fmla="*/ 245880 h 252659"/>
                      <a:gd name="connsiteX5" fmla="*/ 378936 w 1238650"/>
                      <a:gd name="connsiteY5" fmla="*/ 122678 h 252659"/>
                      <a:gd name="connsiteX6" fmla="*/ 1483 w 1238650"/>
                      <a:gd name="connsiteY6" fmla="*/ 116002 h 252659"/>
                      <a:gd name="connsiteX0" fmla="*/ 698 w 1660931"/>
                      <a:gd name="connsiteY0" fmla="*/ 1342 h 515400"/>
                      <a:gd name="connsiteX1" fmla="*/ 951343 w 1660931"/>
                      <a:gd name="connsiteY1" fmla="*/ 262741 h 515400"/>
                      <a:gd name="connsiteX2" fmla="*/ 1657340 w 1660931"/>
                      <a:gd name="connsiteY2" fmla="*/ 378743 h 515400"/>
                      <a:gd name="connsiteX3" fmla="*/ 1232290 w 1660931"/>
                      <a:gd name="connsiteY3" fmla="*/ 408616 h 515400"/>
                      <a:gd name="connsiteX4" fmla="*/ 1023391 w 1660931"/>
                      <a:gd name="connsiteY4" fmla="*/ 508621 h 515400"/>
                      <a:gd name="connsiteX5" fmla="*/ 801217 w 1660931"/>
                      <a:gd name="connsiteY5" fmla="*/ 385419 h 515400"/>
                      <a:gd name="connsiteX6" fmla="*/ 698 w 1660931"/>
                      <a:gd name="connsiteY6" fmla="*/ 1342 h 515400"/>
                      <a:gd name="connsiteX0" fmla="*/ 698 w 2384237"/>
                      <a:gd name="connsiteY0" fmla="*/ 89403 h 597571"/>
                      <a:gd name="connsiteX1" fmla="*/ 951343 w 2384237"/>
                      <a:gd name="connsiteY1" fmla="*/ 350802 h 597571"/>
                      <a:gd name="connsiteX2" fmla="*/ 2382598 w 2384237"/>
                      <a:gd name="connsiteY2" fmla="*/ 1180 h 597571"/>
                      <a:gd name="connsiteX3" fmla="*/ 1232290 w 2384237"/>
                      <a:gd name="connsiteY3" fmla="*/ 496677 h 597571"/>
                      <a:gd name="connsiteX4" fmla="*/ 1023391 w 2384237"/>
                      <a:gd name="connsiteY4" fmla="*/ 596682 h 597571"/>
                      <a:gd name="connsiteX5" fmla="*/ 801217 w 2384237"/>
                      <a:gd name="connsiteY5" fmla="*/ 473480 h 597571"/>
                      <a:gd name="connsiteX6" fmla="*/ 698 w 2384237"/>
                      <a:gd name="connsiteY6" fmla="*/ 89403 h 597571"/>
                      <a:gd name="connsiteX0" fmla="*/ 7057 w 2389155"/>
                      <a:gd name="connsiteY0" fmla="*/ 92284 h 600452"/>
                      <a:gd name="connsiteX1" fmla="*/ 1320332 w 2389155"/>
                      <a:gd name="connsiteY1" fmla="*/ 255657 h 600452"/>
                      <a:gd name="connsiteX2" fmla="*/ 2388957 w 2389155"/>
                      <a:gd name="connsiteY2" fmla="*/ 4061 h 600452"/>
                      <a:gd name="connsiteX3" fmla="*/ 1238649 w 2389155"/>
                      <a:gd name="connsiteY3" fmla="*/ 499558 h 600452"/>
                      <a:gd name="connsiteX4" fmla="*/ 1029750 w 2389155"/>
                      <a:gd name="connsiteY4" fmla="*/ 599563 h 600452"/>
                      <a:gd name="connsiteX5" fmla="*/ 807576 w 2389155"/>
                      <a:gd name="connsiteY5" fmla="*/ 476361 h 600452"/>
                      <a:gd name="connsiteX6" fmla="*/ 7057 w 2389155"/>
                      <a:gd name="connsiteY6" fmla="*/ 92284 h 600452"/>
                      <a:gd name="connsiteX0" fmla="*/ 892 w 2384211"/>
                      <a:gd name="connsiteY0" fmla="*/ 89496 h 597664"/>
                      <a:gd name="connsiteX1" fmla="*/ 971685 w 2384211"/>
                      <a:gd name="connsiteY1" fmla="*/ 345994 h 597664"/>
                      <a:gd name="connsiteX2" fmla="*/ 2382792 w 2384211"/>
                      <a:gd name="connsiteY2" fmla="*/ 1273 h 597664"/>
                      <a:gd name="connsiteX3" fmla="*/ 1232484 w 2384211"/>
                      <a:gd name="connsiteY3" fmla="*/ 496770 h 597664"/>
                      <a:gd name="connsiteX4" fmla="*/ 1023585 w 2384211"/>
                      <a:gd name="connsiteY4" fmla="*/ 596775 h 597664"/>
                      <a:gd name="connsiteX5" fmla="*/ 801411 w 2384211"/>
                      <a:gd name="connsiteY5" fmla="*/ 473573 h 597664"/>
                      <a:gd name="connsiteX6" fmla="*/ 892 w 2384211"/>
                      <a:gd name="connsiteY6" fmla="*/ 89496 h 597664"/>
                      <a:gd name="connsiteX0" fmla="*/ 892 w 2424191"/>
                      <a:gd name="connsiteY0" fmla="*/ 92304 h 669602"/>
                      <a:gd name="connsiteX1" fmla="*/ 971685 w 2424191"/>
                      <a:gd name="connsiteY1" fmla="*/ 348802 h 669602"/>
                      <a:gd name="connsiteX2" fmla="*/ 2382792 w 2424191"/>
                      <a:gd name="connsiteY2" fmla="*/ 4081 h 669602"/>
                      <a:gd name="connsiteX3" fmla="*/ 1957743 w 2424191"/>
                      <a:gd name="connsiteY3" fmla="*/ 631913 h 669602"/>
                      <a:gd name="connsiteX4" fmla="*/ 1023585 w 2424191"/>
                      <a:gd name="connsiteY4" fmla="*/ 599583 h 669602"/>
                      <a:gd name="connsiteX5" fmla="*/ 801411 w 2424191"/>
                      <a:gd name="connsiteY5" fmla="*/ 476381 h 669602"/>
                      <a:gd name="connsiteX6" fmla="*/ 892 w 2424191"/>
                      <a:gd name="connsiteY6" fmla="*/ 92304 h 669602"/>
                      <a:gd name="connsiteX0" fmla="*/ 228992 w 2652291"/>
                      <a:gd name="connsiteY0" fmla="*/ 92304 h 691231"/>
                      <a:gd name="connsiteX1" fmla="*/ 1199785 w 2652291"/>
                      <a:gd name="connsiteY1" fmla="*/ 348802 h 691231"/>
                      <a:gd name="connsiteX2" fmla="*/ 2610892 w 2652291"/>
                      <a:gd name="connsiteY2" fmla="*/ 4081 h 691231"/>
                      <a:gd name="connsiteX3" fmla="*/ 2185843 w 2652291"/>
                      <a:gd name="connsiteY3" fmla="*/ 631913 h 691231"/>
                      <a:gd name="connsiteX4" fmla="*/ 1251685 w 2652291"/>
                      <a:gd name="connsiteY4" fmla="*/ 599583 h 691231"/>
                      <a:gd name="connsiteX5" fmla="*/ 1029511 w 2652291"/>
                      <a:gd name="connsiteY5" fmla="*/ 476381 h 691231"/>
                      <a:gd name="connsiteX6" fmla="*/ 57841 w 2652291"/>
                      <a:gd name="connsiteY6" fmla="*/ 680941 h 691231"/>
                      <a:gd name="connsiteX7" fmla="*/ 228992 w 2652291"/>
                      <a:gd name="connsiteY7" fmla="*/ 92304 h 691231"/>
                      <a:gd name="connsiteX0" fmla="*/ 228992 w 2652291"/>
                      <a:gd name="connsiteY0" fmla="*/ 92304 h 714682"/>
                      <a:gd name="connsiteX1" fmla="*/ 1199785 w 2652291"/>
                      <a:gd name="connsiteY1" fmla="*/ 348802 h 714682"/>
                      <a:gd name="connsiteX2" fmla="*/ 2610892 w 2652291"/>
                      <a:gd name="connsiteY2" fmla="*/ 4081 h 714682"/>
                      <a:gd name="connsiteX3" fmla="*/ 2185843 w 2652291"/>
                      <a:gd name="connsiteY3" fmla="*/ 631913 h 714682"/>
                      <a:gd name="connsiteX4" fmla="*/ 1251685 w 2652291"/>
                      <a:gd name="connsiteY4" fmla="*/ 599583 h 714682"/>
                      <a:gd name="connsiteX5" fmla="*/ 767613 w 2652291"/>
                      <a:gd name="connsiteY5" fmla="*/ 687137 h 714682"/>
                      <a:gd name="connsiteX6" fmla="*/ 57841 w 2652291"/>
                      <a:gd name="connsiteY6" fmla="*/ 680941 h 714682"/>
                      <a:gd name="connsiteX7" fmla="*/ 228992 w 2652291"/>
                      <a:gd name="connsiteY7" fmla="*/ 92304 h 714682"/>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767613 w 2650572"/>
                      <a:gd name="connsiteY5" fmla="*/ 687137 h 739238"/>
                      <a:gd name="connsiteX6" fmla="*/ 57841 w 2650572"/>
                      <a:gd name="connsiteY6" fmla="*/ 680941 h 739238"/>
                      <a:gd name="connsiteX7" fmla="*/ 228992 w 2650572"/>
                      <a:gd name="connsiteY7" fmla="*/ 92304 h 739238"/>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597363 w 2650572"/>
                      <a:gd name="connsiteY5" fmla="*/ 718743 h 739238"/>
                      <a:gd name="connsiteX6" fmla="*/ 57841 w 2650572"/>
                      <a:gd name="connsiteY6" fmla="*/ 680941 h 739238"/>
                      <a:gd name="connsiteX7" fmla="*/ 228992 w 2650572"/>
                      <a:gd name="connsiteY7" fmla="*/ 92304 h 739238"/>
                      <a:gd name="connsiteX0" fmla="*/ 387175 w 2808755"/>
                      <a:gd name="connsiteY0" fmla="*/ 92304 h 739464"/>
                      <a:gd name="connsiteX1" fmla="*/ 1357968 w 2808755"/>
                      <a:gd name="connsiteY1" fmla="*/ 348802 h 739464"/>
                      <a:gd name="connsiteX2" fmla="*/ 2769075 w 2808755"/>
                      <a:gd name="connsiteY2" fmla="*/ 4081 h 739464"/>
                      <a:gd name="connsiteX3" fmla="*/ 2344026 w 2808755"/>
                      <a:gd name="connsiteY3" fmla="*/ 631913 h 739464"/>
                      <a:gd name="connsiteX4" fmla="*/ 1550892 w 2808755"/>
                      <a:gd name="connsiteY4" fmla="*/ 736820 h 739464"/>
                      <a:gd name="connsiteX5" fmla="*/ 755546 w 2808755"/>
                      <a:gd name="connsiteY5" fmla="*/ 718743 h 739464"/>
                      <a:gd name="connsiteX6" fmla="*/ 36016 w 2808755"/>
                      <a:gd name="connsiteY6" fmla="*/ 527025 h 739464"/>
                      <a:gd name="connsiteX7" fmla="*/ 387175 w 2808755"/>
                      <a:gd name="connsiteY7" fmla="*/ 92304 h 739464"/>
                      <a:gd name="connsiteX0" fmla="*/ 410515 w 2832095"/>
                      <a:gd name="connsiteY0" fmla="*/ 92304 h 745050"/>
                      <a:gd name="connsiteX1" fmla="*/ 1381308 w 2832095"/>
                      <a:gd name="connsiteY1" fmla="*/ 348802 h 745050"/>
                      <a:gd name="connsiteX2" fmla="*/ 2792415 w 2832095"/>
                      <a:gd name="connsiteY2" fmla="*/ 4081 h 745050"/>
                      <a:gd name="connsiteX3" fmla="*/ 2367366 w 2832095"/>
                      <a:gd name="connsiteY3" fmla="*/ 631913 h 745050"/>
                      <a:gd name="connsiteX4" fmla="*/ 1574232 w 2832095"/>
                      <a:gd name="connsiteY4" fmla="*/ 736820 h 745050"/>
                      <a:gd name="connsiteX5" fmla="*/ 59356 w 2832095"/>
                      <a:gd name="connsiteY5" fmla="*/ 527025 h 745050"/>
                      <a:gd name="connsiteX6" fmla="*/ 410515 w 2832095"/>
                      <a:gd name="connsiteY6" fmla="*/ 92304 h 745050"/>
                      <a:gd name="connsiteX0" fmla="*/ 379359 w 2800939"/>
                      <a:gd name="connsiteY0" fmla="*/ 92304 h 745050"/>
                      <a:gd name="connsiteX1" fmla="*/ 1350152 w 2800939"/>
                      <a:gd name="connsiteY1" fmla="*/ 348802 h 745050"/>
                      <a:gd name="connsiteX2" fmla="*/ 2761259 w 2800939"/>
                      <a:gd name="connsiteY2" fmla="*/ 4081 h 745050"/>
                      <a:gd name="connsiteX3" fmla="*/ 2336210 w 2800939"/>
                      <a:gd name="connsiteY3" fmla="*/ 631913 h 745050"/>
                      <a:gd name="connsiteX4" fmla="*/ 1543076 w 2800939"/>
                      <a:gd name="connsiteY4" fmla="*/ 736820 h 745050"/>
                      <a:gd name="connsiteX5" fmla="*/ 63065 w 2800939"/>
                      <a:gd name="connsiteY5" fmla="*/ 238681 h 745050"/>
                      <a:gd name="connsiteX6" fmla="*/ 379359 w 2800939"/>
                      <a:gd name="connsiteY6" fmla="*/ 92304 h 745050"/>
                      <a:gd name="connsiteX0" fmla="*/ 379359 w 2791362"/>
                      <a:gd name="connsiteY0" fmla="*/ 92304 h 743302"/>
                      <a:gd name="connsiteX1" fmla="*/ 1350152 w 2791362"/>
                      <a:gd name="connsiteY1" fmla="*/ 348802 h 743302"/>
                      <a:gd name="connsiteX2" fmla="*/ 2761259 w 2791362"/>
                      <a:gd name="connsiteY2" fmla="*/ 4081 h 743302"/>
                      <a:gd name="connsiteX3" fmla="*/ 2336210 w 2791362"/>
                      <a:gd name="connsiteY3" fmla="*/ 631913 h 743302"/>
                      <a:gd name="connsiteX4" fmla="*/ 2589578 w 2791362"/>
                      <a:gd name="connsiteY4" fmla="*/ 279125 h 743302"/>
                      <a:gd name="connsiteX5" fmla="*/ 1543076 w 2791362"/>
                      <a:gd name="connsiteY5" fmla="*/ 736820 h 743302"/>
                      <a:gd name="connsiteX6" fmla="*/ 63065 w 2791362"/>
                      <a:gd name="connsiteY6" fmla="*/ 238681 h 743302"/>
                      <a:gd name="connsiteX7" fmla="*/ 379359 w 2791362"/>
                      <a:gd name="connsiteY7" fmla="*/ 92304 h 743302"/>
                      <a:gd name="connsiteX0" fmla="*/ 379359 w 3363253"/>
                      <a:gd name="connsiteY0" fmla="*/ 327294 h 978292"/>
                      <a:gd name="connsiteX1" fmla="*/ 1350152 w 3363253"/>
                      <a:gd name="connsiteY1" fmla="*/ 583792 h 978292"/>
                      <a:gd name="connsiteX2" fmla="*/ 2761259 w 3363253"/>
                      <a:gd name="connsiteY2" fmla="*/ 239071 h 978292"/>
                      <a:gd name="connsiteX3" fmla="*/ 3361322 w 3363253"/>
                      <a:gd name="connsiteY3" fmla="*/ 7290 h 978292"/>
                      <a:gd name="connsiteX4" fmla="*/ 2589578 w 3363253"/>
                      <a:gd name="connsiteY4" fmla="*/ 514115 h 978292"/>
                      <a:gd name="connsiteX5" fmla="*/ 1543076 w 3363253"/>
                      <a:gd name="connsiteY5" fmla="*/ 971810 h 978292"/>
                      <a:gd name="connsiteX6" fmla="*/ 63065 w 3363253"/>
                      <a:gd name="connsiteY6" fmla="*/ 473671 h 978292"/>
                      <a:gd name="connsiteX7" fmla="*/ 379359 w 3363253"/>
                      <a:gd name="connsiteY7" fmla="*/ 327294 h 978292"/>
                      <a:gd name="connsiteX0" fmla="*/ 379359 w 2853885"/>
                      <a:gd name="connsiteY0" fmla="*/ 88806 h 739804"/>
                      <a:gd name="connsiteX1" fmla="*/ 1350152 w 2853885"/>
                      <a:gd name="connsiteY1" fmla="*/ 345304 h 739804"/>
                      <a:gd name="connsiteX2" fmla="*/ 2761259 w 2853885"/>
                      <a:gd name="connsiteY2" fmla="*/ 583 h 739804"/>
                      <a:gd name="connsiteX3" fmla="*/ 2589578 w 2853885"/>
                      <a:gd name="connsiteY3" fmla="*/ 275627 h 739804"/>
                      <a:gd name="connsiteX4" fmla="*/ 1543076 w 2853885"/>
                      <a:gd name="connsiteY4" fmla="*/ 733322 h 739804"/>
                      <a:gd name="connsiteX5" fmla="*/ 63065 w 2853885"/>
                      <a:gd name="connsiteY5" fmla="*/ 235183 h 739804"/>
                      <a:gd name="connsiteX6" fmla="*/ 379359 w 2853885"/>
                      <a:gd name="connsiteY6" fmla="*/ 88806 h 739804"/>
                      <a:gd name="connsiteX0" fmla="*/ 379359 w 2638303"/>
                      <a:gd name="connsiteY0" fmla="*/ 136221 h 787219"/>
                      <a:gd name="connsiteX1" fmla="*/ 1350152 w 2638303"/>
                      <a:gd name="connsiteY1" fmla="*/ 392719 h 787219"/>
                      <a:gd name="connsiteX2" fmla="*/ 2101983 w 2638303"/>
                      <a:gd name="connsiteY2" fmla="*/ 457 h 787219"/>
                      <a:gd name="connsiteX3" fmla="*/ 2589578 w 2638303"/>
                      <a:gd name="connsiteY3" fmla="*/ 323042 h 787219"/>
                      <a:gd name="connsiteX4" fmla="*/ 1543076 w 2638303"/>
                      <a:gd name="connsiteY4" fmla="*/ 780737 h 787219"/>
                      <a:gd name="connsiteX5" fmla="*/ 63065 w 2638303"/>
                      <a:gd name="connsiteY5" fmla="*/ 282598 h 787219"/>
                      <a:gd name="connsiteX6" fmla="*/ 379359 w 2638303"/>
                      <a:gd name="connsiteY6" fmla="*/ 136221 h 787219"/>
                      <a:gd name="connsiteX0" fmla="*/ 390931 w 2644581"/>
                      <a:gd name="connsiteY0" fmla="*/ 135891 h 786889"/>
                      <a:gd name="connsiteX1" fmla="*/ 1864745 w 2644581"/>
                      <a:gd name="connsiteY1" fmla="*/ 282184 h 786889"/>
                      <a:gd name="connsiteX2" fmla="*/ 2113555 w 2644581"/>
                      <a:gd name="connsiteY2" fmla="*/ 127 h 786889"/>
                      <a:gd name="connsiteX3" fmla="*/ 2601150 w 2644581"/>
                      <a:gd name="connsiteY3" fmla="*/ 322712 h 786889"/>
                      <a:gd name="connsiteX4" fmla="*/ 1554648 w 2644581"/>
                      <a:gd name="connsiteY4" fmla="*/ 780407 h 786889"/>
                      <a:gd name="connsiteX5" fmla="*/ 74637 w 2644581"/>
                      <a:gd name="connsiteY5" fmla="*/ 282268 h 786889"/>
                      <a:gd name="connsiteX6" fmla="*/ 390931 w 2644581"/>
                      <a:gd name="connsiteY6" fmla="*/ 135891 h 786889"/>
                      <a:gd name="connsiteX0" fmla="*/ 390931 w 2581353"/>
                      <a:gd name="connsiteY0" fmla="*/ 143518 h 803668"/>
                      <a:gd name="connsiteX1" fmla="*/ 1864745 w 2581353"/>
                      <a:gd name="connsiteY1" fmla="*/ 289811 h 803668"/>
                      <a:gd name="connsiteX2" fmla="*/ 2113555 w 2581353"/>
                      <a:gd name="connsiteY2" fmla="*/ 7754 h 803668"/>
                      <a:gd name="connsiteX3" fmla="*/ 2534243 w 2581353"/>
                      <a:gd name="connsiteY3" fmla="*/ 657112 h 803668"/>
                      <a:gd name="connsiteX4" fmla="*/ 1554648 w 2581353"/>
                      <a:gd name="connsiteY4" fmla="*/ 788034 h 803668"/>
                      <a:gd name="connsiteX5" fmla="*/ 74637 w 2581353"/>
                      <a:gd name="connsiteY5" fmla="*/ 289895 h 803668"/>
                      <a:gd name="connsiteX6" fmla="*/ 390931 w 2581353"/>
                      <a:gd name="connsiteY6" fmla="*/ 143518 h 803668"/>
                      <a:gd name="connsiteX0" fmla="*/ 377783 w 2575552"/>
                      <a:gd name="connsiteY0" fmla="*/ 140759 h 800909"/>
                      <a:gd name="connsiteX1" fmla="*/ 1268685 w 2575552"/>
                      <a:gd name="connsiteY1" fmla="*/ 343536 h 800909"/>
                      <a:gd name="connsiteX2" fmla="*/ 2100407 w 2575552"/>
                      <a:gd name="connsiteY2" fmla="*/ 4995 h 800909"/>
                      <a:gd name="connsiteX3" fmla="*/ 2521095 w 2575552"/>
                      <a:gd name="connsiteY3" fmla="*/ 654353 h 800909"/>
                      <a:gd name="connsiteX4" fmla="*/ 1541500 w 2575552"/>
                      <a:gd name="connsiteY4" fmla="*/ 785275 h 800909"/>
                      <a:gd name="connsiteX5" fmla="*/ 61489 w 2575552"/>
                      <a:gd name="connsiteY5" fmla="*/ 287136 h 800909"/>
                      <a:gd name="connsiteX6" fmla="*/ 377783 w 2575552"/>
                      <a:gd name="connsiteY6" fmla="*/ 140759 h 800909"/>
                      <a:gd name="connsiteX0" fmla="*/ 377783 w 2575552"/>
                      <a:gd name="connsiteY0" fmla="*/ 140759 h 661956"/>
                      <a:gd name="connsiteX1" fmla="*/ 1268685 w 2575552"/>
                      <a:gd name="connsiteY1" fmla="*/ 343536 h 661956"/>
                      <a:gd name="connsiteX2" fmla="*/ 2100407 w 2575552"/>
                      <a:gd name="connsiteY2" fmla="*/ 4995 h 661956"/>
                      <a:gd name="connsiteX3" fmla="*/ 2521095 w 2575552"/>
                      <a:gd name="connsiteY3" fmla="*/ 654353 h 661956"/>
                      <a:gd name="connsiteX4" fmla="*/ 724542 w 2575552"/>
                      <a:gd name="connsiteY4" fmla="*/ 592900 h 661956"/>
                      <a:gd name="connsiteX5" fmla="*/ 61489 w 2575552"/>
                      <a:gd name="connsiteY5" fmla="*/ 287136 h 661956"/>
                      <a:gd name="connsiteX6" fmla="*/ 377783 w 2575552"/>
                      <a:gd name="connsiteY6" fmla="*/ 140759 h 661956"/>
                      <a:gd name="connsiteX0" fmla="*/ 377783 w 2503813"/>
                      <a:gd name="connsiteY0" fmla="*/ 136405 h 597137"/>
                      <a:gd name="connsiteX1" fmla="*/ 1268685 w 2503813"/>
                      <a:gd name="connsiteY1" fmla="*/ 339182 h 597137"/>
                      <a:gd name="connsiteX2" fmla="*/ 2100407 w 2503813"/>
                      <a:gd name="connsiteY2" fmla="*/ 641 h 597137"/>
                      <a:gd name="connsiteX3" fmla="*/ 2442448 w 2503813"/>
                      <a:gd name="connsiteY3" fmla="*/ 267674 h 597137"/>
                      <a:gd name="connsiteX4" fmla="*/ 724542 w 2503813"/>
                      <a:gd name="connsiteY4" fmla="*/ 588546 h 597137"/>
                      <a:gd name="connsiteX5" fmla="*/ 61489 w 2503813"/>
                      <a:gd name="connsiteY5" fmla="*/ 282782 h 597137"/>
                      <a:gd name="connsiteX6" fmla="*/ 377783 w 2503813"/>
                      <a:gd name="connsiteY6" fmla="*/ 136405 h 597137"/>
                      <a:gd name="connsiteX0" fmla="*/ 377783 w 2442448"/>
                      <a:gd name="connsiteY0" fmla="*/ 136693 h 597425"/>
                      <a:gd name="connsiteX1" fmla="*/ 1268685 w 2442448"/>
                      <a:gd name="connsiteY1" fmla="*/ 339470 h 597425"/>
                      <a:gd name="connsiteX2" fmla="*/ 2100407 w 2442448"/>
                      <a:gd name="connsiteY2" fmla="*/ 929 h 597425"/>
                      <a:gd name="connsiteX3" fmla="*/ 2442448 w 2442448"/>
                      <a:gd name="connsiteY3" fmla="*/ 267962 h 597425"/>
                      <a:gd name="connsiteX4" fmla="*/ 724542 w 2442448"/>
                      <a:gd name="connsiteY4" fmla="*/ 588834 h 597425"/>
                      <a:gd name="connsiteX5" fmla="*/ 61489 w 2442448"/>
                      <a:gd name="connsiteY5" fmla="*/ 283070 h 597425"/>
                      <a:gd name="connsiteX6" fmla="*/ 377783 w 2442448"/>
                      <a:gd name="connsiteY6" fmla="*/ 136693 h 597425"/>
                      <a:gd name="connsiteX0" fmla="*/ 32584 w 2097249"/>
                      <a:gd name="connsiteY0" fmla="*/ 136693 h 597425"/>
                      <a:gd name="connsiteX1" fmla="*/ 923486 w 2097249"/>
                      <a:gd name="connsiteY1" fmla="*/ 339470 h 597425"/>
                      <a:gd name="connsiteX2" fmla="*/ 1755208 w 2097249"/>
                      <a:gd name="connsiteY2" fmla="*/ 929 h 597425"/>
                      <a:gd name="connsiteX3" fmla="*/ 2097249 w 2097249"/>
                      <a:gd name="connsiteY3" fmla="*/ 267962 h 597425"/>
                      <a:gd name="connsiteX4" fmla="*/ 379343 w 2097249"/>
                      <a:gd name="connsiteY4" fmla="*/ 588834 h 597425"/>
                      <a:gd name="connsiteX5" fmla="*/ 32584 w 2097249"/>
                      <a:gd name="connsiteY5" fmla="*/ 136693 h 597425"/>
                      <a:gd name="connsiteX0" fmla="*/ 255037 w 2319702"/>
                      <a:gd name="connsiteY0" fmla="*/ 136693 h 415655"/>
                      <a:gd name="connsiteX1" fmla="*/ 1145939 w 2319702"/>
                      <a:gd name="connsiteY1" fmla="*/ 339470 h 415655"/>
                      <a:gd name="connsiteX2" fmla="*/ 1977661 w 2319702"/>
                      <a:gd name="connsiteY2" fmla="*/ 929 h 415655"/>
                      <a:gd name="connsiteX3" fmla="*/ 2319702 w 2319702"/>
                      <a:gd name="connsiteY3" fmla="*/ 267962 h 415655"/>
                      <a:gd name="connsiteX4" fmla="*/ 166791 w 2319702"/>
                      <a:gd name="connsiteY4" fmla="*/ 400102 h 415655"/>
                      <a:gd name="connsiteX5" fmla="*/ 255037 w 2319702"/>
                      <a:gd name="connsiteY5" fmla="*/ 136693 h 415655"/>
                      <a:gd name="connsiteX0" fmla="*/ 263274 w 2327939"/>
                      <a:gd name="connsiteY0" fmla="*/ 135959 h 414921"/>
                      <a:gd name="connsiteX1" fmla="*/ 1351389 w 2327939"/>
                      <a:gd name="connsiteY1" fmla="*/ 222733 h 414921"/>
                      <a:gd name="connsiteX2" fmla="*/ 1985898 w 2327939"/>
                      <a:gd name="connsiteY2" fmla="*/ 195 h 414921"/>
                      <a:gd name="connsiteX3" fmla="*/ 2327939 w 2327939"/>
                      <a:gd name="connsiteY3" fmla="*/ 267228 h 414921"/>
                      <a:gd name="connsiteX4" fmla="*/ 175028 w 2327939"/>
                      <a:gd name="connsiteY4" fmla="*/ 399368 h 414921"/>
                      <a:gd name="connsiteX5" fmla="*/ 263274 w 2327939"/>
                      <a:gd name="connsiteY5" fmla="*/ 135959 h 414921"/>
                      <a:gd name="connsiteX0" fmla="*/ 248493 w 2313158"/>
                      <a:gd name="connsiteY0" fmla="*/ 135959 h 414921"/>
                      <a:gd name="connsiteX1" fmla="*/ 1336608 w 2313158"/>
                      <a:gd name="connsiteY1" fmla="*/ 222733 h 414921"/>
                      <a:gd name="connsiteX2" fmla="*/ 1971117 w 2313158"/>
                      <a:gd name="connsiteY2" fmla="*/ 195 h 414921"/>
                      <a:gd name="connsiteX3" fmla="*/ 2313158 w 2313158"/>
                      <a:gd name="connsiteY3" fmla="*/ 267228 h 414921"/>
                      <a:gd name="connsiteX4" fmla="*/ 160247 w 2313158"/>
                      <a:gd name="connsiteY4" fmla="*/ 399368 h 414921"/>
                      <a:gd name="connsiteX5" fmla="*/ 248493 w 2313158"/>
                      <a:gd name="connsiteY5" fmla="*/ 135959 h 414921"/>
                      <a:gd name="connsiteX0" fmla="*/ 248493 w 2313158"/>
                      <a:gd name="connsiteY0" fmla="*/ 135959 h 417871"/>
                      <a:gd name="connsiteX1" fmla="*/ 1336608 w 2313158"/>
                      <a:gd name="connsiteY1" fmla="*/ 222733 h 417871"/>
                      <a:gd name="connsiteX2" fmla="*/ 1971117 w 2313158"/>
                      <a:gd name="connsiteY2" fmla="*/ 195 h 417871"/>
                      <a:gd name="connsiteX3" fmla="*/ 2313158 w 2313158"/>
                      <a:gd name="connsiteY3" fmla="*/ 267228 h 417871"/>
                      <a:gd name="connsiteX4" fmla="*/ 160247 w 2313158"/>
                      <a:gd name="connsiteY4" fmla="*/ 399368 h 417871"/>
                      <a:gd name="connsiteX5" fmla="*/ 248493 w 2313158"/>
                      <a:gd name="connsiteY5" fmla="*/ 135959 h 417871"/>
                      <a:gd name="connsiteX0" fmla="*/ 248493 w 2549589"/>
                      <a:gd name="connsiteY0" fmla="*/ 135959 h 417871"/>
                      <a:gd name="connsiteX1" fmla="*/ 1336608 w 2549589"/>
                      <a:gd name="connsiteY1" fmla="*/ 222733 h 417871"/>
                      <a:gd name="connsiteX2" fmla="*/ 1971117 w 2549589"/>
                      <a:gd name="connsiteY2" fmla="*/ 195 h 417871"/>
                      <a:gd name="connsiteX3" fmla="*/ 2313158 w 2549589"/>
                      <a:gd name="connsiteY3" fmla="*/ 267228 h 417871"/>
                      <a:gd name="connsiteX4" fmla="*/ 160247 w 2549589"/>
                      <a:gd name="connsiteY4" fmla="*/ 399368 h 417871"/>
                      <a:gd name="connsiteX5" fmla="*/ 248493 w 2549589"/>
                      <a:gd name="connsiteY5" fmla="*/ 135959 h 417871"/>
                      <a:gd name="connsiteX0" fmla="*/ 248493 w 2549589"/>
                      <a:gd name="connsiteY0" fmla="*/ 135959 h 402543"/>
                      <a:gd name="connsiteX1" fmla="*/ 1336608 w 2549589"/>
                      <a:gd name="connsiteY1" fmla="*/ 222733 h 402543"/>
                      <a:gd name="connsiteX2" fmla="*/ 1971117 w 2549589"/>
                      <a:gd name="connsiteY2" fmla="*/ 195 h 402543"/>
                      <a:gd name="connsiteX3" fmla="*/ 2313158 w 2549589"/>
                      <a:gd name="connsiteY3" fmla="*/ 267228 h 402543"/>
                      <a:gd name="connsiteX4" fmla="*/ 160247 w 2549589"/>
                      <a:gd name="connsiteY4" fmla="*/ 399368 h 402543"/>
                      <a:gd name="connsiteX5" fmla="*/ 248493 w 2549589"/>
                      <a:gd name="connsiteY5" fmla="*/ 135959 h 402543"/>
                      <a:gd name="connsiteX0" fmla="*/ 416275 w 2717371"/>
                      <a:gd name="connsiteY0" fmla="*/ 135959 h 426609"/>
                      <a:gd name="connsiteX1" fmla="*/ 1504390 w 2717371"/>
                      <a:gd name="connsiteY1" fmla="*/ 222733 h 426609"/>
                      <a:gd name="connsiteX2" fmla="*/ 2138899 w 2717371"/>
                      <a:gd name="connsiteY2" fmla="*/ 195 h 426609"/>
                      <a:gd name="connsiteX3" fmla="*/ 2480940 w 2717371"/>
                      <a:gd name="connsiteY3" fmla="*/ 267228 h 426609"/>
                      <a:gd name="connsiteX4" fmla="*/ 328029 w 2717371"/>
                      <a:gd name="connsiteY4" fmla="*/ 399368 h 426609"/>
                      <a:gd name="connsiteX5" fmla="*/ 416275 w 2717371"/>
                      <a:gd name="connsiteY5" fmla="*/ 135959 h 426609"/>
                      <a:gd name="connsiteX0" fmla="*/ 284265 w 2585361"/>
                      <a:gd name="connsiteY0" fmla="*/ 135959 h 406617"/>
                      <a:gd name="connsiteX1" fmla="*/ 1372380 w 2585361"/>
                      <a:gd name="connsiteY1" fmla="*/ 222733 h 406617"/>
                      <a:gd name="connsiteX2" fmla="*/ 2006889 w 2585361"/>
                      <a:gd name="connsiteY2" fmla="*/ 195 h 406617"/>
                      <a:gd name="connsiteX3" fmla="*/ 2348930 w 2585361"/>
                      <a:gd name="connsiteY3" fmla="*/ 267228 h 406617"/>
                      <a:gd name="connsiteX4" fmla="*/ 196019 w 2585361"/>
                      <a:gd name="connsiteY4" fmla="*/ 399368 h 406617"/>
                      <a:gd name="connsiteX5" fmla="*/ 284265 w 2585361"/>
                      <a:gd name="connsiteY5" fmla="*/ 135959 h 406617"/>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95694 w 2428891"/>
                      <a:gd name="connsiteY0" fmla="*/ 147589 h 420353"/>
                      <a:gd name="connsiteX1" fmla="*/ 1383809 w 2428891"/>
                      <a:gd name="connsiteY1" fmla="*/ 234363 h 420353"/>
                      <a:gd name="connsiteX2" fmla="*/ 2018318 w 2428891"/>
                      <a:gd name="connsiteY2" fmla="*/ 11825 h 420353"/>
                      <a:gd name="connsiteX3" fmla="*/ 2360359 w 2428891"/>
                      <a:gd name="connsiteY3" fmla="*/ 278858 h 420353"/>
                      <a:gd name="connsiteX4" fmla="*/ 207448 w 2428891"/>
                      <a:gd name="connsiteY4" fmla="*/ 410998 h 420353"/>
                      <a:gd name="connsiteX5" fmla="*/ 295694 w 2428891"/>
                      <a:gd name="connsiteY5" fmla="*/ 147589 h 420353"/>
                      <a:gd name="connsiteX0" fmla="*/ 581083 w 2291764"/>
                      <a:gd name="connsiteY0" fmla="*/ 97330 h 418136"/>
                      <a:gd name="connsiteX1" fmla="*/ 1246682 w 2291764"/>
                      <a:gd name="connsiteY1" fmla="*/ 234363 h 418136"/>
                      <a:gd name="connsiteX2" fmla="*/ 1881191 w 2291764"/>
                      <a:gd name="connsiteY2" fmla="*/ 11825 h 418136"/>
                      <a:gd name="connsiteX3" fmla="*/ 2223232 w 2291764"/>
                      <a:gd name="connsiteY3" fmla="*/ 278858 h 418136"/>
                      <a:gd name="connsiteX4" fmla="*/ 70321 w 2291764"/>
                      <a:gd name="connsiteY4" fmla="*/ 410998 h 418136"/>
                      <a:gd name="connsiteX5" fmla="*/ 581083 w 2291764"/>
                      <a:gd name="connsiteY5" fmla="*/ 97330 h 418136"/>
                      <a:gd name="connsiteX0" fmla="*/ 581083 w 2254300"/>
                      <a:gd name="connsiteY0" fmla="*/ 81542 h 400845"/>
                      <a:gd name="connsiteX1" fmla="*/ 1246682 w 2254300"/>
                      <a:gd name="connsiteY1" fmla="*/ 218575 h 400845"/>
                      <a:gd name="connsiteX2" fmla="*/ 1375042 w 2254300"/>
                      <a:gd name="connsiteY2" fmla="*/ 11373 h 400845"/>
                      <a:gd name="connsiteX3" fmla="*/ 2223232 w 2254300"/>
                      <a:gd name="connsiteY3" fmla="*/ 263070 h 400845"/>
                      <a:gd name="connsiteX4" fmla="*/ 70321 w 2254300"/>
                      <a:gd name="connsiteY4" fmla="*/ 395210 h 400845"/>
                      <a:gd name="connsiteX5" fmla="*/ 581083 w 2254300"/>
                      <a:gd name="connsiteY5" fmla="*/ 81542 h 40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4300" h="400845">
                        <a:moveTo>
                          <a:pt x="581083" y="81542"/>
                        </a:moveTo>
                        <a:cubicBezTo>
                          <a:pt x="764664" y="129541"/>
                          <a:pt x="1114356" y="230270"/>
                          <a:pt x="1246682" y="218575"/>
                        </a:cubicBezTo>
                        <a:cubicBezTo>
                          <a:pt x="1379009" y="206880"/>
                          <a:pt x="1302157" y="79268"/>
                          <a:pt x="1375042" y="11373"/>
                        </a:cubicBezTo>
                        <a:cubicBezTo>
                          <a:pt x="1447927" y="-56522"/>
                          <a:pt x="2440686" y="199097"/>
                          <a:pt x="2223232" y="263070"/>
                        </a:cubicBezTo>
                        <a:cubicBezTo>
                          <a:pt x="2005778" y="327043"/>
                          <a:pt x="344012" y="425465"/>
                          <a:pt x="70321" y="395210"/>
                        </a:cubicBezTo>
                        <a:cubicBezTo>
                          <a:pt x="-203370" y="364955"/>
                          <a:pt x="397502" y="33543"/>
                          <a:pt x="581083" y="81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4"/>
                  <p:cNvSpPr/>
                  <p:nvPr/>
                </p:nvSpPr>
                <p:spPr>
                  <a:xfrm rot="17490102">
                    <a:off x="4438127" y="4317092"/>
                    <a:ext cx="420146" cy="334607"/>
                  </a:xfrm>
                  <a:custGeom>
                    <a:avLst/>
                    <a:gdLst>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492570"/>
                      <a:gd name="connsiteY0" fmla="*/ 533400 h 1066800"/>
                      <a:gd name="connsiteX1" fmla="*/ 685800 w 1492570"/>
                      <a:gd name="connsiteY1" fmla="*/ 0 h 1066800"/>
                      <a:gd name="connsiteX2" fmla="*/ 1371600 w 1492570"/>
                      <a:gd name="connsiteY2" fmla="*/ 533400 h 1066800"/>
                      <a:gd name="connsiteX3" fmla="*/ 685800 w 1492570"/>
                      <a:gd name="connsiteY3" fmla="*/ 1066800 h 1066800"/>
                      <a:gd name="connsiteX4" fmla="*/ 0 w 1492570"/>
                      <a:gd name="connsiteY4" fmla="*/ 533400 h 1066800"/>
                      <a:gd name="connsiteX0" fmla="*/ 0 w 1486433"/>
                      <a:gd name="connsiteY0" fmla="*/ 533961 h 1068185"/>
                      <a:gd name="connsiteX1" fmla="*/ 685800 w 1486433"/>
                      <a:gd name="connsiteY1" fmla="*/ 561 h 1068185"/>
                      <a:gd name="connsiteX2" fmla="*/ 1380226 w 1486433"/>
                      <a:gd name="connsiteY2" fmla="*/ 430444 h 1068185"/>
                      <a:gd name="connsiteX3" fmla="*/ 685800 w 1486433"/>
                      <a:gd name="connsiteY3" fmla="*/ 1067361 h 1068185"/>
                      <a:gd name="connsiteX4" fmla="*/ 0 w 1486433"/>
                      <a:gd name="connsiteY4" fmla="*/ 533961 h 1068185"/>
                      <a:gd name="connsiteX0" fmla="*/ 136262 w 1622695"/>
                      <a:gd name="connsiteY0" fmla="*/ 533961 h 1067877"/>
                      <a:gd name="connsiteX1" fmla="*/ 822062 w 1622695"/>
                      <a:gd name="connsiteY1" fmla="*/ 561 h 1067877"/>
                      <a:gd name="connsiteX2" fmla="*/ 1516488 w 1622695"/>
                      <a:gd name="connsiteY2" fmla="*/ 430444 h 1067877"/>
                      <a:gd name="connsiteX3" fmla="*/ 822062 w 1622695"/>
                      <a:gd name="connsiteY3" fmla="*/ 1067361 h 1067877"/>
                      <a:gd name="connsiteX4" fmla="*/ 136262 w 1622695"/>
                      <a:gd name="connsiteY4" fmla="*/ 533961 h 1067877"/>
                      <a:gd name="connsiteX0" fmla="*/ 119863 w 1606296"/>
                      <a:gd name="connsiteY0" fmla="*/ 533961 h 1068185"/>
                      <a:gd name="connsiteX1" fmla="*/ 805663 w 1606296"/>
                      <a:gd name="connsiteY1" fmla="*/ 561 h 1068185"/>
                      <a:gd name="connsiteX2" fmla="*/ 1500089 w 1606296"/>
                      <a:gd name="connsiteY2" fmla="*/ 430444 h 1068185"/>
                      <a:gd name="connsiteX3" fmla="*/ 805663 w 1606296"/>
                      <a:gd name="connsiteY3" fmla="*/ 1067361 h 1068185"/>
                      <a:gd name="connsiteX4" fmla="*/ 119863 w 1606296"/>
                      <a:gd name="connsiteY4" fmla="*/ 533961 h 1068185"/>
                      <a:gd name="connsiteX0" fmla="*/ 91252 w 1577685"/>
                      <a:gd name="connsiteY0" fmla="*/ 533961 h 1067839"/>
                      <a:gd name="connsiteX1" fmla="*/ 777052 w 1577685"/>
                      <a:gd name="connsiteY1" fmla="*/ 561 h 1067839"/>
                      <a:gd name="connsiteX2" fmla="*/ 1471478 w 1577685"/>
                      <a:gd name="connsiteY2" fmla="*/ 430444 h 1067839"/>
                      <a:gd name="connsiteX3" fmla="*/ 777052 w 1577685"/>
                      <a:gd name="connsiteY3" fmla="*/ 1067361 h 1067839"/>
                      <a:gd name="connsiteX4" fmla="*/ 91252 w 1577685"/>
                      <a:gd name="connsiteY4" fmla="*/ 533961 h 1067839"/>
                      <a:gd name="connsiteX0" fmla="*/ 97023 w 1504750"/>
                      <a:gd name="connsiteY0" fmla="*/ 395458 h 1066948"/>
                      <a:gd name="connsiteX1" fmla="*/ 705185 w 1504750"/>
                      <a:gd name="connsiteY1" fmla="*/ 81 h 1066948"/>
                      <a:gd name="connsiteX2" fmla="*/ 1399611 w 1504750"/>
                      <a:gd name="connsiteY2" fmla="*/ 429964 h 1066948"/>
                      <a:gd name="connsiteX3" fmla="*/ 705185 w 1504750"/>
                      <a:gd name="connsiteY3" fmla="*/ 1066881 h 1066948"/>
                      <a:gd name="connsiteX4" fmla="*/ 97023 w 1504750"/>
                      <a:gd name="connsiteY4" fmla="*/ 395458 h 1066948"/>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6035 w 1427265"/>
                      <a:gd name="connsiteY0" fmla="*/ 395377 h 1066800"/>
                      <a:gd name="connsiteX1" fmla="*/ 704197 w 1427265"/>
                      <a:gd name="connsiteY1" fmla="*/ 0 h 1066800"/>
                      <a:gd name="connsiteX2" fmla="*/ 1329611 w 1427265"/>
                      <a:gd name="connsiteY2" fmla="*/ 395377 h 1066800"/>
                      <a:gd name="connsiteX3" fmla="*/ 704197 w 1427265"/>
                      <a:gd name="connsiteY3" fmla="*/ 1066800 h 1066800"/>
                      <a:gd name="connsiteX4" fmla="*/ 96035 w 1427265"/>
                      <a:gd name="connsiteY4" fmla="*/ 395377 h 1066800"/>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234672"/>
                      <a:gd name="connsiteY0" fmla="*/ 395377 h 409787"/>
                      <a:gd name="connsiteX1" fmla="*/ 608178 w 1234672"/>
                      <a:gd name="connsiteY1" fmla="*/ 0 h 409787"/>
                      <a:gd name="connsiteX2" fmla="*/ 1233592 w 1234672"/>
                      <a:gd name="connsiteY2" fmla="*/ 395377 h 409787"/>
                      <a:gd name="connsiteX3" fmla="*/ 625431 w 1234672"/>
                      <a:gd name="connsiteY3" fmla="*/ 255917 h 409787"/>
                      <a:gd name="connsiteX4" fmla="*/ 16 w 1234672"/>
                      <a:gd name="connsiteY4" fmla="*/ 395377 h 409787"/>
                      <a:gd name="connsiteX0" fmla="*/ 6278 w 1240934"/>
                      <a:gd name="connsiteY0" fmla="*/ 395377 h 414831"/>
                      <a:gd name="connsiteX1" fmla="*/ 614440 w 1240934"/>
                      <a:gd name="connsiteY1" fmla="*/ 0 h 414831"/>
                      <a:gd name="connsiteX2" fmla="*/ 1239854 w 1240934"/>
                      <a:gd name="connsiteY2" fmla="*/ 395377 h 414831"/>
                      <a:gd name="connsiteX3" fmla="*/ 631693 w 1240934"/>
                      <a:gd name="connsiteY3" fmla="*/ 255917 h 414831"/>
                      <a:gd name="connsiteX4" fmla="*/ 317406 w 1240934"/>
                      <a:gd name="connsiteY4" fmla="*/ 344066 h 414831"/>
                      <a:gd name="connsiteX5" fmla="*/ 6278 w 1240934"/>
                      <a:gd name="connsiteY5" fmla="*/ 395377 h 414831"/>
                      <a:gd name="connsiteX0" fmla="*/ 43 w 1234699"/>
                      <a:gd name="connsiteY0" fmla="*/ 395377 h 739943"/>
                      <a:gd name="connsiteX1" fmla="*/ 608205 w 1234699"/>
                      <a:gd name="connsiteY1" fmla="*/ 0 h 739943"/>
                      <a:gd name="connsiteX2" fmla="*/ 1233619 w 1234699"/>
                      <a:gd name="connsiteY2" fmla="*/ 395377 h 739943"/>
                      <a:gd name="connsiteX3" fmla="*/ 625458 w 1234699"/>
                      <a:gd name="connsiteY3" fmla="*/ 255917 h 739943"/>
                      <a:gd name="connsiteX4" fmla="*/ 576449 w 1234699"/>
                      <a:gd name="connsiteY4" fmla="*/ 738389 h 739943"/>
                      <a:gd name="connsiteX5" fmla="*/ 43 w 1234699"/>
                      <a:gd name="connsiteY5" fmla="*/ 395377 h 739943"/>
                      <a:gd name="connsiteX0" fmla="*/ 43 w 1234699"/>
                      <a:gd name="connsiteY0" fmla="*/ 395377 h 1234144"/>
                      <a:gd name="connsiteX1" fmla="*/ 608205 w 1234699"/>
                      <a:gd name="connsiteY1" fmla="*/ 0 h 1234144"/>
                      <a:gd name="connsiteX2" fmla="*/ 1233619 w 1234699"/>
                      <a:gd name="connsiteY2" fmla="*/ 395377 h 1234144"/>
                      <a:gd name="connsiteX3" fmla="*/ 957055 w 1234699"/>
                      <a:gd name="connsiteY3" fmla="*/ 1230127 h 1234144"/>
                      <a:gd name="connsiteX4" fmla="*/ 576449 w 1234699"/>
                      <a:gd name="connsiteY4" fmla="*/ 738389 h 1234144"/>
                      <a:gd name="connsiteX5" fmla="*/ 43 w 1234699"/>
                      <a:gd name="connsiteY5" fmla="*/ 395377 h 1234144"/>
                      <a:gd name="connsiteX0" fmla="*/ 1 w 1234657"/>
                      <a:gd name="connsiteY0" fmla="*/ 395377 h 1230127"/>
                      <a:gd name="connsiteX1" fmla="*/ 608163 w 1234657"/>
                      <a:gd name="connsiteY1" fmla="*/ 0 h 1230127"/>
                      <a:gd name="connsiteX2" fmla="*/ 1233577 w 1234657"/>
                      <a:gd name="connsiteY2" fmla="*/ 395377 h 1230127"/>
                      <a:gd name="connsiteX3" fmla="*/ 957013 w 1234657"/>
                      <a:gd name="connsiteY3" fmla="*/ 1230127 h 1230127"/>
                      <a:gd name="connsiteX4" fmla="*/ 609570 w 1234657"/>
                      <a:gd name="connsiteY4" fmla="*/ 390456 h 1230127"/>
                      <a:gd name="connsiteX5" fmla="*/ 1 w 1234657"/>
                      <a:gd name="connsiteY5" fmla="*/ 395377 h 1230127"/>
                      <a:gd name="connsiteX0" fmla="*/ 1 w 1251890"/>
                      <a:gd name="connsiteY0" fmla="*/ 395377 h 1237254"/>
                      <a:gd name="connsiteX1" fmla="*/ 608163 w 1251890"/>
                      <a:gd name="connsiteY1" fmla="*/ 0 h 1237254"/>
                      <a:gd name="connsiteX2" fmla="*/ 1233577 w 1251890"/>
                      <a:gd name="connsiteY2" fmla="*/ 395377 h 1237254"/>
                      <a:gd name="connsiteX3" fmla="*/ 1073809 w 1251890"/>
                      <a:gd name="connsiteY3" fmla="*/ 773182 h 1237254"/>
                      <a:gd name="connsiteX4" fmla="*/ 957013 w 1251890"/>
                      <a:gd name="connsiteY4" fmla="*/ 1230127 h 1237254"/>
                      <a:gd name="connsiteX5" fmla="*/ 609570 w 1251890"/>
                      <a:gd name="connsiteY5" fmla="*/ 390456 h 1237254"/>
                      <a:gd name="connsiteX6" fmla="*/ 1 w 1251890"/>
                      <a:gd name="connsiteY6" fmla="*/ 395377 h 1237254"/>
                      <a:gd name="connsiteX0" fmla="*/ 1 w 1245528"/>
                      <a:gd name="connsiteY0" fmla="*/ 395377 h 1230233"/>
                      <a:gd name="connsiteX1" fmla="*/ 608163 w 1245528"/>
                      <a:gd name="connsiteY1" fmla="*/ 0 h 1230233"/>
                      <a:gd name="connsiteX2" fmla="*/ 1233577 w 1245528"/>
                      <a:gd name="connsiteY2" fmla="*/ 395377 h 1230233"/>
                      <a:gd name="connsiteX3" fmla="*/ 941168 w 1245528"/>
                      <a:gd name="connsiteY3" fmla="*/ 448445 h 1230233"/>
                      <a:gd name="connsiteX4" fmla="*/ 957013 w 1245528"/>
                      <a:gd name="connsiteY4" fmla="*/ 1230127 h 1230233"/>
                      <a:gd name="connsiteX5" fmla="*/ 609570 w 1245528"/>
                      <a:gd name="connsiteY5" fmla="*/ 390456 h 1230233"/>
                      <a:gd name="connsiteX6" fmla="*/ 1 w 1245528"/>
                      <a:gd name="connsiteY6" fmla="*/ 395377 h 1230233"/>
                      <a:gd name="connsiteX0" fmla="*/ 1 w 1245532"/>
                      <a:gd name="connsiteY0" fmla="*/ 395377 h 1033116"/>
                      <a:gd name="connsiteX1" fmla="*/ 608163 w 1245532"/>
                      <a:gd name="connsiteY1" fmla="*/ 0 h 1033116"/>
                      <a:gd name="connsiteX2" fmla="*/ 1233577 w 1245532"/>
                      <a:gd name="connsiteY2" fmla="*/ 395377 h 1033116"/>
                      <a:gd name="connsiteX3" fmla="*/ 941168 w 1245532"/>
                      <a:gd name="connsiteY3" fmla="*/ 448445 h 1033116"/>
                      <a:gd name="connsiteX4" fmla="*/ 658573 w 1245532"/>
                      <a:gd name="connsiteY4" fmla="*/ 1032965 h 1033116"/>
                      <a:gd name="connsiteX5" fmla="*/ 609570 w 1245532"/>
                      <a:gd name="connsiteY5" fmla="*/ 390456 h 1033116"/>
                      <a:gd name="connsiteX6" fmla="*/ 1 w 1245532"/>
                      <a:gd name="connsiteY6" fmla="*/ 395377 h 1033116"/>
                      <a:gd name="connsiteX0" fmla="*/ 3265 w 1248792"/>
                      <a:gd name="connsiteY0" fmla="*/ 395377 h 1033062"/>
                      <a:gd name="connsiteX1" fmla="*/ 611427 w 1248792"/>
                      <a:gd name="connsiteY1" fmla="*/ 0 h 1033062"/>
                      <a:gd name="connsiteX2" fmla="*/ 1236841 w 1248792"/>
                      <a:gd name="connsiteY2" fmla="*/ 395377 h 1033062"/>
                      <a:gd name="connsiteX3" fmla="*/ 944432 w 1248792"/>
                      <a:gd name="connsiteY3" fmla="*/ 448445 h 1033062"/>
                      <a:gd name="connsiteX4" fmla="*/ 661837 w 1248792"/>
                      <a:gd name="connsiteY4" fmla="*/ 1032965 h 1033062"/>
                      <a:gd name="connsiteX5" fmla="*/ 380718 w 1248792"/>
                      <a:gd name="connsiteY5" fmla="*/ 402053 h 1033062"/>
                      <a:gd name="connsiteX6" fmla="*/ 3265 w 1248792"/>
                      <a:gd name="connsiteY6" fmla="*/ 395377 h 1033062"/>
                      <a:gd name="connsiteX0" fmla="*/ 3265 w 1245698"/>
                      <a:gd name="connsiteY0" fmla="*/ 395377 h 1032988"/>
                      <a:gd name="connsiteX1" fmla="*/ 611427 w 1245698"/>
                      <a:gd name="connsiteY1" fmla="*/ 0 h 1032988"/>
                      <a:gd name="connsiteX2" fmla="*/ 1236841 w 1245698"/>
                      <a:gd name="connsiteY2" fmla="*/ 395377 h 1032988"/>
                      <a:gd name="connsiteX3" fmla="*/ 811791 w 1245698"/>
                      <a:gd name="connsiteY3" fmla="*/ 425250 h 1032988"/>
                      <a:gd name="connsiteX4" fmla="*/ 661837 w 1245698"/>
                      <a:gd name="connsiteY4" fmla="*/ 1032965 h 1032988"/>
                      <a:gd name="connsiteX5" fmla="*/ 380718 w 1245698"/>
                      <a:gd name="connsiteY5" fmla="*/ 402053 h 1032988"/>
                      <a:gd name="connsiteX6" fmla="*/ 3265 w 1245698"/>
                      <a:gd name="connsiteY6" fmla="*/ 395377 h 1032988"/>
                      <a:gd name="connsiteX0" fmla="*/ 3265 w 1245698"/>
                      <a:gd name="connsiteY0" fmla="*/ 395377 h 638778"/>
                      <a:gd name="connsiteX1" fmla="*/ 611427 w 1245698"/>
                      <a:gd name="connsiteY1" fmla="*/ 0 h 638778"/>
                      <a:gd name="connsiteX2" fmla="*/ 1236841 w 1245698"/>
                      <a:gd name="connsiteY2" fmla="*/ 395377 h 638778"/>
                      <a:gd name="connsiteX3" fmla="*/ 811791 w 1245698"/>
                      <a:gd name="connsiteY3" fmla="*/ 425250 h 638778"/>
                      <a:gd name="connsiteX4" fmla="*/ 661837 w 1245698"/>
                      <a:gd name="connsiteY4" fmla="*/ 638643 h 638778"/>
                      <a:gd name="connsiteX5" fmla="*/ 380718 w 1245698"/>
                      <a:gd name="connsiteY5" fmla="*/ 402053 h 638778"/>
                      <a:gd name="connsiteX6" fmla="*/ 3265 w 1245698"/>
                      <a:gd name="connsiteY6" fmla="*/ 395377 h 638778"/>
                      <a:gd name="connsiteX0" fmla="*/ 3265 w 1245698"/>
                      <a:gd name="connsiteY0" fmla="*/ 395377 h 532034"/>
                      <a:gd name="connsiteX1" fmla="*/ 611427 w 1245698"/>
                      <a:gd name="connsiteY1" fmla="*/ 0 h 532034"/>
                      <a:gd name="connsiteX2" fmla="*/ 1236841 w 1245698"/>
                      <a:gd name="connsiteY2" fmla="*/ 395377 h 532034"/>
                      <a:gd name="connsiteX3" fmla="*/ 811791 w 1245698"/>
                      <a:gd name="connsiteY3" fmla="*/ 425250 h 532034"/>
                      <a:gd name="connsiteX4" fmla="*/ 602892 w 1245698"/>
                      <a:gd name="connsiteY4" fmla="*/ 525255 h 532034"/>
                      <a:gd name="connsiteX5" fmla="*/ 380718 w 1245698"/>
                      <a:gd name="connsiteY5" fmla="*/ 402053 h 532034"/>
                      <a:gd name="connsiteX6" fmla="*/ 3265 w 1245698"/>
                      <a:gd name="connsiteY6" fmla="*/ 395377 h 532034"/>
                      <a:gd name="connsiteX0" fmla="*/ 1483 w 1238650"/>
                      <a:gd name="connsiteY0" fmla="*/ 116002 h 252659"/>
                      <a:gd name="connsiteX1" fmla="*/ 529062 w 1238650"/>
                      <a:gd name="connsiteY1" fmla="*/ 0 h 252659"/>
                      <a:gd name="connsiteX2" fmla="*/ 1235059 w 1238650"/>
                      <a:gd name="connsiteY2" fmla="*/ 116002 h 252659"/>
                      <a:gd name="connsiteX3" fmla="*/ 810009 w 1238650"/>
                      <a:gd name="connsiteY3" fmla="*/ 145875 h 252659"/>
                      <a:gd name="connsiteX4" fmla="*/ 601110 w 1238650"/>
                      <a:gd name="connsiteY4" fmla="*/ 245880 h 252659"/>
                      <a:gd name="connsiteX5" fmla="*/ 378936 w 1238650"/>
                      <a:gd name="connsiteY5" fmla="*/ 122678 h 252659"/>
                      <a:gd name="connsiteX6" fmla="*/ 1483 w 1238650"/>
                      <a:gd name="connsiteY6" fmla="*/ 116002 h 252659"/>
                      <a:gd name="connsiteX0" fmla="*/ 698 w 1660931"/>
                      <a:gd name="connsiteY0" fmla="*/ 1342 h 515400"/>
                      <a:gd name="connsiteX1" fmla="*/ 951343 w 1660931"/>
                      <a:gd name="connsiteY1" fmla="*/ 262741 h 515400"/>
                      <a:gd name="connsiteX2" fmla="*/ 1657340 w 1660931"/>
                      <a:gd name="connsiteY2" fmla="*/ 378743 h 515400"/>
                      <a:gd name="connsiteX3" fmla="*/ 1232290 w 1660931"/>
                      <a:gd name="connsiteY3" fmla="*/ 408616 h 515400"/>
                      <a:gd name="connsiteX4" fmla="*/ 1023391 w 1660931"/>
                      <a:gd name="connsiteY4" fmla="*/ 508621 h 515400"/>
                      <a:gd name="connsiteX5" fmla="*/ 801217 w 1660931"/>
                      <a:gd name="connsiteY5" fmla="*/ 385419 h 515400"/>
                      <a:gd name="connsiteX6" fmla="*/ 698 w 1660931"/>
                      <a:gd name="connsiteY6" fmla="*/ 1342 h 515400"/>
                      <a:gd name="connsiteX0" fmla="*/ 698 w 2384237"/>
                      <a:gd name="connsiteY0" fmla="*/ 89403 h 597571"/>
                      <a:gd name="connsiteX1" fmla="*/ 951343 w 2384237"/>
                      <a:gd name="connsiteY1" fmla="*/ 350802 h 597571"/>
                      <a:gd name="connsiteX2" fmla="*/ 2382598 w 2384237"/>
                      <a:gd name="connsiteY2" fmla="*/ 1180 h 597571"/>
                      <a:gd name="connsiteX3" fmla="*/ 1232290 w 2384237"/>
                      <a:gd name="connsiteY3" fmla="*/ 496677 h 597571"/>
                      <a:gd name="connsiteX4" fmla="*/ 1023391 w 2384237"/>
                      <a:gd name="connsiteY4" fmla="*/ 596682 h 597571"/>
                      <a:gd name="connsiteX5" fmla="*/ 801217 w 2384237"/>
                      <a:gd name="connsiteY5" fmla="*/ 473480 h 597571"/>
                      <a:gd name="connsiteX6" fmla="*/ 698 w 2384237"/>
                      <a:gd name="connsiteY6" fmla="*/ 89403 h 597571"/>
                      <a:gd name="connsiteX0" fmla="*/ 7057 w 2389155"/>
                      <a:gd name="connsiteY0" fmla="*/ 92284 h 600452"/>
                      <a:gd name="connsiteX1" fmla="*/ 1320332 w 2389155"/>
                      <a:gd name="connsiteY1" fmla="*/ 255657 h 600452"/>
                      <a:gd name="connsiteX2" fmla="*/ 2388957 w 2389155"/>
                      <a:gd name="connsiteY2" fmla="*/ 4061 h 600452"/>
                      <a:gd name="connsiteX3" fmla="*/ 1238649 w 2389155"/>
                      <a:gd name="connsiteY3" fmla="*/ 499558 h 600452"/>
                      <a:gd name="connsiteX4" fmla="*/ 1029750 w 2389155"/>
                      <a:gd name="connsiteY4" fmla="*/ 599563 h 600452"/>
                      <a:gd name="connsiteX5" fmla="*/ 807576 w 2389155"/>
                      <a:gd name="connsiteY5" fmla="*/ 476361 h 600452"/>
                      <a:gd name="connsiteX6" fmla="*/ 7057 w 2389155"/>
                      <a:gd name="connsiteY6" fmla="*/ 92284 h 600452"/>
                      <a:gd name="connsiteX0" fmla="*/ 892 w 2384211"/>
                      <a:gd name="connsiteY0" fmla="*/ 89496 h 597664"/>
                      <a:gd name="connsiteX1" fmla="*/ 971685 w 2384211"/>
                      <a:gd name="connsiteY1" fmla="*/ 345994 h 597664"/>
                      <a:gd name="connsiteX2" fmla="*/ 2382792 w 2384211"/>
                      <a:gd name="connsiteY2" fmla="*/ 1273 h 597664"/>
                      <a:gd name="connsiteX3" fmla="*/ 1232484 w 2384211"/>
                      <a:gd name="connsiteY3" fmla="*/ 496770 h 597664"/>
                      <a:gd name="connsiteX4" fmla="*/ 1023585 w 2384211"/>
                      <a:gd name="connsiteY4" fmla="*/ 596775 h 597664"/>
                      <a:gd name="connsiteX5" fmla="*/ 801411 w 2384211"/>
                      <a:gd name="connsiteY5" fmla="*/ 473573 h 597664"/>
                      <a:gd name="connsiteX6" fmla="*/ 892 w 2384211"/>
                      <a:gd name="connsiteY6" fmla="*/ 89496 h 597664"/>
                      <a:gd name="connsiteX0" fmla="*/ 892 w 2424191"/>
                      <a:gd name="connsiteY0" fmla="*/ 92304 h 669602"/>
                      <a:gd name="connsiteX1" fmla="*/ 971685 w 2424191"/>
                      <a:gd name="connsiteY1" fmla="*/ 348802 h 669602"/>
                      <a:gd name="connsiteX2" fmla="*/ 2382792 w 2424191"/>
                      <a:gd name="connsiteY2" fmla="*/ 4081 h 669602"/>
                      <a:gd name="connsiteX3" fmla="*/ 1957743 w 2424191"/>
                      <a:gd name="connsiteY3" fmla="*/ 631913 h 669602"/>
                      <a:gd name="connsiteX4" fmla="*/ 1023585 w 2424191"/>
                      <a:gd name="connsiteY4" fmla="*/ 599583 h 669602"/>
                      <a:gd name="connsiteX5" fmla="*/ 801411 w 2424191"/>
                      <a:gd name="connsiteY5" fmla="*/ 476381 h 669602"/>
                      <a:gd name="connsiteX6" fmla="*/ 892 w 2424191"/>
                      <a:gd name="connsiteY6" fmla="*/ 92304 h 669602"/>
                      <a:gd name="connsiteX0" fmla="*/ 228992 w 2652291"/>
                      <a:gd name="connsiteY0" fmla="*/ 92304 h 691231"/>
                      <a:gd name="connsiteX1" fmla="*/ 1199785 w 2652291"/>
                      <a:gd name="connsiteY1" fmla="*/ 348802 h 691231"/>
                      <a:gd name="connsiteX2" fmla="*/ 2610892 w 2652291"/>
                      <a:gd name="connsiteY2" fmla="*/ 4081 h 691231"/>
                      <a:gd name="connsiteX3" fmla="*/ 2185843 w 2652291"/>
                      <a:gd name="connsiteY3" fmla="*/ 631913 h 691231"/>
                      <a:gd name="connsiteX4" fmla="*/ 1251685 w 2652291"/>
                      <a:gd name="connsiteY4" fmla="*/ 599583 h 691231"/>
                      <a:gd name="connsiteX5" fmla="*/ 1029511 w 2652291"/>
                      <a:gd name="connsiteY5" fmla="*/ 476381 h 691231"/>
                      <a:gd name="connsiteX6" fmla="*/ 57841 w 2652291"/>
                      <a:gd name="connsiteY6" fmla="*/ 680941 h 691231"/>
                      <a:gd name="connsiteX7" fmla="*/ 228992 w 2652291"/>
                      <a:gd name="connsiteY7" fmla="*/ 92304 h 691231"/>
                      <a:gd name="connsiteX0" fmla="*/ 228992 w 2652291"/>
                      <a:gd name="connsiteY0" fmla="*/ 92304 h 714682"/>
                      <a:gd name="connsiteX1" fmla="*/ 1199785 w 2652291"/>
                      <a:gd name="connsiteY1" fmla="*/ 348802 h 714682"/>
                      <a:gd name="connsiteX2" fmla="*/ 2610892 w 2652291"/>
                      <a:gd name="connsiteY2" fmla="*/ 4081 h 714682"/>
                      <a:gd name="connsiteX3" fmla="*/ 2185843 w 2652291"/>
                      <a:gd name="connsiteY3" fmla="*/ 631913 h 714682"/>
                      <a:gd name="connsiteX4" fmla="*/ 1251685 w 2652291"/>
                      <a:gd name="connsiteY4" fmla="*/ 599583 h 714682"/>
                      <a:gd name="connsiteX5" fmla="*/ 767613 w 2652291"/>
                      <a:gd name="connsiteY5" fmla="*/ 687137 h 714682"/>
                      <a:gd name="connsiteX6" fmla="*/ 57841 w 2652291"/>
                      <a:gd name="connsiteY6" fmla="*/ 680941 h 714682"/>
                      <a:gd name="connsiteX7" fmla="*/ 228992 w 2652291"/>
                      <a:gd name="connsiteY7" fmla="*/ 92304 h 714682"/>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767613 w 2650572"/>
                      <a:gd name="connsiteY5" fmla="*/ 687137 h 739238"/>
                      <a:gd name="connsiteX6" fmla="*/ 57841 w 2650572"/>
                      <a:gd name="connsiteY6" fmla="*/ 680941 h 739238"/>
                      <a:gd name="connsiteX7" fmla="*/ 228992 w 2650572"/>
                      <a:gd name="connsiteY7" fmla="*/ 92304 h 739238"/>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597363 w 2650572"/>
                      <a:gd name="connsiteY5" fmla="*/ 718743 h 739238"/>
                      <a:gd name="connsiteX6" fmla="*/ 57841 w 2650572"/>
                      <a:gd name="connsiteY6" fmla="*/ 680941 h 739238"/>
                      <a:gd name="connsiteX7" fmla="*/ 228992 w 2650572"/>
                      <a:gd name="connsiteY7" fmla="*/ 92304 h 739238"/>
                      <a:gd name="connsiteX0" fmla="*/ 387175 w 2808755"/>
                      <a:gd name="connsiteY0" fmla="*/ 92304 h 739464"/>
                      <a:gd name="connsiteX1" fmla="*/ 1357968 w 2808755"/>
                      <a:gd name="connsiteY1" fmla="*/ 348802 h 739464"/>
                      <a:gd name="connsiteX2" fmla="*/ 2769075 w 2808755"/>
                      <a:gd name="connsiteY2" fmla="*/ 4081 h 739464"/>
                      <a:gd name="connsiteX3" fmla="*/ 2344026 w 2808755"/>
                      <a:gd name="connsiteY3" fmla="*/ 631913 h 739464"/>
                      <a:gd name="connsiteX4" fmla="*/ 1550892 w 2808755"/>
                      <a:gd name="connsiteY4" fmla="*/ 736820 h 739464"/>
                      <a:gd name="connsiteX5" fmla="*/ 755546 w 2808755"/>
                      <a:gd name="connsiteY5" fmla="*/ 718743 h 739464"/>
                      <a:gd name="connsiteX6" fmla="*/ 36016 w 2808755"/>
                      <a:gd name="connsiteY6" fmla="*/ 527025 h 739464"/>
                      <a:gd name="connsiteX7" fmla="*/ 387175 w 2808755"/>
                      <a:gd name="connsiteY7" fmla="*/ 92304 h 739464"/>
                      <a:gd name="connsiteX0" fmla="*/ 410515 w 2832095"/>
                      <a:gd name="connsiteY0" fmla="*/ 92304 h 745050"/>
                      <a:gd name="connsiteX1" fmla="*/ 1381308 w 2832095"/>
                      <a:gd name="connsiteY1" fmla="*/ 348802 h 745050"/>
                      <a:gd name="connsiteX2" fmla="*/ 2792415 w 2832095"/>
                      <a:gd name="connsiteY2" fmla="*/ 4081 h 745050"/>
                      <a:gd name="connsiteX3" fmla="*/ 2367366 w 2832095"/>
                      <a:gd name="connsiteY3" fmla="*/ 631913 h 745050"/>
                      <a:gd name="connsiteX4" fmla="*/ 1574232 w 2832095"/>
                      <a:gd name="connsiteY4" fmla="*/ 736820 h 745050"/>
                      <a:gd name="connsiteX5" fmla="*/ 59356 w 2832095"/>
                      <a:gd name="connsiteY5" fmla="*/ 527025 h 745050"/>
                      <a:gd name="connsiteX6" fmla="*/ 410515 w 2832095"/>
                      <a:gd name="connsiteY6" fmla="*/ 92304 h 745050"/>
                      <a:gd name="connsiteX0" fmla="*/ 379359 w 2800939"/>
                      <a:gd name="connsiteY0" fmla="*/ 92304 h 745050"/>
                      <a:gd name="connsiteX1" fmla="*/ 1350152 w 2800939"/>
                      <a:gd name="connsiteY1" fmla="*/ 348802 h 745050"/>
                      <a:gd name="connsiteX2" fmla="*/ 2761259 w 2800939"/>
                      <a:gd name="connsiteY2" fmla="*/ 4081 h 745050"/>
                      <a:gd name="connsiteX3" fmla="*/ 2336210 w 2800939"/>
                      <a:gd name="connsiteY3" fmla="*/ 631913 h 745050"/>
                      <a:gd name="connsiteX4" fmla="*/ 1543076 w 2800939"/>
                      <a:gd name="connsiteY4" fmla="*/ 736820 h 745050"/>
                      <a:gd name="connsiteX5" fmla="*/ 63065 w 2800939"/>
                      <a:gd name="connsiteY5" fmla="*/ 238681 h 745050"/>
                      <a:gd name="connsiteX6" fmla="*/ 379359 w 2800939"/>
                      <a:gd name="connsiteY6" fmla="*/ 92304 h 745050"/>
                      <a:gd name="connsiteX0" fmla="*/ 379359 w 2791362"/>
                      <a:gd name="connsiteY0" fmla="*/ 92304 h 743302"/>
                      <a:gd name="connsiteX1" fmla="*/ 1350152 w 2791362"/>
                      <a:gd name="connsiteY1" fmla="*/ 348802 h 743302"/>
                      <a:gd name="connsiteX2" fmla="*/ 2761259 w 2791362"/>
                      <a:gd name="connsiteY2" fmla="*/ 4081 h 743302"/>
                      <a:gd name="connsiteX3" fmla="*/ 2336210 w 2791362"/>
                      <a:gd name="connsiteY3" fmla="*/ 631913 h 743302"/>
                      <a:gd name="connsiteX4" fmla="*/ 2589578 w 2791362"/>
                      <a:gd name="connsiteY4" fmla="*/ 279125 h 743302"/>
                      <a:gd name="connsiteX5" fmla="*/ 1543076 w 2791362"/>
                      <a:gd name="connsiteY5" fmla="*/ 736820 h 743302"/>
                      <a:gd name="connsiteX6" fmla="*/ 63065 w 2791362"/>
                      <a:gd name="connsiteY6" fmla="*/ 238681 h 743302"/>
                      <a:gd name="connsiteX7" fmla="*/ 379359 w 2791362"/>
                      <a:gd name="connsiteY7" fmla="*/ 92304 h 743302"/>
                      <a:gd name="connsiteX0" fmla="*/ 379359 w 3363253"/>
                      <a:gd name="connsiteY0" fmla="*/ 327294 h 978292"/>
                      <a:gd name="connsiteX1" fmla="*/ 1350152 w 3363253"/>
                      <a:gd name="connsiteY1" fmla="*/ 583792 h 978292"/>
                      <a:gd name="connsiteX2" fmla="*/ 2761259 w 3363253"/>
                      <a:gd name="connsiteY2" fmla="*/ 239071 h 978292"/>
                      <a:gd name="connsiteX3" fmla="*/ 3361322 w 3363253"/>
                      <a:gd name="connsiteY3" fmla="*/ 7290 h 978292"/>
                      <a:gd name="connsiteX4" fmla="*/ 2589578 w 3363253"/>
                      <a:gd name="connsiteY4" fmla="*/ 514115 h 978292"/>
                      <a:gd name="connsiteX5" fmla="*/ 1543076 w 3363253"/>
                      <a:gd name="connsiteY5" fmla="*/ 971810 h 978292"/>
                      <a:gd name="connsiteX6" fmla="*/ 63065 w 3363253"/>
                      <a:gd name="connsiteY6" fmla="*/ 473671 h 978292"/>
                      <a:gd name="connsiteX7" fmla="*/ 379359 w 3363253"/>
                      <a:gd name="connsiteY7" fmla="*/ 327294 h 978292"/>
                      <a:gd name="connsiteX0" fmla="*/ 379359 w 2853885"/>
                      <a:gd name="connsiteY0" fmla="*/ 88806 h 739804"/>
                      <a:gd name="connsiteX1" fmla="*/ 1350152 w 2853885"/>
                      <a:gd name="connsiteY1" fmla="*/ 345304 h 739804"/>
                      <a:gd name="connsiteX2" fmla="*/ 2761259 w 2853885"/>
                      <a:gd name="connsiteY2" fmla="*/ 583 h 739804"/>
                      <a:gd name="connsiteX3" fmla="*/ 2589578 w 2853885"/>
                      <a:gd name="connsiteY3" fmla="*/ 275627 h 739804"/>
                      <a:gd name="connsiteX4" fmla="*/ 1543076 w 2853885"/>
                      <a:gd name="connsiteY4" fmla="*/ 733322 h 739804"/>
                      <a:gd name="connsiteX5" fmla="*/ 63065 w 2853885"/>
                      <a:gd name="connsiteY5" fmla="*/ 235183 h 739804"/>
                      <a:gd name="connsiteX6" fmla="*/ 379359 w 2853885"/>
                      <a:gd name="connsiteY6" fmla="*/ 88806 h 739804"/>
                      <a:gd name="connsiteX0" fmla="*/ 379359 w 2638303"/>
                      <a:gd name="connsiteY0" fmla="*/ 136221 h 787219"/>
                      <a:gd name="connsiteX1" fmla="*/ 1350152 w 2638303"/>
                      <a:gd name="connsiteY1" fmla="*/ 392719 h 787219"/>
                      <a:gd name="connsiteX2" fmla="*/ 2101983 w 2638303"/>
                      <a:gd name="connsiteY2" fmla="*/ 457 h 787219"/>
                      <a:gd name="connsiteX3" fmla="*/ 2589578 w 2638303"/>
                      <a:gd name="connsiteY3" fmla="*/ 323042 h 787219"/>
                      <a:gd name="connsiteX4" fmla="*/ 1543076 w 2638303"/>
                      <a:gd name="connsiteY4" fmla="*/ 780737 h 787219"/>
                      <a:gd name="connsiteX5" fmla="*/ 63065 w 2638303"/>
                      <a:gd name="connsiteY5" fmla="*/ 282598 h 787219"/>
                      <a:gd name="connsiteX6" fmla="*/ 379359 w 2638303"/>
                      <a:gd name="connsiteY6" fmla="*/ 136221 h 787219"/>
                      <a:gd name="connsiteX0" fmla="*/ 390931 w 2644581"/>
                      <a:gd name="connsiteY0" fmla="*/ 135891 h 786889"/>
                      <a:gd name="connsiteX1" fmla="*/ 1864745 w 2644581"/>
                      <a:gd name="connsiteY1" fmla="*/ 282184 h 786889"/>
                      <a:gd name="connsiteX2" fmla="*/ 2113555 w 2644581"/>
                      <a:gd name="connsiteY2" fmla="*/ 127 h 786889"/>
                      <a:gd name="connsiteX3" fmla="*/ 2601150 w 2644581"/>
                      <a:gd name="connsiteY3" fmla="*/ 322712 h 786889"/>
                      <a:gd name="connsiteX4" fmla="*/ 1554648 w 2644581"/>
                      <a:gd name="connsiteY4" fmla="*/ 780407 h 786889"/>
                      <a:gd name="connsiteX5" fmla="*/ 74637 w 2644581"/>
                      <a:gd name="connsiteY5" fmla="*/ 282268 h 786889"/>
                      <a:gd name="connsiteX6" fmla="*/ 390931 w 2644581"/>
                      <a:gd name="connsiteY6" fmla="*/ 135891 h 786889"/>
                      <a:gd name="connsiteX0" fmla="*/ 390931 w 2581353"/>
                      <a:gd name="connsiteY0" fmla="*/ 143518 h 803668"/>
                      <a:gd name="connsiteX1" fmla="*/ 1864745 w 2581353"/>
                      <a:gd name="connsiteY1" fmla="*/ 289811 h 803668"/>
                      <a:gd name="connsiteX2" fmla="*/ 2113555 w 2581353"/>
                      <a:gd name="connsiteY2" fmla="*/ 7754 h 803668"/>
                      <a:gd name="connsiteX3" fmla="*/ 2534243 w 2581353"/>
                      <a:gd name="connsiteY3" fmla="*/ 657112 h 803668"/>
                      <a:gd name="connsiteX4" fmla="*/ 1554648 w 2581353"/>
                      <a:gd name="connsiteY4" fmla="*/ 788034 h 803668"/>
                      <a:gd name="connsiteX5" fmla="*/ 74637 w 2581353"/>
                      <a:gd name="connsiteY5" fmla="*/ 289895 h 803668"/>
                      <a:gd name="connsiteX6" fmla="*/ 390931 w 2581353"/>
                      <a:gd name="connsiteY6" fmla="*/ 143518 h 803668"/>
                      <a:gd name="connsiteX0" fmla="*/ 377783 w 2575552"/>
                      <a:gd name="connsiteY0" fmla="*/ 140759 h 800909"/>
                      <a:gd name="connsiteX1" fmla="*/ 1268685 w 2575552"/>
                      <a:gd name="connsiteY1" fmla="*/ 343536 h 800909"/>
                      <a:gd name="connsiteX2" fmla="*/ 2100407 w 2575552"/>
                      <a:gd name="connsiteY2" fmla="*/ 4995 h 800909"/>
                      <a:gd name="connsiteX3" fmla="*/ 2521095 w 2575552"/>
                      <a:gd name="connsiteY3" fmla="*/ 654353 h 800909"/>
                      <a:gd name="connsiteX4" fmla="*/ 1541500 w 2575552"/>
                      <a:gd name="connsiteY4" fmla="*/ 785275 h 800909"/>
                      <a:gd name="connsiteX5" fmla="*/ 61489 w 2575552"/>
                      <a:gd name="connsiteY5" fmla="*/ 287136 h 800909"/>
                      <a:gd name="connsiteX6" fmla="*/ 377783 w 2575552"/>
                      <a:gd name="connsiteY6" fmla="*/ 140759 h 800909"/>
                      <a:gd name="connsiteX0" fmla="*/ 377783 w 2575552"/>
                      <a:gd name="connsiteY0" fmla="*/ 140759 h 661956"/>
                      <a:gd name="connsiteX1" fmla="*/ 1268685 w 2575552"/>
                      <a:gd name="connsiteY1" fmla="*/ 343536 h 661956"/>
                      <a:gd name="connsiteX2" fmla="*/ 2100407 w 2575552"/>
                      <a:gd name="connsiteY2" fmla="*/ 4995 h 661956"/>
                      <a:gd name="connsiteX3" fmla="*/ 2521095 w 2575552"/>
                      <a:gd name="connsiteY3" fmla="*/ 654353 h 661956"/>
                      <a:gd name="connsiteX4" fmla="*/ 724542 w 2575552"/>
                      <a:gd name="connsiteY4" fmla="*/ 592900 h 661956"/>
                      <a:gd name="connsiteX5" fmla="*/ 61489 w 2575552"/>
                      <a:gd name="connsiteY5" fmla="*/ 287136 h 661956"/>
                      <a:gd name="connsiteX6" fmla="*/ 377783 w 2575552"/>
                      <a:gd name="connsiteY6" fmla="*/ 140759 h 661956"/>
                      <a:gd name="connsiteX0" fmla="*/ 377783 w 2503813"/>
                      <a:gd name="connsiteY0" fmla="*/ 136405 h 597137"/>
                      <a:gd name="connsiteX1" fmla="*/ 1268685 w 2503813"/>
                      <a:gd name="connsiteY1" fmla="*/ 339182 h 597137"/>
                      <a:gd name="connsiteX2" fmla="*/ 2100407 w 2503813"/>
                      <a:gd name="connsiteY2" fmla="*/ 641 h 597137"/>
                      <a:gd name="connsiteX3" fmla="*/ 2442448 w 2503813"/>
                      <a:gd name="connsiteY3" fmla="*/ 267674 h 597137"/>
                      <a:gd name="connsiteX4" fmla="*/ 724542 w 2503813"/>
                      <a:gd name="connsiteY4" fmla="*/ 588546 h 597137"/>
                      <a:gd name="connsiteX5" fmla="*/ 61489 w 2503813"/>
                      <a:gd name="connsiteY5" fmla="*/ 282782 h 597137"/>
                      <a:gd name="connsiteX6" fmla="*/ 377783 w 2503813"/>
                      <a:gd name="connsiteY6" fmla="*/ 136405 h 597137"/>
                      <a:gd name="connsiteX0" fmla="*/ 377783 w 2442448"/>
                      <a:gd name="connsiteY0" fmla="*/ 136693 h 597425"/>
                      <a:gd name="connsiteX1" fmla="*/ 1268685 w 2442448"/>
                      <a:gd name="connsiteY1" fmla="*/ 339470 h 597425"/>
                      <a:gd name="connsiteX2" fmla="*/ 2100407 w 2442448"/>
                      <a:gd name="connsiteY2" fmla="*/ 929 h 597425"/>
                      <a:gd name="connsiteX3" fmla="*/ 2442448 w 2442448"/>
                      <a:gd name="connsiteY3" fmla="*/ 267962 h 597425"/>
                      <a:gd name="connsiteX4" fmla="*/ 724542 w 2442448"/>
                      <a:gd name="connsiteY4" fmla="*/ 588834 h 597425"/>
                      <a:gd name="connsiteX5" fmla="*/ 61489 w 2442448"/>
                      <a:gd name="connsiteY5" fmla="*/ 283070 h 597425"/>
                      <a:gd name="connsiteX6" fmla="*/ 377783 w 2442448"/>
                      <a:gd name="connsiteY6" fmla="*/ 136693 h 597425"/>
                      <a:gd name="connsiteX0" fmla="*/ 32584 w 2097249"/>
                      <a:gd name="connsiteY0" fmla="*/ 136693 h 597425"/>
                      <a:gd name="connsiteX1" fmla="*/ 923486 w 2097249"/>
                      <a:gd name="connsiteY1" fmla="*/ 339470 h 597425"/>
                      <a:gd name="connsiteX2" fmla="*/ 1755208 w 2097249"/>
                      <a:gd name="connsiteY2" fmla="*/ 929 h 597425"/>
                      <a:gd name="connsiteX3" fmla="*/ 2097249 w 2097249"/>
                      <a:gd name="connsiteY3" fmla="*/ 267962 h 597425"/>
                      <a:gd name="connsiteX4" fmla="*/ 379343 w 2097249"/>
                      <a:gd name="connsiteY4" fmla="*/ 588834 h 597425"/>
                      <a:gd name="connsiteX5" fmla="*/ 32584 w 2097249"/>
                      <a:gd name="connsiteY5" fmla="*/ 136693 h 597425"/>
                      <a:gd name="connsiteX0" fmla="*/ 255037 w 2319702"/>
                      <a:gd name="connsiteY0" fmla="*/ 136693 h 415655"/>
                      <a:gd name="connsiteX1" fmla="*/ 1145939 w 2319702"/>
                      <a:gd name="connsiteY1" fmla="*/ 339470 h 415655"/>
                      <a:gd name="connsiteX2" fmla="*/ 1977661 w 2319702"/>
                      <a:gd name="connsiteY2" fmla="*/ 929 h 415655"/>
                      <a:gd name="connsiteX3" fmla="*/ 2319702 w 2319702"/>
                      <a:gd name="connsiteY3" fmla="*/ 267962 h 415655"/>
                      <a:gd name="connsiteX4" fmla="*/ 166791 w 2319702"/>
                      <a:gd name="connsiteY4" fmla="*/ 400102 h 415655"/>
                      <a:gd name="connsiteX5" fmla="*/ 255037 w 2319702"/>
                      <a:gd name="connsiteY5" fmla="*/ 136693 h 415655"/>
                      <a:gd name="connsiteX0" fmla="*/ 263274 w 2327939"/>
                      <a:gd name="connsiteY0" fmla="*/ 135959 h 414921"/>
                      <a:gd name="connsiteX1" fmla="*/ 1351389 w 2327939"/>
                      <a:gd name="connsiteY1" fmla="*/ 222733 h 414921"/>
                      <a:gd name="connsiteX2" fmla="*/ 1985898 w 2327939"/>
                      <a:gd name="connsiteY2" fmla="*/ 195 h 414921"/>
                      <a:gd name="connsiteX3" fmla="*/ 2327939 w 2327939"/>
                      <a:gd name="connsiteY3" fmla="*/ 267228 h 414921"/>
                      <a:gd name="connsiteX4" fmla="*/ 175028 w 2327939"/>
                      <a:gd name="connsiteY4" fmla="*/ 399368 h 414921"/>
                      <a:gd name="connsiteX5" fmla="*/ 263274 w 2327939"/>
                      <a:gd name="connsiteY5" fmla="*/ 135959 h 414921"/>
                      <a:gd name="connsiteX0" fmla="*/ 248493 w 2313158"/>
                      <a:gd name="connsiteY0" fmla="*/ 135959 h 414921"/>
                      <a:gd name="connsiteX1" fmla="*/ 1336608 w 2313158"/>
                      <a:gd name="connsiteY1" fmla="*/ 222733 h 414921"/>
                      <a:gd name="connsiteX2" fmla="*/ 1971117 w 2313158"/>
                      <a:gd name="connsiteY2" fmla="*/ 195 h 414921"/>
                      <a:gd name="connsiteX3" fmla="*/ 2313158 w 2313158"/>
                      <a:gd name="connsiteY3" fmla="*/ 267228 h 414921"/>
                      <a:gd name="connsiteX4" fmla="*/ 160247 w 2313158"/>
                      <a:gd name="connsiteY4" fmla="*/ 399368 h 414921"/>
                      <a:gd name="connsiteX5" fmla="*/ 248493 w 2313158"/>
                      <a:gd name="connsiteY5" fmla="*/ 135959 h 414921"/>
                      <a:gd name="connsiteX0" fmla="*/ 248493 w 2313158"/>
                      <a:gd name="connsiteY0" fmla="*/ 135959 h 417871"/>
                      <a:gd name="connsiteX1" fmla="*/ 1336608 w 2313158"/>
                      <a:gd name="connsiteY1" fmla="*/ 222733 h 417871"/>
                      <a:gd name="connsiteX2" fmla="*/ 1971117 w 2313158"/>
                      <a:gd name="connsiteY2" fmla="*/ 195 h 417871"/>
                      <a:gd name="connsiteX3" fmla="*/ 2313158 w 2313158"/>
                      <a:gd name="connsiteY3" fmla="*/ 267228 h 417871"/>
                      <a:gd name="connsiteX4" fmla="*/ 160247 w 2313158"/>
                      <a:gd name="connsiteY4" fmla="*/ 399368 h 417871"/>
                      <a:gd name="connsiteX5" fmla="*/ 248493 w 2313158"/>
                      <a:gd name="connsiteY5" fmla="*/ 135959 h 417871"/>
                      <a:gd name="connsiteX0" fmla="*/ 248493 w 2549589"/>
                      <a:gd name="connsiteY0" fmla="*/ 135959 h 417871"/>
                      <a:gd name="connsiteX1" fmla="*/ 1336608 w 2549589"/>
                      <a:gd name="connsiteY1" fmla="*/ 222733 h 417871"/>
                      <a:gd name="connsiteX2" fmla="*/ 1971117 w 2549589"/>
                      <a:gd name="connsiteY2" fmla="*/ 195 h 417871"/>
                      <a:gd name="connsiteX3" fmla="*/ 2313158 w 2549589"/>
                      <a:gd name="connsiteY3" fmla="*/ 267228 h 417871"/>
                      <a:gd name="connsiteX4" fmla="*/ 160247 w 2549589"/>
                      <a:gd name="connsiteY4" fmla="*/ 399368 h 417871"/>
                      <a:gd name="connsiteX5" fmla="*/ 248493 w 2549589"/>
                      <a:gd name="connsiteY5" fmla="*/ 135959 h 417871"/>
                      <a:gd name="connsiteX0" fmla="*/ 248493 w 2549589"/>
                      <a:gd name="connsiteY0" fmla="*/ 135959 h 402543"/>
                      <a:gd name="connsiteX1" fmla="*/ 1336608 w 2549589"/>
                      <a:gd name="connsiteY1" fmla="*/ 222733 h 402543"/>
                      <a:gd name="connsiteX2" fmla="*/ 1971117 w 2549589"/>
                      <a:gd name="connsiteY2" fmla="*/ 195 h 402543"/>
                      <a:gd name="connsiteX3" fmla="*/ 2313158 w 2549589"/>
                      <a:gd name="connsiteY3" fmla="*/ 267228 h 402543"/>
                      <a:gd name="connsiteX4" fmla="*/ 160247 w 2549589"/>
                      <a:gd name="connsiteY4" fmla="*/ 399368 h 402543"/>
                      <a:gd name="connsiteX5" fmla="*/ 248493 w 2549589"/>
                      <a:gd name="connsiteY5" fmla="*/ 135959 h 402543"/>
                      <a:gd name="connsiteX0" fmla="*/ 416275 w 2717371"/>
                      <a:gd name="connsiteY0" fmla="*/ 135959 h 426609"/>
                      <a:gd name="connsiteX1" fmla="*/ 1504390 w 2717371"/>
                      <a:gd name="connsiteY1" fmla="*/ 222733 h 426609"/>
                      <a:gd name="connsiteX2" fmla="*/ 2138899 w 2717371"/>
                      <a:gd name="connsiteY2" fmla="*/ 195 h 426609"/>
                      <a:gd name="connsiteX3" fmla="*/ 2480940 w 2717371"/>
                      <a:gd name="connsiteY3" fmla="*/ 267228 h 426609"/>
                      <a:gd name="connsiteX4" fmla="*/ 328029 w 2717371"/>
                      <a:gd name="connsiteY4" fmla="*/ 399368 h 426609"/>
                      <a:gd name="connsiteX5" fmla="*/ 416275 w 2717371"/>
                      <a:gd name="connsiteY5" fmla="*/ 135959 h 426609"/>
                      <a:gd name="connsiteX0" fmla="*/ 284265 w 2585361"/>
                      <a:gd name="connsiteY0" fmla="*/ 135959 h 406617"/>
                      <a:gd name="connsiteX1" fmla="*/ 1372380 w 2585361"/>
                      <a:gd name="connsiteY1" fmla="*/ 222733 h 406617"/>
                      <a:gd name="connsiteX2" fmla="*/ 2006889 w 2585361"/>
                      <a:gd name="connsiteY2" fmla="*/ 195 h 406617"/>
                      <a:gd name="connsiteX3" fmla="*/ 2348930 w 2585361"/>
                      <a:gd name="connsiteY3" fmla="*/ 267228 h 406617"/>
                      <a:gd name="connsiteX4" fmla="*/ 196019 w 2585361"/>
                      <a:gd name="connsiteY4" fmla="*/ 399368 h 406617"/>
                      <a:gd name="connsiteX5" fmla="*/ 284265 w 2585361"/>
                      <a:gd name="connsiteY5" fmla="*/ 135959 h 406617"/>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95694 w 2428891"/>
                      <a:gd name="connsiteY0" fmla="*/ 147589 h 420353"/>
                      <a:gd name="connsiteX1" fmla="*/ 1383809 w 2428891"/>
                      <a:gd name="connsiteY1" fmla="*/ 234363 h 420353"/>
                      <a:gd name="connsiteX2" fmla="*/ 2018318 w 2428891"/>
                      <a:gd name="connsiteY2" fmla="*/ 11825 h 420353"/>
                      <a:gd name="connsiteX3" fmla="*/ 2360359 w 2428891"/>
                      <a:gd name="connsiteY3" fmla="*/ 278858 h 420353"/>
                      <a:gd name="connsiteX4" fmla="*/ 207448 w 2428891"/>
                      <a:gd name="connsiteY4" fmla="*/ 410998 h 420353"/>
                      <a:gd name="connsiteX5" fmla="*/ 295694 w 2428891"/>
                      <a:gd name="connsiteY5" fmla="*/ 147589 h 420353"/>
                      <a:gd name="connsiteX0" fmla="*/ 581083 w 2291764"/>
                      <a:gd name="connsiteY0" fmla="*/ 97330 h 418136"/>
                      <a:gd name="connsiteX1" fmla="*/ 1246682 w 2291764"/>
                      <a:gd name="connsiteY1" fmla="*/ 234363 h 418136"/>
                      <a:gd name="connsiteX2" fmla="*/ 1881191 w 2291764"/>
                      <a:gd name="connsiteY2" fmla="*/ 11825 h 418136"/>
                      <a:gd name="connsiteX3" fmla="*/ 2223232 w 2291764"/>
                      <a:gd name="connsiteY3" fmla="*/ 278858 h 418136"/>
                      <a:gd name="connsiteX4" fmla="*/ 70321 w 2291764"/>
                      <a:gd name="connsiteY4" fmla="*/ 410998 h 418136"/>
                      <a:gd name="connsiteX5" fmla="*/ 581083 w 2291764"/>
                      <a:gd name="connsiteY5" fmla="*/ 97330 h 418136"/>
                      <a:gd name="connsiteX0" fmla="*/ 581083 w 2254300"/>
                      <a:gd name="connsiteY0" fmla="*/ 81542 h 400845"/>
                      <a:gd name="connsiteX1" fmla="*/ 1246682 w 2254300"/>
                      <a:gd name="connsiteY1" fmla="*/ 218575 h 400845"/>
                      <a:gd name="connsiteX2" fmla="*/ 1375042 w 2254300"/>
                      <a:gd name="connsiteY2" fmla="*/ 11373 h 400845"/>
                      <a:gd name="connsiteX3" fmla="*/ 2223232 w 2254300"/>
                      <a:gd name="connsiteY3" fmla="*/ 263070 h 400845"/>
                      <a:gd name="connsiteX4" fmla="*/ 70321 w 2254300"/>
                      <a:gd name="connsiteY4" fmla="*/ 395210 h 400845"/>
                      <a:gd name="connsiteX5" fmla="*/ 581083 w 2254300"/>
                      <a:gd name="connsiteY5" fmla="*/ 81542 h 40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4300" h="400845">
                        <a:moveTo>
                          <a:pt x="581083" y="81542"/>
                        </a:moveTo>
                        <a:cubicBezTo>
                          <a:pt x="764664" y="129541"/>
                          <a:pt x="1114356" y="230270"/>
                          <a:pt x="1246682" y="218575"/>
                        </a:cubicBezTo>
                        <a:cubicBezTo>
                          <a:pt x="1379009" y="206880"/>
                          <a:pt x="1302157" y="79268"/>
                          <a:pt x="1375042" y="11373"/>
                        </a:cubicBezTo>
                        <a:cubicBezTo>
                          <a:pt x="1447927" y="-56522"/>
                          <a:pt x="2440686" y="199097"/>
                          <a:pt x="2223232" y="263070"/>
                        </a:cubicBezTo>
                        <a:cubicBezTo>
                          <a:pt x="2005778" y="327043"/>
                          <a:pt x="344012" y="425465"/>
                          <a:pt x="70321" y="395210"/>
                        </a:cubicBezTo>
                        <a:cubicBezTo>
                          <a:pt x="-203370" y="364955"/>
                          <a:pt x="397502" y="33543"/>
                          <a:pt x="581083" y="81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4"/>
                  <p:cNvSpPr/>
                  <p:nvPr/>
                </p:nvSpPr>
                <p:spPr>
                  <a:xfrm rot="11658626">
                    <a:off x="4690224" y="4618734"/>
                    <a:ext cx="420146" cy="334607"/>
                  </a:xfrm>
                  <a:custGeom>
                    <a:avLst/>
                    <a:gdLst>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492570"/>
                      <a:gd name="connsiteY0" fmla="*/ 533400 h 1066800"/>
                      <a:gd name="connsiteX1" fmla="*/ 685800 w 1492570"/>
                      <a:gd name="connsiteY1" fmla="*/ 0 h 1066800"/>
                      <a:gd name="connsiteX2" fmla="*/ 1371600 w 1492570"/>
                      <a:gd name="connsiteY2" fmla="*/ 533400 h 1066800"/>
                      <a:gd name="connsiteX3" fmla="*/ 685800 w 1492570"/>
                      <a:gd name="connsiteY3" fmla="*/ 1066800 h 1066800"/>
                      <a:gd name="connsiteX4" fmla="*/ 0 w 1492570"/>
                      <a:gd name="connsiteY4" fmla="*/ 533400 h 1066800"/>
                      <a:gd name="connsiteX0" fmla="*/ 0 w 1486433"/>
                      <a:gd name="connsiteY0" fmla="*/ 533961 h 1068185"/>
                      <a:gd name="connsiteX1" fmla="*/ 685800 w 1486433"/>
                      <a:gd name="connsiteY1" fmla="*/ 561 h 1068185"/>
                      <a:gd name="connsiteX2" fmla="*/ 1380226 w 1486433"/>
                      <a:gd name="connsiteY2" fmla="*/ 430444 h 1068185"/>
                      <a:gd name="connsiteX3" fmla="*/ 685800 w 1486433"/>
                      <a:gd name="connsiteY3" fmla="*/ 1067361 h 1068185"/>
                      <a:gd name="connsiteX4" fmla="*/ 0 w 1486433"/>
                      <a:gd name="connsiteY4" fmla="*/ 533961 h 1068185"/>
                      <a:gd name="connsiteX0" fmla="*/ 136262 w 1622695"/>
                      <a:gd name="connsiteY0" fmla="*/ 533961 h 1067877"/>
                      <a:gd name="connsiteX1" fmla="*/ 822062 w 1622695"/>
                      <a:gd name="connsiteY1" fmla="*/ 561 h 1067877"/>
                      <a:gd name="connsiteX2" fmla="*/ 1516488 w 1622695"/>
                      <a:gd name="connsiteY2" fmla="*/ 430444 h 1067877"/>
                      <a:gd name="connsiteX3" fmla="*/ 822062 w 1622695"/>
                      <a:gd name="connsiteY3" fmla="*/ 1067361 h 1067877"/>
                      <a:gd name="connsiteX4" fmla="*/ 136262 w 1622695"/>
                      <a:gd name="connsiteY4" fmla="*/ 533961 h 1067877"/>
                      <a:gd name="connsiteX0" fmla="*/ 119863 w 1606296"/>
                      <a:gd name="connsiteY0" fmla="*/ 533961 h 1068185"/>
                      <a:gd name="connsiteX1" fmla="*/ 805663 w 1606296"/>
                      <a:gd name="connsiteY1" fmla="*/ 561 h 1068185"/>
                      <a:gd name="connsiteX2" fmla="*/ 1500089 w 1606296"/>
                      <a:gd name="connsiteY2" fmla="*/ 430444 h 1068185"/>
                      <a:gd name="connsiteX3" fmla="*/ 805663 w 1606296"/>
                      <a:gd name="connsiteY3" fmla="*/ 1067361 h 1068185"/>
                      <a:gd name="connsiteX4" fmla="*/ 119863 w 1606296"/>
                      <a:gd name="connsiteY4" fmla="*/ 533961 h 1068185"/>
                      <a:gd name="connsiteX0" fmla="*/ 91252 w 1577685"/>
                      <a:gd name="connsiteY0" fmla="*/ 533961 h 1067839"/>
                      <a:gd name="connsiteX1" fmla="*/ 777052 w 1577685"/>
                      <a:gd name="connsiteY1" fmla="*/ 561 h 1067839"/>
                      <a:gd name="connsiteX2" fmla="*/ 1471478 w 1577685"/>
                      <a:gd name="connsiteY2" fmla="*/ 430444 h 1067839"/>
                      <a:gd name="connsiteX3" fmla="*/ 777052 w 1577685"/>
                      <a:gd name="connsiteY3" fmla="*/ 1067361 h 1067839"/>
                      <a:gd name="connsiteX4" fmla="*/ 91252 w 1577685"/>
                      <a:gd name="connsiteY4" fmla="*/ 533961 h 1067839"/>
                      <a:gd name="connsiteX0" fmla="*/ 97023 w 1504750"/>
                      <a:gd name="connsiteY0" fmla="*/ 395458 h 1066948"/>
                      <a:gd name="connsiteX1" fmla="*/ 705185 w 1504750"/>
                      <a:gd name="connsiteY1" fmla="*/ 81 h 1066948"/>
                      <a:gd name="connsiteX2" fmla="*/ 1399611 w 1504750"/>
                      <a:gd name="connsiteY2" fmla="*/ 429964 h 1066948"/>
                      <a:gd name="connsiteX3" fmla="*/ 705185 w 1504750"/>
                      <a:gd name="connsiteY3" fmla="*/ 1066881 h 1066948"/>
                      <a:gd name="connsiteX4" fmla="*/ 97023 w 1504750"/>
                      <a:gd name="connsiteY4" fmla="*/ 395458 h 1066948"/>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6035 w 1427265"/>
                      <a:gd name="connsiteY0" fmla="*/ 395377 h 1066800"/>
                      <a:gd name="connsiteX1" fmla="*/ 704197 w 1427265"/>
                      <a:gd name="connsiteY1" fmla="*/ 0 h 1066800"/>
                      <a:gd name="connsiteX2" fmla="*/ 1329611 w 1427265"/>
                      <a:gd name="connsiteY2" fmla="*/ 395377 h 1066800"/>
                      <a:gd name="connsiteX3" fmla="*/ 704197 w 1427265"/>
                      <a:gd name="connsiteY3" fmla="*/ 1066800 h 1066800"/>
                      <a:gd name="connsiteX4" fmla="*/ 96035 w 1427265"/>
                      <a:gd name="connsiteY4" fmla="*/ 395377 h 1066800"/>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234672"/>
                      <a:gd name="connsiteY0" fmla="*/ 395377 h 409787"/>
                      <a:gd name="connsiteX1" fmla="*/ 608178 w 1234672"/>
                      <a:gd name="connsiteY1" fmla="*/ 0 h 409787"/>
                      <a:gd name="connsiteX2" fmla="*/ 1233592 w 1234672"/>
                      <a:gd name="connsiteY2" fmla="*/ 395377 h 409787"/>
                      <a:gd name="connsiteX3" fmla="*/ 625431 w 1234672"/>
                      <a:gd name="connsiteY3" fmla="*/ 255917 h 409787"/>
                      <a:gd name="connsiteX4" fmla="*/ 16 w 1234672"/>
                      <a:gd name="connsiteY4" fmla="*/ 395377 h 409787"/>
                      <a:gd name="connsiteX0" fmla="*/ 6278 w 1240934"/>
                      <a:gd name="connsiteY0" fmla="*/ 395377 h 414831"/>
                      <a:gd name="connsiteX1" fmla="*/ 614440 w 1240934"/>
                      <a:gd name="connsiteY1" fmla="*/ 0 h 414831"/>
                      <a:gd name="connsiteX2" fmla="*/ 1239854 w 1240934"/>
                      <a:gd name="connsiteY2" fmla="*/ 395377 h 414831"/>
                      <a:gd name="connsiteX3" fmla="*/ 631693 w 1240934"/>
                      <a:gd name="connsiteY3" fmla="*/ 255917 h 414831"/>
                      <a:gd name="connsiteX4" fmla="*/ 317406 w 1240934"/>
                      <a:gd name="connsiteY4" fmla="*/ 344066 h 414831"/>
                      <a:gd name="connsiteX5" fmla="*/ 6278 w 1240934"/>
                      <a:gd name="connsiteY5" fmla="*/ 395377 h 414831"/>
                      <a:gd name="connsiteX0" fmla="*/ 43 w 1234699"/>
                      <a:gd name="connsiteY0" fmla="*/ 395377 h 739943"/>
                      <a:gd name="connsiteX1" fmla="*/ 608205 w 1234699"/>
                      <a:gd name="connsiteY1" fmla="*/ 0 h 739943"/>
                      <a:gd name="connsiteX2" fmla="*/ 1233619 w 1234699"/>
                      <a:gd name="connsiteY2" fmla="*/ 395377 h 739943"/>
                      <a:gd name="connsiteX3" fmla="*/ 625458 w 1234699"/>
                      <a:gd name="connsiteY3" fmla="*/ 255917 h 739943"/>
                      <a:gd name="connsiteX4" fmla="*/ 576449 w 1234699"/>
                      <a:gd name="connsiteY4" fmla="*/ 738389 h 739943"/>
                      <a:gd name="connsiteX5" fmla="*/ 43 w 1234699"/>
                      <a:gd name="connsiteY5" fmla="*/ 395377 h 739943"/>
                      <a:gd name="connsiteX0" fmla="*/ 43 w 1234699"/>
                      <a:gd name="connsiteY0" fmla="*/ 395377 h 1234144"/>
                      <a:gd name="connsiteX1" fmla="*/ 608205 w 1234699"/>
                      <a:gd name="connsiteY1" fmla="*/ 0 h 1234144"/>
                      <a:gd name="connsiteX2" fmla="*/ 1233619 w 1234699"/>
                      <a:gd name="connsiteY2" fmla="*/ 395377 h 1234144"/>
                      <a:gd name="connsiteX3" fmla="*/ 957055 w 1234699"/>
                      <a:gd name="connsiteY3" fmla="*/ 1230127 h 1234144"/>
                      <a:gd name="connsiteX4" fmla="*/ 576449 w 1234699"/>
                      <a:gd name="connsiteY4" fmla="*/ 738389 h 1234144"/>
                      <a:gd name="connsiteX5" fmla="*/ 43 w 1234699"/>
                      <a:gd name="connsiteY5" fmla="*/ 395377 h 1234144"/>
                      <a:gd name="connsiteX0" fmla="*/ 1 w 1234657"/>
                      <a:gd name="connsiteY0" fmla="*/ 395377 h 1230127"/>
                      <a:gd name="connsiteX1" fmla="*/ 608163 w 1234657"/>
                      <a:gd name="connsiteY1" fmla="*/ 0 h 1230127"/>
                      <a:gd name="connsiteX2" fmla="*/ 1233577 w 1234657"/>
                      <a:gd name="connsiteY2" fmla="*/ 395377 h 1230127"/>
                      <a:gd name="connsiteX3" fmla="*/ 957013 w 1234657"/>
                      <a:gd name="connsiteY3" fmla="*/ 1230127 h 1230127"/>
                      <a:gd name="connsiteX4" fmla="*/ 609570 w 1234657"/>
                      <a:gd name="connsiteY4" fmla="*/ 390456 h 1230127"/>
                      <a:gd name="connsiteX5" fmla="*/ 1 w 1234657"/>
                      <a:gd name="connsiteY5" fmla="*/ 395377 h 1230127"/>
                      <a:gd name="connsiteX0" fmla="*/ 1 w 1251890"/>
                      <a:gd name="connsiteY0" fmla="*/ 395377 h 1237254"/>
                      <a:gd name="connsiteX1" fmla="*/ 608163 w 1251890"/>
                      <a:gd name="connsiteY1" fmla="*/ 0 h 1237254"/>
                      <a:gd name="connsiteX2" fmla="*/ 1233577 w 1251890"/>
                      <a:gd name="connsiteY2" fmla="*/ 395377 h 1237254"/>
                      <a:gd name="connsiteX3" fmla="*/ 1073809 w 1251890"/>
                      <a:gd name="connsiteY3" fmla="*/ 773182 h 1237254"/>
                      <a:gd name="connsiteX4" fmla="*/ 957013 w 1251890"/>
                      <a:gd name="connsiteY4" fmla="*/ 1230127 h 1237254"/>
                      <a:gd name="connsiteX5" fmla="*/ 609570 w 1251890"/>
                      <a:gd name="connsiteY5" fmla="*/ 390456 h 1237254"/>
                      <a:gd name="connsiteX6" fmla="*/ 1 w 1251890"/>
                      <a:gd name="connsiteY6" fmla="*/ 395377 h 1237254"/>
                      <a:gd name="connsiteX0" fmla="*/ 1 w 1245528"/>
                      <a:gd name="connsiteY0" fmla="*/ 395377 h 1230233"/>
                      <a:gd name="connsiteX1" fmla="*/ 608163 w 1245528"/>
                      <a:gd name="connsiteY1" fmla="*/ 0 h 1230233"/>
                      <a:gd name="connsiteX2" fmla="*/ 1233577 w 1245528"/>
                      <a:gd name="connsiteY2" fmla="*/ 395377 h 1230233"/>
                      <a:gd name="connsiteX3" fmla="*/ 941168 w 1245528"/>
                      <a:gd name="connsiteY3" fmla="*/ 448445 h 1230233"/>
                      <a:gd name="connsiteX4" fmla="*/ 957013 w 1245528"/>
                      <a:gd name="connsiteY4" fmla="*/ 1230127 h 1230233"/>
                      <a:gd name="connsiteX5" fmla="*/ 609570 w 1245528"/>
                      <a:gd name="connsiteY5" fmla="*/ 390456 h 1230233"/>
                      <a:gd name="connsiteX6" fmla="*/ 1 w 1245528"/>
                      <a:gd name="connsiteY6" fmla="*/ 395377 h 1230233"/>
                      <a:gd name="connsiteX0" fmla="*/ 1 w 1245532"/>
                      <a:gd name="connsiteY0" fmla="*/ 395377 h 1033116"/>
                      <a:gd name="connsiteX1" fmla="*/ 608163 w 1245532"/>
                      <a:gd name="connsiteY1" fmla="*/ 0 h 1033116"/>
                      <a:gd name="connsiteX2" fmla="*/ 1233577 w 1245532"/>
                      <a:gd name="connsiteY2" fmla="*/ 395377 h 1033116"/>
                      <a:gd name="connsiteX3" fmla="*/ 941168 w 1245532"/>
                      <a:gd name="connsiteY3" fmla="*/ 448445 h 1033116"/>
                      <a:gd name="connsiteX4" fmla="*/ 658573 w 1245532"/>
                      <a:gd name="connsiteY4" fmla="*/ 1032965 h 1033116"/>
                      <a:gd name="connsiteX5" fmla="*/ 609570 w 1245532"/>
                      <a:gd name="connsiteY5" fmla="*/ 390456 h 1033116"/>
                      <a:gd name="connsiteX6" fmla="*/ 1 w 1245532"/>
                      <a:gd name="connsiteY6" fmla="*/ 395377 h 1033116"/>
                      <a:gd name="connsiteX0" fmla="*/ 3265 w 1248792"/>
                      <a:gd name="connsiteY0" fmla="*/ 395377 h 1033062"/>
                      <a:gd name="connsiteX1" fmla="*/ 611427 w 1248792"/>
                      <a:gd name="connsiteY1" fmla="*/ 0 h 1033062"/>
                      <a:gd name="connsiteX2" fmla="*/ 1236841 w 1248792"/>
                      <a:gd name="connsiteY2" fmla="*/ 395377 h 1033062"/>
                      <a:gd name="connsiteX3" fmla="*/ 944432 w 1248792"/>
                      <a:gd name="connsiteY3" fmla="*/ 448445 h 1033062"/>
                      <a:gd name="connsiteX4" fmla="*/ 661837 w 1248792"/>
                      <a:gd name="connsiteY4" fmla="*/ 1032965 h 1033062"/>
                      <a:gd name="connsiteX5" fmla="*/ 380718 w 1248792"/>
                      <a:gd name="connsiteY5" fmla="*/ 402053 h 1033062"/>
                      <a:gd name="connsiteX6" fmla="*/ 3265 w 1248792"/>
                      <a:gd name="connsiteY6" fmla="*/ 395377 h 1033062"/>
                      <a:gd name="connsiteX0" fmla="*/ 3265 w 1245698"/>
                      <a:gd name="connsiteY0" fmla="*/ 395377 h 1032988"/>
                      <a:gd name="connsiteX1" fmla="*/ 611427 w 1245698"/>
                      <a:gd name="connsiteY1" fmla="*/ 0 h 1032988"/>
                      <a:gd name="connsiteX2" fmla="*/ 1236841 w 1245698"/>
                      <a:gd name="connsiteY2" fmla="*/ 395377 h 1032988"/>
                      <a:gd name="connsiteX3" fmla="*/ 811791 w 1245698"/>
                      <a:gd name="connsiteY3" fmla="*/ 425250 h 1032988"/>
                      <a:gd name="connsiteX4" fmla="*/ 661837 w 1245698"/>
                      <a:gd name="connsiteY4" fmla="*/ 1032965 h 1032988"/>
                      <a:gd name="connsiteX5" fmla="*/ 380718 w 1245698"/>
                      <a:gd name="connsiteY5" fmla="*/ 402053 h 1032988"/>
                      <a:gd name="connsiteX6" fmla="*/ 3265 w 1245698"/>
                      <a:gd name="connsiteY6" fmla="*/ 395377 h 1032988"/>
                      <a:gd name="connsiteX0" fmla="*/ 3265 w 1245698"/>
                      <a:gd name="connsiteY0" fmla="*/ 395377 h 638778"/>
                      <a:gd name="connsiteX1" fmla="*/ 611427 w 1245698"/>
                      <a:gd name="connsiteY1" fmla="*/ 0 h 638778"/>
                      <a:gd name="connsiteX2" fmla="*/ 1236841 w 1245698"/>
                      <a:gd name="connsiteY2" fmla="*/ 395377 h 638778"/>
                      <a:gd name="connsiteX3" fmla="*/ 811791 w 1245698"/>
                      <a:gd name="connsiteY3" fmla="*/ 425250 h 638778"/>
                      <a:gd name="connsiteX4" fmla="*/ 661837 w 1245698"/>
                      <a:gd name="connsiteY4" fmla="*/ 638643 h 638778"/>
                      <a:gd name="connsiteX5" fmla="*/ 380718 w 1245698"/>
                      <a:gd name="connsiteY5" fmla="*/ 402053 h 638778"/>
                      <a:gd name="connsiteX6" fmla="*/ 3265 w 1245698"/>
                      <a:gd name="connsiteY6" fmla="*/ 395377 h 638778"/>
                      <a:gd name="connsiteX0" fmla="*/ 3265 w 1245698"/>
                      <a:gd name="connsiteY0" fmla="*/ 395377 h 532034"/>
                      <a:gd name="connsiteX1" fmla="*/ 611427 w 1245698"/>
                      <a:gd name="connsiteY1" fmla="*/ 0 h 532034"/>
                      <a:gd name="connsiteX2" fmla="*/ 1236841 w 1245698"/>
                      <a:gd name="connsiteY2" fmla="*/ 395377 h 532034"/>
                      <a:gd name="connsiteX3" fmla="*/ 811791 w 1245698"/>
                      <a:gd name="connsiteY3" fmla="*/ 425250 h 532034"/>
                      <a:gd name="connsiteX4" fmla="*/ 602892 w 1245698"/>
                      <a:gd name="connsiteY4" fmla="*/ 525255 h 532034"/>
                      <a:gd name="connsiteX5" fmla="*/ 380718 w 1245698"/>
                      <a:gd name="connsiteY5" fmla="*/ 402053 h 532034"/>
                      <a:gd name="connsiteX6" fmla="*/ 3265 w 1245698"/>
                      <a:gd name="connsiteY6" fmla="*/ 395377 h 532034"/>
                      <a:gd name="connsiteX0" fmla="*/ 1483 w 1238650"/>
                      <a:gd name="connsiteY0" fmla="*/ 116002 h 252659"/>
                      <a:gd name="connsiteX1" fmla="*/ 529062 w 1238650"/>
                      <a:gd name="connsiteY1" fmla="*/ 0 h 252659"/>
                      <a:gd name="connsiteX2" fmla="*/ 1235059 w 1238650"/>
                      <a:gd name="connsiteY2" fmla="*/ 116002 h 252659"/>
                      <a:gd name="connsiteX3" fmla="*/ 810009 w 1238650"/>
                      <a:gd name="connsiteY3" fmla="*/ 145875 h 252659"/>
                      <a:gd name="connsiteX4" fmla="*/ 601110 w 1238650"/>
                      <a:gd name="connsiteY4" fmla="*/ 245880 h 252659"/>
                      <a:gd name="connsiteX5" fmla="*/ 378936 w 1238650"/>
                      <a:gd name="connsiteY5" fmla="*/ 122678 h 252659"/>
                      <a:gd name="connsiteX6" fmla="*/ 1483 w 1238650"/>
                      <a:gd name="connsiteY6" fmla="*/ 116002 h 252659"/>
                      <a:gd name="connsiteX0" fmla="*/ 698 w 1660931"/>
                      <a:gd name="connsiteY0" fmla="*/ 1342 h 515400"/>
                      <a:gd name="connsiteX1" fmla="*/ 951343 w 1660931"/>
                      <a:gd name="connsiteY1" fmla="*/ 262741 h 515400"/>
                      <a:gd name="connsiteX2" fmla="*/ 1657340 w 1660931"/>
                      <a:gd name="connsiteY2" fmla="*/ 378743 h 515400"/>
                      <a:gd name="connsiteX3" fmla="*/ 1232290 w 1660931"/>
                      <a:gd name="connsiteY3" fmla="*/ 408616 h 515400"/>
                      <a:gd name="connsiteX4" fmla="*/ 1023391 w 1660931"/>
                      <a:gd name="connsiteY4" fmla="*/ 508621 h 515400"/>
                      <a:gd name="connsiteX5" fmla="*/ 801217 w 1660931"/>
                      <a:gd name="connsiteY5" fmla="*/ 385419 h 515400"/>
                      <a:gd name="connsiteX6" fmla="*/ 698 w 1660931"/>
                      <a:gd name="connsiteY6" fmla="*/ 1342 h 515400"/>
                      <a:gd name="connsiteX0" fmla="*/ 698 w 2384237"/>
                      <a:gd name="connsiteY0" fmla="*/ 89403 h 597571"/>
                      <a:gd name="connsiteX1" fmla="*/ 951343 w 2384237"/>
                      <a:gd name="connsiteY1" fmla="*/ 350802 h 597571"/>
                      <a:gd name="connsiteX2" fmla="*/ 2382598 w 2384237"/>
                      <a:gd name="connsiteY2" fmla="*/ 1180 h 597571"/>
                      <a:gd name="connsiteX3" fmla="*/ 1232290 w 2384237"/>
                      <a:gd name="connsiteY3" fmla="*/ 496677 h 597571"/>
                      <a:gd name="connsiteX4" fmla="*/ 1023391 w 2384237"/>
                      <a:gd name="connsiteY4" fmla="*/ 596682 h 597571"/>
                      <a:gd name="connsiteX5" fmla="*/ 801217 w 2384237"/>
                      <a:gd name="connsiteY5" fmla="*/ 473480 h 597571"/>
                      <a:gd name="connsiteX6" fmla="*/ 698 w 2384237"/>
                      <a:gd name="connsiteY6" fmla="*/ 89403 h 597571"/>
                      <a:gd name="connsiteX0" fmla="*/ 7057 w 2389155"/>
                      <a:gd name="connsiteY0" fmla="*/ 92284 h 600452"/>
                      <a:gd name="connsiteX1" fmla="*/ 1320332 w 2389155"/>
                      <a:gd name="connsiteY1" fmla="*/ 255657 h 600452"/>
                      <a:gd name="connsiteX2" fmla="*/ 2388957 w 2389155"/>
                      <a:gd name="connsiteY2" fmla="*/ 4061 h 600452"/>
                      <a:gd name="connsiteX3" fmla="*/ 1238649 w 2389155"/>
                      <a:gd name="connsiteY3" fmla="*/ 499558 h 600452"/>
                      <a:gd name="connsiteX4" fmla="*/ 1029750 w 2389155"/>
                      <a:gd name="connsiteY4" fmla="*/ 599563 h 600452"/>
                      <a:gd name="connsiteX5" fmla="*/ 807576 w 2389155"/>
                      <a:gd name="connsiteY5" fmla="*/ 476361 h 600452"/>
                      <a:gd name="connsiteX6" fmla="*/ 7057 w 2389155"/>
                      <a:gd name="connsiteY6" fmla="*/ 92284 h 600452"/>
                      <a:gd name="connsiteX0" fmla="*/ 892 w 2384211"/>
                      <a:gd name="connsiteY0" fmla="*/ 89496 h 597664"/>
                      <a:gd name="connsiteX1" fmla="*/ 971685 w 2384211"/>
                      <a:gd name="connsiteY1" fmla="*/ 345994 h 597664"/>
                      <a:gd name="connsiteX2" fmla="*/ 2382792 w 2384211"/>
                      <a:gd name="connsiteY2" fmla="*/ 1273 h 597664"/>
                      <a:gd name="connsiteX3" fmla="*/ 1232484 w 2384211"/>
                      <a:gd name="connsiteY3" fmla="*/ 496770 h 597664"/>
                      <a:gd name="connsiteX4" fmla="*/ 1023585 w 2384211"/>
                      <a:gd name="connsiteY4" fmla="*/ 596775 h 597664"/>
                      <a:gd name="connsiteX5" fmla="*/ 801411 w 2384211"/>
                      <a:gd name="connsiteY5" fmla="*/ 473573 h 597664"/>
                      <a:gd name="connsiteX6" fmla="*/ 892 w 2384211"/>
                      <a:gd name="connsiteY6" fmla="*/ 89496 h 597664"/>
                      <a:gd name="connsiteX0" fmla="*/ 892 w 2424191"/>
                      <a:gd name="connsiteY0" fmla="*/ 92304 h 669602"/>
                      <a:gd name="connsiteX1" fmla="*/ 971685 w 2424191"/>
                      <a:gd name="connsiteY1" fmla="*/ 348802 h 669602"/>
                      <a:gd name="connsiteX2" fmla="*/ 2382792 w 2424191"/>
                      <a:gd name="connsiteY2" fmla="*/ 4081 h 669602"/>
                      <a:gd name="connsiteX3" fmla="*/ 1957743 w 2424191"/>
                      <a:gd name="connsiteY3" fmla="*/ 631913 h 669602"/>
                      <a:gd name="connsiteX4" fmla="*/ 1023585 w 2424191"/>
                      <a:gd name="connsiteY4" fmla="*/ 599583 h 669602"/>
                      <a:gd name="connsiteX5" fmla="*/ 801411 w 2424191"/>
                      <a:gd name="connsiteY5" fmla="*/ 476381 h 669602"/>
                      <a:gd name="connsiteX6" fmla="*/ 892 w 2424191"/>
                      <a:gd name="connsiteY6" fmla="*/ 92304 h 669602"/>
                      <a:gd name="connsiteX0" fmla="*/ 228992 w 2652291"/>
                      <a:gd name="connsiteY0" fmla="*/ 92304 h 691231"/>
                      <a:gd name="connsiteX1" fmla="*/ 1199785 w 2652291"/>
                      <a:gd name="connsiteY1" fmla="*/ 348802 h 691231"/>
                      <a:gd name="connsiteX2" fmla="*/ 2610892 w 2652291"/>
                      <a:gd name="connsiteY2" fmla="*/ 4081 h 691231"/>
                      <a:gd name="connsiteX3" fmla="*/ 2185843 w 2652291"/>
                      <a:gd name="connsiteY3" fmla="*/ 631913 h 691231"/>
                      <a:gd name="connsiteX4" fmla="*/ 1251685 w 2652291"/>
                      <a:gd name="connsiteY4" fmla="*/ 599583 h 691231"/>
                      <a:gd name="connsiteX5" fmla="*/ 1029511 w 2652291"/>
                      <a:gd name="connsiteY5" fmla="*/ 476381 h 691231"/>
                      <a:gd name="connsiteX6" fmla="*/ 57841 w 2652291"/>
                      <a:gd name="connsiteY6" fmla="*/ 680941 h 691231"/>
                      <a:gd name="connsiteX7" fmla="*/ 228992 w 2652291"/>
                      <a:gd name="connsiteY7" fmla="*/ 92304 h 691231"/>
                      <a:gd name="connsiteX0" fmla="*/ 228992 w 2652291"/>
                      <a:gd name="connsiteY0" fmla="*/ 92304 h 714682"/>
                      <a:gd name="connsiteX1" fmla="*/ 1199785 w 2652291"/>
                      <a:gd name="connsiteY1" fmla="*/ 348802 h 714682"/>
                      <a:gd name="connsiteX2" fmla="*/ 2610892 w 2652291"/>
                      <a:gd name="connsiteY2" fmla="*/ 4081 h 714682"/>
                      <a:gd name="connsiteX3" fmla="*/ 2185843 w 2652291"/>
                      <a:gd name="connsiteY3" fmla="*/ 631913 h 714682"/>
                      <a:gd name="connsiteX4" fmla="*/ 1251685 w 2652291"/>
                      <a:gd name="connsiteY4" fmla="*/ 599583 h 714682"/>
                      <a:gd name="connsiteX5" fmla="*/ 767613 w 2652291"/>
                      <a:gd name="connsiteY5" fmla="*/ 687137 h 714682"/>
                      <a:gd name="connsiteX6" fmla="*/ 57841 w 2652291"/>
                      <a:gd name="connsiteY6" fmla="*/ 680941 h 714682"/>
                      <a:gd name="connsiteX7" fmla="*/ 228992 w 2652291"/>
                      <a:gd name="connsiteY7" fmla="*/ 92304 h 714682"/>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767613 w 2650572"/>
                      <a:gd name="connsiteY5" fmla="*/ 687137 h 739238"/>
                      <a:gd name="connsiteX6" fmla="*/ 57841 w 2650572"/>
                      <a:gd name="connsiteY6" fmla="*/ 680941 h 739238"/>
                      <a:gd name="connsiteX7" fmla="*/ 228992 w 2650572"/>
                      <a:gd name="connsiteY7" fmla="*/ 92304 h 739238"/>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597363 w 2650572"/>
                      <a:gd name="connsiteY5" fmla="*/ 718743 h 739238"/>
                      <a:gd name="connsiteX6" fmla="*/ 57841 w 2650572"/>
                      <a:gd name="connsiteY6" fmla="*/ 680941 h 739238"/>
                      <a:gd name="connsiteX7" fmla="*/ 228992 w 2650572"/>
                      <a:gd name="connsiteY7" fmla="*/ 92304 h 739238"/>
                      <a:gd name="connsiteX0" fmla="*/ 387175 w 2808755"/>
                      <a:gd name="connsiteY0" fmla="*/ 92304 h 739464"/>
                      <a:gd name="connsiteX1" fmla="*/ 1357968 w 2808755"/>
                      <a:gd name="connsiteY1" fmla="*/ 348802 h 739464"/>
                      <a:gd name="connsiteX2" fmla="*/ 2769075 w 2808755"/>
                      <a:gd name="connsiteY2" fmla="*/ 4081 h 739464"/>
                      <a:gd name="connsiteX3" fmla="*/ 2344026 w 2808755"/>
                      <a:gd name="connsiteY3" fmla="*/ 631913 h 739464"/>
                      <a:gd name="connsiteX4" fmla="*/ 1550892 w 2808755"/>
                      <a:gd name="connsiteY4" fmla="*/ 736820 h 739464"/>
                      <a:gd name="connsiteX5" fmla="*/ 755546 w 2808755"/>
                      <a:gd name="connsiteY5" fmla="*/ 718743 h 739464"/>
                      <a:gd name="connsiteX6" fmla="*/ 36016 w 2808755"/>
                      <a:gd name="connsiteY6" fmla="*/ 527025 h 739464"/>
                      <a:gd name="connsiteX7" fmla="*/ 387175 w 2808755"/>
                      <a:gd name="connsiteY7" fmla="*/ 92304 h 739464"/>
                      <a:gd name="connsiteX0" fmla="*/ 410515 w 2832095"/>
                      <a:gd name="connsiteY0" fmla="*/ 92304 h 745050"/>
                      <a:gd name="connsiteX1" fmla="*/ 1381308 w 2832095"/>
                      <a:gd name="connsiteY1" fmla="*/ 348802 h 745050"/>
                      <a:gd name="connsiteX2" fmla="*/ 2792415 w 2832095"/>
                      <a:gd name="connsiteY2" fmla="*/ 4081 h 745050"/>
                      <a:gd name="connsiteX3" fmla="*/ 2367366 w 2832095"/>
                      <a:gd name="connsiteY3" fmla="*/ 631913 h 745050"/>
                      <a:gd name="connsiteX4" fmla="*/ 1574232 w 2832095"/>
                      <a:gd name="connsiteY4" fmla="*/ 736820 h 745050"/>
                      <a:gd name="connsiteX5" fmla="*/ 59356 w 2832095"/>
                      <a:gd name="connsiteY5" fmla="*/ 527025 h 745050"/>
                      <a:gd name="connsiteX6" fmla="*/ 410515 w 2832095"/>
                      <a:gd name="connsiteY6" fmla="*/ 92304 h 745050"/>
                      <a:gd name="connsiteX0" fmla="*/ 379359 w 2800939"/>
                      <a:gd name="connsiteY0" fmla="*/ 92304 h 745050"/>
                      <a:gd name="connsiteX1" fmla="*/ 1350152 w 2800939"/>
                      <a:gd name="connsiteY1" fmla="*/ 348802 h 745050"/>
                      <a:gd name="connsiteX2" fmla="*/ 2761259 w 2800939"/>
                      <a:gd name="connsiteY2" fmla="*/ 4081 h 745050"/>
                      <a:gd name="connsiteX3" fmla="*/ 2336210 w 2800939"/>
                      <a:gd name="connsiteY3" fmla="*/ 631913 h 745050"/>
                      <a:gd name="connsiteX4" fmla="*/ 1543076 w 2800939"/>
                      <a:gd name="connsiteY4" fmla="*/ 736820 h 745050"/>
                      <a:gd name="connsiteX5" fmla="*/ 63065 w 2800939"/>
                      <a:gd name="connsiteY5" fmla="*/ 238681 h 745050"/>
                      <a:gd name="connsiteX6" fmla="*/ 379359 w 2800939"/>
                      <a:gd name="connsiteY6" fmla="*/ 92304 h 745050"/>
                      <a:gd name="connsiteX0" fmla="*/ 379359 w 2791362"/>
                      <a:gd name="connsiteY0" fmla="*/ 92304 h 743302"/>
                      <a:gd name="connsiteX1" fmla="*/ 1350152 w 2791362"/>
                      <a:gd name="connsiteY1" fmla="*/ 348802 h 743302"/>
                      <a:gd name="connsiteX2" fmla="*/ 2761259 w 2791362"/>
                      <a:gd name="connsiteY2" fmla="*/ 4081 h 743302"/>
                      <a:gd name="connsiteX3" fmla="*/ 2336210 w 2791362"/>
                      <a:gd name="connsiteY3" fmla="*/ 631913 h 743302"/>
                      <a:gd name="connsiteX4" fmla="*/ 2589578 w 2791362"/>
                      <a:gd name="connsiteY4" fmla="*/ 279125 h 743302"/>
                      <a:gd name="connsiteX5" fmla="*/ 1543076 w 2791362"/>
                      <a:gd name="connsiteY5" fmla="*/ 736820 h 743302"/>
                      <a:gd name="connsiteX6" fmla="*/ 63065 w 2791362"/>
                      <a:gd name="connsiteY6" fmla="*/ 238681 h 743302"/>
                      <a:gd name="connsiteX7" fmla="*/ 379359 w 2791362"/>
                      <a:gd name="connsiteY7" fmla="*/ 92304 h 743302"/>
                      <a:gd name="connsiteX0" fmla="*/ 379359 w 3363253"/>
                      <a:gd name="connsiteY0" fmla="*/ 327294 h 978292"/>
                      <a:gd name="connsiteX1" fmla="*/ 1350152 w 3363253"/>
                      <a:gd name="connsiteY1" fmla="*/ 583792 h 978292"/>
                      <a:gd name="connsiteX2" fmla="*/ 2761259 w 3363253"/>
                      <a:gd name="connsiteY2" fmla="*/ 239071 h 978292"/>
                      <a:gd name="connsiteX3" fmla="*/ 3361322 w 3363253"/>
                      <a:gd name="connsiteY3" fmla="*/ 7290 h 978292"/>
                      <a:gd name="connsiteX4" fmla="*/ 2589578 w 3363253"/>
                      <a:gd name="connsiteY4" fmla="*/ 514115 h 978292"/>
                      <a:gd name="connsiteX5" fmla="*/ 1543076 w 3363253"/>
                      <a:gd name="connsiteY5" fmla="*/ 971810 h 978292"/>
                      <a:gd name="connsiteX6" fmla="*/ 63065 w 3363253"/>
                      <a:gd name="connsiteY6" fmla="*/ 473671 h 978292"/>
                      <a:gd name="connsiteX7" fmla="*/ 379359 w 3363253"/>
                      <a:gd name="connsiteY7" fmla="*/ 327294 h 978292"/>
                      <a:gd name="connsiteX0" fmla="*/ 379359 w 2853885"/>
                      <a:gd name="connsiteY0" fmla="*/ 88806 h 739804"/>
                      <a:gd name="connsiteX1" fmla="*/ 1350152 w 2853885"/>
                      <a:gd name="connsiteY1" fmla="*/ 345304 h 739804"/>
                      <a:gd name="connsiteX2" fmla="*/ 2761259 w 2853885"/>
                      <a:gd name="connsiteY2" fmla="*/ 583 h 739804"/>
                      <a:gd name="connsiteX3" fmla="*/ 2589578 w 2853885"/>
                      <a:gd name="connsiteY3" fmla="*/ 275627 h 739804"/>
                      <a:gd name="connsiteX4" fmla="*/ 1543076 w 2853885"/>
                      <a:gd name="connsiteY4" fmla="*/ 733322 h 739804"/>
                      <a:gd name="connsiteX5" fmla="*/ 63065 w 2853885"/>
                      <a:gd name="connsiteY5" fmla="*/ 235183 h 739804"/>
                      <a:gd name="connsiteX6" fmla="*/ 379359 w 2853885"/>
                      <a:gd name="connsiteY6" fmla="*/ 88806 h 739804"/>
                      <a:gd name="connsiteX0" fmla="*/ 379359 w 2638303"/>
                      <a:gd name="connsiteY0" fmla="*/ 136221 h 787219"/>
                      <a:gd name="connsiteX1" fmla="*/ 1350152 w 2638303"/>
                      <a:gd name="connsiteY1" fmla="*/ 392719 h 787219"/>
                      <a:gd name="connsiteX2" fmla="*/ 2101983 w 2638303"/>
                      <a:gd name="connsiteY2" fmla="*/ 457 h 787219"/>
                      <a:gd name="connsiteX3" fmla="*/ 2589578 w 2638303"/>
                      <a:gd name="connsiteY3" fmla="*/ 323042 h 787219"/>
                      <a:gd name="connsiteX4" fmla="*/ 1543076 w 2638303"/>
                      <a:gd name="connsiteY4" fmla="*/ 780737 h 787219"/>
                      <a:gd name="connsiteX5" fmla="*/ 63065 w 2638303"/>
                      <a:gd name="connsiteY5" fmla="*/ 282598 h 787219"/>
                      <a:gd name="connsiteX6" fmla="*/ 379359 w 2638303"/>
                      <a:gd name="connsiteY6" fmla="*/ 136221 h 787219"/>
                      <a:gd name="connsiteX0" fmla="*/ 390931 w 2644581"/>
                      <a:gd name="connsiteY0" fmla="*/ 135891 h 786889"/>
                      <a:gd name="connsiteX1" fmla="*/ 1864745 w 2644581"/>
                      <a:gd name="connsiteY1" fmla="*/ 282184 h 786889"/>
                      <a:gd name="connsiteX2" fmla="*/ 2113555 w 2644581"/>
                      <a:gd name="connsiteY2" fmla="*/ 127 h 786889"/>
                      <a:gd name="connsiteX3" fmla="*/ 2601150 w 2644581"/>
                      <a:gd name="connsiteY3" fmla="*/ 322712 h 786889"/>
                      <a:gd name="connsiteX4" fmla="*/ 1554648 w 2644581"/>
                      <a:gd name="connsiteY4" fmla="*/ 780407 h 786889"/>
                      <a:gd name="connsiteX5" fmla="*/ 74637 w 2644581"/>
                      <a:gd name="connsiteY5" fmla="*/ 282268 h 786889"/>
                      <a:gd name="connsiteX6" fmla="*/ 390931 w 2644581"/>
                      <a:gd name="connsiteY6" fmla="*/ 135891 h 786889"/>
                      <a:gd name="connsiteX0" fmla="*/ 390931 w 2581353"/>
                      <a:gd name="connsiteY0" fmla="*/ 143518 h 803668"/>
                      <a:gd name="connsiteX1" fmla="*/ 1864745 w 2581353"/>
                      <a:gd name="connsiteY1" fmla="*/ 289811 h 803668"/>
                      <a:gd name="connsiteX2" fmla="*/ 2113555 w 2581353"/>
                      <a:gd name="connsiteY2" fmla="*/ 7754 h 803668"/>
                      <a:gd name="connsiteX3" fmla="*/ 2534243 w 2581353"/>
                      <a:gd name="connsiteY3" fmla="*/ 657112 h 803668"/>
                      <a:gd name="connsiteX4" fmla="*/ 1554648 w 2581353"/>
                      <a:gd name="connsiteY4" fmla="*/ 788034 h 803668"/>
                      <a:gd name="connsiteX5" fmla="*/ 74637 w 2581353"/>
                      <a:gd name="connsiteY5" fmla="*/ 289895 h 803668"/>
                      <a:gd name="connsiteX6" fmla="*/ 390931 w 2581353"/>
                      <a:gd name="connsiteY6" fmla="*/ 143518 h 803668"/>
                      <a:gd name="connsiteX0" fmla="*/ 377783 w 2575552"/>
                      <a:gd name="connsiteY0" fmla="*/ 140759 h 800909"/>
                      <a:gd name="connsiteX1" fmla="*/ 1268685 w 2575552"/>
                      <a:gd name="connsiteY1" fmla="*/ 343536 h 800909"/>
                      <a:gd name="connsiteX2" fmla="*/ 2100407 w 2575552"/>
                      <a:gd name="connsiteY2" fmla="*/ 4995 h 800909"/>
                      <a:gd name="connsiteX3" fmla="*/ 2521095 w 2575552"/>
                      <a:gd name="connsiteY3" fmla="*/ 654353 h 800909"/>
                      <a:gd name="connsiteX4" fmla="*/ 1541500 w 2575552"/>
                      <a:gd name="connsiteY4" fmla="*/ 785275 h 800909"/>
                      <a:gd name="connsiteX5" fmla="*/ 61489 w 2575552"/>
                      <a:gd name="connsiteY5" fmla="*/ 287136 h 800909"/>
                      <a:gd name="connsiteX6" fmla="*/ 377783 w 2575552"/>
                      <a:gd name="connsiteY6" fmla="*/ 140759 h 800909"/>
                      <a:gd name="connsiteX0" fmla="*/ 377783 w 2575552"/>
                      <a:gd name="connsiteY0" fmla="*/ 140759 h 661956"/>
                      <a:gd name="connsiteX1" fmla="*/ 1268685 w 2575552"/>
                      <a:gd name="connsiteY1" fmla="*/ 343536 h 661956"/>
                      <a:gd name="connsiteX2" fmla="*/ 2100407 w 2575552"/>
                      <a:gd name="connsiteY2" fmla="*/ 4995 h 661956"/>
                      <a:gd name="connsiteX3" fmla="*/ 2521095 w 2575552"/>
                      <a:gd name="connsiteY3" fmla="*/ 654353 h 661956"/>
                      <a:gd name="connsiteX4" fmla="*/ 724542 w 2575552"/>
                      <a:gd name="connsiteY4" fmla="*/ 592900 h 661956"/>
                      <a:gd name="connsiteX5" fmla="*/ 61489 w 2575552"/>
                      <a:gd name="connsiteY5" fmla="*/ 287136 h 661956"/>
                      <a:gd name="connsiteX6" fmla="*/ 377783 w 2575552"/>
                      <a:gd name="connsiteY6" fmla="*/ 140759 h 661956"/>
                      <a:gd name="connsiteX0" fmla="*/ 377783 w 2503813"/>
                      <a:gd name="connsiteY0" fmla="*/ 136405 h 597137"/>
                      <a:gd name="connsiteX1" fmla="*/ 1268685 w 2503813"/>
                      <a:gd name="connsiteY1" fmla="*/ 339182 h 597137"/>
                      <a:gd name="connsiteX2" fmla="*/ 2100407 w 2503813"/>
                      <a:gd name="connsiteY2" fmla="*/ 641 h 597137"/>
                      <a:gd name="connsiteX3" fmla="*/ 2442448 w 2503813"/>
                      <a:gd name="connsiteY3" fmla="*/ 267674 h 597137"/>
                      <a:gd name="connsiteX4" fmla="*/ 724542 w 2503813"/>
                      <a:gd name="connsiteY4" fmla="*/ 588546 h 597137"/>
                      <a:gd name="connsiteX5" fmla="*/ 61489 w 2503813"/>
                      <a:gd name="connsiteY5" fmla="*/ 282782 h 597137"/>
                      <a:gd name="connsiteX6" fmla="*/ 377783 w 2503813"/>
                      <a:gd name="connsiteY6" fmla="*/ 136405 h 597137"/>
                      <a:gd name="connsiteX0" fmla="*/ 377783 w 2442448"/>
                      <a:gd name="connsiteY0" fmla="*/ 136693 h 597425"/>
                      <a:gd name="connsiteX1" fmla="*/ 1268685 w 2442448"/>
                      <a:gd name="connsiteY1" fmla="*/ 339470 h 597425"/>
                      <a:gd name="connsiteX2" fmla="*/ 2100407 w 2442448"/>
                      <a:gd name="connsiteY2" fmla="*/ 929 h 597425"/>
                      <a:gd name="connsiteX3" fmla="*/ 2442448 w 2442448"/>
                      <a:gd name="connsiteY3" fmla="*/ 267962 h 597425"/>
                      <a:gd name="connsiteX4" fmla="*/ 724542 w 2442448"/>
                      <a:gd name="connsiteY4" fmla="*/ 588834 h 597425"/>
                      <a:gd name="connsiteX5" fmla="*/ 61489 w 2442448"/>
                      <a:gd name="connsiteY5" fmla="*/ 283070 h 597425"/>
                      <a:gd name="connsiteX6" fmla="*/ 377783 w 2442448"/>
                      <a:gd name="connsiteY6" fmla="*/ 136693 h 597425"/>
                      <a:gd name="connsiteX0" fmla="*/ 32584 w 2097249"/>
                      <a:gd name="connsiteY0" fmla="*/ 136693 h 597425"/>
                      <a:gd name="connsiteX1" fmla="*/ 923486 w 2097249"/>
                      <a:gd name="connsiteY1" fmla="*/ 339470 h 597425"/>
                      <a:gd name="connsiteX2" fmla="*/ 1755208 w 2097249"/>
                      <a:gd name="connsiteY2" fmla="*/ 929 h 597425"/>
                      <a:gd name="connsiteX3" fmla="*/ 2097249 w 2097249"/>
                      <a:gd name="connsiteY3" fmla="*/ 267962 h 597425"/>
                      <a:gd name="connsiteX4" fmla="*/ 379343 w 2097249"/>
                      <a:gd name="connsiteY4" fmla="*/ 588834 h 597425"/>
                      <a:gd name="connsiteX5" fmla="*/ 32584 w 2097249"/>
                      <a:gd name="connsiteY5" fmla="*/ 136693 h 597425"/>
                      <a:gd name="connsiteX0" fmla="*/ 255037 w 2319702"/>
                      <a:gd name="connsiteY0" fmla="*/ 136693 h 415655"/>
                      <a:gd name="connsiteX1" fmla="*/ 1145939 w 2319702"/>
                      <a:gd name="connsiteY1" fmla="*/ 339470 h 415655"/>
                      <a:gd name="connsiteX2" fmla="*/ 1977661 w 2319702"/>
                      <a:gd name="connsiteY2" fmla="*/ 929 h 415655"/>
                      <a:gd name="connsiteX3" fmla="*/ 2319702 w 2319702"/>
                      <a:gd name="connsiteY3" fmla="*/ 267962 h 415655"/>
                      <a:gd name="connsiteX4" fmla="*/ 166791 w 2319702"/>
                      <a:gd name="connsiteY4" fmla="*/ 400102 h 415655"/>
                      <a:gd name="connsiteX5" fmla="*/ 255037 w 2319702"/>
                      <a:gd name="connsiteY5" fmla="*/ 136693 h 415655"/>
                      <a:gd name="connsiteX0" fmla="*/ 263274 w 2327939"/>
                      <a:gd name="connsiteY0" fmla="*/ 135959 h 414921"/>
                      <a:gd name="connsiteX1" fmla="*/ 1351389 w 2327939"/>
                      <a:gd name="connsiteY1" fmla="*/ 222733 h 414921"/>
                      <a:gd name="connsiteX2" fmla="*/ 1985898 w 2327939"/>
                      <a:gd name="connsiteY2" fmla="*/ 195 h 414921"/>
                      <a:gd name="connsiteX3" fmla="*/ 2327939 w 2327939"/>
                      <a:gd name="connsiteY3" fmla="*/ 267228 h 414921"/>
                      <a:gd name="connsiteX4" fmla="*/ 175028 w 2327939"/>
                      <a:gd name="connsiteY4" fmla="*/ 399368 h 414921"/>
                      <a:gd name="connsiteX5" fmla="*/ 263274 w 2327939"/>
                      <a:gd name="connsiteY5" fmla="*/ 135959 h 414921"/>
                      <a:gd name="connsiteX0" fmla="*/ 248493 w 2313158"/>
                      <a:gd name="connsiteY0" fmla="*/ 135959 h 414921"/>
                      <a:gd name="connsiteX1" fmla="*/ 1336608 w 2313158"/>
                      <a:gd name="connsiteY1" fmla="*/ 222733 h 414921"/>
                      <a:gd name="connsiteX2" fmla="*/ 1971117 w 2313158"/>
                      <a:gd name="connsiteY2" fmla="*/ 195 h 414921"/>
                      <a:gd name="connsiteX3" fmla="*/ 2313158 w 2313158"/>
                      <a:gd name="connsiteY3" fmla="*/ 267228 h 414921"/>
                      <a:gd name="connsiteX4" fmla="*/ 160247 w 2313158"/>
                      <a:gd name="connsiteY4" fmla="*/ 399368 h 414921"/>
                      <a:gd name="connsiteX5" fmla="*/ 248493 w 2313158"/>
                      <a:gd name="connsiteY5" fmla="*/ 135959 h 414921"/>
                      <a:gd name="connsiteX0" fmla="*/ 248493 w 2313158"/>
                      <a:gd name="connsiteY0" fmla="*/ 135959 h 417871"/>
                      <a:gd name="connsiteX1" fmla="*/ 1336608 w 2313158"/>
                      <a:gd name="connsiteY1" fmla="*/ 222733 h 417871"/>
                      <a:gd name="connsiteX2" fmla="*/ 1971117 w 2313158"/>
                      <a:gd name="connsiteY2" fmla="*/ 195 h 417871"/>
                      <a:gd name="connsiteX3" fmla="*/ 2313158 w 2313158"/>
                      <a:gd name="connsiteY3" fmla="*/ 267228 h 417871"/>
                      <a:gd name="connsiteX4" fmla="*/ 160247 w 2313158"/>
                      <a:gd name="connsiteY4" fmla="*/ 399368 h 417871"/>
                      <a:gd name="connsiteX5" fmla="*/ 248493 w 2313158"/>
                      <a:gd name="connsiteY5" fmla="*/ 135959 h 417871"/>
                      <a:gd name="connsiteX0" fmla="*/ 248493 w 2549589"/>
                      <a:gd name="connsiteY0" fmla="*/ 135959 h 417871"/>
                      <a:gd name="connsiteX1" fmla="*/ 1336608 w 2549589"/>
                      <a:gd name="connsiteY1" fmla="*/ 222733 h 417871"/>
                      <a:gd name="connsiteX2" fmla="*/ 1971117 w 2549589"/>
                      <a:gd name="connsiteY2" fmla="*/ 195 h 417871"/>
                      <a:gd name="connsiteX3" fmla="*/ 2313158 w 2549589"/>
                      <a:gd name="connsiteY3" fmla="*/ 267228 h 417871"/>
                      <a:gd name="connsiteX4" fmla="*/ 160247 w 2549589"/>
                      <a:gd name="connsiteY4" fmla="*/ 399368 h 417871"/>
                      <a:gd name="connsiteX5" fmla="*/ 248493 w 2549589"/>
                      <a:gd name="connsiteY5" fmla="*/ 135959 h 417871"/>
                      <a:gd name="connsiteX0" fmla="*/ 248493 w 2549589"/>
                      <a:gd name="connsiteY0" fmla="*/ 135959 h 402543"/>
                      <a:gd name="connsiteX1" fmla="*/ 1336608 w 2549589"/>
                      <a:gd name="connsiteY1" fmla="*/ 222733 h 402543"/>
                      <a:gd name="connsiteX2" fmla="*/ 1971117 w 2549589"/>
                      <a:gd name="connsiteY2" fmla="*/ 195 h 402543"/>
                      <a:gd name="connsiteX3" fmla="*/ 2313158 w 2549589"/>
                      <a:gd name="connsiteY3" fmla="*/ 267228 h 402543"/>
                      <a:gd name="connsiteX4" fmla="*/ 160247 w 2549589"/>
                      <a:gd name="connsiteY4" fmla="*/ 399368 h 402543"/>
                      <a:gd name="connsiteX5" fmla="*/ 248493 w 2549589"/>
                      <a:gd name="connsiteY5" fmla="*/ 135959 h 402543"/>
                      <a:gd name="connsiteX0" fmla="*/ 416275 w 2717371"/>
                      <a:gd name="connsiteY0" fmla="*/ 135959 h 426609"/>
                      <a:gd name="connsiteX1" fmla="*/ 1504390 w 2717371"/>
                      <a:gd name="connsiteY1" fmla="*/ 222733 h 426609"/>
                      <a:gd name="connsiteX2" fmla="*/ 2138899 w 2717371"/>
                      <a:gd name="connsiteY2" fmla="*/ 195 h 426609"/>
                      <a:gd name="connsiteX3" fmla="*/ 2480940 w 2717371"/>
                      <a:gd name="connsiteY3" fmla="*/ 267228 h 426609"/>
                      <a:gd name="connsiteX4" fmla="*/ 328029 w 2717371"/>
                      <a:gd name="connsiteY4" fmla="*/ 399368 h 426609"/>
                      <a:gd name="connsiteX5" fmla="*/ 416275 w 2717371"/>
                      <a:gd name="connsiteY5" fmla="*/ 135959 h 426609"/>
                      <a:gd name="connsiteX0" fmla="*/ 284265 w 2585361"/>
                      <a:gd name="connsiteY0" fmla="*/ 135959 h 406617"/>
                      <a:gd name="connsiteX1" fmla="*/ 1372380 w 2585361"/>
                      <a:gd name="connsiteY1" fmla="*/ 222733 h 406617"/>
                      <a:gd name="connsiteX2" fmla="*/ 2006889 w 2585361"/>
                      <a:gd name="connsiteY2" fmla="*/ 195 h 406617"/>
                      <a:gd name="connsiteX3" fmla="*/ 2348930 w 2585361"/>
                      <a:gd name="connsiteY3" fmla="*/ 267228 h 406617"/>
                      <a:gd name="connsiteX4" fmla="*/ 196019 w 2585361"/>
                      <a:gd name="connsiteY4" fmla="*/ 399368 h 406617"/>
                      <a:gd name="connsiteX5" fmla="*/ 284265 w 2585361"/>
                      <a:gd name="connsiteY5" fmla="*/ 135959 h 406617"/>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95694 w 2428891"/>
                      <a:gd name="connsiteY0" fmla="*/ 147589 h 420353"/>
                      <a:gd name="connsiteX1" fmla="*/ 1383809 w 2428891"/>
                      <a:gd name="connsiteY1" fmla="*/ 234363 h 420353"/>
                      <a:gd name="connsiteX2" fmla="*/ 2018318 w 2428891"/>
                      <a:gd name="connsiteY2" fmla="*/ 11825 h 420353"/>
                      <a:gd name="connsiteX3" fmla="*/ 2360359 w 2428891"/>
                      <a:gd name="connsiteY3" fmla="*/ 278858 h 420353"/>
                      <a:gd name="connsiteX4" fmla="*/ 207448 w 2428891"/>
                      <a:gd name="connsiteY4" fmla="*/ 410998 h 420353"/>
                      <a:gd name="connsiteX5" fmla="*/ 295694 w 2428891"/>
                      <a:gd name="connsiteY5" fmla="*/ 147589 h 420353"/>
                      <a:gd name="connsiteX0" fmla="*/ 581083 w 2291764"/>
                      <a:gd name="connsiteY0" fmla="*/ 97330 h 418136"/>
                      <a:gd name="connsiteX1" fmla="*/ 1246682 w 2291764"/>
                      <a:gd name="connsiteY1" fmla="*/ 234363 h 418136"/>
                      <a:gd name="connsiteX2" fmla="*/ 1881191 w 2291764"/>
                      <a:gd name="connsiteY2" fmla="*/ 11825 h 418136"/>
                      <a:gd name="connsiteX3" fmla="*/ 2223232 w 2291764"/>
                      <a:gd name="connsiteY3" fmla="*/ 278858 h 418136"/>
                      <a:gd name="connsiteX4" fmla="*/ 70321 w 2291764"/>
                      <a:gd name="connsiteY4" fmla="*/ 410998 h 418136"/>
                      <a:gd name="connsiteX5" fmla="*/ 581083 w 2291764"/>
                      <a:gd name="connsiteY5" fmla="*/ 97330 h 418136"/>
                      <a:gd name="connsiteX0" fmla="*/ 581083 w 2254300"/>
                      <a:gd name="connsiteY0" fmla="*/ 81542 h 400845"/>
                      <a:gd name="connsiteX1" fmla="*/ 1246682 w 2254300"/>
                      <a:gd name="connsiteY1" fmla="*/ 218575 h 400845"/>
                      <a:gd name="connsiteX2" fmla="*/ 1375042 w 2254300"/>
                      <a:gd name="connsiteY2" fmla="*/ 11373 h 400845"/>
                      <a:gd name="connsiteX3" fmla="*/ 2223232 w 2254300"/>
                      <a:gd name="connsiteY3" fmla="*/ 263070 h 400845"/>
                      <a:gd name="connsiteX4" fmla="*/ 70321 w 2254300"/>
                      <a:gd name="connsiteY4" fmla="*/ 395210 h 400845"/>
                      <a:gd name="connsiteX5" fmla="*/ 581083 w 2254300"/>
                      <a:gd name="connsiteY5" fmla="*/ 81542 h 40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4300" h="400845">
                        <a:moveTo>
                          <a:pt x="581083" y="81542"/>
                        </a:moveTo>
                        <a:cubicBezTo>
                          <a:pt x="764664" y="129541"/>
                          <a:pt x="1114356" y="230270"/>
                          <a:pt x="1246682" y="218575"/>
                        </a:cubicBezTo>
                        <a:cubicBezTo>
                          <a:pt x="1379009" y="206880"/>
                          <a:pt x="1302157" y="79268"/>
                          <a:pt x="1375042" y="11373"/>
                        </a:cubicBezTo>
                        <a:cubicBezTo>
                          <a:pt x="1447927" y="-56522"/>
                          <a:pt x="2440686" y="199097"/>
                          <a:pt x="2223232" y="263070"/>
                        </a:cubicBezTo>
                        <a:cubicBezTo>
                          <a:pt x="2005778" y="327043"/>
                          <a:pt x="344012" y="425465"/>
                          <a:pt x="70321" y="395210"/>
                        </a:cubicBezTo>
                        <a:cubicBezTo>
                          <a:pt x="-203370" y="364955"/>
                          <a:pt x="397502" y="33543"/>
                          <a:pt x="581083" y="81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4"/>
                  <p:cNvSpPr/>
                  <p:nvPr/>
                </p:nvSpPr>
                <p:spPr>
                  <a:xfrm rot="11658626">
                    <a:off x="4663434" y="4185122"/>
                    <a:ext cx="499888" cy="615208"/>
                  </a:xfrm>
                  <a:custGeom>
                    <a:avLst/>
                    <a:gdLst>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492570"/>
                      <a:gd name="connsiteY0" fmla="*/ 533400 h 1066800"/>
                      <a:gd name="connsiteX1" fmla="*/ 685800 w 1492570"/>
                      <a:gd name="connsiteY1" fmla="*/ 0 h 1066800"/>
                      <a:gd name="connsiteX2" fmla="*/ 1371600 w 1492570"/>
                      <a:gd name="connsiteY2" fmla="*/ 533400 h 1066800"/>
                      <a:gd name="connsiteX3" fmla="*/ 685800 w 1492570"/>
                      <a:gd name="connsiteY3" fmla="*/ 1066800 h 1066800"/>
                      <a:gd name="connsiteX4" fmla="*/ 0 w 1492570"/>
                      <a:gd name="connsiteY4" fmla="*/ 533400 h 1066800"/>
                      <a:gd name="connsiteX0" fmla="*/ 0 w 1486433"/>
                      <a:gd name="connsiteY0" fmla="*/ 533961 h 1068185"/>
                      <a:gd name="connsiteX1" fmla="*/ 685800 w 1486433"/>
                      <a:gd name="connsiteY1" fmla="*/ 561 h 1068185"/>
                      <a:gd name="connsiteX2" fmla="*/ 1380226 w 1486433"/>
                      <a:gd name="connsiteY2" fmla="*/ 430444 h 1068185"/>
                      <a:gd name="connsiteX3" fmla="*/ 685800 w 1486433"/>
                      <a:gd name="connsiteY3" fmla="*/ 1067361 h 1068185"/>
                      <a:gd name="connsiteX4" fmla="*/ 0 w 1486433"/>
                      <a:gd name="connsiteY4" fmla="*/ 533961 h 1068185"/>
                      <a:gd name="connsiteX0" fmla="*/ 136262 w 1622695"/>
                      <a:gd name="connsiteY0" fmla="*/ 533961 h 1067877"/>
                      <a:gd name="connsiteX1" fmla="*/ 822062 w 1622695"/>
                      <a:gd name="connsiteY1" fmla="*/ 561 h 1067877"/>
                      <a:gd name="connsiteX2" fmla="*/ 1516488 w 1622695"/>
                      <a:gd name="connsiteY2" fmla="*/ 430444 h 1067877"/>
                      <a:gd name="connsiteX3" fmla="*/ 822062 w 1622695"/>
                      <a:gd name="connsiteY3" fmla="*/ 1067361 h 1067877"/>
                      <a:gd name="connsiteX4" fmla="*/ 136262 w 1622695"/>
                      <a:gd name="connsiteY4" fmla="*/ 533961 h 1067877"/>
                      <a:gd name="connsiteX0" fmla="*/ 119863 w 1606296"/>
                      <a:gd name="connsiteY0" fmla="*/ 533961 h 1068185"/>
                      <a:gd name="connsiteX1" fmla="*/ 805663 w 1606296"/>
                      <a:gd name="connsiteY1" fmla="*/ 561 h 1068185"/>
                      <a:gd name="connsiteX2" fmla="*/ 1500089 w 1606296"/>
                      <a:gd name="connsiteY2" fmla="*/ 430444 h 1068185"/>
                      <a:gd name="connsiteX3" fmla="*/ 805663 w 1606296"/>
                      <a:gd name="connsiteY3" fmla="*/ 1067361 h 1068185"/>
                      <a:gd name="connsiteX4" fmla="*/ 119863 w 1606296"/>
                      <a:gd name="connsiteY4" fmla="*/ 533961 h 1068185"/>
                      <a:gd name="connsiteX0" fmla="*/ 91252 w 1577685"/>
                      <a:gd name="connsiteY0" fmla="*/ 533961 h 1067839"/>
                      <a:gd name="connsiteX1" fmla="*/ 777052 w 1577685"/>
                      <a:gd name="connsiteY1" fmla="*/ 561 h 1067839"/>
                      <a:gd name="connsiteX2" fmla="*/ 1471478 w 1577685"/>
                      <a:gd name="connsiteY2" fmla="*/ 430444 h 1067839"/>
                      <a:gd name="connsiteX3" fmla="*/ 777052 w 1577685"/>
                      <a:gd name="connsiteY3" fmla="*/ 1067361 h 1067839"/>
                      <a:gd name="connsiteX4" fmla="*/ 91252 w 1577685"/>
                      <a:gd name="connsiteY4" fmla="*/ 533961 h 1067839"/>
                      <a:gd name="connsiteX0" fmla="*/ 97023 w 1504750"/>
                      <a:gd name="connsiteY0" fmla="*/ 395458 h 1066948"/>
                      <a:gd name="connsiteX1" fmla="*/ 705185 w 1504750"/>
                      <a:gd name="connsiteY1" fmla="*/ 81 h 1066948"/>
                      <a:gd name="connsiteX2" fmla="*/ 1399611 w 1504750"/>
                      <a:gd name="connsiteY2" fmla="*/ 429964 h 1066948"/>
                      <a:gd name="connsiteX3" fmla="*/ 705185 w 1504750"/>
                      <a:gd name="connsiteY3" fmla="*/ 1066881 h 1066948"/>
                      <a:gd name="connsiteX4" fmla="*/ 97023 w 1504750"/>
                      <a:gd name="connsiteY4" fmla="*/ 395458 h 1066948"/>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6035 w 1427265"/>
                      <a:gd name="connsiteY0" fmla="*/ 395377 h 1066800"/>
                      <a:gd name="connsiteX1" fmla="*/ 704197 w 1427265"/>
                      <a:gd name="connsiteY1" fmla="*/ 0 h 1066800"/>
                      <a:gd name="connsiteX2" fmla="*/ 1329611 w 1427265"/>
                      <a:gd name="connsiteY2" fmla="*/ 395377 h 1066800"/>
                      <a:gd name="connsiteX3" fmla="*/ 704197 w 1427265"/>
                      <a:gd name="connsiteY3" fmla="*/ 1066800 h 1066800"/>
                      <a:gd name="connsiteX4" fmla="*/ 96035 w 1427265"/>
                      <a:gd name="connsiteY4" fmla="*/ 395377 h 1066800"/>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234672"/>
                      <a:gd name="connsiteY0" fmla="*/ 395377 h 409787"/>
                      <a:gd name="connsiteX1" fmla="*/ 608178 w 1234672"/>
                      <a:gd name="connsiteY1" fmla="*/ 0 h 409787"/>
                      <a:gd name="connsiteX2" fmla="*/ 1233592 w 1234672"/>
                      <a:gd name="connsiteY2" fmla="*/ 395377 h 409787"/>
                      <a:gd name="connsiteX3" fmla="*/ 625431 w 1234672"/>
                      <a:gd name="connsiteY3" fmla="*/ 255917 h 409787"/>
                      <a:gd name="connsiteX4" fmla="*/ 16 w 1234672"/>
                      <a:gd name="connsiteY4" fmla="*/ 395377 h 409787"/>
                      <a:gd name="connsiteX0" fmla="*/ 6278 w 1240934"/>
                      <a:gd name="connsiteY0" fmla="*/ 395377 h 414831"/>
                      <a:gd name="connsiteX1" fmla="*/ 614440 w 1240934"/>
                      <a:gd name="connsiteY1" fmla="*/ 0 h 414831"/>
                      <a:gd name="connsiteX2" fmla="*/ 1239854 w 1240934"/>
                      <a:gd name="connsiteY2" fmla="*/ 395377 h 414831"/>
                      <a:gd name="connsiteX3" fmla="*/ 631693 w 1240934"/>
                      <a:gd name="connsiteY3" fmla="*/ 255917 h 414831"/>
                      <a:gd name="connsiteX4" fmla="*/ 317406 w 1240934"/>
                      <a:gd name="connsiteY4" fmla="*/ 344066 h 414831"/>
                      <a:gd name="connsiteX5" fmla="*/ 6278 w 1240934"/>
                      <a:gd name="connsiteY5" fmla="*/ 395377 h 414831"/>
                      <a:gd name="connsiteX0" fmla="*/ 43 w 1234699"/>
                      <a:gd name="connsiteY0" fmla="*/ 395377 h 739943"/>
                      <a:gd name="connsiteX1" fmla="*/ 608205 w 1234699"/>
                      <a:gd name="connsiteY1" fmla="*/ 0 h 739943"/>
                      <a:gd name="connsiteX2" fmla="*/ 1233619 w 1234699"/>
                      <a:gd name="connsiteY2" fmla="*/ 395377 h 739943"/>
                      <a:gd name="connsiteX3" fmla="*/ 625458 w 1234699"/>
                      <a:gd name="connsiteY3" fmla="*/ 255917 h 739943"/>
                      <a:gd name="connsiteX4" fmla="*/ 576449 w 1234699"/>
                      <a:gd name="connsiteY4" fmla="*/ 738389 h 739943"/>
                      <a:gd name="connsiteX5" fmla="*/ 43 w 1234699"/>
                      <a:gd name="connsiteY5" fmla="*/ 395377 h 739943"/>
                      <a:gd name="connsiteX0" fmla="*/ 43 w 1234699"/>
                      <a:gd name="connsiteY0" fmla="*/ 395377 h 1234144"/>
                      <a:gd name="connsiteX1" fmla="*/ 608205 w 1234699"/>
                      <a:gd name="connsiteY1" fmla="*/ 0 h 1234144"/>
                      <a:gd name="connsiteX2" fmla="*/ 1233619 w 1234699"/>
                      <a:gd name="connsiteY2" fmla="*/ 395377 h 1234144"/>
                      <a:gd name="connsiteX3" fmla="*/ 957055 w 1234699"/>
                      <a:gd name="connsiteY3" fmla="*/ 1230127 h 1234144"/>
                      <a:gd name="connsiteX4" fmla="*/ 576449 w 1234699"/>
                      <a:gd name="connsiteY4" fmla="*/ 738389 h 1234144"/>
                      <a:gd name="connsiteX5" fmla="*/ 43 w 1234699"/>
                      <a:gd name="connsiteY5" fmla="*/ 395377 h 1234144"/>
                      <a:gd name="connsiteX0" fmla="*/ 1 w 1234657"/>
                      <a:gd name="connsiteY0" fmla="*/ 395377 h 1230127"/>
                      <a:gd name="connsiteX1" fmla="*/ 608163 w 1234657"/>
                      <a:gd name="connsiteY1" fmla="*/ 0 h 1230127"/>
                      <a:gd name="connsiteX2" fmla="*/ 1233577 w 1234657"/>
                      <a:gd name="connsiteY2" fmla="*/ 395377 h 1230127"/>
                      <a:gd name="connsiteX3" fmla="*/ 957013 w 1234657"/>
                      <a:gd name="connsiteY3" fmla="*/ 1230127 h 1230127"/>
                      <a:gd name="connsiteX4" fmla="*/ 609570 w 1234657"/>
                      <a:gd name="connsiteY4" fmla="*/ 390456 h 1230127"/>
                      <a:gd name="connsiteX5" fmla="*/ 1 w 1234657"/>
                      <a:gd name="connsiteY5" fmla="*/ 395377 h 1230127"/>
                      <a:gd name="connsiteX0" fmla="*/ 1 w 1251890"/>
                      <a:gd name="connsiteY0" fmla="*/ 395377 h 1237254"/>
                      <a:gd name="connsiteX1" fmla="*/ 608163 w 1251890"/>
                      <a:gd name="connsiteY1" fmla="*/ 0 h 1237254"/>
                      <a:gd name="connsiteX2" fmla="*/ 1233577 w 1251890"/>
                      <a:gd name="connsiteY2" fmla="*/ 395377 h 1237254"/>
                      <a:gd name="connsiteX3" fmla="*/ 1073809 w 1251890"/>
                      <a:gd name="connsiteY3" fmla="*/ 773182 h 1237254"/>
                      <a:gd name="connsiteX4" fmla="*/ 957013 w 1251890"/>
                      <a:gd name="connsiteY4" fmla="*/ 1230127 h 1237254"/>
                      <a:gd name="connsiteX5" fmla="*/ 609570 w 1251890"/>
                      <a:gd name="connsiteY5" fmla="*/ 390456 h 1237254"/>
                      <a:gd name="connsiteX6" fmla="*/ 1 w 1251890"/>
                      <a:gd name="connsiteY6" fmla="*/ 395377 h 1237254"/>
                      <a:gd name="connsiteX0" fmla="*/ 1 w 1245528"/>
                      <a:gd name="connsiteY0" fmla="*/ 395377 h 1230233"/>
                      <a:gd name="connsiteX1" fmla="*/ 608163 w 1245528"/>
                      <a:gd name="connsiteY1" fmla="*/ 0 h 1230233"/>
                      <a:gd name="connsiteX2" fmla="*/ 1233577 w 1245528"/>
                      <a:gd name="connsiteY2" fmla="*/ 395377 h 1230233"/>
                      <a:gd name="connsiteX3" fmla="*/ 941168 w 1245528"/>
                      <a:gd name="connsiteY3" fmla="*/ 448445 h 1230233"/>
                      <a:gd name="connsiteX4" fmla="*/ 957013 w 1245528"/>
                      <a:gd name="connsiteY4" fmla="*/ 1230127 h 1230233"/>
                      <a:gd name="connsiteX5" fmla="*/ 609570 w 1245528"/>
                      <a:gd name="connsiteY5" fmla="*/ 390456 h 1230233"/>
                      <a:gd name="connsiteX6" fmla="*/ 1 w 1245528"/>
                      <a:gd name="connsiteY6" fmla="*/ 395377 h 1230233"/>
                      <a:gd name="connsiteX0" fmla="*/ 1 w 1245532"/>
                      <a:gd name="connsiteY0" fmla="*/ 395377 h 1033116"/>
                      <a:gd name="connsiteX1" fmla="*/ 608163 w 1245532"/>
                      <a:gd name="connsiteY1" fmla="*/ 0 h 1033116"/>
                      <a:gd name="connsiteX2" fmla="*/ 1233577 w 1245532"/>
                      <a:gd name="connsiteY2" fmla="*/ 395377 h 1033116"/>
                      <a:gd name="connsiteX3" fmla="*/ 941168 w 1245532"/>
                      <a:gd name="connsiteY3" fmla="*/ 448445 h 1033116"/>
                      <a:gd name="connsiteX4" fmla="*/ 658573 w 1245532"/>
                      <a:gd name="connsiteY4" fmla="*/ 1032965 h 1033116"/>
                      <a:gd name="connsiteX5" fmla="*/ 609570 w 1245532"/>
                      <a:gd name="connsiteY5" fmla="*/ 390456 h 1033116"/>
                      <a:gd name="connsiteX6" fmla="*/ 1 w 1245532"/>
                      <a:gd name="connsiteY6" fmla="*/ 395377 h 1033116"/>
                      <a:gd name="connsiteX0" fmla="*/ 3265 w 1248792"/>
                      <a:gd name="connsiteY0" fmla="*/ 395377 h 1033062"/>
                      <a:gd name="connsiteX1" fmla="*/ 611427 w 1248792"/>
                      <a:gd name="connsiteY1" fmla="*/ 0 h 1033062"/>
                      <a:gd name="connsiteX2" fmla="*/ 1236841 w 1248792"/>
                      <a:gd name="connsiteY2" fmla="*/ 395377 h 1033062"/>
                      <a:gd name="connsiteX3" fmla="*/ 944432 w 1248792"/>
                      <a:gd name="connsiteY3" fmla="*/ 448445 h 1033062"/>
                      <a:gd name="connsiteX4" fmla="*/ 661837 w 1248792"/>
                      <a:gd name="connsiteY4" fmla="*/ 1032965 h 1033062"/>
                      <a:gd name="connsiteX5" fmla="*/ 380718 w 1248792"/>
                      <a:gd name="connsiteY5" fmla="*/ 402053 h 1033062"/>
                      <a:gd name="connsiteX6" fmla="*/ 3265 w 1248792"/>
                      <a:gd name="connsiteY6" fmla="*/ 395377 h 1033062"/>
                      <a:gd name="connsiteX0" fmla="*/ 3265 w 1245698"/>
                      <a:gd name="connsiteY0" fmla="*/ 395377 h 1032988"/>
                      <a:gd name="connsiteX1" fmla="*/ 611427 w 1245698"/>
                      <a:gd name="connsiteY1" fmla="*/ 0 h 1032988"/>
                      <a:gd name="connsiteX2" fmla="*/ 1236841 w 1245698"/>
                      <a:gd name="connsiteY2" fmla="*/ 395377 h 1032988"/>
                      <a:gd name="connsiteX3" fmla="*/ 811791 w 1245698"/>
                      <a:gd name="connsiteY3" fmla="*/ 425250 h 1032988"/>
                      <a:gd name="connsiteX4" fmla="*/ 661837 w 1245698"/>
                      <a:gd name="connsiteY4" fmla="*/ 1032965 h 1032988"/>
                      <a:gd name="connsiteX5" fmla="*/ 380718 w 1245698"/>
                      <a:gd name="connsiteY5" fmla="*/ 402053 h 1032988"/>
                      <a:gd name="connsiteX6" fmla="*/ 3265 w 1245698"/>
                      <a:gd name="connsiteY6" fmla="*/ 395377 h 1032988"/>
                      <a:gd name="connsiteX0" fmla="*/ 3265 w 1245698"/>
                      <a:gd name="connsiteY0" fmla="*/ 395377 h 638778"/>
                      <a:gd name="connsiteX1" fmla="*/ 611427 w 1245698"/>
                      <a:gd name="connsiteY1" fmla="*/ 0 h 638778"/>
                      <a:gd name="connsiteX2" fmla="*/ 1236841 w 1245698"/>
                      <a:gd name="connsiteY2" fmla="*/ 395377 h 638778"/>
                      <a:gd name="connsiteX3" fmla="*/ 811791 w 1245698"/>
                      <a:gd name="connsiteY3" fmla="*/ 425250 h 638778"/>
                      <a:gd name="connsiteX4" fmla="*/ 661837 w 1245698"/>
                      <a:gd name="connsiteY4" fmla="*/ 638643 h 638778"/>
                      <a:gd name="connsiteX5" fmla="*/ 380718 w 1245698"/>
                      <a:gd name="connsiteY5" fmla="*/ 402053 h 638778"/>
                      <a:gd name="connsiteX6" fmla="*/ 3265 w 1245698"/>
                      <a:gd name="connsiteY6" fmla="*/ 395377 h 638778"/>
                      <a:gd name="connsiteX0" fmla="*/ 3265 w 1245698"/>
                      <a:gd name="connsiteY0" fmla="*/ 395377 h 532034"/>
                      <a:gd name="connsiteX1" fmla="*/ 611427 w 1245698"/>
                      <a:gd name="connsiteY1" fmla="*/ 0 h 532034"/>
                      <a:gd name="connsiteX2" fmla="*/ 1236841 w 1245698"/>
                      <a:gd name="connsiteY2" fmla="*/ 395377 h 532034"/>
                      <a:gd name="connsiteX3" fmla="*/ 811791 w 1245698"/>
                      <a:gd name="connsiteY3" fmla="*/ 425250 h 532034"/>
                      <a:gd name="connsiteX4" fmla="*/ 602892 w 1245698"/>
                      <a:gd name="connsiteY4" fmla="*/ 525255 h 532034"/>
                      <a:gd name="connsiteX5" fmla="*/ 380718 w 1245698"/>
                      <a:gd name="connsiteY5" fmla="*/ 402053 h 532034"/>
                      <a:gd name="connsiteX6" fmla="*/ 3265 w 1245698"/>
                      <a:gd name="connsiteY6" fmla="*/ 395377 h 532034"/>
                      <a:gd name="connsiteX0" fmla="*/ 1483 w 1238650"/>
                      <a:gd name="connsiteY0" fmla="*/ 116002 h 252659"/>
                      <a:gd name="connsiteX1" fmla="*/ 529062 w 1238650"/>
                      <a:gd name="connsiteY1" fmla="*/ 0 h 252659"/>
                      <a:gd name="connsiteX2" fmla="*/ 1235059 w 1238650"/>
                      <a:gd name="connsiteY2" fmla="*/ 116002 h 252659"/>
                      <a:gd name="connsiteX3" fmla="*/ 810009 w 1238650"/>
                      <a:gd name="connsiteY3" fmla="*/ 145875 h 252659"/>
                      <a:gd name="connsiteX4" fmla="*/ 601110 w 1238650"/>
                      <a:gd name="connsiteY4" fmla="*/ 245880 h 252659"/>
                      <a:gd name="connsiteX5" fmla="*/ 378936 w 1238650"/>
                      <a:gd name="connsiteY5" fmla="*/ 122678 h 252659"/>
                      <a:gd name="connsiteX6" fmla="*/ 1483 w 1238650"/>
                      <a:gd name="connsiteY6" fmla="*/ 116002 h 252659"/>
                      <a:gd name="connsiteX0" fmla="*/ 698 w 1660931"/>
                      <a:gd name="connsiteY0" fmla="*/ 1342 h 515400"/>
                      <a:gd name="connsiteX1" fmla="*/ 951343 w 1660931"/>
                      <a:gd name="connsiteY1" fmla="*/ 262741 h 515400"/>
                      <a:gd name="connsiteX2" fmla="*/ 1657340 w 1660931"/>
                      <a:gd name="connsiteY2" fmla="*/ 378743 h 515400"/>
                      <a:gd name="connsiteX3" fmla="*/ 1232290 w 1660931"/>
                      <a:gd name="connsiteY3" fmla="*/ 408616 h 515400"/>
                      <a:gd name="connsiteX4" fmla="*/ 1023391 w 1660931"/>
                      <a:gd name="connsiteY4" fmla="*/ 508621 h 515400"/>
                      <a:gd name="connsiteX5" fmla="*/ 801217 w 1660931"/>
                      <a:gd name="connsiteY5" fmla="*/ 385419 h 515400"/>
                      <a:gd name="connsiteX6" fmla="*/ 698 w 1660931"/>
                      <a:gd name="connsiteY6" fmla="*/ 1342 h 515400"/>
                      <a:gd name="connsiteX0" fmla="*/ 698 w 2384237"/>
                      <a:gd name="connsiteY0" fmla="*/ 89403 h 597571"/>
                      <a:gd name="connsiteX1" fmla="*/ 951343 w 2384237"/>
                      <a:gd name="connsiteY1" fmla="*/ 350802 h 597571"/>
                      <a:gd name="connsiteX2" fmla="*/ 2382598 w 2384237"/>
                      <a:gd name="connsiteY2" fmla="*/ 1180 h 597571"/>
                      <a:gd name="connsiteX3" fmla="*/ 1232290 w 2384237"/>
                      <a:gd name="connsiteY3" fmla="*/ 496677 h 597571"/>
                      <a:gd name="connsiteX4" fmla="*/ 1023391 w 2384237"/>
                      <a:gd name="connsiteY4" fmla="*/ 596682 h 597571"/>
                      <a:gd name="connsiteX5" fmla="*/ 801217 w 2384237"/>
                      <a:gd name="connsiteY5" fmla="*/ 473480 h 597571"/>
                      <a:gd name="connsiteX6" fmla="*/ 698 w 2384237"/>
                      <a:gd name="connsiteY6" fmla="*/ 89403 h 597571"/>
                      <a:gd name="connsiteX0" fmla="*/ 7057 w 2389155"/>
                      <a:gd name="connsiteY0" fmla="*/ 92284 h 600452"/>
                      <a:gd name="connsiteX1" fmla="*/ 1320332 w 2389155"/>
                      <a:gd name="connsiteY1" fmla="*/ 255657 h 600452"/>
                      <a:gd name="connsiteX2" fmla="*/ 2388957 w 2389155"/>
                      <a:gd name="connsiteY2" fmla="*/ 4061 h 600452"/>
                      <a:gd name="connsiteX3" fmla="*/ 1238649 w 2389155"/>
                      <a:gd name="connsiteY3" fmla="*/ 499558 h 600452"/>
                      <a:gd name="connsiteX4" fmla="*/ 1029750 w 2389155"/>
                      <a:gd name="connsiteY4" fmla="*/ 599563 h 600452"/>
                      <a:gd name="connsiteX5" fmla="*/ 807576 w 2389155"/>
                      <a:gd name="connsiteY5" fmla="*/ 476361 h 600452"/>
                      <a:gd name="connsiteX6" fmla="*/ 7057 w 2389155"/>
                      <a:gd name="connsiteY6" fmla="*/ 92284 h 600452"/>
                      <a:gd name="connsiteX0" fmla="*/ 892 w 2384211"/>
                      <a:gd name="connsiteY0" fmla="*/ 89496 h 597664"/>
                      <a:gd name="connsiteX1" fmla="*/ 971685 w 2384211"/>
                      <a:gd name="connsiteY1" fmla="*/ 345994 h 597664"/>
                      <a:gd name="connsiteX2" fmla="*/ 2382792 w 2384211"/>
                      <a:gd name="connsiteY2" fmla="*/ 1273 h 597664"/>
                      <a:gd name="connsiteX3" fmla="*/ 1232484 w 2384211"/>
                      <a:gd name="connsiteY3" fmla="*/ 496770 h 597664"/>
                      <a:gd name="connsiteX4" fmla="*/ 1023585 w 2384211"/>
                      <a:gd name="connsiteY4" fmla="*/ 596775 h 597664"/>
                      <a:gd name="connsiteX5" fmla="*/ 801411 w 2384211"/>
                      <a:gd name="connsiteY5" fmla="*/ 473573 h 597664"/>
                      <a:gd name="connsiteX6" fmla="*/ 892 w 2384211"/>
                      <a:gd name="connsiteY6" fmla="*/ 89496 h 597664"/>
                      <a:gd name="connsiteX0" fmla="*/ 892 w 2424191"/>
                      <a:gd name="connsiteY0" fmla="*/ 92304 h 669602"/>
                      <a:gd name="connsiteX1" fmla="*/ 971685 w 2424191"/>
                      <a:gd name="connsiteY1" fmla="*/ 348802 h 669602"/>
                      <a:gd name="connsiteX2" fmla="*/ 2382792 w 2424191"/>
                      <a:gd name="connsiteY2" fmla="*/ 4081 h 669602"/>
                      <a:gd name="connsiteX3" fmla="*/ 1957743 w 2424191"/>
                      <a:gd name="connsiteY3" fmla="*/ 631913 h 669602"/>
                      <a:gd name="connsiteX4" fmla="*/ 1023585 w 2424191"/>
                      <a:gd name="connsiteY4" fmla="*/ 599583 h 669602"/>
                      <a:gd name="connsiteX5" fmla="*/ 801411 w 2424191"/>
                      <a:gd name="connsiteY5" fmla="*/ 476381 h 669602"/>
                      <a:gd name="connsiteX6" fmla="*/ 892 w 2424191"/>
                      <a:gd name="connsiteY6" fmla="*/ 92304 h 669602"/>
                      <a:gd name="connsiteX0" fmla="*/ 228992 w 2652291"/>
                      <a:gd name="connsiteY0" fmla="*/ 92304 h 691231"/>
                      <a:gd name="connsiteX1" fmla="*/ 1199785 w 2652291"/>
                      <a:gd name="connsiteY1" fmla="*/ 348802 h 691231"/>
                      <a:gd name="connsiteX2" fmla="*/ 2610892 w 2652291"/>
                      <a:gd name="connsiteY2" fmla="*/ 4081 h 691231"/>
                      <a:gd name="connsiteX3" fmla="*/ 2185843 w 2652291"/>
                      <a:gd name="connsiteY3" fmla="*/ 631913 h 691231"/>
                      <a:gd name="connsiteX4" fmla="*/ 1251685 w 2652291"/>
                      <a:gd name="connsiteY4" fmla="*/ 599583 h 691231"/>
                      <a:gd name="connsiteX5" fmla="*/ 1029511 w 2652291"/>
                      <a:gd name="connsiteY5" fmla="*/ 476381 h 691231"/>
                      <a:gd name="connsiteX6" fmla="*/ 57841 w 2652291"/>
                      <a:gd name="connsiteY6" fmla="*/ 680941 h 691231"/>
                      <a:gd name="connsiteX7" fmla="*/ 228992 w 2652291"/>
                      <a:gd name="connsiteY7" fmla="*/ 92304 h 691231"/>
                      <a:gd name="connsiteX0" fmla="*/ 228992 w 2652291"/>
                      <a:gd name="connsiteY0" fmla="*/ 92304 h 714682"/>
                      <a:gd name="connsiteX1" fmla="*/ 1199785 w 2652291"/>
                      <a:gd name="connsiteY1" fmla="*/ 348802 h 714682"/>
                      <a:gd name="connsiteX2" fmla="*/ 2610892 w 2652291"/>
                      <a:gd name="connsiteY2" fmla="*/ 4081 h 714682"/>
                      <a:gd name="connsiteX3" fmla="*/ 2185843 w 2652291"/>
                      <a:gd name="connsiteY3" fmla="*/ 631913 h 714682"/>
                      <a:gd name="connsiteX4" fmla="*/ 1251685 w 2652291"/>
                      <a:gd name="connsiteY4" fmla="*/ 599583 h 714682"/>
                      <a:gd name="connsiteX5" fmla="*/ 767613 w 2652291"/>
                      <a:gd name="connsiteY5" fmla="*/ 687137 h 714682"/>
                      <a:gd name="connsiteX6" fmla="*/ 57841 w 2652291"/>
                      <a:gd name="connsiteY6" fmla="*/ 680941 h 714682"/>
                      <a:gd name="connsiteX7" fmla="*/ 228992 w 2652291"/>
                      <a:gd name="connsiteY7" fmla="*/ 92304 h 714682"/>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767613 w 2650572"/>
                      <a:gd name="connsiteY5" fmla="*/ 687137 h 739238"/>
                      <a:gd name="connsiteX6" fmla="*/ 57841 w 2650572"/>
                      <a:gd name="connsiteY6" fmla="*/ 680941 h 739238"/>
                      <a:gd name="connsiteX7" fmla="*/ 228992 w 2650572"/>
                      <a:gd name="connsiteY7" fmla="*/ 92304 h 739238"/>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597363 w 2650572"/>
                      <a:gd name="connsiteY5" fmla="*/ 718743 h 739238"/>
                      <a:gd name="connsiteX6" fmla="*/ 57841 w 2650572"/>
                      <a:gd name="connsiteY6" fmla="*/ 680941 h 739238"/>
                      <a:gd name="connsiteX7" fmla="*/ 228992 w 2650572"/>
                      <a:gd name="connsiteY7" fmla="*/ 92304 h 739238"/>
                      <a:gd name="connsiteX0" fmla="*/ 387175 w 2808755"/>
                      <a:gd name="connsiteY0" fmla="*/ 92304 h 739464"/>
                      <a:gd name="connsiteX1" fmla="*/ 1357968 w 2808755"/>
                      <a:gd name="connsiteY1" fmla="*/ 348802 h 739464"/>
                      <a:gd name="connsiteX2" fmla="*/ 2769075 w 2808755"/>
                      <a:gd name="connsiteY2" fmla="*/ 4081 h 739464"/>
                      <a:gd name="connsiteX3" fmla="*/ 2344026 w 2808755"/>
                      <a:gd name="connsiteY3" fmla="*/ 631913 h 739464"/>
                      <a:gd name="connsiteX4" fmla="*/ 1550892 w 2808755"/>
                      <a:gd name="connsiteY4" fmla="*/ 736820 h 739464"/>
                      <a:gd name="connsiteX5" fmla="*/ 755546 w 2808755"/>
                      <a:gd name="connsiteY5" fmla="*/ 718743 h 739464"/>
                      <a:gd name="connsiteX6" fmla="*/ 36016 w 2808755"/>
                      <a:gd name="connsiteY6" fmla="*/ 527025 h 739464"/>
                      <a:gd name="connsiteX7" fmla="*/ 387175 w 2808755"/>
                      <a:gd name="connsiteY7" fmla="*/ 92304 h 739464"/>
                      <a:gd name="connsiteX0" fmla="*/ 410515 w 2832095"/>
                      <a:gd name="connsiteY0" fmla="*/ 92304 h 745050"/>
                      <a:gd name="connsiteX1" fmla="*/ 1381308 w 2832095"/>
                      <a:gd name="connsiteY1" fmla="*/ 348802 h 745050"/>
                      <a:gd name="connsiteX2" fmla="*/ 2792415 w 2832095"/>
                      <a:gd name="connsiteY2" fmla="*/ 4081 h 745050"/>
                      <a:gd name="connsiteX3" fmla="*/ 2367366 w 2832095"/>
                      <a:gd name="connsiteY3" fmla="*/ 631913 h 745050"/>
                      <a:gd name="connsiteX4" fmla="*/ 1574232 w 2832095"/>
                      <a:gd name="connsiteY4" fmla="*/ 736820 h 745050"/>
                      <a:gd name="connsiteX5" fmla="*/ 59356 w 2832095"/>
                      <a:gd name="connsiteY5" fmla="*/ 527025 h 745050"/>
                      <a:gd name="connsiteX6" fmla="*/ 410515 w 2832095"/>
                      <a:gd name="connsiteY6" fmla="*/ 92304 h 745050"/>
                      <a:gd name="connsiteX0" fmla="*/ 379359 w 2800939"/>
                      <a:gd name="connsiteY0" fmla="*/ 92304 h 745050"/>
                      <a:gd name="connsiteX1" fmla="*/ 1350152 w 2800939"/>
                      <a:gd name="connsiteY1" fmla="*/ 348802 h 745050"/>
                      <a:gd name="connsiteX2" fmla="*/ 2761259 w 2800939"/>
                      <a:gd name="connsiteY2" fmla="*/ 4081 h 745050"/>
                      <a:gd name="connsiteX3" fmla="*/ 2336210 w 2800939"/>
                      <a:gd name="connsiteY3" fmla="*/ 631913 h 745050"/>
                      <a:gd name="connsiteX4" fmla="*/ 1543076 w 2800939"/>
                      <a:gd name="connsiteY4" fmla="*/ 736820 h 745050"/>
                      <a:gd name="connsiteX5" fmla="*/ 63065 w 2800939"/>
                      <a:gd name="connsiteY5" fmla="*/ 238681 h 745050"/>
                      <a:gd name="connsiteX6" fmla="*/ 379359 w 2800939"/>
                      <a:gd name="connsiteY6" fmla="*/ 92304 h 745050"/>
                      <a:gd name="connsiteX0" fmla="*/ 379359 w 2791362"/>
                      <a:gd name="connsiteY0" fmla="*/ 92304 h 743302"/>
                      <a:gd name="connsiteX1" fmla="*/ 1350152 w 2791362"/>
                      <a:gd name="connsiteY1" fmla="*/ 348802 h 743302"/>
                      <a:gd name="connsiteX2" fmla="*/ 2761259 w 2791362"/>
                      <a:gd name="connsiteY2" fmla="*/ 4081 h 743302"/>
                      <a:gd name="connsiteX3" fmla="*/ 2336210 w 2791362"/>
                      <a:gd name="connsiteY3" fmla="*/ 631913 h 743302"/>
                      <a:gd name="connsiteX4" fmla="*/ 2589578 w 2791362"/>
                      <a:gd name="connsiteY4" fmla="*/ 279125 h 743302"/>
                      <a:gd name="connsiteX5" fmla="*/ 1543076 w 2791362"/>
                      <a:gd name="connsiteY5" fmla="*/ 736820 h 743302"/>
                      <a:gd name="connsiteX6" fmla="*/ 63065 w 2791362"/>
                      <a:gd name="connsiteY6" fmla="*/ 238681 h 743302"/>
                      <a:gd name="connsiteX7" fmla="*/ 379359 w 2791362"/>
                      <a:gd name="connsiteY7" fmla="*/ 92304 h 743302"/>
                      <a:gd name="connsiteX0" fmla="*/ 379359 w 3363253"/>
                      <a:gd name="connsiteY0" fmla="*/ 327294 h 978292"/>
                      <a:gd name="connsiteX1" fmla="*/ 1350152 w 3363253"/>
                      <a:gd name="connsiteY1" fmla="*/ 583792 h 978292"/>
                      <a:gd name="connsiteX2" fmla="*/ 2761259 w 3363253"/>
                      <a:gd name="connsiteY2" fmla="*/ 239071 h 978292"/>
                      <a:gd name="connsiteX3" fmla="*/ 3361322 w 3363253"/>
                      <a:gd name="connsiteY3" fmla="*/ 7290 h 978292"/>
                      <a:gd name="connsiteX4" fmla="*/ 2589578 w 3363253"/>
                      <a:gd name="connsiteY4" fmla="*/ 514115 h 978292"/>
                      <a:gd name="connsiteX5" fmla="*/ 1543076 w 3363253"/>
                      <a:gd name="connsiteY5" fmla="*/ 971810 h 978292"/>
                      <a:gd name="connsiteX6" fmla="*/ 63065 w 3363253"/>
                      <a:gd name="connsiteY6" fmla="*/ 473671 h 978292"/>
                      <a:gd name="connsiteX7" fmla="*/ 379359 w 3363253"/>
                      <a:gd name="connsiteY7" fmla="*/ 327294 h 978292"/>
                      <a:gd name="connsiteX0" fmla="*/ 379359 w 2853885"/>
                      <a:gd name="connsiteY0" fmla="*/ 88806 h 739804"/>
                      <a:gd name="connsiteX1" fmla="*/ 1350152 w 2853885"/>
                      <a:gd name="connsiteY1" fmla="*/ 345304 h 739804"/>
                      <a:gd name="connsiteX2" fmla="*/ 2761259 w 2853885"/>
                      <a:gd name="connsiteY2" fmla="*/ 583 h 739804"/>
                      <a:gd name="connsiteX3" fmla="*/ 2589578 w 2853885"/>
                      <a:gd name="connsiteY3" fmla="*/ 275627 h 739804"/>
                      <a:gd name="connsiteX4" fmla="*/ 1543076 w 2853885"/>
                      <a:gd name="connsiteY4" fmla="*/ 733322 h 739804"/>
                      <a:gd name="connsiteX5" fmla="*/ 63065 w 2853885"/>
                      <a:gd name="connsiteY5" fmla="*/ 235183 h 739804"/>
                      <a:gd name="connsiteX6" fmla="*/ 379359 w 2853885"/>
                      <a:gd name="connsiteY6" fmla="*/ 88806 h 739804"/>
                      <a:gd name="connsiteX0" fmla="*/ 379359 w 2638303"/>
                      <a:gd name="connsiteY0" fmla="*/ 136221 h 787219"/>
                      <a:gd name="connsiteX1" fmla="*/ 1350152 w 2638303"/>
                      <a:gd name="connsiteY1" fmla="*/ 392719 h 787219"/>
                      <a:gd name="connsiteX2" fmla="*/ 2101983 w 2638303"/>
                      <a:gd name="connsiteY2" fmla="*/ 457 h 787219"/>
                      <a:gd name="connsiteX3" fmla="*/ 2589578 w 2638303"/>
                      <a:gd name="connsiteY3" fmla="*/ 323042 h 787219"/>
                      <a:gd name="connsiteX4" fmla="*/ 1543076 w 2638303"/>
                      <a:gd name="connsiteY4" fmla="*/ 780737 h 787219"/>
                      <a:gd name="connsiteX5" fmla="*/ 63065 w 2638303"/>
                      <a:gd name="connsiteY5" fmla="*/ 282598 h 787219"/>
                      <a:gd name="connsiteX6" fmla="*/ 379359 w 2638303"/>
                      <a:gd name="connsiteY6" fmla="*/ 136221 h 787219"/>
                      <a:gd name="connsiteX0" fmla="*/ 390931 w 2644581"/>
                      <a:gd name="connsiteY0" fmla="*/ 135891 h 786889"/>
                      <a:gd name="connsiteX1" fmla="*/ 1864745 w 2644581"/>
                      <a:gd name="connsiteY1" fmla="*/ 282184 h 786889"/>
                      <a:gd name="connsiteX2" fmla="*/ 2113555 w 2644581"/>
                      <a:gd name="connsiteY2" fmla="*/ 127 h 786889"/>
                      <a:gd name="connsiteX3" fmla="*/ 2601150 w 2644581"/>
                      <a:gd name="connsiteY3" fmla="*/ 322712 h 786889"/>
                      <a:gd name="connsiteX4" fmla="*/ 1554648 w 2644581"/>
                      <a:gd name="connsiteY4" fmla="*/ 780407 h 786889"/>
                      <a:gd name="connsiteX5" fmla="*/ 74637 w 2644581"/>
                      <a:gd name="connsiteY5" fmla="*/ 282268 h 786889"/>
                      <a:gd name="connsiteX6" fmla="*/ 390931 w 2644581"/>
                      <a:gd name="connsiteY6" fmla="*/ 135891 h 786889"/>
                      <a:gd name="connsiteX0" fmla="*/ 390931 w 2581353"/>
                      <a:gd name="connsiteY0" fmla="*/ 143518 h 803668"/>
                      <a:gd name="connsiteX1" fmla="*/ 1864745 w 2581353"/>
                      <a:gd name="connsiteY1" fmla="*/ 289811 h 803668"/>
                      <a:gd name="connsiteX2" fmla="*/ 2113555 w 2581353"/>
                      <a:gd name="connsiteY2" fmla="*/ 7754 h 803668"/>
                      <a:gd name="connsiteX3" fmla="*/ 2534243 w 2581353"/>
                      <a:gd name="connsiteY3" fmla="*/ 657112 h 803668"/>
                      <a:gd name="connsiteX4" fmla="*/ 1554648 w 2581353"/>
                      <a:gd name="connsiteY4" fmla="*/ 788034 h 803668"/>
                      <a:gd name="connsiteX5" fmla="*/ 74637 w 2581353"/>
                      <a:gd name="connsiteY5" fmla="*/ 289895 h 803668"/>
                      <a:gd name="connsiteX6" fmla="*/ 390931 w 2581353"/>
                      <a:gd name="connsiteY6" fmla="*/ 143518 h 803668"/>
                      <a:gd name="connsiteX0" fmla="*/ 377783 w 2575552"/>
                      <a:gd name="connsiteY0" fmla="*/ 140759 h 800909"/>
                      <a:gd name="connsiteX1" fmla="*/ 1268685 w 2575552"/>
                      <a:gd name="connsiteY1" fmla="*/ 343536 h 800909"/>
                      <a:gd name="connsiteX2" fmla="*/ 2100407 w 2575552"/>
                      <a:gd name="connsiteY2" fmla="*/ 4995 h 800909"/>
                      <a:gd name="connsiteX3" fmla="*/ 2521095 w 2575552"/>
                      <a:gd name="connsiteY3" fmla="*/ 654353 h 800909"/>
                      <a:gd name="connsiteX4" fmla="*/ 1541500 w 2575552"/>
                      <a:gd name="connsiteY4" fmla="*/ 785275 h 800909"/>
                      <a:gd name="connsiteX5" fmla="*/ 61489 w 2575552"/>
                      <a:gd name="connsiteY5" fmla="*/ 287136 h 800909"/>
                      <a:gd name="connsiteX6" fmla="*/ 377783 w 2575552"/>
                      <a:gd name="connsiteY6" fmla="*/ 140759 h 800909"/>
                      <a:gd name="connsiteX0" fmla="*/ 377783 w 2575552"/>
                      <a:gd name="connsiteY0" fmla="*/ 140759 h 661956"/>
                      <a:gd name="connsiteX1" fmla="*/ 1268685 w 2575552"/>
                      <a:gd name="connsiteY1" fmla="*/ 343536 h 661956"/>
                      <a:gd name="connsiteX2" fmla="*/ 2100407 w 2575552"/>
                      <a:gd name="connsiteY2" fmla="*/ 4995 h 661956"/>
                      <a:gd name="connsiteX3" fmla="*/ 2521095 w 2575552"/>
                      <a:gd name="connsiteY3" fmla="*/ 654353 h 661956"/>
                      <a:gd name="connsiteX4" fmla="*/ 724542 w 2575552"/>
                      <a:gd name="connsiteY4" fmla="*/ 592900 h 661956"/>
                      <a:gd name="connsiteX5" fmla="*/ 61489 w 2575552"/>
                      <a:gd name="connsiteY5" fmla="*/ 287136 h 661956"/>
                      <a:gd name="connsiteX6" fmla="*/ 377783 w 2575552"/>
                      <a:gd name="connsiteY6" fmla="*/ 140759 h 661956"/>
                      <a:gd name="connsiteX0" fmla="*/ 377783 w 2503813"/>
                      <a:gd name="connsiteY0" fmla="*/ 136405 h 597137"/>
                      <a:gd name="connsiteX1" fmla="*/ 1268685 w 2503813"/>
                      <a:gd name="connsiteY1" fmla="*/ 339182 h 597137"/>
                      <a:gd name="connsiteX2" fmla="*/ 2100407 w 2503813"/>
                      <a:gd name="connsiteY2" fmla="*/ 641 h 597137"/>
                      <a:gd name="connsiteX3" fmla="*/ 2442448 w 2503813"/>
                      <a:gd name="connsiteY3" fmla="*/ 267674 h 597137"/>
                      <a:gd name="connsiteX4" fmla="*/ 724542 w 2503813"/>
                      <a:gd name="connsiteY4" fmla="*/ 588546 h 597137"/>
                      <a:gd name="connsiteX5" fmla="*/ 61489 w 2503813"/>
                      <a:gd name="connsiteY5" fmla="*/ 282782 h 597137"/>
                      <a:gd name="connsiteX6" fmla="*/ 377783 w 2503813"/>
                      <a:gd name="connsiteY6" fmla="*/ 136405 h 597137"/>
                      <a:gd name="connsiteX0" fmla="*/ 377783 w 2442448"/>
                      <a:gd name="connsiteY0" fmla="*/ 136693 h 597425"/>
                      <a:gd name="connsiteX1" fmla="*/ 1268685 w 2442448"/>
                      <a:gd name="connsiteY1" fmla="*/ 339470 h 597425"/>
                      <a:gd name="connsiteX2" fmla="*/ 2100407 w 2442448"/>
                      <a:gd name="connsiteY2" fmla="*/ 929 h 597425"/>
                      <a:gd name="connsiteX3" fmla="*/ 2442448 w 2442448"/>
                      <a:gd name="connsiteY3" fmla="*/ 267962 h 597425"/>
                      <a:gd name="connsiteX4" fmla="*/ 724542 w 2442448"/>
                      <a:gd name="connsiteY4" fmla="*/ 588834 h 597425"/>
                      <a:gd name="connsiteX5" fmla="*/ 61489 w 2442448"/>
                      <a:gd name="connsiteY5" fmla="*/ 283070 h 597425"/>
                      <a:gd name="connsiteX6" fmla="*/ 377783 w 2442448"/>
                      <a:gd name="connsiteY6" fmla="*/ 136693 h 597425"/>
                      <a:gd name="connsiteX0" fmla="*/ 32584 w 2097249"/>
                      <a:gd name="connsiteY0" fmla="*/ 136693 h 597425"/>
                      <a:gd name="connsiteX1" fmla="*/ 923486 w 2097249"/>
                      <a:gd name="connsiteY1" fmla="*/ 339470 h 597425"/>
                      <a:gd name="connsiteX2" fmla="*/ 1755208 w 2097249"/>
                      <a:gd name="connsiteY2" fmla="*/ 929 h 597425"/>
                      <a:gd name="connsiteX3" fmla="*/ 2097249 w 2097249"/>
                      <a:gd name="connsiteY3" fmla="*/ 267962 h 597425"/>
                      <a:gd name="connsiteX4" fmla="*/ 379343 w 2097249"/>
                      <a:gd name="connsiteY4" fmla="*/ 588834 h 597425"/>
                      <a:gd name="connsiteX5" fmla="*/ 32584 w 2097249"/>
                      <a:gd name="connsiteY5" fmla="*/ 136693 h 597425"/>
                      <a:gd name="connsiteX0" fmla="*/ 255037 w 2319702"/>
                      <a:gd name="connsiteY0" fmla="*/ 136693 h 415655"/>
                      <a:gd name="connsiteX1" fmla="*/ 1145939 w 2319702"/>
                      <a:gd name="connsiteY1" fmla="*/ 339470 h 415655"/>
                      <a:gd name="connsiteX2" fmla="*/ 1977661 w 2319702"/>
                      <a:gd name="connsiteY2" fmla="*/ 929 h 415655"/>
                      <a:gd name="connsiteX3" fmla="*/ 2319702 w 2319702"/>
                      <a:gd name="connsiteY3" fmla="*/ 267962 h 415655"/>
                      <a:gd name="connsiteX4" fmla="*/ 166791 w 2319702"/>
                      <a:gd name="connsiteY4" fmla="*/ 400102 h 415655"/>
                      <a:gd name="connsiteX5" fmla="*/ 255037 w 2319702"/>
                      <a:gd name="connsiteY5" fmla="*/ 136693 h 415655"/>
                      <a:gd name="connsiteX0" fmla="*/ 263274 w 2327939"/>
                      <a:gd name="connsiteY0" fmla="*/ 135959 h 414921"/>
                      <a:gd name="connsiteX1" fmla="*/ 1351389 w 2327939"/>
                      <a:gd name="connsiteY1" fmla="*/ 222733 h 414921"/>
                      <a:gd name="connsiteX2" fmla="*/ 1985898 w 2327939"/>
                      <a:gd name="connsiteY2" fmla="*/ 195 h 414921"/>
                      <a:gd name="connsiteX3" fmla="*/ 2327939 w 2327939"/>
                      <a:gd name="connsiteY3" fmla="*/ 267228 h 414921"/>
                      <a:gd name="connsiteX4" fmla="*/ 175028 w 2327939"/>
                      <a:gd name="connsiteY4" fmla="*/ 399368 h 414921"/>
                      <a:gd name="connsiteX5" fmla="*/ 263274 w 2327939"/>
                      <a:gd name="connsiteY5" fmla="*/ 135959 h 414921"/>
                      <a:gd name="connsiteX0" fmla="*/ 248493 w 2313158"/>
                      <a:gd name="connsiteY0" fmla="*/ 135959 h 414921"/>
                      <a:gd name="connsiteX1" fmla="*/ 1336608 w 2313158"/>
                      <a:gd name="connsiteY1" fmla="*/ 222733 h 414921"/>
                      <a:gd name="connsiteX2" fmla="*/ 1971117 w 2313158"/>
                      <a:gd name="connsiteY2" fmla="*/ 195 h 414921"/>
                      <a:gd name="connsiteX3" fmla="*/ 2313158 w 2313158"/>
                      <a:gd name="connsiteY3" fmla="*/ 267228 h 414921"/>
                      <a:gd name="connsiteX4" fmla="*/ 160247 w 2313158"/>
                      <a:gd name="connsiteY4" fmla="*/ 399368 h 414921"/>
                      <a:gd name="connsiteX5" fmla="*/ 248493 w 2313158"/>
                      <a:gd name="connsiteY5" fmla="*/ 135959 h 414921"/>
                      <a:gd name="connsiteX0" fmla="*/ 248493 w 2313158"/>
                      <a:gd name="connsiteY0" fmla="*/ 135959 h 417871"/>
                      <a:gd name="connsiteX1" fmla="*/ 1336608 w 2313158"/>
                      <a:gd name="connsiteY1" fmla="*/ 222733 h 417871"/>
                      <a:gd name="connsiteX2" fmla="*/ 1971117 w 2313158"/>
                      <a:gd name="connsiteY2" fmla="*/ 195 h 417871"/>
                      <a:gd name="connsiteX3" fmla="*/ 2313158 w 2313158"/>
                      <a:gd name="connsiteY3" fmla="*/ 267228 h 417871"/>
                      <a:gd name="connsiteX4" fmla="*/ 160247 w 2313158"/>
                      <a:gd name="connsiteY4" fmla="*/ 399368 h 417871"/>
                      <a:gd name="connsiteX5" fmla="*/ 248493 w 2313158"/>
                      <a:gd name="connsiteY5" fmla="*/ 135959 h 417871"/>
                      <a:gd name="connsiteX0" fmla="*/ 248493 w 2549589"/>
                      <a:gd name="connsiteY0" fmla="*/ 135959 h 417871"/>
                      <a:gd name="connsiteX1" fmla="*/ 1336608 w 2549589"/>
                      <a:gd name="connsiteY1" fmla="*/ 222733 h 417871"/>
                      <a:gd name="connsiteX2" fmla="*/ 1971117 w 2549589"/>
                      <a:gd name="connsiteY2" fmla="*/ 195 h 417871"/>
                      <a:gd name="connsiteX3" fmla="*/ 2313158 w 2549589"/>
                      <a:gd name="connsiteY3" fmla="*/ 267228 h 417871"/>
                      <a:gd name="connsiteX4" fmla="*/ 160247 w 2549589"/>
                      <a:gd name="connsiteY4" fmla="*/ 399368 h 417871"/>
                      <a:gd name="connsiteX5" fmla="*/ 248493 w 2549589"/>
                      <a:gd name="connsiteY5" fmla="*/ 135959 h 417871"/>
                      <a:gd name="connsiteX0" fmla="*/ 248493 w 2549589"/>
                      <a:gd name="connsiteY0" fmla="*/ 135959 h 402543"/>
                      <a:gd name="connsiteX1" fmla="*/ 1336608 w 2549589"/>
                      <a:gd name="connsiteY1" fmla="*/ 222733 h 402543"/>
                      <a:gd name="connsiteX2" fmla="*/ 1971117 w 2549589"/>
                      <a:gd name="connsiteY2" fmla="*/ 195 h 402543"/>
                      <a:gd name="connsiteX3" fmla="*/ 2313158 w 2549589"/>
                      <a:gd name="connsiteY3" fmla="*/ 267228 h 402543"/>
                      <a:gd name="connsiteX4" fmla="*/ 160247 w 2549589"/>
                      <a:gd name="connsiteY4" fmla="*/ 399368 h 402543"/>
                      <a:gd name="connsiteX5" fmla="*/ 248493 w 2549589"/>
                      <a:gd name="connsiteY5" fmla="*/ 135959 h 402543"/>
                      <a:gd name="connsiteX0" fmla="*/ 416275 w 2717371"/>
                      <a:gd name="connsiteY0" fmla="*/ 135959 h 426609"/>
                      <a:gd name="connsiteX1" fmla="*/ 1504390 w 2717371"/>
                      <a:gd name="connsiteY1" fmla="*/ 222733 h 426609"/>
                      <a:gd name="connsiteX2" fmla="*/ 2138899 w 2717371"/>
                      <a:gd name="connsiteY2" fmla="*/ 195 h 426609"/>
                      <a:gd name="connsiteX3" fmla="*/ 2480940 w 2717371"/>
                      <a:gd name="connsiteY3" fmla="*/ 267228 h 426609"/>
                      <a:gd name="connsiteX4" fmla="*/ 328029 w 2717371"/>
                      <a:gd name="connsiteY4" fmla="*/ 399368 h 426609"/>
                      <a:gd name="connsiteX5" fmla="*/ 416275 w 2717371"/>
                      <a:gd name="connsiteY5" fmla="*/ 135959 h 426609"/>
                      <a:gd name="connsiteX0" fmla="*/ 284265 w 2585361"/>
                      <a:gd name="connsiteY0" fmla="*/ 135959 h 406617"/>
                      <a:gd name="connsiteX1" fmla="*/ 1372380 w 2585361"/>
                      <a:gd name="connsiteY1" fmla="*/ 222733 h 406617"/>
                      <a:gd name="connsiteX2" fmla="*/ 2006889 w 2585361"/>
                      <a:gd name="connsiteY2" fmla="*/ 195 h 406617"/>
                      <a:gd name="connsiteX3" fmla="*/ 2348930 w 2585361"/>
                      <a:gd name="connsiteY3" fmla="*/ 267228 h 406617"/>
                      <a:gd name="connsiteX4" fmla="*/ 196019 w 2585361"/>
                      <a:gd name="connsiteY4" fmla="*/ 399368 h 406617"/>
                      <a:gd name="connsiteX5" fmla="*/ 284265 w 2585361"/>
                      <a:gd name="connsiteY5" fmla="*/ 135959 h 406617"/>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95694 w 2428891"/>
                      <a:gd name="connsiteY0" fmla="*/ 147589 h 420353"/>
                      <a:gd name="connsiteX1" fmla="*/ 1383809 w 2428891"/>
                      <a:gd name="connsiteY1" fmla="*/ 234363 h 420353"/>
                      <a:gd name="connsiteX2" fmla="*/ 2018318 w 2428891"/>
                      <a:gd name="connsiteY2" fmla="*/ 11825 h 420353"/>
                      <a:gd name="connsiteX3" fmla="*/ 2360359 w 2428891"/>
                      <a:gd name="connsiteY3" fmla="*/ 278858 h 420353"/>
                      <a:gd name="connsiteX4" fmla="*/ 207448 w 2428891"/>
                      <a:gd name="connsiteY4" fmla="*/ 410998 h 420353"/>
                      <a:gd name="connsiteX5" fmla="*/ 295694 w 2428891"/>
                      <a:gd name="connsiteY5" fmla="*/ 147589 h 420353"/>
                      <a:gd name="connsiteX0" fmla="*/ 581083 w 2291764"/>
                      <a:gd name="connsiteY0" fmla="*/ 97330 h 418136"/>
                      <a:gd name="connsiteX1" fmla="*/ 1246682 w 2291764"/>
                      <a:gd name="connsiteY1" fmla="*/ 234363 h 418136"/>
                      <a:gd name="connsiteX2" fmla="*/ 1881191 w 2291764"/>
                      <a:gd name="connsiteY2" fmla="*/ 11825 h 418136"/>
                      <a:gd name="connsiteX3" fmla="*/ 2223232 w 2291764"/>
                      <a:gd name="connsiteY3" fmla="*/ 278858 h 418136"/>
                      <a:gd name="connsiteX4" fmla="*/ 70321 w 2291764"/>
                      <a:gd name="connsiteY4" fmla="*/ 410998 h 418136"/>
                      <a:gd name="connsiteX5" fmla="*/ 581083 w 2291764"/>
                      <a:gd name="connsiteY5" fmla="*/ 97330 h 418136"/>
                      <a:gd name="connsiteX0" fmla="*/ 581083 w 2254300"/>
                      <a:gd name="connsiteY0" fmla="*/ 81542 h 400845"/>
                      <a:gd name="connsiteX1" fmla="*/ 1246682 w 2254300"/>
                      <a:gd name="connsiteY1" fmla="*/ 218575 h 400845"/>
                      <a:gd name="connsiteX2" fmla="*/ 1375042 w 2254300"/>
                      <a:gd name="connsiteY2" fmla="*/ 11373 h 400845"/>
                      <a:gd name="connsiteX3" fmla="*/ 2223232 w 2254300"/>
                      <a:gd name="connsiteY3" fmla="*/ 263070 h 400845"/>
                      <a:gd name="connsiteX4" fmla="*/ 70321 w 2254300"/>
                      <a:gd name="connsiteY4" fmla="*/ 395210 h 400845"/>
                      <a:gd name="connsiteX5" fmla="*/ 581083 w 2254300"/>
                      <a:gd name="connsiteY5" fmla="*/ 81542 h 400845"/>
                      <a:gd name="connsiteX0" fmla="*/ 568619 w 2251590"/>
                      <a:gd name="connsiteY0" fmla="*/ 275942 h 595245"/>
                      <a:gd name="connsiteX1" fmla="*/ 46664 w 2251590"/>
                      <a:gd name="connsiteY1" fmla="*/ 686 h 595245"/>
                      <a:gd name="connsiteX2" fmla="*/ 1362578 w 2251590"/>
                      <a:gd name="connsiteY2" fmla="*/ 205773 h 595245"/>
                      <a:gd name="connsiteX3" fmla="*/ 2210768 w 2251590"/>
                      <a:gd name="connsiteY3" fmla="*/ 457470 h 595245"/>
                      <a:gd name="connsiteX4" fmla="*/ 57857 w 2251590"/>
                      <a:gd name="connsiteY4" fmla="*/ 589610 h 595245"/>
                      <a:gd name="connsiteX5" fmla="*/ 568619 w 2251590"/>
                      <a:gd name="connsiteY5" fmla="*/ 275942 h 595245"/>
                      <a:gd name="connsiteX0" fmla="*/ 568619 w 2242587"/>
                      <a:gd name="connsiteY0" fmla="*/ 318504 h 637807"/>
                      <a:gd name="connsiteX1" fmla="*/ 46664 w 2242587"/>
                      <a:gd name="connsiteY1" fmla="*/ 43248 h 637807"/>
                      <a:gd name="connsiteX2" fmla="*/ 1605365 w 2242587"/>
                      <a:gd name="connsiteY2" fmla="*/ 21347 h 637807"/>
                      <a:gd name="connsiteX3" fmla="*/ 1362578 w 2242587"/>
                      <a:gd name="connsiteY3" fmla="*/ 248335 h 637807"/>
                      <a:gd name="connsiteX4" fmla="*/ 2210768 w 2242587"/>
                      <a:gd name="connsiteY4" fmla="*/ 500032 h 637807"/>
                      <a:gd name="connsiteX5" fmla="*/ 57857 w 2242587"/>
                      <a:gd name="connsiteY5" fmla="*/ 632172 h 637807"/>
                      <a:gd name="connsiteX6" fmla="*/ 568619 w 2242587"/>
                      <a:gd name="connsiteY6" fmla="*/ 318504 h 637807"/>
                      <a:gd name="connsiteX0" fmla="*/ 568619 w 2292867"/>
                      <a:gd name="connsiteY0" fmla="*/ 318504 h 638251"/>
                      <a:gd name="connsiteX1" fmla="*/ 46664 w 2292867"/>
                      <a:gd name="connsiteY1" fmla="*/ 43248 h 638251"/>
                      <a:gd name="connsiteX2" fmla="*/ 1605365 w 2292867"/>
                      <a:gd name="connsiteY2" fmla="*/ 21347 h 638251"/>
                      <a:gd name="connsiteX3" fmla="*/ 1821597 w 2292867"/>
                      <a:gd name="connsiteY3" fmla="*/ 190197 h 638251"/>
                      <a:gd name="connsiteX4" fmla="*/ 2210768 w 2292867"/>
                      <a:gd name="connsiteY4" fmla="*/ 500032 h 638251"/>
                      <a:gd name="connsiteX5" fmla="*/ 57857 w 2292867"/>
                      <a:gd name="connsiteY5" fmla="*/ 632172 h 638251"/>
                      <a:gd name="connsiteX6" fmla="*/ 568619 w 2292867"/>
                      <a:gd name="connsiteY6" fmla="*/ 318504 h 638251"/>
                      <a:gd name="connsiteX0" fmla="*/ 22304 w 2521336"/>
                      <a:gd name="connsiteY0" fmla="*/ 308851 h 638270"/>
                      <a:gd name="connsiteX1" fmla="*/ 275133 w 2521336"/>
                      <a:gd name="connsiteY1" fmla="*/ 42792 h 638270"/>
                      <a:gd name="connsiteX2" fmla="*/ 1833834 w 2521336"/>
                      <a:gd name="connsiteY2" fmla="*/ 20891 h 638270"/>
                      <a:gd name="connsiteX3" fmla="*/ 2050066 w 2521336"/>
                      <a:gd name="connsiteY3" fmla="*/ 189741 h 638270"/>
                      <a:gd name="connsiteX4" fmla="*/ 2439237 w 2521336"/>
                      <a:gd name="connsiteY4" fmla="*/ 499576 h 638270"/>
                      <a:gd name="connsiteX5" fmla="*/ 286326 w 2521336"/>
                      <a:gd name="connsiteY5" fmla="*/ 631716 h 638270"/>
                      <a:gd name="connsiteX6" fmla="*/ 22304 w 2521336"/>
                      <a:gd name="connsiteY6" fmla="*/ 308851 h 638270"/>
                      <a:gd name="connsiteX0" fmla="*/ 81931 w 2588056"/>
                      <a:gd name="connsiteY0" fmla="*/ 308850 h 678412"/>
                      <a:gd name="connsiteX1" fmla="*/ 334760 w 2588056"/>
                      <a:gd name="connsiteY1" fmla="*/ 42791 h 678412"/>
                      <a:gd name="connsiteX2" fmla="*/ 1893461 w 2588056"/>
                      <a:gd name="connsiteY2" fmla="*/ 20890 h 678412"/>
                      <a:gd name="connsiteX3" fmla="*/ 2109693 w 2588056"/>
                      <a:gd name="connsiteY3" fmla="*/ 189740 h 678412"/>
                      <a:gd name="connsiteX4" fmla="*/ 2498864 w 2588056"/>
                      <a:gd name="connsiteY4" fmla="*/ 499575 h 678412"/>
                      <a:gd name="connsiteX5" fmla="*/ 235289 w 2588056"/>
                      <a:gd name="connsiteY5" fmla="*/ 673345 h 678412"/>
                      <a:gd name="connsiteX6" fmla="*/ 81931 w 2588056"/>
                      <a:gd name="connsiteY6" fmla="*/ 308850 h 678412"/>
                      <a:gd name="connsiteX0" fmla="*/ 3263 w 2826043"/>
                      <a:gd name="connsiteY0" fmla="*/ 180305 h 679163"/>
                      <a:gd name="connsiteX1" fmla="*/ 572747 w 2826043"/>
                      <a:gd name="connsiteY1" fmla="*/ 37521 h 679163"/>
                      <a:gd name="connsiteX2" fmla="*/ 2131448 w 2826043"/>
                      <a:gd name="connsiteY2" fmla="*/ 15620 h 679163"/>
                      <a:gd name="connsiteX3" fmla="*/ 2347680 w 2826043"/>
                      <a:gd name="connsiteY3" fmla="*/ 184470 h 679163"/>
                      <a:gd name="connsiteX4" fmla="*/ 2736851 w 2826043"/>
                      <a:gd name="connsiteY4" fmla="*/ 494305 h 679163"/>
                      <a:gd name="connsiteX5" fmla="*/ 473276 w 2826043"/>
                      <a:gd name="connsiteY5" fmla="*/ 668075 h 679163"/>
                      <a:gd name="connsiteX6" fmla="*/ 3263 w 2826043"/>
                      <a:gd name="connsiteY6" fmla="*/ 180305 h 679163"/>
                      <a:gd name="connsiteX0" fmla="*/ 51574 w 2874354"/>
                      <a:gd name="connsiteY0" fmla="*/ 180305 h 679163"/>
                      <a:gd name="connsiteX1" fmla="*/ 621058 w 2874354"/>
                      <a:gd name="connsiteY1" fmla="*/ 37521 h 679163"/>
                      <a:gd name="connsiteX2" fmla="*/ 2179759 w 2874354"/>
                      <a:gd name="connsiteY2" fmla="*/ 15620 h 679163"/>
                      <a:gd name="connsiteX3" fmla="*/ 2395991 w 2874354"/>
                      <a:gd name="connsiteY3" fmla="*/ 184470 h 679163"/>
                      <a:gd name="connsiteX4" fmla="*/ 2785162 w 2874354"/>
                      <a:gd name="connsiteY4" fmla="*/ 494305 h 679163"/>
                      <a:gd name="connsiteX5" fmla="*/ 521587 w 2874354"/>
                      <a:gd name="connsiteY5" fmla="*/ 668075 h 679163"/>
                      <a:gd name="connsiteX6" fmla="*/ 51574 w 2874354"/>
                      <a:gd name="connsiteY6" fmla="*/ 180305 h 679163"/>
                      <a:gd name="connsiteX0" fmla="*/ 7475 w 2830255"/>
                      <a:gd name="connsiteY0" fmla="*/ 180305 h 679163"/>
                      <a:gd name="connsiteX1" fmla="*/ 576959 w 2830255"/>
                      <a:gd name="connsiteY1" fmla="*/ 37521 h 679163"/>
                      <a:gd name="connsiteX2" fmla="*/ 2135660 w 2830255"/>
                      <a:gd name="connsiteY2" fmla="*/ 15620 h 679163"/>
                      <a:gd name="connsiteX3" fmla="*/ 2351892 w 2830255"/>
                      <a:gd name="connsiteY3" fmla="*/ 184470 h 679163"/>
                      <a:gd name="connsiteX4" fmla="*/ 2741063 w 2830255"/>
                      <a:gd name="connsiteY4" fmla="*/ 494305 h 679163"/>
                      <a:gd name="connsiteX5" fmla="*/ 477488 w 2830255"/>
                      <a:gd name="connsiteY5" fmla="*/ 668075 h 679163"/>
                      <a:gd name="connsiteX6" fmla="*/ 7475 w 2830255"/>
                      <a:gd name="connsiteY6" fmla="*/ 180305 h 679163"/>
                      <a:gd name="connsiteX0" fmla="*/ 9413 w 2749654"/>
                      <a:gd name="connsiteY0" fmla="*/ 175437 h 679247"/>
                      <a:gd name="connsiteX1" fmla="*/ 496358 w 2749654"/>
                      <a:gd name="connsiteY1" fmla="*/ 37353 h 679247"/>
                      <a:gd name="connsiteX2" fmla="*/ 2055059 w 2749654"/>
                      <a:gd name="connsiteY2" fmla="*/ 15452 h 679247"/>
                      <a:gd name="connsiteX3" fmla="*/ 2271291 w 2749654"/>
                      <a:gd name="connsiteY3" fmla="*/ 184302 h 679247"/>
                      <a:gd name="connsiteX4" fmla="*/ 2660462 w 2749654"/>
                      <a:gd name="connsiteY4" fmla="*/ 494137 h 679247"/>
                      <a:gd name="connsiteX5" fmla="*/ 396887 w 2749654"/>
                      <a:gd name="connsiteY5" fmla="*/ 667907 h 679247"/>
                      <a:gd name="connsiteX6" fmla="*/ 9413 w 2749654"/>
                      <a:gd name="connsiteY6" fmla="*/ 175437 h 679247"/>
                      <a:gd name="connsiteX0" fmla="*/ 35307 w 2585206"/>
                      <a:gd name="connsiteY0" fmla="*/ 188607 h 679027"/>
                      <a:gd name="connsiteX1" fmla="*/ 331910 w 2585206"/>
                      <a:gd name="connsiteY1" fmla="*/ 37811 h 679027"/>
                      <a:gd name="connsiteX2" fmla="*/ 1890611 w 2585206"/>
                      <a:gd name="connsiteY2" fmla="*/ 15910 h 679027"/>
                      <a:gd name="connsiteX3" fmla="*/ 2106843 w 2585206"/>
                      <a:gd name="connsiteY3" fmla="*/ 184760 h 679027"/>
                      <a:gd name="connsiteX4" fmla="*/ 2496014 w 2585206"/>
                      <a:gd name="connsiteY4" fmla="*/ 494595 h 679027"/>
                      <a:gd name="connsiteX5" fmla="*/ 232439 w 2585206"/>
                      <a:gd name="connsiteY5" fmla="*/ 668365 h 679027"/>
                      <a:gd name="connsiteX6" fmla="*/ 35307 w 2585206"/>
                      <a:gd name="connsiteY6" fmla="*/ 188607 h 679027"/>
                      <a:gd name="connsiteX0" fmla="*/ 35307 w 2585206"/>
                      <a:gd name="connsiteY0" fmla="*/ 188607 h 679027"/>
                      <a:gd name="connsiteX1" fmla="*/ 331910 w 2585206"/>
                      <a:gd name="connsiteY1" fmla="*/ 37811 h 679027"/>
                      <a:gd name="connsiteX2" fmla="*/ 1890611 w 2585206"/>
                      <a:gd name="connsiteY2" fmla="*/ 15910 h 679027"/>
                      <a:gd name="connsiteX3" fmla="*/ 2106843 w 2585206"/>
                      <a:gd name="connsiteY3" fmla="*/ 184760 h 679027"/>
                      <a:gd name="connsiteX4" fmla="*/ 2496014 w 2585206"/>
                      <a:gd name="connsiteY4" fmla="*/ 494595 h 679027"/>
                      <a:gd name="connsiteX5" fmla="*/ 232439 w 2585206"/>
                      <a:gd name="connsiteY5" fmla="*/ 668365 h 679027"/>
                      <a:gd name="connsiteX6" fmla="*/ 35307 w 2585206"/>
                      <a:gd name="connsiteY6" fmla="*/ 188607 h 679027"/>
                      <a:gd name="connsiteX0" fmla="*/ 21072 w 2570971"/>
                      <a:gd name="connsiteY0" fmla="*/ 188607 h 679027"/>
                      <a:gd name="connsiteX1" fmla="*/ 317675 w 2570971"/>
                      <a:gd name="connsiteY1" fmla="*/ 37811 h 679027"/>
                      <a:gd name="connsiteX2" fmla="*/ 1876376 w 2570971"/>
                      <a:gd name="connsiteY2" fmla="*/ 15910 h 679027"/>
                      <a:gd name="connsiteX3" fmla="*/ 2092608 w 2570971"/>
                      <a:gd name="connsiteY3" fmla="*/ 184760 h 679027"/>
                      <a:gd name="connsiteX4" fmla="*/ 2481779 w 2570971"/>
                      <a:gd name="connsiteY4" fmla="*/ 494595 h 679027"/>
                      <a:gd name="connsiteX5" fmla="*/ 218204 w 2570971"/>
                      <a:gd name="connsiteY5" fmla="*/ 668365 h 679027"/>
                      <a:gd name="connsiteX6" fmla="*/ 21072 w 2570971"/>
                      <a:gd name="connsiteY6" fmla="*/ 188607 h 679027"/>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1 w 2752529"/>
                      <a:gd name="connsiteY0" fmla="*/ 180228 h 679164"/>
                      <a:gd name="connsiteX1" fmla="*/ 499233 w 2752529"/>
                      <a:gd name="connsiteY1" fmla="*/ 37518 h 679164"/>
                      <a:gd name="connsiteX2" fmla="*/ 2057934 w 2752529"/>
                      <a:gd name="connsiteY2" fmla="*/ 15617 h 679164"/>
                      <a:gd name="connsiteX3" fmla="*/ 2274166 w 2752529"/>
                      <a:gd name="connsiteY3" fmla="*/ 184467 h 679164"/>
                      <a:gd name="connsiteX4" fmla="*/ 2663337 w 2752529"/>
                      <a:gd name="connsiteY4" fmla="*/ 494302 h 679164"/>
                      <a:gd name="connsiteX5" fmla="*/ 399762 w 2752529"/>
                      <a:gd name="connsiteY5" fmla="*/ 668072 h 679164"/>
                      <a:gd name="connsiteX6" fmla="*/ -1 w 2752529"/>
                      <a:gd name="connsiteY6" fmla="*/ 180228 h 679164"/>
                      <a:gd name="connsiteX0" fmla="*/ -1 w 2752529"/>
                      <a:gd name="connsiteY0" fmla="*/ 176188 h 675124"/>
                      <a:gd name="connsiteX1" fmla="*/ 611244 w 2752529"/>
                      <a:gd name="connsiteY1" fmla="*/ 54576 h 675124"/>
                      <a:gd name="connsiteX2" fmla="*/ 2057934 w 2752529"/>
                      <a:gd name="connsiteY2" fmla="*/ 11577 h 675124"/>
                      <a:gd name="connsiteX3" fmla="*/ 2274166 w 2752529"/>
                      <a:gd name="connsiteY3" fmla="*/ 180427 h 675124"/>
                      <a:gd name="connsiteX4" fmla="*/ 2663337 w 2752529"/>
                      <a:gd name="connsiteY4" fmla="*/ 490262 h 675124"/>
                      <a:gd name="connsiteX5" fmla="*/ 399762 w 2752529"/>
                      <a:gd name="connsiteY5" fmla="*/ 664032 h 675124"/>
                      <a:gd name="connsiteX6" fmla="*/ -1 w 2752529"/>
                      <a:gd name="connsiteY6" fmla="*/ 176188 h 675124"/>
                      <a:gd name="connsiteX0" fmla="*/ -1 w 2752529"/>
                      <a:gd name="connsiteY0" fmla="*/ 179930 h 678866"/>
                      <a:gd name="connsiteX1" fmla="*/ 1098361 w 2752529"/>
                      <a:gd name="connsiteY1" fmla="*/ 38425 h 678866"/>
                      <a:gd name="connsiteX2" fmla="*/ 2057934 w 2752529"/>
                      <a:gd name="connsiteY2" fmla="*/ 15319 h 678866"/>
                      <a:gd name="connsiteX3" fmla="*/ 2274166 w 2752529"/>
                      <a:gd name="connsiteY3" fmla="*/ 184169 h 678866"/>
                      <a:gd name="connsiteX4" fmla="*/ 2663337 w 2752529"/>
                      <a:gd name="connsiteY4" fmla="*/ 494004 h 678866"/>
                      <a:gd name="connsiteX5" fmla="*/ 399762 w 2752529"/>
                      <a:gd name="connsiteY5" fmla="*/ 667774 h 678866"/>
                      <a:gd name="connsiteX6" fmla="*/ -1 w 2752529"/>
                      <a:gd name="connsiteY6" fmla="*/ 179930 h 678866"/>
                      <a:gd name="connsiteX0" fmla="*/ -1 w 2649109"/>
                      <a:gd name="connsiteY0" fmla="*/ 179931 h 681624"/>
                      <a:gd name="connsiteX1" fmla="*/ 1098361 w 2649109"/>
                      <a:gd name="connsiteY1" fmla="*/ 38426 h 681624"/>
                      <a:gd name="connsiteX2" fmla="*/ 2057934 w 2649109"/>
                      <a:gd name="connsiteY2" fmla="*/ 15320 h 681624"/>
                      <a:gd name="connsiteX3" fmla="*/ 2274166 w 2649109"/>
                      <a:gd name="connsiteY3" fmla="*/ 184170 h 681624"/>
                      <a:gd name="connsiteX4" fmla="*/ 2548125 w 2649109"/>
                      <a:gd name="connsiteY4" fmla="*/ 516267 h 681624"/>
                      <a:gd name="connsiteX5" fmla="*/ 399762 w 2649109"/>
                      <a:gd name="connsiteY5" fmla="*/ 667775 h 681624"/>
                      <a:gd name="connsiteX6" fmla="*/ -1 w 2649109"/>
                      <a:gd name="connsiteY6" fmla="*/ 179931 h 681624"/>
                      <a:gd name="connsiteX0" fmla="*/ -1 w 2625485"/>
                      <a:gd name="connsiteY0" fmla="*/ 179931 h 683254"/>
                      <a:gd name="connsiteX1" fmla="*/ 1098361 w 2625485"/>
                      <a:gd name="connsiteY1" fmla="*/ 38426 h 683254"/>
                      <a:gd name="connsiteX2" fmla="*/ 2057934 w 2625485"/>
                      <a:gd name="connsiteY2" fmla="*/ 15320 h 683254"/>
                      <a:gd name="connsiteX3" fmla="*/ 2274166 w 2625485"/>
                      <a:gd name="connsiteY3" fmla="*/ 184170 h 683254"/>
                      <a:gd name="connsiteX4" fmla="*/ 2548125 w 2625485"/>
                      <a:gd name="connsiteY4" fmla="*/ 516267 h 683254"/>
                      <a:gd name="connsiteX5" fmla="*/ 399762 w 2625485"/>
                      <a:gd name="connsiteY5" fmla="*/ 667775 h 683254"/>
                      <a:gd name="connsiteX6" fmla="*/ -1 w 2625485"/>
                      <a:gd name="connsiteY6" fmla="*/ 179931 h 683254"/>
                      <a:gd name="connsiteX0" fmla="*/ -1 w 2677901"/>
                      <a:gd name="connsiteY0" fmla="*/ 179931 h 683990"/>
                      <a:gd name="connsiteX1" fmla="*/ 1098361 w 2677901"/>
                      <a:gd name="connsiteY1" fmla="*/ 38426 h 683990"/>
                      <a:gd name="connsiteX2" fmla="*/ 2057934 w 2677901"/>
                      <a:gd name="connsiteY2" fmla="*/ 15320 h 683990"/>
                      <a:gd name="connsiteX3" fmla="*/ 2274166 w 2677901"/>
                      <a:gd name="connsiteY3" fmla="*/ 184170 h 683990"/>
                      <a:gd name="connsiteX4" fmla="*/ 2606067 w 2677901"/>
                      <a:gd name="connsiteY4" fmla="*/ 520817 h 683990"/>
                      <a:gd name="connsiteX5" fmla="*/ 399762 w 2677901"/>
                      <a:gd name="connsiteY5" fmla="*/ 667775 h 683990"/>
                      <a:gd name="connsiteX6" fmla="*/ -1 w 2677901"/>
                      <a:gd name="connsiteY6" fmla="*/ 179931 h 683990"/>
                      <a:gd name="connsiteX0" fmla="*/ -1 w 2677901"/>
                      <a:gd name="connsiteY0" fmla="*/ 179931 h 683990"/>
                      <a:gd name="connsiteX1" fmla="*/ 1098361 w 2677901"/>
                      <a:gd name="connsiteY1" fmla="*/ 38426 h 683990"/>
                      <a:gd name="connsiteX2" fmla="*/ 2057934 w 2677901"/>
                      <a:gd name="connsiteY2" fmla="*/ 15320 h 683990"/>
                      <a:gd name="connsiteX3" fmla="*/ 2274166 w 2677901"/>
                      <a:gd name="connsiteY3" fmla="*/ 184170 h 683990"/>
                      <a:gd name="connsiteX4" fmla="*/ 2606067 w 2677901"/>
                      <a:gd name="connsiteY4" fmla="*/ 520817 h 683990"/>
                      <a:gd name="connsiteX5" fmla="*/ 399762 w 2677901"/>
                      <a:gd name="connsiteY5" fmla="*/ 667775 h 683990"/>
                      <a:gd name="connsiteX6" fmla="*/ -1 w 2677901"/>
                      <a:gd name="connsiteY6" fmla="*/ 179931 h 683990"/>
                      <a:gd name="connsiteX0" fmla="*/ -1 w 2677901"/>
                      <a:gd name="connsiteY0" fmla="*/ 203168 h 707227"/>
                      <a:gd name="connsiteX1" fmla="*/ 1098361 w 2677901"/>
                      <a:gd name="connsiteY1" fmla="*/ 61663 h 707227"/>
                      <a:gd name="connsiteX2" fmla="*/ 2057934 w 2677901"/>
                      <a:gd name="connsiteY2" fmla="*/ 38557 h 707227"/>
                      <a:gd name="connsiteX3" fmla="*/ 2274166 w 2677901"/>
                      <a:gd name="connsiteY3" fmla="*/ 207407 h 707227"/>
                      <a:gd name="connsiteX4" fmla="*/ 2606067 w 2677901"/>
                      <a:gd name="connsiteY4" fmla="*/ 544054 h 707227"/>
                      <a:gd name="connsiteX5" fmla="*/ 399762 w 2677901"/>
                      <a:gd name="connsiteY5" fmla="*/ 691012 h 707227"/>
                      <a:gd name="connsiteX6" fmla="*/ -1 w 2677901"/>
                      <a:gd name="connsiteY6" fmla="*/ 203168 h 707227"/>
                      <a:gd name="connsiteX0" fmla="*/ -1 w 2677772"/>
                      <a:gd name="connsiteY0" fmla="*/ 209765 h 713824"/>
                      <a:gd name="connsiteX1" fmla="*/ 1098361 w 2677772"/>
                      <a:gd name="connsiteY1" fmla="*/ 68260 h 713824"/>
                      <a:gd name="connsiteX2" fmla="*/ 2066019 w 2677772"/>
                      <a:gd name="connsiteY2" fmla="*/ 36844 h 713824"/>
                      <a:gd name="connsiteX3" fmla="*/ 2274166 w 2677772"/>
                      <a:gd name="connsiteY3" fmla="*/ 214004 h 713824"/>
                      <a:gd name="connsiteX4" fmla="*/ 2606067 w 2677772"/>
                      <a:gd name="connsiteY4" fmla="*/ 550651 h 713824"/>
                      <a:gd name="connsiteX5" fmla="*/ 399762 w 2677772"/>
                      <a:gd name="connsiteY5" fmla="*/ 697609 h 713824"/>
                      <a:gd name="connsiteX6" fmla="*/ -1 w 2677772"/>
                      <a:gd name="connsiteY6" fmla="*/ 209765 h 713824"/>
                      <a:gd name="connsiteX0" fmla="*/ -1 w 2677772"/>
                      <a:gd name="connsiteY0" fmla="*/ 209765 h 713824"/>
                      <a:gd name="connsiteX1" fmla="*/ 1098361 w 2677772"/>
                      <a:gd name="connsiteY1" fmla="*/ 68260 h 713824"/>
                      <a:gd name="connsiteX2" fmla="*/ 2066019 w 2677772"/>
                      <a:gd name="connsiteY2" fmla="*/ 36844 h 713824"/>
                      <a:gd name="connsiteX3" fmla="*/ 2274166 w 2677772"/>
                      <a:gd name="connsiteY3" fmla="*/ 214004 h 713824"/>
                      <a:gd name="connsiteX4" fmla="*/ 2606067 w 2677772"/>
                      <a:gd name="connsiteY4" fmla="*/ 550651 h 713824"/>
                      <a:gd name="connsiteX5" fmla="*/ 399762 w 2677772"/>
                      <a:gd name="connsiteY5" fmla="*/ 697609 h 713824"/>
                      <a:gd name="connsiteX6" fmla="*/ -1 w 2677772"/>
                      <a:gd name="connsiteY6" fmla="*/ 209765 h 713824"/>
                      <a:gd name="connsiteX0" fmla="*/ -1 w 2718534"/>
                      <a:gd name="connsiteY0" fmla="*/ 236517 h 713069"/>
                      <a:gd name="connsiteX1" fmla="*/ 1139123 w 2718534"/>
                      <a:gd name="connsiteY1" fmla="*/ 69139 h 713069"/>
                      <a:gd name="connsiteX2" fmla="*/ 2106781 w 2718534"/>
                      <a:gd name="connsiteY2" fmla="*/ 37723 h 713069"/>
                      <a:gd name="connsiteX3" fmla="*/ 2314928 w 2718534"/>
                      <a:gd name="connsiteY3" fmla="*/ 214883 h 713069"/>
                      <a:gd name="connsiteX4" fmla="*/ 2646829 w 2718534"/>
                      <a:gd name="connsiteY4" fmla="*/ 551530 h 713069"/>
                      <a:gd name="connsiteX5" fmla="*/ 440524 w 2718534"/>
                      <a:gd name="connsiteY5" fmla="*/ 698488 h 713069"/>
                      <a:gd name="connsiteX6" fmla="*/ -1 w 2718534"/>
                      <a:gd name="connsiteY6" fmla="*/ 236517 h 713069"/>
                      <a:gd name="connsiteX0" fmla="*/ -1 w 2718534"/>
                      <a:gd name="connsiteY0" fmla="*/ 236517 h 713069"/>
                      <a:gd name="connsiteX1" fmla="*/ 1139123 w 2718534"/>
                      <a:gd name="connsiteY1" fmla="*/ 69139 h 713069"/>
                      <a:gd name="connsiteX2" fmla="*/ 2106781 w 2718534"/>
                      <a:gd name="connsiteY2" fmla="*/ 37723 h 713069"/>
                      <a:gd name="connsiteX3" fmla="*/ 2314928 w 2718534"/>
                      <a:gd name="connsiteY3" fmla="*/ 214883 h 713069"/>
                      <a:gd name="connsiteX4" fmla="*/ 2646829 w 2718534"/>
                      <a:gd name="connsiteY4" fmla="*/ 551530 h 713069"/>
                      <a:gd name="connsiteX5" fmla="*/ 440524 w 2718534"/>
                      <a:gd name="connsiteY5" fmla="*/ 698488 h 713069"/>
                      <a:gd name="connsiteX6" fmla="*/ -1 w 2718534"/>
                      <a:gd name="connsiteY6" fmla="*/ 236517 h 713069"/>
                      <a:gd name="connsiteX0" fmla="*/ -1 w 2680230"/>
                      <a:gd name="connsiteY0" fmla="*/ 236517 h 736911"/>
                      <a:gd name="connsiteX1" fmla="*/ 1139123 w 2680230"/>
                      <a:gd name="connsiteY1" fmla="*/ 69139 h 736911"/>
                      <a:gd name="connsiteX2" fmla="*/ 2106781 w 2680230"/>
                      <a:gd name="connsiteY2" fmla="*/ 37723 h 736911"/>
                      <a:gd name="connsiteX3" fmla="*/ 2314928 w 2680230"/>
                      <a:gd name="connsiteY3" fmla="*/ 214883 h 736911"/>
                      <a:gd name="connsiteX4" fmla="*/ 2646829 w 2680230"/>
                      <a:gd name="connsiteY4" fmla="*/ 551530 h 736911"/>
                      <a:gd name="connsiteX5" fmla="*/ 1422897 w 2680230"/>
                      <a:gd name="connsiteY5" fmla="*/ 693687 h 736911"/>
                      <a:gd name="connsiteX6" fmla="*/ 440524 w 2680230"/>
                      <a:gd name="connsiteY6" fmla="*/ 698488 h 736911"/>
                      <a:gd name="connsiteX7" fmla="*/ -1 w 2680230"/>
                      <a:gd name="connsiteY7" fmla="*/ 236517 h 736911"/>
                      <a:gd name="connsiteX0" fmla="*/ -1 w 2681405"/>
                      <a:gd name="connsiteY0" fmla="*/ 236517 h 730450"/>
                      <a:gd name="connsiteX1" fmla="*/ 1139123 w 2681405"/>
                      <a:gd name="connsiteY1" fmla="*/ 69139 h 730450"/>
                      <a:gd name="connsiteX2" fmla="*/ 2106781 w 2681405"/>
                      <a:gd name="connsiteY2" fmla="*/ 37723 h 730450"/>
                      <a:gd name="connsiteX3" fmla="*/ 2314928 w 2681405"/>
                      <a:gd name="connsiteY3" fmla="*/ 214883 h 730450"/>
                      <a:gd name="connsiteX4" fmla="*/ 2646829 w 2681405"/>
                      <a:gd name="connsiteY4" fmla="*/ 551530 h 730450"/>
                      <a:gd name="connsiteX5" fmla="*/ 1401843 w 2681405"/>
                      <a:gd name="connsiteY5" fmla="*/ 675260 h 730450"/>
                      <a:gd name="connsiteX6" fmla="*/ 440524 w 2681405"/>
                      <a:gd name="connsiteY6" fmla="*/ 698488 h 730450"/>
                      <a:gd name="connsiteX7" fmla="*/ -1 w 2681405"/>
                      <a:gd name="connsiteY7" fmla="*/ 236517 h 730450"/>
                      <a:gd name="connsiteX0" fmla="*/ -1 w 2682156"/>
                      <a:gd name="connsiteY0" fmla="*/ 236517 h 719682"/>
                      <a:gd name="connsiteX1" fmla="*/ 1139123 w 2682156"/>
                      <a:gd name="connsiteY1" fmla="*/ 69139 h 719682"/>
                      <a:gd name="connsiteX2" fmla="*/ 2106781 w 2682156"/>
                      <a:gd name="connsiteY2" fmla="*/ 37723 h 719682"/>
                      <a:gd name="connsiteX3" fmla="*/ 2314928 w 2682156"/>
                      <a:gd name="connsiteY3" fmla="*/ 214883 h 719682"/>
                      <a:gd name="connsiteX4" fmla="*/ 2646829 w 2682156"/>
                      <a:gd name="connsiteY4" fmla="*/ 551530 h 719682"/>
                      <a:gd name="connsiteX5" fmla="*/ 1388535 w 2682156"/>
                      <a:gd name="connsiteY5" fmla="*/ 632840 h 719682"/>
                      <a:gd name="connsiteX6" fmla="*/ 440524 w 2682156"/>
                      <a:gd name="connsiteY6" fmla="*/ 698488 h 719682"/>
                      <a:gd name="connsiteX7" fmla="*/ -1 w 2682156"/>
                      <a:gd name="connsiteY7" fmla="*/ 236517 h 719682"/>
                      <a:gd name="connsiteX0" fmla="*/ -1 w 2682156"/>
                      <a:gd name="connsiteY0" fmla="*/ 236517 h 736992"/>
                      <a:gd name="connsiteX1" fmla="*/ 1139123 w 2682156"/>
                      <a:gd name="connsiteY1" fmla="*/ 69139 h 736992"/>
                      <a:gd name="connsiteX2" fmla="*/ 2106781 w 2682156"/>
                      <a:gd name="connsiteY2" fmla="*/ 37723 h 736992"/>
                      <a:gd name="connsiteX3" fmla="*/ 2314928 w 2682156"/>
                      <a:gd name="connsiteY3" fmla="*/ 214883 h 736992"/>
                      <a:gd name="connsiteX4" fmla="*/ 2646829 w 2682156"/>
                      <a:gd name="connsiteY4" fmla="*/ 551530 h 736992"/>
                      <a:gd name="connsiteX5" fmla="*/ 1388535 w 2682156"/>
                      <a:gd name="connsiteY5" fmla="*/ 632840 h 736992"/>
                      <a:gd name="connsiteX6" fmla="*/ 440524 w 2682156"/>
                      <a:gd name="connsiteY6" fmla="*/ 698488 h 736992"/>
                      <a:gd name="connsiteX7" fmla="*/ -1 w 2682156"/>
                      <a:gd name="connsiteY7" fmla="*/ 236517 h 73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2156" h="736992">
                        <a:moveTo>
                          <a:pt x="-1" y="236517"/>
                        </a:moveTo>
                        <a:cubicBezTo>
                          <a:pt x="81937" y="96297"/>
                          <a:pt x="787993" y="102271"/>
                          <a:pt x="1139123" y="69139"/>
                        </a:cubicBezTo>
                        <a:cubicBezTo>
                          <a:pt x="1490253" y="36007"/>
                          <a:pt x="1634306" y="-48769"/>
                          <a:pt x="2106781" y="37723"/>
                        </a:cubicBezTo>
                        <a:cubicBezTo>
                          <a:pt x="2487628" y="90181"/>
                          <a:pt x="2224920" y="129249"/>
                          <a:pt x="2314928" y="214883"/>
                        </a:cubicBezTo>
                        <a:cubicBezTo>
                          <a:pt x="2404936" y="300518"/>
                          <a:pt x="2801228" y="481871"/>
                          <a:pt x="2646829" y="551530"/>
                        </a:cubicBezTo>
                        <a:cubicBezTo>
                          <a:pt x="2492430" y="621189"/>
                          <a:pt x="1756252" y="608347"/>
                          <a:pt x="1388535" y="632840"/>
                        </a:cubicBezTo>
                        <a:cubicBezTo>
                          <a:pt x="1020818" y="657333"/>
                          <a:pt x="912475" y="805798"/>
                          <a:pt x="440524" y="698488"/>
                        </a:cubicBezTo>
                        <a:cubicBezTo>
                          <a:pt x="-31427" y="591178"/>
                          <a:pt x="672979" y="514303"/>
                          <a:pt x="-1" y="2365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rot="3014071">
                  <a:off x="674384" y="2424744"/>
                  <a:ext cx="418328" cy="435074"/>
                  <a:chOff x="4480896" y="4060318"/>
                  <a:chExt cx="858649" cy="893023"/>
                </a:xfrm>
                <a:grpFill/>
              </p:grpSpPr>
              <p:sp>
                <p:nvSpPr>
                  <p:cNvPr id="31" name="Oval 4"/>
                  <p:cNvSpPr/>
                  <p:nvPr/>
                </p:nvSpPr>
                <p:spPr>
                  <a:xfrm rot="6371376">
                    <a:off x="4962169" y="4308707"/>
                    <a:ext cx="420146" cy="334607"/>
                  </a:xfrm>
                  <a:custGeom>
                    <a:avLst/>
                    <a:gdLst>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492570"/>
                      <a:gd name="connsiteY0" fmla="*/ 533400 h 1066800"/>
                      <a:gd name="connsiteX1" fmla="*/ 685800 w 1492570"/>
                      <a:gd name="connsiteY1" fmla="*/ 0 h 1066800"/>
                      <a:gd name="connsiteX2" fmla="*/ 1371600 w 1492570"/>
                      <a:gd name="connsiteY2" fmla="*/ 533400 h 1066800"/>
                      <a:gd name="connsiteX3" fmla="*/ 685800 w 1492570"/>
                      <a:gd name="connsiteY3" fmla="*/ 1066800 h 1066800"/>
                      <a:gd name="connsiteX4" fmla="*/ 0 w 1492570"/>
                      <a:gd name="connsiteY4" fmla="*/ 533400 h 1066800"/>
                      <a:gd name="connsiteX0" fmla="*/ 0 w 1486433"/>
                      <a:gd name="connsiteY0" fmla="*/ 533961 h 1068185"/>
                      <a:gd name="connsiteX1" fmla="*/ 685800 w 1486433"/>
                      <a:gd name="connsiteY1" fmla="*/ 561 h 1068185"/>
                      <a:gd name="connsiteX2" fmla="*/ 1380226 w 1486433"/>
                      <a:gd name="connsiteY2" fmla="*/ 430444 h 1068185"/>
                      <a:gd name="connsiteX3" fmla="*/ 685800 w 1486433"/>
                      <a:gd name="connsiteY3" fmla="*/ 1067361 h 1068185"/>
                      <a:gd name="connsiteX4" fmla="*/ 0 w 1486433"/>
                      <a:gd name="connsiteY4" fmla="*/ 533961 h 1068185"/>
                      <a:gd name="connsiteX0" fmla="*/ 136262 w 1622695"/>
                      <a:gd name="connsiteY0" fmla="*/ 533961 h 1067877"/>
                      <a:gd name="connsiteX1" fmla="*/ 822062 w 1622695"/>
                      <a:gd name="connsiteY1" fmla="*/ 561 h 1067877"/>
                      <a:gd name="connsiteX2" fmla="*/ 1516488 w 1622695"/>
                      <a:gd name="connsiteY2" fmla="*/ 430444 h 1067877"/>
                      <a:gd name="connsiteX3" fmla="*/ 822062 w 1622695"/>
                      <a:gd name="connsiteY3" fmla="*/ 1067361 h 1067877"/>
                      <a:gd name="connsiteX4" fmla="*/ 136262 w 1622695"/>
                      <a:gd name="connsiteY4" fmla="*/ 533961 h 1067877"/>
                      <a:gd name="connsiteX0" fmla="*/ 119863 w 1606296"/>
                      <a:gd name="connsiteY0" fmla="*/ 533961 h 1068185"/>
                      <a:gd name="connsiteX1" fmla="*/ 805663 w 1606296"/>
                      <a:gd name="connsiteY1" fmla="*/ 561 h 1068185"/>
                      <a:gd name="connsiteX2" fmla="*/ 1500089 w 1606296"/>
                      <a:gd name="connsiteY2" fmla="*/ 430444 h 1068185"/>
                      <a:gd name="connsiteX3" fmla="*/ 805663 w 1606296"/>
                      <a:gd name="connsiteY3" fmla="*/ 1067361 h 1068185"/>
                      <a:gd name="connsiteX4" fmla="*/ 119863 w 1606296"/>
                      <a:gd name="connsiteY4" fmla="*/ 533961 h 1068185"/>
                      <a:gd name="connsiteX0" fmla="*/ 91252 w 1577685"/>
                      <a:gd name="connsiteY0" fmla="*/ 533961 h 1067839"/>
                      <a:gd name="connsiteX1" fmla="*/ 777052 w 1577685"/>
                      <a:gd name="connsiteY1" fmla="*/ 561 h 1067839"/>
                      <a:gd name="connsiteX2" fmla="*/ 1471478 w 1577685"/>
                      <a:gd name="connsiteY2" fmla="*/ 430444 h 1067839"/>
                      <a:gd name="connsiteX3" fmla="*/ 777052 w 1577685"/>
                      <a:gd name="connsiteY3" fmla="*/ 1067361 h 1067839"/>
                      <a:gd name="connsiteX4" fmla="*/ 91252 w 1577685"/>
                      <a:gd name="connsiteY4" fmla="*/ 533961 h 1067839"/>
                      <a:gd name="connsiteX0" fmla="*/ 97023 w 1504750"/>
                      <a:gd name="connsiteY0" fmla="*/ 395458 h 1066948"/>
                      <a:gd name="connsiteX1" fmla="*/ 705185 w 1504750"/>
                      <a:gd name="connsiteY1" fmla="*/ 81 h 1066948"/>
                      <a:gd name="connsiteX2" fmla="*/ 1399611 w 1504750"/>
                      <a:gd name="connsiteY2" fmla="*/ 429964 h 1066948"/>
                      <a:gd name="connsiteX3" fmla="*/ 705185 w 1504750"/>
                      <a:gd name="connsiteY3" fmla="*/ 1066881 h 1066948"/>
                      <a:gd name="connsiteX4" fmla="*/ 97023 w 1504750"/>
                      <a:gd name="connsiteY4" fmla="*/ 395458 h 1066948"/>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6035 w 1427265"/>
                      <a:gd name="connsiteY0" fmla="*/ 395377 h 1066800"/>
                      <a:gd name="connsiteX1" fmla="*/ 704197 w 1427265"/>
                      <a:gd name="connsiteY1" fmla="*/ 0 h 1066800"/>
                      <a:gd name="connsiteX2" fmla="*/ 1329611 w 1427265"/>
                      <a:gd name="connsiteY2" fmla="*/ 395377 h 1066800"/>
                      <a:gd name="connsiteX3" fmla="*/ 704197 w 1427265"/>
                      <a:gd name="connsiteY3" fmla="*/ 1066800 h 1066800"/>
                      <a:gd name="connsiteX4" fmla="*/ 96035 w 1427265"/>
                      <a:gd name="connsiteY4" fmla="*/ 395377 h 1066800"/>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234672"/>
                      <a:gd name="connsiteY0" fmla="*/ 395377 h 409787"/>
                      <a:gd name="connsiteX1" fmla="*/ 608178 w 1234672"/>
                      <a:gd name="connsiteY1" fmla="*/ 0 h 409787"/>
                      <a:gd name="connsiteX2" fmla="*/ 1233592 w 1234672"/>
                      <a:gd name="connsiteY2" fmla="*/ 395377 h 409787"/>
                      <a:gd name="connsiteX3" fmla="*/ 625431 w 1234672"/>
                      <a:gd name="connsiteY3" fmla="*/ 255917 h 409787"/>
                      <a:gd name="connsiteX4" fmla="*/ 16 w 1234672"/>
                      <a:gd name="connsiteY4" fmla="*/ 395377 h 409787"/>
                      <a:gd name="connsiteX0" fmla="*/ 6278 w 1240934"/>
                      <a:gd name="connsiteY0" fmla="*/ 395377 h 414831"/>
                      <a:gd name="connsiteX1" fmla="*/ 614440 w 1240934"/>
                      <a:gd name="connsiteY1" fmla="*/ 0 h 414831"/>
                      <a:gd name="connsiteX2" fmla="*/ 1239854 w 1240934"/>
                      <a:gd name="connsiteY2" fmla="*/ 395377 h 414831"/>
                      <a:gd name="connsiteX3" fmla="*/ 631693 w 1240934"/>
                      <a:gd name="connsiteY3" fmla="*/ 255917 h 414831"/>
                      <a:gd name="connsiteX4" fmla="*/ 317406 w 1240934"/>
                      <a:gd name="connsiteY4" fmla="*/ 344066 h 414831"/>
                      <a:gd name="connsiteX5" fmla="*/ 6278 w 1240934"/>
                      <a:gd name="connsiteY5" fmla="*/ 395377 h 414831"/>
                      <a:gd name="connsiteX0" fmla="*/ 43 w 1234699"/>
                      <a:gd name="connsiteY0" fmla="*/ 395377 h 739943"/>
                      <a:gd name="connsiteX1" fmla="*/ 608205 w 1234699"/>
                      <a:gd name="connsiteY1" fmla="*/ 0 h 739943"/>
                      <a:gd name="connsiteX2" fmla="*/ 1233619 w 1234699"/>
                      <a:gd name="connsiteY2" fmla="*/ 395377 h 739943"/>
                      <a:gd name="connsiteX3" fmla="*/ 625458 w 1234699"/>
                      <a:gd name="connsiteY3" fmla="*/ 255917 h 739943"/>
                      <a:gd name="connsiteX4" fmla="*/ 576449 w 1234699"/>
                      <a:gd name="connsiteY4" fmla="*/ 738389 h 739943"/>
                      <a:gd name="connsiteX5" fmla="*/ 43 w 1234699"/>
                      <a:gd name="connsiteY5" fmla="*/ 395377 h 739943"/>
                      <a:gd name="connsiteX0" fmla="*/ 43 w 1234699"/>
                      <a:gd name="connsiteY0" fmla="*/ 395377 h 1234144"/>
                      <a:gd name="connsiteX1" fmla="*/ 608205 w 1234699"/>
                      <a:gd name="connsiteY1" fmla="*/ 0 h 1234144"/>
                      <a:gd name="connsiteX2" fmla="*/ 1233619 w 1234699"/>
                      <a:gd name="connsiteY2" fmla="*/ 395377 h 1234144"/>
                      <a:gd name="connsiteX3" fmla="*/ 957055 w 1234699"/>
                      <a:gd name="connsiteY3" fmla="*/ 1230127 h 1234144"/>
                      <a:gd name="connsiteX4" fmla="*/ 576449 w 1234699"/>
                      <a:gd name="connsiteY4" fmla="*/ 738389 h 1234144"/>
                      <a:gd name="connsiteX5" fmla="*/ 43 w 1234699"/>
                      <a:gd name="connsiteY5" fmla="*/ 395377 h 1234144"/>
                      <a:gd name="connsiteX0" fmla="*/ 1 w 1234657"/>
                      <a:gd name="connsiteY0" fmla="*/ 395377 h 1230127"/>
                      <a:gd name="connsiteX1" fmla="*/ 608163 w 1234657"/>
                      <a:gd name="connsiteY1" fmla="*/ 0 h 1230127"/>
                      <a:gd name="connsiteX2" fmla="*/ 1233577 w 1234657"/>
                      <a:gd name="connsiteY2" fmla="*/ 395377 h 1230127"/>
                      <a:gd name="connsiteX3" fmla="*/ 957013 w 1234657"/>
                      <a:gd name="connsiteY3" fmla="*/ 1230127 h 1230127"/>
                      <a:gd name="connsiteX4" fmla="*/ 609570 w 1234657"/>
                      <a:gd name="connsiteY4" fmla="*/ 390456 h 1230127"/>
                      <a:gd name="connsiteX5" fmla="*/ 1 w 1234657"/>
                      <a:gd name="connsiteY5" fmla="*/ 395377 h 1230127"/>
                      <a:gd name="connsiteX0" fmla="*/ 1 w 1251890"/>
                      <a:gd name="connsiteY0" fmla="*/ 395377 h 1237254"/>
                      <a:gd name="connsiteX1" fmla="*/ 608163 w 1251890"/>
                      <a:gd name="connsiteY1" fmla="*/ 0 h 1237254"/>
                      <a:gd name="connsiteX2" fmla="*/ 1233577 w 1251890"/>
                      <a:gd name="connsiteY2" fmla="*/ 395377 h 1237254"/>
                      <a:gd name="connsiteX3" fmla="*/ 1073809 w 1251890"/>
                      <a:gd name="connsiteY3" fmla="*/ 773182 h 1237254"/>
                      <a:gd name="connsiteX4" fmla="*/ 957013 w 1251890"/>
                      <a:gd name="connsiteY4" fmla="*/ 1230127 h 1237254"/>
                      <a:gd name="connsiteX5" fmla="*/ 609570 w 1251890"/>
                      <a:gd name="connsiteY5" fmla="*/ 390456 h 1237254"/>
                      <a:gd name="connsiteX6" fmla="*/ 1 w 1251890"/>
                      <a:gd name="connsiteY6" fmla="*/ 395377 h 1237254"/>
                      <a:gd name="connsiteX0" fmla="*/ 1 w 1245528"/>
                      <a:gd name="connsiteY0" fmla="*/ 395377 h 1230233"/>
                      <a:gd name="connsiteX1" fmla="*/ 608163 w 1245528"/>
                      <a:gd name="connsiteY1" fmla="*/ 0 h 1230233"/>
                      <a:gd name="connsiteX2" fmla="*/ 1233577 w 1245528"/>
                      <a:gd name="connsiteY2" fmla="*/ 395377 h 1230233"/>
                      <a:gd name="connsiteX3" fmla="*/ 941168 w 1245528"/>
                      <a:gd name="connsiteY3" fmla="*/ 448445 h 1230233"/>
                      <a:gd name="connsiteX4" fmla="*/ 957013 w 1245528"/>
                      <a:gd name="connsiteY4" fmla="*/ 1230127 h 1230233"/>
                      <a:gd name="connsiteX5" fmla="*/ 609570 w 1245528"/>
                      <a:gd name="connsiteY5" fmla="*/ 390456 h 1230233"/>
                      <a:gd name="connsiteX6" fmla="*/ 1 w 1245528"/>
                      <a:gd name="connsiteY6" fmla="*/ 395377 h 1230233"/>
                      <a:gd name="connsiteX0" fmla="*/ 1 w 1245532"/>
                      <a:gd name="connsiteY0" fmla="*/ 395377 h 1033116"/>
                      <a:gd name="connsiteX1" fmla="*/ 608163 w 1245532"/>
                      <a:gd name="connsiteY1" fmla="*/ 0 h 1033116"/>
                      <a:gd name="connsiteX2" fmla="*/ 1233577 w 1245532"/>
                      <a:gd name="connsiteY2" fmla="*/ 395377 h 1033116"/>
                      <a:gd name="connsiteX3" fmla="*/ 941168 w 1245532"/>
                      <a:gd name="connsiteY3" fmla="*/ 448445 h 1033116"/>
                      <a:gd name="connsiteX4" fmla="*/ 658573 w 1245532"/>
                      <a:gd name="connsiteY4" fmla="*/ 1032965 h 1033116"/>
                      <a:gd name="connsiteX5" fmla="*/ 609570 w 1245532"/>
                      <a:gd name="connsiteY5" fmla="*/ 390456 h 1033116"/>
                      <a:gd name="connsiteX6" fmla="*/ 1 w 1245532"/>
                      <a:gd name="connsiteY6" fmla="*/ 395377 h 1033116"/>
                      <a:gd name="connsiteX0" fmla="*/ 3265 w 1248792"/>
                      <a:gd name="connsiteY0" fmla="*/ 395377 h 1033062"/>
                      <a:gd name="connsiteX1" fmla="*/ 611427 w 1248792"/>
                      <a:gd name="connsiteY1" fmla="*/ 0 h 1033062"/>
                      <a:gd name="connsiteX2" fmla="*/ 1236841 w 1248792"/>
                      <a:gd name="connsiteY2" fmla="*/ 395377 h 1033062"/>
                      <a:gd name="connsiteX3" fmla="*/ 944432 w 1248792"/>
                      <a:gd name="connsiteY3" fmla="*/ 448445 h 1033062"/>
                      <a:gd name="connsiteX4" fmla="*/ 661837 w 1248792"/>
                      <a:gd name="connsiteY4" fmla="*/ 1032965 h 1033062"/>
                      <a:gd name="connsiteX5" fmla="*/ 380718 w 1248792"/>
                      <a:gd name="connsiteY5" fmla="*/ 402053 h 1033062"/>
                      <a:gd name="connsiteX6" fmla="*/ 3265 w 1248792"/>
                      <a:gd name="connsiteY6" fmla="*/ 395377 h 1033062"/>
                      <a:gd name="connsiteX0" fmla="*/ 3265 w 1245698"/>
                      <a:gd name="connsiteY0" fmla="*/ 395377 h 1032988"/>
                      <a:gd name="connsiteX1" fmla="*/ 611427 w 1245698"/>
                      <a:gd name="connsiteY1" fmla="*/ 0 h 1032988"/>
                      <a:gd name="connsiteX2" fmla="*/ 1236841 w 1245698"/>
                      <a:gd name="connsiteY2" fmla="*/ 395377 h 1032988"/>
                      <a:gd name="connsiteX3" fmla="*/ 811791 w 1245698"/>
                      <a:gd name="connsiteY3" fmla="*/ 425250 h 1032988"/>
                      <a:gd name="connsiteX4" fmla="*/ 661837 w 1245698"/>
                      <a:gd name="connsiteY4" fmla="*/ 1032965 h 1032988"/>
                      <a:gd name="connsiteX5" fmla="*/ 380718 w 1245698"/>
                      <a:gd name="connsiteY5" fmla="*/ 402053 h 1032988"/>
                      <a:gd name="connsiteX6" fmla="*/ 3265 w 1245698"/>
                      <a:gd name="connsiteY6" fmla="*/ 395377 h 1032988"/>
                      <a:gd name="connsiteX0" fmla="*/ 3265 w 1245698"/>
                      <a:gd name="connsiteY0" fmla="*/ 395377 h 638778"/>
                      <a:gd name="connsiteX1" fmla="*/ 611427 w 1245698"/>
                      <a:gd name="connsiteY1" fmla="*/ 0 h 638778"/>
                      <a:gd name="connsiteX2" fmla="*/ 1236841 w 1245698"/>
                      <a:gd name="connsiteY2" fmla="*/ 395377 h 638778"/>
                      <a:gd name="connsiteX3" fmla="*/ 811791 w 1245698"/>
                      <a:gd name="connsiteY3" fmla="*/ 425250 h 638778"/>
                      <a:gd name="connsiteX4" fmla="*/ 661837 w 1245698"/>
                      <a:gd name="connsiteY4" fmla="*/ 638643 h 638778"/>
                      <a:gd name="connsiteX5" fmla="*/ 380718 w 1245698"/>
                      <a:gd name="connsiteY5" fmla="*/ 402053 h 638778"/>
                      <a:gd name="connsiteX6" fmla="*/ 3265 w 1245698"/>
                      <a:gd name="connsiteY6" fmla="*/ 395377 h 638778"/>
                      <a:gd name="connsiteX0" fmla="*/ 3265 w 1245698"/>
                      <a:gd name="connsiteY0" fmla="*/ 395377 h 532034"/>
                      <a:gd name="connsiteX1" fmla="*/ 611427 w 1245698"/>
                      <a:gd name="connsiteY1" fmla="*/ 0 h 532034"/>
                      <a:gd name="connsiteX2" fmla="*/ 1236841 w 1245698"/>
                      <a:gd name="connsiteY2" fmla="*/ 395377 h 532034"/>
                      <a:gd name="connsiteX3" fmla="*/ 811791 w 1245698"/>
                      <a:gd name="connsiteY3" fmla="*/ 425250 h 532034"/>
                      <a:gd name="connsiteX4" fmla="*/ 602892 w 1245698"/>
                      <a:gd name="connsiteY4" fmla="*/ 525255 h 532034"/>
                      <a:gd name="connsiteX5" fmla="*/ 380718 w 1245698"/>
                      <a:gd name="connsiteY5" fmla="*/ 402053 h 532034"/>
                      <a:gd name="connsiteX6" fmla="*/ 3265 w 1245698"/>
                      <a:gd name="connsiteY6" fmla="*/ 395377 h 532034"/>
                      <a:gd name="connsiteX0" fmla="*/ 1483 w 1238650"/>
                      <a:gd name="connsiteY0" fmla="*/ 116002 h 252659"/>
                      <a:gd name="connsiteX1" fmla="*/ 529062 w 1238650"/>
                      <a:gd name="connsiteY1" fmla="*/ 0 h 252659"/>
                      <a:gd name="connsiteX2" fmla="*/ 1235059 w 1238650"/>
                      <a:gd name="connsiteY2" fmla="*/ 116002 h 252659"/>
                      <a:gd name="connsiteX3" fmla="*/ 810009 w 1238650"/>
                      <a:gd name="connsiteY3" fmla="*/ 145875 h 252659"/>
                      <a:gd name="connsiteX4" fmla="*/ 601110 w 1238650"/>
                      <a:gd name="connsiteY4" fmla="*/ 245880 h 252659"/>
                      <a:gd name="connsiteX5" fmla="*/ 378936 w 1238650"/>
                      <a:gd name="connsiteY5" fmla="*/ 122678 h 252659"/>
                      <a:gd name="connsiteX6" fmla="*/ 1483 w 1238650"/>
                      <a:gd name="connsiteY6" fmla="*/ 116002 h 252659"/>
                      <a:gd name="connsiteX0" fmla="*/ 698 w 1660931"/>
                      <a:gd name="connsiteY0" fmla="*/ 1342 h 515400"/>
                      <a:gd name="connsiteX1" fmla="*/ 951343 w 1660931"/>
                      <a:gd name="connsiteY1" fmla="*/ 262741 h 515400"/>
                      <a:gd name="connsiteX2" fmla="*/ 1657340 w 1660931"/>
                      <a:gd name="connsiteY2" fmla="*/ 378743 h 515400"/>
                      <a:gd name="connsiteX3" fmla="*/ 1232290 w 1660931"/>
                      <a:gd name="connsiteY3" fmla="*/ 408616 h 515400"/>
                      <a:gd name="connsiteX4" fmla="*/ 1023391 w 1660931"/>
                      <a:gd name="connsiteY4" fmla="*/ 508621 h 515400"/>
                      <a:gd name="connsiteX5" fmla="*/ 801217 w 1660931"/>
                      <a:gd name="connsiteY5" fmla="*/ 385419 h 515400"/>
                      <a:gd name="connsiteX6" fmla="*/ 698 w 1660931"/>
                      <a:gd name="connsiteY6" fmla="*/ 1342 h 515400"/>
                      <a:gd name="connsiteX0" fmla="*/ 698 w 2384237"/>
                      <a:gd name="connsiteY0" fmla="*/ 89403 h 597571"/>
                      <a:gd name="connsiteX1" fmla="*/ 951343 w 2384237"/>
                      <a:gd name="connsiteY1" fmla="*/ 350802 h 597571"/>
                      <a:gd name="connsiteX2" fmla="*/ 2382598 w 2384237"/>
                      <a:gd name="connsiteY2" fmla="*/ 1180 h 597571"/>
                      <a:gd name="connsiteX3" fmla="*/ 1232290 w 2384237"/>
                      <a:gd name="connsiteY3" fmla="*/ 496677 h 597571"/>
                      <a:gd name="connsiteX4" fmla="*/ 1023391 w 2384237"/>
                      <a:gd name="connsiteY4" fmla="*/ 596682 h 597571"/>
                      <a:gd name="connsiteX5" fmla="*/ 801217 w 2384237"/>
                      <a:gd name="connsiteY5" fmla="*/ 473480 h 597571"/>
                      <a:gd name="connsiteX6" fmla="*/ 698 w 2384237"/>
                      <a:gd name="connsiteY6" fmla="*/ 89403 h 597571"/>
                      <a:gd name="connsiteX0" fmla="*/ 7057 w 2389155"/>
                      <a:gd name="connsiteY0" fmla="*/ 92284 h 600452"/>
                      <a:gd name="connsiteX1" fmla="*/ 1320332 w 2389155"/>
                      <a:gd name="connsiteY1" fmla="*/ 255657 h 600452"/>
                      <a:gd name="connsiteX2" fmla="*/ 2388957 w 2389155"/>
                      <a:gd name="connsiteY2" fmla="*/ 4061 h 600452"/>
                      <a:gd name="connsiteX3" fmla="*/ 1238649 w 2389155"/>
                      <a:gd name="connsiteY3" fmla="*/ 499558 h 600452"/>
                      <a:gd name="connsiteX4" fmla="*/ 1029750 w 2389155"/>
                      <a:gd name="connsiteY4" fmla="*/ 599563 h 600452"/>
                      <a:gd name="connsiteX5" fmla="*/ 807576 w 2389155"/>
                      <a:gd name="connsiteY5" fmla="*/ 476361 h 600452"/>
                      <a:gd name="connsiteX6" fmla="*/ 7057 w 2389155"/>
                      <a:gd name="connsiteY6" fmla="*/ 92284 h 600452"/>
                      <a:gd name="connsiteX0" fmla="*/ 892 w 2384211"/>
                      <a:gd name="connsiteY0" fmla="*/ 89496 h 597664"/>
                      <a:gd name="connsiteX1" fmla="*/ 971685 w 2384211"/>
                      <a:gd name="connsiteY1" fmla="*/ 345994 h 597664"/>
                      <a:gd name="connsiteX2" fmla="*/ 2382792 w 2384211"/>
                      <a:gd name="connsiteY2" fmla="*/ 1273 h 597664"/>
                      <a:gd name="connsiteX3" fmla="*/ 1232484 w 2384211"/>
                      <a:gd name="connsiteY3" fmla="*/ 496770 h 597664"/>
                      <a:gd name="connsiteX4" fmla="*/ 1023585 w 2384211"/>
                      <a:gd name="connsiteY4" fmla="*/ 596775 h 597664"/>
                      <a:gd name="connsiteX5" fmla="*/ 801411 w 2384211"/>
                      <a:gd name="connsiteY5" fmla="*/ 473573 h 597664"/>
                      <a:gd name="connsiteX6" fmla="*/ 892 w 2384211"/>
                      <a:gd name="connsiteY6" fmla="*/ 89496 h 597664"/>
                      <a:gd name="connsiteX0" fmla="*/ 892 w 2424191"/>
                      <a:gd name="connsiteY0" fmla="*/ 92304 h 669602"/>
                      <a:gd name="connsiteX1" fmla="*/ 971685 w 2424191"/>
                      <a:gd name="connsiteY1" fmla="*/ 348802 h 669602"/>
                      <a:gd name="connsiteX2" fmla="*/ 2382792 w 2424191"/>
                      <a:gd name="connsiteY2" fmla="*/ 4081 h 669602"/>
                      <a:gd name="connsiteX3" fmla="*/ 1957743 w 2424191"/>
                      <a:gd name="connsiteY3" fmla="*/ 631913 h 669602"/>
                      <a:gd name="connsiteX4" fmla="*/ 1023585 w 2424191"/>
                      <a:gd name="connsiteY4" fmla="*/ 599583 h 669602"/>
                      <a:gd name="connsiteX5" fmla="*/ 801411 w 2424191"/>
                      <a:gd name="connsiteY5" fmla="*/ 476381 h 669602"/>
                      <a:gd name="connsiteX6" fmla="*/ 892 w 2424191"/>
                      <a:gd name="connsiteY6" fmla="*/ 92304 h 669602"/>
                      <a:gd name="connsiteX0" fmla="*/ 228992 w 2652291"/>
                      <a:gd name="connsiteY0" fmla="*/ 92304 h 691231"/>
                      <a:gd name="connsiteX1" fmla="*/ 1199785 w 2652291"/>
                      <a:gd name="connsiteY1" fmla="*/ 348802 h 691231"/>
                      <a:gd name="connsiteX2" fmla="*/ 2610892 w 2652291"/>
                      <a:gd name="connsiteY2" fmla="*/ 4081 h 691231"/>
                      <a:gd name="connsiteX3" fmla="*/ 2185843 w 2652291"/>
                      <a:gd name="connsiteY3" fmla="*/ 631913 h 691231"/>
                      <a:gd name="connsiteX4" fmla="*/ 1251685 w 2652291"/>
                      <a:gd name="connsiteY4" fmla="*/ 599583 h 691231"/>
                      <a:gd name="connsiteX5" fmla="*/ 1029511 w 2652291"/>
                      <a:gd name="connsiteY5" fmla="*/ 476381 h 691231"/>
                      <a:gd name="connsiteX6" fmla="*/ 57841 w 2652291"/>
                      <a:gd name="connsiteY6" fmla="*/ 680941 h 691231"/>
                      <a:gd name="connsiteX7" fmla="*/ 228992 w 2652291"/>
                      <a:gd name="connsiteY7" fmla="*/ 92304 h 691231"/>
                      <a:gd name="connsiteX0" fmla="*/ 228992 w 2652291"/>
                      <a:gd name="connsiteY0" fmla="*/ 92304 h 714682"/>
                      <a:gd name="connsiteX1" fmla="*/ 1199785 w 2652291"/>
                      <a:gd name="connsiteY1" fmla="*/ 348802 h 714682"/>
                      <a:gd name="connsiteX2" fmla="*/ 2610892 w 2652291"/>
                      <a:gd name="connsiteY2" fmla="*/ 4081 h 714682"/>
                      <a:gd name="connsiteX3" fmla="*/ 2185843 w 2652291"/>
                      <a:gd name="connsiteY3" fmla="*/ 631913 h 714682"/>
                      <a:gd name="connsiteX4" fmla="*/ 1251685 w 2652291"/>
                      <a:gd name="connsiteY4" fmla="*/ 599583 h 714682"/>
                      <a:gd name="connsiteX5" fmla="*/ 767613 w 2652291"/>
                      <a:gd name="connsiteY5" fmla="*/ 687137 h 714682"/>
                      <a:gd name="connsiteX6" fmla="*/ 57841 w 2652291"/>
                      <a:gd name="connsiteY6" fmla="*/ 680941 h 714682"/>
                      <a:gd name="connsiteX7" fmla="*/ 228992 w 2652291"/>
                      <a:gd name="connsiteY7" fmla="*/ 92304 h 714682"/>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767613 w 2650572"/>
                      <a:gd name="connsiteY5" fmla="*/ 687137 h 739238"/>
                      <a:gd name="connsiteX6" fmla="*/ 57841 w 2650572"/>
                      <a:gd name="connsiteY6" fmla="*/ 680941 h 739238"/>
                      <a:gd name="connsiteX7" fmla="*/ 228992 w 2650572"/>
                      <a:gd name="connsiteY7" fmla="*/ 92304 h 739238"/>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597363 w 2650572"/>
                      <a:gd name="connsiteY5" fmla="*/ 718743 h 739238"/>
                      <a:gd name="connsiteX6" fmla="*/ 57841 w 2650572"/>
                      <a:gd name="connsiteY6" fmla="*/ 680941 h 739238"/>
                      <a:gd name="connsiteX7" fmla="*/ 228992 w 2650572"/>
                      <a:gd name="connsiteY7" fmla="*/ 92304 h 739238"/>
                      <a:gd name="connsiteX0" fmla="*/ 387175 w 2808755"/>
                      <a:gd name="connsiteY0" fmla="*/ 92304 h 739464"/>
                      <a:gd name="connsiteX1" fmla="*/ 1357968 w 2808755"/>
                      <a:gd name="connsiteY1" fmla="*/ 348802 h 739464"/>
                      <a:gd name="connsiteX2" fmla="*/ 2769075 w 2808755"/>
                      <a:gd name="connsiteY2" fmla="*/ 4081 h 739464"/>
                      <a:gd name="connsiteX3" fmla="*/ 2344026 w 2808755"/>
                      <a:gd name="connsiteY3" fmla="*/ 631913 h 739464"/>
                      <a:gd name="connsiteX4" fmla="*/ 1550892 w 2808755"/>
                      <a:gd name="connsiteY4" fmla="*/ 736820 h 739464"/>
                      <a:gd name="connsiteX5" fmla="*/ 755546 w 2808755"/>
                      <a:gd name="connsiteY5" fmla="*/ 718743 h 739464"/>
                      <a:gd name="connsiteX6" fmla="*/ 36016 w 2808755"/>
                      <a:gd name="connsiteY6" fmla="*/ 527025 h 739464"/>
                      <a:gd name="connsiteX7" fmla="*/ 387175 w 2808755"/>
                      <a:gd name="connsiteY7" fmla="*/ 92304 h 739464"/>
                      <a:gd name="connsiteX0" fmla="*/ 410515 w 2832095"/>
                      <a:gd name="connsiteY0" fmla="*/ 92304 h 745050"/>
                      <a:gd name="connsiteX1" fmla="*/ 1381308 w 2832095"/>
                      <a:gd name="connsiteY1" fmla="*/ 348802 h 745050"/>
                      <a:gd name="connsiteX2" fmla="*/ 2792415 w 2832095"/>
                      <a:gd name="connsiteY2" fmla="*/ 4081 h 745050"/>
                      <a:gd name="connsiteX3" fmla="*/ 2367366 w 2832095"/>
                      <a:gd name="connsiteY3" fmla="*/ 631913 h 745050"/>
                      <a:gd name="connsiteX4" fmla="*/ 1574232 w 2832095"/>
                      <a:gd name="connsiteY4" fmla="*/ 736820 h 745050"/>
                      <a:gd name="connsiteX5" fmla="*/ 59356 w 2832095"/>
                      <a:gd name="connsiteY5" fmla="*/ 527025 h 745050"/>
                      <a:gd name="connsiteX6" fmla="*/ 410515 w 2832095"/>
                      <a:gd name="connsiteY6" fmla="*/ 92304 h 745050"/>
                      <a:gd name="connsiteX0" fmla="*/ 379359 w 2800939"/>
                      <a:gd name="connsiteY0" fmla="*/ 92304 h 745050"/>
                      <a:gd name="connsiteX1" fmla="*/ 1350152 w 2800939"/>
                      <a:gd name="connsiteY1" fmla="*/ 348802 h 745050"/>
                      <a:gd name="connsiteX2" fmla="*/ 2761259 w 2800939"/>
                      <a:gd name="connsiteY2" fmla="*/ 4081 h 745050"/>
                      <a:gd name="connsiteX3" fmla="*/ 2336210 w 2800939"/>
                      <a:gd name="connsiteY3" fmla="*/ 631913 h 745050"/>
                      <a:gd name="connsiteX4" fmla="*/ 1543076 w 2800939"/>
                      <a:gd name="connsiteY4" fmla="*/ 736820 h 745050"/>
                      <a:gd name="connsiteX5" fmla="*/ 63065 w 2800939"/>
                      <a:gd name="connsiteY5" fmla="*/ 238681 h 745050"/>
                      <a:gd name="connsiteX6" fmla="*/ 379359 w 2800939"/>
                      <a:gd name="connsiteY6" fmla="*/ 92304 h 745050"/>
                      <a:gd name="connsiteX0" fmla="*/ 379359 w 2791362"/>
                      <a:gd name="connsiteY0" fmla="*/ 92304 h 743302"/>
                      <a:gd name="connsiteX1" fmla="*/ 1350152 w 2791362"/>
                      <a:gd name="connsiteY1" fmla="*/ 348802 h 743302"/>
                      <a:gd name="connsiteX2" fmla="*/ 2761259 w 2791362"/>
                      <a:gd name="connsiteY2" fmla="*/ 4081 h 743302"/>
                      <a:gd name="connsiteX3" fmla="*/ 2336210 w 2791362"/>
                      <a:gd name="connsiteY3" fmla="*/ 631913 h 743302"/>
                      <a:gd name="connsiteX4" fmla="*/ 2589578 w 2791362"/>
                      <a:gd name="connsiteY4" fmla="*/ 279125 h 743302"/>
                      <a:gd name="connsiteX5" fmla="*/ 1543076 w 2791362"/>
                      <a:gd name="connsiteY5" fmla="*/ 736820 h 743302"/>
                      <a:gd name="connsiteX6" fmla="*/ 63065 w 2791362"/>
                      <a:gd name="connsiteY6" fmla="*/ 238681 h 743302"/>
                      <a:gd name="connsiteX7" fmla="*/ 379359 w 2791362"/>
                      <a:gd name="connsiteY7" fmla="*/ 92304 h 743302"/>
                      <a:gd name="connsiteX0" fmla="*/ 379359 w 3363253"/>
                      <a:gd name="connsiteY0" fmla="*/ 327294 h 978292"/>
                      <a:gd name="connsiteX1" fmla="*/ 1350152 w 3363253"/>
                      <a:gd name="connsiteY1" fmla="*/ 583792 h 978292"/>
                      <a:gd name="connsiteX2" fmla="*/ 2761259 w 3363253"/>
                      <a:gd name="connsiteY2" fmla="*/ 239071 h 978292"/>
                      <a:gd name="connsiteX3" fmla="*/ 3361322 w 3363253"/>
                      <a:gd name="connsiteY3" fmla="*/ 7290 h 978292"/>
                      <a:gd name="connsiteX4" fmla="*/ 2589578 w 3363253"/>
                      <a:gd name="connsiteY4" fmla="*/ 514115 h 978292"/>
                      <a:gd name="connsiteX5" fmla="*/ 1543076 w 3363253"/>
                      <a:gd name="connsiteY5" fmla="*/ 971810 h 978292"/>
                      <a:gd name="connsiteX6" fmla="*/ 63065 w 3363253"/>
                      <a:gd name="connsiteY6" fmla="*/ 473671 h 978292"/>
                      <a:gd name="connsiteX7" fmla="*/ 379359 w 3363253"/>
                      <a:gd name="connsiteY7" fmla="*/ 327294 h 978292"/>
                      <a:gd name="connsiteX0" fmla="*/ 379359 w 2853885"/>
                      <a:gd name="connsiteY0" fmla="*/ 88806 h 739804"/>
                      <a:gd name="connsiteX1" fmla="*/ 1350152 w 2853885"/>
                      <a:gd name="connsiteY1" fmla="*/ 345304 h 739804"/>
                      <a:gd name="connsiteX2" fmla="*/ 2761259 w 2853885"/>
                      <a:gd name="connsiteY2" fmla="*/ 583 h 739804"/>
                      <a:gd name="connsiteX3" fmla="*/ 2589578 w 2853885"/>
                      <a:gd name="connsiteY3" fmla="*/ 275627 h 739804"/>
                      <a:gd name="connsiteX4" fmla="*/ 1543076 w 2853885"/>
                      <a:gd name="connsiteY4" fmla="*/ 733322 h 739804"/>
                      <a:gd name="connsiteX5" fmla="*/ 63065 w 2853885"/>
                      <a:gd name="connsiteY5" fmla="*/ 235183 h 739804"/>
                      <a:gd name="connsiteX6" fmla="*/ 379359 w 2853885"/>
                      <a:gd name="connsiteY6" fmla="*/ 88806 h 739804"/>
                      <a:gd name="connsiteX0" fmla="*/ 379359 w 2638303"/>
                      <a:gd name="connsiteY0" fmla="*/ 136221 h 787219"/>
                      <a:gd name="connsiteX1" fmla="*/ 1350152 w 2638303"/>
                      <a:gd name="connsiteY1" fmla="*/ 392719 h 787219"/>
                      <a:gd name="connsiteX2" fmla="*/ 2101983 w 2638303"/>
                      <a:gd name="connsiteY2" fmla="*/ 457 h 787219"/>
                      <a:gd name="connsiteX3" fmla="*/ 2589578 w 2638303"/>
                      <a:gd name="connsiteY3" fmla="*/ 323042 h 787219"/>
                      <a:gd name="connsiteX4" fmla="*/ 1543076 w 2638303"/>
                      <a:gd name="connsiteY4" fmla="*/ 780737 h 787219"/>
                      <a:gd name="connsiteX5" fmla="*/ 63065 w 2638303"/>
                      <a:gd name="connsiteY5" fmla="*/ 282598 h 787219"/>
                      <a:gd name="connsiteX6" fmla="*/ 379359 w 2638303"/>
                      <a:gd name="connsiteY6" fmla="*/ 136221 h 787219"/>
                      <a:gd name="connsiteX0" fmla="*/ 390931 w 2644581"/>
                      <a:gd name="connsiteY0" fmla="*/ 135891 h 786889"/>
                      <a:gd name="connsiteX1" fmla="*/ 1864745 w 2644581"/>
                      <a:gd name="connsiteY1" fmla="*/ 282184 h 786889"/>
                      <a:gd name="connsiteX2" fmla="*/ 2113555 w 2644581"/>
                      <a:gd name="connsiteY2" fmla="*/ 127 h 786889"/>
                      <a:gd name="connsiteX3" fmla="*/ 2601150 w 2644581"/>
                      <a:gd name="connsiteY3" fmla="*/ 322712 h 786889"/>
                      <a:gd name="connsiteX4" fmla="*/ 1554648 w 2644581"/>
                      <a:gd name="connsiteY4" fmla="*/ 780407 h 786889"/>
                      <a:gd name="connsiteX5" fmla="*/ 74637 w 2644581"/>
                      <a:gd name="connsiteY5" fmla="*/ 282268 h 786889"/>
                      <a:gd name="connsiteX6" fmla="*/ 390931 w 2644581"/>
                      <a:gd name="connsiteY6" fmla="*/ 135891 h 786889"/>
                      <a:gd name="connsiteX0" fmla="*/ 390931 w 2581353"/>
                      <a:gd name="connsiteY0" fmla="*/ 143518 h 803668"/>
                      <a:gd name="connsiteX1" fmla="*/ 1864745 w 2581353"/>
                      <a:gd name="connsiteY1" fmla="*/ 289811 h 803668"/>
                      <a:gd name="connsiteX2" fmla="*/ 2113555 w 2581353"/>
                      <a:gd name="connsiteY2" fmla="*/ 7754 h 803668"/>
                      <a:gd name="connsiteX3" fmla="*/ 2534243 w 2581353"/>
                      <a:gd name="connsiteY3" fmla="*/ 657112 h 803668"/>
                      <a:gd name="connsiteX4" fmla="*/ 1554648 w 2581353"/>
                      <a:gd name="connsiteY4" fmla="*/ 788034 h 803668"/>
                      <a:gd name="connsiteX5" fmla="*/ 74637 w 2581353"/>
                      <a:gd name="connsiteY5" fmla="*/ 289895 h 803668"/>
                      <a:gd name="connsiteX6" fmla="*/ 390931 w 2581353"/>
                      <a:gd name="connsiteY6" fmla="*/ 143518 h 803668"/>
                      <a:gd name="connsiteX0" fmla="*/ 377783 w 2575552"/>
                      <a:gd name="connsiteY0" fmla="*/ 140759 h 800909"/>
                      <a:gd name="connsiteX1" fmla="*/ 1268685 w 2575552"/>
                      <a:gd name="connsiteY1" fmla="*/ 343536 h 800909"/>
                      <a:gd name="connsiteX2" fmla="*/ 2100407 w 2575552"/>
                      <a:gd name="connsiteY2" fmla="*/ 4995 h 800909"/>
                      <a:gd name="connsiteX3" fmla="*/ 2521095 w 2575552"/>
                      <a:gd name="connsiteY3" fmla="*/ 654353 h 800909"/>
                      <a:gd name="connsiteX4" fmla="*/ 1541500 w 2575552"/>
                      <a:gd name="connsiteY4" fmla="*/ 785275 h 800909"/>
                      <a:gd name="connsiteX5" fmla="*/ 61489 w 2575552"/>
                      <a:gd name="connsiteY5" fmla="*/ 287136 h 800909"/>
                      <a:gd name="connsiteX6" fmla="*/ 377783 w 2575552"/>
                      <a:gd name="connsiteY6" fmla="*/ 140759 h 800909"/>
                      <a:gd name="connsiteX0" fmla="*/ 377783 w 2575552"/>
                      <a:gd name="connsiteY0" fmla="*/ 140759 h 661956"/>
                      <a:gd name="connsiteX1" fmla="*/ 1268685 w 2575552"/>
                      <a:gd name="connsiteY1" fmla="*/ 343536 h 661956"/>
                      <a:gd name="connsiteX2" fmla="*/ 2100407 w 2575552"/>
                      <a:gd name="connsiteY2" fmla="*/ 4995 h 661956"/>
                      <a:gd name="connsiteX3" fmla="*/ 2521095 w 2575552"/>
                      <a:gd name="connsiteY3" fmla="*/ 654353 h 661956"/>
                      <a:gd name="connsiteX4" fmla="*/ 724542 w 2575552"/>
                      <a:gd name="connsiteY4" fmla="*/ 592900 h 661956"/>
                      <a:gd name="connsiteX5" fmla="*/ 61489 w 2575552"/>
                      <a:gd name="connsiteY5" fmla="*/ 287136 h 661956"/>
                      <a:gd name="connsiteX6" fmla="*/ 377783 w 2575552"/>
                      <a:gd name="connsiteY6" fmla="*/ 140759 h 661956"/>
                      <a:gd name="connsiteX0" fmla="*/ 377783 w 2503813"/>
                      <a:gd name="connsiteY0" fmla="*/ 136405 h 597137"/>
                      <a:gd name="connsiteX1" fmla="*/ 1268685 w 2503813"/>
                      <a:gd name="connsiteY1" fmla="*/ 339182 h 597137"/>
                      <a:gd name="connsiteX2" fmla="*/ 2100407 w 2503813"/>
                      <a:gd name="connsiteY2" fmla="*/ 641 h 597137"/>
                      <a:gd name="connsiteX3" fmla="*/ 2442448 w 2503813"/>
                      <a:gd name="connsiteY3" fmla="*/ 267674 h 597137"/>
                      <a:gd name="connsiteX4" fmla="*/ 724542 w 2503813"/>
                      <a:gd name="connsiteY4" fmla="*/ 588546 h 597137"/>
                      <a:gd name="connsiteX5" fmla="*/ 61489 w 2503813"/>
                      <a:gd name="connsiteY5" fmla="*/ 282782 h 597137"/>
                      <a:gd name="connsiteX6" fmla="*/ 377783 w 2503813"/>
                      <a:gd name="connsiteY6" fmla="*/ 136405 h 597137"/>
                      <a:gd name="connsiteX0" fmla="*/ 377783 w 2442448"/>
                      <a:gd name="connsiteY0" fmla="*/ 136693 h 597425"/>
                      <a:gd name="connsiteX1" fmla="*/ 1268685 w 2442448"/>
                      <a:gd name="connsiteY1" fmla="*/ 339470 h 597425"/>
                      <a:gd name="connsiteX2" fmla="*/ 2100407 w 2442448"/>
                      <a:gd name="connsiteY2" fmla="*/ 929 h 597425"/>
                      <a:gd name="connsiteX3" fmla="*/ 2442448 w 2442448"/>
                      <a:gd name="connsiteY3" fmla="*/ 267962 h 597425"/>
                      <a:gd name="connsiteX4" fmla="*/ 724542 w 2442448"/>
                      <a:gd name="connsiteY4" fmla="*/ 588834 h 597425"/>
                      <a:gd name="connsiteX5" fmla="*/ 61489 w 2442448"/>
                      <a:gd name="connsiteY5" fmla="*/ 283070 h 597425"/>
                      <a:gd name="connsiteX6" fmla="*/ 377783 w 2442448"/>
                      <a:gd name="connsiteY6" fmla="*/ 136693 h 597425"/>
                      <a:gd name="connsiteX0" fmla="*/ 32584 w 2097249"/>
                      <a:gd name="connsiteY0" fmla="*/ 136693 h 597425"/>
                      <a:gd name="connsiteX1" fmla="*/ 923486 w 2097249"/>
                      <a:gd name="connsiteY1" fmla="*/ 339470 h 597425"/>
                      <a:gd name="connsiteX2" fmla="*/ 1755208 w 2097249"/>
                      <a:gd name="connsiteY2" fmla="*/ 929 h 597425"/>
                      <a:gd name="connsiteX3" fmla="*/ 2097249 w 2097249"/>
                      <a:gd name="connsiteY3" fmla="*/ 267962 h 597425"/>
                      <a:gd name="connsiteX4" fmla="*/ 379343 w 2097249"/>
                      <a:gd name="connsiteY4" fmla="*/ 588834 h 597425"/>
                      <a:gd name="connsiteX5" fmla="*/ 32584 w 2097249"/>
                      <a:gd name="connsiteY5" fmla="*/ 136693 h 597425"/>
                      <a:gd name="connsiteX0" fmla="*/ 255037 w 2319702"/>
                      <a:gd name="connsiteY0" fmla="*/ 136693 h 415655"/>
                      <a:gd name="connsiteX1" fmla="*/ 1145939 w 2319702"/>
                      <a:gd name="connsiteY1" fmla="*/ 339470 h 415655"/>
                      <a:gd name="connsiteX2" fmla="*/ 1977661 w 2319702"/>
                      <a:gd name="connsiteY2" fmla="*/ 929 h 415655"/>
                      <a:gd name="connsiteX3" fmla="*/ 2319702 w 2319702"/>
                      <a:gd name="connsiteY3" fmla="*/ 267962 h 415655"/>
                      <a:gd name="connsiteX4" fmla="*/ 166791 w 2319702"/>
                      <a:gd name="connsiteY4" fmla="*/ 400102 h 415655"/>
                      <a:gd name="connsiteX5" fmla="*/ 255037 w 2319702"/>
                      <a:gd name="connsiteY5" fmla="*/ 136693 h 415655"/>
                      <a:gd name="connsiteX0" fmla="*/ 263274 w 2327939"/>
                      <a:gd name="connsiteY0" fmla="*/ 135959 h 414921"/>
                      <a:gd name="connsiteX1" fmla="*/ 1351389 w 2327939"/>
                      <a:gd name="connsiteY1" fmla="*/ 222733 h 414921"/>
                      <a:gd name="connsiteX2" fmla="*/ 1985898 w 2327939"/>
                      <a:gd name="connsiteY2" fmla="*/ 195 h 414921"/>
                      <a:gd name="connsiteX3" fmla="*/ 2327939 w 2327939"/>
                      <a:gd name="connsiteY3" fmla="*/ 267228 h 414921"/>
                      <a:gd name="connsiteX4" fmla="*/ 175028 w 2327939"/>
                      <a:gd name="connsiteY4" fmla="*/ 399368 h 414921"/>
                      <a:gd name="connsiteX5" fmla="*/ 263274 w 2327939"/>
                      <a:gd name="connsiteY5" fmla="*/ 135959 h 414921"/>
                      <a:gd name="connsiteX0" fmla="*/ 248493 w 2313158"/>
                      <a:gd name="connsiteY0" fmla="*/ 135959 h 414921"/>
                      <a:gd name="connsiteX1" fmla="*/ 1336608 w 2313158"/>
                      <a:gd name="connsiteY1" fmla="*/ 222733 h 414921"/>
                      <a:gd name="connsiteX2" fmla="*/ 1971117 w 2313158"/>
                      <a:gd name="connsiteY2" fmla="*/ 195 h 414921"/>
                      <a:gd name="connsiteX3" fmla="*/ 2313158 w 2313158"/>
                      <a:gd name="connsiteY3" fmla="*/ 267228 h 414921"/>
                      <a:gd name="connsiteX4" fmla="*/ 160247 w 2313158"/>
                      <a:gd name="connsiteY4" fmla="*/ 399368 h 414921"/>
                      <a:gd name="connsiteX5" fmla="*/ 248493 w 2313158"/>
                      <a:gd name="connsiteY5" fmla="*/ 135959 h 414921"/>
                      <a:gd name="connsiteX0" fmla="*/ 248493 w 2313158"/>
                      <a:gd name="connsiteY0" fmla="*/ 135959 h 417871"/>
                      <a:gd name="connsiteX1" fmla="*/ 1336608 w 2313158"/>
                      <a:gd name="connsiteY1" fmla="*/ 222733 h 417871"/>
                      <a:gd name="connsiteX2" fmla="*/ 1971117 w 2313158"/>
                      <a:gd name="connsiteY2" fmla="*/ 195 h 417871"/>
                      <a:gd name="connsiteX3" fmla="*/ 2313158 w 2313158"/>
                      <a:gd name="connsiteY3" fmla="*/ 267228 h 417871"/>
                      <a:gd name="connsiteX4" fmla="*/ 160247 w 2313158"/>
                      <a:gd name="connsiteY4" fmla="*/ 399368 h 417871"/>
                      <a:gd name="connsiteX5" fmla="*/ 248493 w 2313158"/>
                      <a:gd name="connsiteY5" fmla="*/ 135959 h 417871"/>
                      <a:gd name="connsiteX0" fmla="*/ 248493 w 2549589"/>
                      <a:gd name="connsiteY0" fmla="*/ 135959 h 417871"/>
                      <a:gd name="connsiteX1" fmla="*/ 1336608 w 2549589"/>
                      <a:gd name="connsiteY1" fmla="*/ 222733 h 417871"/>
                      <a:gd name="connsiteX2" fmla="*/ 1971117 w 2549589"/>
                      <a:gd name="connsiteY2" fmla="*/ 195 h 417871"/>
                      <a:gd name="connsiteX3" fmla="*/ 2313158 w 2549589"/>
                      <a:gd name="connsiteY3" fmla="*/ 267228 h 417871"/>
                      <a:gd name="connsiteX4" fmla="*/ 160247 w 2549589"/>
                      <a:gd name="connsiteY4" fmla="*/ 399368 h 417871"/>
                      <a:gd name="connsiteX5" fmla="*/ 248493 w 2549589"/>
                      <a:gd name="connsiteY5" fmla="*/ 135959 h 417871"/>
                      <a:gd name="connsiteX0" fmla="*/ 248493 w 2549589"/>
                      <a:gd name="connsiteY0" fmla="*/ 135959 h 402543"/>
                      <a:gd name="connsiteX1" fmla="*/ 1336608 w 2549589"/>
                      <a:gd name="connsiteY1" fmla="*/ 222733 h 402543"/>
                      <a:gd name="connsiteX2" fmla="*/ 1971117 w 2549589"/>
                      <a:gd name="connsiteY2" fmla="*/ 195 h 402543"/>
                      <a:gd name="connsiteX3" fmla="*/ 2313158 w 2549589"/>
                      <a:gd name="connsiteY3" fmla="*/ 267228 h 402543"/>
                      <a:gd name="connsiteX4" fmla="*/ 160247 w 2549589"/>
                      <a:gd name="connsiteY4" fmla="*/ 399368 h 402543"/>
                      <a:gd name="connsiteX5" fmla="*/ 248493 w 2549589"/>
                      <a:gd name="connsiteY5" fmla="*/ 135959 h 402543"/>
                      <a:gd name="connsiteX0" fmla="*/ 416275 w 2717371"/>
                      <a:gd name="connsiteY0" fmla="*/ 135959 h 426609"/>
                      <a:gd name="connsiteX1" fmla="*/ 1504390 w 2717371"/>
                      <a:gd name="connsiteY1" fmla="*/ 222733 h 426609"/>
                      <a:gd name="connsiteX2" fmla="*/ 2138899 w 2717371"/>
                      <a:gd name="connsiteY2" fmla="*/ 195 h 426609"/>
                      <a:gd name="connsiteX3" fmla="*/ 2480940 w 2717371"/>
                      <a:gd name="connsiteY3" fmla="*/ 267228 h 426609"/>
                      <a:gd name="connsiteX4" fmla="*/ 328029 w 2717371"/>
                      <a:gd name="connsiteY4" fmla="*/ 399368 h 426609"/>
                      <a:gd name="connsiteX5" fmla="*/ 416275 w 2717371"/>
                      <a:gd name="connsiteY5" fmla="*/ 135959 h 426609"/>
                      <a:gd name="connsiteX0" fmla="*/ 284265 w 2585361"/>
                      <a:gd name="connsiteY0" fmla="*/ 135959 h 406617"/>
                      <a:gd name="connsiteX1" fmla="*/ 1372380 w 2585361"/>
                      <a:gd name="connsiteY1" fmla="*/ 222733 h 406617"/>
                      <a:gd name="connsiteX2" fmla="*/ 2006889 w 2585361"/>
                      <a:gd name="connsiteY2" fmla="*/ 195 h 406617"/>
                      <a:gd name="connsiteX3" fmla="*/ 2348930 w 2585361"/>
                      <a:gd name="connsiteY3" fmla="*/ 267228 h 406617"/>
                      <a:gd name="connsiteX4" fmla="*/ 196019 w 2585361"/>
                      <a:gd name="connsiteY4" fmla="*/ 399368 h 406617"/>
                      <a:gd name="connsiteX5" fmla="*/ 284265 w 2585361"/>
                      <a:gd name="connsiteY5" fmla="*/ 135959 h 406617"/>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95694 w 2428891"/>
                      <a:gd name="connsiteY0" fmla="*/ 147589 h 420353"/>
                      <a:gd name="connsiteX1" fmla="*/ 1383809 w 2428891"/>
                      <a:gd name="connsiteY1" fmla="*/ 234363 h 420353"/>
                      <a:gd name="connsiteX2" fmla="*/ 2018318 w 2428891"/>
                      <a:gd name="connsiteY2" fmla="*/ 11825 h 420353"/>
                      <a:gd name="connsiteX3" fmla="*/ 2360359 w 2428891"/>
                      <a:gd name="connsiteY3" fmla="*/ 278858 h 420353"/>
                      <a:gd name="connsiteX4" fmla="*/ 207448 w 2428891"/>
                      <a:gd name="connsiteY4" fmla="*/ 410998 h 420353"/>
                      <a:gd name="connsiteX5" fmla="*/ 295694 w 2428891"/>
                      <a:gd name="connsiteY5" fmla="*/ 147589 h 420353"/>
                      <a:gd name="connsiteX0" fmla="*/ 581083 w 2291764"/>
                      <a:gd name="connsiteY0" fmla="*/ 97330 h 418136"/>
                      <a:gd name="connsiteX1" fmla="*/ 1246682 w 2291764"/>
                      <a:gd name="connsiteY1" fmla="*/ 234363 h 418136"/>
                      <a:gd name="connsiteX2" fmla="*/ 1881191 w 2291764"/>
                      <a:gd name="connsiteY2" fmla="*/ 11825 h 418136"/>
                      <a:gd name="connsiteX3" fmla="*/ 2223232 w 2291764"/>
                      <a:gd name="connsiteY3" fmla="*/ 278858 h 418136"/>
                      <a:gd name="connsiteX4" fmla="*/ 70321 w 2291764"/>
                      <a:gd name="connsiteY4" fmla="*/ 410998 h 418136"/>
                      <a:gd name="connsiteX5" fmla="*/ 581083 w 2291764"/>
                      <a:gd name="connsiteY5" fmla="*/ 97330 h 418136"/>
                      <a:gd name="connsiteX0" fmla="*/ 581083 w 2254300"/>
                      <a:gd name="connsiteY0" fmla="*/ 81542 h 400845"/>
                      <a:gd name="connsiteX1" fmla="*/ 1246682 w 2254300"/>
                      <a:gd name="connsiteY1" fmla="*/ 218575 h 400845"/>
                      <a:gd name="connsiteX2" fmla="*/ 1375042 w 2254300"/>
                      <a:gd name="connsiteY2" fmla="*/ 11373 h 400845"/>
                      <a:gd name="connsiteX3" fmla="*/ 2223232 w 2254300"/>
                      <a:gd name="connsiteY3" fmla="*/ 263070 h 400845"/>
                      <a:gd name="connsiteX4" fmla="*/ 70321 w 2254300"/>
                      <a:gd name="connsiteY4" fmla="*/ 395210 h 400845"/>
                      <a:gd name="connsiteX5" fmla="*/ 581083 w 2254300"/>
                      <a:gd name="connsiteY5" fmla="*/ 81542 h 40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4300" h="400845">
                        <a:moveTo>
                          <a:pt x="581083" y="81542"/>
                        </a:moveTo>
                        <a:cubicBezTo>
                          <a:pt x="764664" y="129541"/>
                          <a:pt x="1114356" y="230270"/>
                          <a:pt x="1246682" y="218575"/>
                        </a:cubicBezTo>
                        <a:cubicBezTo>
                          <a:pt x="1379009" y="206880"/>
                          <a:pt x="1302157" y="79268"/>
                          <a:pt x="1375042" y="11373"/>
                        </a:cubicBezTo>
                        <a:cubicBezTo>
                          <a:pt x="1447927" y="-56522"/>
                          <a:pt x="2440686" y="199097"/>
                          <a:pt x="2223232" y="263070"/>
                        </a:cubicBezTo>
                        <a:cubicBezTo>
                          <a:pt x="2005778" y="327043"/>
                          <a:pt x="344012" y="425465"/>
                          <a:pt x="70321" y="395210"/>
                        </a:cubicBezTo>
                        <a:cubicBezTo>
                          <a:pt x="-203370" y="364955"/>
                          <a:pt x="397502" y="33543"/>
                          <a:pt x="581083" y="81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4"/>
                  <p:cNvSpPr/>
                  <p:nvPr/>
                </p:nvSpPr>
                <p:spPr>
                  <a:xfrm rot="1238333">
                    <a:off x="4742927" y="4060318"/>
                    <a:ext cx="420146" cy="334607"/>
                  </a:xfrm>
                  <a:custGeom>
                    <a:avLst/>
                    <a:gdLst>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492570"/>
                      <a:gd name="connsiteY0" fmla="*/ 533400 h 1066800"/>
                      <a:gd name="connsiteX1" fmla="*/ 685800 w 1492570"/>
                      <a:gd name="connsiteY1" fmla="*/ 0 h 1066800"/>
                      <a:gd name="connsiteX2" fmla="*/ 1371600 w 1492570"/>
                      <a:gd name="connsiteY2" fmla="*/ 533400 h 1066800"/>
                      <a:gd name="connsiteX3" fmla="*/ 685800 w 1492570"/>
                      <a:gd name="connsiteY3" fmla="*/ 1066800 h 1066800"/>
                      <a:gd name="connsiteX4" fmla="*/ 0 w 1492570"/>
                      <a:gd name="connsiteY4" fmla="*/ 533400 h 1066800"/>
                      <a:gd name="connsiteX0" fmla="*/ 0 w 1486433"/>
                      <a:gd name="connsiteY0" fmla="*/ 533961 h 1068185"/>
                      <a:gd name="connsiteX1" fmla="*/ 685800 w 1486433"/>
                      <a:gd name="connsiteY1" fmla="*/ 561 h 1068185"/>
                      <a:gd name="connsiteX2" fmla="*/ 1380226 w 1486433"/>
                      <a:gd name="connsiteY2" fmla="*/ 430444 h 1068185"/>
                      <a:gd name="connsiteX3" fmla="*/ 685800 w 1486433"/>
                      <a:gd name="connsiteY3" fmla="*/ 1067361 h 1068185"/>
                      <a:gd name="connsiteX4" fmla="*/ 0 w 1486433"/>
                      <a:gd name="connsiteY4" fmla="*/ 533961 h 1068185"/>
                      <a:gd name="connsiteX0" fmla="*/ 136262 w 1622695"/>
                      <a:gd name="connsiteY0" fmla="*/ 533961 h 1067877"/>
                      <a:gd name="connsiteX1" fmla="*/ 822062 w 1622695"/>
                      <a:gd name="connsiteY1" fmla="*/ 561 h 1067877"/>
                      <a:gd name="connsiteX2" fmla="*/ 1516488 w 1622695"/>
                      <a:gd name="connsiteY2" fmla="*/ 430444 h 1067877"/>
                      <a:gd name="connsiteX3" fmla="*/ 822062 w 1622695"/>
                      <a:gd name="connsiteY3" fmla="*/ 1067361 h 1067877"/>
                      <a:gd name="connsiteX4" fmla="*/ 136262 w 1622695"/>
                      <a:gd name="connsiteY4" fmla="*/ 533961 h 1067877"/>
                      <a:gd name="connsiteX0" fmla="*/ 119863 w 1606296"/>
                      <a:gd name="connsiteY0" fmla="*/ 533961 h 1068185"/>
                      <a:gd name="connsiteX1" fmla="*/ 805663 w 1606296"/>
                      <a:gd name="connsiteY1" fmla="*/ 561 h 1068185"/>
                      <a:gd name="connsiteX2" fmla="*/ 1500089 w 1606296"/>
                      <a:gd name="connsiteY2" fmla="*/ 430444 h 1068185"/>
                      <a:gd name="connsiteX3" fmla="*/ 805663 w 1606296"/>
                      <a:gd name="connsiteY3" fmla="*/ 1067361 h 1068185"/>
                      <a:gd name="connsiteX4" fmla="*/ 119863 w 1606296"/>
                      <a:gd name="connsiteY4" fmla="*/ 533961 h 1068185"/>
                      <a:gd name="connsiteX0" fmla="*/ 91252 w 1577685"/>
                      <a:gd name="connsiteY0" fmla="*/ 533961 h 1067839"/>
                      <a:gd name="connsiteX1" fmla="*/ 777052 w 1577685"/>
                      <a:gd name="connsiteY1" fmla="*/ 561 h 1067839"/>
                      <a:gd name="connsiteX2" fmla="*/ 1471478 w 1577685"/>
                      <a:gd name="connsiteY2" fmla="*/ 430444 h 1067839"/>
                      <a:gd name="connsiteX3" fmla="*/ 777052 w 1577685"/>
                      <a:gd name="connsiteY3" fmla="*/ 1067361 h 1067839"/>
                      <a:gd name="connsiteX4" fmla="*/ 91252 w 1577685"/>
                      <a:gd name="connsiteY4" fmla="*/ 533961 h 1067839"/>
                      <a:gd name="connsiteX0" fmla="*/ 97023 w 1504750"/>
                      <a:gd name="connsiteY0" fmla="*/ 395458 h 1066948"/>
                      <a:gd name="connsiteX1" fmla="*/ 705185 w 1504750"/>
                      <a:gd name="connsiteY1" fmla="*/ 81 h 1066948"/>
                      <a:gd name="connsiteX2" fmla="*/ 1399611 w 1504750"/>
                      <a:gd name="connsiteY2" fmla="*/ 429964 h 1066948"/>
                      <a:gd name="connsiteX3" fmla="*/ 705185 w 1504750"/>
                      <a:gd name="connsiteY3" fmla="*/ 1066881 h 1066948"/>
                      <a:gd name="connsiteX4" fmla="*/ 97023 w 1504750"/>
                      <a:gd name="connsiteY4" fmla="*/ 395458 h 1066948"/>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6035 w 1427265"/>
                      <a:gd name="connsiteY0" fmla="*/ 395377 h 1066800"/>
                      <a:gd name="connsiteX1" fmla="*/ 704197 w 1427265"/>
                      <a:gd name="connsiteY1" fmla="*/ 0 h 1066800"/>
                      <a:gd name="connsiteX2" fmla="*/ 1329611 w 1427265"/>
                      <a:gd name="connsiteY2" fmla="*/ 395377 h 1066800"/>
                      <a:gd name="connsiteX3" fmla="*/ 704197 w 1427265"/>
                      <a:gd name="connsiteY3" fmla="*/ 1066800 h 1066800"/>
                      <a:gd name="connsiteX4" fmla="*/ 96035 w 1427265"/>
                      <a:gd name="connsiteY4" fmla="*/ 395377 h 1066800"/>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234672"/>
                      <a:gd name="connsiteY0" fmla="*/ 395377 h 409787"/>
                      <a:gd name="connsiteX1" fmla="*/ 608178 w 1234672"/>
                      <a:gd name="connsiteY1" fmla="*/ 0 h 409787"/>
                      <a:gd name="connsiteX2" fmla="*/ 1233592 w 1234672"/>
                      <a:gd name="connsiteY2" fmla="*/ 395377 h 409787"/>
                      <a:gd name="connsiteX3" fmla="*/ 625431 w 1234672"/>
                      <a:gd name="connsiteY3" fmla="*/ 255917 h 409787"/>
                      <a:gd name="connsiteX4" fmla="*/ 16 w 1234672"/>
                      <a:gd name="connsiteY4" fmla="*/ 395377 h 409787"/>
                      <a:gd name="connsiteX0" fmla="*/ 6278 w 1240934"/>
                      <a:gd name="connsiteY0" fmla="*/ 395377 h 414831"/>
                      <a:gd name="connsiteX1" fmla="*/ 614440 w 1240934"/>
                      <a:gd name="connsiteY1" fmla="*/ 0 h 414831"/>
                      <a:gd name="connsiteX2" fmla="*/ 1239854 w 1240934"/>
                      <a:gd name="connsiteY2" fmla="*/ 395377 h 414831"/>
                      <a:gd name="connsiteX3" fmla="*/ 631693 w 1240934"/>
                      <a:gd name="connsiteY3" fmla="*/ 255917 h 414831"/>
                      <a:gd name="connsiteX4" fmla="*/ 317406 w 1240934"/>
                      <a:gd name="connsiteY4" fmla="*/ 344066 h 414831"/>
                      <a:gd name="connsiteX5" fmla="*/ 6278 w 1240934"/>
                      <a:gd name="connsiteY5" fmla="*/ 395377 h 414831"/>
                      <a:gd name="connsiteX0" fmla="*/ 43 w 1234699"/>
                      <a:gd name="connsiteY0" fmla="*/ 395377 h 739943"/>
                      <a:gd name="connsiteX1" fmla="*/ 608205 w 1234699"/>
                      <a:gd name="connsiteY1" fmla="*/ 0 h 739943"/>
                      <a:gd name="connsiteX2" fmla="*/ 1233619 w 1234699"/>
                      <a:gd name="connsiteY2" fmla="*/ 395377 h 739943"/>
                      <a:gd name="connsiteX3" fmla="*/ 625458 w 1234699"/>
                      <a:gd name="connsiteY3" fmla="*/ 255917 h 739943"/>
                      <a:gd name="connsiteX4" fmla="*/ 576449 w 1234699"/>
                      <a:gd name="connsiteY4" fmla="*/ 738389 h 739943"/>
                      <a:gd name="connsiteX5" fmla="*/ 43 w 1234699"/>
                      <a:gd name="connsiteY5" fmla="*/ 395377 h 739943"/>
                      <a:gd name="connsiteX0" fmla="*/ 43 w 1234699"/>
                      <a:gd name="connsiteY0" fmla="*/ 395377 h 1234144"/>
                      <a:gd name="connsiteX1" fmla="*/ 608205 w 1234699"/>
                      <a:gd name="connsiteY1" fmla="*/ 0 h 1234144"/>
                      <a:gd name="connsiteX2" fmla="*/ 1233619 w 1234699"/>
                      <a:gd name="connsiteY2" fmla="*/ 395377 h 1234144"/>
                      <a:gd name="connsiteX3" fmla="*/ 957055 w 1234699"/>
                      <a:gd name="connsiteY3" fmla="*/ 1230127 h 1234144"/>
                      <a:gd name="connsiteX4" fmla="*/ 576449 w 1234699"/>
                      <a:gd name="connsiteY4" fmla="*/ 738389 h 1234144"/>
                      <a:gd name="connsiteX5" fmla="*/ 43 w 1234699"/>
                      <a:gd name="connsiteY5" fmla="*/ 395377 h 1234144"/>
                      <a:gd name="connsiteX0" fmla="*/ 1 w 1234657"/>
                      <a:gd name="connsiteY0" fmla="*/ 395377 h 1230127"/>
                      <a:gd name="connsiteX1" fmla="*/ 608163 w 1234657"/>
                      <a:gd name="connsiteY1" fmla="*/ 0 h 1230127"/>
                      <a:gd name="connsiteX2" fmla="*/ 1233577 w 1234657"/>
                      <a:gd name="connsiteY2" fmla="*/ 395377 h 1230127"/>
                      <a:gd name="connsiteX3" fmla="*/ 957013 w 1234657"/>
                      <a:gd name="connsiteY3" fmla="*/ 1230127 h 1230127"/>
                      <a:gd name="connsiteX4" fmla="*/ 609570 w 1234657"/>
                      <a:gd name="connsiteY4" fmla="*/ 390456 h 1230127"/>
                      <a:gd name="connsiteX5" fmla="*/ 1 w 1234657"/>
                      <a:gd name="connsiteY5" fmla="*/ 395377 h 1230127"/>
                      <a:gd name="connsiteX0" fmla="*/ 1 w 1251890"/>
                      <a:gd name="connsiteY0" fmla="*/ 395377 h 1237254"/>
                      <a:gd name="connsiteX1" fmla="*/ 608163 w 1251890"/>
                      <a:gd name="connsiteY1" fmla="*/ 0 h 1237254"/>
                      <a:gd name="connsiteX2" fmla="*/ 1233577 w 1251890"/>
                      <a:gd name="connsiteY2" fmla="*/ 395377 h 1237254"/>
                      <a:gd name="connsiteX3" fmla="*/ 1073809 w 1251890"/>
                      <a:gd name="connsiteY3" fmla="*/ 773182 h 1237254"/>
                      <a:gd name="connsiteX4" fmla="*/ 957013 w 1251890"/>
                      <a:gd name="connsiteY4" fmla="*/ 1230127 h 1237254"/>
                      <a:gd name="connsiteX5" fmla="*/ 609570 w 1251890"/>
                      <a:gd name="connsiteY5" fmla="*/ 390456 h 1237254"/>
                      <a:gd name="connsiteX6" fmla="*/ 1 w 1251890"/>
                      <a:gd name="connsiteY6" fmla="*/ 395377 h 1237254"/>
                      <a:gd name="connsiteX0" fmla="*/ 1 w 1245528"/>
                      <a:gd name="connsiteY0" fmla="*/ 395377 h 1230233"/>
                      <a:gd name="connsiteX1" fmla="*/ 608163 w 1245528"/>
                      <a:gd name="connsiteY1" fmla="*/ 0 h 1230233"/>
                      <a:gd name="connsiteX2" fmla="*/ 1233577 w 1245528"/>
                      <a:gd name="connsiteY2" fmla="*/ 395377 h 1230233"/>
                      <a:gd name="connsiteX3" fmla="*/ 941168 w 1245528"/>
                      <a:gd name="connsiteY3" fmla="*/ 448445 h 1230233"/>
                      <a:gd name="connsiteX4" fmla="*/ 957013 w 1245528"/>
                      <a:gd name="connsiteY4" fmla="*/ 1230127 h 1230233"/>
                      <a:gd name="connsiteX5" fmla="*/ 609570 w 1245528"/>
                      <a:gd name="connsiteY5" fmla="*/ 390456 h 1230233"/>
                      <a:gd name="connsiteX6" fmla="*/ 1 w 1245528"/>
                      <a:gd name="connsiteY6" fmla="*/ 395377 h 1230233"/>
                      <a:gd name="connsiteX0" fmla="*/ 1 w 1245532"/>
                      <a:gd name="connsiteY0" fmla="*/ 395377 h 1033116"/>
                      <a:gd name="connsiteX1" fmla="*/ 608163 w 1245532"/>
                      <a:gd name="connsiteY1" fmla="*/ 0 h 1033116"/>
                      <a:gd name="connsiteX2" fmla="*/ 1233577 w 1245532"/>
                      <a:gd name="connsiteY2" fmla="*/ 395377 h 1033116"/>
                      <a:gd name="connsiteX3" fmla="*/ 941168 w 1245532"/>
                      <a:gd name="connsiteY3" fmla="*/ 448445 h 1033116"/>
                      <a:gd name="connsiteX4" fmla="*/ 658573 w 1245532"/>
                      <a:gd name="connsiteY4" fmla="*/ 1032965 h 1033116"/>
                      <a:gd name="connsiteX5" fmla="*/ 609570 w 1245532"/>
                      <a:gd name="connsiteY5" fmla="*/ 390456 h 1033116"/>
                      <a:gd name="connsiteX6" fmla="*/ 1 w 1245532"/>
                      <a:gd name="connsiteY6" fmla="*/ 395377 h 1033116"/>
                      <a:gd name="connsiteX0" fmla="*/ 3265 w 1248792"/>
                      <a:gd name="connsiteY0" fmla="*/ 395377 h 1033062"/>
                      <a:gd name="connsiteX1" fmla="*/ 611427 w 1248792"/>
                      <a:gd name="connsiteY1" fmla="*/ 0 h 1033062"/>
                      <a:gd name="connsiteX2" fmla="*/ 1236841 w 1248792"/>
                      <a:gd name="connsiteY2" fmla="*/ 395377 h 1033062"/>
                      <a:gd name="connsiteX3" fmla="*/ 944432 w 1248792"/>
                      <a:gd name="connsiteY3" fmla="*/ 448445 h 1033062"/>
                      <a:gd name="connsiteX4" fmla="*/ 661837 w 1248792"/>
                      <a:gd name="connsiteY4" fmla="*/ 1032965 h 1033062"/>
                      <a:gd name="connsiteX5" fmla="*/ 380718 w 1248792"/>
                      <a:gd name="connsiteY5" fmla="*/ 402053 h 1033062"/>
                      <a:gd name="connsiteX6" fmla="*/ 3265 w 1248792"/>
                      <a:gd name="connsiteY6" fmla="*/ 395377 h 1033062"/>
                      <a:gd name="connsiteX0" fmla="*/ 3265 w 1245698"/>
                      <a:gd name="connsiteY0" fmla="*/ 395377 h 1032988"/>
                      <a:gd name="connsiteX1" fmla="*/ 611427 w 1245698"/>
                      <a:gd name="connsiteY1" fmla="*/ 0 h 1032988"/>
                      <a:gd name="connsiteX2" fmla="*/ 1236841 w 1245698"/>
                      <a:gd name="connsiteY2" fmla="*/ 395377 h 1032988"/>
                      <a:gd name="connsiteX3" fmla="*/ 811791 w 1245698"/>
                      <a:gd name="connsiteY3" fmla="*/ 425250 h 1032988"/>
                      <a:gd name="connsiteX4" fmla="*/ 661837 w 1245698"/>
                      <a:gd name="connsiteY4" fmla="*/ 1032965 h 1032988"/>
                      <a:gd name="connsiteX5" fmla="*/ 380718 w 1245698"/>
                      <a:gd name="connsiteY5" fmla="*/ 402053 h 1032988"/>
                      <a:gd name="connsiteX6" fmla="*/ 3265 w 1245698"/>
                      <a:gd name="connsiteY6" fmla="*/ 395377 h 1032988"/>
                      <a:gd name="connsiteX0" fmla="*/ 3265 w 1245698"/>
                      <a:gd name="connsiteY0" fmla="*/ 395377 h 638778"/>
                      <a:gd name="connsiteX1" fmla="*/ 611427 w 1245698"/>
                      <a:gd name="connsiteY1" fmla="*/ 0 h 638778"/>
                      <a:gd name="connsiteX2" fmla="*/ 1236841 w 1245698"/>
                      <a:gd name="connsiteY2" fmla="*/ 395377 h 638778"/>
                      <a:gd name="connsiteX3" fmla="*/ 811791 w 1245698"/>
                      <a:gd name="connsiteY3" fmla="*/ 425250 h 638778"/>
                      <a:gd name="connsiteX4" fmla="*/ 661837 w 1245698"/>
                      <a:gd name="connsiteY4" fmla="*/ 638643 h 638778"/>
                      <a:gd name="connsiteX5" fmla="*/ 380718 w 1245698"/>
                      <a:gd name="connsiteY5" fmla="*/ 402053 h 638778"/>
                      <a:gd name="connsiteX6" fmla="*/ 3265 w 1245698"/>
                      <a:gd name="connsiteY6" fmla="*/ 395377 h 638778"/>
                      <a:gd name="connsiteX0" fmla="*/ 3265 w 1245698"/>
                      <a:gd name="connsiteY0" fmla="*/ 395377 h 532034"/>
                      <a:gd name="connsiteX1" fmla="*/ 611427 w 1245698"/>
                      <a:gd name="connsiteY1" fmla="*/ 0 h 532034"/>
                      <a:gd name="connsiteX2" fmla="*/ 1236841 w 1245698"/>
                      <a:gd name="connsiteY2" fmla="*/ 395377 h 532034"/>
                      <a:gd name="connsiteX3" fmla="*/ 811791 w 1245698"/>
                      <a:gd name="connsiteY3" fmla="*/ 425250 h 532034"/>
                      <a:gd name="connsiteX4" fmla="*/ 602892 w 1245698"/>
                      <a:gd name="connsiteY4" fmla="*/ 525255 h 532034"/>
                      <a:gd name="connsiteX5" fmla="*/ 380718 w 1245698"/>
                      <a:gd name="connsiteY5" fmla="*/ 402053 h 532034"/>
                      <a:gd name="connsiteX6" fmla="*/ 3265 w 1245698"/>
                      <a:gd name="connsiteY6" fmla="*/ 395377 h 532034"/>
                      <a:gd name="connsiteX0" fmla="*/ 1483 w 1238650"/>
                      <a:gd name="connsiteY0" fmla="*/ 116002 h 252659"/>
                      <a:gd name="connsiteX1" fmla="*/ 529062 w 1238650"/>
                      <a:gd name="connsiteY1" fmla="*/ 0 h 252659"/>
                      <a:gd name="connsiteX2" fmla="*/ 1235059 w 1238650"/>
                      <a:gd name="connsiteY2" fmla="*/ 116002 h 252659"/>
                      <a:gd name="connsiteX3" fmla="*/ 810009 w 1238650"/>
                      <a:gd name="connsiteY3" fmla="*/ 145875 h 252659"/>
                      <a:gd name="connsiteX4" fmla="*/ 601110 w 1238650"/>
                      <a:gd name="connsiteY4" fmla="*/ 245880 h 252659"/>
                      <a:gd name="connsiteX5" fmla="*/ 378936 w 1238650"/>
                      <a:gd name="connsiteY5" fmla="*/ 122678 h 252659"/>
                      <a:gd name="connsiteX6" fmla="*/ 1483 w 1238650"/>
                      <a:gd name="connsiteY6" fmla="*/ 116002 h 252659"/>
                      <a:gd name="connsiteX0" fmla="*/ 698 w 1660931"/>
                      <a:gd name="connsiteY0" fmla="*/ 1342 h 515400"/>
                      <a:gd name="connsiteX1" fmla="*/ 951343 w 1660931"/>
                      <a:gd name="connsiteY1" fmla="*/ 262741 h 515400"/>
                      <a:gd name="connsiteX2" fmla="*/ 1657340 w 1660931"/>
                      <a:gd name="connsiteY2" fmla="*/ 378743 h 515400"/>
                      <a:gd name="connsiteX3" fmla="*/ 1232290 w 1660931"/>
                      <a:gd name="connsiteY3" fmla="*/ 408616 h 515400"/>
                      <a:gd name="connsiteX4" fmla="*/ 1023391 w 1660931"/>
                      <a:gd name="connsiteY4" fmla="*/ 508621 h 515400"/>
                      <a:gd name="connsiteX5" fmla="*/ 801217 w 1660931"/>
                      <a:gd name="connsiteY5" fmla="*/ 385419 h 515400"/>
                      <a:gd name="connsiteX6" fmla="*/ 698 w 1660931"/>
                      <a:gd name="connsiteY6" fmla="*/ 1342 h 515400"/>
                      <a:gd name="connsiteX0" fmla="*/ 698 w 2384237"/>
                      <a:gd name="connsiteY0" fmla="*/ 89403 h 597571"/>
                      <a:gd name="connsiteX1" fmla="*/ 951343 w 2384237"/>
                      <a:gd name="connsiteY1" fmla="*/ 350802 h 597571"/>
                      <a:gd name="connsiteX2" fmla="*/ 2382598 w 2384237"/>
                      <a:gd name="connsiteY2" fmla="*/ 1180 h 597571"/>
                      <a:gd name="connsiteX3" fmla="*/ 1232290 w 2384237"/>
                      <a:gd name="connsiteY3" fmla="*/ 496677 h 597571"/>
                      <a:gd name="connsiteX4" fmla="*/ 1023391 w 2384237"/>
                      <a:gd name="connsiteY4" fmla="*/ 596682 h 597571"/>
                      <a:gd name="connsiteX5" fmla="*/ 801217 w 2384237"/>
                      <a:gd name="connsiteY5" fmla="*/ 473480 h 597571"/>
                      <a:gd name="connsiteX6" fmla="*/ 698 w 2384237"/>
                      <a:gd name="connsiteY6" fmla="*/ 89403 h 597571"/>
                      <a:gd name="connsiteX0" fmla="*/ 7057 w 2389155"/>
                      <a:gd name="connsiteY0" fmla="*/ 92284 h 600452"/>
                      <a:gd name="connsiteX1" fmla="*/ 1320332 w 2389155"/>
                      <a:gd name="connsiteY1" fmla="*/ 255657 h 600452"/>
                      <a:gd name="connsiteX2" fmla="*/ 2388957 w 2389155"/>
                      <a:gd name="connsiteY2" fmla="*/ 4061 h 600452"/>
                      <a:gd name="connsiteX3" fmla="*/ 1238649 w 2389155"/>
                      <a:gd name="connsiteY3" fmla="*/ 499558 h 600452"/>
                      <a:gd name="connsiteX4" fmla="*/ 1029750 w 2389155"/>
                      <a:gd name="connsiteY4" fmla="*/ 599563 h 600452"/>
                      <a:gd name="connsiteX5" fmla="*/ 807576 w 2389155"/>
                      <a:gd name="connsiteY5" fmla="*/ 476361 h 600452"/>
                      <a:gd name="connsiteX6" fmla="*/ 7057 w 2389155"/>
                      <a:gd name="connsiteY6" fmla="*/ 92284 h 600452"/>
                      <a:gd name="connsiteX0" fmla="*/ 892 w 2384211"/>
                      <a:gd name="connsiteY0" fmla="*/ 89496 h 597664"/>
                      <a:gd name="connsiteX1" fmla="*/ 971685 w 2384211"/>
                      <a:gd name="connsiteY1" fmla="*/ 345994 h 597664"/>
                      <a:gd name="connsiteX2" fmla="*/ 2382792 w 2384211"/>
                      <a:gd name="connsiteY2" fmla="*/ 1273 h 597664"/>
                      <a:gd name="connsiteX3" fmla="*/ 1232484 w 2384211"/>
                      <a:gd name="connsiteY3" fmla="*/ 496770 h 597664"/>
                      <a:gd name="connsiteX4" fmla="*/ 1023585 w 2384211"/>
                      <a:gd name="connsiteY4" fmla="*/ 596775 h 597664"/>
                      <a:gd name="connsiteX5" fmla="*/ 801411 w 2384211"/>
                      <a:gd name="connsiteY5" fmla="*/ 473573 h 597664"/>
                      <a:gd name="connsiteX6" fmla="*/ 892 w 2384211"/>
                      <a:gd name="connsiteY6" fmla="*/ 89496 h 597664"/>
                      <a:gd name="connsiteX0" fmla="*/ 892 w 2424191"/>
                      <a:gd name="connsiteY0" fmla="*/ 92304 h 669602"/>
                      <a:gd name="connsiteX1" fmla="*/ 971685 w 2424191"/>
                      <a:gd name="connsiteY1" fmla="*/ 348802 h 669602"/>
                      <a:gd name="connsiteX2" fmla="*/ 2382792 w 2424191"/>
                      <a:gd name="connsiteY2" fmla="*/ 4081 h 669602"/>
                      <a:gd name="connsiteX3" fmla="*/ 1957743 w 2424191"/>
                      <a:gd name="connsiteY3" fmla="*/ 631913 h 669602"/>
                      <a:gd name="connsiteX4" fmla="*/ 1023585 w 2424191"/>
                      <a:gd name="connsiteY4" fmla="*/ 599583 h 669602"/>
                      <a:gd name="connsiteX5" fmla="*/ 801411 w 2424191"/>
                      <a:gd name="connsiteY5" fmla="*/ 476381 h 669602"/>
                      <a:gd name="connsiteX6" fmla="*/ 892 w 2424191"/>
                      <a:gd name="connsiteY6" fmla="*/ 92304 h 669602"/>
                      <a:gd name="connsiteX0" fmla="*/ 228992 w 2652291"/>
                      <a:gd name="connsiteY0" fmla="*/ 92304 h 691231"/>
                      <a:gd name="connsiteX1" fmla="*/ 1199785 w 2652291"/>
                      <a:gd name="connsiteY1" fmla="*/ 348802 h 691231"/>
                      <a:gd name="connsiteX2" fmla="*/ 2610892 w 2652291"/>
                      <a:gd name="connsiteY2" fmla="*/ 4081 h 691231"/>
                      <a:gd name="connsiteX3" fmla="*/ 2185843 w 2652291"/>
                      <a:gd name="connsiteY3" fmla="*/ 631913 h 691231"/>
                      <a:gd name="connsiteX4" fmla="*/ 1251685 w 2652291"/>
                      <a:gd name="connsiteY4" fmla="*/ 599583 h 691231"/>
                      <a:gd name="connsiteX5" fmla="*/ 1029511 w 2652291"/>
                      <a:gd name="connsiteY5" fmla="*/ 476381 h 691231"/>
                      <a:gd name="connsiteX6" fmla="*/ 57841 w 2652291"/>
                      <a:gd name="connsiteY6" fmla="*/ 680941 h 691231"/>
                      <a:gd name="connsiteX7" fmla="*/ 228992 w 2652291"/>
                      <a:gd name="connsiteY7" fmla="*/ 92304 h 691231"/>
                      <a:gd name="connsiteX0" fmla="*/ 228992 w 2652291"/>
                      <a:gd name="connsiteY0" fmla="*/ 92304 h 714682"/>
                      <a:gd name="connsiteX1" fmla="*/ 1199785 w 2652291"/>
                      <a:gd name="connsiteY1" fmla="*/ 348802 h 714682"/>
                      <a:gd name="connsiteX2" fmla="*/ 2610892 w 2652291"/>
                      <a:gd name="connsiteY2" fmla="*/ 4081 h 714682"/>
                      <a:gd name="connsiteX3" fmla="*/ 2185843 w 2652291"/>
                      <a:gd name="connsiteY3" fmla="*/ 631913 h 714682"/>
                      <a:gd name="connsiteX4" fmla="*/ 1251685 w 2652291"/>
                      <a:gd name="connsiteY4" fmla="*/ 599583 h 714682"/>
                      <a:gd name="connsiteX5" fmla="*/ 767613 w 2652291"/>
                      <a:gd name="connsiteY5" fmla="*/ 687137 h 714682"/>
                      <a:gd name="connsiteX6" fmla="*/ 57841 w 2652291"/>
                      <a:gd name="connsiteY6" fmla="*/ 680941 h 714682"/>
                      <a:gd name="connsiteX7" fmla="*/ 228992 w 2652291"/>
                      <a:gd name="connsiteY7" fmla="*/ 92304 h 714682"/>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767613 w 2650572"/>
                      <a:gd name="connsiteY5" fmla="*/ 687137 h 739238"/>
                      <a:gd name="connsiteX6" fmla="*/ 57841 w 2650572"/>
                      <a:gd name="connsiteY6" fmla="*/ 680941 h 739238"/>
                      <a:gd name="connsiteX7" fmla="*/ 228992 w 2650572"/>
                      <a:gd name="connsiteY7" fmla="*/ 92304 h 739238"/>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597363 w 2650572"/>
                      <a:gd name="connsiteY5" fmla="*/ 718743 h 739238"/>
                      <a:gd name="connsiteX6" fmla="*/ 57841 w 2650572"/>
                      <a:gd name="connsiteY6" fmla="*/ 680941 h 739238"/>
                      <a:gd name="connsiteX7" fmla="*/ 228992 w 2650572"/>
                      <a:gd name="connsiteY7" fmla="*/ 92304 h 739238"/>
                      <a:gd name="connsiteX0" fmla="*/ 387175 w 2808755"/>
                      <a:gd name="connsiteY0" fmla="*/ 92304 h 739464"/>
                      <a:gd name="connsiteX1" fmla="*/ 1357968 w 2808755"/>
                      <a:gd name="connsiteY1" fmla="*/ 348802 h 739464"/>
                      <a:gd name="connsiteX2" fmla="*/ 2769075 w 2808755"/>
                      <a:gd name="connsiteY2" fmla="*/ 4081 h 739464"/>
                      <a:gd name="connsiteX3" fmla="*/ 2344026 w 2808755"/>
                      <a:gd name="connsiteY3" fmla="*/ 631913 h 739464"/>
                      <a:gd name="connsiteX4" fmla="*/ 1550892 w 2808755"/>
                      <a:gd name="connsiteY4" fmla="*/ 736820 h 739464"/>
                      <a:gd name="connsiteX5" fmla="*/ 755546 w 2808755"/>
                      <a:gd name="connsiteY5" fmla="*/ 718743 h 739464"/>
                      <a:gd name="connsiteX6" fmla="*/ 36016 w 2808755"/>
                      <a:gd name="connsiteY6" fmla="*/ 527025 h 739464"/>
                      <a:gd name="connsiteX7" fmla="*/ 387175 w 2808755"/>
                      <a:gd name="connsiteY7" fmla="*/ 92304 h 739464"/>
                      <a:gd name="connsiteX0" fmla="*/ 410515 w 2832095"/>
                      <a:gd name="connsiteY0" fmla="*/ 92304 h 745050"/>
                      <a:gd name="connsiteX1" fmla="*/ 1381308 w 2832095"/>
                      <a:gd name="connsiteY1" fmla="*/ 348802 h 745050"/>
                      <a:gd name="connsiteX2" fmla="*/ 2792415 w 2832095"/>
                      <a:gd name="connsiteY2" fmla="*/ 4081 h 745050"/>
                      <a:gd name="connsiteX3" fmla="*/ 2367366 w 2832095"/>
                      <a:gd name="connsiteY3" fmla="*/ 631913 h 745050"/>
                      <a:gd name="connsiteX4" fmla="*/ 1574232 w 2832095"/>
                      <a:gd name="connsiteY4" fmla="*/ 736820 h 745050"/>
                      <a:gd name="connsiteX5" fmla="*/ 59356 w 2832095"/>
                      <a:gd name="connsiteY5" fmla="*/ 527025 h 745050"/>
                      <a:gd name="connsiteX6" fmla="*/ 410515 w 2832095"/>
                      <a:gd name="connsiteY6" fmla="*/ 92304 h 745050"/>
                      <a:gd name="connsiteX0" fmla="*/ 379359 w 2800939"/>
                      <a:gd name="connsiteY0" fmla="*/ 92304 h 745050"/>
                      <a:gd name="connsiteX1" fmla="*/ 1350152 w 2800939"/>
                      <a:gd name="connsiteY1" fmla="*/ 348802 h 745050"/>
                      <a:gd name="connsiteX2" fmla="*/ 2761259 w 2800939"/>
                      <a:gd name="connsiteY2" fmla="*/ 4081 h 745050"/>
                      <a:gd name="connsiteX3" fmla="*/ 2336210 w 2800939"/>
                      <a:gd name="connsiteY3" fmla="*/ 631913 h 745050"/>
                      <a:gd name="connsiteX4" fmla="*/ 1543076 w 2800939"/>
                      <a:gd name="connsiteY4" fmla="*/ 736820 h 745050"/>
                      <a:gd name="connsiteX5" fmla="*/ 63065 w 2800939"/>
                      <a:gd name="connsiteY5" fmla="*/ 238681 h 745050"/>
                      <a:gd name="connsiteX6" fmla="*/ 379359 w 2800939"/>
                      <a:gd name="connsiteY6" fmla="*/ 92304 h 745050"/>
                      <a:gd name="connsiteX0" fmla="*/ 379359 w 2791362"/>
                      <a:gd name="connsiteY0" fmla="*/ 92304 h 743302"/>
                      <a:gd name="connsiteX1" fmla="*/ 1350152 w 2791362"/>
                      <a:gd name="connsiteY1" fmla="*/ 348802 h 743302"/>
                      <a:gd name="connsiteX2" fmla="*/ 2761259 w 2791362"/>
                      <a:gd name="connsiteY2" fmla="*/ 4081 h 743302"/>
                      <a:gd name="connsiteX3" fmla="*/ 2336210 w 2791362"/>
                      <a:gd name="connsiteY3" fmla="*/ 631913 h 743302"/>
                      <a:gd name="connsiteX4" fmla="*/ 2589578 w 2791362"/>
                      <a:gd name="connsiteY4" fmla="*/ 279125 h 743302"/>
                      <a:gd name="connsiteX5" fmla="*/ 1543076 w 2791362"/>
                      <a:gd name="connsiteY5" fmla="*/ 736820 h 743302"/>
                      <a:gd name="connsiteX6" fmla="*/ 63065 w 2791362"/>
                      <a:gd name="connsiteY6" fmla="*/ 238681 h 743302"/>
                      <a:gd name="connsiteX7" fmla="*/ 379359 w 2791362"/>
                      <a:gd name="connsiteY7" fmla="*/ 92304 h 743302"/>
                      <a:gd name="connsiteX0" fmla="*/ 379359 w 3363253"/>
                      <a:gd name="connsiteY0" fmla="*/ 327294 h 978292"/>
                      <a:gd name="connsiteX1" fmla="*/ 1350152 w 3363253"/>
                      <a:gd name="connsiteY1" fmla="*/ 583792 h 978292"/>
                      <a:gd name="connsiteX2" fmla="*/ 2761259 w 3363253"/>
                      <a:gd name="connsiteY2" fmla="*/ 239071 h 978292"/>
                      <a:gd name="connsiteX3" fmla="*/ 3361322 w 3363253"/>
                      <a:gd name="connsiteY3" fmla="*/ 7290 h 978292"/>
                      <a:gd name="connsiteX4" fmla="*/ 2589578 w 3363253"/>
                      <a:gd name="connsiteY4" fmla="*/ 514115 h 978292"/>
                      <a:gd name="connsiteX5" fmla="*/ 1543076 w 3363253"/>
                      <a:gd name="connsiteY5" fmla="*/ 971810 h 978292"/>
                      <a:gd name="connsiteX6" fmla="*/ 63065 w 3363253"/>
                      <a:gd name="connsiteY6" fmla="*/ 473671 h 978292"/>
                      <a:gd name="connsiteX7" fmla="*/ 379359 w 3363253"/>
                      <a:gd name="connsiteY7" fmla="*/ 327294 h 978292"/>
                      <a:gd name="connsiteX0" fmla="*/ 379359 w 2853885"/>
                      <a:gd name="connsiteY0" fmla="*/ 88806 h 739804"/>
                      <a:gd name="connsiteX1" fmla="*/ 1350152 w 2853885"/>
                      <a:gd name="connsiteY1" fmla="*/ 345304 h 739804"/>
                      <a:gd name="connsiteX2" fmla="*/ 2761259 w 2853885"/>
                      <a:gd name="connsiteY2" fmla="*/ 583 h 739804"/>
                      <a:gd name="connsiteX3" fmla="*/ 2589578 w 2853885"/>
                      <a:gd name="connsiteY3" fmla="*/ 275627 h 739804"/>
                      <a:gd name="connsiteX4" fmla="*/ 1543076 w 2853885"/>
                      <a:gd name="connsiteY4" fmla="*/ 733322 h 739804"/>
                      <a:gd name="connsiteX5" fmla="*/ 63065 w 2853885"/>
                      <a:gd name="connsiteY5" fmla="*/ 235183 h 739804"/>
                      <a:gd name="connsiteX6" fmla="*/ 379359 w 2853885"/>
                      <a:gd name="connsiteY6" fmla="*/ 88806 h 739804"/>
                      <a:gd name="connsiteX0" fmla="*/ 379359 w 2638303"/>
                      <a:gd name="connsiteY0" fmla="*/ 136221 h 787219"/>
                      <a:gd name="connsiteX1" fmla="*/ 1350152 w 2638303"/>
                      <a:gd name="connsiteY1" fmla="*/ 392719 h 787219"/>
                      <a:gd name="connsiteX2" fmla="*/ 2101983 w 2638303"/>
                      <a:gd name="connsiteY2" fmla="*/ 457 h 787219"/>
                      <a:gd name="connsiteX3" fmla="*/ 2589578 w 2638303"/>
                      <a:gd name="connsiteY3" fmla="*/ 323042 h 787219"/>
                      <a:gd name="connsiteX4" fmla="*/ 1543076 w 2638303"/>
                      <a:gd name="connsiteY4" fmla="*/ 780737 h 787219"/>
                      <a:gd name="connsiteX5" fmla="*/ 63065 w 2638303"/>
                      <a:gd name="connsiteY5" fmla="*/ 282598 h 787219"/>
                      <a:gd name="connsiteX6" fmla="*/ 379359 w 2638303"/>
                      <a:gd name="connsiteY6" fmla="*/ 136221 h 787219"/>
                      <a:gd name="connsiteX0" fmla="*/ 390931 w 2644581"/>
                      <a:gd name="connsiteY0" fmla="*/ 135891 h 786889"/>
                      <a:gd name="connsiteX1" fmla="*/ 1864745 w 2644581"/>
                      <a:gd name="connsiteY1" fmla="*/ 282184 h 786889"/>
                      <a:gd name="connsiteX2" fmla="*/ 2113555 w 2644581"/>
                      <a:gd name="connsiteY2" fmla="*/ 127 h 786889"/>
                      <a:gd name="connsiteX3" fmla="*/ 2601150 w 2644581"/>
                      <a:gd name="connsiteY3" fmla="*/ 322712 h 786889"/>
                      <a:gd name="connsiteX4" fmla="*/ 1554648 w 2644581"/>
                      <a:gd name="connsiteY4" fmla="*/ 780407 h 786889"/>
                      <a:gd name="connsiteX5" fmla="*/ 74637 w 2644581"/>
                      <a:gd name="connsiteY5" fmla="*/ 282268 h 786889"/>
                      <a:gd name="connsiteX6" fmla="*/ 390931 w 2644581"/>
                      <a:gd name="connsiteY6" fmla="*/ 135891 h 786889"/>
                      <a:gd name="connsiteX0" fmla="*/ 390931 w 2581353"/>
                      <a:gd name="connsiteY0" fmla="*/ 143518 h 803668"/>
                      <a:gd name="connsiteX1" fmla="*/ 1864745 w 2581353"/>
                      <a:gd name="connsiteY1" fmla="*/ 289811 h 803668"/>
                      <a:gd name="connsiteX2" fmla="*/ 2113555 w 2581353"/>
                      <a:gd name="connsiteY2" fmla="*/ 7754 h 803668"/>
                      <a:gd name="connsiteX3" fmla="*/ 2534243 w 2581353"/>
                      <a:gd name="connsiteY3" fmla="*/ 657112 h 803668"/>
                      <a:gd name="connsiteX4" fmla="*/ 1554648 w 2581353"/>
                      <a:gd name="connsiteY4" fmla="*/ 788034 h 803668"/>
                      <a:gd name="connsiteX5" fmla="*/ 74637 w 2581353"/>
                      <a:gd name="connsiteY5" fmla="*/ 289895 h 803668"/>
                      <a:gd name="connsiteX6" fmla="*/ 390931 w 2581353"/>
                      <a:gd name="connsiteY6" fmla="*/ 143518 h 803668"/>
                      <a:gd name="connsiteX0" fmla="*/ 377783 w 2575552"/>
                      <a:gd name="connsiteY0" fmla="*/ 140759 h 800909"/>
                      <a:gd name="connsiteX1" fmla="*/ 1268685 w 2575552"/>
                      <a:gd name="connsiteY1" fmla="*/ 343536 h 800909"/>
                      <a:gd name="connsiteX2" fmla="*/ 2100407 w 2575552"/>
                      <a:gd name="connsiteY2" fmla="*/ 4995 h 800909"/>
                      <a:gd name="connsiteX3" fmla="*/ 2521095 w 2575552"/>
                      <a:gd name="connsiteY3" fmla="*/ 654353 h 800909"/>
                      <a:gd name="connsiteX4" fmla="*/ 1541500 w 2575552"/>
                      <a:gd name="connsiteY4" fmla="*/ 785275 h 800909"/>
                      <a:gd name="connsiteX5" fmla="*/ 61489 w 2575552"/>
                      <a:gd name="connsiteY5" fmla="*/ 287136 h 800909"/>
                      <a:gd name="connsiteX6" fmla="*/ 377783 w 2575552"/>
                      <a:gd name="connsiteY6" fmla="*/ 140759 h 800909"/>
                      <a:gd name="connsiteX0" fmla="*/ 377783 w 2575552"/>
                      <a:gd name="connsiteY0" fmla="*/ 140759 h 661956"/>
                      <a:gd name="connsiteX1" fmla="*/ 1268685 w 2575552"/>
                      <a:gd name="connsiteY1" fmla="*/ 343536 h 661956"/>
                      <a:gd name="connsiteX2" fmla="*/ 2100407 w 2575552"/>
                      <a:gd name="connsiteY2" fmla="*/ 4995 h 661956"/>
                      <a:gd name="connsiteX3" fmla="*/ 2521095 w 2575552"/>
                      <a:gd name="connsiteY3" fmla="*/ 654353 h 661956"/>
                      <a:gd name="connsiteX4" fmla="*/ 724542 w 2575552"/>
                      <a:gd name="connsiteY4" fmla="*/ 592900 h 661956"/>
                      <a:gd name="connsiteX5" fmla="*/ 61489 w 2575552"/>
                      <a:gd name="connsiteY5" fmla="*/ 287136 h 661956"/>
                      <a:gd name="connsiteX6" fmla="*/ 377783 w 2575552"/>
                      <a:gd name="connsiteY6" fmla="*/ 140759 h 661956"/>
                      <a:gd name="connsiteX0" fmla="*/ 377783 w 2503813"/>
                      <a:gd name="connsiteY0" fmla="*/ 136405 h 597137"/>
                      <a:gd name="connsiteX1" fmla="*/ 1268685 w 2503813"/>
                      <a:gd name="connsiteY1" fmla="*/ 339182 h 597137"/>
                      <a:gd name="connsiteX2" fmla="*/ 2100407 w 2503813"/>
                      <a:gd name="connsiteY2" fmla="*/ 641 h 597137"/>
                      <a:gd name="connsiteX3" fmla="*/ 2442448 w 2503813"/>
                      <a:gd name="connsiteY3" fmla="*/ 267674 h 597137"/>
                      <a:gd name="connsiteX4" fmla="*/ 724542 w 2503813"/>
                      <a:gd name="connsiteY4" fmla="*/ 588546 h 597137"/>
                      <a:gd name="connsiteX5" fmla="*/ 61489 w 2503813"/>
                      <a:gd name="connsiteY5" fmla="*/ 282782 h 597137"/>
                      <a:gd name="connsiteX6" fmla="*/ 377783 w 2503813"/>
                      <a:gd name="connsiteY6" fmla="*/ 136405 h 597137"/>
                      <a:gd name="connsiteX0" fmla="*/ 377783 w 2442448"/>
                      <a:gd name="connsiteY0" fmla="*/ 136693 h 597425"/>
                      <a:gd name="connsiteX1" fmla="*/ 1268685 w 2442448"/>
                      <a:gd name="connsiteY1" fmla="*/ 339470 h 597425"/>
                      <a:gd name="connsiteX2" fmla="*/ 2100407 w 2442448"/>
                      <a:gd name="connsiteY2" fmla="*/ 929 h 597425"/>
                      <a:gd name="connsiteX3" fmla="*/ 2442448 w 2442448"/>
                      <a:gd name="connsiteY3" fmla="*/ 267962 h 597425"/>
                      <a:gd name="connsiteX4" fmla="*/ 724542 w 2442448"/>
                      <a:gd name="connsiteY4" fmla="*/ 588834 h 597425"/>
                      <a:gd name="connsiteX5" fmla="*/ 61489 w 2442448"/>
                      <a:gd name="connsiteY5" fmla="*/ 283070 h 597425"/>
                      <a:gd name="connsiteX6" fmla="*/ 377783 w 2442448"/>
                      <a:gd name="connsiteY6" fmla="*/ 136693 h 597425"/>
                      <a:gd name="connsiteX0" fmla="*/ 32584 w 2097249"/>
                      <a:gd name="connsiteY0" fmla="*/ 136693 h 597425"/>
                      <a:gd name="connsiteX1" fmla="*/ 923486 w 2097249"/>
                      <a:gd name="connsiteY1" fmla="*/ 339470 h 597425"/>
                      <a:gd name="connsiteX2" fmla="*/ 1755208 w 2097249"/>
                      <a:gd name="connsiteY2" fmla="*/ 929 h 597425"/>
                      <a:gd name="connsiteX3" fmla="*/ 2097249 w 2097249"/>
                      <a:gd name="connsiteY3" fmla="*/ 267962 h 597425"/>
                      <a:gd name="connsiteX4" fmla="*/ 379343 w 2097249"/>
                      <a:gd name="connsiteY4" fmla="*/ 588834 h 597425"/>
                      <a:gd name="connsiteX5" fmla="*/ 32584 w 2097249"/>
                      <a:gd name="connsiteY5" fmla="*/ 136693 h 597425"/>
                      <a:gd name="connsiteX0" fmla="*/ 255037 w 2319702"/>
                      <a:gd name="connsiteY0" fmla="*/ 136693 h 415655"/>
                      <a:gd name="connsiteX1" fmla="*/ 1145939 w 2319702"/>
                      <a:gd name="connsiteY1" fmla="*/ 339470 h 415655"/>
                      <a:gd name="connsiteX2" fmla="*/ 1977661 w 2319702"/>
                      <a:gd name="connsiteY2" fmla="*/ 929 h 415655"/>
                      <a:gd name="connsiteX3" fmla="*/ 2319702 w 2319702"/>
                      <a:gd name="connsiteY3" fmla="*/ 267962 h 415655"/>
                      <a:gd name="connsiteX4" fmla="*/ 166791 w 2319702"/>
                      <a:gd name="connsiteY4" fmla="*/ 400102 h 415655"/>
                      <a:gd name="connsiteX5" fmla="*/ 255037 w 2319702"/>
                      <a:gd name="connsiteY5" fmla="*/ 136693 h 415655"/>
                      <a:gd name="connsiteX0" fmla="*/ 263274 w 2327939"/>
                      <a:gd name="connsiteY0" fmla="*/ 135959 h 414921"/>
                      <a:gd name="connsiteX1" fmla="*/ 1351389 w 2327939"/>
                      <a:gd name="connsiteY1" fmla="*/ 222733 h 414921"/>
                      <a:gd name="connsiteX2" fmla="*/ 1985898 w 2327939"/>
                      <a:gd name="connsiteY2" fmla="*/ 195 h 414921"/>
                      <a:gd name="connsiteX3" fmla="*/ 2327939 w 2327939"/>
                      <a:gd name="connsiteY3" fmla="*/ 267228 h 414921"/>
                      <a:gd name="connsiteX4" fmla="*/ 175028 w 2327939"/>
                      <a:gd name="connsiteY4" fmla="*/ 399368 h 414921"/>
                      <a:gd name="connsiteX5" fmla="*/ 263274 w 2327939"/>
                      <a:gd name="connsiteY5" fmla="*/ 135959 h 414921"/>
                      <a:gd name="connsiteX0" fmla="*/ 248493 w 2313158"/>
                      <a:gd name="connsiteY0" fmla="*/ 135959 h 414921"/>
                      <a:gd name="connsiteX1" fmla="*/ 1336608 w 2313158"/>
                      <a:gd name="connsiteY1" fmla="*/ 222733 h 414921"/>
                      <a:gd name="connsiteX2" fmla="*/ 1971117 w 2313158"/>
                      <a:gd name="connsiteY2" fmla="*/ 195 h 414921"/>
                      <a:gd name="connsiteX3" fmla="*/ 2313158 w 2313158"/>
                      <a:gd name="connsiteY3" fmla="*/ 267228 h 414921"/>
                      <a:gd name="connsiteX4" fmla="*/ 160247 w 2313158"/>
                      <a:gd name="connsiteY4" fmla="*/ 399368 h 414921"/>
                      <a:gd name="connsiteX5" fmla="*/ 248493 w 2313158"/>
                      <a:gd name="connsiteY5" fmla="*/ 135959 h 414921"/>
                      <a:gd name="connsiteX0" fmla="*/ 248493 w 2313158"/>
                      <a:gd name="connsiteY0" fmla="*/ 135959 h 417871"/>
                      <a:gd name="connsiteX1" fmla="*/ 1336608 w 2313158"/>
                      <a:gd name="connsiteY1" fmla="*/ 222733 h 417871"/>
                      <a:gd name="connsiteX2" fmla="*/ 1971117 w 2313158"/>
                      <a:gd name="connsiteY2" fmla="*/ 195 h 417871"/>
                      <a:gd name="connsiteX3" fmla="*/ 2313158 w 2313158"/>
                      <a:gd name="connsiteY3" fmla="*/ 267228 h 417871"/>
                      <a:gd name="connsiteX4" fmla="*/ 160247 w 2313158"/>
                      <a:gd name="connsiteY4" fmla="*/ 399368 h 417871"/>
                      <a:gd name="connsiteX5" fmla="*/ 248493 w 2313158"/>
                      <a:gd name="connsiteY5" fmla="*/ 135959 h 417871"/>
                      <a:gd name="connsiteX0" fmla="*/ 248493 w 2549589"/>
                      <a:gd name="connsiteY0" fmla="*/ 135959 h 417871"/>
                      <a:gd name="connsiteX1" fmla="*/ 1336608 w 2549589"/>
                      <a:gd name="connsiteY1" fmla="*/ 222733 h 417871"/>
                      <a:gd name="connsiteX2" fmla="*/ 1971117 w 2549589"/>
                      <a:gd name="connsiteY2" fmla="*/ 195 h 417871"/>
                      <a:gd name="connsiteX3" fmla="*/ 2313158 w 2549589"/>
                      <a:gd name="connsiteY3" fmla="*/ 267228 h 417871"/>
                      <a:gd name="connsiteX4" fmla="*/ 160247 w 2549589"/>
                      <a:gd name="connsiteY4" fmla="*/ 399368 h 417871"/>
                      <a:gd name="connsiteX5" fmla="*/ 248493 w 2549589"/>
                      <a:gd name="connsiteY5" fmla="*/ 135959 h 417871"/>
                      <a:gd name="connsiteX0" fmla="*/ 248493 w 2549589"/>
                      <a:gd name="connsiteY0" fmla="*/ 135959 h 402543"/>
                      <a:gd name="connsiteX1" fmla="*/ 1336608 w 2549589"/>
                      <a:gd name="connsiteY1" fmla="*/ 222733 h 402543"/>
                      <a:gd name="connsiteX2" fmla="*/ 1971117 w 2549589"/>
                      <a:gd name="connsiteY2" fmla="*/ 195 h 402543"/>
                      <a:gd name="connsiteX3" fmla="*/ 2313158 w 2549589"/>
                      <a:gd name="connsiteY3" fmla="*/ 267228 h 402543"/>
                      <a:gd name="connsiteX4" fmla="*/ 160247 w 2549589"/>
                      <a:gd name="connsiteY4" fmla="*/ 399368 h 402543"/>
                      <a:gd name="connsiteX5" fmla="*/ 248493 w 2549589"/>
                      <a:gd name="connsiteY5" fmla="*/ 135959 h 402543"/>
                      <a:gd name="connsiteX0" fmla="*/ 416275 w 2717371"/>
                      <a:gd name="connsiteY0" fmla="*/ 135959 h 426609"/>
                      <a:gd name="connsiteX1" fmla="*/ 1504390 w 2717371"/>
                      <a:gd name="connsiteY1" fmla="*/ 222733 h 426609"/>
                      <a:gd name="connsiteX2" fmla="*/ 2138899 w 2717371"/>
                      <a:gd name="connsiteY2" fmla="*/ 195 h 426609"/>
                      <a:gd name="connsiteX3" fmla="*/ 2480940 w 2717371"/>
                      <a:gd name="connsiteY3" fmla="*/ 267228 h 426609"/>
                      <a:gd name="connsiteX4" fmla="*/ 328029 w 2717371"/>
                      <a:gd name="connsiteY4" fmla="*/ 399368 h 426609"/>
                      <a:gd name="connsiteX5" fmla="*/ 416275 w 2717371"/>
                      <a:gd name="connsiteY5" fmla="*/ 135959 h 426609"/>
                      <a:gd name="connsiteX0" fmla="*/ 284265 w 2585361"/>
                      <a:gd name="connsiteY0" fmla="*/ 135959 h 406617"/>
                      <a:gd name="connsiteX1" fmla="*/ 1372380 w 2585361"/>
                      <a:gd name="connsiteY1" fmla="*/ 222733 h 406617"/>
                      <a:gd name="connsiteX2" fmla="*/ 2006889 w 2585361"/>
                      <a:gd name="connsiteY2" fmla="*/ 195 h 406617"/>
                      <a:gd name="connsiteX3" fmla="*/ 2348930 w 2585361"/>
                      <a:gd name="connsiteY3" fmla="*/ 267228 h 406617"/>
                      <a:gd name="connsiteX4" fmla="*/ 196019 w 2585361"/>
                      <a:gd name="connsiteY4" fmla="*/ 399368 h 406617"/>
                      <a:gd name="connsiteX5" fmla="*/ 284265 w 2585361"/>
                      <a:gd name="connsiteY5" fmla="*/ 135959 h 406617"/>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95694 w 2428891"/>
                      <a:gd name="connsiteY0" fmla="*/ 147589 h 420353"/>
                      <a:gd name="connsiteX1" fmla="*/ 1383809 w 2428891"/>
                      <a:gd name="connsiteY1" fmla="*/ 234363 h 420353"/>
                      <a:gd name="connsiteX2" fmla="*/ 2018318 w 2428891"/>
                      <a:gd name="connsiteY2" fmla="*/ 11825 h 420353"/>
                      <a:gd name="connsiteX3" fmla="*/ 2360359 w 2428891"/>
                      <a:gd name="connsiteY3" fmla="*/ 278858 h 420353"/>
                      <a:gd name="connsiteX4" fmla="*/ 207448 w 2428891"/>
                      <a:gd name="connsiteY4" fmla="*/ 410998 h 420353"/>
                      <a:gd name="connsiteX5" fmla="*/ 295694 w 2428891"/>
                      <a:gd name="connsiteY5" fmla="*/ 147589 h 420353"/>
                      <a:gd name="connsiteX0" fmla="*/ 581083 w 2291764"/>
                      <a:gd name="connsiteY0" fmla="*/ 97330 h 418136"/>
                      <a:gd name="connsiteX1" fmla="*/ 1246682 w 2291764"/>
                      <a:gd name="connsiteY1" fmla="*/ 234363 h 418136"/>
                      <a:gd name="connsiteX2" fmla="*/ 1881191 w 2291764"/>
                      <a:gd name="connsiteY2" fmla="*/ 11825 h 418136"/>
                      <a:gd name="connsiteX3" fmla="*/ 2223232 w 2291764"/>
                      <a:gd name="connsiteY3" fmla="*/ 278858 h 418136"/>
                      <a:gd name="connsiteX4" fmla="*/ 70321 w 2291764"/>
                      <a:gd name="connsiteY4" fmla="*/ 410998 h 418136"/>
                      <a:gd name="connsiteX5" fmla="*/ 581083 w 2291764"/>
                      <a:gd name="connsiteY5" fmla="*/ 97330 h 418136"/>
                      <a:gd name="connsiteX0" fmla="*/ 581083 w 2254300"/>
                      <a:gd name="connsiteY0" fmla="*/ 81542 h 400845"/>
                      <a:gd name="connsiteX1" fmla="*/ 1246682 w 2254300"/>
                      <a:gd name="connsiteY1" fmla="*/ 218575 h 400845"/>
                      <a:gd name="connsiteX2" fmla="*/ 1375042 w 2254300"/>
                      <a:gd name="connsiteY2" fmla="*/ 11373 h 400845"/>
                      <a:gd name="connsiteX3" fmla="*/ 2223232 w 2254300"/>
                      <a:gd name="connsiteY3" fmla="*/ 263070 h 400845"/>
                      <a:gd name="connsiteX4" fmla="*/ 70321 w 2254300"/>
                      <a:gd name="connsiteY4" fmla="*/ 395210 h 400845"/>
                      <a:gd name="connsiteX5" fmla="*/ 581083 w 2254300"/>
                      <a:gd name="connsiteY5" fmla="*/ 81542 h 40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4300" h="400845">
                        <a:moveTo>
                          <a:pt x="581083" y="81542"/>
                        </a:moveTo>
                        <a:cubicBezTo>
                          <a:pt x="764664" y="129541"/>
                          <a:pt x="1114356" y="230270"/>
                          <a:pt x="1246682" y="218575"/>
                        </a:cubicBezTo>
                        <a:cubicBezTo>
                          <a:pt x="1379009" y="206880"/>
                          <a:pt x="1302157" y="79268"/>
                          <a:pt x="1375042" y="11373"/>
                        </a:cubicBezTo>
                        <a:cubicBezTo>
                          <a:pt x="1447927" y="-56522"/>
                          <a:pt x="2440686" y="199097"/>
                          <a:pt x="2223232" y="263070"/>
                        </a:cubicBezTo>
                        <a:cubicBezTo>
                          <a:pt x="2005778" y="327043"/>
                          <a:pt x="344012" y="425465"/>
                          <a:pt x="70321" y="395210"/>
                        </a:cubicBezTo>
                        <a:cubicBezTo>
                          <a:pt x="-203370" y="364955"/>
                          <a:pt x="397502" y="33543"/>
                          <a:pt x="581083" y="81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4"/>
                  <p:cNvSpPr/>
                  <p:nvPr/>
                </p:nvSpPr>
                <p:spPr>
                  <a:xfrm rot="17490102">
                    <a:off x="4438127" y="4317092"/>
                    <a:ext cx="420146" cy="334607"/>
                  </a:xfrm>
                  <a:custGeom>
                    <a:avLst/>
                    <a:gdLst>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492570"/>
                      <a:gd name="connsiteY0" fmla="*/ 533400 h 1066800"/>
                      <a:gd name="connsiteX1" fmla="*/ 685800 w 1492570"/>
                      <a:gd name="connsiteY1" fmla="*/ 0 h 1066800"/>
                      <a:gd name="connsiteX2" fmla="*/ 1371600 w 1492570"/>
                      <a:gd name="connsiteY2" fmla="*/ 533400 h 1066800"/>
                      <a:gd name="connsiteX3" fmla="*/ 685800 w 1492570"/>
                      <a:gd name="connsiteY3" fmla="*/ 1066800 h 1066800"/>
                      <a:gd name="connsiteX4" fmla="*/ 0 w 1492570"/>
                      <a:gd name="connsiteY4" fmla="*/ 533400 h 1066800"/>
                      <a:gd name="connsiteX0" fmla="*/ 0 w 1486433"/>
                      <a:gd name="connsiteY0" fmla="*/ 533961 h 1068185"/>
                      <a:gd name="connsiteX1" fmla="*/ 685800 w 1486433"/>
                      <a:gd name="connsiteY1" fmla="*/ 561 h 1068185"/>
                      <a:gd name="connsiteX2" fmla="*/ 1380226 w 1486433"/>
                      <a:gd name="connsiteY2" fmla="*/ 430444 h 1068185"/>
                      <a:gd name="connsiteX3" fmla="*/ 685800 w 1486433"/>
                      <a:gd name="connsiteY3" fmla="*/ 1067361 h 1068185"/>
                      <a:gd name="connsiteX4" fmla="*/ 0 w 1486433"/>
                      <a:gd name="connsiteY4" fmla="*/ 533961 h 1068185"/>
                      <a:gd name="connsiteX0" fmla="*/ 136262 w 1622695"/>
                      <a:gd name="connsiteY0" fmla="*/ 533961 h 1067877"/>
                      <a:gd name="connsiteX1" fmla="*/ 822062 w 1622695"/>
                      <a:gd name="connsiteY1" fmla="*/ 561 h 1067877"/>
                      <a:gd name="connsiteX2" fmla="*/ 1516488 w 1622695"/>
                      <a:gd name="connsiteY2" fmla="*/ 430444 h 1067877"/>
                      <a:gd name="connsiteX3" fmla="*/ 822062 w 1622695"/>
                      <a:gd name="connsiteY3" fmla="*/ 1067361 h 1067877"/>
                      <a:gd name="connsiteX4" fmla="*/ 136262 w 1622695"/>
                      <a:gd name="connsiteY4" fmla="*/ 533961 h 1067877"/>
                      <a:gd name="connsiteX0" fmla="*/ 119863 w 1606296"/>
                      <a:gd name="connsiteY0" fmla="*/ 533961 h 1068185"/>
                      <a:gd name="connsiteX1" fmla="*/ 805663 w 1606296"/>
                      <a:gd name="connsiteY1" fmla="*/ 561 h 1068185"/>
                      <a:gd name="connsiteX2" fmla="*/ 1500089 w 1606296"/>
                      <a:gd name="connsiteY2" fmla="*/ 430444 h 1068185"/>
                      <a:gd name="connsiteX3" fmla="*/ 805663 w 1606296"/>
                      <a:gd name="connsiteY3" fmla="*/ 1067361 h 1068185"/>
                      <a:gd name="connsiteX4" fmla="*/ 119863 w 1606296"/>
                      <a:gd name="connsiteY4" fmla="*/ 533961 h 1068185"/>
                      <a:gd name="connsiteX0" fmla="*/ 91252 w 1577685"/>
                      <a:gd name="connsiteY0" fmla="*/ 533961 h 1067839"/>
                      <a:gd name="connsiteX1" fmla="*/ 777052 w 1577685"/>
                      <a:gd name="connsiteY1" fmla="*/ 561 h 1067839"/>
                      <a:gd name="connsiteX2" fmla="*/ 1471478 w 1577685"/>
                      <a:gd name="connsiteY2" fmla="*/ 430444 h 1067839"/>
                      <a:gd name="connsiteX3" fmla="*/ 777052 w 1577685"/>
                      <a:gd name="connsiteY3" fmla="*/ 1067361 h 1067839"/>
                      <a:gd name="connsiteX4" fmla="*/ 91252 w 1577685"/>
                      <a:gd name="connsiteY4" fmla="*/ 533961 h 1067839"/>
                      <a:gd name="connsiteX0" fmla="*/ 97023 w 1504750"/>
                      <a:gd name="connsiteY0" fmla="*/ 395458 h 1066948"/>
                      <a:gd name="connsiteX1" fmla="*/ 705185 w 1504750"/>
                      <a:gd name="connsiteY1" fmla="*/ 81 h 1066948"/>
                      <a:gd name="connsiteX2" fmla="*/ 1399611 w 1504750"/>
                      <a:gd name="connsiteY2" fmla="*/ 429964 h 1066948"/>
                      <a:gd name="connsiteX3" fmla="*/ 705185 w 1504750"/>
                      <a:gd name="connsiteY3" fmla="*/ 1066881 h 1066948"/>
                      <a:gd name="connsiteX4" fmla="*/ 97023 w 1504750"/>
                      <a:gd name="connsiteY4" fmla="*/ 395458 h 1066948"/>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6035 w 1427265"/>
                      <a:gd name="connsiteY0" fmla="*/ 395377 h 1066800"/>
                      <a:gd name="connsiteX1" fmla="*/ 704197 w 1427265"/>
                      <a:gd name="connsiteY1" fmla="*/ 0 h 1066800"/>
                      <a:gd name="connsiteX2" fmla="*/ 1329611 w 1427265"/>
                      <a:gd name="connsiteY2" fmla="*/ 395377 h 1066800"/>
                      <a:gd name="connsiteX3" fmla="*/ 704197 w 1427265"/>
                      <a:gd name="connsiteY3" fmla="*/ 1066800 h 1066800"/>
                      <a:gd name="connsiteX4" fmla="*/ 96035 w 1427265"/>
                      <a:gd name="connsiteY4" fmla="*/ 395377 h 1066800"/>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234672"/>
                      <a:gd name="connsiteY0" fmla="*/ 395377 h 409787"/>
                      <a:gd name="connsiteX1" fmla="*/ 608178 w 1234672"/>
                      <a:gd name="connsiteY1" fmla="*/ 0 h 409787"/>
                      <a:gd name="connsiteX2" fmla="*/ 1233592 w 1234672"/>
                      <a:gd name="connsiteY2" fmla="*/ 395377 h 409787"/>
                      <a:gd name="connsiteX3" fmla="*/ 625431 w 1234672"/>
                      <a:gd name="connsiteY3" fmla="*/ 255917 h 409787"/>
                      <a:gd name="connsiteX4" fmla="*/ 16 w 1234672"/>
                      <a:gd name="connsiteY4" fmla="*/ 395377 h 409787"/>
                      <a:gd name="connsiteX0" fmla="*/ 6278 w 1240934"/>
                      <a:gd name="connsiteY0" fmla="*/ 395377 h 414831"/>
                      <a:gd name="connsiteX1" fmla="*/ 614440 w 1240934"/>
                      <a:gd name="connsiteY1" fmla="*/ 0 h 414831"/>
                      <a:gd name="connsiteX2" fmla="*/ 1239854 w 1240934"/>
                      <a:gd name="connsiteY2" fmla="*/ 395377 h 414831"/>
                      <a:gd name="connsiteX3" fmla="*/ 631693 w 1240934"/>
                      <a:gd name="connsiteY3" fmla="*/ 255917 h 414831"/>
                      <a:gd name="connsiteX4" fmla="*/ 317406 w 1240934"/>
                      <a:gd name="connsiteY4" fmla="*/ 344066 h 414831"/>
                      <a:gd name="connsiteX5" fmla="*/ 6278 w 1240934"/>
                      <a:gd name="connsiteY5" fmla="*/ 395377 h 414831"/>
                      <a:gd name="connsiteX0" fmla="*/ 43 w 1234699"/>
                      <a:gd name="connsiteY0" fmla="*/ 395377 h 739943"/>
                      <a:gd name="connsiteX1" fmla="*/ 608205 w 1234699"/>
                      <a:gd name="connsiteY1" fmla="*/ 0 h 739943"/>
                      <a:gd name="connsiteX2" fmla="*/ 1233619 w 1234699"/>
                      <a:gd name="connsiteY2" fmla="*/ 395377 h 739943"/>
                      <a:gd name="connsiteX3" fmla="*/ 625458 w 1234699"/>
                      <a:gd name="connsiteY3" fmla="*/ 255917 h 739943"/>
                      <a:gd name="connsiteX4" fmla="*/ 576449 w 1234699"/>
                      <a:gd name="connsiteY4" fmla="*/ 738389 h 739943"/>
                      <a:gd name="connsiteX5" fmla="*/ 43 w 1234699"/>
                      <a:gd name="connsiteY5" fmla="*/ 395377 h 739943"/>
                      <a:gd name="connsiteX0" fmla="*/ 43 w 1234699"/>
                      <a:gd name="connsiteY0" fmla="*/ 395377 h 1234144"/>
                      <a:gd name="connsiteX1" fmla="*/ 608205 w 1234699"/>
                      <a:gd name="connsiteY1" fmla="*/ 0 h 1234144"/>
                      <a:gd name="connsiteX2" fmla="*/ 1233619 w 1234699"/>
                      <a:gd name="connsiteY2" fmla="*/ 395377 h 1234144"/>
                      <a:gd name="connsiteX3" fmla="*/ 957055 w 1234699"/>
                      <a:gd name="connsiteY3" fmla="*/ 1230127 h 1234144"/>
                      <a:gd name="connsiteX4" fmla="*/ 576449 w 1234699"/>
                      <a:gd name="connsiteY4" fmla="*/ 738389 h 1234144"/>
                      <a:gd name="connsiteX5" fmla="*/ 43 w 1234699"/>
                      <a:gd name="connsiteY5" fmla="*/ 395377 h 1234144"/>
                      <a:gd name="connsiteX0" fmla="*/ 1 w 1234657"/>
                      <a:gd name="connsiteY0" fmla="*/ 395377 h 1230127"/>
                      <a:gd name="connsiteX1" fmla="*/ 608163 w 1234657"/>
                      <a:gd name="connsiteY1" fmla="*/ 0 h 1230127"/>
                      <a:gd name="connsiteX2" fmla="*/ 1233577 w 1234657"/>
                      <a:gd name="connsiteY2" fmla="*/ 395377 h 1230127"/>
                      <a:gd name="connsiteX3" fmla="*/ 957013 w 1234657"/>
                      <a:gd name="connsiteY3" fmla="*/ 1230127 h 1230127"/>
                      <a:gd name="connsiteX4" fmla="*/ 609570 w 1234657"/>
                      <a:gd name="connsiteY4" fmla="*/ 390456 h 1230127"/>
                      <a:gd name="connsiteX5" fmla="*/ 1 w 1234657"/>
                      <a:gd name="connsiteY5" fmla="*/ 395377 h 1230127"/>
                      <a:gd name="connsiteX0" fmla="*/ 1 w 1251890"/>
                      <a:gd name="connsiteY0" fmla="*/ 395377 h 1237254"/>
                      <a:gd name="connsiteX1" fmla="*/ 608163 w 1251890"/>
                      <a:gd name="connsiteY1" fmla="*/ 0 h 1237254"/>
                      <a:gd name="connsiteX2" fmla="*/ 1233577 w 1251890"/>
                      <a:gd name="connsiteY2" fmla="*/ 395377 h 1237254"/>
                      <a:gd name="connsiteX3" fmla="*/ 1073809 w 1251890"/>
                      <a:gd name="connsiteY3" fmla="*/ 773182 h 1237254"/>
                      <a:gd name="connsiteX4" fmla="*/ 957013 w 1251890"/>
                      <a:gd name="connsiteY4" fmla="*/ 1230127 h 1237254"/>
                      <a:gd name="connsiteX5" fmla="*/ 609570 w 1251890"/>
                      <a:gd name="connsiteY5" fmla="*/ 390456 h 1237254"/>
                      <a:gd name="connsiteX6" fmla="*/ 1 w 1251890"/>
                      <a:gd name="connsiteY6" fmla="*/ 395377 h 1237254"/>
                      <a:gd name="connsiteX0" fmla="*/ 1 w 1245528"/>
                      <a:gd name="connsiteY0" fmla="*/ 395377 h 1230233"/>
                      <a:gd name="connsiteX1" fmla="*/ 608163 w 1245528"/>
                      <a:gd name="connsiteY1" fmla="*/ 0 h 1230233"/>
                      <a:gd name="connsiteX2" fmla="*/ 1233577 w 1245528"/>
                      <a:gd name="connsiteY2" fmla="*/ 395377 h 1230233"/>
                      <a:gd name="connsiteX3" fmla="*/ 941168 w 1245528"/>
                      <a:gd name="connsiteY3" fmla="*/ 448445 h 1230233"/>
                      <a:gd name="connsiteX4" fmla="*/ 957013 w 1245528"/>
                      <a:gd name="connsiteY4" fmla="*/ 1230127 h 1230233"/>
                      <a:gd name="connsiteX5" fmla="*/ 609570 w 1245528"/>
                      <a:gd name="connsiteY5" fmla="*/ 390456 h 1230233"/>
                      <a:gd name="connsiteX6" fmla="*/ 1 w 1245528"/>
                      <a:gd name="connsiteY6" fmla="*/ 395377 h 1230233"/>
                      <a:gd name="connsiteX0" fmla="*/ 1 w 1245532"/>
                      <a:gd name="connsiteY0" fmla="*/ 395377 h 1033116"/>
                      <a:gd name="connsiteX1" fmla="*/ 608163 w 1245532"/>
                      <a:gd name="connsiteY1" fmla="*/ 0 h 1033116"/>
                      <a:gd name="connsiteX2" fmla="*/ 1233577 w 1245532"/>
                      <a:gd name="connsiteY2" fmla="*/ 395377 h 1033116"/>
                      <a:gd name="connsiteX3" fmla="*/ 941168 w 1245532"/>
                      <a:gd name="connsiteY3" fmla="*/ 448445 h 1033116"/>
                      <a:gd name="connsiteX4" fmla="*/ 658573 w 1245532"/>
                      <a:gd name="connsiteY4" fmla="*/ 1032965 h 1033116"/>
                      <a:gd name="connsiteX5" fmla="*/ 609570 w 1245532"/>
                      <a:gd name="connsiteY5" fmla="*/ 390456 h 1033116"/>
                      <a:gd name="connsiteX6" fmla="*/ 1 w 1245532"/>
                      <a:gd name="connsiteY6" fmla="*/ 395377 h 1033116"/>
                      <a:gd name="connsiteX0" fmla="*/ 3265 w 1248792"/>
                      <a:gd name="connsiteY0" fmla="*/ 395377 h 1033062"/>
                      <a:gd name="connsiteX1" fmla="*/ 611427 w 1248792"/>
                      <a:gd name="connsiteY1" fmla="*/ 0 h 1033062"/>
                      <a:gd name="connsiteX2" fmla="*/ 1236841 w 1248792"/>
                      <a:gd name="connsiteY2" fmla="*/ 395377 h 1033062"/>
                      <a:gd name="connsiteX3" fmla="*/ 944432 w 1248792"/>
                      <a:gd name="connsiteY3" fmla="*/ 448445 h 1033062"/>
                      <a:gd name="connsiteX4" fmla="*/ 661837 w 1248792"/>
                      <a:gd name="connsiteY4" fmla="*/ 1032965 h 1033062"/>
                      <a:gd name="connsiteX5" fmla="*/ 380718 w 1248792"/>
                      <a:gd name="connsiteY5" fmla="*/ 402053 h 1033062"/>
                      <a:gd name="connsiteX6" fmla="*/ 3265 w 1248792"/>
                      <a:gd name="connsiteY6" fmla="*/ 395377 h 1033062"/>
                      <a:gd name="connsiteX0" fmla="*/ 3265 w 1245698"/>
                      <a:gd name="connsiteY0" fmla="*/ 395377 h 1032988"/>
                      <a:gd name="connsiteX1" fmla="*/ 611427 w 1245698"/>
                      <a:gd name="connsiteY1" fmla="*/ 0 h 1032988"/>
                      <a:gd name="connsiteX2" fmla="*/ 1236841 w 1245698"/>
                      <a:gd name="connsiteY2" fmla="*/ 395377 h 1032988"/>
                      <a:gd name="connsiteX3" fmla="*/ 811791 w 1245698"/>
                      <a:gd name="connsiteY3" fmla="*/ 425250 h 1032988"/>
                      <a:gd name="connsiteX4" fmla="*/ 661837 w 1245698"/>
                      <a:gd name="connsiteY4" fmla="*/ 1032965 h 1032988"/>
                      <a:gd name="connsiteX5" fmla="*/ 380718 w 1245698"/>
                      <a:gd name="connsiteY5" fmla="*/ 402053 h 1032988"/>
                      <a:gd name="connsiteX6" fmla="*/ 3265 w 1245698"/>
                      <a:gd name="connsiteY6" fmla="*/ 395377 h 1032988"/>
                      <a:gd name="connsiteX0" fmla="*/ 3265 w 1245698"/>
                      <a:gd name="connsiteY0" fmla="*/ 395377 h 638778"/>
                      <a:gd name="connsiteX1" fmla="*/ 611427 w 1245698"/>
                      <a:gd name="connsiteY1" fmla="*/ 0 h 638778"/>
                      <a:gd name="connsiteX2" fmla="*/ 1236841 w 1245698"/>
                      <a:gd name="connsiteY2" fmla="*/ 395377 h 638778"/>
                      <a:gd name="connsiteX3" fmla="*/ 811791 w 1245698"/>
                      <a:gd name="connsiteY3" fmla="*/ 425250 h 638778"/>
                      <a:gd name="connsiteX4" fmla="*/ 661837 w 1245698"/>
                      <a:gd name="connsiteY4" fmla="*/ 638643 h 638778"/>
                      <a:gd name="connsiteX5" fmla="*/ 380718 w 1245698"/>
                      <a:gd name="connsiteY5" fmla="*/ 402053 h 638778"/>
                      <a:gd name="connsiteX6" fmla="*/ 3265 w 1245698"/>
                      <a:gd name="connsiteY6" fmla="*/ 395377 h 638778"/>
                      <a:gd name="connsiteX0" fmla="*/ 3265 w 1245698"/>
                      <a:gd name="connsiteY0" fmla="*/ 395377 h 532034"/>
                      <a:gd name="connsiteX1" fmla="*/ 611427 w 1245698"/>
                      <a:gd name="connsiteY1" fmla="*/ 0 h 532034"/>
                      <a:gd name="connsiteX2" fmla="*/ 1236841 w 1245698"/>
                      <a:gd name="connsiteY2" fmla="*/ 395377 h 532034"/>
                      <a:gd name="connsiteX3" fmla="*/ 811791 w 1245698"/>
                      <a:gd name="connsiteY3" fmla="*/ 425250 h 532034"/>
                      <a:gd name="connsiteX4" fmla="*/ 602892 w 1245698"/>
                      <a:gd name="connsiteY4" fmla="*/ 525255 h 532034"/>
                      <a:gd name="connsiteX5" fmla="*/ 380718 w 1245698"/>
                      <a:gd name="connsiteY5" fmla="*/ 402053 h 532034"/>
                      <a:gd name="connsiteX6" fmla="*/ 3265 w 1245698"/>
                      <a:gd name="connsiteY6" fmla="*/ 395377 h 532034"/>
                      <a:gd name="connsiteX0" fmla="*/ 1483 w 1238650"/>
                      <a:gd name="connsiteY0" fmla="*/ 116002 h 252659"/>
                      <a:gd name="connsiteX1" fmla="*/ 529062 w 1238650"/>
                      <a:gd name="connsiteY1" fmla="*/ 0 h 252659"/>
                      <a:gd name="connsiteX2" fmla="*/ 1235059 w 1238650"/>
                      <a:gd name="connsiteY2" fmla="*/ 116002 h 252659"/>
                      <a:gd name="connsiteX3" fmla="*/ 810009 w 1238650"/>
                      <a:gd name="connsiteY3" fmla="*/ 145875 h 252659"/>
                      <a:gd name="connsiteX4" fmla="*/ 601110 w 1238650"/>
                      <a:gd name="connsiteY4" fmla="*/ 245880 h 252659"/>
                      <a:gd name="connsiteX5" fmla="*/ 378936 w 1238650"/>
                      <a:gd name="connsiteY5" fmla="*/ 122678 h 252659"/>
                      <a:gd name="connsiteX6" fmla="*/ 1483 w 1238650"/>
                      <a:gd name="connsiteY6" fmla="*/ 116002 h 252659"/>
                      <a:gd name="connsiteX0" fmla="*/ 698 w 1660931"/>
                      <a:gd name="connsiteY0" fmla="*/ 1342 h 515400"/>
                      <a:gd name="connsiteX1" fmla="*/ 951343 w 1660931"/>
                      <a:gd name="connsiteY1" fmla="*/ 262741 h 515400"/>
                      <a:gd name="connsiteX2" fmla="*/ 1657340 w 1660931"/>
                      <a:gd name="connsiteY2" fmla="*/ 378743 h 515400"/>
                      <a:gd name="connsiteX3" fmla="*/ 1232290 w 1660931"/>
                      <a:gd name="connsiteY3" fmla="*/ 408616 h 515400"/>
                      <a:gd name="connsiteX4" fmla="*/ 1023391 w 1660931"/>
                      <a:gd name="connsiteY4" fmla="*/ 508621 h 515400"/>
                      <a:gd name="connsiteX5" fmla="*/ 801217 w 1660931"/>
                      <a:gd name="connsiteY5" fmla="*/ 385419 h 515400"/>
                      <a:gd name="connsiteX6" fmla="*/ 698 w 1660931"/>
                      <a:gd name="connsiteY6" fmla="*/ 1342 h 515400"/>
                      <a:gd name="connsiteX0" fmla="*/ 698 w 2384237"/>
                      <a:gd name="connsiteY0" fmla="*/ 89403 h 597571"/>
                      <a:gd name="connsiteX1" fmla="*/ 951343 w 2384237"/>
                      <a:gd name="connsiteY1" fmla="*/ 350802 h 597571"/>
                      <a:gd name="connsiteX2" fmla="*/ 2382598 w 2384237"/>
                      <a:gd name="connsiteY2" fmla="*/ 1180 h 597571"/>
                      <a:gd name="connsiteX3" fmla="*/ 1232290 w 2384237"/>
                      <a:gd name="connsiteY3" fmla="*/ 496677 h 597571"/>
                      <a:gd name="connsiteX4" fmla="*/ 1023391 w 2384237"/>
                      <a:gd name="connsiteY4" fmla="*/ 596682 h 597571"/>
                      <a:gd name="connsiteX5" fmla="*/ 801217 w 2384237"/>
                      <a:gd name="connsiteY5" fmla="*/ 473480 h 597571"/>
                      <a:gd name="connsiteX6" fmla="*/ 698 w 2384237"/>
                      <a:gd name="connsiteY6" fmla="*/ 89403 h 597571"/>
                      <a:gd name="connsiteX0" fmla="*/ 7057 w 2389155"/>
                      <a:gd name="connsiteY0" fmla="*/ 92284 h 600452"/>
                      <a:gd name="connsiteX1" fmla="*/ 1320332 w 2389155"/>
                      <a:gd name="connsiteY1" fmla="*/ 255657 h 600452"/>
                      <a:gd name="connsiteX2" fmla="*/ 2388957 w 2389155"/>
                      <a:gd name="connsiteY2" fmla="*/ 4061 h 600452"/>
                      <a:gd name="connsiteX3" fmla="*/ 1238649 w 2389155"/>
                      <a:gd name="connsiteY3" fmla="*/ 499558 h 600452"/>
                      <a:gd name="connsiteX4" fmla="*/ 1029750 w 2389155"/>
                      <a:gd name="connsiteY4" fmla="*/ 599563 h 600452"/>
                      <a:gd name="connsiteX5" fmla="*/ 807576 w 2389155"/>
                      <a:gd name="connsiteY5" fmla="*/ 476361 h 600452"/>
                      <a:gd name="connsiteX6" fmla="*/ 7057 w 2389155"/>
                      <a:gd name="connsiteY6" fmla="*/ 92284 h 600452"/>
                      <a:gd name="connsiteX0" fmla="*/ 892 w 2384211"/>
                      <a:gd name="connsiteY0" fmla="*/ 89496 h 597664"/>
                      <a:gd name="connsiteX1" fmla="*/ 971685 w 2384211"/>
                      <a:gd name="connsiteY1" fmla="*/ 345994 h 597664"/>
                      <a:gd name="connsiteX2" fmla="*/ 2382792 w 2384211"/>
                      <a:gd name="connsiteY2" fmla="*/ 1273 h 597664"/>
                      <a:gd name="connsiteX3" fmla="*/ 1232484 w 2384211"/>
                      <a:gd name="connsiteY3" fmla="*/ 496770 h 597664"/>
                      <a:gd name="connsiteX4" fmla="*/ 1023585 w 2384211"/>
                      <a:gd name="connsiteY4" fmla="*/ 596775 h 597664"/>
                      <a:gd name="connsiteX5" fmla="*/ 801411 w 2384211"/>
                      <a:gd name="connsiteY5" fmla="*/ 473573 h 597664"/>
                      <a:gd name="connsiteX6" fmla="*/ 892 w 2384211"/>
                      <a:gd name="connsiteY6" fmla="*/ 89496 h 597664"/>
                      <a:gd name="connsiteX0" fmla="*/ 892 w 2424191"/>
                      <a:gd name="connsiteY0" fmla="*/ 92304 h 669602"/>
                      <a:gd name="connsiteX1" fmla="*/ 971685 w 2424191"/>
                      <a:gd name="connsiteY1" fmla="*/ 348802 h 669602"/>
                      <a:gd name="connsiteX2" fmla="*/ 2382792 w 2424191"/>
                      <a:gd name="connsiteY2" fmla="*/ 4081 h 669602"/>
                      <a:gd name="connsiteX3" fmla="*/ 1957743 w 2424191"/>
                      <a:gd name="connsiteY3" fmla="*/ 631913 h 669602"/>
                      <a:gd name="connsiteX4" fmla="*/ 1023585 w 2424191"/>
                      <a:gd name="connsiteY4" fmla="*/ 599583 h 669602"/>
                      <a:gd name="connsiteX5" fmla="*/ 801411 w 2424191"/>
                      <a:gd name="connsiteY5" fmla="*/ 476381 h 669602"/>
                      <a:gd name="connsiteX6" fmla="*/ 892 w 2424191"/>
                      <a:gd name="connsiteY6" fmla="*/ 92304 h 669602"/>
                      <a:gd name="connsiteX0" fmla="*/ 228992 w 2652291"/>
                      <a:gd name="connsiteY0" fmla="*/ 92304 h 691231"/>
                      <a:gd name="connsiteX1" fmla="*/ 1199785 w 2652291"/>
                      <a:gd name="connsiteY1" fmla="*/ 348802 h 691231"/>
                      <a:gd name="connsiteX2" fmla="*/ 2610892 w 2652291"/>
                      <a:gd name="connsiteY2" fmla="*/ 4081 h 691231"/>
                      <a:gd name="connsiteX3" fmla="*/ 2185843 w 2652291"/>
                      <a:gd name="connsiteY3" fmla="*/ 631913 h 691231"/>
                      <a:gd name="connsiteX4" fmla="*/ 1251685 w 2652291"/>
                      <a:gd name="connsiteY4" fmla="*/ 599583 h 691231"/>
                      <a:gd name="connsiteX5" fmla="*/ 1029511 w 2652291"/>
                      <a:gd name="connsiteY5" fmla="*/ 476381 h 691231"/>
                      <a:gd name="connsiteX6" fmla="*/ 57841 w 2652291"/>
                      <a:gd name="connsiteY6" fmla="*/ 680941 h 691231"/>
                      <a:gd name="connsiteX7" fmla="*/ 228992 w 2652291"/>
                      <a:gd name="connsiteY7" fmla="*/ 92304 h 691231"/>
                      <a:gd name="connsiteX0" fmla="*/ 228992 w 2652291"/>
                      <a:gd name="connsiteY0" fmla="*/ 92304 h 714682"/>
                      <a:gd name="connsiteX1" fmla="*/ 1199785 w 2652291"/>
                      <a:gd name="connsiteY1" fmla="*/ 348802 h 714682"/>
                      <a:gd name="connsiteX2" fmla="*/ 2610892 w 2652291"/>
                      <a:gd name="connsiteY2" fmla="*/ 4081 h 714682"/>
                      <a:gd name="connsiteX3" fmla="*/ 2185843 w 2652291"/>
                      <a:gd name="connsiteY3" fmla="*/ 631913 h 714682"/>
                      <a:gd name="connsiteX4" fmla="*/ 1251685 w 2652291"/>
                      <a:gd name="connsiteY4" fmla="*/ 599583 h 714682"/>
                      <a:gd name="connsiteX5" fmla="*/ 767613 w 2652291"/>
                      <a:gd name="connsiteY5" fmla="*/ 687137 h 714682"/>
                      <a:gd name="connsiteX6" fmla="*/ 57841 w 2652291"/>
                      <a:gd name="connsiteY6" fmla="*/ 680941 h 714682"/>
                      <a:gd name="connsiteX7" fmla="*/ 228992 w 2652291"/>
                      <a:gd name="connsiteY7" fmla="*/ 92304 h 714682"/>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767613 w 2650572"/>
                      <a:gd name="connsiteY5" fmla="*/ 687137 h 739238"/>
                      <a:gd name="connsiteX6" fmla="*/ 57841 w 2650572"/>
                      <a:gd name="connsiteY6" fmla="*/ 680941 h 739238"/>
                      <a:gd name="connsiteX7" fmla="*/ 228992 w 2650572"/>
                      <a:gd name="connsiteY7" fmla="*/ 92304 h 739238"/>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597363 w 2650572"/>
                      <a:gd name="connsiteY5" fmla="*/ 718743 h 739238"/>
                      <a:gd name="connsiteX6" fmla="*/ 57841 w 2650572"/>
                      <a:gd name="connsiteY6" fmla="*/ 680941 h 739238"/>
                      <a:gd name="connsiteX7" fmla="*/ 228992 w 2650572"/>
                      <a:gd name="connsiteY7" fmla="*/ 92304 h 739238"/>
                      <a:gd name="connsiteX0" fmla="*/ 387175 w 2808755"/>
                      <a:gd name="connsiteY0" fmla="*/ 92304 h 739464"/>
                      <a:gd name="connsiteX1" fmla="*/ 1357968 w 2808755"/>
                      <a:gd name="connsiteY1" fmla="*/ 348802 h 739464"/>
                      <a:gd name="connsiteX2" fmla="*/ 2769075 w 2808755"/>
                      <a:gd name="connsiteY2" fmla="*/ 4081 h 739464"/>
                      <a:gd name="connsiteX3" fmla="*/ 2344026 w 2808755"/>
                      <a:gd name="connsiteY3" fmla="*/ 631913 h 739464"/>
                      <a:gd name="connsiteX4" fmla="*/ 1550892 w 2808755"/>
                      <a:gd name="connsiteY4" fmla="*/ 736820 h 739464"/>
                      <a:gd name="connsiteX5" fmla="*/ 755546 w 2808755"/>
                      <a:gd name="connsiteY5" fmla="*/ 718743 h 739464"/>
                      <a:gd name="connsiteX6" fmla="*/ 36016 w 2808755"/>
                      <a:gd name="connsiteY6" fmla="*/ 527025 h 739464"/>
                      <a:gd name="connsiteX7" fmla="*/ 387175 w 2808755"/>
                      <a:gd name="connsiteY7" fmla="*/ 92304 h 739464"/>
                      <a:gd name="connsiteX0" fmla="*/ 410515 w 2832095"/>
                      <a:gd name="connsiteY0" fmla="*/ 92304 h 745050"/>
                      <a:gd name="connsiteX1" fmla="*/ 1381308 w 2832095"/>
                      <a:gd name="connsiteY1" fmla="*/ 348802 h 745050"/>
                      <a:gd name="connsiteX2" fmla="*/ 2792415 w 2832095"/>
                      <a:gd name="connsiteY2" fmla="*/ 4081 h 745050"/>
                      <a:gd name="connsiteX3" fmla="*/ 2367366 w 2832095"/>
                      <a:gd name="connsiteY3" fmla="*/ 631913 h 745050"/>
                      <a:gd name="connsiteX4" fmla="*/ 1574232 w 2832095"/>
                      <a:gd name="connsiteY4" fmla="*/ 736820 h 745050"/>
                      <a:gd name="connsiteX5" fmla="*/ 59356 w 2832095"/>
                      <a:gd name="connsiteY5" fmla="*/ 527025 h 745050"/>
                      <a:gd name="connsiteX6" fmla="*/ 410515 w 2832095"/>
                      <a:gd name="connsiteY6" fmla="*/ 92304 h 745050"/>
                      <a:gd name="connsiteX0" fmla="*/ 379359 w 2800939"/>
                      <a:gd name="connsiteY0" fmla="*/ 92304 h 745050"/>
                      <a:gd name="connsiteX1" fmla="*/ 1350152 w 2800939"/>
                      <a:gd name="connsiteY1" fmla="*/ 348802 h 745050"/>
                      <a:gd name="connsiteX2" fmla="*/ 2761259 w 2800939"/>
                      <a:gd name="connsiteY2" fmla="*/ 4081 h 745050"/>
                      <a:gd name="connsiteX3" fmla="*/ 2336210 w 2800939"/>
                      <a:gd name="connsiteY3" fmla="*/ 631913 h 745050"/>
                      <a:gd name="connsiteX4" fmla="*/ 1543076 w 2800939"/>
                      <a:gd name="connsiteY4" fmla="*/ 736820 h 745050"/>
                      <a:gd name="connsiteX5" fmla="*/ 63065 w 2800939"/>
                      <a:gd name="connsiteY5" fmla="*/ 238681 h 745050"/>
                      <a:gd name="connsiteX6" fmla="*/ 379359 w 2800939"/>
                      <a:gd name="connsiteY6" fmla="*/ 92304 h 745050"/>
                      <a:gd name="connsiteX0" fmla="*/ 379359 w 2791362"/>
                      <a:gd name="connsiteY0" fmla="*/ 92304 h 743302"/>
                      <a:gd name="connsiteX1" fmla="*/ 1350152 w 2791362"/>
                      <a:gd name="connsiteY1" fmla="*/ 348802 h 743302"/>
                      <a:gd name="connsiteX2" fmla="*/ 2761259 w 2791362"/>
                      <a:gd name="connsiteY2" fmla="*/ 4081 h 743302"/>
                      <a:gd name="connsiteX3" fmla="*/ 2336210 w 2791362"/>
                      <a:gd name="connsiteY3" fmla="*/ 631913 h 743302"/>
                      <a:gd name="connsiteX4" fmla="*/ 2589578 w 2791362"/>
                      <a:gd name="connsiteY4" fmla="*/ 279125 h 743302"/>
                      <a:gd name="connsiteX5" fmla="*/ 1543076 w 2791362"/>
                      <a:gd name="connsiteY5" fmla="*/ 736820 h 743302"/>
                      <a:gd name="connsiteX6" fmla="*/ 63065 w 2791362"/>
                      <a:gd name="connsiteY6" fmla="*/ 238681 h 743302"/>
                      <a:gd name="connsiteX7" fmla="*/ 379359 w 2791362"/>
                      <a:gd name="connsiteY7" fmla="*/ 92304 h 743302"/>
                      <a:gd name="connsiteX0" fmla="*/ 379359 w 3363253"/>
                      <a:gd name="connsiteY0" fmla="*/ 327294 h 978292"/>
                      <a:gd name="connsiteX1" fmla="*/ 1350152 w 3363253"/>
                      <a:gd name="connsiteY1" fmla="*/ 583792 h 978292"/>
                      <a:gd name="connsiteX2" fmla="*/ 2761259 w 3363253"/>
                      <a:gd name="connsiteY2" fmla="*/ 239071 h 978292"/>
                      <a:gd name="connsiteX3" fmla="*/ 3361322 w 3363253"/>
                      <a:gd name="connsiteY3" fmla="*/ 7290 h 978292"/>
                      <a:gd name="connsiteX4" fmla="*/ 2589578 w 3363253"/>
                      <a:gd name="connsiteY4" fmla="*/ 514115 h 978292"/>
                      <a:gd name="connsiteX5" fmla="*/ 1543076 w 3363253"/>
                      <a:gd name="connsiteY5" fmla="*/ 971810 h 978292"/>
                      <a:gd name="connsiteX6" fmla="*/ 63065 w 3363253"/>
                      <a:gd name="connsiteY6" fmla="*/ 473671 h 978292"/>
                      <a:gd name="connsiteX7" fmla="*/ 379359 w 3363253"/>
                      <a:gd name="connsiteY7" fmla="*/ 327294 h 978292"/>
                      <a:gd name="connsiteX0" fmla="*/ 379359 w 2853885"/>
                      <a:gd name="connsiteY0" fmla="*/ 88806 h 739804"/>
                      <a:gd name="connsiteX1" fmla="*/ 1350152 w 2853885"/>
                      <a:gd name="connsiteY1" fmla="*/ 345304 h 739804"/>
                      <a:gd name="connsiteX2" fmla="*/ 2761259 w 2853885"/>
                      <a:gd name="connsiteY2" fmla="*/ 583 h 739804"/>
                      <a:gd name="connsiteX3" fmla="*/ 2589578 w 2853885"/>
                      <a:gd name="connsiteY3" fmla="*/ 275627 h 739804"/>
                      <a:gd name="connsiteX4" fmla="*/ 1543076 w 2853885"/>
                      <a:gd name="connsiteY4" fmla="*/ 733322 h 739804"/>
                      <a:gd name="connsiteX5" fmla="*/ 63065 w 2853885"/>
                      <a:gd name="connsiteY5" fmla="*/ 235183 h 739804"/>
                      <a:gd name="connsiteX6" fmla="*/ 379359 w 2853885"/>
                      <a:gd name="connsiteY6" fmla="*/ 88806 h 739804"/>
                      <a:gd name="connsiteX0" fmla="*/ 379359 w 2638303"/>
                      <a:gd name="connsiteY0" fmla="*/ 136221 h 787219"/>
                      <a:gd name="connsiteX1" fmla="*/ 1350152 w 2638303"/>
                      <a:gd name="connsiteY1" fmla="*/ 392719 h 787219"/>
                      <a:gd name="connsiteX2" fmla="*/ 2101983 w 2638303"/>
                      <a:gd name="connsiteY2" fmla="*/ 457 h 787219"/>
                      <a:gd name="connsiteX3" fmla="*/ 2589578 w 2638303"/>
                      <a:gd name="connsiteY3" fmla="*/ 323042 h 787219"/>
                      <a:gd name="connsiteX4" fmla="*/ 1543076 w 2638303"/>
                      <a:gd name="connsiteY4" fmla="*/ 780737 h 787219"/>
                      <a:gd name="connsiteX5" fmla="*/ 63065 w 2638303"/>
                      <a:gd name="connsiteY5" fmla="*/ 282598 h 787219"/>
                      <a:gd name="connsiteX6" fmla="*/ 379359 w 2638303"/>
                      <a:gd name="connsiteY6" fmla="*/ 136221 h 787219"/>
                      <a:gd name="connsiteX0" fmla="*/ 390931 w 2644581"/>
                      <a:gd name="connsiteY0" fmla="*/ 135891 h 786889"/>
                      <a:gd name="connsiteX1" fmla="*/ 1864745 w 2644581"/>
                      <a:gd name="connsiteY1" fmla="*/ 282184 h 786889"/>
                      <a:gd name="connsiteX2" fmla="*/ 2113555 w 2644581"/>
                      <a:gd name="connsiteY2" fmla="*/ 127 h 786889"/>
                      <a:gd name="connsiteX3" fmla="*/ 2601150 w 2644581"/>
                      <a:gd name="connsiteY3" fmla="*/ 322712 h 786889"/>
                      <a:gd name="connsiteX4" fmla="*/ 1554648 w 2644581"/>
                      <a:gd name="connsiteY4" fmla="*/ 780407 h 786889"/>
                      <a:gd name="connsiteX5" fmla="*/ 74637 w 2644581"/>
                      <a:gd name="connsiteY5" fmla="*/ 282268 h 786889"/>
                      <a:gd name="connsiteX6" fmla="*/ 390931 w 2644581"/>
                      <a:gd name="connsiteY6" fmla="*/ 135891 h 786889"/>
                      <a:gd name="connsiteX0" fmla="*/ 390931 w 2581353"/>
                      <a:gd name="connsiteY0" fmla="*/ 143518 h 803668"/>
                      <a:gd name="connsiteX1" fmla="*/ 1864745 w 2581353"/>
                      <a:gd name="connsiteY1" fmla="*/ 289811 h 803668"/>
                      <a:gd name="connsiteX2" fmla="*/ 2113555 w 2581353"/>
                      <a:gd name="connsiteY2" fmla="*/ 7754 h 803668"/>
                      <a:gd name="connsiteX3" fmla="*/ 2534243 w 2581353"/>
                      <a:gd name="connsiteY3" fmla="*/ 657112 h 803668"/>
                      <a:gd name="connsiteX4" fmla="*/ 1554648 w 2581353"/>
                      <a:gd name="connsiteY4" fmla="*/ 788034 h 803668"/>
                      <a:gd name="connsiteX5" fmla="*/ 74637 w 2581353"/>
                      <a:gd name="connsiteY5" fmla="*/ 289895 h 803668"/>
                      <a:gd name="connsiteX6" fmla="*/ 390931 w 2581353"/>
                      <a:gd name="connsiteY6" fmla="*/ 143518 h 803668"/>
                      <a:gd name="connsiteX0" fmla="*/ 377783 w 2575552"/>
                      <a:gd name="connsiteY0" fmla="*/ 140759 h 800909"/>
                      <a:gd name="connsiteX1" fmla="*/ 1268685 w 2575552"/>
                      <a:gd name="connsiteY1" fmla="*/ 343536 h 800909"/>
                      <a:gd name="connsiteX2" fmla="*/ 2100407 w 2575552"/>
                      <a:gd name="connsiteY2" fmla="*/ 4995 h 800909"/>
                      <a:gd name="connsiteX3" fmla="*/ 2521095 w 2575552"/>
                      <a:gd name="connsiteY3" fmla="*/ 654353 h 800909"/>
                      <a:gd name="connsiteX4" fmla="*/ 1541500 w 2575552"/>
                      <a:gd name="connsiteY4" fmla="*/ 785275 h 800909"/>
                      <a:gd name="connsiteX5" fmla="*/ 61489 w 2575552"/>
                      <a:gd name="connsiteY5" fmla="*/ 287136 h 800909"/>
                      <a:gd name="connsiteX6" fmla="*/ 377783 w 2575552"/>
                      <a:gd name="connsiteY6" fmla="*/ 140759 h 800909"/>
                      <a:gd name="connsiteX0" fmla="*/ 377783 w 2575552"/>
                      <a:gd name="connsiteY0" fmla="*/ 140759 h 661956"/>
                      <a:gd name="connsiteX1" fmla="*/ 1268685 w 2575552"/>
                      <a:gd name="connsiteY1" fmla="*/ 343536 h 661956"/>
                      <a:gd name="connsiteX2" fmla="*/ 2100407 w 2575552"/>
                      <a:gd name="connsiteY2" fmla="*/ 4995 h 661956"/>
                      <a:gd name="connsiteX3" fmla="*/ 2521095 w 2575552"/>
                      <a:gd name="connsiteY3" fmla="*/ 654353 h 661956"/>
                      <a:gd name="connsiteX4" fmla="*/ 724542 w 2575552"/>
                      <a:gd name="connsiteY4" fmla="*/ 592900 h 661956"/>
                      <a:gd name="connsiteX5" fmla="*/ 61489 w 2575552"/>
                      <a:gd name="connsiteY5" fmla="*/ 287136 h 661956"/>
                      <a:gd name="connsiteX6" fmla="*/ 377783 w 2575552"/>
                      <a:gd name="connsiteY6" fmla="*/ 140759 h 661956"/>
                      <a:gd name="connsiteX0" fmla="*/ 377783 w 2503813"/>
                      <a:gd name="connsiteY0" fmla="*/ 136405 h 597137"/>
                      <a:gd name="connsiteX1" fmla="*/ 1268685 w 2503813"/>
                      <a:gd name="connsiteY1" fmla="*/ 339182 h 597137"/>
                      <a:gd name="connsiteX2" fmla="*/ 2100407 w 2503813"/>
                      <a:gd name="connsiteY2" fmla="*/ 641 h 597137"/>
                      <a:gd name="connsiteX3" fmla="*/ 2442448 w 2503813"/>
                      <a:gd name="connsiteY3" fmla="*/ 267674 h 597137"/>
                      <a:gd name="connsiteX4" fmla="*/ 724542 w 2503813"/>
                      <a:gd name="connsiteY4" fmla="*/ 588546 h 597137"/>
                      <a:gd name="connsiteX5" fmla="*/ 61489 w 2503813"/>
                      <a:gd name="connsiteY5" fmla="*/ 282782 h 597137"/>
                      <a:gd name="connsiteX6" fmla="*/ 377783 w 2503813"/>
                      <a:gd name="connsiteY6" fmla="*/ 136405 h 597137"/>
                      <a:gd name="connsiteX0" fmla="*/ 377783 w 2442448"/>
                      <a:gd name="connsiteY0" fmla="*/ 136693 h 597425"/>
                      <a:gd name="connsiteX1" fmla="*/ 1268685 w 2442448"/>
                      <a:gd name="connsiteY1" fmla="*/ 339470 h 597425"/>
                      <a:gd name="connsiteX2" fmla="*/ 2100407 w 2442448"/>
                      <a:gd name="connsiteY2" fmla="*/ 929 h 597425"/>
                      <a:gd name="connsiteX3" fmla="*/ 2442448 w 2442448"/>
                      <a:gd name="connsiteY3" fmla="*/ 267962 h 597425"/>
                      <a:gd name="connsiteX4" fmla="*/ 724542 w 2442448"/>
                      <a:gd name="connsiteY4" fmla="*/ 588834 h 597425"/>
                      <a:gd name="connsiteX5" fmla="*/ 61489 w 2442448"/>
                      <a:gd name="connsiteY5" fmla="*/ 283070 h 597425"/>
                      <a:gd name="connsiteX6" fmla="*/ 377783 w 2442448"/>
                      <a:gd name="connsiteY6" fmla="*/ 136693 h 597425"/>
                      <a:gd name="connsiteX0" fmla="*/ 32584 w 2097249"/>
                      <a:gd name="connsiteY0" fmla="*/ 136693 h 597425"/>
                      <a:gd name="connsiteX1" fmla="*/ 923486 w 2097249"/>
                      <a:gd name="connsiteY1" fmla="*/ 339470 h 597425"/>
                      <a:gd name="connsiteX2" fmla="*/ 1755208 w 2097249"/>
                      <a:gd name="connsiteY2" fmla="*/ 929 h 597425"/>
                      <a:gd name="connsiteX3" fmla="*/ 2097249 w 2097249"/>
                      <a:gd name="connsiteY3" fmla="*/ 267962 h 597425"/>
                      <a:gd name="connsiteX4" fmla="*/ 379343 w 2097249"/>
                      <a:gd name="connsiteY4" fmla="*/ 588834 h 597425"/>
                      <a:gd name="connsiteX5" fmla="*/ 32584 w 2097249"/>
                      <a:gd name="connsiteY5" fmla="*/ 136693 h 597425"/>
                      <a:gd name="connsiteX0" fmla="*/ 255037 w 2319702"/>
                      <a:gd name="connsiteY0" fmla="*/ 136693 h 415655"/>
                      <a:gd name="connsiteX1" fmla="*/ 1145939 w 2319702"/>
                      <a:gd name="connsiteY1" fmla="*/ 339470 h 415655"/>
                      <a:gd name="connsiteX2" fmla="*/ 1977661 w 2319702"/>
                      <a:gd name="connsiteY2" fmla="*/ 929 h 415655"/>
                      <a:gd name="connsiteX3" fmla="*/ 2319702 w 2319702"/>
                      <a:gd name="connsiteY3" fmla="*/ 267962 h 415655"/>
                      <a:gd name="connsiteX4" fmla="*/ 166791 w 2319702"/>
                      <a:gd name="connsiteY4" fmla="*/ 400102 h 415655"/>
                      <a:gd name="connsiteX5" fmla="*/ 255037 w 2319702"/>
                      <a:gd name="connsiteY5" fmla="*/ 136693 h 415655"/>
                      <a:gd name="connsiteX0" fmla="*/ 263274 w 2327939"/>
                      <a:gd name="connsiteY0" fmla="*/ 135959 h 414921"/>
                      <a:gd name="connsiteX1" fmla="*/ 1351389 w 2327939"/>
                      <a:gd name="connsiteY1" fmla="*/ 222733 h 414921"/>
                      <a:gd name="connsiteX2" fmla="*/ 1985898 w 2327939"/>
                      <a:gd name="connsiteY2" fmla="*/ 195 h 414921"/>
                      <a:gd name="connsiteX3" fmla="*/ 2327939 w 2327939"/>
                      <a:gd name="connsiteY3" fmla="*/ 267228 h 414921"/>
                      <a:gd name="connsiteX4" fmla="*/ 175028 w 2327939"/>
                      <a:gd name="connsiteY4" fmla="*/ 399368 h 414921"/>
                      <a:gd name="connsiteX5" fmla="*/ 263274 w 2327939"/>
                      <a:gd name="connsiteY5" fmla="*/ 135959 h 414921"/>
                      <a:gd name="connsiteX0" fmla="*/ 248493 w 2313158"/>
                      <a:gd name="connsiteY0" fmla="*/ 135959 h 414921"/>
                      <a:gd name="connsiteX1" fmla="*/ 1336608 w 2313158"/>
                      <a:gd name="connsiteY1" fmla="*/ 222733 h 414921"/>
                      <a:gd name="connsiteX2" fmla="*/ 1971117 w 2313158"/>
                      <a:gd name="connsiteY2" fmla="*/ 195 h 414921"/>
                      <a:gd name="connsiteX3" fmla="*/ 2313158 w 2313158"/>
                      <a:gd name="connsiteY3" fmla="*/ 267228 h 414921"/>
                      <a:gd name="connsiteX4" fmla="*/ 160247 w 2313158"/>
                      <a:gd name="connsiteY4" fmla="*/ 399368 h 414921"/>
                      <a:gd name="connsiteX5" fmla="*/ 248493 w 2313158"/>
                      <a:gd name="connsiteY5" fmla="*/ 135959 h 414921"/>
                      <a:gd name="connsiteX0" fmla="*/ 248493 w 2313158"/>
                      <a:gd name="connsiteY0" fmla="*/ 135959 h 417871"/>
                      <a:gd name="connsiteX1" fmla="*/ 1336608 w 2313158"/>
                      <a:gd name="connsiteY1" fmla="*/ 222733 h 417871"/>
                      <a:gd name="connsiteX2" fmla="*/ 1971117 w 2313158"/>
                      <a:gd name="connsiteY2" fmla="*/ 195 h 417871"/>
                      <a:gd name="connsiteX3" fmla="*/ 2313158 w 2313158"/>
                      <a:gd name="connsiteY3" fmla="*/ 267228 h 417871"/>
                      <a:gd name="connsiteX4" fmla="*/ 160247 w 2313158"/>
                      <a:gd name="connsiteY4" fmla="*/ 399368 h 417871"/>
                      <a:gd name="connsiteX5" fmla="*/ 248493 w 2313158"/>
                      <a:gd name="connsiteY5" fmla="*/ 135959 h 417871"/>
                      <a:gd name="connsiteX0" fmla="*/ 248493 w 2549589"/>
                      <a:gd name="connsiteY0" fmla="*/ 135959 h 417871"/>
                      <a:gd name="connsiteX1" fmla="*/ 1336608 w 2549589"/>
                      <a:gd name="connsiteY1" fmla="*/ 222733 h 417871"/>
                      <a:gd name="connsiteX2" fmla="*/ 1971117 w 2549589"/>
                      <a:gd name="connsiteY2" fmla="*/ 195 h 417871"/>
                      <a:gd name="connsiteX3" fmla="*/ 2313158 w 2549589"/>
                      <a:gd name="connsiteY3" fmla="*/ 267228 h 417871"/>
                      <a:gd name="connsiteX4" fmla="*/ 160247 w 2549589"/>
                      <a:gd name="connsiteY4" fmla="*/ 399368 h 417871"/>
                      <a:gd name="connsiteX5" fmla="*/ 248493 w 2549589"/>
                      <a:gd name="connsiteY5" fmla="*/ 135959 h 417871"/>
                      <a:gd name="connsiteX0" fmla="*/ 248493 w 2549589"/>
                      <a:gd name="connsiteY0" fmla="*/ 135959 h 402543"/>
                      <a:gd name="connsiteX1" fmla="*/ 1336608 w 2549589"/>
                      <a:gd name="connsiteY1" fmla="*/ 222733 h 402543"/>
                      <a:gd name="connsiteX2" fmla="*/ 1971117 w 2549589"/>
                      <a:gd name="connsiteY2" fmla="*/ 195 h 402543"/>
                      <a:gd name="connsiteX3" fmla="*/ 2313158 w 2549589"/>
                      <a:gd name="connsiteY3" fmla="*/ 267228 h 402543"/>
                      <a:gd name="connsiteX4" fmla="*/ 160247 w 2549589"/>
                      <a:gd name="connsiteY4" fmla="*/ 399368 h 402543"/>
                      <a:gd name="connsiteX5" fmla="*/ 248493 w 2549589"/>
                      <a:gd name="connsiteY5" fmla="*/ 135959 h 402543"/>
                      <a:gd name="connsiteX0" fmla="*/ 416275 w 2717371"/>
                      <a:gd name="connsiteY0" fmla="*/ 135959 h 426609"/>
                      <a:gd name="connsiteX1" fmla="*/ 1504390 w 2717371"/>
                      <a:gd name="connsiteY1" fmla="*/ 222733 h 426609"/>
                      <a:gd name="connsiteX2" fmla="*/ 2138899 w 2717371"/>
                      <a:gd name="connsiteY2" fmla="*/ 195 h 426609"/>
                      <a:gd name="connsiteX3" fmla="*/ 2480940 w 2717371"/>
                      <a:gd name="connsiteY3" fmla="*/ 267228 h 426609"/>
                      <a:gd name="connsiteX4" fmla="*/ 328029 w 2717371"/>
                      <a:gd name="connsiteY4" fmla="*/ 399368 h 426609"/>
                      <a:gd name="connsiteX5" fmla="*/ 416275 w 2717371"/>
                      <a:gd name="connsiteY5" fmla="*/ 135959 h 426609"/>
                      <a:gd name="connsiteX0" fmla="*/ 284265 w 2585361"/>
                      <a:gd name="connsiteY0" fmla="*/ 135959 h 406617"/>
                      <a:gd name="connsiteX1" fmla="*/ 1372380 w 2585361"/>
                      <a:gd name="connsiteY1" fmla="*/ 222733 h 406617"/>
                      <a:gd name="connsiteX2" fmla="*/ 2006889 w 2585361"/>
                      <a:gd name="connsiteY2" fmla="*/ 195 h 406617"/>
                      <a:gd name="connsiteX3" fmla="*/ 2348930 w 2585361"/>
                      <a:gd name="connsiteY3" fmla="*/ 267228 h 406617"/>
                      <a:gd name="connsiteX4" fmla="*/ 196019 w 2585361"/>
                      <a:gd name="connsiteY4" fmla="*/ 399368 h 406617"/>
                      <a:gd name="connsiteX5" fmla="*/ 284265 w 2585361"/>
                      <a:gd name="connsiteY5" fmla="*/ 135959 h 406617"/>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95694 w 2428891"/>
                      <a:gd name="connsiteY0" fmla="*/ 147589 h 420353"/>
                      <a:gd name="connsiteX1" fmla="*/ 1383809 w 2428891"/>
                      <a:gd name="connsiteY1" fmla="*/ 234363 h 420353"/>
                      <a:gd name="connsiteX2" fmla="*/ 2018318 w 2428891"/>
                      <a:gd name="connsiteY2" fmla="*/ 11825 h 420353"/>
                      <a:gd name="connsiteX3" fmla="*/ 2360359 w 2428891"/>
                      <a:gd name="connsiteY3" fmla="*/ 278858 h 420353"/>
                      <a:gd name="connsiteX4" fmla="*/ 207448 w 2428891"/>
                      <a:gd name="connsiteY4" fmla="*/ 410998 h 420353"/>
                      <a:gd name="connsiteX5" fmla="*/ 295694 w 2428891"/>
                      <a:gd name="connsiteY5" fmla="*/ 147589 h 420353"/>
                      <a:gd name="connsiteX0" fmla="*/ 581083 w 2291764"/>
                      <a:gd name="connsiteY0" fmla="*/ 97330 h 418136"/>
                      <a:gd name="connsiteX1" fmla="*/ 1246682 w 2291764"/>
                      <a:gd name="connsiteY1" fmla="*/ 234363 h 418136"/>
                      <a:gd name="connsiteX2" fmla="*/ 1881191 w 2291764"/>
                      <a:gd name="connsiteY2" fmla="*/ 11825 h 418136"/>
                      <a:gd name="connsiteX3" fmla="*/ 2223232 w 2291764"/>
                      <a:gd name="connsiteY3" fmla="*/ 278858 h 418136"/>
                      <a:gd name="connsiteX4" fmla="*/ 70321 w 2291764"/>
                      <a:gd name="connsiteY4" fmla="*/ 410998 h 418136"/>
                      <a:gd name="connsiteX5" fmla="*/ 581083 w 2291764"/>
                      <a:gd name="connsiteY5" fmla="*/ 97330 h 418136"/>
                      <a:gd name="connsiteX0" fmla="*/ 581083 w 2254300"/>
                      <a:gd name="connsiteY0" fmla="*/ 81542 h 400845"/>
                      <a:gd name="connsiteX1" fmla="*/ 1246682 w 2254300"/>
                      <a:gd name="connsiteY1" fmla="*/ 218575 h 400845"/>
                      <a:gd name="connsiteX2" fmla="*/ 1375042 w 2254300"/>
                      <a:gd name="connsiteY2" fmla="*/ 11373 h 400845"/>
                      <a:gd name="connsiteX3" fmla="*/ 2223232 w 2254300"/>
                      <a:gd name="connsiteY3" fmla="*/ 263070 h 400845"/>
                      <a:gd name="connsiteX4" fmla="*/ 70321 w 2254300"/>
                      <a:gd name="connsiteY4" fmla="*/ 395210 h 400845"/>
                      <a:gd name="connsiteX5" fmla="*/ 581083 w 2254300"/>
                      <a:gd name="connsiteY5" fmla="*/ 81542 h 40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4300" h="400845">
                        <a:moveTo>
                          <a:pt x="581083" y="81542"/>
                        </a:moveTo>
                        <a:cubicBezTo>
                          <a:pt x="764664" y="129541"/>
                          <a:pt x="1114356" y="230270"/>
                          <a:pt x="1246682" y="218575"/>
                        </a:cubicBezTo>
                        <a:cubicBezTo>
                          <a:pt x="1379009" y="206880"/>
                          <a:pt x="1302157" y="79268"/>
                          <a:pt x="1375042" y="11373"/>
                        </a:cubicBezTo>
                        <a:cubicBezTo>
                          <a:pt x="1447927" y="-56522"/>
                          <a:pt x="2440686" y="199097"/>
                          <a:pt x="2223232" y="263070"/>
                        </a:cubicBezTo>
                        <a:cubicBezTo>
                          <a:pt x="2005778" y="327043"/>
                          <a:pt x="344012" y="425465"/>
                          <a:pt x="70321" y="395210"/>
                        </a:cubicBezTo>
                        <a:cubicBezTo>
                          <a:pt x="-203370" y="364955"/>
                          <a:pt x="397502" y="33543"/>
                          <a:pt x="581083" y="81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4"/>
                  <p:cNvSpPr/>
                  <p:nvPr/>
                </p:nvSpPr>
                <p:spPr>
                  <a:xfrm rot="11658626">
                    <a:off x="4690224" y="4618734"/>
                    <a:ext cx="420146" cy="334607"/>
                  </a:xfrm>
                  <a:custGeom>
                    <a:avLst/>
                    <a:gdLst>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492570"/>
                      <a:gd name="connsiteY0" fmla="*/ 533400 h 1066800"/>
                      <a:gd name="connsiteX1" fmla="*/ 685800 w 1492570"/>
                      <a:gd name="connsiteY1" fmla="*/ 0 h 1066800"/>
                      <a:gd name="connsiteX2" fmla="*/ 1371600 w 1492570"/>
                      <a:gd name="connsiteY2" fmla="*/ 533400 h 1066800"/>
                      <a:gd name="connsiteX3" fmla="*/ 685800 w 1492570"/>
                      <a:gd name="connsiteY3" fmla="*/ 1066800 h 1066800"/>
                      <a:gd name="connsiteX4" fmla="*/ 0 w 1492570"/>
                      <a:gd name="connsiteY4" fmla="*/ 533400 h 1066800"/>
                      <a:gd name="connsiteX0" fmla="*/ 0 w 1486433"/>
                      <a:gd name="connsiteY0" fmla="*/ 533961 h 1068185"/>
                      <a:gd name="connsiteX1" fmla="*/ 685800 w 1486433"/>
                      <a:gd name="connsiteY1" fmla="*/ 561 h 1068185"/>
                      <a:gd name="connsiteX2" fmla="*/ 1380226 w 1486433"/>
                      <a:gd name="connsiteY2" fmla="*/ 430444 h 1068185"/>
                      <a:gd name="connsiteX3" fmla="*/ 685800 w 1486433"/>
                      <a:gd name="connsiteY3" fmla="*/ 1067361 h 1068185"/>
                      <a:gd name="connsiteX4" fmla="*/ 0 w 1486433"/>
                      <a:gd name="connsiteY4" fmla="*/ 533961 h 1068185"/>
                      <a:gd name="connsiteX0" fmla="*/ 136262 w 1622695"/>
                      <a:gd name="connsiteY0" fmla="*/ 533961 h 1067877"/>
                      <a:gd name="connsiteX1" fmla="*/ 822062 w 1622695"/>
                      <a:gd name="connsiteY1" fmla="*/ 561 h 1067877"/>
                      <a:gd name="connsiteX2" fmla="*/ 1516488 w 1622695"/>
                      <a:gd name="connsiteY2" fmla="*/ 430444 h 1067877"/>
                      <a:gd name="connsiteX3" fmla="*/ 822062 w 1622695"/>
                      <a:gd name="connsiteY3" fmla="*/ 1067361 h 1067877"/>
                      <a:gd name="connsiteX4" fmla="*/ 136262 w 1622695"/>
                      <a:gd name="connsiteY4" fmla="*/ 533961 h 1067877"/>
                      <a:gd name="connsiteX0" fmla="*/ 119863 w 1606296"/>
                      <a:gd name="connsiteY0" fmla="*/ 533961 h 1068185"/>
                      <a:gd name="connsiteX1" fmla="*/ 805663 w 1606296"/>
                      <a:gd name="connsiteY1" fmla="*/ 561 h 1068185"/>
                      <a:gd name="connsiteX2" fmla="*/ 1500089 w 1606296"/>
                      <a:gd name="connsiteY2" fmla="*/ 430444 h 1068185"/>
                      <a:gd name="connsiteX3" fmla="*/ 805663 w 1606296"/>
                      <a:gd name="connsiteY3" fmla="*/ 1067361 h 1068185"/>
                      <a:gd name="connsiteX4" fmla="*/ 119863 w 1606296"/>
                      <a:gd name="connsiteY4" fmla="*/ 533961 h 1068185"/>
                      <a:gd name="connsiteX0" fmla="*/ 91252 w 1577685"/>
                      <a:gd name="connsiteY0" fmla="*/ 533961 h 1067839"/>
                      <a:gd name="connsiteX1" fmla="*/ 777052 w 1577685"/>
                      <a:gd name="connsiteY1" fmla="*/ 561 h 1067839"/>
                      <a:gd name="connsiteX2" fmla="*/ 1471478 w 1577685"/>
                      <a:gd name="connsiteY2" fmla="*/ 430444 h 1067839"/>
                      <a:gd name="connsiteX3" fmla="*/ 777052 w 1577685"/>
                      <a:gd name="connsiteY3" fmla="*/ 1067361 h 1067839"/>
                      <a:gd name="connsiteX4" fmla="*/ 91252 w 1577685"/>
                      <a:gd name="connsiteY4" fmla="*/ 533961 h 1067839"/>
                      <a:gd name="connsiteX0" fmla="*/ 97023 w 1504750"/>
                      <a:gd name="connsiteY0" fmla="*/ 395458 h 1066948"/>
                      <a:gd name="connsiteX1" fmla="*/ 705185 w 1504750"/>
                      <a:gd name="connsiteY1" fmla="*/ 81 h 1066948"/>
                      <a:gd name="connsiteX2" fmla="*/ 1399611 w 1504750"/>
                      <a:gd name="connsiteY2" fmla="*/ 429964 h 1066948"/>
                      <a:gd name="connsiteX3" fmla="*/ 705185 w 1504750"/>
                      <a:gd name="connsiteY3" fmla="*/ 1066881 h 1066948"/>
                      <a:gd name="connsiteX4" fmla="*/ 97023 w 1504750"/>
                      <a:gd name="connsiteY4" fmla="*/ 395458 h 1066948"/>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6035 w 1427265"/>
                      <a:gd name="connsiteY0" fmla="*/ 395377 h 1066800"/>
                      <a:gd name="connsiteX1" fmla="*/ 704197 w 1427265"/>
                      <a:gd name="connsiteY1" fmla="*/ 0 h 1066800"/>
                      <a:gd name="connsiteX2" fmla="*/ 1329611 w 1427265"/>
                      <a:gd name="connsiteY2" fmla="*/ 395377 h 1066800"/>
                      <a:gd name="connsiteX3" fmla="*/ 704197 w 1427265"/>
                      <a:gd name="connsiteY3" fmla="*/ 1066800 h 1066800"/>
                      <a:gd name="connsiteX4" fmla="*/ 96035 w 1427265"/>
                      <a:gd name="connsiteY4" fmla="*/ 395377 h 1066800"/>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234672"/>
                      <a:gd name="connsiteY0" fmla="*/ 395377 h 409787"/>
                      <a:gd name="connsiteX1" fmla="*/ 608178 w 1234672"/>
                      <a:gd name="connsiteY1" fmla="*/ 0 h 409787"/>
                      <a:gd name="connsiteX2" fmla="*/ 1233592 w 1234672"/>
                      <a:gd name="connsiteY2" fmla="*/ 395377 h 409787"/>
                      <a:gd name="connsiteX3" fmla="*/ 625431 w 1234672"/>
                      <a:gd name="connsiteY3" fmla="*/ 255917 h 409787"/>
                      <a:gd name="connsiteX4" fmla="*/ 16 w 1234672"/>
                      <a:gd name="connsiteY4" fmla="*/ 395377 h 409787"/>
                      <a:gd name="connsiteX0" fmla="*/ 6278 w 1240934"/>
                      <a:gd name="connsiteY0" fmla="*/ 395377 h 414831"/>
                      <a:gd name="connsiteX1" fmla="*/ 614440 w 1240934"/>
                      <a:gd name="connsiteY1" fmla="*/ 0 h 414831"/>
                      <a:gd name="connsiteX2" fmla="*/ 1239854 w 1240934"/>
                      <a:gd name="connsiteY2" fmla="*/ 395377 h 414831"/>
                      <a:gd name="connsiteX3" fmla="*/ 631693 w 1240934"/>
                      <a:gd name="connsiteY3" fmla="*/ 255917 h 414831"/>
                      <a:gd name="connsiteX4" fmla="*/ 317406 w 1240934"/>
                      <a:gd name="connsiteY4" fmla="*/ 344066 h 414831"/>
                      <a:gd name="connsiteX5" fmla="*/ 6278 w 1240934"/>
                      <a:gd name="connsiteY5" fmla="*/ 395377 h 414831"/>
                      <a:gd name="connsiteX0" fmla="*/ 43 w 1234699"/>
                      <a:gd name="connsiteY0" fmla="*/ 395377 h 739943"/>
                      <a:gd name="connsiteX1" fmla="*/ 608205 w 1234699"/>
                      <a:gd name="connsiteY1" fmla="*/ 0 h 739943"/>
                      <a:gd name="connsiteX2" fmla="*/ 1233619 w 1234699"/>
                      <a:gd name="connsiteY2" fmla="*/ 395377 h 739943"/>
                      <a:gd name="connsiteX3" fmla="*/ 625458 w 1234699"/>
                      <a:gd name="connsiteY3" fmla="*/ 255917 h 739943"/>
                      <a:gd name="connsiteX4" fmla="*/ 576449 w 1234699"/>
                      <a:gd name="connsiteY4" fmla="*/ 738389 h 739943"/>
                      <a:gd name="connsiteX5" fmla="*/ 43 w 1234699"/>
                      <a:gd name="connsiteY5" fmla="*/ 395377 h 739943"/>
                      <a:gd name="connsiteX0" fmla="*/ 43 w 1234699"/>
                      <a:gd name="connsiteY0" fmla="*/ 395377 h 1234144"/>
                      <a:gd name="connsiteX1" fmla="*/ 608205 w 1234699"/>
                      <a:gd name="connsiteY1" fmla="*/ 0 h 1234144"/>
                      <a:gd name="connsiteX2" fmla="*/ 1233619 w 1234699"/>
                      <a:gd name="connsiteY2" fmla="*/ 395377 h 1234144"/>
                      <a:gd name="connsiteX3" fmla="*/ 957055 w 1234699"/>
                      <a:gd name="connsiteY3" fmla="*/ 1230127 h 1234144"/>
                      <a:gd name="connsiteX4" fmla="*/ 576449 w 1234699"/>
                      <a:gd name="connsiteY4" fmla="*/ 738389 h 1234144"/>
                      <a:gd name="connsiteX5" fmla="*/ 43 w 1234699"/>
                      <a:gd name="connsiteY5" fmla="*/ 395377 h 1234144"/>
                      <a:gd name="connsiteX0" fmla="*/ 1 w 1234657"/>
                      <a:gd name="connsiteY0" fmla="*/ 395377 h 1230127"/>
                      <a:gd name="connsiteX1" fmla="*/ 608163 w 1234657"/>
                      <a:gd name="connsiteY1" fmla="*/ 0 h 1230127"/>
                      <a:gd name="connsiteX2" fmla="*/ 1233577 w 1234657"/>
                      <a:gd name="connsiteY2" fmla="*/ 395377 h 1230127"/>
                      <a:gd name="connsiteX3" fmla="*/ 957013 w 1234657"/>
                      <a:gd name="connsiteY3" fmla="*/ 1230127 h 1230127"/>
                      <a:gd name="connsiteX4" fmla="*/ 609570 w 1234657"/>
                      <a:gd name="connsiteY4" fmla="*/ 390456 h 1230127"/>
                      <a:gd name="connsiteX5" fmla="*/ 1 w 1234657"/>
                      <a:gd name="connsiteY5" fmla="*/ 395377 h 1230127"/>
                      <a:gd name="connsiteX0" fmla="*/ 1 w 1251890"/>
                      <a:gd name="connsiteY0" fmla="*/ 395377 h 1237254"/>
                      <a:gd name="connsiteX1" fmla="*/ 608163 w 1251890"/>
                      <a:gd name="connsiteY1" fmla="*/ 0 h 1237254"/>
                      <a:gd name="connsiteX2" fmla="*/ 1233577 w 1251890"/>
                      <a:gd name="connsiteY2" fmla="*/ 395377 h 1237254"/>
                      <a:gd name="connsiteX3" fmla="*/ 1073809 w 1251890"/>
                      <a:gd name="connsiteY3" fmla="*/ 773182 h 1237254"/>
                      <a:gd name="connsiteX4" fmla="*/ 957013 w 1251890"/>
                      <a:gd name="connsiteY4" fmla="*/ 1230127 h 1237254"/>
                      <a:gd name="connsiteX5" fmla="*/ 609570 w 1251890"/>
                      <a:gd name="connsiteY5" fmla="*/ 390456 h 1237254"/>
                      <a:gd name="connsiteX6" fmla="*/ 1 w 1251890"/>
                      <a:gd name="connsiteY6" fmla="*/ 395377 h 1237254"/>
                      <a:gd name="connsiteX0" fmla="*/ 1 w 1245528"/>
                      <a:gd name="connsiteY0" fmla="*/ 395377 h 1230233"/>
                      <a:gd name="connsiteX1" fmla="*/ 608163 w 1245528"/>
                      <a:gd name="connsiteY1" fmla="*/ 0 h 1230233"/>
                      <a:gd name="connsiteX2" fmla="*/ 1233577 w 1245528"/>
                      <a:gd name="connsiteY2" fmla="*/ 395377 h 1230233"/>
                      <a:gd name="connsiteX3" fmla="*/ 941168 w 1245528"/>
                      <a:gd name="connsiteY3" fmla="*/ 448445 h 1230233"/>
                      <a:gd name="connsiteX4" fmla="*/ 957013 w 1245528"/>
                      <a:gd name="connsiteY4" fmla="*/ 1230127 h 1230233"/>
                      <a:gd name="connsiteX5" fmla="*/ 609570 w 1245528"/>
                      <a:gd name="connsiteY5" fmla="*/ 390456 h 1230233"/>
                      <a:gd name="connsiteX6" fmla="*/ 1 w 1245528"/>
                      <a:gd name="connsiteY6" fmla="*/ 395377 h 1230233"/>
                      <a:gd name="connsiteX0" fmla="*/ 1 w 1245532"/>
                      <a:gd name="connsiteY0" fmla="*/ 395377 h 1033116"/>
                      <a:gd name="connsiteX1" fmla="*/ 608163 w 1245532"/>
                      <a:gd name="connsiteY1" fmla="*/ 0 h 1033116"/>
                      <a:gd name="connsiteX2" fmla="*/ 1233577 w 1245532"/>
                      <a:gd name="connsiteY2" fmla="*/ 395377 h 1033116"/>
                      <a:gd name="connsiteX3" fmla="*/ 941168 w 1245532"/>
                      <a:gd name="connsiteY3" fmla="*/ 448445 h 1033116"/>
                      <a:gd name="connsiteX4" fmla="*/ 658573 w 1245532"/>
                      <a:gd name="connsiteY4" fmla="*/ 1032965 h 1033116"/>
                      <a:gd name="connsiteX5" fmla="*/ 609570 w 1245532"/>
                      <a:gd name="connsiteY5" fmla="*/ 390456 h 1033116"/>
                      <a:gd name="connsiteX6" fmla="*/ 1 w 1245532"/>
                      <a:gd name="connsiteY6" fmla="*/ 395377 h 1033116"/>
                      <a:gd name="connsiteX0" fmla="*/ 3265 w 1248792"/>
                      <a:gd name="connsiteY0" fmla="*/ 395377 h 1033062"/>
                      <a:gd name="connsiteX1" fmla="*/ 611427 w 1248792"/>
                      <a:gd name="connsiteY1" fmla="*/ 0 h 1033062"/>
                      <a:gd name="connsiteX2" fmla="*/ 1236841 w 1248792"/>
                      <a:gd name="connsiteY2" fmla="*/ 395377 h 1033062"/>
                      <a:gd name="connsiteX3" fmla="*/ 944432 w 1248792"/>
                      <a:gd name="connsiteY3" fmla="*/ 448445 h 1033062"/>
                      <a:gd name="connsiteX4" fmla="*/ 661837 w 1248792"/>
                      <a:gd name="connsiteY4" fmla="*/ 1032965 h 1033062"/>
                      <a:gd name="connsiteX5" fmla="*/ 380718 w 1248792"/>
                      <a:gd name="connsiteY5" fmla="*/ 402053 h 1033062"/>
                      <a:gd name="connsiteX6" fmla="*/ 3265 w 1248792"/>
                      <a:gd name="connsiteY6" fmla="*/ 395377 h 1033062"/>
                      <a:gd name="connsiteX0" fmla="*/ 3265 w 1245698"/>
                      <a:gd name="connsiteY0" fmla="*/ 395377 h 1032988"/>
                      <a:gd name="connsiteX1" fmla="*/ 611427 w 1245698"/>
                      <a:gd name="connsiteY1" fmla="*/ 0 h 1032988"/>
                      <a:gd name="connsiteX2" fmla="*/ 1236841 w 1245698"/>
                      <a:gd name="connsiteY2" fmla="*/ 395377 h 1032988"/>
                      <a:gd name="connsiteX3" fmla="*/ 811791 w 1245698"/>
                      <a:gd name="connsiteY3" fmla="*/ 425250 h 1032988"/>
                      <a:gd name="connsiteX4" fmla="*/ 661837 w 1245698"/>
                      <a:gd name="connsiteY4" fmla="*/ 1032965 h 1032988"/>
                      <a:gd name="connsiteX5" fmla="*/ 380718 w 1245698"/>
                      <a:gd name="connsiteY5" fmla="*/ 402053 h 1032988"/>
                      <a:gd name="connsiteX6" fmla="*/ 3265 w 1245698"/>
                      <a:gd name="connsiteY6" fmla="*/ 395377 h 1032988"/>
                      <a:gd name="connsiteX0" fmla="*/ 3265 w 1245698"/>
                      <a:gd name="connsiteY0" fmla="*/ 395377 h 638778"/>
                      <a:gd name="connsiteX1" fmla="*/ 611427 w 1245698"/>
                      <a:gd name="connsiteY1" fmla="*/ 0 h 638778"/>
                      <a:gd name="connsiteX2" fmla="*/ 1236841 w 1245698"/>
                      <a:gd name="connsiteY2" fmla="*/ 395377 h 638778"/>
                      <a:gd name="connsiteX3" fmla="*/ 811791 w 1245698"/>
                      <a:gd name="connsiteY3" fmla="*/ 425250 h 638778"/>
                      <a:gd name="connsiteX4" fmla="*/ 661837 w 1245698"/>
                      <a:gd name="connsiteY4" fmla="*/ 638643 h 638778"/>
                      <a:gd name="connsiteX5" fmla="*/ 380718 w 1245698"/>
                      <a:gd name="connsiteY5" fmla="*/ 402053 h 638778"/>
                      <a:gd name="connsiteX6" fmla="*/ 3265 w 1245698"/>
                      <a:gd name="connsiteY6" fmla="*/ 395377 h 638778"/>
                      <a:gd name="connsiteX0" fmla="*/ 3265 w 1245698"/>
                      <a:gd name="connsiteY0" fmla="*/ 395377 h 532034"/>
                      <a:gd name="connsiteX1" fmla="*/ 611427 w 1245698"/>
                      <a:gd name="connsiteY1" fmla="*/ 0 h 532034"/>
                      <a:gd name="connsiteX2" fmla="*/ 1236841 w 1245698"/>
                      <a:gd name="connsiteY2" fmla="*/ 395377 h 532034"/>
                      <a:gd name="connsiteX3" fmla="*/ 811791 w 1245698"/>
                      <a:gd name="connsiteY3" fmla="*/ 425250 h 532034"/>
                      <a:gd name="connsiteX4" fmla="*/ 602892 w 1245698"/>
                      <a:gd name="connsiteY4" fmla="*/ 525255 h 532034"/>
                      <a:gd name="connsiteX5" fmla="*/ 380718 w 1245698"/>
                      <a:gd name="connsiteY5" fmla="*/ 402053 h 532034"/>
                      <a:gd name="connsiteX6" fmla="*/ 3265 w 1245698"/>
                      <a:gd name="connsiteY6" fmla="*/ 395377 h 532034"/>
                      <a:gd name="connsiteX0" fmla="*/ 1483 w 1238650"/>
                      <a:gd name="connsiteY0" fmla="*/ 116002 h 252659"/>
                      <a:gd name="connsiteX1" fmla="*/ 529062 w 1238650"/>
                      <a:gd name="connsiteY1" fmla="*/ 0 h 252659"/>
                      <a:gd name="connsiteX2" fmla="*/ 1235059 w 1238650"/>
                      <a:gd name="connsiteY2" fmla="*/ 116002 h 252659"/>
                      <a:gd name="connsiteX3" fmla="*/ 810009 w 1238650"/>
                      <a:gd name="connsiteY3" fmla="*/ 145875 h 252659"/>
                      <a:gd name="connsiteX4" fmla="*/ 601110 w 1238650"/>
                      <a:gd name="connsiteY4" fmla="*/ 245880 h 252659"/>
                      <a:gd name="connsiteX5" fmla="*/ 378936 w 1238650"/>
                      <a:gd name="connsiteY5" fmla="*/ 122678 h 252659"/>
                      <a:gd name="connsiteX6" fmla="*/ 1483 w 1238650"/>
                      <a:gd name="connsiteY6" fmla="*/ 116002 h 252659"/>
                      <a:gd name="connsiteX0" fmla="*/ 698 w 1660931"/>
                      <a:gd name="connsiteY0" fmla="*/ 1342 h 515400"/>
                      <a:gd name="connsiteX1" fmla="*/ 951343 w 1660931"/>
                      <a:gd name="connsiteY1" fmla="*/ 262741 h 515400"/>
                      <a:gd name="connsiteX2" fmla="*/ 1657340 w 1660931"/>
                      <a:gd name="connsiteY2" fmla="*/ 378743 h 515400"/>
                      <a:gd name="connsiteX3" fmla="*/ 1232290 w 1660931"/>
                      <a:gd name="connsiteY3" fmla="*/ 408616 h 515400"/>
                      <a:gd name="connsiteX4" fmla="*/ 1023391 w 1660931"/>
                      <a:gd name="connsiteY4" fmla="*/ 508621 h 515400"/>
                      <a:gd name="connsiteX5" fmla="*/ 801217 w 1660931"/>
                      <a:gd name="connsiteY5" fmla="*/ 385419 h 515400"/>
                      <a:gd name="connsiteX6" fmla="*/ 698 w 1660931"/>
                      <a:gd name="connsiteY6" fmla="*/ 1342 h 515400"/>
                      <a:gd name="connsiteX0" fmla="*/ 698 w 2384237"/>
                      <a:gd name="connsiteY0" fmla="*/ 89403 h 597571"/>
                      <a:gd name="connsiteX1" fmla="*/ 951343 w 2384237"/>
                      <a:gd name="connsiteY1" fmla="*/ 350802 h 597571"/>
                      <a:gd name="connsiteX2" fmla="*/ 2382598 w 2384237"/>
                      <a:gd name="connsiteY2" fmla="*/ 1180 h 597571"/>
                      <a:gd name="connsiteX3" fmla="*/ 1232290 w 2384237"/>
                      <a:gd name="connsiteY3" fmla="*/ 496677 h 597571"/>
                      <a:gd name="connsiteX4" fmla="*/ 1023391 w 2384237"/>
                      <a:gd name="connsiteY4" fmla="*/ 596682 h 597571"/>
                      <a:gd name="connsiteX5" fmla="*/ 801217 w 2384237"/>
                      <a:gd name="connsiteY5" fmla="*/ 473480 h 597571"/>
                      <a:gd name="connsiteX6" fmla="*/ 698 w 2384237"/>
                      <a:gd name="connsiteY6" fmla="*/ 89403 h 597571"/>
                      <a:gd name="connsiteX0" fmla="*/ 7057 w 2389155"/>
                      <a:gd name="connsiteY0" fmla="*/ 92284 h 600452"/>
                      <a:gd name="connsiteX1" fmla="*/ 1320332 w 2389155"/>
                      <a:gd name="connsiteY1" fmla="*/ 255657 h 600452"/>
                      <a:gd name="connsiteX2" fmla="*/ 2388957 w 2389155"/>
                      <a:gd name="connsiteY2" fmla="*/ 4061 h 600452"/>
                      <a:gd name="connsiteX3" fmla="*/ 1238649 w 2389155"/>
                      <a:gd name="connsiteY3" fmla="*/ 499558 h 600452"/>
                      <a:gd name="connsiteX4" fmla="*/ 1029750 w 2389155"/>
                      <a:gd name="connsiteY4" fmla="*/ 599563 h 600452"/>
                      <a:gd name="connsiteX5" fmla="*/ 807576 w 2389155"/>
                      <a:gd name="connsiteY5" fmla="*/ 476361 h 600452"/>
                      <a:gd name="connsiteX6" fmla="*/ 7057 w 2389155"/>
                      <a:gd name="connsiteY6" fmla="*/ 92284 h 600452"/>
                      <a:gd name="connsiteX0" fmla="*/ 892 w 2384211"/>
                      <a:gd name="connsiteY0" fmla="*/ 89496 h 597664"/>
                      <a:gd name="connsiteX1" fmla="*/ 971685 w 2384211"/>
                      <a:gd name="connsiteY1" fmla="*/ 345994 h 597664"/>
                      <a:gd name="connsiteX2" fmla="*/ 2382792 w 2384211"/>
                      <a:gd name="connsiteY2" fmla="*/ 1273 h 597664"/>
                      <a:gd name="connsiteX3" fmla="*/ 1232484 w 2384211"/>
                      <a:gd name="connsiteY3" fmla="*/ 496770 h 597664"/>
                      <a:gd name="connsiteX4" fmla="*/ 1023585 w 2384211"/>
                      <a:gd name="connsiteY4" fmla="*/ 596775 h 597664"/>
                      <a:gd name="connsiteX5" fmla="*/ 801411 w 2384211"/>
                      <a:gd name="connsiteY5" fmla="*/ 473573 h 597664"/>
                      <a:gd name="connsiteX6" fmla="*/ 892 w 2384211"/>
                      <a:gd name="connsiteY6" fmla="*/ 89496 h 597664"/>
                      <a:gd name="connsiteX0" fmla="*/ 892 w 2424191"/>
                      <a:gd name="connsiteY0" fmla="*/ 92304 h 669602"/>
                      <a:gd name="connsiteX1" fmla="*/ 971685 w 2424191"/>
                      <a:gd name="connsiteY1" fmla="*/ 348802 h 669602"/>
                      <a:gd name="connsiteX2" fmla="*/ 2382792 w 2424191"/>
                      <a:gd name="connsiteY2" fmla="*/ 4081 h 669602"/>
                      <a:gd name="connsiteX3" fmla="*/ 1957743 w 2424191"/>
                      <a:gd name="connsiteY3" fmla="*/ 631913 h 669602"/>
                      <a:gd name="connsiteX4" fmla="*/ 1023585 w 2424191"/>
                      <a:gd name="connsiteY4" fmla="*/ 599583 h 669602"/>
                      <a:gd name="connsiteX5" fmla="*/ 801411 w 2424191"/>
                      <a:gd name="connsiteY5" fmla="*/ 476381 h 669602"/>
                      <a:gd name="connsiteX6" fmla="*/ 892 w 2424191"/>
                      <a:gd name="connsiteY6" fmla="*/ 92304 h 669602"/>
                      <a:gd name="connsiteX0" fmla="*/ 228992 w 2652291"/>
                      <a:gd name="connsiteY0" fmla="*/ 92304 h 691231"/>
                      <a:gd name="connsiteX1" fmla="*/ 1199785 w 2652291"/>
                      <a:gd name="connsiteY1" fmla="*/ 348802 h 691231"/>
                      <a:gd name="connsiteX2" fmla="*/ 2610892 w 2652291"/>
                      <a:gd name="connsiteY2" fmla="*/ 4081 h 691231"/>
                      <a:gd name="connsiteX3" fmla="*/ 2185843 w 2652291"/>
                      <a:gd name="connsiteY3" fmla="*/ 631913 h 691231"/>
                      <a:gd name="connsiteX4" fmla="*/ 1251685 w 2652291"/>
                      <a:gd name="connsiteY4" fmla="*/ 599583 h 691231"/>
                      <a:gd name="connsiteX5" fmla="*/ 1029511 w 2652291"/>
                      <a:gd name="connsiteY5" fmla="*/ 476381 h 691231"/>
                      <a:gd name="connsiteX6" fmla="*/ 57841 w 2652291"/>
                      <a:gd name="connsiteY6" fmla="*/ 680941 h 691231"/>
                      <a:gd name="connsiteX7" fmla="*/ 228992 w 2652291"/>
                      <a:gd name="connsiteY7" fmla="*/ 92304 h 691231"/>
                      <a:gd name="connsiteX0" fmla="*/ 228992 w 2652291"/>
                      <a:gd name="connsiteY0" fmla="*/ 92304 h 714682"/>
                      <a:gd name="connsiteX1" fmla="*/ 1199785 w 2652291"/>
                      <a:gd name="connsiteY1" fmla="*/ 348802 h 714682"/>
                      <a:gd name="connsiteX2" fmla="*/ 2610892 w 2652291"/>
                      <a:gd name="connsiteY2" fmla="*/ 4081 h 714682"/>
                      <a:gd name="connsiteX3" fmla="*/ 2185843 w 2652291"/>
                      <a:gd name="connsiteY3" fmla="*/ 631913 h 714682"/>
                      <a:gd name="connsiteX4" fmla="*/ 1251685 w 2652291"/>
                      <a:gd name="connsiteY4" fmla="*/ 599583 h 714682"/>
                      <a:gd name="connsiteX5" fmla="*/ 767613 w 2652291"/>
                      <a:gd name="connsiteY5" fmla="*/ 687137 h 714682"/>
                      <a:gd name="connsiteX6" fmla="*/ 57841 w 2652291"/>
                      <a:gd name="connsiteY6" fmla="*/ 680941 h 714682"/>
                      <a:gd name="connsiteX7" fmla="*/ 228992 w 2652291"/>
                      <a:gd name="connsiteY7" fmla="*/ 92304 h 714682"/>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767613 w 2650572"/>
                      <a:gd name="connsiteY5" fmla="*/ 687137 h 739238"/>
                      <a:gd name="connsiteX6" fmla="*/ 57841 w 2650572"/>
                      <a:gd name="connsiteY6" fmla="*/ 680941 h 739238"/>
                      <a:gd name="connsiteX7" fmla="*/ 228992 w 2650572"/>
                      <a:gd name="connsiteY7" fmla="*/ 92304 h 739238"/>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597363 w 2650572"/>
                      <a:gd name="connsiteY5" fmla="*/ 718743 h 739238"/>
                      <a:gd name="connsiteX6" fmla="*/ 57841 w 2650572"/>
                      <a:gd name="connsiteY6" fmla="*/ 680941 h 739238"/>
                      <a:gd name="connsiteX7" fmla="*/ 228992 w 2650572"/>
                      <a:gd name="connsiteY7" fmla="*/ 92304 h 739238"/>
                      <a:gd name="connsiteX0" fmla="*/ 387175 w 2808755"/>
                      <a:gd name="connsiteY0" fmla="*/ 92304 h 739464"/>
                      <a:gd name="connsiteX1" fmla="*/ 1357968 w 2808755"/>
                      <a:gd name="connsiteY1" fmla="*/ 348802 h 739464"/>
                      <a:gd name="connsiteX2" fmla="*/ 2769075 w 2808755"/>
                      <a:gd name="connsiteY2" fmla="*/ 4081 h 739464"/>
                      <a:gd name="connsiteX3" fmla="*/ 2344026 w 2808755"/>
                      <a:gd name="connsiteY3" fmla="*/ 631913 h 739464"/>
                      <a:gd name="connsiteX4" fmla="*/ 1550892 w 2808755"/>
                      <a:gd name="connsiteY4" fmla="*/ 736820 h 739464"/>
                      <a:gd name="connsiteX5" fmla="*/ 755546 w 2808755"/>
                      <a:gd name="connsiteY5" fmla="*/ 718743 h 739464"/>
                      <a:gd name="connsiteX6" fmla="*/ 36016 w 2808755"/>
                      <a:gd name="connsiteY6" fmla="*/ 527025 h 739464"/>
                      <a:gd name="connsiteX7" fmla="*/ 387175 w 2808755"/>
                      <a:gd name="connsiteY7" fmla="*/ 92304 h 739464"/>
                      <a:gd name="connsiteX0" fmla="*/ 410515 w 2832095"/>
                      <a:gd name="connsiteY0" fmla="*/ 92304 h 745050"/>
                      <a:gd name="connsiteX1" fmla="*/ 1381308 w 2832095"/>
                      <a:gd name="connsiteY1" fmla="*/ 348802 h 745050"/>
                      <a:gd name="connsiteX2" fmla="*/ 2792415 w 2832095"/>
                      <a:gd name="connsiteY2" fmla="*/ 4081 h 745050"/>
                      <a:gd name="connsiteX3" fmla="*/ 2367366 w 2832095"/>
                      <a:gd name="connsiteY3" fmla="*/ 631913 h 745050"/>
                      <a:gd name="connsiteX4" fmla="*/ 1574232 w 2832095"/>
                      <a:gd name="connsiteY4" fmla="*/ 736820 h 745050"/>
                      <a:gd name="connsiteX5" fmla="*/ 59356 w 2832095"/>
                      <a:gd name="connsiteY5" fmla="*/ 527025 h 745050"/>
                      <a:gd name="connsiteX6" fmla="*/ 410515 w 2832095"/>
                      <a:gd name="connsiteY6" fmla="*/ 92304 h 745050"/>
                      <a:gd name="connsiteX0" fmla="*/ 379359 w 2800939"/>
                      <a:gd name="connsiteY0" fmla="*/ 92304 h 745050"/>
                      <a:gd name="connsiteX1" fmla="*/ 1350152 w 2800939"/>
                      <a:gd name="connsiteY1" fmla="*/ 348802 h 745050"/>
                      <a:gd name="connsiteX2" fmla="*/ 2761259 w 2800939"/>
                      <a:gd name="connsiteY2" fmla="*/ 4081 h 745050"/>
                      <a:gd name="connsiteX3" fmla="*/ 2336210 w 2800939"/>
                      <a:gd name="connsiteY3" fmla="*/ 631913 h 745050"/>
                      <a:gd name="connsiteX4" fmla="*/ 1543076 w 2800939"/>
                      <a:gd name="connsiteY4" fmla="*/ 736820 h 745050"/>
                      <a:gd name="connsiteX5" fmla="*/ 63065 w 2800939"/>
                      <a:gd name="connsiteY5" fmla="*/ 238681 h 745050"/>
                      <a:gd name="connsiteX6" fmla="*/ 379359 w 2800939"/>
                      <a:gd name="connsiteY6" fmla="*/ 92304 h 745050"/>
                      <a:gd name="connsiteX0" fmla="*/ 379359 w 2791362"/>
                      <a:gd name="connsiteY0" fmla="*/ 92304 h 743302"/>
                      <a:gd name="connsiteX1" fmla="*/ 1350152 w 2791362"/>
                      <a:gd name="connsiteY1" fmla="*/ 348802 h 743302"/>
                      <a:gd name="connsiteX2" fmla="*/ 2761259 w 2791362"/>
                      <a:gd name="connsiteY2" fmla="*/ 4081 h 743302"/>
                      <a:gd name="connsiteX3" fmla="*/ 2336210 w 2791362"/>
                      <a:gd name="connsiteY3" fmla="*/ 631913 h 743302"/>
                      <a:gd name="connsiteX4" fmla="*/ 2589578 w 2791362"/>
                      <a:gd name="connsiteY4" fmla="*/ 279125 h 743302"/>
                      <a:gd name="connsiteX5" fmla="*/ 1543076 w 2791362"/>
                      <a:gd name="connsiteY5" fmla="*/ 736820 h 743302"/>
                      <a:gd name="connsiteX6" fmla="*/ 63065 w 2791362"/>
                      <a:gd name="connsiteY6" fmla="*/ 238681 h 743302"/>
                      <a:gd name="connsiteX7" fmla="*/ 379359 w 2791362"/>
                      <a:gd name="connsiteY7" fmla="*/ 92304 h 743302"/>
                      <a:gd name="connsiteX0" fmla="*/ 379359 w 3363253"/>
                      <a:gd name="connsiteY0" fmla="*/ 327294 h 978292"/>
                      <a:gd name="connsiteX1" fmla="*/ 1350152 w 3363253"/>
                      <a:gd name="connsiteY1" fmla="*/ 583792 h 978292"/>
                      <a:gd name="connsiteX2" fmla="*/ 2761259 w 3363253"/>
                      <a:gd name="connsiteY2" fmla="*/ 239071 h 978292"/>
                      <a:gd name="connsiteX3" fmla="*/ 3361322 w 3363253"/>
                      <a:gd name="connsiteY3" fmla="*/ 7290 h 978292"/>
                      <a:gd name="connsiteX4" fmla="*/ 2589578 w 3363253"/>
                      <a:gd name="connsiteY4" fmla="*/ 514115 h 978292"/>
                      <a:gd name="connsiteX5" fmla="*/ 1543076 w 3363253"/>
                      <a:gd name="connsiteY5" fmla="*/ 971810 h 978292"/>
                      <a:gd name="connsiteX6" fmla="*/ 63065 w 3363253"/>
                      <a:gd name="connsiteY6" fmla="*/ 473671 h 978292"/>
                      <a:gd name="connsiteX7" fmla="*/ 379359 w 3363253"/>
                      <a:gd name="connsiteY7" fmla="*/ 327294 h 978292"/>
                      <a:gd name="connsiteX0" fmla="*/ 379359 w 2853885"/>
                      <a:gd name="connsiteY0" fmla="*/ 88806 h 739804"/>
                      <a:gd name="connsiteX1" fmla="*/ 1350152 w 2853885"/>
                      <a:gd name="connsiteY1" fmla="*/ 345304 h 739804"/>
                      <a:gd name="connsiteX2" fmla="*/ 2761259 w 2853885"/>
                      <a:gd name="connsiteY2" fmla="*/ 583 h 739804"/>
                      <a:gd name="connsiteX3" fmla="*/ 2589578 w 2853885"/>
                      <a:gd name="connsiteY3" fmla="*/ 275627 h 739804"/>
                      <a:gd name="connsiteX4" fmla="*/ 1543076 w 2853885"/>
                      <a:gd name="connsiteY4" fmla="*/ 733322 h 739804"/>
                      <a:gd name="connsiteX5" fmla="*/ 63065 w 2853885"/>
                      <a:gd name="connsiteY5" fmla="*/ 235183 h 739804"/>
                      <a:gd name="connsiteX6" fmla="*/ 379359 w 2853885"/>
                      <a:gd name="connsiteY6" fmla="*/ 88806 h 739804"/>
                      <a:gd name="connsiteX0" fmla="*/ 379359 w 2638303"/>
                      <a:gd name="connsiteY0" fmla="*/ 136221 h 787219"/>
                      <a:gd name="connsiteX1" fmla="*/ 1350152 w 2638303"/>
                      <a:gd name="connsiteY1" fmla="*/ 392719 h 787219"/>
                      <a:gd name="connsiteX2" fmla="*/ 2101983 w 2638303"/>
                      <a:gd name="connsiteY2" fmla="*/ 457 h 787219"/>
                      <a:gd name="connsiteX3" fmla="*/ 2589578 w 2638303"/>
                      <a:gd name="connsiteY3" fmla="*/ 323042 h 787219"/>
                      <a:gd name="connsiteX4" fmla="*/ 1543076 w 2638303"/>
                      <a:gd name="connsiteY4" fmla="*/ 780737 h 787219"/>
                      <a:gd name="connsiteX5" fmla="*/ 63065 w 2638303"/>
                      <a:gd name="connsiteY5" fmla="*/ 282598 h 787219"/>
                      <a:gd name="connsiteX6" fmla="*/ 379359 w 2638303"/>
                      <a:gd name="connsiteY6" fmla="*/ 136221 h 787219"/>
                      <a:gd name="connsiteX0" fmla="*/ 390931 w 2644581"/>
                      <a:gd name="connsiteY0" fmla="*/ 135891 h 786889"/>
                      <a:gd name="connsiteX1" fmla="*/ 1864745 w 2644581"/>
                      <a:gd name="connsiteY1" fmla="*/ 282184 h 786889"/>
                      <a:gd name="connsiteX2" fmla="*/ 2113555 w 2644581"/>
                      <a:gd name="connsiteY2" fmla="*/ 127 h 786889"/>
                      <a:gd name="connsiteX3" fmla="*/ 2601150 w 2644581"/>
                      <a:gd name="connsiteY3" fmla="*/ 322712 h 786889"/>
                      <a:gd name="connsiteX4" fmla="*/ 1554648 w 2644581"/>
                      <a:gd name="connsiteY4" fmla="*/ 780407 h 786889"/>
                      <a:gd name="connsiteX5" fmla="*/ 74637 w 2644581"/>
                      <a:gd name="connsiteY5" fmla="*/ 282268 h 786889"/>
                      <a:gd name="connsiteX6" fmla="*/ 390931 w 2644581"/>
                      <a:gd name="connsiteY6" fmla="*/ 135891 h 786889"/>
                      <a:gd name="connsiteX0" fmla="*/ 390931 w 2581353"/>
                      <a:gd name="connsiteY0" fmla="*/ 143518 h 803668"/>
                      <a:gd name="connsiteX1" fmla="*/ 1864745 w 2581353"/>
                      <a:gd name="connsiteY1" fmla="*/ 289811 h 803668"/>
                      <a:gd name="connsiteX2" fmla="*/ 2113555 w 2581353"/>
                      <a:gd name="connsiteY2" fmla="*/ 7754 h 803668"/>
                      <a:gd name="connsiteX3" fmla="*/ 2534243 w 2581353"/>
                      <a:gd name="connsiteY3" fmla="*/ 657112 h 803668"/>
                      <a:gd name="connsiteX4" fmla="*/ 1554648 w 2581353"/>
                      <a:gd name="connsiteY4" fmla="*/ 788034 h 803668"/>
                      <a:gd name="connsiteX5" fmla="*/ 74637 w 2581353"/>
                      <a:gd name="connsiteY5" fmla="*/ 289895 h 803668"/>
                      <a:gd name="connsiteX6" fmla="*/ 390931 w 2581353"/>
                      <a:gd name="connsiteY6" fmla="*/ 143518 h 803668"/>
                      <a:gd name="connsiteX0" fmla="*/ 377783 w 2575552"/>
                      <a:gd name="connsiteY0" fmla="*/ 140759 h 800909"/>
                      <a:gd name="connsiteX1" fmla="*/ 1268685 w 2575552"/>
                      <a:gd name="connsiteY1" fmla="*/ 343536 h 800909"/>
                      <a:gd name="connsiteX2" fmla="*/ 2100407 w 2575552"/>
                      <a:gd name="connsiteY2" fmla="*/ 4995 h 800909"/>
                      <a:gd name="connsiteX3" fmla="*/ 2521095 w 2575552"/>
                      <a:gd name="connsiteY3" fmla="*/ 654353 h 800909"/>
                      <a:gd name="connsiteX4" fmla="*/ 1541500 w 2575552"/>
                      <a:gd name="connsiteY4" fmla="*/ 785275 h 800909"/>
                      <a:gd name="connsiteX5" fmla="*/ 61489 w 2575552"/>
                      <a:gd name="connsiteY5" fmla="*/ 287136 h 800909"/>
                      <a:gd name="connsiteX6" fmla="*/ 377783 w 2575552"/>
                      <a:gd name="connsiteY6" fmla="*/ 140759 h 800909"/>
                      <a:gd name="connsiteX0" fmla="*/ 377783 w 2575552"/>
                      <a:gd name="connsiteY0" fmla="*/ 140759 h 661956"/>
                      <a:gd name="connsiteX1" fmla="*/ 1268685 w 2575552"/>
                      <a:gd name="connsiteY1" fmla="*/ 343536 h 661956"/>
                      <a:gd name="connsiteX2" fmla="*/ 2100407 w 2575552"/>
                      <a:gd name="connsiteY2" fmla="*/ 4995 h 661956"/>
                      <a:gd name="connsiteX3" fmla="*/ 2521095 w 2575552"/>
                      <a:gd name="connsiteY3" fmla="*/ 654353 h 661956"/>
                      <a:gd name="connsiteX4" fmla="*/ 724542 w 2575552"/>
                      <a:gd name="connsiteY4" fmla="*/ 592900 h 661956"/>
                      <a:gd name="connsiteX5" fmla="*/ 61489 w 2575552"/>
                      <a:gd name="connsiteY5" fmla="*/ 287136 h 661956"/>
                      <a:gd name="connsiteX6" fmla="*/ 377783 w 2575552"/>
                      <a:gd name="connsiteY6" fmla="*/ 140759 h 661956"/>
                      <a:gd name="connsiteX0" fmla="*/ 377783 w 2503813"/>
                      <a:gd name="connsiteY0" fmla="*/ 136405 h 597137"/>
                      <a:gd name="connsiteX1" fmla="*/ 1268685 w 2503813"/>
                      <a:gd name="connsiteY1" fmla="*/ 339182 h 597137"/>
                      <a:gd name="connsiteX2" fmla="*/ 2100407 w 2503813"/>
                      <a:gd name="connsiteY2" fmla="*/ 641 h 597137"/>
                      <a:gd name="connsiteX3" fmla="*/ 2442448 w 2503813"/>
                      <a:gd name="connsiteY3" fmla="*/ 267674 h 597137"/>
                      <a:gd name="connsiteX4" fmla="*/ 724542 w 2503813"/>
                      <a:gd name="connsiteY4" fmla="*/ 588546 h 597137"/>
                      <a:gd name="connsiteX5" fmla="*/ 61489 w 2503813"/>
                      <a:gd name="connsiteY5" fmla="*/ 282782 h 597137"/>
                      <a:gd name="connsiteX6" fmla="*/ 377783 w 2503813"/>
                      <a:gd name="connsiteY6" fmla="*/ 136405 h 597137"/>
                      <a:gd name="connsiteX0" fmla="*/ 377783 w 2442448"/>
                      <a:gd name="connsiteY0" fmla="*/ 136693 h 597425"/>
                      <a:gd name="connsiteX1" fmla="*/ 1268685 w 2442448"/>
                      <a:gd name="connsiteY1" fmla="*/ 339470 h 597425"/>
                      <a:gd name="connsiteX2" fmla="*/ 2100407 w 2442448"/>
                      <a:gd name="connsiteY2" fmla="*/ 929 h 597425"/>
                      <a:gd name="connsiteX3" fmla="*/ 2442448 w 2442448"/>
                      <a:gd name="connsiteY3" fmla="*/ 267962 h 597425"/>
                      <a:gd name="connsiteX4" fmla="*/ 724542 w 2442448"/>
                      <a:gd name="connsiteY4" fmla="*/ 588834 h 597425"/>
                      <a:gd name="connsiteX5" fmla="*/ 61489 w 2442448"/>
                      <a:gd name="connsiteY5" fmla="*/ 283070 h 597425"/>
                      <a:gd name="connsiteX6" fmla="*/ 377783 w 2442448"/>
                      <a:gd name="connsiteY6" fmla="*/ 136693 h 597425"/>
                      <a:gd name="connsiteX0" fmla="*/ 32584 w 2097249"/>
                      <a:gd name="connsiteY0" fmla="*/ 136693 h 597425"/>
                      <a:gd name="connsiteX1" fmla="*/ 923486 w 2097249"/>
                      <a:gd name="connsiteY1" fmla="*/ 339470 h 597425"/>
                      <a:gd name="connsiteX2" fmla="*/ 1755208 w 2097249"/>
                      <a:gd name="connsiteY2" fmla="*/ 929 h 597425"/>
                      <a:gd name="connsiteX3" fmla="*/ 2097249 w 2097249"/>
                      <a:gd name="connsiteY3" fmla="*/ 267962 h 597425"/>
                      <a:gd name="connsiteX4" fmla="*/ 379343 w 2097249"/>
                      <a:gd name="connsiteY4" fmla="*/ 588834 h 597425"/>
                      <a:gd name="connsiteX5" fmla="*/ 32584 w 2097249"/>
                      <a:gd name="connsiteY5" fmla="*/ 136693 h 597425"/>
                      <a:gd name="connsiteX0" fmla="*/ 255037 w 2319702"/>
                      <a:gd name="connsiteY0" fmla="*/ 136693 h 415655"/>
                      <a:gd name="connsiteX1" fmla="*/ 1145939 w 2319702"/>
                      <a:gd name="connsiteY1" fmla="*/ 339470 h 415655"/>
                      <a:gd name="connsiteX2" fmla="*/ 1977661 w 2319702"/>
                      <a:gd name="connsiteY2" fmla="*/ 929 h 415655"/>
                      <a:gd name="connsiteX3" fmla="*/ 2319702 w 2319702"/>
                      <a:gd name="connsiteY3" fmla="*/ 267962 h 415655"/>
                      <a:gd name="connsiteX4" fmla="*/ 166791 w 2319702"/>
                      <a:gd name="connsiteY4" fmla="*/ 400102 h 415655"/>
                      <a:gd name="connsiteX5" fmla="*/ 255037 w 2319702"/>
                      <a:gd name="connsiteY5" fmla="*/ 136693 h 415655"/>
                      <a:gd name="connsiteX0" fmla="*/ 263274 w 2327939"/>
                      <a:gd name="connsiteY0" fmla="*/ 135959 h 414921"/>
                      <a:gd name="connsiteX1" fmla="*/ 1351389 w 2327939"/>
                      <a:gd name="connsiteY1" fmla="*/ 222733 h 414921"/>
                      <a:gd name="connsiteX2" fmla="*/ 1985898 w 2327939"/>
                      <a:gd name="connsiteY2" fmla="*/ 195 h 414921"/>
                      <a:gd name="connsiteX3" fmla="*/ 2327939 w 2327939"/>
                      <a:gd name="connsiteY3" fmla="*/ 267228 h 414921"/>
                      <a:gd name="connsiteX4" fmla="*/ 175028 w 2327939"/>
                      <a:gd name="connsiteY4" fmla="*/ 399368 h 414921"/>
                      <a:gd name="connsiteX5" fmla="*/ 263274 w 2327939"/>
                      <a:gd name="connsiteY5" fmla="*/ 135959 h 414921"/>
                      <a:gd name="connsiteX0" fmla="*/ 248493 w 2313158"/>
                      <a:gd name="connsiteY0" fmla="*/ 135959 h 414921"/>
                      <a:gd name="connsiteX1" fmla="*/ 1336608 w 2313158"/>
                      <a:gd name="connsiteY1" fmla="*/ 222733 h 414921"/>
                      <a:gd name="connsiteX2" fmla="*/ 1971117 w 2313158"/>
                      <a:gd name="connsiteY2" fmla="*/ 195 h 414921"/>
                      <a:gd name="connsiteX3" fmla="*/ 2313158 w 2313158"/>
                      <a:gd name="connsiteY3" fmla="*/ 267228 h 414921"/>
                      <a:gd name="connsiteX4" fmla="*/ 160247 w 2313158"/>
                      <a:gd name="connsiteY4" fmla="*/ 399368 h 414921"/>
                      <a:gd name="connsiteX5" fmla="*/ 248493 w 2313158"/>
                      <a:gd name="connsiteY5" fmla="*/ 135959 h 414921"/>
                      <a:gd name="connsiteX0" fmla="*/ 248493 w 2313158"/>
                      <a:gd name="connsiteY0" fmla="*/ 135959 h 417871"/>
                      <a:gd name="connsiteX1" fmla="*/ 1336608 w 2313158"/>
                      <a:gd name="connsiteY1" fmla="*/ 222733 h 417871"/>
                      <a:gd name="connsiteX2" fmla="*/ 1971117 w 2313158"/>
                      <a:gd name="connsiteY2" fmla="*/ 195 h 417871"/>
                      <a:gd name="connsiteX3" fmla="*/ 2313158 w 2313158"/>
                      <a:gd name="connsiteY3" fmla="*/ 267228 h 417871"/>
                      <a:gd name="connsiteX4" fmla="*/ 160247 w 2313158"/>
                      <a:gd name="connsiteY4" fmla="*/ 399368 h 417871"/>
                      <a:gd name="connsiteX5" fmla="*/ 248493 w 2313158"/>
                      <a:gd name="connsiteY5" fmla="*/ 135959 h 417871"/>
                      <a:gd name="connsiteX0" fmla="*/ 248493 w 2549589"/>
                      <a:gd name="connsiteY0" fmla="*/ 135959 h 417871"/>
                      <a:gd name="connsiteX1" fmla="*/ 1336608 w 2549589"/>
                      <a:gd name="connsiteY1" fmla="*/ 222733 h 417871"/>
                      <a:gd name="connsiteX2" fmla="*/ 1971117 w 2549589"/>
                      <a:gd name="connsiteY2" fmla="*/ 195 h 417871"/>
                      <a:gd name="connsiteX3" fmla="*/ 2313158 w 2549589"/>
                      <a:gd name="connsiteY3" fmla="*/ 267228 h 417871"/>
                      <a:gd name="connsiteX4" fmla="*/ 160247 w 2549589"/>
                      <a:gd name="connsiteY4" fmla="*/ 399368 h 417871"/>
                      <a:gd name="connsiteX5" fmla="*/ 248493 w 2549589"/>
                      <a:gd name="connsiteY5" fmla="*/ 135959 h 417871"/>
                      <a:gd name="connsiteX0" fmla="*/ 248493 w 2549589"/>
                      <a:gd name="connsiteY0" fmla="*/ 135959 h 402543"/>
                      <a:gd name="connsiteX1" fmla="*/ 1336608 w 2549589"/>
                      <a:gd name="connsiteY1" fmla="*/ 222733 h 402543"/>
                      <a:gd name="connsiteX2" fmla="*/ 1971117 w 2549589"/>
                      <a:gd name="connsiteY2" fmla="*/ 195 h 402543"/>
                      <a:gd name="connsiteX3" fmla="*/ 2313158 w 2549589"/>
                      <a:gd name="connsiteY3" fmla="*/ 267228 h 402543"/>
                      <a:gd name="connsiteX4" fmla="*/ 160247 w 2549589"/>
                      <a:gd name="connsiteY4" fmla="*/ 399368 h 402543"/>
                      <a:gd name="connsiteX5" fmla="*/ 248493 w 2549589"/>
                      <a:gd name="connsiteY5" fmla="*/ 135959 h 402543"/>
                      <a:gd name="connsiteX0" fmla="*/ 416275 w 2717371"/>
                      <a:gd name="connsiteY0" fmla="*/ 135959 h 426609"/>
                      <a:gd name="connsiteX1" fmla="*/ 1504390 w 2717371"/>
                      <a:gd name="connsiteY1" fmla="*/ 222733 h 426609"/>
                      <a:gd name="connsiteX2" fmla="*/ 2138899 w 2717371"/>
                      <a:gd name="connsiteY2" fmla="*/ 195 h 426609"/>
                      <a:gd name="connsiteX3" fmla="*/ 2480940 w 2717371"/>
                      <a:gd name="connsiteY3" fmla="*/ 267228 h 426609"/>
                      <a:gd name="connsiteX4" fmla="*/ 328029 w 2717371"/>
                      <a:gd name="connsiteY4" fmla="*/ 399368 h 426609"/>
                      <a:gd name="connsiteX5" fmla="*/ 416275 w 2717371"/>
                      <a:gd name="connsiteY5" fmla="*/ 135959 h 426609"/>
                      <a:gd name="connsiteX0" fmla="*/ 284265 w 2585361"/>
                      <a:gd name="connsiteY0" fmla="*/ 135959 h 406617"/>
                      <a:gd name="connsiteX1" fmla="*/ 1372380 w 2585361"/>
                      <a:gd name="connsiteY1" fmla="*/ 222733 h 406617"/>
                      <a:gd name="connsiteX2" fmla="*/ 2006889 w 2585361"/>
                      <a:gd name="connsiteY2" fmla="*/ 195 h 406617"/>
                      <a:gd name="connsiteX3" fmla="*/ 2348930 w 2585361"/>
                      <a:gd name="connsiteY3" fmla="*/ 267228 h 406617"/>
                      <a:gd name="connsiteX4" fmla="*/ 196019 w 2585361"/>
                      <a:gd name="connsiteY4" fmla="*/ 399368 h 406617"/>
                      <a:gd name="connsiteX5" fmla="*/ 284265 w 2585361"/>
                      <a:gd name="connsiteY5" fmla="*/ 135959 h 406617"/>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95694 w 2428891"/>
                      <a:gd name="connsiteY0" fmla="*/ 147589 h 420353"/>
                      <a:gd name="connsiteX1" fmla="*/ 1383809 w 2428891"/>
                      <a:gd name="connsiteY1" fmla="*/ 234363 h 420353"/>
                      <a:gd name="connsiteX2" fmla="*/ 2018318 w 2428891"/>
                      <a:gd name="connsiteY2" fmla="*/ 11825 h 420353"/>
                      <a:gd name="connsiteX3" fmla="*/ 2360359 w 2428891"/>
                      <a:gd name="connsiteY3" fmla="*/ 278858 h 420353"/>
                      <a:gd name="connsiteX4" fmla="*/ 207448 w 2428891"/>
                      <a:gd name="connsiteY4" fmla="*/ 410998 h 420353"/>
                      <a:gd name="connsiteX5" fmla="*/ 295694 w 2428891"/>
                      <a:gd name="connsiteY5" fmla="*/ 147589 h 420353"/>
                      <a:gd name="connsiteX0" fmla="*/ 581083 w 2291764"/>
                      <a:gd name="connsiteY0" fmla="*/ 97330 h 418136"/>
                      <a:gd name="connsiteX1" fmla="*/ 1246682 w 2291764"/>
                      <a:gd name="connsiteY1" fmla="*/ 234363 h 418136"/>
                      <a:gd name="connsiteX2" fmla="*/ 1881191 w 2291764"/>
                      <a:gd name="connsiteY2" fmla="*/ 11825 h 418136"/>
                      <a:gd name="connsiteX3" fmla="*/ 2223232 w 2291764"/>
                      <a:gd name="connsiteY3" fmla="*/ 278858 h 418136"/>
                      <a:gd name="connsiteX4" fmla="*/ 70321 w 2291764"/>
                      <a:gd name="connsiteY4" fmla="*/ 410998 h 418136"/>
                      <a:gd name="connsiteX5" fmla="*/ 581083 w 2291764"/>
                      <a:gd name="connsiteY5" fmla="*/ 97330 h 418136"/>
                      <a:gd name="connsiteX0" fmla="*/ 581083 w 2254300"/>
                      <a:gd name="connsiteY0" fmla="*/ 81542 h 400845"/>
                      <a:gd name="connsiteX1" fmla="*/ 1246682 w 2254300"/>
                      <a:gd name="connsiteY1" fmla="*/ 218575 h 400845"/>
                      <a:gd name="connsiteX2" fmla="*/ 1375042 w 2254300"/>
                      <a:gd name="connsiteY2" fmla="*/ 11373 h 400845"/>
                      <a:gd name="connsiteX3" fmla="*/ 2223232 w 2254300"/>
                      <a:gd name="connsiteY3" fmla="*/ 263070 h 400845"/>
                      <a:gd name="connsiteX4" fmla="*/ 70321 w 2254300"/>
                      <a:gd name="connsiteY4" fmla="*/ 395210 h 400845"/>
                      <a:gd name="connsiteX5" fmla="*/ 581083 w 2254300"/>
                      <a:gd name="connsiteY5" fmla="*/ 81542 h 40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4300" h="400845">
                        <a:moveTo>
                          <a:pt x="581083" y="81542"/>
                        </a:moveTo>
                        <a:cubicBezTo>
                          <a:pt x="764664" y="129541"/>
                          <a:pt x="1114356" y="230270"/>
                          <a:pt x="1246682" y="218575"/>
                        </a:cubicBezTo>
                        <a:cubicBezTo>
                          <a:pt x="1379009" y="206880"/>
                          <a:pt x="1302157" y="79268"/>
                          <a:pt x="1375042" y="11373"/>
                        </a:cubicBezTo>
                        <a:cubicBezTo>
                          <a:pt x="1447927" y="-56522"/>
                          <a:pt x="2440686" y="199097"/>
                          <a:pt x="2223232" y="263070"/>
                        </a:cubicBezTo>
                        <a:cubicBezTo>
                          <a:pt x="2005778" y="327043"/>
                          <a:pt x="344012" y="425465"/>
                          <a:pt x="70321" y="395210"/>
                        </a:cubicBezTo>
                        <a:cubicBezTo>
                          <a:pt x="-203370" y="364955"/>
                          <a:pt x="397502" y="33543"/>
                          <a:pt x="581083" y="81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4"/>
                  <p:cNvSpPr/>
                  <p:nvPr/>
                </p:nvSpPr>
                <p:spPr>
                  <a:xfrm rot="11658626">
                    <a:off x="4663434" y="4185122"/>
                    <a:ext cx="499888" cy="615208"/>
                  </a:xfrm>
                  <a:custGeom>
                    <a:avLst/>
                    <a:gdLst>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492570"/>
                      <a:gd name="connsiteY0" fmla="*/ 533400 h 1066800"/>
                      <a:gd name="connsiteX1" fmla="*/ 685800 w 1492570"/>
                      <a:gd name="connsiteY1" fmla="*/ 0 h 1066800"/>
                      <a:gd name="connsiteX2" fmla="*/ 1371600 w 1492570"/>
                      <a:gd name="connsiteY2" fmla="*/ 533400 h 1066800"/>
                      <a:gd name="connsiteX3" fmla="*/ 685800 w 1492570"/>
                      <a:gd name="connsiteY3" fmla="*/ 1066800 h 1066800"/>
                      <a:gd name="connsiteX4" fmla="*/ 0 w 1492570"/>
                      <a:gd name="connsiteY4" fmla="*/ 533400 h 1066800"/>
                      <a:gd name="connsiteX0" fmla="*/ 0 w 1486433"/>
                      <a:gd name="connsiteY0" fmla="*/ 533961 h 1068185"/>
                      <a:gd name="connsiteX1" fmla="*/ 685800 w 1486433"/>
                      <a:gd name="connsiteY1" fmla="*/ 561 h 1068185"/>
                      <a:gd name="connsiteX2" fmla="*/ 1380226 w 1486433"/>
                      <a:gd name="connsiteY2" fmla="*/ 430444 h 1068185"/>
                      <a:gd name="connsiteX3" fmla="*/ 685800 w 1486433"/>
                      <a:gd name="connsiteY3" fmla="*/ 1067361 h 1068185"/>
                      <a:gd name="connsiteX4" fmla="*/ 0 w 1486433"/>
                      <a:gd name="connsiteY4" fmla="*/ 533961 h 1068185"/>
                      <a:gd name="connsiteX0" fmla="*/ 136262 w 1622695"/>
                      <a:gd name="connsiteY0" fmla="*/ 533961 h 1067877"/>
                      <a:gd name="connsiteX1" fmla="*/ 822062 w 1622695"/>
                      <a:gd name="connsiteY1" fmla="*/ 561 h 1067877"/>
                      <a:gd name="connsiteX2" fmla="*/ 1516488 w 1622695"/>
                      <a:gd name="connsiteY2" fmla="*/ 430444 h 1067877"/>
                      <a:gd name="connsiteX3" fmla="*/ 822062 w 1622695"/>
                      <a:gd name="connsiteY3" fmla="*/ 1067361 h 1067877"/>
                      <a:gd name="connsiteX4" fmla="*/ 136262 w 1622695"/>
                      <a:gd name="connsiteY4" fmla="*/ 533961 h 1067877"/>
                      <a:gd name="connsiteX0" fmla="*/ 119863 w 1606296"/>
                      <a:gd name="connsiteY0" fmla="*/ 533961 h 1068185"/>
                      <a:gd name="connsiteX1" fmla="*/ 805663 w 1606296"/>
                      <a:gd name="connsiteY1" fmla="*/ 561 h 1068185"/>
                      <a:gd name="connsiteX2" fmla="*/ 1500089 w 1606296"/>
                      <a:gd name="connsiteY2" fmla="*/ 430444 h 1068185"/>
                      <a:gd name="connsiteX3" fmla="*/ 805663 w 1606296"/>
                      <a:gd name="connsiteY3" fmla="*/ 1067361 h 1068185"/>
                      <a:gd name="connsiteX4" fmla="*/ 119863 w 1606296"/>
                      <a:gd name="connsiteY4" fmla="*/ 533961 h 1068185"/>
                      <a:gd name="connsiteX0" fmla="*/ 91252 w 1577685"/>
                      <a:gd name="connsiteY0" fmla="*/ 533961 h 1067839"/>
                      <a:gd name="connsiteX1" fmla="*/ 777052 w 1577685"/>
                      <a:gd name="connsiteY1" fmla="*/ 561 h 1067839"/>
                      <a:gd name="connsiteX2" fmla="*/ 1471478 w 1577685"/>
                      <a:gd name="connsiteY2" fmla="*/ 430444 h 1067839"/>
                      <a:gd name="connsiteX3" fmla="*/ 777052 w 1577685"/>
                      <a:gd name="connsiteY3" fmla="*/ 1067361 h 1067839"/>
                      <a:gd name="connsiteX4" fmla="*/ 91252 w 1577685"/>
                      <a:gd name="connsiteY4" fmla="*/ 533961 h 1067839"/>
                      <a:gd name="connsiteX0" fmla="*/ 97023 w 1504750"/>
                      <a:gd name="connsiteY0" fmla="*/ 395458 h 1066948"/>
                      <a:gd name="connsiteX1" fmla="*/ 705185 w 1504750"/>
                      <a:gd name="connsiteY1" fmla="*/ 81 h 1066948"/>
                      <a:gd name="connsiteX2" fmla="*/ 1399611 w 1504750"/>
                      <a:gd name="connsiteY2" fmla="*/ 429964 h 1066948"/>
                      <a:gd name="connsiteX3" fmla="*/ 705185 w 1504750"/>
                      <a:gd name="connsiteY3" fmla="*/ 1066881 h 1066948"/>
                      <a:gd name="connsiteX4" fmla="*/ 97023 w 1504750"/>
                      <a:gd name="connsiteY4" fmla="*/ 395458 h 1066948"/>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6035 w 1427265"/>
                      <a:gd name="connsiteY0" fmla="*/ 395377 h 1066800"/>
                      <a:gd name="connsiteX1" fmla="*/ 704197 w 1427265"/>
                      <a:gd name="connsiteY1" fmla="*/ 0 h 1066800"/>
                      <a:gd name="connsiteX2" fmla="*/ 1329611 w 1427265"/>
                      <a:gd name="connsiteY2" fmla="*/ 395377 h 1066800"/>
                      <a:gd name="connsiteX3" fmla="*/ 704197 w 1427265"/>
                      <a:gd name="connsiteY3" fmla="*/ 1066800 h 1066800"/>
                      <a:gd name="connsiteX4" fmla="*/ 96035 w 1427265"/>
                      <a:gd name="connsiteY4" fmla="*/ 395377 h 1066800"/>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234672"/>
                      <a:gd name="connsiteY0" fmla="*/ 395377 h 409787"/>
                      <a:gd name="connsiteX1" fmla="*/ 608178 w 1234672"/>
                      <a:gd name="connsiteY1" fmla="*/ 0 h 409787"/>
                      <a:gd name="connsiteX2" fmla="*/ 1233592 w 1234672"/>
                      <a:gd name="connsiteY2" fmla="*/ 395377 h 409787"/>
                      <a:gd name="connsiteX3" fmla="*/ 625431 w 1234672"/>
                      <a:gd name="connsiteY3" fmla="*/ 255917 h 409787"/>
                      <a:gd name="connsiteX4" fmla="*/ 16 w 1234672"/>
                      <a:gd name="connsiteY4" fmla="*/ 395377 h 409787"/>
                      <a:gd name="connsiteX0" fmla="*/ 6278 w 1240934"/>
                      <a:gd name="connsiteY0" fmla="*/ 395377 h 414831"/>
                      <a:gd name="connsiteX1" fmla="*/ 614440 w 1240934"/>
                      <a:gd name="connsiteY1" fmla="*/ 0 h 414831"/>
                      <a:gd name="connsiteX2" fmla="*/ 1239854 w 1240934"/>
                      <a:gd name="connsiteY2" fmla="*/ 395377 h 414831"/>
                      <a:gd name="connsiteX3" fmla="*/ 631693 w 1240934"/>
                      <a:gd name="connsiteY3" fmla="*/ 255917 h 414831"/>
                      <a:gd name="connsiteX4" fmla="*/ 317406 w 1240934"/>
                      <a:gd name="connsiteY4" fmla="*/ 344066 h 414831"/>
                      <a:gd name="connsiteX5" fmla="*/ 6278 w 1240934"/>
                      <a:gd name="connsiteY5" fmla="*/ 395377 h 414831"/>
                      <a:gd name="connsiteX0" fmla="*/ 43 w 1234699"/>
                      <a:gd name="connsiteY0" fmla="*/ 395377 h 739943"/>
                      <a:gd name="connsiteX1" fmla="*/ 608205 w 1234699"/>
                      <a:gd name="connsiteY1" fmla="*/ 0 h 739943"/>
                      <a:gd name="connsiteX2" fmla="*/ 1233619 w 1234699"/>
                      <a:gd name="connsiteY2" fmla="*/ 395377 h 739943"/>
                      <a:gd name="connsiteX3" fmla="*/ 625458 w 1234699"/>
                      <a:gd name="connsiteY3" fmla="*/ 255917 h 739943"/>
                      <a:gd name="connsiteX4" fmla="*/ 576449 w 1234699"/>
                      <a:gd name="connsiteY4" fmla="*/ 738389 h 739943"/>
                      <a:gd name="connsiteX5" fmla="*/ 43 w 1234699"/>
                      <a:gd name="connsiteY5" fmla="*/ 395377 h 739943"/>
                      <a:gd name="connsiteX0" fmla="*/ 43 w 1234699"/>
                      <a:gd name="connsiteY0" fmla="*/ 395377 h 1234144"/>
                      <a:gd name="connsiteX1" fmla="*/ 608205 w 1234699"/>
                      <a:gd name="connsiteY1" fmla="*/ 0 h 1234144"/>
                      <a:gd name="connsiteX2" fmla="*/ 1233619 w 1234699"/>
                      <a:gd name="connsiteY2" fmla="*/ 395377 h 1234144"/>
                      <a:gd name="connsiteX3" fmla="*/ 957055 w 1234699"/>
                      <a:gd name="connsiteY3" fmla="*/ 1230127 h 1234144"/>
                      <a:gd name="connsiteX4" fmla="*/ 576449 w 1234699"/>
                      <a:gd name="connsiteY4" fmla="*/ 738389 h 1234144"/>
                      <a:gd name="connsiteX5" fmla="*/ 43 w 1234699"/>
                      <a:gd name="connsiteY5" fmla="*/ 395377 h 1234144"/>
                      <a:gd name="connsiteX0" fmla="*/ 1 w 1234657"/>
                      <a:gd name="connsiteY0" fmla="*/ 395377 h 1230127"/>
                      <a:gd name="connsiteX1" fmla="*/ 608163 w 1234657"/>
                      <a:gd name="connsiteY1" fmla="*/ 0 h 1230127"/>
                      <a:gd name="connsiteX2" fmla="*/ 1233577 w 1234657"/>
                      <a:gd name="connsiteY2" fmla="*/ 395377 h 1230127"/>
                      <a:gd name="connsiteX3" fmla="*/ 957013 w 1234657"/>
                      <a:gd name="connsiteY3" fmla="*/ 1230127 h 1230127"/>
                      <a:gd name="connsiteX4" fmla="*/ 609570 w 1234657"/>
                      <a:gd name="connsiteY4" fmla="*/ 390456 h 1230127"/>
                      <a:gd name="connsiteX5" fmla="*/ 1 w 1234657"/>
                      <a:gd name="connsiteY5" fmla="*/ 395377 h 1230127"/>
                      <a:gd name="connsiteX0" fmla="*/ 1 w 1251890"/>
                      <a:gd name="connsiteY0" fmla="*/ 395377 h 1237254"/>
                      <a:gd name="connsiteX1" fmla="*/ 608163 w 1251890"/>
                      <a:gd name="connsiteY1" fmla="*/ 0 h 1237254"/>
                      <a:gd name="connsiteX2" fmla="*/ 1233577 w 1251890"/>
                      <a:gd name="connsiteY2" fmla="*/ 395377 h 1237254"/>
                      <a:gd name="connsiteX3" fmla="*/ 1073809 w 1251890"/>
                      <a:gd name="connsiteY3" fmla="*/ 773182 h 1237254"/>
                      <a:gd name="connsiteX4" fmla="*/ 957013 w 1251890"/>
                      <a:gd name="connsiteY4" fmla="*/ 1230127 h 1237254"/>
                      <a:gd name="connsiteX5" fmla="*/ 609570 w 1251890"/>
                      <a:gd name="connsiteY5" fmla="*/ 390456 h 1237254"/>
                      <a:gd name="connsiteX6" fmla="*/ 1 w 1251890"/>
                      <a:gd name="connsiteY6" fmla="*/ 395377 h 1237254"/>
                      <a:gd name="connsiteX0" fmla="*/ 1 w 1245528"/>
                      <a:gd name="connsiteY0" fmla="*/ 395377 h 1230233"/>
                      <a:gd name="connsiteX1" fmla="*/ 608163 w 1245528"/>
                      <a:gd name="connsiteY1" fmla="*/ 0 h 1230233"/>
                      <a:gd name="connsiteX2" fmla="*/ 1233577 w 1245528"/>
                      <a:gd name="connsiteY2" fmla="*/ 395377 h 1230233"/>
                      <a:gd name="connsiteX3" fmla="*/ 941168 w 1245528"/>
                      <a:gd name="connsiteY3" fmla="*/ 448445 h 1230233"/>
                      <a:gd name="connsiteX4" fmla="*/ 957013 w 1245528"/>
                      <a:gd name="connsiteY4" fmla="*/ 1230127 h 1230233"/>
                      <a:gd name="connsiteX5" fmla="*/ 609570 w 1245528"/>
                      <a:gd name="connsiteY5" fmla="*/ 390456 h 1230233"/>
                      <a:gd name="connsiteX6" fmla="*/ 1 w 1245528"/>
                      <a:gd name="connsiteY6" fmla="*/ 395377 h 1230233"/>
                      <a:gd name="connsiteX0" fmla="*/ 1 w 1245532"/>
                      <a:gd name="connsiteY0" fmla="*/ 395377 h 1033116"/>
                      <a:gd name="connsiteX1" fmla="*/ 608163 w 1245532"/>
                      <a:gd name="connsiteY1" fmla="*/ 0 h 1033116"/>
                      <a:gd name="connsiteX2" fmla="*/ 1233577 w 1245532"/>
                      <a:gd name="connsiteY2" fmla="*/ 395377 h 1033116"/>
                      <a:gd name="connsiteX3" fmla="*/ 941168 w 1245532"/>
                      <a:gd name="connsiteY3" fmla="*/ 448445 h 1033116"/>
                      <a:gd name="connsiteX4" fmla="*/ 658573 w 1245532"/>
                      <a:gd name="connsiteY4" fmla="*/ 1032965 h 1033116"/>
                      <a:gd name="connsiteX5" fmla="*/ 609570 w 1245532"/>
                      <a:gd name="connsiteY5" fmla="*/ 390456 h 1033116"/>
                      <a:gd name="connsiteX6" fmla="*/ 1 w 1245532"/>
                      <a:gd name="connsiteY6" fmla="*/ 395377 h 1033116"/>
                      <a:gd name="connsiteX0" fmla="*/ 3265 w 1248792"/>
                      <a:gd name="connsiteY0" fmla="*/ 395377 h 1033062"/>
                      <a:gd name="connsiteX1" fmla="*/ 611427 w 1248792"/>
                      <a:gd name="connsiteY1" fmla="*/ 0 h 1033062"/>
                      <a:gd name="connsiteX2" fmla="*/ 1236841 w 1248792"/>
                      <a:gd name="connsiteY2" fmla="*/ 395377 h 1033062"/>
                      <a:gd name="connsiteX3" fmla="*/ 944432 w 1248792"/>
                      <a:gd name="connsiteY3" fmla="*/ 448445 h 1033062"/>
                      <a:gd name="connsiteX4" fmla="*/ 661837 w 1248792"/>
                      <a:gd name="connsiteY4" fmla="*/ 1032965 h 1033062"/>
                      <a:gd name="connsiteX5" fmla="*/ 380718 w 1248792"/>
                      <a:gd name="connsiteY5" fmla="*/ 402053 h 1033062"/>
                      <a:gd name="connsiteX6" fmla="*/ 3265 w 1248792"/>
                      <a:gd name="connsiteY6" fmla="*/ 395377 h 1033062"/>
                      <a:gd name="connsiteX0" fmla="*/ 3265 w 1245698"/>
                      <a:gd name="connsiteY0" fmla="*/ 395377 h 1032988"/>
                      <a:gd name="connsiteX1" fmla="*/ 611427 w 1245698"/>
                      <a:gd name="connsiteY1" fmla="*/ 0 h 1032988"/>
                      <a:gd name="connsiteX2" fmla="*/ 1236841 w 1245698"/>
                      <a:gd name="connsiteY2" fmla="*/ 395377 h 1032988"/>
                      <a:gd name="connsiteX3" fmla="*/ 811791 w 1245698"/>
                      <a:gd name="connsiteY3" fmla="*/ 425250 h 1032988"/>
                      <a:gd name="connsiteX4" fmla="*/ 661837 w 1245698"/>
                      <a:gd name="connsiteY4" fmla="*/ 1032965 h 1032988"/>
                      <a:gd name="connsiteX5" fmla="*/ 380718 w 1245698"/>
                      <a:gd name="connsiteY5" fmla="*/ 402053 h 1032988"/>
                      <a:gd name="connsiteX6" fmla="*/ 3265 w 1245698"/>
                      <a:gd name="connsiteY6" fmla="*/ 395377 h 1032988"/>
                      <a:gd name="connsiteX0" fmla="*/ 3265 w 1245698"/>
                      <a:gd name="connsiteY0" fmla="*/ 395377 h 638778"/>
                      <a:gd name="connsiteX1" fmla="*/ 611427 w 1245698"/>
                      <a:gd name="connsiteY1" fmla="*/ 0 h 638778"/>
                      <a:gd name="connsiteX2" fmla="*/ 1236841 w 1245698"/>
                      <a:gd name="connsiteY2" fmla="*/ 395377 h 638778"/>
                      <a:gd name="connsiteX3" fmla="*/ 811791 w 1245698"/>
                      <a:gd name="connsiteY3" fmla="*/ 425250 h 638778"/>
                      <a:gd name="connsiteX4" fmla="*/ 661837 w 1245698"/>
                      <a:gd name="connsiteY4" fmla="*/ 638643 h 638778"/>
                      <a:gd name="connsiteX5" fmla="*/ 380718 w 1245698"/>
                      <a:gd name="connsiteY5" fmla="*/ 402053 h 638778"/>
                      <a:gd name="connsiteX6" fmla="*/ 3265 w 1245698"/>
                      <a:gd name="connsiteY6" fmla="*/ 395377 h 638778"/>
                      <a:gd name="connsiteX0" fmla="*/ 3265 w 1245698"/>
                      <a:gd name="connsiteY0" fmla="*/ 395377 h 532034"/>
                      <a:gd name="connsiteX1" fmla="*/ 611427 w 1245698"/>
                      <a:gd name="connsiteY1" fmla="*/ 0 h 532034"/>
                      <a:gd name="connsiteX2" fmla="*/ 1236841 w 1245698"/>
                      <a:gd name="connsiteY2" fmla="*/ 395377 h 532034"/>
                      <a:gd name="connsiteX3" fmla="*/ 811791 w 1245698"/>
                      <a:gd name="connsiteY3" fmla="*/ 425250 h 532034"/>
                      <a:gd name="connsiteX4" fmla="*/ 602892 w 1245698"/>
                      <a:gd name="connsiteY4" fmla="*/ 525255 h 532034"/>
                      <a:gd name="connsiteX5" fmla="*/ 380718 w 1245698"/>
                      <a:gd name="connsiteY5" fmla="*/ 402053 h 532034"/>
                      <a:gd name="connsiteX6" fmla="*/ 3265 w 1245698"/>
                      <a:gd name="connsiteY6" fmla="*/ 395377 h 532034"/>
                      <a:gd name="connsiteX0" fmla="*/ 1483 w 1238650"/>
                      <a:gd name="connsiteY0" fmla="*/ 116002 h 252659"/>
                      <a:gd name="connsiteX1" fmla="*/ 529062 w 1238650"/>
                      <a:gd name="connsiteY1" fmla="*/ 0 h 252659"/>
                      <a:gd name="connsiteX2" fmla="*/ 1235059 w 1238650"/>
                      <a:gd name="connsiteY2" fmla="*/ 116002 h 252659"/>
                      <a:gd name="connsiteX3" fmla="*/ 810009 w 1238650"/>
                      <a:gd name="connsiteY3" fmla="*/ 145875 h 252659"/>
                      <a:gd name="connsiteX4" fmla="*/ 601110 w 1238650"/>
                      <a:gd name="connsiteY4" fmla="*/ 245880 h 252659"/>
                      <a:gd name="connsiteX5" fmla="*/ 378936 w 1238650"/>
                      <a:gd name="connsiteY5" fmla="*/ 122678 h 252659"/>
                      <a:gd name="connsiteX6" fmla="*/ 1483 w 1238650"/>
                      <a:gd name="connsiteY6" fmla="*/ 116002 h 252659"/>
                      <a:gd name="connsiteX0" fmla="*/ 698 w 1660931"/>
                      <a:gd name="connsiteY0" fmla="*/ 1342 h 515400"/>
                      <a:gd name="connsiteX1" fmla="*/ 951343 w 1660931"/>
                      <a:gd name="connsiteY1" fmla="*/ 262741 h 515400"/>
                      <a:gd name="connsiteX2" fmla="*/ 1657340 w 1660931"/>
                      <a:gd name="connsiteY2" fmla="*/ 378743 h 515400"/>
                      <a:gd name="connsiteX3" fmla="*/ 1232290 w 1660931"/>
                      <a:gd name="connsiteY3" fmla="*/ 408616 h 515400"/>
                      <a:gd name="connsiteX4" fmla="*/ 1023391 w 1660931"/>
                      <a:gd name="connsiteY4" fmla="*/ 508621 h 515400"/>
                      <a:gd name="connsiteX5" fmla="*/ 801217 w 1660931"/>
                      <a:gd name="connsiteY5" fmla="*/ 385419 h 515400"/>
                      <a:gd name="connsiteX6" fmla="*/ 698 w 1660931"/>
                      <a:gd name="connsiteY6" fmla="*/ 1342 h 515400"/>
                      <a:gd name="connsiteX0" fmla="*/ 698 w 2384237"/>
                      <a:gd name="connsiteY0" fmla="*/ 89403 h 597571"/>
                      <a:gd name="connsiteX1" fmla="*/ 951343 w 2384237"/>
                      <a:gd name="connsiteY1" fmla="*/ 350802 h 597571"/>
                      <a:gd name="connsiteX2" fmla="*/ 2382598 w 2384237"/>
                      <a:gd name="connsiteY2" fmla="*/ 1180 h 597571"/>
                      <a:gd name="connsiteX3" fmla="*/ 1232290 w 2384237"/>
                      <a:gd name="connsiteY3" fmla="*/ 496677 h 597571"/>
                      <a:gd name="connsiteX4" fmla="*/ 1023391 w 2384237"/>
                      <a:gd name="connsiteY4" fmla="*/ 596682 h 597571"/>
                      <a:gd name="connsiteX5" fmla="*/ 801217 w 2384237"/>
                      <a:gd name="connsiteY5" fmla="*/ 473480 h 597571"/>
                      <a:gd name="connsiteX6" fmla="*/ 698 w 2384237"/>
                      <a:gd name="connsiteY6" fmla="*/ 89403 h 597571"/>
                      <a:gd name="connsiteX0" fmla="*/ 7057 w 2389155"/>
                      <a:gd name="connsiteY0" fmla="*/ 92284 h 600452"/>
                      <a:gd name="connsiteX1" fmla="*/ 1320332 w 2389155"/>
                      <a:gd name="connsiteY1" fmla="*/ 255657 h 600452"/>
                      <a:gd name="connsiteX2" fmla="*/ 2388957 w 2389155"/>
                      <a:gd name="connsiteY2" fmla="*/ 4061 h 600452"/>
                      <a:gd name="connsiteX3" fmla="*/ 1238649 w 2389155"/>
                      <a:gd name="connsiteY3" fmla="*/ 499558 h 600452"/>
                      <a:gd name="connsiteX4" fmla="*/ 1029750 w 2389155"/>
                      <a:gd name="connsiteY4" fmla="*/ 599563 h 600452"/>
                      <a:gd name="connsiteX5" fmla="*/ 807576 w 2389155"/>
                      <a:gd name="connsiteY5" fmla="*/ 476361 h 600452"/>
                      <a:gd name="connsiteX6" fmla="*/ 7057 w 2389155"/>
                      <a:gd name="connsiteY6" fmla="*/ 92284 h 600452"/>
                      <a:gd name="connsiteX0" fmla="*/ 892 w 2384211"/>
                      <a:gd name="connsiteY0" fmla="*/ 89496 h 597664"/>
                      <a:gd name="connsiteX1" fmla="*/ 971685 w 2384211"/>
                      <a:gd name="connsiteY1" fmla="*/ 345994 h 597664"/>
                      <a:gd name="connsiteX2" fmla="*/ 2382792 w 2384211"/>
                      <a:gd name="connsiteY2" fmla="*/ 1273 h 597664"/>
                      <a:gd name="connsiteX3" fmla="*/ 1232484 w 2384211"/>
                      <a:gd name="connsiteY3" fmla="*/ 496770 h 597664"/>
                      <a:gd name="connsiteX4" fmla="*/ 1023585 w 2384211"/>
                      <a:gd name="connsiteY4" fmla="*/ 596775 h 597664"/>
                      <a:gd name="connsiteX5" fmla="*/ 801411 w 2384211"/>
                      <a:gd name="connsiteY5" fmla="*/ 473573 h 597664"/>
                      <a:gd name="connsiteX6" fmla="*/ 892 w 2384211"/>
                      <a:gd name="connsiteY6" fmla="*/ 89496 h 597664"/>
                      <a:gd name="connsiteX0" fmla="*/ 892 w 2424191"/>
                      <a:gd name="connsiteY0" fmla="*/ 92304 h 669602"/>
                      <a:gd name="connsiteX1" fmla="*/ 971685 w 2424191"/>
                      <a:gd name="connsiteY1" fmla="*/ 348802 h 669602"/>
                      <a:gd name="connsiteX2" fmla="*/ 2382792 w 2424191"/>
                      <a:gd name="connsiteY2" fmla="*/ 4081 h 669602"/>
                      <a:gd name="connsiteX3" fmla="*/ 1957743 w 2424191"/>
                      <a:gd name="connsiteY3" fmla="*/ 631913 h 669602"/>
                      <a:gd name="connsiteX4" fmla="*/ 1023585 w 2424191"/>
                      <a:gd name="connsiteY4" fmla="*/ 599583 h 669602"/>
                      <a:gd name="connsiteX5" fmla="*/ 801411 w 2424191"/>
                      <a:gd name="connsiteY5" fmla="*/ 476381 h 669602"/>
                      <a:gd name="connsiteX6" fmla="*/ 892 w 2424191"/>
                      <a:gd name="connsiteY6" fmla="*/ 92304 h 669602"/>
                      <a:gd name="connsiteX0" fmla="*/ 228992 w 2652291"/>
                      <a:gd name="connsiteY0" fmla="*/ 92304 h 691231"/>
                      <a:gd name="connsiteX1" fmla="*/ 1199785 w 2652291"/>
                      <a:gd name="connsiteY1" fmla="*/ 348802 h 691231"/>
                      <a:gd name="connsiteX2" fmla="*/ 2610892 w 2652291"/>
                      <a:gd name="connsiteY2" fmla="*/ 4081 h 691231"/>
                      <a:gd name="connsiteX3" fmla="*/ 2185843 w 2652291"/>
                      <a:gd name="connsiteY3" fmla="*/ 631913 h 691231"/>
                      <a:gd name="connsiteX4" fmla="*/ 1251685 w 2652291"/>
                      <a:gd name="connsiteY4" fmla="*/ 599583 h 691231"/>
                      <a:gd name="connsiteX5" fmla="*/ 1029511 w 2652291"/>
                      <a:gd name="connsiteY5" fmla="*/ 476381 h 691231"/>
                      <a:gd name="connsiteX6" fmla="*/ 57841 w 2652291"/>
                      <a:gd name="connsiteY6" fmla="*/ 680941 h 691231"/>
                      <a:gd name="connsiteX7" fmla="*/ 228992 w 2652291"/>
                      <a:gd name="connsiteY7" fmla="*/ 92304 h 691231"/>
                      <a:gd name="connsiteX0" fmla="*/ 228992 w 2652291"/>
                      <a:gd name="connsiteY0" fmla="*/ 92304 h 714682"/>
                      <a:gd name="connsiteX1" fmla="*/ 1199785 w 2652291"/>
                      <a:gd name="connsiteY1" fmla="*/ 348802 h 714682"/>
                      <a:gd name="connsiteX2" fmla="*/ 2610892 w 2652291"/>
                      <a:gd name="connsiteY2" fmla="*/ 4081 h 714682"/>
                      <a:gd name="connsiteX3" fmla="*/ 2185843 w 2652291"/>
                      <a:gd name="connsiteY3" fmla="*/ 631913 h 714682"/>
                      <a:gd name="connsiteX4" fmla="*/ 1251685 w 2652291"/>
                      <a:gd name="connsiteY4" fmla="*/ 599583 h 714682"/>
                      <a:gd name="connsiteX5" fmla="*/ 767613 w 2652291"/>
                      <a:gd name="connsiteY5" fmla="*/ 687137 h 714682"/>
                      <a:gd name="connsiteX6" fmla="*/ 57841 w 2652291"/>
                      <a:gd name="connsiteY6" fmla="*/ 680941 h 714682"/>
                      <a:gd name="connsiteX7" fmla="*/ 228992 w 2652291"/>
                      <a:gd name="connsiteY7" fmla="*/ 92304 h 714682"/>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767613 w 2650572"/>
                      <a:gd name="connsiteY5" fmla="*/ 687137 h 739238"/>
                      <a:gd name="connsiteX6" fmla="*/ 57841 w 2650572"/>
                      <a:gd name="connsiteY6" fmla="*/ 680941 h 739238"/>
                      <a:gd name="connsiteX7" fmla="*/ 228992 w 2650572"/>
                      <a:gd name="connsiteY7" fmla="*/ 92304 h 739238"/>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597363 w 2650572"/>
                      <a:gd name="connsiteY5" fmla="*/ 718743 h 739238"/>
                      <a:gd name="connsiteX6" fmla="*/ 57841 w 2650572"/>
                      <a:gd name="connsiteY6" fmla="*/ 680941 h 739238"/>
                      <a:gd name="connsiteX7" fmla="*/ 228992 w 2650572"/>
                      <a:gd name="connsiteY7" fmla="*/ 92304 h 739238"/>
                      <a:gd name="connsiteX0" fmla="*/ 387175 w 2808755"/>
                      <a:gd name="connsiteY0" fmla="*/ 92304 h 739464"/>
                      <a:gd name="connsiteX1" fmla="*/ 1357968 w 2808755"/>
                      <a:gd name="connsiteY1" fmla="*/ 348802 h 739464"/>
                      <a:gd name="connsiteX2" fmla="*/ 2769075 w 2808755"/>
                      <a:gd name="connsiteY2" fmla="*/ 4081 h 739464"/>
                      <a:gd name="connsiteX3" fmla="*/ 2344026 w 2808755"/>
                      <a:gd name="connsiteY3" fmla="*/ 631913 h 739464"/>
                      <a:gd name="connsiteX4" fmla="*/ 1550892 w 2808755"/>
                      <a:gd name="connsiteY4" fmla="*/ 736820 h 739464"/>
                      <a:gd name="connsiteX5" fmla="*/ 755546 w 2808755"/>
                      <a:gd name="connsiteY5" fmla="*/ 718743 h 739464"/>
                      <a:gd name="connsiteX6" fmla="*/ 36016 w 2808755"/>
                      <a:gd name="connsiteY6" fmla="*/ 527025 h 739464"/>
                      <a:gd name="connsiteX7" fmla="*/ 387175 w 2808755"/>
                      <a:gd name="connsiteY7" fmla="*/ 92304 h 739464"/>
                      <a:gd name="connsiteX0" fmla="*/ 410515 w 2832095"/>
                      <a:gd name="connsiteY0" fmla="*/ 92304 h 745050"/>
                      <a:gd name="connsiteX1" fmla="*/ 1381308 w 2832095"/>
                      <a:gd name="connsiteY1" fmla="*/ 348802 h 745050"/>
                      <a:gd name="connsiteX2" fmla="*/ 2792415 w 2832095"/>
                      <a:gd name="connsiteY2" fmla="*/ 4081 h 745050"/>
                      <a:gd name="connsiteX3" fmla="*/ 2367366 w 2832095"/>
                      <a:gd name="connsiteY3" fmla="*/ 631913 h 745050"/>
                      <a:gd name="connsiteX4" fmla="*/ 1574232 w 2832095"/>
                      <a:gd name="connsiteY4" fmla="*/ 736820 h 745050"/>
                      <a:gd name="connsiteX5" fmla="*/ 59356 w 2832095"/>
                      <a:gd name="connsiteY5" fmla="*/ 527025 h 745050"/>
                      <a:gd name="connsiteX6" fmla="*/ 410515 w 2832095"/>
                      <a:gd name="connsiteY6" fmla="*/ 92304 h 745050"/>
                      <a:gd name="connsiteX0" fmla="*/ 379359 w 2800939"/>
                      <a:gd name="connsiteY0" fmla="*/ 92304 h 745050"/>
                      <a:gd name="connsiteX1" fmla="*/ 1350152 w 2800939"/>
                      <a:gd name="connsiteY1" fmla="*/ 348802 h 745050"/>
                      <a:gd name="connsiteX2" fmla="*/ 2761259 w 2800939"/>
                      <a:gd name="connsiteY2" fmla="*/ 4081 h 745050"/>
                      <a:gd name="connsiteX3" fmla="*/ 2336210 w 2800939"/>
                      <a:gd name="connsiteY3" fmla="*/ 631913 h 745050"/>
                      <a:gd name="connsiteX4" fmla="*/ 1543076 w 2800939"/>
                      <a:gd name="connsiteY4" fmla="*/ 736820 h 745050"/>
                      <a:gd name="connsiteX5" fmla="*/ 63065 w 2800939"/>
                      <a:gd name="connsiteY5" fmla="*/ 238681 h 745050"/>
                      <a:gd name="connsiteX6" fmla="*/ 379359 w 2800939"/>
                      <a:gd name="connsiteY6" fmla="*/ 92304 h 745050"/>
                      <a:gd name="connsiteX0" fmla="*/ 379359 w 2791362"/>
                      <a:gd name="connsiteY0" fmla="*/ 92304 h 743302"/>
                      <a:gd name="connsiteX1" fmla="*/ 1350152 w 2791362"/>
                      <a:gd name="connsiteY1" fmla="*/ 348802 h 743302"/>
                      <a:gd name="connsiteX2" fmla="*/ 2761259 w 2791362"/>
                      <a:gd name="connsiteY2" fmla="*/ 4081 h 743302"/>
                      <a:gd name="connsiteX3" fmla="*/ 2336210 w 2791362"/>
                      <a:gd name="connsiteY3" fmla="*/ 631913 h 743302"/>
                      <a:gd name="connsiteX4" fmla="*/ 2589578 w 2791362"/>
                      <a:gd name="connsiteY4" fmla="*/ 279125 h 743302"/>
                      <a:gd name="connsiteX5" fmla="*/ 1543076 w 2791362"/>
                      <a:gd name="connsiteY5" fmla="*/ 736820 h 743302"/>
                      <a:gd name="connsiteX6" fmla="*/ 63065 w 2791362"/>
                      <a:gd name="connsiteY6" fmla="*/ 238681 h 743302"/>
                      <a:gd name="connsiteX7" fmla="*/ 379359 w 2791362"/>
                      <a:gd name="connsiteY7" fmla="*/ 92304 h 743302"/>
                      <a:gd name="connsiteX0" fmla="*/ 379359 w 3363253"/>
                      <a:gd name="connsiteY0" fmla="*/ 327294 h 978292"/>
                      <a:gd name="connsiteX1" fmla="*/ 1350152 w 3363253"/>
                      <a:gd name="connsiteY1" fmla="*/ 583792 h 978292"/>
                      <a:gd name="connsiteX2" fmla="*/ 2761259 w 3363253"/>
                      <a:gd name="connsiteY2" fmla="*/ 239071 h 978292"/>
                      <a:gd name="connsiteX3" fmla="*/ 3361322 w 3363253"/>
                      <a:gd name="connsiteY3" fmla="*/ 7290 h 978292"/>
                      <a:gd name="connsiteX4" fmla="*/ 2589578 w 3363253"/>
                      <a:gd name="connsiteY4" fmla="*/ 514115 h 978292"/>
                      <a:gd name="connsiteX5" fmla="*/ 1543076 w 3363253"/>
                      <a:gd name="connsiteY5" fmla="*/ 971810 h 978292"/>
                      <a:gd name="connsiteX6" fmla="*/ 63065 w 3363253"/>
                      <a:gd name="connsiteY6" fmla="*/ 473671 h 978292"/>
                      <a:gd name="connsiteX7" fmla="*/ 379359 w 3363253"/>
                      <a:gd name="connsiteY7" fmla="*/ 327294 h 978292"/>
                      <a:gd name="connsiteX0" fmla="*/ 379359 w 2853885"/>
                      <a:gd name="connsiteY0" fmla="*/ 88806 h 739804"/>
                      <a:gd name="connsiteX1" fmla="*/ 1350152 w 2853885"/>
                      <a:gd name="connsiteY1" fmla="*/ 345304 h 739804"/>
                      <a:gd name="connsiteX2" fmla="*/ 2761259 w 2853885"/>
                      <a:gd name="connsiteY2" fmla="*/ 583 h 739804"/>
                      <a:gd name="connsiteX3" fmla="*/ 2589578 w 2853885"/>
                      <a:gd name="connsiteY3" fmla="*/ 275627 h 739804"/>
                      <a:gd name="connsiteX4" fmla="*/ 1543076 w 2853885"/>
                      <a:gd name="connsiteY4" fmla="*/ 733322 h 739804"/>
                      <a:gd name="connsiteX5" fmla="*/ 63065 w 2853885"/>
                      <a:gd name="connsiteY5" fmla="*/ 235183 h 739804"/>
                      <a:gd name="connsiteX6" fmla="*/ 379359 w 2853885"/>
                      <a:gd name="connsiteY6" fmla="*/ 88806 h 739804"/>
                      <a:gd name="connsiteX0" fmla="*/ 379359 w 2638303"/>
                      <a:gd name="connsiteY0" fmla="*/ 136221 h 787219"/>
                      <a:gd name="connsiteX1" fmla="*/ 1350152 w 2638303"/>
                      <a:gd name="connsiteY1" fmla="*/ 392719 h 787219"/>
                      <a:gd name="connsiteX2" fmla="*/ 2101983 w 2638303"/>
                      <a:gd name="connsiteY2" fmla="*/ 457 h 787219"/>
                      <a:gd name="connsiteX3" fmla="*/ 2589578 w 2638303"/>
                      <a:gd name="connsiteY3" fmla="*/ 323042 h 787219"/>
                      <a:gd name="connsiteX4" fmla="*/ 1543076 w 2638303"/>
                      <a:gd name="connsiteY4" fmla="*/ 780737 h 787219"/>
                      <a:gd name="connsiteX5" fmla="*/ 63065 w 2638303"/>
                      <a:gd name="connsiteY5" fmla="*/ 282598 h 787219"/>
                      <a:gd name="connsiteX6" fmla="*/ 379359 w 2638303"/>
                      <a:gd name="connsiteY6" fmla="*/ 136221 h 787219"/>
                      <a:gd name="connsiteX0" fmla="*/ 390931 w 2644581"/>
                      <a:gd name="connsiteY0" fmla="*/ 135891 h 786889"/>
                      <a:gd name="connsiteX1" fmla="*/ 1864745 w 2644581"/>
                      <a:gd name="connsiteY1" fmla="*/ 282184 h 786889"/>
                      <a:gd name="connsiteX2" fmla="*/ 2113555 w 2644581"/>
                      <a:gd name="connsiteY2" fmla="*/ 127 h 786889"/>
                      <a:gd name="connsiteX3" fmla="*/ 2601150 w 2644581"/>
                      <a:gd name="connsiteY3" fmla="*/ 322712 h 786889"/>
                      <a:gd name="connsiteX4" fmla="*/ 1554648 w 2644581"/>
                      <a:gd name="connsiteY4" fmla="*/ 780407 h 786889"/>
                      <a:gd name="connsiteX5" fmla="*/ 74637 w 2644581"/>
                      <a:gd name="connsiteY5" fmla="*/ 282268 h 786889"/>
                      <a:gd name="connsiteX6" fmla="*/ 390931 w 2644581"/>
                      <a:gd name="connsiteY6" fmla="*/ 135891 h 786889"/>
                      <a:gd name="connsiteX0" fmla="*/ 390931 w 2581353"/>
                      <a:gd name="connsiteY0" fmla="*/ 143518 h 803668"/>
                      <a:gd name="connsiteX1" fmla="*/ 1864745 w 2581353"/>
                      <a:gd name="connsiteY1" fmla="*/ 289811 h 803668"/>
                      <a:gd name="connsiteX2" fmla="*/ 2113555 w 2581353"/>
                      <a:gd name="connsiteY2" fmla="*/ 7754 h 803668"/>
                      <a:gd name="connsiteX3" fmla="*/ 2534243 w 2581353"/>
                      <a:gd name="connsiteY3" fmla="*/ 657112 h 803668"/>
                      <a:gd name="connsiteX4" fmla="*/ 1554648 w 2581353"/>
                      <a:gd name="connsiteY4" fmla="*/ 788034 h 803668"/>
                      <a:gd name="connsiteX5" fmla="*/ 74637 w 2581353"/>
                      <a:gd name="connsiteY5" fmla="*/ 289895 h 803668"/>
                      <a:gd name="connsiteX6" fmla="*/ 390931 w 2581353"/>
                      <a:gd name="connsiteY6" fmla="*/ 143518 h 803668"/>
                      <a:gd name="connsiteX0" fmla="*/ 377783 w 2575552"/>
                      <a:gd name="connsiteY0" fmla="*/ 140759 h 800909"/>
                      <a:gd name="connsiteX1" fmla="*/ 1268685 w 2575552"/>
                      <a:gd name="connsiteY1" fmla="*/ 343536 h 800909"/>
                      <a:gd name="connsiteX2" fmla="*/ 2100407 w 2575552"/>
                      <a:gd name="connsiteY2" fmla="*/ 4995 h 800909"/>
                      <a:gd name="connsiteX3" fmla="*/ 2521095 w 2575552"/>
                      <a:gd name="connsiteY3" fmla="*/ 654353 h 800909"/>
                      <a:gd name="connsiteX4" fmla="*/ 1541500 w 2575552"/>
                      <a:gd name="connsiteY4" fmla="*/ 785275 h 800909"/>
                      <a:gd name="connsiteX5" fmla="*/ 61489 w 2575552"/>
                      <a:gd name="connsiteY5" fmla="*/ 287136 h 800909"/>
                      <a:gd name="connsiteX6" fmla="*/ 377783 w 2575552"/>
                      <a:gd name="connsiteY6" fmla="*/ 140759 h 800909"/>
                      <a:gd name="connsiteX0" fmla="*/ 377783 w 2575552"/>
                      <a:gd name="connsiteY0" fmla="*/ 140759 h 661956"/>
                      <a:gd name="connsiteX1" fmla="*/ 1268685 w 2575552"/>
                      <a:gd name="connsiteY1" fmla="*/ 343536 h 661956"/>
                      <a:gd name="connsiteX2" fmla="*/ 2100407 w 2575552"/>
                      <a:gd name="connsiteY2" fmla="*/ 4995 h 661956"/>
                      <a:gd name="connsiteX3" fmla="*/ 2521095 w 2575552"/>
                      <a:gd name="connsiteY3" fmla="*/ 654353 h 661956"/>
                      <a:gd name="connsiteX4" fmla="*/ 724542 w 2575552"/>
                      <a:gd name="connsiteY4" fmla="*/ 592900 h 661956"/>
                      <a:gd name="connsiteX5" fmla="*/ 61489 w 2575552"/>
                      <a:gd name="connsiteY5" fmla="*/ 287136 h 661956"/>
                      <a:gd name="connsiteX6" fmla="*/ 377783 w 2575552"/>
                      <a:gd name="connsiteY6" fmla="*/ 140759 h 661956"/>
                      <a:gd name="connsiteX0" fmla="*/ 377783 w 2503813"/>
                      <a:gd name="connsiteY0" fmla="*/ 136405 h 597137"/>
                      <a:gd name="connsiteX1" fmla="*/ 1268685 w 2503813"/>
                      <a:gd name="connsiteY1" fmla="*/ 339182 h 597137"/>
                      <a:gd name="connsiteX2" fmla="*/ 2100407 w 2503813"/>
                      <a:gd name="connsiteY2" fmla="*/ 641 h 597137"/>
                      <a:gd name="connsiteX3" fmla="*/ 2442448 w 2503813"/>
                      <a:gd name="connsiteY3" fmla="*/ 267674 h 597137"/>
                      <a:gd name="connsiteX4" fmla="*/ 724542 w 2503813"/>
                      <a:gd name="connsiteY4" fmla="*/ 588546 h 597137"/>
                      <a:gd name="connsiteX5" fmla="*/ 61489 w 2503813"/>
                      <a:gd name="connsiteY5" fmla="*/ 282782 h 597137"/>
                      <a:gd name="connsiteX6" fmla="*/ 377783 w 2503813"/>
                      <a:gd name="connsiteY6" fmla="*/ 136405 h 597137"/>
                      <a:gd name="connsiteX0" fmla="*/ 377783 w 2442448"/>
                      <a:gd name="connsiteY0" fmla="*/ 136693 h 597425"/>
                      <a:gd name="connsiteX1" fmla="*/ 1268685 w 2442448"/>
                      <a:gd name="connsiteY1" fmla="*/ 339470 h 597425"/>
                      <a:gd name="connsiteX2" fmla="*/ 2100407 w 2442448"/>
                      <a:gd name="connsiteY2" fmla="*/ 929 h 597425"/>
                      <a:gd name="connsiteX3" fmla="*/ 2442448 w 2442448"/>
                      <a:gd name="connsiteY3" fmla="*/ 267962 h 597425"/>
                      <a:gd name="connsiteX4" fmla="*/ 724542 w 2442448"/>
                      <a:gd name="connsiteY4" fmla="*/ 588834 h 597425"/>
                      <a:gd name="connsiteX5" fmla="*/ 61489 w 2442448"/>
                      <a:gd name="connsiteY5" fmla="*/ 283070 h 597425"/>
                      <a:gd name="connsiteX6" fmla="*/ 377783 w 2442448"/>
                      <a:gd name="connsiteY6" fmla="*/ 136693 h 597425"/>
                      <a:gd name="connsiteX0" fmla="*/ 32584 w 2097249"/>
                      <a:gd name="connsiteY0" fmla="*/ 136693 h 597425"/>
                      <a:gd name="connsiteX1" fmla="*/ 923486 w 2097249"/>
                      <a:gd name="connsiteY1" fmla="*/ 339470 h 597425"/>
                      <a:gd name="connsiteX2" fmla="*/ 1755208 w 2097249"/>
                      <a:gd name="connsiteY2" fmla="*/ 929 h 597425"/>
                      <a:gd name="connsiteX3" fmla="*/ 2097249 w 2097249"/>
                      <a:gd name="connsiteY3" fmla="*/ 267962 h 597425"/>
                      <a:gd name="connsiteX4" fmla="*/ 379343 w 2097249"/>
                      <a:gd name="connsiteY4" fmla="*/ 588834 h 597425"/>
                      <a:gd name="connsiteX5" fmla="*/ 32584 w 2097249"/>
                      <a:gd name="connsiteY5" fmla="*/ 136693 h 597425"/>
                      <a:gd name="connsiteX0" fmla="*/ 255037 w 2319702"/>
                      <a:gd name="connsiteY0" fmla="*/ 136693 h 415655"/>
                      <a:gd name="connsiteX1" fmla="*/ 1145939 w 2319702"/>
                      <a:gd name="connsiteY1" fmla="*/ 339470 h 415655"/>
                      <a:gd name="connsiteX2" fmla="*/ 1977661 w 2319702"/>
                      <a:gd name="connsiteY2" fmla="*/ 929 h 415655"/>
                      <a:gd name="connsiteX3" fmla="*/ 2319702 w 2319702"/>
                      <a:gd name="connsiteY3" fmla="*/ 267962 h 415655"/>
                      <a:gd name="connsiteX4" fmla="*/ 166791 w 2319702"/>
                      <a:gd name="connsiteY4" fmla="*/ 400102 h 415655"/>
                      <a:gd name="connsiteX5" fmla="*/ 255037 w 2319702"/>
                      <a:gd name="connsiteY5" fmla="*/ 136693 h 415655"/>
                      <a:gd name="connsiteX0" fmla="*/ 263274 w 2327939"/>
                      <a:gd name="connsiteY0" fmla="*/ 135959 h 414921"/>
                      <a:gd name="connsiteX1" fmla="*/ 1351389 w 2327939"/>
                      <a:gd name="connsiteY1" fmla="*/ 222733 h 414921"/>
                      <a:gd name="connsiteX2" fmla="*/ 1985898 w 2327939"/>
                      <a:gd name="connsiteY2" fmla="*/ 195 h 414921"/>
                      <a:gd name="connsiteX3" fmla="*/ 2327939 w 2327939"/>
                      <a:gd name="connsiteY3" fmla="*/ 267228 h 414921"/>
                      <a:gd name="connsiteX4" fmla="*/ 175028 w 2327939"/>
                      <a:gd name="connsiteY4" fmla="*/ 399368 h 414921"/>
                      <a:gd name="connsiteX5" fmla="*/ 263274 w 2327939"/>
                      <a:gd name="connsiteY5" fmla="*/ 135959 h 414921"/>
                      <a:gd name="connsiteX0" fmla="*/ 248493 w 2313158"/>
                      <a:gd name="connsiteY0" fmla="*/ 135959 h 414921"/>
                      <a:gd name="connsiteX1" fmla="*/ 1336608 w 2313158"/>
                      <a:gd name="connsiteY1" fmla="*/ 222733 h 414921"/>
                      <a:gd name="connsiteX2" fmla="*/ 1971117 w 2313158"/>
                      <a:gd name="connsiteY2" fmla="*/ 195 h 414921"/>
                      <a:gd name="connsiteX3" fmla="*/ 2313158 w 2313158"/>
                      <a:gd name="connsiteY3" fmla="*/ 267228 h 414921"/>
                      <a:gd name="connsiteX4" fmla="*/ 160247 w 2313158"/>
                      <a:gd name="connsiteY4" fmla="*/ 399368 h 414921"/>
                      <a:gd name="connsiteX5" fmla="*/ 248493 w 2313158"/>
                      <a:gd name="connsiteY5" fmla="*/ 135959 h 414921"/>
                      <a:gd name="connsiteX0" fmla="*/ 248493 w 2313158"/>
                      <a:gd name="connsiteY0" fmla="*/ 135959 h 417871"/>
                      <a:gd name="connsiteX1" fmla="*/ 1336608 w 2313158"/>
                      <a:gd name="connsiteY1" fmla="*/ 222733 h 417871"/>
                      <a:gd name="connsiteX2" fmla="*/ 1971117 w 2313158"/>
                      <a:gd name="connsiteY2" fmla="*/ 195 h 417871"/>
                      <a:gd name="connsiteX3" fmla="*/ 2313158 w 2313158"/>
                      <a:gd name="connsiteY3" fmla="*/ 267228 h 417871"/>
                      <a:gd name="connsiteX4" fmla="*/ 160247 w 2313158"/>
                      <a:gd name="connsiteY4" fmla="*/ 399368 h 417871"/>
                      <a:gd name="connsiteX5" fmla="*/ 248493 w 2313158"/>
                      <a:gd name="connsiteY5" fmla="*/ 135959 h 417871"/>
                      <a:gd name="connsiteX0" fmla="*/ 248493 w 2549589"/>
                      <a:gd name="connsiteY0" fmla="*/ 135959 h 417871"/>
                      <a:gd name="connsiteX1" fmla="*/ 1336608 w 2549589"/>
                      <a:gd name="connsiteY1" fmla="*/ 222733 h 417871"/>
                      <a:gd name="connsiteX2" fmla="*/ 1971117 w 2549589"/>
                      <a:gd name="connsiteY2" fmla="*/ 195 h 417871"/>
                      <a:gd name="connsiteX3" fmla="*/ 2313158 w 2549589"/>
                      <a:gd name="connsiteY3" fmla="*/ 267228 h 417871"/>
                      <a:gd name="connsiteX4" fmla="*/ 160247 w 2549589"/>
                      <a:gd name="connsiteY4" fmla="*/ 399368 h 417871"/>
                      <a:gd name="connsiteX5" fmla="*/ 248493 w 2549589"/>
                      <a:gd name="connsiteY5" fmla="*/ 135959 h 417871"/>
                      <a:gd name="connsiteX0" fmla="*/ 248493 w 2549589"/>
                      <a:gd name="connsiteY0" fmla="*/ 135959 h 402543"/>
                      <a:gd name="connsiteX1" fmla="*/ 1336608 w 2549589"/>
                      <a:gd name="connsiteY1" fmla="*/ 222733 h 402543"/>
                      <a:gd name="connsiteX2" fmla="*/ 1971117 w 2549589"/>
                      <a:gd name="connsiteY2" fmla="*/ 195 h 402543"/>
                      <a:gd name="connsiteX3" fmla="*/ 2313158 w 2549589"/>
                      <a:gd name="connsiteY3" fmla="*/ 267228 h 402543"/>
                      <a:gd name="connsiteX4" fmla="*/ 160247 w 2549589"/>
                      <a:gd name="connsiteY4" fmla="*/ 399368 h 402543"/>
                      <a:gd name="connsiteX5" fmla="*/ 248493 w 2549589"/>
                      <a:gd name="connsiteY5" fmla="*/ 135959 h 402543"/>
                      <a:gd name="connsiteX0" fmla="*/ 416275 w 2717371"/>
                      <a:gd name="connsiteY0" fmla="*/ 135959 h 426609"/>
                      <a:gd name="connsiteX1" fmla="*/ 1504390 w 2717371"/>
                      <a:gd name="connsiteY1" fmla="*/ 222733 h 426609"/>
                      <a:gd name="connsiteX2" fmla="*/ 2138899 w 2717371"/>
                      <a:gd name="connsiteY2" fmla="*/ 195 h 426609"/>
                      <a:gd name="connsiteX3" fmla="*/ 2480940 w 2717371"/>
                      <a:gd name="connsiteY3" fmla="*/ 267228 h 426609"/>
                      <a:gd name="connsiteX4" fmla="*/ 328029 w 2717371"/>
                      <a:gd name="connsiteY4" fmla="*/ 399368 h 426609"/>
                      <a:gd name="connsiteX5" fmla="*/ 416275 w 2717371"/>
                      <a:gd name="connsiteY5" fmla="*/ 135959 h 426609"/>
                      <a:gd name="connsiteX0" fmla="*/ 284265 w 2585361"/>
                      <a:gd name="connsiteY0" fmla="*/ 135959 h 406617"/>
                      <a:gd name="connsiteX1" fmla="*/ 1372380 w 2585361"/>
                      <a:gd name="connsiteY1" fmla="*/ 222733 h 406617"/>
                      <a:gd name="connsiteX2" fmla="*/ 2006889 w 2585361"/>
                      <a:gd name="connsiteY2" fmla="*/ 195 h 406617"/>
                      <a:gd name="connsiteX3" fmla="*/ 2348930 w 2585361"/>
                      <a:gd name="connsiteY3" fmla="*/ 267228 h 406617"/>
                      <a:gd name="connsiteX4" fmla="*/ 196019 w 2585361"/>
                      <a:gd name="connsiteY4" fmla="*/ 399368 h 406617"/>
                      <a:gd name="connsiteX5" fmla="*/ 284265 w 2585361"/>
                      <a:gd name="connsiteY5" fmla="*/ 135959 h 406617"/>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95694 w 2428891"/>
                      <a:gd name="connsiteY0" fmla="*/ 147589 h 420353"/>
                      <a:gd name="connsiteX1" fmla="*/ 1383809 w 2428891"/>
                      <a:gd name="connsiteY1" fmla="*/ 234363 h 420353"/>
                      <a:gd name="connsiteX2" fmla="*/ 2018318 w 2428891"/>
                      <a:gd name="connsiteY2" fmla="*/ 11825 h 420353"/>
                      <a:gd name="connsiteX3" fmla="*/ 2360359 w 2428891"/>
                      <a:gd name="connsiteY3" fmla="*/ 278858 h 420353"/>
                      <a:gd name="connsiteX4" fmla="*/ 207448 w 2428891"/>
                      <a:gd name="connsiteY4" fmla="*/ 410998 h 420353"/>
                      <a:gd name="connsiteX5" fmla="*/ 295694 w 2428891"/>
                      <a:gd name="connsiteY5" fmla="*/ 147589 h 420353"/>
                      <a:gd name="connsiteX0" fmla="*/ 581083 w 2291764"/>
                      <a:gd name="connsiteY0" fmla="*/ 97330 h 418136"/>
                      <a:gd name="connsiteX1" fmla="*/ 1246682 w 2291764"/>
                      <a:gd name="connsiteY1" fmla="*/ 234363 h 418136"/>
                      <a:gd name="connsiteX2" fmla="*/ 1881191 w 2291764"/>
                      <a:gd name="connsiteY2" fmla="*/ 11825 h 418136"/>
                      <a:gd name="connsiteX3" fmla="*/ 2223232 w 2291764"/>
                      <a:gd name="connsiteY3" fmla="*/ 278858 h 418136"/>
                      <a:gd name="connsiteX4" fmla="*/ 70321 w 2291764"/>
                      <a:gd name="connsiteY4" fmla="*/ 410998 h 418136"/>
                      <a:gd name="connsiteX5" fmla="*/ 581083 w 2291764"/>
                      <a:gd name="connsiteY5" fmla="*/ 97330 h 418136"/>
                      <a:gd name="connsiteX0" fmla="*/ 581083 w 2254300"/>
                      <a:gd name="connsiteY0" fmla="*/ 81542 h 400845"/>
                      <a:gd name="connsiteX1" fmla="*/ 1246682 w 2254300"/>
                      <a:gd name="connsiteY1" fmla="*/ 218575 h 400845"/>
                      <a:gd name="connsiteX2" fmla="*/ 1375042 w 2254300"/>
                      <a:gd name="connsiteY2" fmla="*/ 11373 h 400845"/>
                      <a:gd name="connsiteX3" fmla="*/ 2223232 w 2254300"/>
                      <a:gd name="connsiteY3" fmla="*/ 263070 h 400845"/>
                      <a:gd name="connsiteX4" fmla="*/ 70321 w 2254300"/>
                      <a:gd name="connsiteY4" fmla="*/ 395210 h 400845"/>
                      <a:gd name="connsiteX5" fmla="*/ 581083 w 2254300"/>
                      <a:gd name="connsiteY5" fmla="*/ 81542 h 400845"/>
                      <a:gd name="connsiteX0" fmla="*/ 568619 w 2251590"/>
                      <a:gd name="connsiteY0" fmla="*/ 275942 h 595245"/>
                      <a:gd name="connsiteX1" fmla="*/ 46664 w 2251590"/>
                      <a:gd name="connsiteY1" fmla="*/ 686 h 595245"/>
                      <a:gd name="connsiteX2" fmla="*/ 1362578 w 2251590"/>
                      <a:gd name="connsiteY2" fmla="*/ 205773 h 595245"/>
                      <a:gd name="connsiteX3" fmla="*/ 2210768 w 2251590"/>
                      <a:gd name="connsiteY3" fmla="*/ 457470 h 595245"/>
                      <a:gd name="connsiteX4" fmla="*/ 57857 w 2251590"/>
                      <a:gd name="connsiteY4" fmla="*/ 589610 h 595245"/>
                      <a:gd name="connsiteX5" fmla="*/ 568619 w 2251590"/>
                      <a:gd name="connsiteY5" fmla="*/ 275942 h 595245"/>
                      <a:gd name="connsiteX0" fmla="*/ 568619 w 2242587"/>
                      <a:gd name="connsiteY0" fmla="*/ 318504 h 637807"/>
                      <a:gd name="connsiteX1" fmla="*/ 46664 w 2242587"/>
                      <a:gd name="connsiteY1" fmla="*/ 43248 h 637807"/>
                      <a:gd name="connsiteX2" fmla="*/ 1605365 w 2242587"/>
                      <a:gd name="connsiteY2" fmla="*/ 21347 h 637807"/>
                      <a:gd name="connsiteX3" fmla="*/ 1362578 w 2242587"/>
                      <a:gd name="connsiteY3" fmla="*/ 248335 h 637807"/>
                      <a:gd name="connsiteX4" fmla="*/ 2210768 w 2242587"/>
                      <a:gd name="connsiteY4" fmla="*/ 500032 h 637807"/>
                      <a:gd name="connsiteX5" fmla="*/ 57857 w 2242587"/>
                      <a:gd name="connsiteY5" fmla="*/ 632172 h 637807"/>
                      <a:gd name="connsiteX6" fmla="*/ 568619 w 2242587"/>
                      <a:gd name="connsiteY6" fmla="*/ 318504 h 637807"/>
                      <a:gd name="connsiteX0" fmla="*/ 568619 w 2292867"/>
                      <a:gd name="connsiteY0" fmla="*/ 318504 h 638251"/>
                      <a:gd name="connsiteX1" fmla="*/ 46664 w 2292867"/>
                      <a:gd name="connsiteY1" fmla="*/ 43248 h 638251"/>
                      <a:gd name="connsiteX2" fmla="*/ 1605365 w 2292867"/>
                      <a:gd name="connsiteY2" fmla="*/ 21347 h 638251"/>
                      <a:gd name="connsiteX3" fmla="*/ 1821597 w 2292867"/>
                      <a:gd name="connsiteY3" fmla="*/ 190197 h 638251"/>
                      <a:gd name="connsiteX4" fmla="*/ 2210768 w 2292867"/>
                      <a:gd name="connsiteY4" fmla="*/ 500032 h 638251"/>
                      <a:gd name="connsiteX5" fmla="*/ 57857 w 2292867"/>
                      <a:gd name="connsiteY5" fmla="*/ 632172 h 638251"/>
                      <a:gd name="connsiteX6" fmla="*/ 568619 w 2292867"/>
                      <a:gd name="connsiteY6" fmla="*/ 318504 h 638251"/>
                      <a:gd name="connsiteX0" fmla="*/ 22304 w 2521336"/>
                      <a:gd name="connsiteY0" fmla="*/ 308851 h 638270"/>
                      <a:gd name="connsiteX1" fmla="*/ 275133 w 2521336"/>
                      <a:gd name="connsiteY1" fmla="*/ 42792 h 638270"/>
                      <a:gd name="connsiteX2" fmla="*/ 1833834 w 2521336"/>
                      <a:gd name="connsiteY2" fmla="*/ 20891 h 638270"/>
                      <a:gd name="connsiteX3" fmla="*/ 2050066 w 2521336"/>
                      <a:gd name="connsiteY3" fmla="*/ 189741 h 638270"/>
                      <a:gd name="connsiteX4" fmla="*/ 2439237 w 2521336"/>
                      <a:gd name="connsiteY4" fmla="*/ 499576 h 638270"/>
                      <a:gd name="connsiteX5" fmla="*/ 286326 w 2521336"/>
                      <a:gd name="connsiteY5" fmla="*/ 631716 h 638270"/>
                      <a:gd name="connsiteX6" fmla="*/ 22304 w 2521336"/>
                      <a:gd name="connsiteY6" fmla="*/ 308851 h 638270"/>
                      <a:gd name="connsiteX0" fmla="*/ 81931 w 2588056"/>
                      <a:gd name="connsiteY0" fmla="*/ 308850 h 678412"/>
                      <a:gd name="connsiteX1" fmla="*/ 334760 w 2588056"/>
                      <a:gd name="connsiteY1" fmla="*/ 42791 h 678412"/>
                      <a:gd name="connsiteX2" fmla="*/ 1893461 w 2588056"/>
                      <a:gd name="connsiteY2" fmla="*/ 20890 h 678412"/>
                      <a:gd name="connsiteX3" fmla="*/ 2109693 w 2588056"/>
                      <a:gd name="connsiteY3" fmla="*/ 189740 h 678412"/>
                      <a:gd name="connsiteX4" fmla="*/ 2498864 w 2588056"/>
                      <a:gd name="connsiteY4" fmla="*/ 499575 h 678412"/>
                      <a:gd name="connsiteX5" fmla="*/ 235289 w 2588056"/>
                      <a:gd name="connsiteY5" fmla="*/ 673345 h 678412"/>
                      <a:gd name="connsiteX6" fmla="*/ 81931 w 2588056"/>
                      <a:gd name="connsiteY6" fmla="*/ 308850 h 678412"/>
                      <a:gd name="connsiteX0" fmla="*/ 3263 w 2826043"/>
                      <a:gd name="connsiteY0" fmla="*/ 180305 h 679163"/>
                      <a:gd name="connsiteX1" fmla="*/ 572747 w 2826043"/>
                      <a:gd name="connsiteY1" fmla="*/ 37521 h 679163"/>
                      <a:gd name="connsiteX2" fmla="*/ 2131448 w 2826043"/>
                      <a:gd name="connsiteY2" fmla="*/ 15620 h 679163"/>
                      <a:gd name="connsiteX3" fmla="*/ 2347680 w 2826043"/>
                      <a:gd name="connsiteY3" fmla="*/ 184470 h 679163"/>
                      <a:gd name="connsiteX4" fmla="*/ 2736851 w 2826043"/>
                      <a:gd name="connsiteY4" fmla="*/ 494305 h 679163"/>
                      <a:gd name="connsiteX5" fmla="*/ 473276 w 2826043"/>
                      <a:gd name="connsiteY5" fmla="*/ 668075 h 679163"/>
                      <a:gd name="connsiteX6" fmla="*/ 3263 w 2826043"/>
                      <a:gd name="connsiteY6" fmla="*/ 180305 h 679163"/>
                      <a:gd name="connsiteX0" fmla="*/ 51574 w 2874354"/>
                      <a:gd name="connsiteY0" fmla="*/ 180305 h 679163"/>
                      <a:gd name="connsiteX1" fmla="*/ 621058 w 2874354"/>
                      <a:gd name="connsiteY1" fmla="*/ 37521 h 679163"/>
                      <a:gd name="connsiteX2" fmla="*/ 2179759 w 2874354"/>
                      <a:gd name="connsiteY2" fmla="*/ 15620 h 679163"/>
                      <a:gd name="connsiteX3" fmla="*/ 2395991 w 2874354"/>
                      <a:gd name="connsiteY3" fmla="*/ 184470 h 679163"/>
                      <a:gd name="connsiteX4" fmla="*/ 2785162 w 2874354"/>
                      <a:gd name="connsiteY4" fmla="*/ 494305 h 679163"/>
                      <a:gd name="connsiteX5" fmla="*/ 521587 w 2874354"/>
                      <a:gd name="connsiteY5" fmla="*/ 668075 h 679163"/>
                      <a:gd name="connsiteX6" fmla="*/ 51574 w 2874354"/>
                      <a:gd name="connsiteY6" fmla="*/ 180305 h 679163"/>
                      <a:gd name="connsiteX0" fmla="*/ 7475 w 2830255"/>
                      <a:gd name="connsiteY0" fmla="*/ 180305 h 679163"/>
                      <a:gd name="connsiteX1" fmla="*/ 576959 w 2830255"/>
                      <a:gd name="connsiteY1" fmla="*/ 37521 h 679163"/>
                      <a:gd name="connsiteX2" fmla="*/ 2135660 w 2830255"/>
                      <a:gd name="connsiteY2" fmla="*/ 15620 h 679163"/>
                      <a:gd name="connsiteX3" fmla="*/ 2351892 w 2830255"/>
                      <a:gd name="connsiteY3" fmla="*/ 184470 h 679163"/>
                      <a:gd name="connsiteX4" fmla="*/ 2741063 w 2830255"/>
                      <a:gd name="connsiteY4" fmla="*/ 494305 h 679163"/>
                      <a:gd name="connsiteX5" fmla="*/ 477488 w 2830255"/>
                      <a:gd name="connsiteY5" fmla="*/ 668075 h 679163"/>
                      <a:gd name="connsiteX6" fmla="*/ 7475 w 2830255"/>
                      <a:gd name="connsiteY6" fmla="*/ 180305 h 679163"/>
                      <a:gd name="connsiteX0" fmla="*/ 9413 w 2749654"/>
                      <a:gd name="connsiteY0" fmla="*/ 175437 h 679247"/>
                      <a:gd name="connsiteX1" fmla="*/ 496358 w 2749654"/>
                      <a:gd name="connsiteY1" fmla="*/ 37353 h 679247"/>
                      <a:gd name="connsiteX2" fmla="*/ 2055059 w 2749654"/>
                      <a:gd name="connsiteY2" fmla="*/ 15452 h 679247"/>
                      <a:gd name="connsiteX3" fmla="*/ 2271291 w 2749654"/>
                      <a:gd name="connsiteY3" fmla="*/ 184302 h 679247"/>
                      <a:gd name="connsiteX4" fmla="*/ 2660462 w 2749654"/>
                      <a:gd name="connsiteY4" fmla="*/ 494137 h 679247"/>
                      <a:gd name="connsiteX5" fmla="*/ 396887 w 2749654"/>
                      <a:gd name="connsiteY5" fmla="*/ 667907 h 679247"/>
                      <a:gd name="connsiteX6" fmla="*/ 9413 w 2749654"/>
                      <a:gd name="connsiteY6" fmla="*/ 175437 h 679247"/>
                      <a:gd name="connsiteX0" fmla="*/ 35307 w 2585206"/>
                      <a:gd name="connsiteY0" fmla="*/ 188607 h 679027"/>
                      <a:gd name="connsiteX1" fmla="*/ 331910 w 2585206"/>
                      <a:gd name="connsiteY1" fmla="*/ 37811 h 679027"/>
                      <a:gd name="connsiteX2" fmla="*/ 1890611 w 2585206"/>
                      <a:gd name="connsiteY2" fmla="*/ 15910 h 679027"/>
                      <a:gd name="connsiteX3" fmla="*/ 2106843 w 2585206"/>
                      <a:gd name="connsiteY3" fmla="*/ 184760 h 679027"/>
                      <a:gd name="connsiteX4" fmla="*/ 2496014 w 2585206"/>
                      <a:gd name="connsiteY4" fmla="*/ 494595 h 679027"/>
                      <a:gd name="connsiteX5" fmla="*/ 232439 w 2585206"/>
                      <a:gd name="connsiteY5" fmla="*/ 668365 h 679027"/>
                      <a:gd name="connsiteX6" fmla="*/ 35307 w 2585206"/>
                      <a:gd name="connsiteY6" fmla="*/ 188607 h 679027"/>
                      <a:gd name="connsiteX0" fmla="*/ 35307 w 2585206"/>
                      <a:gd name="connsiteY0" fmla="*/ 188607 h 679027"/>
                      <a:gd name="connsiteX1" fmla="*/ 331910 w 2585206"/>
                      <a:gd name="connsiteY1" fmla="*/ 37811 h 679027"/>
                      <a:gd name="connsiteX2" fmla="*/ 1890611 w 2585206"/>
                      <a:gd name="connsiteY2" fmla="*/ 15910 h 679027"/>
                      <a:gd name="connsiteX3" fmla="*/ 2106843 w 2585206"/>
                      <a:gd name="connsiteY3" fmla="*/ 184760 h 679027"/>
                      <a:gd name="connsiteX4" fmla="*/ 2496014 w 2585206"/>
                      <a:gd name="connsiteY4" fmla="*/ 494595 h 679027"/>
                      <a:gd name="connsiteX5" fmla="*/ 232439 w 2585206"/>
                      <a:gd name="connsiteY5" fmla="*/ 668365 h 679027"/>
                      <a:gd name="connsiteX6" fmla="*/ 35307 w 2585206"/>
                      <a:gd name="connsiteY6" fmla="*/ 188607 h 679027"/>
                      <a:gd name="connsiteX0" fmla="*/ 21072 w 2570971"/>
                      <a:gd name="connsiteY0" fmla="*/ 188607 h 679027"/>
                      <a:gd name="connsiteX1" fmla="*/ 317675 w 2570971"/>
                      <a:gd name="connsiteY1" fmla="*/ 37811 h 679027"/>
                      <a:gd name="connsiteX2" fmla="*/ 1876376 w 2570971"/>
                      <a:gd name="connsiteY2" fmla="*/ 15910 h 679027"/>
                      <a:gd name="connsiteX3" fmla="*/ 2092608 w 2570971"/>
                      <a:gd name="connsiteY3" fmla="*/ 184760 h 679027"/>
                      <a:gd name="connsiteX4" fmla="*/ 2481779 w 2570971"/>
                      <a:gd name="connsiteY4" fmla="*/ 494595 h 679027"/>
                      <a:gd name="connsiteX5" fmla="*/ 218204 w 2570971"/>
                      <a:gd name="connsiteY5" fmla="*/ 668365 h 679027"/>
                      <a:gd name="connsiteX6" fmla="*/ 21072 w 2570971"/>
                      <a:gd name="connsiteY6" fmla="*/ 188607 h 679027"/>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1 w 2752529"/>
                      <a:gd name="connsiteY0" fmla="*/ 180228 h 679164"/>
                      <a:gd name="connsiteX1" fmla="*/ 499233 w 2752529"/>
                      <a:gd name="connsiteY1" fmla="*/ 37518 h 679164"/>
                      <a:gd name="connsiteX2" fmla="*/ 2057934 w 2752529"/>
                      <a:gd name="connsiteY2" fmla="*/ 15617 h 679164"/>
                      <a:gd name="connsiteX3" fmla="*/ 2274166 w 2752529"/>
                      <a:gd name="connsiteY3" fmla="*/ 184467 h 679164"/>
                      <a:gd name="connsiteX4" fmla="*/ 2663337 w 2752529"/>
                      <a:gd name="connsiteY4" fmla="*/ 494302 h 679164"/>
                      <a:gd name="connsiteX5" fmla="*/ 399762 w 2752529"/>
                      <a:gd name="connsiteY5" fmla="*/ 668072 h 679164"/>
                      <a:gd name="connsiteX6" fmla="*/ -1 w 2752529"/>
                      <a:gd name="connsiteY6" fmla="*/ 180228 h 679164"/>
                      <a:gd name="connsiteX0" fmla="*/ -1 w 2752529"/>
                      <a:gd name="connsiteY0" fmla="*/ 176188 h 675124"/>
                      <a:gd name="connsiteX1" fmla="*/ 611244 w 2752529"/>
                      <a:gd name="connsiteY1" fmla="*/ 54576 h 675124"/>
                      <a:gd name="connsiteX2" fmla="*/ 2057934 w 2752529"/>
                      <a:gd name="connsiteY2" fmla="*/ 11577 h 675124"/>
                      <a:gd name="connsiteX3" fmla="*/ 2274166 w 2752529"/>
                      <a:gd name="connsiteY3" fmla="*/ 180427 h 675124"/>
                      <a:gd name="connsiteX4" fmla="*/ 2663337 w 2752529"/>
                      <a:gd name="connsiteY4" fmla="*/ 490262 h 675124"/>
                      <a:gd name="connsiteX5" fmla="*/ 399762 w 2752529"/>
                      <a:gd name="connsiteY5" fmla="*/ 664032 h 675124"/>
                      <a:gd name="connsiteX6" fmla="*/ -1 w 2752529"/>
                      <a:gd name="connsiteY6" fmla="*/ 176188 h 675124"/>
                      <a:gd name="connsiteX0" fmla="*/ -1 w 2752529"/>
                      <a:gd name="connsiteY0" fmla="*/ 179930 h 678866"/>
                      <a:gd name="connsiteX1" fmla="*/ 1098361 w 2752529"/>
                      <a:gd name="connsiteY1" fmla="*/ 38425 h 678866"/>
                      <a:gd name="connsiteX2" fmla="*/ 2057934 w 2752529"/>
                      <a:gd name="connsiteY2" fmla="*/ 15319 h 678866"/>
                      <a:gd name="connsiteX3" fmla="*/ 2274166 w 2752529"/>
                      <a:gd name="connsiteY3" fmla="*/ 184169 h 678866"/>
                      <a:gd name="connsiteX4" fmla="*/ 2663337 w 2752529"/>
                      <a:gd name="connsiteY4" fmla="*/ 494004 h 678866"/>
                      <a:gd name="connsiteX5" fmla="*/ 399762 w 2752529"/>
                      <a:gd name="connsiteY5" fmla="*/ 667774 h 678866"/>
                      <a:gd name="connsiteX6" fmla="*/ -1 w 2752529"/>
                      <a:gd name="connsiteY6" fmla="*/ 179930 h 678866"/>
                      <a:gd name="connsiteX0" fmla="*/ -1 w 2649109"/>
                      <a:gd name="connsiteY0" fmla="*/ 179931 h 681624"/>
                      <a:gd name="connsiteX1" fmla="*/ 1098361 w 2649109"/>
                      <a:gd name="connsiteY1" fmla="*/ 38426 h 681624"/>
                      <a:gd name="connsiteX2" fmla="*/ 2057934 w 2649109"/>
                      <a:gd name="connsiteY2" fmla="*/ 15320 h 681624"/>
                      <a:gd name="connsiteX3" fmla="*/ 2274166 w 2649109"/>
                      <a:gd name="connsiteY3" fmla="*/ 184170 h 681624"/>
                      <a:gd name="connsiteX4" fmla="*/ 2548125 w 2649109"/>
                      <a:gd name="connsiteY4" fmla="*/ 516267 h 681624"/>
                      <a:gd name="connsiteX5" fmla="*/ 399762 w 2649109"/>
                      <a:gd name="connsiteY5" fmla="*/ 667775 h 681624"/>
                      <a:gd name="connsiteX6" fmla="*/ -1 w 2649109"/>
                      <a:gd name="connsiteY6" fmla="*/ 179931 h 681624"/>
                      <a:gd name="connsiteX0" fmla="*/ -1 w 2625485"/>
                      <a:gd name="connsiteY0" fmla="*/ 179931 h 683254"/>
                      <a:gd name="connsiteX1" fmla="*/ 1098361 w 2625485"/>
                      <a:gd name="connsiteY1" fmla="*/ 38426 h 683254"/>
                      <a:gd name="connsiteX2" fmla="*/ 2057934 w 2625485"/>
                      <a:gd name="connsiteY2" fmla="*/ 15320 h 683254"/>
                      <a:gd name="connsiteX3" fmla="*/ 2274166 w 2625485"/>
                      <a:gd name="connsiteY3" fmla="*/ 184170 h 683254"/>
                      <a:gd name="connsiteX4" fmla="*/ 2548125 w 2625485"/>
                      <a:gd name="connsiteY4" fmla="*/ 516267 h 683254"/>
                      <a:gd name="connsiteX5" fmla="*/ 399762 w 2625485"/>
                      <a:gd name="connsiteY5" fmla="*/ 667775 h 683254"/>
                      <a:gd name="connsiteX6" fmla="*/ -1 w 2625485"/>
                      <a:gd name="connsiteY6" fmla="*/ 179931 h 683254"/>
                      <a:gd name="connsiteX0" fmla="*/ -1 w 2677901"/>
                      <a:gd name="connsiteY0" fmla="*/ 179931 h 683990"/>
                      <a:gd name="connsiteX1" fmla="*/ 1098361 w 2677901"/>
                      <a:gd name="connsiteY1" fmla="*/ 38426 h 683990"/>
                      <a:gd name="connsiteX2" fmla="*/ 2057934 w 2677901"/>
                      <a:gd name="connsiteY2" fmla="*/ 15320 h 683990"/>
                      <a:gd name="connsiteX3" fmla="*/ 2274166 w 2677901"/>
                      <a:gd name="connsiteY3" fmla="*/ 184170 h 683990"/>
                      <a:gd name="connsiteX4" fmla="*/ 2606067 w 2677901"/>
                      <a:gd name="connsiteY4" fmla="*/ 520817 h 683990"/>
                      <a:gd name="connsiteX5" fmla="*/ 399762 w 2677901"/>
                      <a:gd name="connsiteY5" fmla="*/ 667775 h 683990"/>
                      <a:gd name="connsiteX6" fmla="*/ -1 w 2677901"/>
                      <a:gd name="connsiteY6" fmla="*/ 179931 h 683990"/>
                      <a:gd name="connsiteX0" fmla="*/ -1 w 2677901"/>
                      <a:gd name="connsiteY0" fmla="*/ 179931 h 683990"/>
                      <a:gd name="connsiteX1" fmla="*/ 1098361 w 2677901"/>
                      <a:gd name="connsiteY1" fmla="*/ 38426 h 683990"/>
                      <a:gd name="connsiteX2" fmla="*/ 2057934 w 2677901"/>
                      <a:gd name="connsiteY2" fmla="*/ 15320 h 683990"/>
                      <a:gd name="connsiteX3" fmla="*/ 2274166 w 2677901"/>
                      <a:gd name="connsiteY3" fmla="*/ 184170 h 683990"/>
                      <a:gd name="connsiteX4" fmla="*/ 2606067 w 2677901"/>
                      <a:gd name="connsiteY4" fmla="*/ 520817 h 683990"/>
                      <a:gd name="connsiteX5" fmla="*/ 399762 w 2677901"/>
                      <a:gd name="connsiteY5" fmla="*/ 667775 h 683990"/>
                      <a:gd name="connsiteX6" fmla="*/ -1 w 2677901"/>
                      <a:gd name="connsiteY6" fmla="*/ 179931 h 683990"/>
                      <a:gd name="connsiteX0" fmla="*/ -1 w 2677901"/>
                      <a:gd name="connsiteY0" fmla="*/ 203168 h 707227"/>
                      <a:gd name="connsiteX1" fmla="*/ 1098361 w 2677901"/>
                      <a:gd name="connsiteY1" fmla="*/ 61663 h 707227"/>
                      <a:gd name="connsiteX2" fmla="*/ 2057934 w 2677901"/>
                      <a:gd name="connsiteY2" fmla="*/ 38557 h 707227"/>
                      <a:gd name="connsiteX3" fmla="*/ 2274166 w 2677901"/>
                      <a:gd name="connsiteY3" fmla="*/ 207407 h 707227"/>
                      <a:gd name="connsiteX4" fmla="*/ 2606067 w 2677901"/>
                      <a:gd name="connsiteY4" fmla="*/ 544054 h 707227"/>
                      <a:gd name="connsiteX5" fmla="*/ 399762 w 2677901"/>
                      <a:gd name="connsiteY5" fmla="*/ 691012 h 707227"/>
                      <a:gd name="connsiteX6" fmla="*/ -1 w 2677901"/>
                      <a:gd name="connsiteY6" fmla="*/ 203168 h 707227"/>
                      <a:gd name="connsiteX0" fmla="*/ -1 w 2677772"/>
                      <a:gd name="connsiteY0" fmla="*/ 209765 h 713824"/>
                      <a:gd name="connsiteX1" fmla="*/ 1098361 w 2677772"/>
                      <a:gd name="connsiteY1" fmla="*/ 68260 h 713824"/>
                      <a:gd name="connsiteX2" fmla="*/ 2066019 w 2677772"/>
                      <a:gd name="connsiteY2" fmla="*/ 36844 h 713824"/>
                      <a:gd name="connsiteX3" fmla="*/ 2274166 w 2677772"/>
                      <a:gd name="connsiteY3" fmla="*/ 214004 h 713824"/>
                      <a:gd name="connsiteX4" fmla="*/ 2606067 w 2677772"/>
                      <a:gd name="connsiteY4" fmla="*/ 550651 h 713824"/>
                      <a:gd name="connsiteX5" fmla="*/ 399762 w 2677772"/>
                      <a:gd name="connsiteY5" fmla="*/ 697609 h 713824"/>
                      <a:gd name="connsiteX6" fmla="*/ -1 w 2677772"/>
                      <a:gd name="connsiteY6" fmla="*/ 209765 h 713824"/>
                      <a:gd name="connsiteX0" fmla="*/ -1 w 2677772"/>
                      <a:gd name="connsiteY0" fmla="*/ 209765 h 713824"/>
                      <a:gd name="connsiteX1" fmla="*/ 1098361 w 2677772"/>
                      <a:gd name="connsiteY1" fmla="*/ 68260 h 713824"/>
                      <a:gd name="connsiteX2" fmla="*/ 2066019 w 2677772"/>
                      <a:gd name="connsiteY2" fmla="*/ 36844 h 713824"/>
                      <a:gd name="connsiteX3" fmla="*/ 2274166 w 2677772"/>
                      <a:gd name="connsiteY3" fmla="*/ 214004 h 713824"/>
                      <a:gd name="connsiteX4" fmla="*/ 2606067 w 2677772"/>
                      <a:gd name="connsiteY4" fmla="*/ 550651 h 713824"/>
                      <a:gd name="connsiteX5" fmla="*/ 399762 w 2677772"/>
                      <a:gd name="connsiteY5" fmla="*/ 697609 h 713824"/>
                      <a:gd name="connsiteX6" fmla="*/ -1 w 2677772"/>
                      <a:gd name="connsiteY6" fmla="*/ 209765 h 713824"/>
                      <a:gd name="connsiteX0" fmla="*/ -1 w 2718534"/>
                      <a:gd name="connsiteY0" fmla="*/ 236517 h 713069"/>
                      <a:gd name="connsiteX1" fmla="*/ 1139123 w 2718534"/>
                      <a:gd name="connsiteY1" fmla="*/ 69139 h 713069"/>
                      <a:gd name="connsiteX2" fmla="*/ 2106781 w 2718534"/>
                      <a:gd name="connsiteY2" fmla="*/ 37723 h 713069"/>
                      <a:gd name="connsiteX3" fmla="*/ 2314928 w 2718534"/>
                      <a:gd name="connsiteY3" fmla="*/ 214883 h 713069"/>
                      <a:gd name="connsiteX4" fmla="*/ 2646829 w 2718534"/>
                      <a:gd name="connsiteY4" fmla="*/ 551530 h 713069"/>
                      <a:gd name="connsiteX5" fmla="*/ 440524 w 2718534"/>
                      <a:gd name="connsiteY5" fmla="*/ 698488 h 713069"/>
                      <a:gd name="connsiteX6" fmla="*/ -1 w 2718534"/>
                      <a:gd name="connsiteY6" fmla="*/ 236517 h 713069"/>
                      <a:gd name="connsiteX0" fmla="*/ -1 w 2718534"/>
                      <a:gd name="connsiteY0" fmla="*/ 236517 h 713069"/>
                      <a:gd name="connsiteX1" fmla="*/ 1139123 w 2718534"/>
                      <a:gd name="connsiteY1" fmla="*/ 69139 h 713069"/>
                      <a:gd name="connsiteX2" fmla="*/ 2106781 w 2718534"/>
                      <a:gd name="connsiteY2" fmla="*/ 37723 h 713069"/>
                      <a:gd name="connsiteX3" fmla="*/ 2314928 w 2718534"/>
                      <a:gd name="connsiteY3" fmla="*/ 214883 h 713069"/>
                      <a:gd name="connsiteX4" fmla="*/ 2646829 w 2718534"/>
                      <a:gd name="connsiteY4" fmla="*/ 551530 h 713069"/>
                      <a:gd name="connsiteX5" fmla="*/ 440524 w 2718534"/>
                      <a:gd name="connsiteY5" fmla="*/ 698488 h 713069"/>
                      <a:gd name="connsiteX6" fmla="*/ -1 w 2718534"/>
                      <a:gd name="connsiteY6" fmla="*/ 236517 h 713069"/>
                      <a:gd name="connsiteX0" fmla="*/ -1 w 2680230"/>
                      <a:gd name="connsiteY0" fmla="*/ 236517 h 736911"/>
                      <a:gd name="connsiteX1" fmla="*/ 1139123 w 2680230"/>
                      <a:gd name="connsiteY1" fmla="*/ 69139 h 736911"/>
                      <a:gd name="connsiteX2" fmla="*/ 2106781 w 2680230"/>
                      <a:gd name="connsiteY2" fmla="*/ 37723 h 736911"/>
                      <a:gd name="connsiteX3" fmla="*/ 2314928 w 2680230"/>
                      <a:gd name="connsiteY3" fmla="*/ 214883 h 736911"/>
                      <a:gd name="connsiteX4" fmla="*/ 2646829 w 2680230"/>
                      <a:gd name="connsiteY4" fmla="*/ 551530 h 736911"/>
                      <a:gd name="connsiteX5" fmla="*/ 1422897 w 2680230"/>
                      <a:gd name="connsiteY5" fmla="*/ 693687 h 736911"/>
                      <a:gd name="connsiteX6" fmla="*/ 440524 w 2680230"/>
                      <a:gd name="connsiteY6" fmla="*/ 698488 h 736911"/>
                      <a:gd name="connsiteX7" fmla="*/ -1 w 2680230"/>
                      <a:gd name="connsiteY7" fmla="*/ 236517 h 736911"/>
                      <a:gd name="connsiteX0" fmla="*/ -1 w 2681405"/>
                      <a:gd name="connsiteY0" fmla="*/ 236517 h 730450"/>
                      <a:gd name="connsiteX1" fmla="*/ 1139123 w 2681405"/>
                      <a:gd name="connsiteY1" fmla="*/ 69139 h 730450"/>
                      <a:gd name="connsiteX2" fmla="*/ 2106781 w 2681405"/>
                      <a:gd name="connsiteY2" fmla="*/ 37723 h 730450"/>
                      <a:gd name="connsiteX3" fmla="*/ 2314928 w 2681405"/>
                      <a:gd name="connsiteY3" fmla="*/ 214883 h 730450"/>
                      <a:gd name="connsiteX4" fmla="*/ 2646829 w 2681405"/>
                      <a:gd name="connsiteY4" fmla="*/ 551530 h 730450"/>
                      <a:gd name="connsiteX5" fmla="*/ 1401843 w 2681405"/>
                      <a:gd name="connsiteY5" fmla="*/ 675260 h 730450"/>
                      <a:gd name="connsiteX6" fmla="*/ 440524 w 2681405"/>
                      <a:gd name="connsiteY6" fmla="*/ 698488 h 730450"/>
                      <a:gd name="connsiteX7" fmla="*/ -1 w 2681405"/>
                      <a:gd name="connsiteY7" fmla="*/ 236517 h 730450"/>
                      <a:gd name="connsiteX0" fmla="*/ -1 w 2682156"/>
                      <a:gd name="connsiteY0" fmla="*/ 236517 h 719682"/>
                      <a:gd name="connsiteX1" fmla="*/ 1139123 w 2682156"/>
                      <a:gd name="connsiteY1" fmla="*/ 69139 h 719682"/>
                      <a:gd name="connsiteX2" fmla="*/ 2106781 w 2682156"/>
                      <a:gd name="connsiteY2" fmla="*/ 37723 h 719682"/>
                      <a:gd name="connsiteX3" fmla="*/ 2314928 w 2682156"/>
                      <a:gd name="connsiteY3" fmla="*/ 214883 h 719682"/>
                      <a:gd name="connsiteX4" fmla="*/ 2646829 w 2682156"/>
                      <a:gd name="connsiteY4" fmla="*/ 551530 h 719682"/>
                      <a:gd name="connsiteX5" fmla="*/ 1388535 w 2682156"/>
                      <a:gd name="connsiteY5" fmla="*/ 632840 h 719682"/>
                      <a:gd name="connsiteX6" fmla="*/ 440524 w 2682156"/>
                      <a:gd name="connsiteY6" fmla="*/ 698488 h 719682"/>
                      <a:gd name="connsiteX7" fmla="*/ -1 w 2682156"/>
                      <a:gd name="connsiteY7" fmla="*/ 236517 h 719682"/>
                      <a:gd name="connsiteX0" fmla="*/ -1 w 2682156"/>
                      <a:gd name="connsiteY0" fmla="*/ 236517 h 736992"/>
                      <a:gd name="connsiteX1" fmla="*/ 1139123 w 2682156"/>
                      <a:gd name="connsiteY1" fmla="*/ 69139 h 736992"/>
                      <a:gd name="connsiteX2" fmla="*/ 2106781 w 2682156"/>
                      <a:gd name="connsiteY2" fmla="*/ 37723 h 736992"/>
                      <a:gd name="connsiteX3" fmla="*/ 2314928 w 2682156"/>
                      <a:gd name="connsiteY3" fmla="*/ 214883 h 736992"/>
                      <a:gd name="connsiteX4" fmla="*/ 2646829 w 2682156"/>
                      <a:gd name="connsiteY4" fmla="*/ 551530 h 736992"/>
                      <a:gd name="connsiteX5" fmla="*/ 1388535 w 2682156"/>
                      <a:gd name="connsiteY5" fmla="*/ 632840 h 736992"/>
                      <a:gd name="connsiteX6" fmla="*/ 440524 w 2682156"/>
                      <a:gd name="connsiteY6" fmla="*/ 698488 h 736992"/>
                      <a:gd name="connsiteX7" fmla="*/ -1 w 2682156"/>
                      <a:gd name="connsiteY7" fmla="*/ 236517 h 73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2156" h="736992">
                        <a:moveTo>
                          <a:pt x="-1" y="236517"/>
                        </a:moveTo>
                        <a:cubicBezTo>
                          <a:pt x="81937" y="96297"/>
                          <a:pt x="787993" y="102271"/>
                          <a:pt x="1139123" y="69139"/>
                        </a:cubicBezTo>
                        <a:cubicBezTo>
                          <a:pt x="1490253" y="36007"/>
                          <a:pt x="1634306" y="-48769"/>
                          <a:pt x="2106781" y="37723"/>
                        </a:cubicBezTo>
                        <a:cubicBezTo>
                          <a:pt x="2487628" y="90181"/>
                          <a:pt x="2224920" y="129249"/>
                          <a:pt x="2314928" y="214883"/>
                        </a:cubicBezTo>
                        <a:cubicBezTo>
                          <a:pt x="2404936" y="300518"/>
                          <a:pt x="2801228" y="481871"/>
                          <a:pt x="2646829" y="551530"/>
                        </a:cubicBezTo>
                        <a:cubicBezTo>
                          <a:pt x="2492430" y="621189"/>
                          <a:pt x="1756252" y="608347"/>
                          <a:pt x="1388535" y="632840"/>
                        </a:cubicBezTo>
                        <a:cubicBezTo>
                          <a:pt x="1020818" y="657333"/>
                          <a:pt x="912475" y="805798"/>
                          <a:pt x="440524" y="698488"/>
                        </a:cubicBezTo>
                        <a:cubicBezTo>
                          <a:pt x="-31427" y="591178"/>
                          <a:pt x="672979" y="514303"/>
                          <a:pt x="-1" y="2365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p:cNvGrpSpPr/>
                <p:nvPr/>
              </p:nvGrpSpPr>
              <p:grpSpPr>
                <a:xfrm rot="19033755">
                  <a:off x="517594" y="3499877"/>
                  <a:ext cx="418328" cy="435074"/>
                  <a:chOff x="4480896" y="4060318"/>
                  <a:chExt cx="858649" cy="893023"/>
                </a:xfrm>
                <a:grpFill/>
              </p:grpSpPr>
              <p:sp>
                <p:nvSpPr>
                  <p:cNvPr id="37" name="Oval 4"/>
                  <p:cNvSpPr/>
                  <p:nvPr/>
                </p:nvSpPr>
                <p:spPr>
                  <a:xfrm rot="6371376">
                    <a:off x="4962169" y="4308707"/>
                    <a:ext cx="420146" cy="334607"/>
                  </a:xfrm>
                  <a:custGeom>
                    <a:avLst/>
                    <a:gdLst>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492570"/>
                      <a:gd name="connsiteY0" fmla="*/ 533400 h 1066800"/>
                      <a:gd name="connsiteX1" fmla="*/ 685800 w 1492570"/>
                      <a:gd name="connsiteY1" fmla="*/ 0 h 1066800"/>
                      <a:gd name="connsiteX2" fmla="*/ 1371600 w 1492570"/>
                      <a:gd name="connsiteY2" fmla="*/ 533400 h 1066800"/>
                      <a:gd name="connsiteX3" fmla="*/ 685800 w 1492570"/>
                      <a:gd name="connsiteY3" fmla="*/ 1066800 h 1066800"/>
                      <a:gd name="connsiteX4" fmla="*/ 0 w 1492570"/>
                      <a:gd name="connsiteY4" fmla="*/ 533400 h 1066800"/>
                      <a:gd name="connsiteX0" fmla="*/ 0 w 1486433"/>
                      <a:gd name="connsiteY0" fmla="*/ 533961 h 1068185"/>
                      <a:gd name="connsiteX1" fmla="*/ 685800 w 1486433"/>
                      <a:gd name="connsiteY1" fmla="*/ 561 h 1068185"/>
                      <a:gd name="connsiteX2" fmla="*/ 1380226 w 1486433"/>
                      <a:gd name="connsiteY2" fmla="*/ 430444 h 1068185"/>
                      <a:gd name="connsiteX3" fmla="*/ 685800 w 1486433"/>
                      <a:gd name="connsiteY3" fmla="*/ 1067361 h 1068185"/>
                      <a:gd name="connsiteX4" fmla="*/ 0 w 1486433"/>
                      <a:gd name="connsiteY4" fmla="*/ 533961 h 1068185"/>
                      <a:gd name="connsiteX0" fmla="*/ 136262 w 1622695"/>
                      <a:gd name="connsiteY0" fmla="*/ 533961 h 1067877"/>
                      <a:gd name="connsiteX1" fmla="*/ 822062 w 1622695"/>
                      <a:gd name="connsiteY1" fmla="*/ 561 h 1067877"/>
                      <a:gd name="connsiteX2" fmla="*/ 1516488 w 1622695"/>
                      <a:gd name="connsiteY2" fmla="*/ 430444 h 1067877"/>
                      <a:gd name="connsiteX3" fmla="*/ 822062 w 1622695"/>
                      <a:gd name="connsiteY3" fmla="*/ 1067361 h 1067877"/>
                      <a:gd name="connsiteX4" fmla="*/ 136262 w 1622695"/>
                      <a:gd name="connsiteY4" fmla="*/ 533961 h 1067877"/>
                      <a:gd name="connsiteX0" fmla="*/ 119863 w 1606296"/>
                      <a:gd name="connsiteY0" fmla="*/ 533961 h 1068185"/>
                      <a:gd name="connsiteX1" fmla="*/ 805663 w 1606296"/>
                      <a:gd name="connsiteY1" fmla="*/ 561 h 1068185"/>
                      <a:gd name="connsiteX2" fmla="*/ 1500089 w 1606296"/>
                      <a:gd name="connsiteY2" fmla="*/ 430444 h 1068185"/>
                      <a:gd name="connsiteX3" fmla="*/ 805663 w 1606296"/>
                      <a:gd name="connsiteY3" fmla="*/ 1067361 h 1068185"/>
                      <a:gd name="connsiteX4" fmla="*/ 119863 w 1606296"/>
                      <a:gd name="connsiteY4" fmla="*/ 533961 h 1068185"/>
                      <a:gd name="connsiteX0" fmla="*/ 91252 w 1577685"/>
                      <a:gd name="connsiteY0" fmla="*/ 533961 h 1067839"/>
                      <a:gd name="connsiteX1" fmla="*/ 777052 w 1577685"/>
                      <a:gd name="connsiteY1" fmla="*/ 561 h 1067839"/>
                      <a:gd name="connsiteX2" fmla="*/ 1471478 w 1577685"/>
                      <a:gd name="connsiteY2" fmla="*/ 430444 h 1067839"/>
                      <a:gd name="connsiteX3" fmla="*/ 777052 w 1577685"/>
                      <a:gd name="connsiteY3" fmla="*/ 1067361 h 1067839"/>
                      <a:gd name="connsiteX4" fmla="*/ 91252 w 1577685"/>
                      <a:gd name="connsiteY4" fmla="*/ 533961 h 1067839"/>
                      <a:gd name="connsiteX0" fmla="*/ 97023 w 1504750"/>
                      <a:gd name="connsiteY0" fmla="*/ 395458 h 1066948"/>
                      <a:gd name="connsiteX1" fmla="*/ 705185 w 1504750"/>
                      <a:gd name="connsiteY1" fmla="*/ 81 h 1066948"/>
                      <a:gd name="connsiteX2" fmla="*/ 1399611 w 1504750"/>
                      <a:gd name="connsiteY2" fmla="*/ 429964 h 1066948"/>
                      <a:gd name="connsiteX3" fmla="*/ 705185 w 1504750"/>
                      <a:gd name="connsiteY3" fmla="*/ 1066881 h 1066948"/>
                      <a:gd name="connsiteX4" fmla="*/ 97023 w 1504750"/>
                      <a:gd name="connsiteY4" fmla="*/ 395458 h 1066948"/>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6035 w 1427265"/>
                      <a:gd name="connsiteY0" fmla="*/ 395377 h 1066800"/>
                      <a:gd name="connsiteX1" fmla="*/ 704197 w 1427265"/>
                      <a:gd name="connsiteY1" fmla="*/ 0 h 1066800"/>
                      <a:gd name="connsiteX2" fmla="*/ 1329611 w 1427265"/>
                      <a:gd name="connsiteY2" fmla="*/ 395377 h 1066800"/>
                      <a:gd name="connsiteX3" fmla="*/ 704197 w 1427265"/>
                      <a:gd name="connsiteY3" fmla="*/ 1066800 h 1066800"/>
                      <a:gd name="connsiteX4" fmla="*/ 96035 w 1427265"/>
                      <a:gd name="connsiteY4" fmla="*/ 395377 h 1066800"/>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234672"/>
                      <a:gd name="connsiteY0" fmla="*/ 395377 h 409787"/>
                      <a:gd name="connsiteX1" fmla="*/ 608178 w 1234672"/>
                      <a:gd name="connsiteY1" fmla="*/ 0 h 409787"/>
                      <a:gd name="connsiteX2" fmla="*/ 1233592 w 1234672"/>
                      <a:gd name="connsiteY2" fmla="*/ 395377 h 409787"/>
                      <a:gd name="connsiteX3" fmla="*/ 625431 w 1234672"/>
                      <a:gd name="connsiteY3" fmla="*/ 255917 h 409787"/>
                      <a:gd name="connsiteX4" fmla="*/ 16 w 1234672"/>
                      <a:gd name="connsiteY4" fmla="*/ 395377 h 409787"/>
                      <a:gd name="connsiteX0" fmla="*/ 6278 w 1240934"/>
                      <a:gd name="connsiteY0" fmla="*/ 395377 h 414831"/>
                      <a:gd name="connsiteX1" fmla="*/ 614440 w 1240934"/>
                      <a:gd name="connsiteY1" fmla="*/ 0 h 414831"/>
                      <a:gd name="connsiteX2" fmla="*/ 1239854 w 1240934"/>
                      <a:gd name="connsiteY2" fmla="*/ 395377 h 414831"/>
                      <a:gd name="connsiteX3" fmla="*/ 631693 w 1240934"/>
                      <a:gd name="connsiteY3" fmla="*/ 255917 h 414831"/>
                      <a:gd name="connsiteX4" fmla="*/ 317406 w 1240934"/>
                      <a:gd name="connsiteY4" fmla="*/ 344066 h 414831"/>
                      <a:gd name="connsiteX5" fmla="*/ 6278 w 1240934"/>
                      <a:gd name="connsiteY5" fmla="*/ 395377 h 414831"/>
                      <a:gd name="connsiteX0" fmla="*/ 43 w 1234699"/>
                      <a:gd name="connsiteY0" fmla="*/ 395377 h 739943"/>
                      <a:gd name="connsiteX1" fmla="*/ 608205 w 1234699"/>
                      <a:gd name="connsiteY1" fmla="*/ 0 h 739943"/>
                      <a:gd name="connsiteX2" fmla="*/ 1233619 w 1234699"/>
                      <a:gd name="connsiteY2" fmla="*/ 395377 h 739943"/>
                      <a:gd name="connsiteX3" fmla="*/ 625458 w 1234699"/>
                      <a:gd name="connsiteY3" fmla="*/ 255917 h 739943"/>
                      <a:gd name="connsiteX4" fmla="*/ 576449 w 1234699"/>
                      <a:gd name="connsiteY4" fmla="*/ 738389 h 739943"/>
                      <a:gd name="connsiteX5" fmla="*/ 43 w 1234699"/>
                      <a:gd name="connsiteY5" fmla="*/ 395377 h 739943"/>
                      <a:gd name="connsiteX0" fmla="*/ 43 w 1234699"/>
                      <a:gd name="connsiteY0" fmla="*/ 395377 h 1234144"/>
                      <a:gd name="connsiteX1" fmla="*/ 608205 w 1234699"/>
                      <a:gd name="connsiteY1" fmla="*/ 0 h 1234144"/>
                      <a:gd name="connsiteX2" fmla="*/ 1233619 w 1234699"/>
                      <a:gd name="connsiteY2" fmla="*/ 395377 h 1234144"/>
                      <a:gd name="connsiteX3" fmla="*/ 957055 w 1234699"/>
                      <a:gd name="connsiteY3" fmla="*/ 1230127 h 1234144"/>
                      <a:gd name="connsiteX4" fmla="*/ 576449 w 1234699"/>
                      <a:gd name="connsiteY4" fmla="*/ 738389 h 1234144"/>
                      <a:gd name="connsiteX5" fmla="*/ 43 w 1234699"/>
                      <a:gd name="connsiteY5" fmla="*/ 395377 h 1234144"/>
                      <a:gd name="connsiteX0" fmla="*/ 1 w 1234657"/>
                      <a:gd name="connsiteY0" fmla="*/ 395377 h 1230127"/>
                      <a:gd name="connsiteX1" fmla="*/ 608163 w 1234657"/>
                      <a:gd name="connsiteY1" fmla="*/ 0 h 1230127"/>
                      <a:gd name="connsiteX2" fmla="*/ 1233577 w 1234657"/>
                      <a:gd name="connsiteY2" fmla="*/ 395377 h 1230127"/>
                      <a:gd name="connsiteX3" fmla="*/ 957013 w 1234657"/>
                      <a:gd name="connsiteY3" fmla="*/ 1230127 h 1230127"/>
                      <a:gd name="connsiteX4" fmla="*/ 609570 w 1234657"/>
                      <a:gd name="connsiteY4" fmla="*/ 390456 h 1230127"/>
                      <a:gd name="connsiteX5" fmla="*/ 1 w 1234657"/>
                      <a:gd name="connsiteY5" fmla="*/ 395377 h 1230127"/>
                      <a:gd name="connsiteX0" fmla="*/ 1 w 1251890"/>
                      <a:gd name="connsiteY0" fmla="*/ 395377 h 1237254"/>
                      <a:gd name="connsiteX1" fmla="*/ 608163 w 1251890"/>
                      <a:gd name="connsiteY1" fmla="*/ 0 h 1237254"/>
                      <a:gd name="connsiteX2" fmla="*/ 1233577 w 1251890"/>
                      <a:gd name="connsiteY2" fmla="*/ 395377 h 1237254"/>
                      <a:gd name="connsiteX3" fmla="*/ 1073809 w 1251890"/>
                      <a:gd name="connsiteY3" fmla="*/ 773182 h 1237254"/>
                      <a:gd name="connsiteX4" fmla="*/ 957013 w 1251890"/>
                      <a:gd name="connsiteY4" fmla="*/ 1230127 h 1237254"/>
                      <a:gd name="connsiteX5" fmla="*/ 609570 w 1251890"/>
                      <a:gd name="connsiteY5" fmla="*/ 390456 h 1237254"/>
                      <a:gd name="connsiteX6" fmla="*/ 1 w 1251890"/>
                      <a:gd name="connsiteY6" fmla="*/ 395377 h 1237254"/>
                      <a:gd name="connsiteX0" fmla="*/ 1 w 1245528"/>
                      <a:gd name="connsiteY0" fmla="*/ 395377 h 1230233"/>
                      <a:gd name="connsiteX1" fmla="*/ 608163 w 1245528"/>
                      <a:gd name="connsiteY1" fmla="*/ 0 h 1230233"/>
                      <a:gd name="connsiteX2" fmla="*/ 1233577 w 1245528"/>
                      <a:gd name="connsiteY2" fmla="*/ 395377 h 1230233"/>
                      <a:gd name="connsiteX3" fmla="*/ 941168 w 1245528"/>
                      <a:gd name="connsiteY3" fmla="*/ 448445 h 1230233"/>
                      <a:gd name="connsiteX4" fmla="*/ 957013 w 1245528"/>
                      <a:gd name="connsiteY4" fmla="*/ 1230127 h 1230233"/>
                      <a:gd name="connsiteX5" fmla="*/ 609570 w 1245528"/>
                      <a:gd name="connsiteY5" fmla="*/ 390456 h 1230233"/>
                      <a:gd name="connsiteX6" fmla="*/ 1 w 1245528"/>
                      <a:gd name="connsiteY6" fmla="*/ 395377 h 1230233"/>
                      <a:gd name="connsiteX0" fmla="*/ 1 w 1245532"/>
                      <a:gd name="connsiteY0" fmla="*/ 395377 h 1033116"/>
                      <a:gd name="connsiteX1" fmla="*/ 608163 w 1245532"/>
                      <a:gd name="connsiteY1" fmla="*/ 0 h 1033116"/>
                      <a:gd name="connsiteX2" fmla="*/ 1233577 w 1245532"/>
                      <a:gd name="connsiteY2" fmla="*/ 395377 h 1033116"/>
                      <a:gd name="connsiteX3" fmla="*/ 941168 w 1245532"/>
                      <a:gd name="connsiteY3" fmla="*/ 448445 h 1033116"/>
                      <a:gd name="connsiteX4" fmla="*/ 658573 w 1245532"/>
                      <a:gd name="connsiteY4" fmla="*/ 1032965 h 1033116"/>
                      <a:gd name="connsiteX5" fmla="*/ 609570 w 1245532"/>
                      <a:gd name="connsiteY5" fmla="*/ 390456 h 1033116"/>
                      <a:gd name="connsiteX6" fmla="*/ 1 w 1245532"/>
                      <a:gd name="connsiteY6" fmla="*/ 395377 h 1033116"/>
                      <a:gd name="connsiteX0" fmla="*/ 3265 w 1248792"/>
                      <a:gd name="connsiteY0" fmla="*/ 395377 h 1033062"/>
                      <a:gd name="connsiteX1" fmla="*/ 611427 w 1248792"/>
                      <a:gd name="connsiteY1" fmla="*/ 0 h 1033062"/>
                      <a:gd name="connsiteX2" fmla="*/ 1236841 w 1248792"/>
                      <a:gd name="connsiteY2" fmla="*/ 395377 h 1033062"/>
                      <a:gd name="connsiteX3" fmla="*/ 944432 w 1248792"/>
                      <a:gd name="connsiteY3" fmla="*/ 448445 h 1033062"/>
                      <a:gd name="connsiteX4" fmla="*/ 661837 w 1248792"/>
                      <a:gd name="connsiteY4" fmla="*/ 1032965 h 1033062"/>
                      <a:gd name="connsiteX5" fmla="*/ 380718 w 1248792"/>
                      <a:gd name="connsiteY5" fmla="*/ 402053 h 1033062"/>
                      <a:gd name="connsiteX6" fmla="*/ 3265 w 1248792"/>
                      <a:gd name="connsiteY6" fmla="*/ 395377 h 1033062"/>
                      <a:gd name="connsiteX0" fmla="*/ 3265 w 1245698"/>
                      <a:gd name="connsiteY0" fmla="*/ 395377 h 1032988"/>
                      <a:gd name="connsiteX1" fmla="*/ 611427 w 1245698"/>
                      <a:gd name="connsiteY1" fmla="*/ 0 h 1032988"/>
                      <a:gd name="connsiteX2" fmla="*/ 1236841 w 1245698"/>
                      <a:gd name="connsiteY2" fmla="*/ 395377 h 1032988"/>
                      <a:gd name="connsiteX3" fmla="*/ 811791 w 1245698"/>
                      <a:gd name="connsiteY3" fmla="*/ 425250 h 1032988"/>
                      <a:gd name="connsiteX4" fmla="*/ 661837 w 1245698"/>
                      <a:gd name="connsiteY4" fmla="*/ 1032965 h 1032988"/>
                      <a:gd name="connsiteX5" fmla="*/ 380718 w 1245698"/>
                      <a:gd name="connsiteY5" fmla="*/ 402053 h 1032988"/>
                      <a:gd name="connsiteX6" fmla="*/ 3265 w 1245698"/>
                      <a:gd name="connsiteY6" fmla="*/ 395377 h 1032988"/>
                      <a:gd name="connsiteX0" fmla="*/ 3265 w 1245698"/>
                      <a:gd name="connsiteY0" fmla="*/ 395377 h 638778"/>
                      <a:gd name="connsiteX1" fmla="*/ 611427 w 1245698"/>
                      <a:gd name="connsiteY1" fmla="*/ 0 h 638778"/>
                      <a:gd name="connsiteX2" fmla="*/ 1236841 w 1245698"/>
                      <a:gd name="connsiteY2" fmla="*/ 395377 h 638778"/>
                      <a:gd name="connsiteX3" fmla="*/ 811791 w 1245698"/>
                      <a:gd name="connsiteY3" fmla="*/ 425250 h 638778"/>
                      <a:gd name="connsiteX4" fmla="*/ 661837 w 1245698"/>
                      <a:gd name="connsiteY4" fmla="*/ 638643 h 638778"/>
                      <a:gd name="connsiteX5" fmla="*/ 380718 w 1245698"/>
                      <a:gd name="connsiteY5" fmla="*/ 402053 h 638778"/>
                      <a:gd name="connsiteX6" fmla="*/ 3265 w 1245698"/>
                      <a:gd name="connsiteY6" fmla="*/ 395377 h 638778"/>
                      <a:gd name="connsiteX0" fmla="*/ 3265 w 1245698"/>
                      <a:gd name="connsiteY0" fmla="*/ 395377 h 532034"/>
                      <a:gd name="connsiteX1" fmla="*/ 611427 w 1245698"/>
                      <a:gd name="connsiteY1" fmla="*/ 0 h 532034"/>
                      <a:gd name="connsiteX2" fmla="*/ 1236841 w 1245698"/>
                      <a:gd name="connsiteY2" fmla="*/ 395377 h 532034"/>
                      <a:gd name="connsiteX3" fmla="*/ 811791 w 1245698"/>
                      <a:gd name="connsiteY3" fmla="*/ 425250 h 532034"/>
                      <a:gd name="connsiteX4" fmla="*/ 602892 w 1245698"/>
                      <a:gd name="connsiteY4" fmla="*/ 525255 h 532034"/>
                      <a:gd name="connsiteX5" fmla="*/ 380718 w 1245698"/>
                      <a:gd name="connsiteY5" fmla="*/ 402053 h 532034"/>
                      <a:gd name="connsiteX6" fmla="*/ 3265 w 1245698"/>
                      <a:gd name="connsiteY6" fmla="*/ 395377 h 532034"/>
                      <a:gd name="connsiteX0" fmla="*/ 1483 w 1238650"/>
                      <a:gd name="connsiteY0" fmla="*/ 116002 h 252659"/>
                      <a:gd name="connsiteX1" fmla="*/ 529062 w 1238650"/>
                      <a:gd name="connsiteY1" fmla="*/ 0 h 252659"/>
                      <a:gd name="connsiteX2" fmla="*/ 1235059 w 1238650"/>
                      <a:gd name="connsiteY2" fmla="*/ 116002 h 252659"/>
                      <a:gd name="connsiteX3" fmla="*/ 810009 w 1238650"/>
                      <a:gd name="connsiteY3" fmla="*/ 145875 h 252659"/>
                      <a:gd name="connsiteX4" fmla="*/ 601110 w 1238650"/>
                      <a:gd name="connsiteY4" fmla="*/ 245880 h 252659"/>
                      <a:gd name="connsiteX5" fmla="*/ 378936 w 1238650"/>
                      <a:gd name="connsiteY5" fmla="*/ 122678 h 252659"/>
                      <a:gd name="connsiteX6" fmla="*/ 1483 w 1238650"/>
                      <a:gd name="connsiteY6" fmla="*/ 116002 h 252659"/>
                      <a:gd name="connsiteX0" fmla="*/ 698 w 1660931"/>
                      <a:gd name="connsiteY0" fmla="*/ 1342 h 515400"/>
                      <a:gd name="connsiteX1" fmla="*/ 951343 w 1660931"/>
                      <a:gd name="connsiteY1" fmla="*/ 262741 h 515400"/>
                      <a:gd name="connsiteX2" fmla="*/ 1657340 w 1660931"/>
                      <a:gd name="connsiteY2" fmla="*/ 378743 h 515400"/>
                      <a:gd name="connsiteX3" fmla="*/ 1232290 w 1660931"/>
                      <a:gd name="connsiteY3" fmla="*/ 408616 h 515400"/>
                      <a:gd name="connsiteX4" fmla="*/ 1023391 w 1660931"/>
                      <a:gd name="connsiteY4" fmla="*/ 508621 h 515400"/>
                      <a:gd name="connsiteX5" fmla="*/ 801217 w 1660931"/>
                      <a:gd name="connsiteY5" fmla="*/ 385419 h 515400"/>
                      <a:gd name="connsiteX6" fmla="*/ 698 w 1660931"/>
                      <a:gd name="connsiteY6" fmla="*/ 1342 h 515400"/>
                      <a:gd name="connsiteX0" fmla="*/ 698 w 2384237"/>
                      <a:gd name="connsiteY0" fmla="*/ 89403 h 597571"/>
                      <a:gd name="connsiteX1" fmla="*/ 951343 w 2384237"/>
                      <a:gd name="connsiteY1" fmla="*/ 350802 h 597571"/>
                      <a:gd name="connsiteX2" fmla="*/ 2382598 w 2384237"/>
                      <a:gd name="connsiteY2" fmla="*/ 1180 h 597571"/>
                      <a:gd name="connsiteX3" fmla="*/ 1232290 w 2384237"/>
                      <a:gd name="connsiteY3" fmla="*/ 496677 h 597571"/>
                      <a:gd name="connsiteX4" fmla="*/ 1023391 w 2384237"/>
                      <a:gd name="connsiteY4" fmla="*/ 596682 h 597571"/>
                      <a:gd name="connsiteX5" fmla="*/ 801217 w 2384237"/>
                      <a:gd name="connsiteY5" fmla="*/ 473480 h 597571"/>
                      <a:gd name="connsiteX6" fmla="*/ 698 w 2384237"/>
                      <a:gd name="connsiteY6" fmla="*/ 89403 h 597571"/>
                      <a:gd name="connsiteX0" fmla="*/ 7057 w 2389155"/>
                      <a:gd name="connsiteY0" fmla="*/ 92284 h 600452"/>
                      <a:gd name="connsiteX1" fmla="*/ 1320332 w 2389155"/>
                      <a:gd name="connsiteY1" fmla="*/ 255657 h 600452"/>
                      <a:gd name="connsiteX2" fmla="*/ 2388957 w 2389155"/>
                      <a:gd name="connsiteY2" fmla="*/ 4061 h 600452"/>
                      <a:gd name="connsiteX3" fmla="*/ 1238649 w 2389155"/>
                      <a:gd name="connsiteY3" fmla="*/ 499558 h 600452"/>
                      <a:gd name="connsiteX4" fmla="*/ 1029750 w 2389155"/>
                      <a:gd name="connsiteY4" fmla="*/ 599563 h 600452"/>
                      <a:gd name="connsiteX5" fmla="*/ 807576 w 2389155"/>
                      <a:gd name="connsiteY5" fmla="*/ 476361 h 600452"/>
                      <a:gd name="connsiteX6" fmla="*/ 7057 w 2389155"/>
                      <a:gd name="connsiteY6" fmla="*/ 92284 h 600452"/>
                      <a:gd name="connsiteX0" fmla="*/ 892 w 2384211"/>
                      <a:gd name="connsiteY0" fmla="*/ 89496 h 597664"/>
                      <a:gd name="connsiteX1" fmla="*/ 971685 w 2384211"/>
                      <a:gd name="connsiteY1" fmla="*/ 345994 h 597664"/>
                      <a:gd name="connsiteX2" fmla="*/ 2382792 w 2384211"/>
                      <a:gd name="connsiteY2" fmla="*/ 1273 h 597664"/>
                      <a:gd name="connsiteX3" fmla="*/ 1232484 w 2384211"/>
                      <a:gd name="connsiteY3" fmla="*/ 496770 h 597664"/>
                      <a:gd name="connsiteX4" fmla="*/ 1023585 w 2384211"/>
                      <a:gd name="connsiteY4" fmla="*/ 596775 h 597664"/>
                      <a:gd name="connsiteX5" fmla="*/ 801411 w 2384211"/>
                      <a:gd name="connsiteY5" fmla="*/ 473573 h 597664"/>
                      <a:gd name="connsiteX6" fmla="*/ 892 w 2384211"/>
                      <a:gd name="connsiteY6" fmla="*/ 89496 h 597664"/>
                      <a:gd name="connsiteX0" fmla="*/ 892 w 2424191"/>
                      <a:gd name="connsiteY0" fmla="*/ 92304 h 669602"/>
                      <a:gd name="connsiteX1" fmla="*/ 971685 w 2424191"/>
                      <a:gd name="connsiteY1" fmla="*/ 348802 h 669602"/>
                      <a:gd name="connsiteX2" fmla="*/ 2382792 w 2424191"/>
                      <a:gd name="connsiteY2" fmla="*/ 4081 h 669602"/>
                      <a:gd name="connsiteX3" fmla="*/ 1957743 w 2424191"/>
                      <a:gd name="connsiteY3" fmla="*/ 631913 h 669602"/>
                      <a:gd name="connsiteX4" fmla="*/ 1023585 w 2424191"/>
                      <a:gd name="connsiteY4" fmla="*/ 599583 h 669602"/>
                      <a:gd name="connsiteX5" fmla="*/ 801411 w 2424191"/>
                      <a:gd name="connsiteY5" fmla="*/ 476381 h 669602"/>
                      <a:gd name="connsiteX6" fmla="*/ 892 w 2424191"/>
                      <a:gd name="connsiteY6" fmla="*/ 92304 h 669602"/>
                      <a:gd name="connsiteX0" fmla="*/ 228992 w 2652291"/>
                      <a:gd name="connsiteY0" fmla="*/ 92304 h 691231"/>
                      <a:gd name="connsiteX1" fmla="*/ 1199785 w 2652291"/>
                      <a:gd name="connsiteY1" fmla="*/ 348802 h 691231"/>
                      <a:gd name="connsiteX2" fmla="*/ 2610892 w 2652291"/>
                      <a:gd name="connsiteY2" fmla="*/ 4081 h 691231"/>
                      <a:gd name="connsiteX3" fmla="*/ 2185843 w 2652291"/>
                      <a:gd name="connsiteY3" fmla="*/ 631913 h 691231"/>
                      <a:gd name="connsiteX4" fmla="*/ 1251685 w 2652291"/>
                      <a:gd name="connsiteY4" fmla="*/ 599583 h 691231"/>
                      <a:gd name="connsiteX5" fmla="*/ 1029511 w 2652291"/>
                      <a:gd name="connsiteY5" fmla="*/ 476381 h 691231"/>
                      <a:gd name="connsiteX6" fmla="*/ 57841 w 2652291"/>
                      <a:gd name="connsiteY6" fmla="*/ 680941 h 691231"/>
                      <a:gd name="connsiteX7" fmla="*/ 228992 w 2652291"/>
                      <a:gd name="connsiteY7" fmla="*/ 92304 h 691231"/>
                      <a:gd name="connsiteX0" fmla="*/ 228992 w 2652291"/>
                      <a:gd name="connsiteY0" fmla="*/ 92304 h 714682"/>
                      <a:gd name="connsiteX1" fmla="*/ 1199785 w 2652291"/>
                      <a:gd name="connsiteY1" fmla="*/ 348802 h 714682"/>
                      <a:gd name="connsiteX2" fmla="*/ 2610892 w 2652291"/>
                      <a:gd name="connsiteY2" fmla="*/ 4081 h 714682"/>
                      <a:gd name="connsiteX3" fmla="*/ 2185843 w 2652291"/>
                      <a:gd name="connsiteY3" fmla="*/ 631913 h 714682"/>
                      <a:gd name="connsiteX4" fmla="*/ 1251685 w 2652291"/>
                      <a:gd name="connsiteY4" fmla="*/ 599583 h 714682"/>
                      <a:gd name="connsiteX5" fmla="*/ 767613 w 2652291"/>
                      <a:gd name="connsiteY5" fmla="*/ 687137 h 714682"/>
                      <a:gd name="connsiteX6" fmla="*/ 57841 w 2652291"/>
                      <a:gd name="connsiteY6" fmla="*/ 680941 h 714682"/>
                      <a:gd name="connsiteX7" fmla="*/ 228992 w 2652291"/>
                      <a:gd name="connsiteY7" fmla="*/ 92304 h 714682"/>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767613 w 2650572"/>
                      <a:gd name="connsiteY5" fmla="*/ 687137 h 739238"/>
                      <a:gd name="connsiteX6" fmla="*/ 57841 w 2650572"/>
                      <a:gd name="connsiteY6" fmla="*/ 680941 h 739238"/>
                      <a:gd name="connsiteX7" fmla="*/ 228992 w 2650572"/>
                      <a:gd name="connsiteY7" fmla="*/ 92304 h 739238"/>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597363 w 2650572"/>
                      <a:gd name="connsiteY5" fmla="*/ 718743 h 739238"/>
                      <a:gd name="connsiteX6" fmla="*/ 57841 w 2650572"/>
                      <a:gd name="connsiteY6" fmla="*/ 680941 h 739238"/>
                      <a:gd name="connsiteX7" fmla="*/ 228992 w 2650572"/>
                      <a:gd name="connsiteY7" fmla="*/ 92304 h 739238"/>
                      <a:gd name="connsiteX0" fmla="*/ 387175 w 2808755"/>
                      <a:gd name="connsiteY0" fmla="*/ 92304 h 739464"/>
                      <a:gd name="connsiteX1" fmla="*/ 1357968 w 2808755"/>
                      <a:gd name="connsiteY1" fmla="*/ 348802 h 739464"/>
                      <a:gd name="connsiteX2" fmla="*/ 2769075 w 2808755"/>
                      <a:gd name="connsiteY2" fmla="*/ 4081 h 739464"/>
                      <a:gd name="connsiteX3" fmla="*/ 2344026 w 2808755"/>
                      <a:gd name="connsiteY3" fmla="*/ 631913 h 739464"/>
                      <a:gd name="connsiteX4" fmla="*/ 1550892 w 2808755"/>
                      <a:gd name="connsiteY4" fmla="*/ 736820 h 739464"/>
                      <a:gd name="connsiteX5" fmla="*/ 755546 w 2808755"/>
                      <a:gd name="connsiteY5" fmla="*/ 718743 h 739464"/>
                      <a:gd name="connsiteX6" fmla="*/ 36016 w 2808755"/>
                      <a:gd name="connsiteY6" fmla="*/ 527025 h 739464"/>
                      <a:gd name="connsiteX7" fmla="*/ 387175 w 2808755"/>
                      <a:gd name="connsiteY7" fmla="*/ 92304 h 739464"/>
                      <a:gd name="connsiteX0" fmla="*/ 410515 w 2832095"/>
                      <a:gd name="connsiteY0" fmla="*/ 92304 h 745050"/>
                      <a:gd name="connsiteX1" fmla="*/ 1381308 w 2832095"/>
                      <a:gd name="connsiteY1" fmla="*/ 348802 h 745050"/>
                      <a:gd name="connsiteX2" fmla="*/ 2792415 w 2832095"/>
                      <a:gd name="connsiteY2" fmla="*/ 4081 h 745050"/>
                      <a:gd name="connsiteX3" fmla="*/ 2367366 w 2832095"/>
                      <a:gd name="connsiteY3" fmla="*/ 631913 h 745050"/>
                      <a:gd name="connsiteX4" fmla="*/ 1574232 w 2832095"/>
                      <a:gd name="connsiteY4" fmla="*/ 736820 h 745050"/>
                      <a:gd name="connsiteX5" fmla="*/ 59356 w 2832095"/>
                      <a:gd name="connsiteY5" fmla="*/ 527025 h 745050"/>
                      <a:gd name="connsiteX6" fmla="*/ 410515 w 2832095"/>
                      <a:gd name="connsiteY6" fmla="*/ 92304 h 745050"/>
                      <a:gd name="connsiteX0" fmla="*/ 379359 w 2800939"/>
                      <a:gd name="connsiteY0" fmla="*/ 92304 h 745050"/>
                      <a:gd name="connsiteX1" fmla="*/ 1350152 w 2800939"/>
                      <a:gd name="connsiteY1" fmla="*/ 348802 h 745050"/>
                      <a:gd name="connsiteX2" fmla="*/ 2761259 w 2800939"/>
                      <a:gd name="connsiteY2" fmla="*/ 4081 h 745050"/>
                      <a:gd name="connsiteX3" fmla="*/ 2336210 w 2800939"/>
                      <a:gd name="connsiteY3" fmla="*/ 631913 h 745050"/>
                      <a:gd name="connsiteX4" fmla="*/ 1543076 w 2800939"/>
                      <a:gd name="connsiteY4" fmla="*/ 736820 h 745050"/>
                      <a:gd name="connsiteX5" fmla="*/ 63065 w 2800939"/>
                      <a:gd name="connsiteY5" fmla="*/ 238681 h 745050"/>
                      <a:gd name="connsiteX6" fmla="*/ 379359 w 2800939"/>
                      <a:gd name="connsiteY6" fmla="*/ 92304 h 745050"/>
                      <a:gd name="connsiteX0" fmla="*/ 379359 w 2791362"/>
                      <a:gd name="connsiteY0" fmla="*/ 92304 h 743302"/>
                      <a:gd name="connsiteX1" fmla="*/ 1350152 w 2791362"/>
                      <a:gd name="connsiteY1" fmla="*/ 348802 h 743302"/>
                      <a:gd name="connsiteX2" fmla="*/ 2761259 w 2791362"/>
                      <a:gd name="connsiteY2" fmla="*/ 4081 h 743302"/>
                      <a:gd name="connsiteX3" fmla="*/ 2336210 w 2791362"/>
                      <a:gd name="connsiteY3" fmla="*/ 631913 h 743302"/>
                      <a:gd name="connsiteX4" fmla="*/ 2589578 w 2791362"/>
                      <a:gd name="connsiteY4" fmla="*/ 279125 h 743302"/>
                      <a:gd name="connsiteX5" fmla="*/ 1543076 w 2791362"/>
                      <a:gd name="connsiteY5" fmla="*/ 736820 h 743302"/>
                      <a:gd name="connsiteX6" fmla="*/ 63065 w 2791362"/>
                      <a:gd name="connsiteY6" fmla="*/ 238681 h 743302"/>
                      <a:gd name="connsiteX7" fmla="*/ 379359 w 2791362"/>
                      <a:gd name="connsiteY7" fmla="*/ 92304 h 743302"/>
                      <a:gd name="connsiteX0" fmla="*/ 379359 w 3363253"/>
                      <a:gd name="connsiteY0" fmla="*/ 327294 h 978292"/>
                      <a:gd name="connsiteX1" fmla="*/ 1350152 w 3363253"/>
                      <a:gd name="connsiteY1" fmla="*/ 583792 h 978292"/>
                      <a:gd name="connsiteX2" fmla="*/ 2761259 w 3363253"/>
                      <a:gd name="connsiteY2" fmla="*/ 239071 h 978292"/>
                      <a:gd name="connsiteX3" fmla="*/ 3361322 w 3363253"/>
                      <a:gd name="connsiteY3" fmla="*/ 7290 h 978292"/>
                      <a:gd name="connsiteX4" fmla="*/ 2589578 w 3363253"/>
                      <a:gd name="connsiteY4" fmla="*/ 514115 h 978292"/>
                      <a:gd name="connsiteX5" fmla="*/ 1543076 w 3363253"/>
                      <a:gd name="connsiteY5" fmla="*/ 971810 h 978292"/>
                      <a:gd name="connsiteX6" fmla="*/ 63065 w 3363253"/>
                      <a:gd name="connsiteY6" fmla="*/ 473671 h 978292"/>
                      <a:gd name="connsiteX7" fmla="*/ 379359 w 3363253"/>
                      <a:gd name="connsiteY7" fmla="*/ 327294 h 978292"/>
                      <a:gd name="connsiteX0" fmla="*/ 379359 w 2853885"/>
                      <a:gd name="connsiteY0" fmla="*/ 88806 h 739804"/>
                      <a:gd name="connsiteX1" fmla="*/ 1350152 w 2853885"/>
                      <a:gd name="connsiteY1" fmla="*/ 345304 h 739804"/>
                      <a:gd name="connsiteX2" fmla="*/ 2761259 w 2853885"/>
                      <a:gd name="connsiteY2" fmla="*/ 583 h 739804"/>
                      <a:gd name="connsiteX3" fmla="*/ 2589578 w 2853885"/>
                      <a:gd name="connsiteY3" fmla="*/ 275627 h 739804"/>
                      <a:gd name="connsiteX4" fmla="*/ 1543076 w 2853885"/>
                      <a:gd name="connsiteY4" fmla="*/ 733322 h 739804"/>
                      <a:gd name="connsiteX5" fmla="*/ 63065 w 2853885"/>
                      <a:gd name="connsiteY5" fmla="*/ 235183 h 739804"/>
                      <a:gd name="connsiteX6" fmla="*/ 379359 w 2853885"/>
                      <a:gd name="connsiteY6" fmla="*/ 88806 h 739804"/>
                      <a:gd name="connsiteX0" fmla="*/ 379359 w 2638303"/>
                      <a:gd name="connsiteY0" fmla="*/ 136221 h 787219"/>
                      <a:gd name="connsiteX1" fmla="*/ 1350152 w 2638303"/>
                      <a:gd name="connsiteY1" fmla="*/ 392719 h 787219"/>
                      <a:gd name="connsiteX2" fmla="*/ 2101983 w 2638303"/>
                      <a:gd name="connsiteY2" fmla="*/ 457 h 787219"/>
                      <a:gd name="connsiteX3" fmla="*/ 2589578 w 2638303"/>
                      <a:gd name="connsiteY3" fmla="*/ 323042 h 787219"/>
                      <a:gd name="connsiteX4" fmla="*/ 1543076 w 2638303"/>
                      <a:gd name="connsiteY4" fmla="*/ 780737 h 787219"/>
                      <a:gd name="connsiteX5" fmla="*/ 63065 w 2638303"/>
                      <a:gd name="connsiteY5" fmla="*/ 282598 h 787219"/>
                      <a:gd name="connsiteX6" fmla="*/ 379359 w 2638303"/>
                      <a:gd name="connsiteY6" fmla="*/ 136221 h 787219"/>
                      <a:gd name="connsiteX0" fmla="*/ 390931 w 2644581"/>
                      <a:gd name="connsiteY0" fmla="*/ 135891 h 786889"/>
                      <a:gd name="connsiteX1" fmla="*/ 1864745 w 2644581"/>
                      <a:gd name="connsiteY1" fmla="*/ 282184 h 786889"/>
                      <a:gd name="connsiteX2" fmla="*/ 2113555 w 2644581"/>
                      <a:gd name="connsiteY2" fmla="*/ 127 h 786889"/>
                      <a:gd name="connsiteX3" fmla="*/ 2601150 w 2644581"/>
                      <a:gd name="connsiteY3" fmla="*/ 322712 h 786889"/>
                      <a:gd name="connsiteX4" fmla="*/ 1554648 w 2644581"/>
                      <a:gd name="connsiteY4" fmla="*/ 780407 h 786889"/>
                      <a:gd name="connsiteX5" fmla="*/ 74637 w 2644581"/>
                      <a:gd name="connsiteY5" fmla="*/ 282268 h 786889"/>
                      <a:gd name="connsiteX6" fmla="*/ 390931 w 2644581"/>
                      <a:gd name="connsiteY6" fmla="*/ 135891 h 786889"/>
                      <a:gd name="connsiteX0" fmla="*/ 390931 w 2581353"/>
                      <a:gd name="connsiteY0" fmla="*/ 143518 h 803668"/>
                      <a:gd name="connsiteX1" fmla="*/ 1864745 w 2581353"/>
                      <a:gd name="connsiteY1" fmla="*/ 289811 h 803668"/>
                      <a:gd name="connsiteX2" fmla="*/ 2113555 w 2581353"/>
                      <a:gd name="connsiteY2" fmla="*/ 7754 h 803668"/>
                      <a:gd name="connsiteX3" fmla="*/ 2534243 w 2581353"/>
                      <a:gd name="connsiteY3" fmla="*/ 657112 h 803668"/>
                      <a:gd name="connsiteX4" fmla="*/ 1554648 w 2581353"/>
                      <a:gd name="connsiteY4" fmla="*/ 788034 h 803668"/>
                      <a:gd name="connsiteX5" fmla="*/ 74637 w 2581353"/>
                      <a:gd name="connsiteY5" fmla="*/ 289895 h 803668"/>
                      <a:gd name="connsiteX6" fmla="*/ 390931 w 2581353"/>
                      <a:gd name="connsiteY6" fmla="*/ 143518 h 803668"/>
                      <a:gd name="connsiteX0" fmla="*/ 377783 w 2575552"/>
                      <a:gd name="connsiteY0" fmla="*/ 140759 h 800909"/>
                      <a:gd name="connsiteX1" fmla="*/ 1268685 w 2575552"/>
                      <a:gd name="connsiteY1" fmla="*/ 343536 h 800909"/>
                      <a:gd name="connsiteX2" fmla="*/ 2100407 w 2575552"/>
                      <a:gd name="connsiteY2" fmla="*/ 4995 h 800909"/>
                      <a:gd name="connsiteX3" fmla="*/ 2521095 w 2575552"/>
                      <a:gd name="connsiteY3" fmla="*/ 654353 h 800909"/>
                      <a:gd name="connsiteX4" fmla="*/ 1541500 w 2575552"/>
                      <a:gd name="connsiteY4" fmla="*/ 785275 h 800909"/>
                      <a:gd name="connsiteX5" fmla="*/ 61489 w 2575552"/>
                      <a:gd name="connsiteY5" fmla="*/ 287136 h 800909"/>
                      <a:gd name="connsiteX6" fmla="*/ 377783 w 2575552"/>
                      <a:gd name="connsiteY6" fmla="*/ 140759 h 800909"/>
                      <a:gd name="connsiteX0" fmla="*/ 377783 w 2575552"/>
                      <a:gd name="connsiteY0" fmla="*/ 140759 h 661956"/>
                      <a:gd name="connsiteX1" fmla="*/ 1268685 w 2575552"/>
                      <a:gd name="connsiteY1" fmla="*/ 343536 h 661956"/>
                      <a:gd name="connsiteX2" fmla="*/ 2100407 w 2575552"/>
                      <a:gd name="connsiteY2" fmla="*/ 4995 h 661956"/>
                      <a:gd name="connsiteX3" fmla="*/ 2521095 w 2575552"/>
                      <a:gd name="connsiteY3" fmla="*/ 654353 h 661956"/>
                      <a:gd name="connsiteX4" fmla="*/ 724542 w 2575552"/>
                      <a:gd name="connsiteY4" fmla="*/ 592900 h 661956"/>
                      <a:gd name="connsiteX5" fmla="*/ 61489 w 2575552"/>
                      <a:gd name="connsiteY5" fmla="*/ 287136 h 661956"/>
                      <a:gd name="connsiteX6" fmla="*/ 377783 w 2575552"/>
                      <a:gd name="connsiteY6" fmla="*/ 140759 h 661956"/>
                      <a:gd name="connsiteX0" fmla="*/ 377783 w 2503813"/>
                      <a:gd name="connsiteY0" fmla="*/ 136405 h 597137"/>
                      <a:gd name="connsiteX1" fmla="*/ 1268685 w 2503813"/>
                      <a:gd name="connsiteY1" fmla="*/ 339182 h 597137"/>
                      <a:gd name="connsiteX2" fmla="*/ 2100407 w 2503813"/>
                      <a:gd name="connsiteY2" fmla="*/ 641 h 597137"/>
                      <a:gd name="connsiteX3" fmla="*/ 2442448 w 2503813"/>
                      <a:gd name="connsiteY3" fmla="*/ 267674 h 597137"/>
                      <a:gd name="connsiteX4" fmla="*/ 724542 w 2503813"/>
                      <a:gd name="connsiteY4" fmla="*/ 588546 h 597137"/>
                      <a:gd name="connsiteX5" fmla="*/ 61489 w 2503813"/>
                      <a:gd name="connsiteY5" fmla="*/ 282782 h 597137"/>
                      <a:gd name="connsiteX6" fmla="*/ 377783 w 2503813"/>
                      <a:gd name="connsiteY6" fmla="*/ 136405 h 597137"/>
                      <a:gd name="connsiteX0" fmla="*/ 377783 w 2442448"/>
                      <a:gd name="connsiteY0" fmla="*/ 136693 h 597425"/>
                      <a:gd name="connsiteX1" fmla="*/ 1268685 w 2442448"/>
                      <a:gd name="connsiteY1" fmla="*/ 339470 h 597425"/>
                      <a:gd name="connsiteX2" fmla="*/ 2100407 w 2442448"/>
                      <a:gd name="connsiteY2" fmla="*/ 929 h 597425"/>
                      <a:gd name="connsiteX3" fmla="*/ 2442448 w 2442448"/>
                      <a:gd name="connsiteY3" fmla="*/ 267962 h 597425"/>
                      <a:gd name="connsiteX4" fmla="*/ 724542 w 2442448"/>
                      <a:gd name="connsiteY4" fmla="*/ 588834 h 597425"/>
                      <a:gd name="connsiteX5" fmla="*/ 61489 w 2442448"/>
                      <a:gd name="connsiteY5" fmla="*/ 283070 h 597425"/>
                      <a:gd name="connsiteX6" fmla="*/ 377783 w 2442448"/>
                      <a:gd name="connsiteY6" fmla="*/ 136693 h 597425"/>
                      <a:gd name="connsiteX0" fmla="*/ 32584 w 2097249"/>
                      <a:gd name="connsiteY0" fmla="*/ 136693 h 597425"/>
                      <a:gd name="connsiteX1" fmla="*/ 923486 w 2097249"/>
                      <a:gd name="connsiteY1" fmla="*/ 339470 h 597425"/>
                      <a:gd name="connsiteX2" fmla="*/ 1755208 w 2097249"/>
                      <a:gd name="connsiteY2" fmla="*/ 929 h 597425"/>
                      <a:gd name="connsiteX3" fmla="*/ 2097249 w 2097249"/>
                      <a:gd name="connsiteY3" fmla="*/ 267962 h 597425"/>
                      <a:gd name="connsiteX4" fmla="*/ 379343 w 2097249"/>
                      <a:gd name="connsiteY4" fmla="*/ 588834 h 597425"/>
                      <a:gd name="connsiteX5" fmla="*/ 32584 w 2097249"/>
                      <a:gd name="connsiteY5" fmla="*/ 136693 h 597425"/>
                      <a:gd name="connsiteX0" fmla="*/ 255037 w 2319702"/>
                      <a:gd name="connsiteY0" fmla="*/ 136693 h 415655"/>
                      <a:gd name="connsiteX1" fmla="*/ 1145939 w 2319702"/>
                      <a:gd name="connsiteY1" fmla="*/ 339470 h 415655"/>
                      <a:gd name="connsiteX2" fmla="*/ 1977661 w 2319702"/>
                      <a:gd name="connsiteY2" fmla="*/ 929 h 415655"/>
                      <a:gd name="connsiteX3" fmla="*/ 2319702 w 2319702"/>
                      <a:gd name="connsiteY3" fmla="*/ 267962 h 415655"/>
                      <a:gd name="connsiteX4" fmla="*/ 166791 w 2319702"/>
                      <a:gd name="connsiteY4" fmla="*/ 400102 h 415655"/>
                      <a:gd name="connsiteX5" fmla="*/ 255037 w 2319702"/>
                      <a:gd name="connsiteY5" fmla="*/ 136693 h 415655"/>
                      <a:gd name="connsiteX0" fmla="*/ 263274 w 2327939"/>
                      <a:gd name="connsiteY0" fmla="*/ 135959 h 414921"/>
                      <a:gd name="connsiteX1" fmla="*/ 1351389 w 2327939"/>
                      <a:gd name="connsiteY1" fmla="*/ 222733 h 414921"/>
                      <a:gd name="connsiteX2" fmla="*/ 1985898 w 2327939"/>
                      <a:gd name="connsiteY2" fmla="*/ 195 h 414921"/>
                      <a:gd name="connsiteX3" fmla="*/ 2327939 w 2327939"/>
                      <a:gd name="connsiteY3" fmla="*/ 267228 h 414921"/>
                      <a:gd name="connsiteX4" fmla="*/ 175028 w 2327939"/>
                      <a:gd name="connsiteY4" fmla="*/ 399368 h 414921"/>
                      <a:gd name="connsiteX5" fmla="*/ 263274 w 2327939"/>
                      <a:gd name="connsiteY5" fmla="*/ 135959 h 414921"/>
                      <a:gd name="connsiteX0" fmla="*/ 248493 w 2313158"/>
                      <a:gd name="connsiteY0" fmla="*/ 135959 h 414921"/>
                      <a:gd name="connsiteX1" fmla="*/ 1336608 w 2313158"/>
                      <a:gd name="connsiteY1" fmla="*/ 222733 h 414921"/>
                      <a:gd name="connsiteX2" fmla="*/ 1971117 w 2313158"/>
                      <a:gd name="connsiteY2" fmla="*/ 195 h 414921"/>
                      <a:gd name="connsiteX3" fmla="*/ 2313158 w 2313158"/>
                      <a:gd name="connsiteY3" fmla="*/ 267228 h 414921"/>
                      <a:gd name="connsiteX4" fmla="*/ 160247 w 2313158"/>
                      <a:gd name="connsiteY4" fmla="*/ 399368 h 414921"/>
                      <a:gd name="connsiteX5" fmla="*/ 248493 w 2313158"/>
                      <a:gd name="connsiteY5" fmla="*/ 135959 h 414921"/>
                      <a:gd name="connsiteX0" fmla="*/ 248493 w 2313158"/>
                      <a:gd name="connsiteY0" fmla="*/ 135959 h 417871"/>
                      <a:gd name="connsiteX1" fmla="*/ 1336608 w 2313158"/>
                      <a:gd name="connsiteY1" fmla="*/ 222733 h 417871"/>
                      <a:gd name="connsiteX2" fmla="*/ 1971117 w 2313158"/>
                      <a:gd name="connsiteY2" fmla="*/ 195 h 417871"/>
                      <a:gd name="connsiteX3" fmla="*/ 2313158 w 2313158"/>
                      <a:gd name="connsiteY3" fmla="*/ 267228 h 417871"/>
                      <a:gd name="connsiteX4" fmla="*/ 160247 w 2313158"/>
                      <a:gd name="connsiteY4" fmla="*/ 399368 h 417871"/>
                      <a:gd name="connsiteX5" fmla="*/ 248493 w 2313158"/>
                      <a:gd name="connsiteY5" fmla="*/ 135959 h 417871"/>
                      <a:gd name="connsiteX0" fmla="*/ 248493 w 2549589"/>
                      <a:gd name="connsiteY0" fmla="*/ 135959 h 417871"/>
                      <a:gd name="connsiteX1" fmla="*/ 1336608 w 2549589"/>
                      <a:gd name="connsiteY1" fmla="*/ 222733 h 417871"/>
                      <a:gd name="connsiteX2" fmla="*/ 1971117 w 2549589"/>
                      <a:gd name="connsiteY2" fmla="*/ 195 h 417871"/>
                      <a:gd name="connsiteX3" fmla="*/ 2313158 w 2549589"/>
                      <a:gd name="connsiteY3" fmla="*/ 267228 h 417871"/>
                      <a:gd name="connsiteX4" fmla="*/ 160247 w 2549589"/>
                      <a:gd name="connsiteY4" fmla="*/ 399368 h 417871"/>
                      <a:gd name="connsiteX5" fmla="*/ 248493 w 2549589"/>
                      <a:gd name="connsiteY5" fmla="*/ 135959 h 417871"/>
                      <a:gd name="connsiteX0" fmla="*/ 248493 w 2549589"/>
                      <a:gd name="connsiteY0" fmla="*/ 135959 h 402543"/>
                      <a:gd name="connsiteX1" fmla="*/ 1336608 w 2549589"/>
                      <a:gd name="connsiteY1" fmla="*/ 222733 h 402543"/>
                      <a:gd name="connsiteX2" fmla="*/ 1971117 w 2549589"/>
                      <a:gd name="connsiteY2" fmla="*/ 195 h 402543"/>
                      <a:gd name="connsiteX3" fmla="*/ 2313158 w 2549589"/>
                      <a:gd name="connsiteY3" fmla="*/ 267228 h 402543"/>
                      <a:gd name="connsiteX4" fmla="*/ 160247 w 2549589"/>
                      <a:gd name="connsiteY4" fmla="*/ 399368 h 402543"/>
                      <a:gd name="connsiteX5" fmla="*/ 248493 w 2549589"/>
                      <a:gd name="connsiteY5" fmla="*/ 135959 h 402543"/>
                      <a:gd name="connsiteX0" fmla="*/ 416275 w 2717371"/>
                      <a:gd name="connsiteY0" fmla="*/ 135959 h 426609"/>
                      <a:gd name="connsiteX1" fmla="*/ 1504390 w 2717371"/>
                      <a:gd name="connsiteY1" fmla="*/ 222733 h 426609"/>
                      <a:gd name="connsiteX2" fmla="*/ 2138899 w 2717371"/>
                      <a:gd name="connsiteY2" fmla="*/ 195 h 426609"/>
                      <a:gd name="connsiteX3" fmla="*/ 2480940 w 2717371"/>
                      <a:gd name="connsiteY3" fmla="*/ 267228 h 426609"/>
                      <a:gd name="connsiteX4" fmla="*/ 328029 w 2717371"/>
                      <a:gd name="connsiteY4" fmla="*/ 399368 h 426609"/>
                      <a:gd name="connsiteX5" fmla="*/ 416275 w 2717371"/>
                      <a:gd name="connsiteY5" fmla="*/ 135959 h 426609"/>
                      <a:gd name="connsiteX0" fmla="*/ 284265 w 2585361"/>
                      <a:gd name="connsiteY0" fmla="*/ 135959 h 406617"/>
                      <a:gd name="connsiteX1" fmla="*/ 1372380 w 2585361"/>
                      <a:gd name="connsiteY1" fmla="*/ 222733 h 406617"/>
                      <a:gd name="connsiteX2" fmla="*/ 2006889 w 2585361"/>
                      <a:gd name="connsiteY2" fmla="*/ 195 h 406617"/>
                      <a:gd name="connsiteX3" fmla="*/ 2348930 w 2585361"/>
                      <a:gd name="connsiteY3" fmla="*/ 267228 h 406617"/>
                      <a:gd name="connsiteX4" fmla="*/ 196019 w 2585361"/>
                      <a:gd name="connsiteY4" fmla="*/ 399368 h 406617"/>
                      <a:gd name="connsiteX5" fmla="*/ 284265 w 2585361"/>
                      <a:gd name="connsiteY5" fmla="*/ 135959 h 406617"/>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95694 w 2428891"/>
                      <a:gd name="connsiteY0" fmla="*/ 147589 h 420353"/>
                      <a:gd name="connsiteX1" fmla="*/ 1383809 w 2428891"/>
                      <a:gd name="connsiteY1" fmla="*/ 234363 h 420353"/>
                      <a:gd name="connsiteX2" fmla="*/ 2018318 w 2428891"/>
                      <a:gd name="connsiteY2" fmla="*/ 11825 h 420353"/>
                      <a:gd name="connsiteX3" fmla="*/ 2360359 w 2428891"/>
                      <a:gd name="connsiteY3" fmla="*/ 278858 h 420353"/>
                      <a:gd name="connsiteX4" fmla="*/ 207448 w 2428891"/>
                      <a:gd name="connsiteY4" fmla="*/ 410998 h 420353"/>
                      <a:gd name="connsiteX5" fmla="*/ 295694 w 2428891"/>
                      <a:gd name="connsiteY5" fmla="*/ 147589 h 420353"/>
                      <a:gd name="connsiteX0" fmla="*/ 581083 w 2291764"/>
                      <a:gd name="connsiteY0" fmla="*/ 97330 h 418136"/>
                      <a:gd name="connsiteX1" fmla="*/ 1246682 w 2291764"/>
                      <a:gd name="connsiteY1" fmla="*/ 234363 h 418136"/>
                      <a:gd name="connsiteX2" fmla="*/ 1881191 w 2291764"/>
                      <a:gd name="connsiteY2" fmla="*/ 11825 h 418136"/>
                      <a:gd name="connsiteX3" fmla="*/ 2223232 w 2291764"/>
                      <a:gd name="connsiteY3" fmla="*/ 278858 h 418136"/>
                      <a:gd name="connsiteX4" fmla="*/ 70321 w 2291764"/>
                      <a:gd name="connsiteY4" fmla="*/ 410998 h 418136"/>
                      <a:gd name="connsiteX5" fmla="*/ 581083 w 2291764"/>
                      <a:gd name="connsiteY5" fmla="*/ 97330 h 418136"/>
                      <a:gd name="connsiteX0" fmla="*/ 581083 w 2254300"/>
                      <a:gd name="connsiteY0" fmla="*/ 81542 h 400845"/>
                      <a:gd name="connsiteX1" fmla="*/ 1246682 w 2254300"/>
                      <a:gd name="connsiteY1" fmla="*/ 218575 h 400845"/>
                      <a:gd name="connsiteX2" fmla="*/ 1375042 w 2254300"/>
                      <a:gd name="connsiteY2" fmla="*/ 11373 h 400845"/>
                      <a:gd name="connsiteX3" fmla="*/ 2223232 w 2254300"/>
                      <a:gd name="connsiteY3" fmla="*/ 263070 h 400845"/>
                      <a:gd name="connsiteX4" fmla="*/ 70321 w 2254300"/>
                      <a:gd name="connsiteY4" fmla="*/ 395210 h 400845"/>
                      <a:gd name="connsiteX5" fmla="*/ 581083 w 2254300"/>
                      <a:gd name="connsiteY5" fmla="*/ 81542 h 40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4300" h="400845">
                        <a:moveTo>
                          <a:pt x="581083" y="81542"/>
                        </a:moveTo>
                        <a:cubicBezTo>
                          <a:pt x="764664" y="129541"/>
                          <a:pt x="1114356" y="230270"/>
                          <a:pt x="1246682" y="218575"/>
                        </a:cubicBezTo>
                        <a:cubicBezTo>
                          <a:pt x="1379009" y="206880"/>
                          <a:pt x="1302157" y="79268"/>
                          <a:pt x="1375042" y="11373"/>
                        </a:cubicBezTo>
                        <a:cubicBezTo>
                          <a:pt x="1447927" y="-56522"/>
                          <a:pt x="2440686" y="199097"/>
                          <a:pt x="2223232" y="263070"/>
                        </a:cubicBezTo>
                        <a:cubicBezTo>
                          <a:pt x="2005778" y="327043"/>
                          <a:pt x="344012" y="425465"/>
                          <a:pt x="70321" y="395210"/>
                        </a:cubicBezTo>
                        <a:cubicBezTo>
                          <a:pt x="-203370" y="364955"/>
                          <a:pt x="397502" y="33543"/>
                          <a:pt x="581083" y="81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4"/>
                  <p:cNvSpPr/>
                  <p:nvPr/>
                </p:nvSpPr>
                <p:spPr>
                  <a:xfrm rot="1238333">
                    <a:off x="4742927" y="4060318"/>
                    <a:ext cx="420146" cy="334607"/>
                  </a:xfrm>
                  <a:custGeom>
                    <a:avLst/>
                    <a:gdLst>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492570"/>
                      <a:gd name="connsiteY0" fmla="*/ 533400 h 1066800"/>
                      <a:gd name="connsiteX1" fmla="*/ 685800 w 1492570"/>
                      <a:gd name="connsiteY1" fmla="*/ 0 h 1066800"/>
                      <a:gd name="connsiteX2" fmla="*/ 1371600 w 1492570"/>
                      <a:gd name="connsiteY2" fmla="*/ 533400 h 1066800"/>
                      <a:gd name="connsiteX3" fmla="*/ 685800 w 1492570"/>
                      <a:gd name="connsiteY3" fmla="*/ 1066800 h 1066800"/>
                      <a:gd name="connsiteX4" fmla="*/ 0 w 1492570"/>
                      <a:gd name="connsiteY4" fmla="*/ 533400 h 1066800"/>
                      <a:gd name="connsiteX0" fmla="*/ 0 w 1486433"/>
                      <a:gd name="connsiteY0" fmla="*/ 533961 h 1068185"/>
                      <a:gd name="connsiteX1" fmla="*/ 685800 w 1486433"/>
                      <a:gd name="connsiteY1" fmla="*/ 561 h 1068185"/>
                      <a:gd name="connsiteX2" fmla="*/ 1380226 w 1486433"/>
                      <a:gd name="connsiteY2" fmla="*/ 430444 h 1068185"/>
                      <a:gd name="connsiteX3" fmla="*/ 685800 w 1486433"/>
                      <a:gd name="connsiteY3" fmla="*/ 1067361 h 1068185"/>
                      <a:gd name="connsiteX4" fmla="*/ 0 w 1486433"/>
                      <a:gd name="connsiteY4" fmla="*/ 533961 h 1068185"/>
                      <a:gd name="connsiteX0" fmla="*/ 136262 w 1622695"/>
                      <a:gd name="connsiteY0" fmla="*/ 533961 h 1067877"/>
                      <a:gd name="connsiteX1" fmla="*/ 822062 w 1622695"/>
                      <a:gd name="connsiteY1" fmla="*/ 561 h 1067877"/>
                      <a:gd name="connsiteX2" fmla="*/ 1516488 w 1622695"/>
                      <a:gd name="connsiteY2" fmla="*/ 430444 h 1067877"/>
                      <a:gd name="connsiteX3" fmla="*/ 822062 w 1622695"/>
                      <a:gd name="connsiteY3" fmla="*/ 1067361 h 1067877"/>
                      <a:gd name="connsiteX4" fmla="*/ 136262 w 1622695"/>
                      <a:gd name="connsiteY4" fmla="*/ 533961 h 1067877"/>
                      <a:gd name="connsiteX0" fmla="*/ 119863 w 1606296"/>
                      <a:gd name="connsiteY0" fmla="*/ 533961 h 1068185"/>
                      <a:gd name="connsiteX1" fmla="*/ 805663 w 1606296"/>
                      <a:gd name="connsiteY1" fmla="*/ 561 h 1068185"/>
                      <a:gd name="connsiteX2" fmla="*/ 1500089 w 1606296"/>
                      <a:gd name="connsiteY2" fmla="*/ 430444 h 1068185"/>
                      <a:gd name="connsiteX3" fmla="*/ 805663 w 1606296"/>
                      <a:gd name="connsiteY3" fmla="*/ 1067361 h 1068185"/>
                      <a:gd name="connsiteX4" fmla="*/ 119863 w 1606296"/>
                      <a:gd name="connsiteY4" fmla="*/ 533961 h 1068185"/>
                      <a:gd name="connsiteX0" fmla="*/ 91252 w 1577685"/>
                      <a:gd name="connsiteY0" fmla="*/ 533961 h 1067839"/>
                      <a:gd name="connsiteX1" fmla="*/ 777052 w 1577685"/>
                      <a:gd name="connsiteY1" fmla="*/ 561 h 1067839"/>
                      <a:gd name="connsiteX2" fmla="*/ 1471478 w 1577685"/>
                      <a:gd name="connsiteY2" fmla="*/ 430444 h 1067839"/>
                      <a:gd name="connsiteX3" fmla="*/ 777052 w 1577685"/>
                      <a:gd name="connsiteY3" fmla="*/ 1067361 h 1067839"/>
                      <a:gd name="connsiteX4" fmla="*/ 91252 w 1577685"/>
                      <a:gd name="connsiteY4" fmla="*/ 533961 h 1067839"/>
                      <a:gd name="connsiteX0" fmla="*/ 97023 w 1504750"/>
                      <a:gd name="connsiteY0" fmla="*/ 395458 h 1066948"/>
                      <a:gd name="connsiteX1" fmla="*/ 705185 w 1504750"/>
                      <a:gd name="connsiteY1" fmla="*/ 81 h 1066948"/>
                      <a:gd name="connsiteX2" fmla="*/ 1399611 w 1504750"/>
                      <a:gd name="connsiteY2" fmla="*/ 429964 h 1066948"/>
                      <a:gd name="connsiteX3" fmla="*/ 705185 w 1504750"/>
                      <a:gd name="connsiteY3" fmla="*/ 1066881 h 1066948"/>
                      <a:gd name="connsiteX4" fmla="*/ 97023 w 1504750"/>
                      <a:gd name="connsiteY4" fmla="*/ 395458 h 1066948"/>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6035 w 1427265"/>
                      <a:gd name="connsiteY0" fmla="*/ 395377 h 1066800"/>
                      <a:gd name="connsiteX1" fmla="*/ 704197 w 1427265"/>
                      <a:gd name="connsiteY1" fmla="*/ 0 h 1066800"/>
                      <a:gd name="connsiteX2" fmla="*/ 1329611 w 1427265"/>
                      <a:gd name="connsiteY2" fmla="*/ 395377 h 1066800"/>
                      <a:gd name="connsiteX3" fmla="*/ 704197 w 1427265"/>
                      <a:gd name="connsiteY3" fmla="*/ 1066800 h 1066800"/>
                      <a:gd name="connsiteX4" fmla="*/ 96035 w 1427265"/>
                      <a:gd name="connsiteY4" fmla="*/ 395377 h 1066800"/>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234672"/>
                      <a:gd name="connsiteY0" fmla="*/ 395377 h 409787"/>
                      <a:gd name="connsiteX1" fmla="*/ 608178 w 1234672"/>
                      <a:gd name="connsiteY1" fmla="*/ 0 h 409787"/>
                      <a:gd name="connsiteX2" fmla="*/ 1233592 w 1234672"/>
                      <a:gd name="connsiteY2" fmla="*/ 395377 h 409787"/>
                      <a:gd name="connsiteX3" fmla="*/ 625431 w 1234672"/>
                      <a:gd name="connsiteY3" fmla="*/ 255917 h 409787"/>
                      <a:gd name="connsiteX4" fmla="*/ 16 w 1234672"/>
                      <a:gd name="connsiteY4" fmla="*/ 395377 h 409787"/>
                      <a:gd name="connsiteX0" fmla="*/ 6278 w 1240934"/>
                      <a:gd name="connsiteY0" fmla="*/ 395377 h 414831"/>
                      <a:gd name="connsiteX1" fmla="*/ 614440 w 1240934"/>
                      <a:gd name="connsiteY1" fmla="*/ 0 h 414831"/>
                      <a:gd name="connsiteX2" fmla="*/ 1239854 w 1240934"/>
                      <a:gd name="connsiteY2" fmla="*/ 395377 h 414831"/>
                      <a:gd name="connsiteX3" fmla="*/ 631693 w 1240934"/>
                      <a:gd name="connsiteY3" fmla="*/ 255917 h 414831"/>
                      <a:gd name="connsiteX4" fmla="*/ 317406 w 1240934"/>
                      <a:gd name="connsiteY4" fmla="*/ 344066 h 414831"/>
                      <a:gd name="connsiteX5" fmla="*/ 6278 w 1240934"/>
                      <a:gd name="connsiteY5" fmla="*/ 395377 h 414831"/>
                      <a:gd name="connsiteX0" fmla="*/ 43 w 1234699"/>
                      <a:gd name="connsiteY0" fmla="*/ 395377 h 739943"/>
                      <a:gd name="connsiteX1" fmla="*/ 608205 w 1234699"/>
                      <a:gd name="connsiteY1" fmla="*/ 0 h 739943"/>
                      <a:gd name="connsiteX2" fmla="*/ 1233619 w 1234699"/>
                      <a:gd name="connsiteY2" fmla="*/ 395377 h 739943"/>
                      <a:gd name="connsiteX3" fmla="*/ 625458 w 1234699"/>
                      <a:gd name="connsiteY3" fmla="*/ 255917 h 739943"/>
                      <a:gd name="connsiteX4" fmla="*/ 576449 w 1234699"/>
                      <a:gd name="connsiteY4" fmla="*/ 738389 h 739943"/>
                      <a:gd name="connsiteX5" fmla="*/ 43 w 1234699"/>
                      <a:gd name="connsiteY5" fmla="*/ 395377 h 739943"/>
                      <a:gd name="connsiteX0" fmla="*/ 43 w 1234699"/>
                      <a:gd name="connsiteY0" fmla="*/ 395377 h 1234144"/>
                      <a:gd name="connsiteX1" fmla="*/ 608205 w 1234699"/>
                      <a:gd name="connsiteY1" fmla="*/ 0 h 1234144"/>
                      <a:gd name="connsiteX2" fmla="*/ 1233619 w 1234699"/>
                      <a:gd name="connsiteY2" fmla="*/ 395377 h 1234144"/>
                      <a:gd name="connsiteX3" fmla="*/ 957055 w 1234699"/>
                      <a:gd name="connsiteY3" fmla="*/ 1230127 h 1234144"/>
                      <a:gd name="connsiteX4" fmla="*/ 576449 w 1234699"/>
                      <a:gd name="connsiteY4" fmla="*/ 738389 h 1234144"/>
                      <a:gd name="connsiteX5" fmla="*/ 43 w 1234699"/>
                      <a:gd name="connsiteY5" fmla="*/ 395377 h 1234144"/>
                      <a:gd name="connsiteX0" fmla="*/ 1 w 1234657"/>
                      <a:gd name="connsiteY0" fmla="*/ 395377 h 1230127"/>
                      <a:gd name="connsiteX1" fmla="*/ 608163 w 1234657"/>
                      <a:gd name="connsiteY1" fmla="*/ 0 h 1230127"/>
                      <a:gd name="connsiteX2" fmla="*/ 1233577 w 1234657"/>
                      <a:gd name="connsiteY2" fmla="*/ 395377 h 1230127"/>
                      <a:gd name="connsiteX3" fmla="*/ 957013 w 1234657"/>
                      <a:gd name="connsiteY3" fmla="*/ 1230127 h 1230127"/>
                      <a:gd name="connsiteX4" fmla="*/ 609570 w 1234657"/>
                      <a:gd name="connsiteY4" fmla="*/ 390456 h 1230127"/>
                      <a:gd name="connsiteX5" fmla="*/ 1 w 1234657"/>
                      <a:gd name="connsiteY5" fmla="*/ 395377 h 1230127"/>
                      <a:gd name="connsiteX0" fmla="*/ 1 w 1251890"/>
                      <a:gd name="connsiteY0" fmla="*/ 395377 h 1237254"/>
                      <a:gd name="connsiteX1" fmla="*/ 608163 w 1251890"/>
                      <a:gd name="connsiteY1" fmla="*/ 0 h 1237254"/>
                      <a:gd name="connsiteX2" fmla="*/ 1233577 w 1251890"/>
                      <a:gd name="connsiteY2" fmla="*/ 395377 h 1237254"/>
                      <a:gd name="connsiteX3" fmla="*/ 1073809 w 1251890"/>
                      <a:gd name="connsiteY3" fmla="*/ 773182 h 1237254"/>
                      <a:gd name="connsiteX4" fmla="*/ 957013 w 1251890"/>
                      <a:gd name="connsiteY4" fmla="*/ 1230127 h 1237254"/>
                      <a:gd name="connsiteX5" fmla="*/ 609570 w 1251890"/>
                      <a:gd name="connsiteY5" fmla="*/ 390456 h 1237254"/>
                      <a:gd name="connsiteX6" fmla="*/ 1 w 1251890"/>
                      <a:gd name="connsiteY6" fmla="*/ 395377 h 1237254"/>
                      <a:gd name="connsiteX0" fmla="*/ 1 w 1245528"/>
                      <a:gd name="connsiteY0" fmla="*/ 395377 h 1230233"/>
                      <a:gd name="connsiteX1" fmla="*/ 608163 w 1245528"/>
                      <a:gd name="connsiteY1" fmla="*/ 0 h 1230233"/>
                      <a:gd name="connsiteX2" fmla="*/ 1233577 w 1245528"/>
                      <a:gd name="connsiteY2" fmla="*/ 395377 h 1230233"/>
                      <a:gd name="connsiteX3" fmla="*/ 941168 w 1245528"/>
                      <a:gd name="connsiteY3" fmla="*/ 448445 h 1230233"/>
                      <a:gd name="connsiteX4" fmla="*/ 957013 w 1245528"/>
                      <a:gd name="connsiteY4" fmla="*/ 1230127 h 1230233"/>
                      <a:gd name="connsiteX5" fmla="*/ 609570 w 1245528"/>
                      <a:gd name="connsiteY5" fmla="*/ 390456 h 1230233"/>
                      <a:gd name="connsiteX6" fmla="*/ 1 w 1245528"/>
                      <a:gd name="connsiteY6" fmla="*/ 395377 h 1230233"/>
                      <a:gd name="connsiteX0" fmla="*/ 1 w 1245532"/>
                      <a:gd name="connsiteY0" fmla="*/ 395377 h 1033116"/>
                      <a:gd name="connsiteX1" fmla="*/ 608163 w 1245532"/>
                      <a:gd name="connsiteY1" fmla="*/ 0 h 1033116"/>
                      <a:gd name="connsiteX2" fmla="*/ 1233577 w 1245532"/>
                      <a:gd name="connsiteY2" fmla="*/ 395377 h 1033116"/>
                      <a:gd name="connsiteX3" fmla="*/ 941168 w 1245532"/>
                      <a:gd name="connsiteY3" fmla="*/ 448445 h 1033116"/>
                      <a:gd name="connsiteX4" fmla="*/ 658573 w 1245532"/>
                      <a:gd name="connsiteY4" fmla="*/ 1032965 h 1033116"/>
                      <a:gd name="connsiteX5" fmla="*/ 609570 w 1245532"/>
                      <a:gd name="connsiteY5" fmla="*/ 390456 h 1033116"/>
                      <a:gd name="connsiteX6" fmla="*/ 1 w 1245532"/>
                      <a:gd name="connsiteY6" fmla="*/ 395377 h 1033116"/>
                      <a:gd name="connsiteX0" fmla="*/ 3265 w 1248792"/>
                      <a:gd name="connsiteY0" fmla="*/ 395377 h 1033062"/>
                      <a:gd name="connsiteX1" fmla="*/ 611427 w 1248792"/>
                      <a:gd name="connsiteY1" fmla="*/ 0 h 1033062"/>
                      <a:gd name="connsiteX2" fmla="*/ 1236841 w 1248792"/>
                      <a:gd name="connsiteY2" fmla="*/ 395377 h 1033062"/>
                      <a:gd name="connsiteX3" fmla="*/ 944432 w 1248792"/>
                      <a:gd name="connsiteY3" fmla="*/ 448445 h 1033062"/>
                      <a:gd name="connsiteX4" fmla="*/ 661837 w 1248792"/>
                      <a:gd name="connsiteY4" fmla="*/ 1032965 h 1033062"/>
                      <a:gd name="connsiteX5" fmla="*/ 380718 w 1248792"/>
                      <a:gd name="connsiteY5" fmla="*/ 402053 h 1033062"/>
                      <a:gd name="connsiteX6" fmla="*/ 3265 w 1248792"/>
                      <a:gd name="connsiteY6" fmla="*/ 395377 h 1033062"/>
                      <a:gd name="connsiteX0" fmla="*/ 3265 w 1245698"/>
                      <a:gd name="connsiteY0" fmla="*/ 395377 h 1032988"/>
                      <a:gd name="connsiteX1" fmla="*/ 611427 w 1245698"/>
                      <a:gd name="connsiteY1" fmla="*/ 0 h 1032988"/>
                      <a:gd name="connsiteX2" fmla="*/ 1236841 w 1245698"/>
                      <a:gd name="connsiteY2" fmla="*/ 395377 h 1032988"/>
                      <a:gd name="connsiteX3" fmla="*/ 811791 w 1245698"/>
                      <a:gd name="connsiteY3" fmla="*/ 425250 h 1032988"/>
                      <a:gd name="connsiteX4" fmla="*/ 661837 w 1245698"/>
                      <a:gd name="connsiteY4" fmla="*/ 1032965 h 1032988"/>
                      <a:gd name="connsiteX5" fmla="*/ 380718 w 1245698"/>
                      <a:gd name="connsiteY5" fmla="*/ 402053 h 1032988"/>
                      <a:gd name="connsiteX6" fmla="*/ 3265 w 1245698"/>
                      <a:gd name="connsiteY6" fmla="*/ 395377 h 1032988"/>
                      <a:gd name="connsiteX0" fmla="*/ 3265 w 1245698"/>
                      <a:gd name="connsiteY0" fmla="*/ 395377 h 638778"/>
                      <a:gd name="connsiteX1" fmla="*/ 611427 w 1245698"/>
                      <a:gd name="connsiteY1" fmla="*/ 0 h 638778"/>
                      <a:gd name="connsiteX2" fmla="*/ 1236841 w 1245698"/>
                      <a:gd name="connsiteY2" fmla="*/ 395377 h 638778"/>
                      <a:gd name="connsiteX3" fmla="*/ 811791 w 1245698"/>
                      <a:gd name="connsiteY3" fmla="*/ 425250 h 638778"/>
                      <a:gd name="connsiteX4" fmla="*/ 661837 w 1245698"/>
                      <a:gd name="connsiteY4" fmla="*/ 638643 h 638778"/>
                      <a:gd name="connsiteX5" fmla="*/ 380718 w 1245698"/>
                      <a:gd name="connsiteY5" fmla="*/ 402053 h 638778"/>
                      <a:gd name="connsiteX6" fmla="*/ 3265 w 1245698"/>
                      <a:gd name="connsiteY6" fmla="*/ 395377 h 638778"/>
                      <a:gd name="connsiteX0" fmla="*/ 3265 w 1245698"/>
                      <a:gd name="connsiteY0" fmla="*/ 395377 h 532034"/>
                      <a:gd name="connsiteX1" fmla="*/ 611427 w 1245698"/>
                      <a:gd name="connsiteY1" fmla="*/ 0 h 532034"/>
                      <a:gd name="connsiteX2" fmla="*/ 1236841 w 1245698"/>
                      <a:gd name="connsiteY2" fmla="*/ 395377 h 532034"/>
                      <a:gd name="connsiteX3" fmla="*/ 811791 w 1245698"/>
                      <a:gd name="connsiteY3" fmla="*/ 425250 h 532034"/>
                      <a:gd name="connsiteX4" fmla="*/ 602892 w 1245698"/>
                      <a:gd name="connsiteY4" fmla="*/ 525255 h 532034"/>
                      <a:gd name="connsiteX5" fmla="*/ 380718 w 1245698"/>
                      <a:gd name="connsiteY5" fmla="*/ 402053 h 532034"/>
                      <a:gd name="connsiteX6" fmla="*/ 3265 w 1245698"/>
                      <a:gd name="connsiteY6" fmla="*/ 395377 h 532034"/>
                      <a:gd name="connsiteX0" fmla="*/ 1483 w 1238650"/>
                      <a:gd name="connsiteY0" fmla="*/ 116002 h 252659"/>
                      <a:gd name="connsiteX1" fmla="*/ 529062 w 1238650"/>
                      <a:gd name="connsiteY1" fmla="*/ 0 h 252659"/>
                      <a:gd name="connsiteX2" fmla="*/ 1235059 w 1238650"/>
                      <a:gd name="connsiteY2" fmla="*/ 116002 h 252659"/>
                      <a:gd name="connsiteX3" fmla="*/ 810009 w 1238650"/>
                      <a:gd name="connsiteY3" fmla="*/ 145875 h 252659"/>
                      <a:gd name="connsiteX4" fmla="*/ 601110 w 1238650"/>
                      <a:gd name="connsiteY4" fmla="*/ 245880 h 252659"/>
                      <a:gd name="connsiteX5" fmla="*/ 378936 w 1238650"/>
                      <a:gd name="connsiteY5" fmla="*/ 122678 h 252659"/>
                      <a:gd name="connsiteX6" fmla="*/ 1483 w 1238650"/>
                      <a:gd name="connsiteY6" fmla="*/ 116002 h 252659"/>
                      <a:gd name="connsiteX0" fmla="*/ 698 w 1660931"/>
                      <a:gd name="connsiteY0" fmla="*/ 1342 h 515400"/>
                      <a:gd name="connsiteX1" fmla="*/ 951343 w 1660931"/>
                      <a:gd name="connsiteY1" fmla="*/ 262741 h 515400"/>
                      <a:gd name="connsiteX2" fmla="*/ 1657340 w 1660931"/>
                      <a:gd name="connsiteY2" fmla="*/ 378743 h 515400"/>
                      <a:gd name="connsiteX3" fmla="*/ 1232290 w 1660931"/>
                      <a:gd name="connsiteY3" fmla="*/ 408616 h 515400"/>
                      <a:gd name="connsiteX4" fmla="*/ 1023391 w 1660931"/>
                      <a:gd name="connsiteY4" fmla="*/ 508621 h 515400"/>
                      <a:gd name="connsiteX5" fmla="*/ 801217 w 1660931"/>
                      <a:gd name="connsiteY5" fmla="*/ 385419 h 515400"/>
                      <a:gd name="connsiteX6" fmla="*/ 698 w 1660931"/>
                      <a:gd name="connsiteY6" fmla="*/ 1342 h 515400"/>
                      <a:gd name="connsiteX0" fmla="*/ 698 w 2384237"/>
                      <a:gd name="connsiteY0" fmla="*/ 89403 h 597571"/>
                      <a:gd name="connsiteX1" fmla="*/ 951343 w 2384237"/>
                      <a:gd name="connsiteY1" fmla="*/ 350802 h 597571"/>
                      <a:gd name="connsiteX2" fmla="*/ 2382598 w 2384237"/>
                      <a:gd name="connsiteY2" fmla="*/ 1180 h 597571"/>
                      <a:gd name="connsiteX3" fmla="*/ 1232290 w 2384237"/>
                      <a:gd name="connsiteY3" fmla="*/ 496677 h 597571"/>
                      <a:gd name="connsiteX4" fmla="*/ 1023391 w 2384237"/>
                      <a:gd name="connsiteY4" fmla="*/ 596682 h 597571"/>
                      <a:gd name="connsiteX5" fmla="*/ 801217 w 2384237"/>
                      <a:gd name="connsiteY5" fmla="*/ 473480 h 597571"/>
                      <a:gd name="connsiteX6" fmla="*/ 698 w 2384237"/>
                      <a:gd name="connsiteY6" fmla="*/ 89403 h 597571"/>
                      <a:gd name="connsiteX0" fmla="*/ 7057 w 2389155"/>
                      <a:gd name="connsiteY0" fmla="*/ 92284 h 600452"/>
                      <a:gd name="connsiteX1" fmla="*/ 1320332 w 2389155"/>
                      <a:gd name="connsiteY1" fmla="*/ 255657 h 600452"/>
                      <a:gd name="connsiteX2" fmla="*/ 2388957 w 2389155"/>
                      <a:gd name="connsiteY2" fmla="*/ 4061 h 600452"/>
                      <a:gd name="connsiteX3" fmla="*/ 1238649 w 2389155"/>
                      <a:gd name="connsiteY3" fmla="*/ 499558 h 600452"/>
                      <a:gd name="connsiteX4" fmla="*/ 1029750 w 2389155"/>
                      <a:gd name="connsiteY4" fmla="*/ 599563 h 600452"/>
                      <a:gd name="connsiteX5" fmla="*/ 807576 w 2389155"/>
                      <a:gd name="connsiteY5" fmla="*/ 476361 h 600452"/>
                      <a:gd name="connsiteX6" fmla="*/ 7057 w 2389155"/>
                      <a:gd name="connsiteY6" fmla="*/ 92284 h 600452"/>
                      <a:gd name="connsiteX0" fmla="*/ 892 w 2384211"/>
                      <a:gd name="connsiteY0" fmla="*/ 89496 h 597664"/>
                      <a:gd name="connsiteX1" fmla="*/ 971685 w 2384211"/>
                      <a:gd name="connsiteY1" fmla="*/ 345994 h 597664"/>
                      <a:gd name="connsiteX2" fmla="*/ 2382792 w 2384211"/>
                      <a:gd name="connsiteY2" fmla="*/ 1273 h 597664"/>
                      <a:gd name="connsiteX3" fmla="*/ 1232484 w 2384211"/>
                      <a:gd name="connsiteY3" fmla="*/ 496770 h 597664"/>
                      <a:gd name="connsiteX4" fmla="*/ 1023585 w 2384211"/>
                      <a:gd name="connsiteY4" fmla="*/ 596775 h 597664"/>
                      <a:gd name="connsiteX5" fmla="*/ 801411 w 2384211"/>
                      <a:gd name="connsiteY5" fmla="*/ 473573 h 597664"/>
                      <a:gd name="connsiteX6" fmla="*/ 892 w 2384211"/>
                      <a:gd name="connsiteY6" fmla="*/ 89496 h 597664"/>
                      <a:gd name="connsiteX0" fmla="*/ 892 w 2424191"/>
                      <a:gd name="connsiteY0" fmla="*/ 92304 h 669602"/>
                      <a:gd name="connsiteX1" fmla="*/ 971685 w 2424191"/>
                      <a:gd name="connsiteY1" fmla="*/ 348802 h 669602"/>
                      <a:gd name="connsiteX2" fmla="*/ 2382792 w 2424191"/>
                      <a:gd name="connsiteY2" fmla="*/ 4081 h 669602"/>
                      <a:gd name="connsiteX3" fmla="*/ 1957743 w 2424191"/>
                      <a:gd name="connsiteY3" fmla="*/ 631913 h 669602"/>
                      <a:gd name="connsiteX4" fmla="*/ 1023585 w 2424191"/>
                      <a:gd name="connsiteY4" fmla="*/ 599583 h 669602"/>
                      <a:gd name="connsiteX5" fmla="*/ 801411 w 2424191"/>
                      <a:gd name="connsiteY5" fmla="*/ 476381 h 669602"/>
                      <a:gd name="connsiteX6" fmla="*/ 892 w 2424191"/>
                      <a:gd name="connsiteY6" fmla="*/ 92304 h 669602"/>
                      <a:gd name="connsiteX0" fmla="*/ 228992 w 2652291"/>
                      <a:gd name="connsiteY0" fmla="*/ 92304 h 691231"/>
                      <a:gd name="connsiteX1" fmla="*/ 1199785 w 2652291"/>
                      <a:gd name="connsiteY1" fmla="*/ 348802 h 691231"/>
                      <a:gd name="connsiteX2" fmla="*/ 2610892 w 2652291"/>
                      <a:gd name="connsiteY2" fmla="*/ 4081 h 691231"/>
                      <a:gd name="connsiteX3" fmla="*/ 2185843 w 2652291"/>
                      <a:gd name="connsiteY3" fmla="*/ 631913 h 691231"/>
                      <a:gd name="connsiteX4" fmla="*/ 1251685 w 2652291"/>
                      <a:gd name="connsiteY4" fmla="*/ 599583 h 691231"/>
                      <a:gd name="connsiteX5" fmla="*/ 1029511 w 2652291"/>
                      <a:gd name="connsiteY5" fmla="*/ 476381 h 691231"/>
                      <a:gd name="connsiteX6" fmla="*/ 57841 w 2652291"/>
                      <a:gd name="connsiteY6" fmla="*/ 680941 h 691231"/>
                      <a:gd name="connsiteX7" fmla="*/ 228992 w 2652291"/>
                      <a:gd name="connsiteY7" fmla="*/ 92304 h 691231"/>
                      <a:gd name="connsiteX0" fmla="*/ 228992 w 2652291"/>
                      <a:gd name="connsiteY0" fmla="*/ 92304 h 714682"/>
                      <a:gd name="connsiteX1" fmla="*/ 1199785 w 2652291"/>
                      <a:gd name="connsiteY1" fmla="*/ 348802 h 714682"/>
                      <a:gd name="connsiteX2" fmla="*/ 2610892 w 2652291"/>
                      <a:gd name="connsiteY2" fmla="*/ 4081 h 714682"/>
                      <a:gd name="connsiteX3" fmla="*/ 2185843 w 2652291"/>
                      <a:gd name="connsiteY3" fmla="*/ 631913 h 714682"/>
                      <a:gd name="connsiteX4" fmla="*/ 1251685 w 2652291"/>
                      <a:gd name="connsiteY4" fmla="*/ 599583 h 714682"/>
                      <a:gd name="connsiteX5" fmla="*/ 767613 w 2652291"/>
                      <a:gd name="connsiteY5" fmla="*/ 687137 h 714682"/>
                      <a:gd name="connsiteX6" fmla="*/ 57841 w 2652291"/>
                      <a:gd name="connsiteY6" fmla="*/ 680941 h 714682"/>
                      <a:gd name="connsiteX7" fmla="*/ 228992 w 2652291"/>
                      <a:gd name="connsiteY7" fmla="*/ 92304 h 714682"/>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767613 w 2650572"/>
                      <a:gd name="connsiteY5" fmla="*/ 687137 h 739238"/>
                      <a:gd name="connsiteX6" fmla="*/ 57841 w 2650572"/>
                      <a:gd name="connsiteY6" fmla="*/ 680941 h 739238"/>
                      <a:gd name="connsiteX7" fmla="*/ 228992 w 2650572"/>
                      <a:gd name="connsiteY7" fmla="*/ 92304 h 739238"/>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597363 w 2650572"/>
                      <a:gd name="connsiteY5" fmla="*/ 718743 h 739238"/>
                      <a:gd name="connsiteX6" fmla="*/ 57841 w 2650572"/>
                      <a:gd name="connsiteY6" fmla="*/ 680941 h 739238"/>
                      <a:gd name="connsiteX7" fmla="*/ 228992 w 2650572"/>
                      <a:gd name="connsiteY7" fmla="*/ 92304 h 739238"/>
                      <a:gd name="connsiteX0" fmla="*/ 387175 w 2808755"/>
                      <a:gd name="connsiteY0" fmla="*/ 92304 h 739464"/>
                      <a:gd name="connsiteX1" fmla="*/ 1357968 w 2808755"/>
                      <a:gd name="connsiteY1" fmla="*/ 348802 h 739464"/>
                      <a:gd name="connsiteX2" fmla="*/ 2769075 w 2808755"/>
                      <a:gd name="connsiteY2" fmla="*/ 4081 h 739464"/>
                      <a:gd name="connsiteX3" fmla="*/ 2344026 w 2808755"/>
                      <a:gd name="connsiteY3" fmla="*/ 631913 h 739464"/>
                      <a:gd name="connsiteX4" fmla="*/ 1550892 w 2808755"/>
                      <a:gd name="connsiteY4" fmla="*/ 736820 h 739464"/>
                      <a:gd name="connsiteX5" fmla="*/ 755546 w 2808755"/>
                      <a:gd name="connsiteY5" fmla="*/ 718743 h 739464"/>
                      <a:gd name="connsiteX6" fmla="*/ 36016 w 2808755"/>
                      <a:gd name="connsiteY6" fmla="*/ 527025 h 739464"/>
                      <a:gd name="connsiteX7" fmla="*/ 387175 w 2808755"/>
                      <a:gd name="connsiteY7" fmla="*/ 92304 h 739464"/>
                      <a:gd name="connsiteX0" fmla="*/ 410515 w 2832095"/>
                      <a:gd name="connsiteY0" fmla="*/ 92304 h 745050"/>
                      <a:gd name="connsiteX1" fmla="*/ 1381308 w 2832095"/>
                      <a:gd name="connsiteY1" fmla="*/ 348802 h 745050"/>
                      <a:gd name="connsiteX2" fmla="*/ 2792415 w 2832095"/>
                      <a:gd name="connsiteY2" fmla="*/ 4081 h 745050"/>
                      <a:gd name="connsiteX3" fmla="*/ 2367366 w 2832095"/>
                      <a:gd name="connsiteY3" fmla="*/ 631913 h 745050"/>
                      <a:gd name="connsiteX4" fmla="*/ 1574232 w 2832095"/>
                      <a:gd name="connsiteY4" fmla="*/ 736820 h 745050"/>
                      <a:gd name="connsiteX5" fmla="*/ 59356 w 2832095"/>
                      <a:gd name="connsiteY5" fmla="*/ 527025 h 745050"/>
                      <a:gd name="connsiteX6" fmla="*/ 410515 w 2832095"/>
                      <a:gd name="connsiteY6" fmla="*/ 92304 h 745050"/>
                      <a:gd name="connsiteX0" fmla="*/ 379359 w 2800939"/>
                      <a:gd name="connsiteY0" fmla="*/ 92304 h 745050"/>
                      <a:gd name="connsiteX1" fmla="*/ 1350152 w 2800939"/>
                      <a:gd name="connsiteY1" fmla="*/ 348802 h 745050"/>
                      <a:gd name="connsiteX2" fmla="*/ 2761259 w 2800939"/>
                      <a:gd name="connsiteY2" fmla="*/ 4081 h 745050"/>
                      <a:gd name="connsiteX3" fmla="*/ 2336210 w 2800939"/>
                      <a:gd name="connsiteY3" fmla="*/ 631913 h 745050"/>
                      <a:gd name="connsiteX4" fmla="*/ 1543076 w 2800939"/>
                      <a:gd name="connsiteY4" fmla="*/ 736820 h 745050"/>
                      <a:gd name="connsiteX5" fmla="*/ 63065 w 2800939"/>
                      <a:gd name="connsiteY5" fmla="*/ 238681 h 745050"/>
                      <a:gd name="connsiteX6" fmla="*/ 379359 w 2800939"/>
                      <a:gd name="connsiteY6" fmla="*/ 92304 h 745050"/>
                      <a:gd name="connsiteX0" fmla="*/ 379359 w 2791362"/>
                      <a:gd name="connsiteY0" fmla="*/ 92304 h 743302"/>
                      <a:gd name="connsiteX1" fmla="*/ 1350152 w 2791362"/>
                      <a:gd name="connsiteY1" fmla="*/ 348802 h 743302"/>
                      <a:gd name="connsiteX2" fmla="*/ 2761259 w 2791362"/>
                      <a:gd name="connsiteY2" fmla="*/ 4081 h 743302"/>
                      <a:gd name="connsiteX3" fmla="*/ 2336210 w 2791362"/>
                      <a:gd name="connsiteY3" fmla="*/ 631913 h 743302"/>
                      <a:gd name="connsiteX4" fmla="*/ 2589578 w 2791362"/>
                      <a:gd name="connsiteY4" fmla="*/ 279125 h 743302"/>
                      <a:gd name="connsiteX5" fmla="*/ 1543076 w 2791362"/>
                      <a:gd name="connsiteY5" fmla="*/ 736820 h 743302"/>
                      <a:gd name="connsiteX6" fmla="*/ 63065 w 2791362"/>
                      <a:gd name="connsiteY6" fmla="*/ 238681 h 743302"/>
                      <a:gd name="connsiteX7" fmla="*/ 379359 w 2791362"/>
                      <a:gd name="connsiteY7" fmla="*/ 92304 h 743302"/>
                      <a:gd name="connsiteX0" fmla="*/ 379359 w 3363253"/>
                      <a:gd name="connsiteY0" fmla="*/ 327294 h 978292"/>
                      <a:gd name="connsiteX1" fmla="*/ 1350152 w 3363253"/>
                      <a:gd name="connsiteY1" fmla="*/ 583792 h 978292"/>
                      <a:gd name="connsiteX2" fmla="*/ 2761259 w 3363253"/>
                      <a:gd name="connsiteY2" fmla="*/ 239071 h 978292"/>
                      <a:gd name="connsiteX3" fmla="*/ 3361322 w 3363253"/>
                      <a:gd name="connsiteY3" fmla="*/ 7290 h 978292"/>
                      <a:gd name="connsiteX4" fmla="*/ 2589578 w 3363253"/>
                      <a:gd name="connsiteY4" fmla="*/ 514115 h 978292"/>
                      <a:gd name="connsiteX5" fmla="*/ 1543076 w 3363253"/>
                      <a:gd name="connsiteY5" fmla="*/ 971810 h 978292"/>
                      <a:gd name="connsiteX6" fmla="*/ 63065 w 3363253"/>
                      <a:gd name="connsiteY6" fmla="*/ 473671 h 978292"/>
                      <a:gd name="connsiteX7" fmla="*/ 379359 w 3363253"/>
                      <a:gd name="connsiteY7" fmla="*/ 327294 h 978292"/>
                      <a:gd name="connsiteX0" fmla="*/ 379359 w 2853885"/>
                      <a:gd name="connsiteY0" fmla="*/ 88806 h 739804"/>
                      <a:gd name="connsiteX1" fmla="*/ 1350152 w 2853885"/>
                      <a:gd name="connsiteY1" fmla="*/ 345304 h 739804"/>
                      <a:gd name="connsiteX2" fmla="*/ 2761259 w 2853885"/>
                      <a:gd name="connsiteY2" fmla="*/ 583 h 739804"/>
                      <a:gd name="connsiteX3" fmla="*/ 2589578 w 2853885"/>
                      <a:gd name="connsiteY3" fmla="*/ 275627 h 739804"/>
                      <a:gd name="connsiteX4" fmla="*/ 1543076 w 2853885"/>
                      <a:gd name="connsiteY4" fmla="*/ 733322 h 739804"/>
                      <a:gd name="connsiteX5" fmla="*/ 63065 w 2853885"/>
                      <a:gd name="connsiteY5" fmla="*/ 235183 h 739804"/>
                      <a:gd name="connsiteX6" fmla="*/ 379359 w 2853885"/>
                      <a:gd name="connsiteY6" fmla="*/ 88806 h 739804"/>
                      <a:gd name="connsiteX0" fmla="*/ 379359 w 2638303"/>
                      <a:gd name="connsiteY0" fmla="*/ 136221 h 787219"/>
                      <a:gd name="connsiteX1" fmla="*/ 1350152 w 2638303"/>
                      <a:gd name="connsiteY1" fmla="*/ 392719 h 787219"/>
                      <a:gd name="connsiteX2" fmla="*/ 2101983 w 2638303"/>
                      <a:gd name="connsiteY2" fmla="*/ 457 h 787219"/>
                      <a:gd name="connsiteX3" fmla="*/ 2589578 w 2638303"/>
                      <a:gd name="connsiteY3" fmla="*/ 323042 h 787219"/>
                      <a:gd name="connsiteX4" fmla="*/ 1543076 w 2638303"/>
                      <a:gd name="connsiteY4" fmla="*/ 780737 h 787219"/>
                      <a:gd name="connsiteX5" fmla="*/ 63065 w 2638303"/>
                      <a:gd name="connsiteY5" fmla="*/ 282598 h 787219"/>
                      <a:gd name="connsiteX6" fmla="*/ 379359 w 2638303"/>
                      <a:gd name="connsiteY6" fmla="*/ 136221 h 787219"/>
                      <a:gd name="connsiteX0" fmla="*/ 390931 w 2644581"/>
                      <a:gd name="connsiteY0" fmla="*/ 135891 h 786889"/>
                      <a:gd name="connsiteX1" fmla="*/ 1864745 w 2644581"/>
                      <a:gd name="connsiteY1" fmla="*/ 282184 h 786889"/>
                      <a:gd name="connsiteX2" fmla="*/ 2113555 w 2644581"/>
                      <a:gd name="connsiteY2" fmla="*/ 127 h 786889"/>
                      <a:gd name="connsiteX3" fmla="*/ 2601150 w 2644581"/>
                      <a:gd name="connsiteY3" fmla="*/ 322712 h 786889"/>
                      <a:gd name="connsiteX4" fmla="*/ 1554648 w 2644581"/>
                      <a:gd name="connsiteY4" fmla="*/ 780407 h 786889"/>
                      <a:gd name="connsiteX5" fmla="*/ 74637 w 2644581"/>
                      <a:gd name="connsiteY5" fmla="*/ 282268 h 786889"/>
                      <a:gd name="connsiteX6" fmla="*/ 390931 w 2644581"/>
                      <a:gd name="connsiteY6" fmla="*/ 135891 h 786889"/>
                      <a:gd name="connsiteX0" fmla="*/ 390931 w 2581353"/>
                      <a:gd name="connsiteY0" fmla="*/ 143518 h 803668"/>
                      <a:gd name="connsiteX1" fmla="*/ 1864745 w 2581353"/>
                      <a:gd name="connsiteY1" fmla="*/ 289811 h 803668"/>
                      <a:gd name="connsiteX2" fmla="*/ 2113555 w 2581353"/>
                      <a:gd name="connsiteY2" fmla="*/ 7754 h 803668"/>
                      <a:gd name="connsiteX3" fmla="*/ 2534243 w 2581353"/>
                      <a:gd name="connsiteY3" fmla="*/ 657112 h 803668"/>
                      <a:gd name="connsiteX4" fmla="*/ 1554648 w 2581353"/>
                      <a:gd name="connsiteY4" fmla="*/ 788034 h 803668"/>
                      <a:gd name="connsiteX5" fmla="*/ 74637 w 2581353"/>
                      <a:gd name="connsiteY5" fmla="*/ 289895 h 803668"/>
                      <a:gd name="connsiteX6" fmla="*/ 390931 w 2581353"/>
                      <a:gd name="connsiteY6" fmla="*/ 143518 h 803668"/>
                      <a:gd name="connsiteX0" fmla="*/ 377783 w 2575552"/>
                      <a:gd name="connsiteY0" fmla="*/ 140759 h 800909"/>
                      <a:gd name="connsiteX1" fmla="*/ 1268685 w 2575552"/>
                      <a:gd name="connsiteY1" fmla="*/ 343536 h 800909"/>
                      <a:gd name="connsiteX2" fmla="*/ 2100407 w 2575552"/>
                      <a:gd name="connsiteY2" fmla="*/ 4995 h 800909"/>
                      <a:gd name="connsiteX3" fmla="*/ 2521095 w 2575552"/>
                      <a:gd name="connsiteY3" fmla="*/ 654353 h 800909"/>
                      <a:gd name="connsiteX4" fmla="*/ 1541500 w 2575552"/>
                      <a:gd name="connsiteY4" fmla="*/ 785275 h 800909"/>
                      <a:gd name="connsiteX5" fmla="*/ 61489 w 2575552"/>
                      <a:gd name="connsiteY5" fmla="*/ 287136 h 800909"/>
                      <a:gd name="connsiteX6" fmla="*/ 377783 w 2575552"/>
                      <a:gd name="connsiteY6" fmla="*/ 140759 h 800909"/>
                      <a:gd name="connsiteX0" fmla="*/ 377783 w 2575552"/>
                      <a:gd name="connsiteY0" fmla="*/ 140759 h 661956"/>
                      <a:gd name="connsiteX1" fmla="*/ 1268685 w 2575552"/>
                      <a:gd name="connsiteY1" fmla="*/ 343536 h 661956"/>
                      <a:gd name="connsiteX2" fmla="*/ 2100407 w 2575552"/>
                      <a:gd name="connsiteY2" fmla="*/ 4995 h 661956"/>
                      <a:gd name="connsiteX3" fmla="*/ 2521095 w 2575552"/>
                      <a:gd name="connsiteY3" fmla="*/ 654353 h 661956"/>
                      <a:gd name="connsiteX4" fmla="*/ 724542 w 2575552"/>
                      <a:gd name="connsiteY4" fmla="*/ 592900 h 661956"/>
                      <a:gd name="connsiteX5" fmla="*/ 61489 w 2575552"/>
                      <a:gd name="connsiteY5" fmla="*/ 287136 h 661956"/>
                      <a:gd name="connsiteX6" fmla="*/ 377783 w 2575552"/>
                      <a:gd name="connsiteY6" fmla="*/ 140759 h 661956"/>
                      <a:gd name="connsiteX0" fmla="*/ 377783 w 2503813"/>
                      <a:gd name="connsiteY0" fmla="*/ 136405 h 597137"/>
                      <a:gd name="connsiteX1" fmla="*/ 1268685 w 2503813"/>
                      <a:gd name="connsiteY1" fmla="*/ 339182 h 597137"/>
                      <a:gd name="connsiteX2" fmla="*/ 2100407 w 2503813"/>
                      <a:gd name="connsiteY2" fmla="*/ 641 h 597137"/>
                      <a:gd name="connsiteX3" fmla="*/ 2442448 w 2503813"/>
                      <a:gd name="connsiteY3" fmla="*/ 267674 h 597137"/>
                      <a:gd name="connsiteX4" fmla="*/ 724542 w 2503813"/>
                      <a:gd name="connsiteY4" fmla="*/ 588546 h 597137"/>
                      <a:gd name="connsiteX5" fmla="*/ 61489 w 2503813"/>
                      <a:gd name="connsiteY5" fmla="*/ 282782 h 597137"/>
                      <a:gd name="connsiteX6" fmla="*/ 377783 w 2503813"/>
                      <a:gd name="connsiteY6" fmla="*/ 136405 h 597137"/>
                      <a:gd name="connsiteX0" fmla="*/ 377783 w 2442448"/>
                      <a:gd name="connsiteY0" fmla="*/ 136693 h 597425"/>
                      <a:gd name="connsiteX1" fmla="*/ 1268685 w 2442448"/>
                      <a:gd name="connsiteY1" fmla="*/ 339470 h 597425"/>
                      <a:gd name="connsiteX2" fmla="*/ 2100407 w 2442448"/>
                      <a:gd name="connsiteY2" fmla="*/ 929 h 597425"/>
                      <a:gd name="connsiteX3" fmla="*/ 2442448 w 2442448"/>
                      <a:gd name="connsiteY3" fmla="*/ 267962 h 597425"/>
                      <a:gd name="connsiteX4" fmla="*/ 724542 w 2442448"/>
                      <a:gd name="connsiteY4" fmla="*/ 588834 h 597425"/>
                      <a:gd name="connsiteX5" fmla="*/ 61489 w 2442448"/>
                      <a:gd name="connsiteY5" fmla="*/ 283070 h 597425"/>
                      <a:gd name="connsiteX6" fmla="*/ 377783 w 2442448"/>
                      <a:gd name="connsiteY6" fmla="*/ 136693 h 597425"/>
                      <a:gd name="connsiteX0" fmla="*/ 32584 w 2097249"/>
                      <a:gd name="connsiteY0" fmla="*/ 136693 h 597425"/>
                      <a:gd name="connsiteX1" fmla="*/ 923486 w 2097249"/>
                      <a:gd name="connsiteY1" fmla="*/ 339470 h 597425"/>
                      <a:gd name="connsiteX2" fmla="*/ 1755208 w 2097249"/>
                      <a:gd name="connsiteY2" fmla="*/ 929 h 597425"/>
                      <a:gd name="connsiteX3" fmla="*/ 2097249 w 2097249"/>
                      <a:gd name="connsiteY3" fmla="*/ 267962 h 597425"/>
                      <a:gd name="connsiteX4" fmla="*/ 379343 w 2097249"/>
                      <a:gd name="connsiteY4" fmla="*/ 588834 h 597425"/>
                      <a:gd name="connsiteX5" fmla="*/ 32584 w 2097249"/>
                      <a:gd name="connsiteY5" fmla="*/ 136693 h 597425"/>
                      <a:gd name="connsiteX0" fmla="*/ 255037 w 2319702"/>
                      <a:gd name="connsiteY0" fmla="*/ 136693 h 415655"/>
                      <a:gd name="connsiteX1" fmla="*/ 1145939 w 2319702"/>
                      <a:gd name="connsiteY1" fmla="*/ 339470 h 415655"/>
                      <a:gd name="connsiteX2" fmla="*/ 1977661 w 2319702"/>
                      <a:gd name="connsiteY2" fmla="*/ 929 h 415655"/>
                      <a:gd name="connsiteX3" fmla="*/ 2319702 w 2319702"/>
                      <a:gd name="connsiteY3" fmla="*/ 267962 h 415655"/>
                      <a:gd name="connsiteX4" fmla="*/ 166791 w 2319702"/>
                      <a:gd name="connsiteY4" fmla="*/ 400102 h 415655"/>
                      <a:gd name="connsiteX5" fmla="*/ 255037 w 2319702"/>
                      <a:gd name="connsiteY5" fmla="*/ 136693 h 415655"/>
                      <a:gd name="connsiteX0" fmla="*/ 263274 w 2327939"/>
                      <a:gd name="connsiteY0" fmla="*/ 135959 h 414921"/>
                      <a:gd name="connsiteX1" fmla="*/ 1351389 w 2327939"/>
                      <a:gd name="connsiteY1" fmla="*/ 222733 h 414921"/>
                      <a:gd name="connsiteX2" fmla="*/ 1985898 w 2327939"/>
                      <a:gd name="connsiteY2" fmla="*/ 195 h 414921"/>
                      <a:gd name="connsiteX3" fmla="*/ 2327939 w 2327939"/>
                      <a:gd name="connsiteY3" fmla="*/ 267228 h 414921"/>
                      <a:gd name="connsiteX4" fmla="*/ 175028 w 2327939"/>
                      <a:gd name="connsiteY4" fmla="*/ 399368 h 414921"/>
                      <a:gd name="connsiteX5" fmla="*/ 263274 w 2327939"/>
                      <a:gd name="connsiteY5" fmla="*/ 135959 h 414921"/>
                      <a:gd name="connsiteX0" fmla="*/ 248493 w 2313158"/>
                      <a:gd name="connsiteY0" fmla="*/ 135959 h 414921"/>
                      <a:gd name="connsiteX1" fmla="*/ 1336608 w 2313158"/>
                      <a:gd name="connsiteY1" fmla="*/ 222733 h 414921"/>
                      <a:gd name="connsiteX2" fmla="*/ 1971117 w 2313158"/>
                      <a:gd name="connsiteY2" fmla="*/ 195 h 414921"/>
                      <a:gd name="connsiteX3" fmla="*/ 2313158 w 2313158"/>
                      <a:gd name="connsiteY3" fmla="*/ 267228 h 414921"/>
                      <a:gd name="connsiteX4" fmla="*/ 160247 w 2313158"/>
                      <a:gd name="connsiteY4" fmla="*/ 399368 h 414921"/>
                      <a:gd name="connsiteX5" fmla="*/ 248493 w 2313158"/>
                      <a:gd name="connsiteY5" fmla="*/ 135959 h 414921"/>
                      <a:gd name="connsiteX0" fmla="*/ 248493 w 2313158"/>
                      <a:gd name="connsiteY0" fmla="*/ 135959 h 417871"/>
                      <a:gd name="connsiteX1" fmla="*/ 1336608 w 2313158"/>
                      <a:gd name="connsiteY1" fmla="*/ 222733 h 417871"/>
                      <a:gd name="connsiteX2" fmla="*/ 1971117 w 2313158"/>
                      <a:gd name="connsiteY2" fmla="*/ 195 h 417871"/>
                      <a:gd name="connsiteX3" fmla="*/ 2313158 w 2313158"/>
                      <a:gd name="connsiteY3" fmla="*/ 267228 h 417871"/>
                      <a:gd name="connsiteX4" fmla="*/ 160247 w 2313158"/>
                      <a:gd name="connsiteY4" fmla="*/ 399368 h 417871"/>
                      <a:gd name="connsiteX5" fmla="*/ 248493 w 2313158"/>
                      <a:gd name="connsiteY5" fmla="*/ 135959 h 417871"/>
                      <a:gd name="connsiteX0" fmla="*/ 248493 w 2549589"/>
                      <a:gd name="connsiteY0" fmla="*/ 135959 h 417871"/>
                      <a:gd name="connsiteX1" fmla="*/ 1336608 w 2549589"/>
                      <a:gd name="connsiteY1" fmla="*/ 222733 h 417871"/>
                      <a:gd name="connsiteX2" fmla="*/ 1971117 w 2549589"/>
                      <a:gd name="connsiteY2" fmla="*/ 195 h 417871"/>
                      <a:gd name="connsiteX3" fmla="*/ 2313158 w 2549589"/>
                      <a:gd name="connsiteY3" fmla="*/ 267228 h 417871"/>
                      <a:gd name="connsiteX4" fmla="*/ 160247 w 2549589"/>
                      <a:gd name="connsiteY4" fmla="*/ 399368 h 417871"/>
                      <a:gd name="connsiteX5" fmla="*/ 248493 w 2549589"/>
                      <a:gd name="connsiteY5" fmla="*/ 135959 h 417871"/>
                      <a:gd name="connsiteX0" fmla="*/ 248493 w 2549589"/>
                      <a:gd name="connsiteY0" fmla="*/ 135959 h 402543"/>
                      <a:gd name="connsiteX1" fmla="*/ 1336608 w 2549589"/>
                      <a:gd name="connsiteY1" fmla="*/ 222733 h 402543"/>
                      <a:gd name="connsiteX2" fmla="*/ 1971117 w 2549589"/>
                      <a:gd name="connsiteY2" fmla="*/ 195 h 402543"/>
                      <a:gd name="connsiteX3" fmla="*/ 2313158 w 2549589"/>
                      <a:gd name="connsiteY3" fmla="*/ 267228 h 402543"/>
                      <a:gd name="connsiteX4" fmla="*/ 160247 w 2549589"/>
                      <a:gd name="connsiteY4" fmla="*/ 399368 h 402543"/>
                      <a:gd name="connsiteX5" fmla="*/ 248493 w 2549589"/>
                      <a:gd name="connsiteY5" fmla="*/ 135959 h 402543"/>
                      <a:gd name="connsiteX0" fmla="*/ 416275 w 2717371"/>
                      <a:gd name="connsiteY0" fmla="*/ 135959 h 426609"/>
                      <a:gd name="connsiteX1" fmla="*/ 1504390 w 2717371"/>
                      <a:gd name="connsiteY1" fmla="*/ 222733 h 426609"/>
                      <a:gd name="connsiteX2" fmla="*/ 2138899 w 2717371"/>
                      <a:gd name="connsiteY2" fmla="*/ 195 h 426609"/>
                      <a:gd name="connsiteX3" fmla="*/ 2480940 w 2717371"/>
                      <a:gd name="connsiteY3" fmla="*/ 267228 h 426609"/>
                      <a:gd name="connsiteX4" fmla="*/ 328029 w 2717371"/>
                      <a:gd name="connsiteY4" fmla="*/ 399368 h 426609"/>
                      <a:gd name="connsiteX5" fmla="*/ 416275 w 2717371"/>
                      <a:gd name="connsiteY5" fmla="*/ 135959 h 426609"/>
                      <a:gd name="connsiteX0" fmla="*/ 284265 w 2585361"/>
                      <a:gd name="connsiteY0" fmla="*/ 135959 h 406617"/>
                      <a:gd name="connsiteX1" fmla="*/ 1372380 w 2585361"/>
                      <a:gd name="connsiteY1" fmla="*/ 222733 h 406617"/>
                      <a:gd name="connsiteX2" fmla="*/ 2006889 w 2585361"/>
                      <a:gd name="connsiteY2" fmla="*/ 195 h 406617"/>
                      <a:gd name="connsiteX3" fmla="*/ 2348930 w 2585361"/>
                      <a:gd name="connsiteY3" fmla="*/ 267228 h 406617"/>
                      <a:gd name="connsiteX4" fmla="*/ 196019 w 2585361"/>
                      <a:gd name="connsiteY4" fmla="*/ 399368 h 406617"/>
                      <a:gd name="connsiteX5" fmla="*/ 284265 w 2585361"/>
                      <a:gd name="connsiteY5" fmla="*/ 135959 h 406617"/>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95694 w 2428891"/>
                      <a:gd name="connsiteY0" fmla="*/ 147589 h 420353"/>
                      <a:gd name="connsiteX1" fmla="*/ 1383809 w 2428891"/>
                      <a:gd name="connsiteY1" fmla="*/ 234363 h 420353"/>
                      <a:gd name="connsiteX2" fmla="*/ 2018318 w 2428891"/>
                      <a:gd name="connsiteY2" fmla="*/ 11825 h 420353"/>
                      <a:gd name="connsiteX3" fmla="*/ 2360359 w 2428891"/>
                      <a:gd name="connsiteY3" fmla="*/ 278858 h 420353"/>
                      <a:gd name="connsiteX4" fmla="*/ 207448 w 2428891"/>
                      <a:gd name="connsiteY4" fmla="*/ 410998 h 420353"/>
                      <a:gd name="connsiteX5" fmla="*/ 295694 w 2428891"/>
                      <a:gd name="connsiteY5" fmla="*/ 147589 h 420353"/>
                      <a:gd name="connsiteX0" fmla="*/ 581083 w 2291764"/>
                      <a:gd name="connsiteY0" fmla="*/ 97330 h 418136"/>
                      <a:gd name="connsiteX1" fmla="*/ 1246682 w 2291764"/>
                      <a:gd name="connsiteY1" fmla="*/ 234363 h 418136"/>
                      <a:gd name="connsiteX2" fmla="*/ 1881191 w 2291764"/>
                      <a:gd name="connsiteY2" fmla="*/ 11825 h 418136"/>
                      <a:gd name="connsiteX3" fmla="*/ 2223232 w 2291764"/>
                      <a:gd name="connsiteY3" fmla="*/ 278858 h 418136"/>
                      <a:gd name="connsiteX4" fmla="*/ 70321 w 2291764"/>
                      <a:gd name="connsiteY4" fmla="*/ 410998 h 418136"/>
                      <a:gd name="connsiteX5" fmla="*/ 581083 w 2291764"/>
                      <a:gd name="connsiteY5" fmla="*/ 97330 h 418136"/>
                      <a:gd name="connsiteX0" fmla="*/ 581083 w 2254300"/>
                      <a:gd name="connsiteY0" fmla="*/ 81542 h 400845"/>
                      <a:gd name="connsiteX1" fmla="*/ 1246682 w 2254300"/>
                      <a:gd name="connsiteY1" fmla="*/ 218575 h 400845"/>
                      <a:gd name="connsiteX2" fmla="*/ 1375042 w 2254300"/>
                      <a:gd name="connsiteY2" fmla="*/ 11373 h 400845"/>
                      <a:gd name="connsiteX3" fmla="*/ 2223232 w 2254300"/>
                      <a:gd name="connsiteY3" fmla="*/ 263070 h 400845"/>
                      <a:gd name="connsiteX4" fmla="*/ 70321 w 2254300"/>
                      <a:gd name="connsiteY4" fmla="*/ 395210 h 400845"/>
                      <a:gd name="connsiteX5" fmla="*/ 581083 w 2254300"/>
                      <a:gd name="connsiteY5" fmla="*/ 81542 h 40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4300" h="400845">
                        <a:moveTo>
                          <a:pt x="581083" y="81542"/>
                        </a:moveTo>
                        <a:cubicBezTo>
                          <a:pt x="764664" y="129541"/>
                          <a:pt x="1114356" y="230270"/>
                          <a:pt x="1246682" y="218575"/>
                        </a:cubicBezTo>
                        <a:cubicBezTo>
                          <a:pt x="1379009" y="206880"/>
                          <a:pt x="1302157" y="79268"/>
                          <a:pt x="1375042" y="11373"/>
                        </a:cubicBezTo>
                        <a:cubicBezTo>
                          <a:pt x="1447927" y="-56522"/>
                          <a:pt x="2440686" y="199097"/>
                          <a:pt x="2223232" y="263070"/>
                        </a:cubicBezTo>
                        <a:cubicBezTo>
                          <a:pt x="2005778" y="327043"/>
                          <a:pt x="344012" y="425465"/>
                          <a:pt x="70321" y="395210"/>
                        </a:cubicBezTo>
                        <a:cubicBezTo>
                          <a:pt x="-203370" y="364955"/>
                          <a:pt x="397502" y="33543"/>
                          <a:pt x="581083" y="81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4"/>
                  <p:cNvSpPr/>
                  <p:nvPr/>
                </p:nvSpPr>
                <p:spPr>
                  <a:xfrm rot="17490102">
                    <a:off x="4438127" y="4317092"/>
                    <a:ext cx="420146" cy="334607"/>
                  </a:xfrm>
                  <a:custGeom>
                    <a:avLst/>
                    <a:gdLst>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492570"/>
                      <a:gd name="connsiteY0" fmla="*/ 533400 h 1066800"/>
                      <a:gd name="connsiteX1" fmla="*/ 685800 w 1492570"/>
                      <a:gd name="connsiteY1" fmla="*/ 0 h 1066800"/>
                      <a:gd name="connsiteX2" fmla="*/ 1371600 w 1492570"/>
                      <a:gd name="connsiteY2" fmla="*/ 533400 h 1066800"/>
                      <a:gd name="connsiteX3" fmla="*/ 685800 w 1492570"/>
                      <a:gd name="connsiteY3" fmla="*/ 1066800 h 1066800"/>
                      <a:gd name="connsiteX4" fmla="*/ 0 w 1492570"/>
                      <a:gd name="connsiteY4" fmla="*/ 533400 h 1066800"/>
                      <a:gd name="connsiteX0" fmla="*/ 0 w 1486433"/>
                      <a:gd name="connsiteY0" fmla="*/ 533961 h 1068185"/>
                      <a:gd name="connsiteX1" fmla="*/ 685800 w 1486433"/>
                      <a:gd name="connsiteY1" fmla="*/ 561 h 1068185"/>
                      <a:gd name="connsiteX2" fmla="*/ 1380226 w 1486433"/>
                      <a:gd name="connsiteY2" fmla="*/ 430444 h 1068185"/>
                      <a:gd name="connsiteX3" fmla="*/ 685800 w 1486433"/>
                      <a:gd name="connsiteY3" fmla="*/ 1067361 h 1068185"/>
                      <a:gd name="connsiteX4" fmla="*/ 0 w 1486433"/>
                      <a:gd name="connsiteY4" fmla="*/ 533961 h 1068185"/>
                      <a:gd name="connsiteX0" fmla="*/ 136262 w 1622695"/>
                      <a:gd name="connsiteY0" fmla="*/ 533961 h 1067877"/>
                      <a:gd name="connsiteX1" fmla="*/ 822062 w 1622695"/>
                      <a:gd name="connsiteY1" fmla="*/ 561 h 1067877"/>
                      <a:gd name="connsiteX2" fmla="*/ 1516488 w 1622695"/>
                      <a:gd name="connsiteY2" fmla="*/ 430444 h 1067877"/>
                      <a:gd name="connsiteX3" fmla="*/ 822062 w 1622695"/>
                      <a:gd name="connsiteY3" fmla="*/ 1067361 h 1067877"/>
                      <a:gd name="connsiteX4" fmla="*/ 136262 w 1622695"/>
                      <a:gd name="connsiteY4" fmla="*/ 533961 h 1067877"/>
                      <a:gd name="connsiteX0" fmla="*/ 119863 w 1606296"/>
                      <a:gd name="connsiteY0" fmla="*/ 533961 h 1068185"/>
                      <a:gd name="connsiteX1" fmla="*/ 805663 w 1606296"/>
                      <a:gd name="connsiteY1" fmla="*/ 561 h 1068185"/>
                      <a:gd name="connsiteX2" fmla="*/ 1500089 w 1606296"/>
                      <a:gd name="connsiteY2" fmla="*/ 430444 h 1068185"/>
                      <a:gd name="connsiteX3" fmla="*/ 805663 w 1606296"/>
                      <a:gd name="connsiteY3" fmla="*/ 1067361 h 1068185"/>
                      <a:gd name="connsiteX4" fmla="*/ 119863 w 1606296"/>
                      <a:gd name="connsiteY4" fmla="*/ 533961 h 1068185"/>
                      <a:gd name="connsiteX0" fmla="*/ 91252 w 1577685"/>
                      <a:gd name="connsiteY0" fmla="*/ 533961 h 1067839"/>
                      <a:gd name="connsiteX1" fmla="*/ 777052 w 1577685"/>
                      <a:gd name="connsiteY1" fmla="*/ 561 h 1067839"/>
                      <a:gd name="connsiteX2" fmla="*/ 1471478 w 1577685"/>
                      <a:gd name="connsiteY2" fmla="*/ 430444 h 1067839"/>
                      <a:gd name="connsiteX3" fmla="*/ 777052 w 1577685"/>
                      <a:gd name="connsiteY3" fmla="*/ 1067361 h 1067839"/>
                      <a:gd name="connsiteX4" fmla="*/ 91252 w 1577685"/>
                      <a:gd name="connsiteY4" fmla="*/ 533961 h 1067839"/>
                      <a:gd name="connsiteX0" fmla="*/ 97023 w 1504750"/>
                      <a:gd name="connsiteY0" fmla="*/ 395458 h 1066948"/>
                      <a:gd name="connsiteX1" fmla="*/ 705185 w 1504750"/>
                      <a:gd name="connsiteY1" fmla="*/ 81 h 1066948"/>
                      <a:gd name="connsiteX2" fmla="*/ 1399611 w 1504750"/>
                      <a:gd name="connsiteY2" fmla="*/ 429964 h 1066948"/>
                      <a:gd name="connsiteX3" fmla="*/ 705185 w 1504750"/>
                      <a:gd name="connsiteY3" fmla="*/ 1066881 h 1066948"/>
                      <a:gd name="connsiteX4" fmla="*/ 97023 w 1504750"/>
                      <a:gd name="connsiteY4" fmla="*/ 395458 h 1066948"/>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6035 w 1427265"/>
                      <a:gd name="connsiteY0" fmla="*/ 395377 h 1066800"/>
                      <a:gd name="connsiteX1" fmla="*/ 704197 w 1427265"/>
                      <a:gd name="connsiteY1" fmla="*/ 0 h 1066800"/>
                      <a:gd name="connsiteX2" fmla="*/ 1329611 w 1427265"/>
                      <a:gd name="connsiteY2" fmla="*/ 395377 h 1066800"/>
                      <a:gd name="connsiteX3" fmla="*/ 704197 w 1427265"/>
                      <a:gd name="connsiteY3" fmla="*/ 1066800 h 1066800"/>
                      <a:gd name="connsiteX4" fmla="*/ 96035 w 1427265"/>
                      <a:gd name="connsiteY4" fmla="*/ 395377 h 1066800"/>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234672"/>
                      <a:gd name="connsiteY0" fmla="*/ 395377 h 409787"/>
                      <a:gd name="connsiteX1" fmla="*/ 608178 w 1234672"/>
                      <a:gd name="connsiteY1" fmla="*/ 0 h 409787"/>
                      <a:gd name="connsiteX2" fmla="*/ 1233592 w 1234672"/>
                      <a:gd name="connsiteY2" fmla="*/ 395377 h 409787"/>
                      <a:gd name="connsiteX3" fmla="*/ 625431 w 1234672"/>
                      <a:gd name="connsiteY3" fmla="*/ 255917 h 409787"/>
                      <a:gd name="connsiteX4" fmla="*/ 16 w 1234672"/>
                      <a:gd name="connsiteY4" fmla="*/ 395377 h 409787"/>
                      <a:gd name="connsiteX0" fmla="*/ 6278 w 1240934"/>
                      <a:gd name="connsiteY0" fmla="*/ 395377 h 414831"/>
                      <a:gd name="connsiteX1" fmla="*/ 614440 w 1240934"/>
                      <a:gd name="connsiteY1" fmla="*/ 0 h 414831"/>
                      <a:gd name="connsiteX2" fmla="*/ 1239854 w 1240934"/>
                      <a:gd name="connsiteY2" fmla="*/ 395377 h 414831"/>
                      <a:gd name="connsiteX3" fmla="*/ 631693 w 1240934"/>
                      <a:gd name="connsiteY3" fmla="*/ 255917 h 414831"/>
                      <a:gd name="connsiteX4" fmla="*/ 317406 w 1240934"/>
                      <a:gd name="connsiteY4" fmla="*/ 344066 h 414831"/>
                      <a:gd name="connsiteX5" fmla="*/ 6278 w 1240934"/>
                      <a:gd name="connsiteY5" fmla="*/ 395377 h 414831"/>
                      <a:gd name="connsiteX0" fmla="*/ 43 w 1234699"/>
                      <a:gd name="connsiteY0" fmla="*/ 395377 h 739943"/>
                      <a:gd name="connsiteX1" fmla="*/ 608205 w 1234699"/>
                      <a:gd name="connsiteY1" fmla="*/ 0 h 739943"/>
                      <a:gd name="connsiteX2" fmla="*/ 1233619 w 1234699"/>
                      <a:gd name="connsiteY2" fmla="*/ 395377 h 739943"/>
                      <a:gd name="connsiteX3" fmla="*/ 625458 w 1234699"/>
                      <a:gd name="connsiteY3" fmla="*/ 255917 h 739943"/>
                      <a:gd name="connsiteX4" fmla="*/ 576449 w 1234699"/>
                      <a:gd name="connsiteY4" fmla="*/ 738389 h 739943"/>
                      <a:gd name="connsiteX5" fmla="*/ 43 w 1234699"/>
                      <a:gd name="connsiteY5" fmla="*/ 395377 h 739943"/>
                      <a:gd name="connsiteX0" fmla="*/ 43 w 1234699"/>
                      <a:gd name="connsiteY0" fmla="*/ 395377 h 1234144"/>
                      <a:gd name="connsiteX1" fmla="*/ 608205 w 1234699"/>
                      <a:gd name="connsiteY1" fmla="*/ 0 h 1234144"/>
                      <a:gd name="connsiteX2" fmla="*/ 1233619 w 1234699"/>
                      <a:gd name="connsiteY2" fmla="*/ 395377 h 1234144"/>
                      <a:gd name="connsiteX3" fmla="*/ 957055 w 1234699"/>
                      <a:gd name="connsiteY3" fmla="*/ 1230127 h 1234144"/>
                      <a:gd name="connsiteX4" fmla="*/ 576449 w 1234699"/>
                      <a:gd name="connsiteY4" fmla="*/ 738389 h 1234144"/>
                      <a:gd name="connsiteX5" fmla="*/ 43 w 1234699"/>
                      <a:gd name="connsiteY5" fmla="*/ 395377 h 1234144"/>
                      <a:gd name="connsiteX0" fmla="*/ 1 w 1234657"/>
                      <a:gd name="connsiteY0" fmla="*/ 395377 h 1230127"/>
                      <a:gd name="connsiteX1" fmla="*/ 608163 w 1234657"/>
                      <a:gd name="connsiteY1" fmla="*/ 0 h 1230127"/>
                      <a:gd name="connsiteX2" fmla="*/ 1233577 w 1234657"/>
                      <a:gd name="connsiteY2" fmla="*/ 395377 h 1230127"/>
                      <a:gd name="connsiteX3" fmla="*/ 957013 w 1234657"/>
                      <a:gd name="connsiteY3" fmla="*/ 1230127 h 1230127"/>
                      <a:gd name="connsiteX4" fmla="*/ 609570 w 1234657"/>
                      <a:gd name="connsiteY4" fmla="*/ 390456 h 1230127"/>
                      <a:gd name="connsiteX5" fmla="*/ 1 w 1234657"/>
                      <a:gd name="connsiteY5" fmla="*/ 395377 h 1230127"/>
                      <a:gd name="connsiteX0" fmla="*/ 1 w 1251890"/>
                      <a:gd name="connsiteY0" fmla="*/ 395377 h 1237254"/>
                      <a:gd name="connsiteX1" fmla="*/ 608163 w 1251890"/>
                      <a:gd name="connsiteY1" fmla="*/ 0 h 1237254"/>
                      <a:gd name="connsiteX2" fmla="*/ 1233577 w 1251890"/>
                      <a:gd name="connsiteY2" fmla="*/ 395377 h 1237254"/>
                      <a:gd name="connsiteX3" fmla="*/ 1073809 w 1251890"/>
                      <a:gd name="connsiteY3" fmla="*/ 773182 h 1237254"/>
                      <a:gd name="connsiteX4" fmla="*/ 957013 w 1251890"/>
                      <a:gd name="connsiteY4" fmla="*/ 1230127 h 1237254"/>
                      <a:gd name="connsiteX5" fmla="*/ 609570 w 1251890"/>
                      <a:gd name="connsiteY5" fmla="*/ 390456 h 1237254"/>
                      <a:gd name="connsiteX6" fmla="*/ 1 w 1251890"/>
                      <a:gd name="connsiteY6" fmla="*/ 395377 h 1237254"/>
                      <a:gd name="connsiteX0" fmla="*/ 1 w 1245528"/>
                      <a:gd name="connsiteY0" fmla="*/ 395377 h 1230233"/>
                      <a:gd name="connsiteX1" fmla="*/ 608163 w 1245528"/>
                      <a:gd name="connsiteY1" fmla="*/ 0 h 1230233"/>
                      <a:gd name="connsiteX2" fmla="*/ 1233577 w 1245528"/>
                      <a:gd name="connsiteY2" fmla="*/ 395377 h 1230233"/>
                      <a:gd name="connsiteX3" fmla="*/ 941168 w 1245528"/>
                      <a:gd name="connsiteY3" fmla="*/ 448445 h 1230233"/>
                      <a:gd name="connsiteX4" fmla="*/ 957013 w 1245528"/>
                      <a:gd name="connsiteY4" fmla="*/ 1230127 h 1230233"/>
                      <a:gd name="connsiteX5" fmla="*/ 609570 w 1245528"/>
                      <a:gd name="connsiteY5" fmla="*/ 390456 h 1230233"/>
                      <a:gd name="connsiteX6" fmla="*/ 1 w 1245528"/>
                      <a:gd name="connsiteY6" fmla="*/ 395377 h 1230233"/>
                      <a:gd name="connsiteX0" fmla="*/ 1 w 1245532"/>
                      <a:gd name="connsiteY0" fmla="*/ 395377 h 1033116"/>
                      <a:gd name="connsiteX1" fmla="*/ 608163 w 1245532"/>
                      <a:gd name="connsiteY1" fmla="*/ 0 h 1033116"/>
                      <a:gd name="connsiteX2" fmla="*/ 1233577 w 1245532"/>
                      <a:gd name="connsiteY2" fmla="*/ 395377 h 1033116"/>
                      <a:gd name="connsiteX3" fmla="*/ 941168 w 1245532"/>
                      <a:gd name="connsiteY3" fmla="*/ 448445 h 1033116"/>
                      <a:gd name="connsiteX4" fmla="*/ 658573 w 1245532"/>
                      <a:gd name="connsiteY4" fmla="*/ 1032965 h 1033116"/>
                      <a:gd name="connsiteX5" fmla="*/ 609570 w 1245532"/>
                      <a:gd name="connsiteY5" fmla="*/ 390456 h 1033116"/>
                      <a:gd name="connsiteX6" fmla="*/ 1 w 1245532"/>
                      <a:gd name="connsiteY6" fmla="*/ 395377 h 1033116"/>
                      <a:gd name="connsiteX0" fmla="*/ 3265 w 1248792"/>
                      <a:gd name="connsiteY0" fmla="*/ 395377 h 1033062"/>
                      <a:gd name="connsiteX1" fmla="*/ 611427 w 1248792"/>
                      <a:gd name="connsiteY1" fmla="*/ 0 h 1033062"/>
                      <a:gd name="connsiteX2" fmla="*/ 1236841 w 1248792"/>
                      <a:gd name="connsiteY2" fmla="*/ 395377 h 1033062"/>
                      <a:gd name="connsiteX3" fmla="*/ 944432 w 1248792"/>
                      <a:gd name="connsiteY3" fmla="*/ 448445 h 1033062"/>
                      <a:gd name="connsiteX4" fmla="*/ 661837 w 1248792"/>
                      <a:gd name="connsiteY4" fmla="*/ 1032965 h 1033062"/>
                      <a:gd name="connsiteX5" fmla="*/ 380718 w 1248792"/>
                      <a:gd name="connsiteY5" fmla="*/ 402053 h 1033062"/>
                      <a:gd name="connsiteX6" fmla="*/ 3265 w 1248792"/>
                      <a:gd name="connsiteY6" fmla="*/ 395377 h 1033062"/>
                      <a:gd name="connsiteX0" fmla="*/ 3265 w 1245698"/>
                      <a:gd name="connsiteY0" fmla="*/ 395377 h 1032988"/>
                      <a:gd name="connsiteX1" fmla="*/ 611427 w 1245698"/>
                      <a:gd name="connsiteY1" fmla="*/ 0 h 1032988"/>
                      <a:gd name="connsiteX2" fmla="*/ 1236841 w 1245698"/>
                      <a:gd name="connsiteY2" fmla="*/ 395377 h 1032988"/>
                      <a:gd name="connsiteX3" fmla="*/ 811791 w 1245698"/>
                      <a:gd name="connsiteY3" fmla="*/ 425250 h 1032988"/>
                      <a:gd name="connsiteX4" fmla="*/ 661837 w 1245698"/>
                      <a:gd name="connsiteY4" fmla="*/ 1032965 h 1032988"/>
                      <a:gd name="connsiteX5" fmla="*/ 380718 w 1245698"/>
                      <a:gd name="connsiteY5" fmla="*/ 402053 h 1032988"/>
                      <a:gd name="connsiteX6" fmla="*/ 3265 w 1245698"/>
                      <a:gd name="connsiteY6" fmla="*/ 395377 h 1032988"/>
                      <a:gd name="connsiteX0" fmla="*/ 3265 w 1245698"/>
                      <a:gd name="connsiteY0" fmla="*/ 395377 h 638778"/>
                      <a:gd name="connsiteX1" fmla="*/ 611427 w 1245698"/>
                      <a:gd name="connsiteY1" fmla="*/ 0 h 638778"/>
                      <a:gd name="connsiteX2" fmla="*/ 1236841 w 1245698"/>
                      <a:gd name="connsiteY2" fmla="*/ 395377 h 638778"/>
                      <a:gd name="connsiteX3" fmla="*/ 811791 w 1245698"/>
                      <a:gd name="connsiteY3" fmla="*/ 425250 h 638778"/>
                      <a:gd name="connsiteX4" fmla="*/ 661837 w 1245698"/>
                      <a:gd name="connsiteY4" fmla="*/ 638643 h 638778"/>
                      <a:gd name="connsiteX5" fmla="*/ 380718 w 1245698"/>
                      <a:gd name="connsiteY5" fmla="*/ 402053 h 638778"/>
                      <a:gd name="connsiteX6" fmla="*/ 3265 w 1245698"/>
                      <a:gd name="connsiteY6" fmla="*/ 395377 h 638778"/>
                      <a:gd name="connsiteX0" fmla="*/ 3265 w 1245698"/>
                      <a:gd name="connsiteY0" fmla="*/ 395377 h 532034"/>
                      <a:gd name="connsiteX1" fmla="*/ 611427 w 1245698"/>
                      <a:gd name="connsiteY1" fmla="*/ 0 h 532034"/>
                      <a:gd name="connsiteX2" fmla="*/ 1236841 w 1245698"/>
                      <a:gd name="connsiteY2" fmla="*/ 395377 h 532034"/>
                      <a:gd name="connsiteX3" fmla="*/ 811791 w 1245698"/>
                      <a:gd name="connsiteY3" fmla="*/ 425250 h 532034"/>
                      <a:gd name="connsiteX4" fmla="*/ 602892 w 1245698"/>
                      <a:gd name="connsiteY4" fmla="*/ 525255 h 532034"/>
                      <a:gd name="connsiteX5" fmla="*/ 380718 w 1245698"/>
                      <a:gd name="connsiteY5" fmla="*/ 402053 h 532034"/>
                      <a:gd name="connsiteX6" fmla="*/ 3265 w 1245698"/>
                      <a:gd name="connsiteY6" fmla="*/ 395377 h 532034"/>
                      <a:gd name="connsiteX0" fmla="*/ 1483 w 1238650"/>
                      <a:gd name="connsiteY0" fmla="*/ 116002 h 252659"/>
                      <a:gd name="connsiteX1" fmla="*/ 529062 w 1238650"/>
                      <a:gd name="connsiteY1" fmla="*/ 0 h 252659"/>
                      <a:gd name="connsiteX2" fmla="*/ 1235059 w 1238650"/>
                      <a:gd name="connsiteY2" fmla="*/ 116002 h 252659"/>
                      <a:gd name="connsiteX3" fmla="*/ 810009 w 1238650"/>
                      <a:gd name="connsiteY3" fmla="*/ 145875 h 252659"/>
                      <a:gd name="connsiteX4" fmla="*/ 601110 w 1238650"/>
                      <a:gd name="connsiteY4" fmla="*/ 245880 h 252659"/>
                      <a:gd name="connsiteX5" fmla="*/ 378936 w 1238650"/>
                      <a:gd name="connsiteY5" fmla="*/ 122678 h 252659"/>
                      <a:gd name="connsiteX6" fmla="*/ 1483 w 1238650"/>
                      <a:gd name="connsiteY6" fmla="*/ 116002 h 252659"/>
                      <a:gd name="connsiteX0" fmla="*/ 698 w 1660931"/>
                      <a:gd name="connsiteY0" fmla="*/ 1342 h 515400"/>
                      <a:gd name="connsiteX1" fmla="*/ 951343 w 1660931"/>
                      <a:gd name="connsiteY1" fmla="*/ 262741 h 515400"/>
                      <a:gd name="connsiteX2" fmla="*/ 1657340 w 1660931"/>
                      <a:gd name="connsiteY2" fmla="*/ 378743 h 515400"/>
                      <a:gd name="connsiteX3" fmla="*/ 1232290 w 1660931"/>
                      <a:gd name="connsiteY3" fmla="*/ 408616 h 515400"/>
                      <a:gd name="connsiteX4" fmla="*/ 1023391 w 1660931"/>
                      <a:gd name="connsiteY4" fmla="*/ 508621 h 515400"/>
                      <a:gd name="connsiteX5" fmla="*/ 801217 w 1660931"/>
                      <a:gd name="connsiteY5" fmla="*/ 385419 h 515400"/>
                      <a:gd name="connsiteX6" fmla="*/ 698 w 1660931"/>
                      <a:gd name="connsiteY6" fmla="*/ 1342 h 515400"/>
                      <a:gd name="connsiteX0" fmla="*/ 698 w 2384237"/>
                      <a:gd name="connsiteY0" fmla="*/ 89403 h 597571"/>
                      <a:gd name="connsiteX1" fmla="*/ 951343 w 2384237"/>
                      <a:gd name="connsiteY1" fmla="*/ 350802 h 597571"/>
                      <a:gd name="connsiteX2" fmla="*/ 2382598 w 2384237"/>
                      <a:gd name="connsiteY2" fmla="*/ 1180 h 597571"/>
                      <a:gd name="connsiteX3" fmla="*/ 1232290 w 2384237"/>
                      <a:gd name="connsiteY3" fmla="*/ 496677 h 597571"/>
                      <a:gd name="connsiteX4" fmla="*/ 1023391 w 2384237"/>
                      <a:gd name="connsiteY4" fmla="*/ 596682 h 597571"/>
                      <a:gd name="connsiteX5" fmla="*/ 801217 w 2384237"/>
                      <a:gd name="connsiteY5" fmla="*/ 473480 h 597571"/>
                      <a:gd name="connsiteX6" fmla="*/ 698 w 2384237"/>
                      <a:gd name="connsiteY6" fmla="*/ 89403 h 597571"/>
                      <a:gd name="connsiteX0" fmla="*/ 7057 w 2389155"/>
                      <a:gd name="connsiteY0" fmla="*/ 92284 h 600452"/>
                      <a:gd name="connsiteX1" fmla="*/ 1320332 w 2389155"/>
                      <a:gd name="connsiteY1" fmla="*/ 255657 h 600452"/>
                      <a:gd name="connsiteX2" fmla="*/ 2388957 w 2389155"/>
                      <a:gd name="connsiteY2" fmla="*/ 4061 h 600452"/>
                      <a:gd name="connsiteX3" fmla="*/ 1238649 w 2389155"/>
                      <a:gd name="connsiteY3" fmla="*/ 499558 h 600452"/>
                      <a:gd name="connsiteX4" fmla="*/ 1029750 w 2389155"/>
                      <a:gd name="connsiteY4" fmla="*/ 599563 h 600452"/>
                      <a:gd name="connsiteX5" fmla="*/ 807576 w 2389155"/>
                      <a:gd name="connsiteY5" fmla="*/ 476361 h 600452"/>
                      <a:gd name="connsiteX6" fmla="*/ 7057 w 2389155"/>
                      <a:gd name="connsiteY6" fmla="*/ 92284 h 600452"/>
                      <a:gd name="connsiteX0" fmla="*/ 892 w 2384211"/>
                      <a:gd name="connsiteY0" fmla="*/ 89496 h 597664"/>
                      <a:gd name="connsiteX1" fmla="*/ 971685 w 2384211"/>
                      <a:gd name="connsiteY1" fmla="*/ 345994 h 597664"/>
                      <a:gd name="connsiteX2" fmla="*/ 2382792 w 2384211"/>
                      <a:gd name="connsiteY2" fmla="*/ 1273 h 597664"/>
                      <a:gd name="connsiteX3" fmla="*/ 1232484 w 2384211"/>
                      <a:gd name="connsiteY3" fmla="*/ 496770 h 597664"/>
                      <a:gd name="connsiteX4" fmla="*/ 1023585 w 2384211"/>
                      <a:gd name="connsiteY4" fmla="*/ 596775 h 597664"/>
                      <a:gd name="connsiteX5" fmla="*/ 801411 w 2384211"/>
                      <a:gd name="connsiteY5" fmla="*/ 473573 h 597664"/>
                      <a:gd name="connsiteX6" fmla="*/ 892 w 2384211"/>
                      <a:gd name="connsiteY6" fmla="*/ 89496 h 597664"/>
                      <a:gd name="connsiteX0" fmla="*/ 892 w 2424191"/>
                      <a:gd name="connsiteY0" fmla="*/ 92304 h 669602"/>
                      <a:gd name="connsiteX1" fmla="*/ 971685 w 2424191"/>
                      <a:gd name="connsiteY1" fmla="*/ 348802 h 669602"/>
                      <a:gd name="connsiteX2" fmla="*/ 2382792 w 2424191"/>
                      <a:gd name="connsiteY2" fmla="*/ 4081 h 669602"/>
                      <a:gd name="connsiteX3" fmla="*/ 1957743 w 2424191"/>
                      <a:gd name="connsiteY3" fmla="*/ 631913 h 669602"/>
                      <a:gd name="connsiteX4" fmla="*/ 1023585 w 2424191"/>
                      <a:gd name="connsiteY4" fmla="*/ 599583 h 669602"/>
                      <a:gd name="connsiteX5" fmla="*/ 801411 w 2424191"/>
                      <a:gd name="connsiteY5" fmla="*/ 476381 h 669602"/>
                      <a:gd name="connsiteX6" fmla="*/ 892 w 2424191"/>
                      <a:gd name="connsiteY6" fmla="*/ 92304 h 669602"/>
                      <a:gd name="connsiteX0" fmla="*/ 228992 w 2652291"/>
                      <a:gd name="connsiteY0" fmla="*/ 92304 h 691231"/>
                      <a:gd name="connsiteX1" fmla="*/ 1199785 w 2652291"/>
                      <a:gd name="connsiteY1" fmla="*/ 348802 h 691231"/>
                      <a:gd name="connsiteX2" fmla="*/ 2610892 w 2652291"/>
                      <a:gd name="connsiteY2" fmla="*/ 4081 h 691231"/>
                      <a:gd name="connsiteX3" fmla="*/ 2185843 w 2652291"/>
                      <a:gd name="connsiteY3" fmla="*/ 631913 h 691231"/>
                      <a:gd name="connsiteX4" fmla="*/ 1251685 w 2652291"/>
                      <a:gd name="connsiteY4" fmla="*/ 599583 h 691231"/>
                      <a:gd name="connsiteX5" fmla="*/ 1029511 w 2652291"/>
                      <a:gd name="connsiteY5" fmla="*/ 476381 h 691231"/>
                      <a:gd name="connsiteX6" fmla="*/ 57841 w 2652291"/>
                      <a:gd name="connsiteY6" fmla="*/ 680941 h 691231"/>
                      <a:gd name="connsiteX7" fmla="*/ 228992 w 2652291"/>
                      <a:gd name="connsiteY7" fmla="*/ 92304 h 691231"/>
                      <a:gd name="connsiteX0" fmla="*/ 228992 w 2652291"/>
                      <a:gd name="connsiteY0" fmla="*/ 92304 h 714682"/>
                      <a:gd name="connsiteX1" fmla="*/ 1199785 w 2652291"/>
                      <a:gd name="connsiteY1" fmla="*/ 348802 h 714682"/>
                      <a:gd name="connsiteX2" fmla="*/ 2610892 w 2652291"/>
                      <a:gd name="connsiteY2" fmla="*/ 4081 h 714682"/>
                      <a:gd name="connsiteX3" fmla="*/ 2185843 w 2652291"/>
                      <a:gd name="connsiteY3" fmla="*/ 631913 h 714682"/>
                      <a:gd name="connsiteX4" fmla="*/ 1251685 w 2652291"/>
                      <a:gd name="connsiteY4" fmla="*/ 599583 h 714682"/>
                      <a:gd name="connsiteX5" fmla="*/ 767613 w 2652291"/>
                      <a:gd name="connsiteY5" fmla="*/ 687137 h 714682"/>
                      <a:gd name="connsiteX6" fmla="*/ 57841 w 2652291"/>
                      <a:gd name="connsiteY6" fmla="*/ 680941 h 714682"/>
                      <a:gd name="connsiteX7" fmla="*/ 228992 w 2652291"/>
                      <a:gd name="connsiteY7" fmla="*/ 92304 h 714682"/>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767613 w 2650572"/>
                      <a:gd name="connsiteY5" fmla="*/ 687137 h 739238"/>
                      <a:gd name="connsiteX6" fmla="*/ 57841 w 2650572"/>
                      <a:gd name="connsiteY6" fmla="*/ 680941 h 739238"/>
                      <a:gd name="connsiteX7" fmla="*/ 228992 w 2650572"/>
                      <a:gd name="connsiteY7" fmla="*/ 92304 h 739238"/>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597363 w 2650572"/>
                      <a:gd name="connsiteY5" fmla="*/ 718743 h 739238"/>
                      <a:gd name="connsiteX6" fmla="*/ 57841 w 2650572"/>
                      <a:gd name="connsiteY6" fmla="*/ 680941 h 739238"/>
                      <a:gd name="connsiteX7" fmla="*/ 228992 w 2650572"/>
                      <a:gd name="connsiteY7" fmla="*/ 92304 h 739238"/>
                      <a:gd name="connsiteX0" fmla="*/ 387175 w 2808755"/>
                      <a:gd name="connsiteY0" fmla="*/ 92304 h 739464"/>
                      <a:gd name="connsiteX1" fmla="*/ 1357968 w 2808755"/>
                      <a:gd name="connsiteY1" fmla="*/ 348802 h 739464"/>
                      <a:gd name="connsiteX2" fmla="*/ 2769075 w 2808755"/>
                      <a:gd name="connsiteY2" fmla="*/ 4081 h 739464"/>
                      <a:gd name="connsiteX3" fmla="*/ 2344026 w 2808755"/>
                      <a:gd name="connsiteY3" fmla="*/ 631913 h 739464"/>
                      <a:gd name="connsiteX4" fmla="*/ 1550892 w 2808755"/>
                      <a:gd name="connsiteY4" fmla="*/ 736820 h 739464"/>
                      <a:gd name="connsiteX5" fmla="*/ 755546 w 2808755"/>
                      <a:gd name="connsiteY5" fmla="*/ 718743 h 739464"/>
                      <a:gd name="connsiteX6" fmla="*/ 36016 w 2808755"/>
                      <a:gd name="connsiteY6" fmla="*/ 527025 h 739464"/>
                      <a:gd name="connsiteX7" fmla="*/ 387175 w 2808755"/>
                      <a:gd name="connsiteY7" fmla="*/ 92304 h 739464"/>
                      <a:gd name="connsiteX0" fmla="*/ 410515 w 2832095"/>
                      <a:gd name="connsiteY0" fmla="*/ 92304 h 745050"/>
                      <a:gd name="connsiteX1" fmla="*/ 1381308 w 2832095"/>
                      <a:gd name="connsiteY1" fmla="*/ 348802 h 745050"/>
                      <a:gd name="connsiteX2" fmla="*/ 2792415 w 2832095"/>
                      <a:gd name="connsiteY2" fmla="*/ 4081 h 745050"/>
                      <a:gd name="connsiteX3" fmla="*/ 2367366 w 2832095"/>
                      <a:gd name="connsiteY3" fmla="*/ 631913 h 745050"/>
                      <a:gd name="connsiteX4" fmla="*/ 1574232 w 2832095"/>
                      <a:gd name="connsiteY4" fmla="*/ 736820 h 745050"/>
                      <a:gd name="connsiteX5" fmla="*/ 59356 w 2832095"/>
                      <a:gd name="connsiteY5" fmla="*/ 527025 h 745050"/>
                      <a:gd name="connsiteX6" fmla="*/ 410515 w 2832095"/>
                      <a:gd name="connsiteY6" fmla="*/ 92304 h 745050"/>
                      <a:gd name="connsiteX0" fmla="*/ 379359 w 2800939"/>
                      <a:gd name="connsiteY0" fmla="*/ 92304 h 745050"/>
                      <a:gd name="connsiteX1" fmla="*/ 1350152 w 2800939"/>
                      <a:gd name="connsiteY1" fmla="*/ 348802 h 745050"/>
                      <a:gd name="connsiteX2" fmla="*/ 2761259 w 2800939"/>
                      <a:gd name="connsiteY2" fmla="*/ 4081 h 745050"/>
                      <a:gd name="connsiteX3" fmla="*/ 2336210 w 2800939"/>
                      <a:gd name="connsiteY3" fmla="*/ 631913 h 745050"/>
                      <a:gd name="connsiteX4" fmla="*/ 1543076 w 2800939"/>
                      <a:gd name="connsiteY4" fmla="*/ 736820 h 745050"/>
                      <a:gd name="connsiteX5" fmla="*/ 63065 w 2800939"/>
                      <a:gd name="connsiteY5" fmla="*/ 238681 h 745050"/>
                      <a:gd name="connsiteX6" fmla="*/ 379359 w 2800939"/>
                      <a:gd name="connsiteY6" fmla="*/ 92304 h 745050"/>
                      <a:gd name="connsiteX0" fmla="*/ 379359 w 2791362"/>
                      <a:gd name="connsiteY0" fmla="*/ 92304 h 743302"/>
                      <a:gd name="connsiteX1" fmla="*/ 1350152 w 2791362"/>
                      <a:gd name="connsiteY1" fmla="*/ 348802 h 743302"/>
                      <a:gd name="connsiteX2" fmla="*/ 2761259 w 2791362"/>
                      <a:gd name="connsiteY2" fmla="*/ 4081 h 743302"/>
                      <a:gd name="connsiteX3" fmla="*/ 2336210 w 2791362"/>
                      <a:gd name="connsiteY3" fmla="*/ 631913 h 743302"/>
                      <a:gd name="connsiteX4" fmla="*/ 2589578 w 2791362"/>
                      <a:gd name="connsiteY4" fmla="*/ 279125 h 743302"/>
                      <a:gd name="connsiteX5" fmla="*/ 1543076 w 2791362"/>
                      <a:gd name="connsiteY5" fmla="*/ 736820 h 743302"/>
                      <a:gd name="connsiteX6" fmla="*/ 63065 w 2791362"/>
                      <a:gd name="connsiteY6" fmla="*/ 238681 h 743302"/>
                      <a:gd name="connsiteX7" fmla="*/ 379359 w 2791362"/>
                      <a:gd name="connsiteY7" fmla="*/ 92304 h 743302"/>
                      <a:gd name="connsiteX0" fmla="*/ 379359 w 3363253"/>
                      <a:gd name="connsiteY0" fmla="*/ 327294 h 978292"/>
                      <a:gd name="connsiteX1" fmla="*/ 1350152 w 3363253"/>
                      <a:gd name="connsiteY1" fmla="*/ 583792 h 978292"/>
                      <a:gd name="connsiteX2" fmla="*/ 2761259 w 3363253"/>
                      <a:gd name="connsiteY2" fmla="*/ 239071 h 978292"/>
                      <a:gd name="connsiteX3" fmla="*/ 3361322 w 3363253"/>
                      <a:gd name="connsiteY3" fmla="*/ 7290 h 978292"/>
                      <a:gd name="connsiteX4" fmla="*/ 2589578 w 3363253"/>
                      <a:gd name="connsiteY4" fmla="*/ 514115 h 978292"/>
                      <a:gd name="connsiteX5" fmla="*/ 1543076 w 3363253"/>
                      <a:gd name="connsiteY5" fmla="*/ 971810 h 978292"/>
                      <a:gd name="connsiteX6" fmla="*/ 63065 w 3363253"/>
                      <a:gd name="connsiteY6" fmla="*/ 473671 h 978292"/>
                      <a:gd name="connsiteX7" fmla="*/ 379359 w 3363253"/>
                      <a:gd name="connsiteY7" fmla="*/ 327294 h 978292"/>
                      <a:gd name="connsiteX0" fmla="*/ 379359 w 2853885"/>
                      <a:gd name="connsiteY0" fmla="*/ 88806 h 739804"/>
                      <a:gd name="connsiteX1" fmla="*/ 1350152 w 2853885"/>
                      <a:gd name="connsiteY1" fmla="*/ 345304 h 739804"/>
                      <a:gd name="connsiteX2" fmla="*/ 2761259 w 2853885"/>
                      <a:gd name="connsiteY2" fmla="*/ 583 h 739804"/>
                      <a:gd name="connsiteX3" fmla="*/ 2589578 w 2853885"/>
                      <a:gd name="connsiteY3" fmla="*/ 275627 h 739804"/>
                      <a:gd name="connsiteX4" fmla="*/ 1543076 w 2853885"/>
                      <a:gd name="connsiteY4" fmla="*/ 733322 h 739804"/>
                      <a:gd name="connsiteX5" fmla="*/ 63065 w 2853885"/>
                      <a:gd name="connsiteY5" fmla="*/ 235183 h 739804"/>
                      <a:gd name="connsiteX6" fmla="*/ 379359 w 2853885"/>
                      <a:gd name="connsiteY6" fmla="*/ 88806 h 739804"/>
                      <a:gd name="connsiteX0" fmla="*/ 379359 w 2638303"/>
                      <a:gd name="connsiteY0" fmla="*/ 136221 h 787219"/>
                      <a:gd name="connsiteX1" fmla="*/ 1350152 w 2638303"/>
                      <a:gd name="connsiteY1" fmla="*/ 392719 h 787219"/>
                      <a:gd name="connsiteX2" fmla="*/ 2101983 w 2638303"/>
                      <a:gd name="connsiteY2" fmla="*/ 457 h 787219"/>
                      <a:gd name="connsiteX3" fmla="*/ 2589578 w 2638303"/>
                      <a:gd name="connsiteY3" fmla="*/ 323042 h 787219"/>
                      <a:gd name="connsiteX4" fmla="*/ 1543076 w 2638303"/>
                      <a:gd name="connsiteY4" fmla="*/ 780737 h 787219"/>
                      <a:gd name="connsiteX5" fmla="*/ 63065 w 2638303"/>
                      <a:gd name="connsiteY5" fmla="*/ 282598 h 787219"/>
                      <a:gd name="connsiteX6" fmla="*/ 379359 w 2638303"/>
                      <a:gd name="connsiteY6" fmla="*/ 136221 h 787219"/>
                      <a:gd name="connsiteX0" fmla="*/ 390931 w 2644581"/>
                      <a:gd name="connsiteY0" fmla="*/ 135891 h 786889"/>
                      <a:gd name="connsiteX1" fmla="*/ 1864745 w 2644581"/>
                      <a:gd name="connsiteY1" fmla="*/ 282184 h 786889"/>
                      <a:gd name="connsiteX2" fmla="*/ 2113555 w 2644581"/>
                      <a:gd name="connsiteY2" fmla="*/ 127 h 786889"/>
                      <a:gd name="connsiteX3" fmla="*/ 2601150 w 2644581"/>
                      <a:gd name="connsiteY3" fmla="*/ 322712 h 786889"/>
                      <a:gd name="connsiteX4" fmla="*/ 1554648 w 2644581"/>
                      <a:gd name="connsiteY4" fmla="*/ 780407 h 786889"/>
                      <a:gd name="connsiteX5" fmla="*/ 74637 w 2644581"/>
                      <a:gd name="connsiteY5" fmla="*/ 282268 h 786889"/>
                      <a:gd name="connsiteX6" fmla="*/ 390931 w 2644581"/>
                      <a:gd name="connsiteY6" fmla="*/ 135891 h 786889"/>
                      <a:gd name="connsiteX0" fmla="*/ 390931 w 2581353"/>
                      <a:gd name="connsiteY0" fmla="*/ 143518 h 803668"/>
                      <a:gd name="connsiteX1" fmla="*/ 1864745 w 2581353"/>
                      <a:gd name="connsiteY1" fmla="*/ 289811 h 803668"/>
                      <a:gd name="connsiteX2" fmla="*/ 2113555 w 2581353"/>
                      <a:gd name="connsiteY2" fmla="*/ 7754 h 803668"/>
                      <a:gd name="connsiteX3" fmla="*/ 2534243 w 2581353"/>
                      <a:gd name="connsiteY3" fmla="*/ 657112 h 803668"/>
                      <a:gd name="connsiteX4" fmla="*/ 1554648 w 2581353"/>
                      <a:gd name="connsiteY4" fmla="*/ 788034 h 803668"/>
                      <a:gd name="connsiteX5" fmla="*/ 74637 w 2581353"/>
                      <a:gd name="connsiteY5" fmla="*/ 289895 h 803668"/>
                      <a:gd name="connsiteX6" fmla="*/ 390931 w 2581353"/>
                      <a:gd name="connsiteY6" fmla="*/ 143518 h 803668"/>
                      <a:gd name="connsiteX0" fmla="*/ 377783 w 2575552"/>
                      <a:gd name="connsiteY0" fmla="*/ 140759 h 800909"/>
                      <a:gd name="connsiteX1" fmla="*/ 1268685 w 2575552"/>
                      <a:gd name="connsiteY1" fmla="*/ 343536 h 800909"/>
                      <a:gd name="connsiteX2" fmla="*/ 2100407 w 2575552"/>
                      <a:gd name="connsiteY2" fmla="*/ 4995 h 800909"/>
                      <a:gd name="connsiteX3" fmla="*/ 2521095 w 2575552"/>
                      <a:gd name="connsiteY3" fmla="*/ 654353 h 800909"/>
                      <a:gd name="connsiteX4" fmla="*/ 1541500 w 2575552"/>
                      <a:gd name="connsiteY4" fmla="*/ 785275 h 800909"/>
                      <a:gd name="connsiteX5" fmla="*/ 61489 w 2575552"/>
                      <a:gd name="connsiteY5" fmla="*/ 287136 h 800909"/>
                      <a:gd name="connsiteX6" fmla="*/ 377783 w 2575552"/>
                      <a:gd name="connsiteY6" fmla="*/ 140759 h 800909"/>
                      <a:gd name="connsiteX0" fmla="*/ 377783 w 2575552"/>
                      <a:gd name="connsiteY0" fmla="*/ 140759 h 661956"/>
                      <a:gd name="connsiteX1" fmla="*/ 1268685 w 2575552"/>
                      <a:gd name="connsiteY1" fmla="*/ 343536 h 661956"/>
                      <a:gd name="connsiteX2" fmla="*/ 2100407 w 2575552"/>
                      <a:gd name="connsiteY2" fmla="*/ 4995 h 661956"/>
                      <a:gd name="connsiteX3" fmla="*/ 2521095 w 2575552"/>
                      <a:gd name="connsiteY3" fmla="*/ 654353 h 661956"/>
                      <a:gd name="connsiteX4" fmla="*/ 724542 w 2575552"/>
                      <a:gd name="connsiteY4" fmla="*/ 592900 h 661956"/>
                      <a:gd name="connsiteX5" fmla="*/ 61489 w 2575552"/>
                      <a:gd name="connsiteY5" fmla="*/ 287136 h 661956"/>
                      <a:gd name="connsiteX6" fmla="*/ 377783 w 2575552"/>
                      <a:gd name="connsiteY6" fmla="*/ 140759 h 661956"/>
                      <a:gd name="connsiteX0" fmla="*/ 377783 w 2503813"/>
                      <a:gd name="connsiteY0" fmla="*/ 136405 h 597137"/>
                      <a:gd name="connsiteX1" fmla="*/ 1268685 w 2503813"/>
                      <a:gd name="connsiteY1" fmla="*/ 339182 h 597137"/>
                      <a:gd name="connsiteX2" fmla="*/ 2100407 w 2503813"/>
                      <a:gd name="connsiteY2" fmla="*/ 641 h 597137"/>
                      <a:gd name="connsiteX3" fmla="*/ 2442448 w 2503813"/>
                      <a:gd name="connsiteY3" fmla="*/ 267674 h 597137"/>
                      <a:gd name="connsiteX4" fmla="*/ 724542 w 2503813"/>
                      <a:gd name="connsiteY4" fmla="*/ 588546 h 597137"/>
                      <a:gd name="connsiteX5" fmla="*/ 61489 w 2503813"/>
                      <a:gd name="connsiteY5" fmla="*/ 282782 h 597137"/>
                      <a:gd name="connsiteX6" fmla="*/ 377783 w 2503813"/>
                      <a:gd name="connsiteY6" fmla="*/ 136405 h 597137"/>
                      <a:gd name="connsiteX0" fmla="*/ 377783 w 2442448"/>
                      <a:gd name="connsiteY0" fmla="*/ 136693 h 597425"/>
                      <a:gd name="connsiteX1" fmla="*/ 1268685 w 2442448"/>
                      <a:gd name="connsiteY1" fmla="*/ 339470 h 597425"/>
                      <a:gd name="connsiteX2" fmla="*/ 2100407 w 2442448"/>
                      <a:gd name="connsiteY2" fmla="*/ 929 h 597425"/>
                      <a:gd name="connsiteX3" fmla="*/ 2442448 w 2442448"/>
                      <a:gd name="connsiteY3" fmla="*/ 267962 h 597425"/>
                      <a:gd name="connsiteX4" fmla="*/ 724542 w 2442448"/>
                      <a:gd name="connsiteY4" fmla="*/ 588834 h 597425"/>
                      <a:gd name="connsiteX5" fmla="*/ 61489 w 2442448"/>
                      <a:gd name="connsiteY5" fmla="*/ 283070 h 597425"/>
                      <a:gd name="connsiteX6" fmla="*/ 377783 w 2442448"/>
                      <a:gd name="connsiteY6" fmla="*/ 136693 h 597425"/>
                      <a:gd name="connsiteX0" fmla="*/ 32584 w 2097249"/>
                      <a:gd name="connsiteY0" fmla="*/ 136693 h 597425"/>
                      <a:gd name="connsiteX1" fmla="*/ 923486 w 2097249"/>
                      <a:gd name="connsiteY1" fmla="*/ 339470 h 597425"/>
                      <a:gd name="connsiteX2" fmla="*/ 1755208 w 2097249"/>
                      <a:gd name="connsiteY2" fmla="*/ 929 h 597425"/>
                      <a:gd name="connsiteX3" fmla="*/ 2097249 w 2097249"/>
                      <a:gd name="connsiteY3" fmla="*/ 267962 h 597425"/>
                      <a:gd name="connsiteX4" fmla="*/ 379343 w 2097249"/>
                      <a:gd name="connsiteY4" fmla="*/ 588834 h 597425"/>
                      <a:gd name="connsiteX5" fmla="*/ 32584 w 2097249"/>
                      <a:gd name="connsiteY5" fmla="*/ 136693 h 597425"/>
                      <a:gd name="connsiteX0" fmla="*/ 255037 w 2319702"/>
                      <a:gd name="connsiteY0" fmla="*/ 136693 h 415655"/>
                      <a:gd name="connsiteX1" fmla="*/ 1145939 w 2319702"/>
                      <a:gd name="connsiteY1" fmla="*/ 339470 h 415655"/>
                      <a:gd name="connsiteX2" fmla="*/ 1977661 w 2319702"/>
                      <a:gd name="connsiteY2" fmla="*/ 929 h 415655"/>
                      <a:gd name="connsiteX3" fmla="*/ 2319702 w 2319702"/>
                      <a:gd name="connsiteY3" fmla="*/ 267962 h 415655"/>
                      <a:gd name="connsiteX4" fmla="*/ 166791 w 2319702"/>
                      <a:gd name="connsiteY4" fmla="*/ 400102 h 415655"/>
                      <a:gd name="connsiteX5" fmla="*/ 255037 w 2319702"/>
                      <a:gd name="connsiteY5" fmla="*/ 136693 h 415655"/>
                      <a:gd name="connsiteX0" fmla="*/ 263274 w 2327939"/>
                      <a:gd name="connsiteY0" fmla="*/ 135959 h 414921"/>
                      <a:gd name="connsiteX1" fmla="*/ 1351389 w 2327939"/>
                      <a:gd name="connsiteY1" fmla="*/ 222733 h 414921"/>
                      <a:gd name="connsiteX2" fmla="*/ 1985898 w 2327939"/>
                      <a:gd name="connsiteY2" fmla="*/ 195 h 414921"/>
                      <a:gd name="connsiteX3" fmla="*/ 2327939 w 2327939"/>
                      <a:gd name="connsiteY3" fmla="*/ 267228 h 414921"/>
                      <a:gd name="connsiteX4" fmla="*/ 175028 w 2327939"/>
                      <a:gd name="connsiteY4" fmla="*/ 399368 h 414921"/>
                      <a:gd name="connsiteX5" fmla="*/ 263274 w 2327939"/>
                      <a:gd name="connsiteY5" fmla="*/ 135959 h 414921"/>
                      <a:gd name="connsiteX0" fmla="*/ 248493 w 2313158"/>
                      <a:gd name="connsiteY0" fmla="*/ 135959 h 414921"/>
                      <a:gd name="connsiteX1" fmla="*/ 1336608 w 2313158"/>
                      <a:gd name="connsiteY1" fmla="*/ 222733 h 414921"/>
                      <a:gd name="connsiteX2" fmla="*/ 1971117 w 2313158"/>
                      <a:gd name="connsiteY2" fmla="*/ 195 h 414921"/>
                      <a:gd name="connsiteX3" fmla="*/ 2313158 w 2313158"/>
                      <a:gd name="connsiteY3" fmla="*/ 267228 h 414921"/>
                      <a:gd name="connsiteX4" fmla="*/ 160247 w 2313158"/>
                      <a:gd name="connsiteY4" fmla="*/ 399368 h 414921"/>
                      <a:gd name="connsiteX5" fmla="*/ 248493 w 2313158"/>
                      <a:gd name="connsiteY5" fmla="*/ 135959 h 414921"/>
                      <a:gd name="connsiteX0" fmla="*/ 248493 w 2313158"/>
                      <a:gd name="connsiteY0" fmla="*/ 135959 h 417871"/>
                      <a:gd name="connsiteX1" fmla="*/ 1336608 w 2313158"/>
                      <a:gd name="connsiteY1" fmla="*/ 222733 h 417871"/>
                      <a:gd name="connsiteX2" fmla="*/ 1971117 w 2313158"/>
                      <a:gd name="connsiteY2" fmla="*/ 195 h 417871"/>
                      <a:gd name="connsiteX3" fmla="*/ 2313158 w 2313158"/>
                      <a:gd name="connsiteY3" fmla="*/ 267228 h 417871"/>
                      <a:gd name="connsiteX4" fmla="*/ 160247 w 2313158"/>
                      <a:gd name="connsiteY4" fmla="*/ 399368 h 417871"/>
                      <a:gd name="connsiteX5" fmla="*/ 248493 w 2313158"/>
                      <a:gd name="connsiteY5" fmla="*/ 135959 h 417871"/>
                      <a:gd name="connsiteX0" fmla="*/ 248493 w 2549589"/>
                      <a:gd name="connsiteY0" fmla="*/ 135959 h 417871"/>
                      <a:gd name="connsiteX1" fmla="*/ 1336608 w 2549589"/>
                      <a:gd name="connsiteY1" fmla="*/ 222733 h 417871"/>
                      <a:gd name="connsiteX2" fmla="*/ 1971117 w 2549589"/>
                      <a:gd name="connsiteY2" fmla="*/ 195 h 417871"/>
                      <a:gd name="connsiteX3" fmla="*/ 2313158 w 2549589"/>
                      <a:gd name="connsiteY3" fmla="*/ 267228 h 417871"/>
                      <a:gd name="connsiteX4" fmla="*/ 160247 w 2549589"/>
                      <a:gd name="connsiteY4" fmla="*/ 399368 h 417871"/>
                      <a:gd name="connsiteX5" fmla="*/ 248493 w 2549589"/>
                      <a:gd name="connsiteY5" fmla="*/ 135959 h 417871"/>
                      <a:gd name="connsiteX0" fmla="*/ 248493 w 2549589"/>
                      <a:gd name="connsiteY0" fmla="*/ 135959 h 402543"/>
                      <a:gd name="connsiteX1" fmla="*/ 1336608 w 2549589"/>
                      <a:gd name="connsiteY1" fmla="*/ 222733 h 402543"/>
                      <a:gd name="connsiteX2" fmla="*/ 1971117 w 2549589"/>
                      <a:gd name="connsiteY2" fmla="*/ 195 h 402543"/>
                      <a:gd name="connsiteX3" fmla="*/ 2313158 w 2549589"/>
                      <a:gd name="connsiteY3" fmla="*/ 267228 h 402543"/>
                      <a:gd name="connsiteX4" fmla="*/ 160247 w 2549589"/>
                      <a:gd name="connsiteY4" fmla="*/ 399368 h 402543"/>
                      <a:gd name="connsiteX5" fmla="*/ 248493 w 2549589"/>
                      <a:gd name="connsiteY5" fmla="*/ 135959 h 402543"/>
                      <a:gd name="connsiteX0" fmla="*/ 416275 w 2717371"/>
                      <a:gd name="connsiteY0" fmla="*/ 135959 h 426609"/>
                      <a:gd name="connsiteX1" fmla="*/ 1504390 w 2717371"/>
                      <a:gd name="connsiteY1" fmla="*/ 222733 h 426609"/>
                      <a:gd name="connsiteX2" fmla="*/ 2138899 w 2717371"/>
                      <a:gd name="connsiteY2" fmla="*/ 195 h 426609"/>
                      <a:gd name="connsiteX3" fmla="*/ 2480940 w 2717371"/>
                      <a:gd name="connsiteY3" fmla="*/ 267228 h 426609"/>
                      <a:gd name="connsiteX4" fmla="*/ 328029 w 2717371"/>
                      <a:gd name="connsiteY4" fmla="*/ 399368 h 426609"/>
                      <a:gd name="connsiteX5" fmla="*/ 416275 w 2717371"/>
                      <a:gd name="connsiteY5" fmla="*/ 135959 h 426609"/>
                      <a:gd name="connsiteX0" fmla="*/ 284265 w 2585361"/>
                      <a:gd name="connsiteY0" fmla="*/ 135959 h 406617"/>
                      <a:gd name="connsiteX1" fmla="*/ 1372380 w 2585361"/>
                      <a:gd name="connsiteY1" fmla="*/ 222733 h 406617"/>
                      <a:gd name="connsiteX2" fmla="*/ 2006889 w 2585361"/>
                      <a:gd name="connsiteY2" fmla="*/ 195 h 406617"/>
                      <a:gd name="connsiteX3" fmla="*/ 2348930 w 2585361"/>
                      <a:gd name="connsiteY3" fmla="*/ 267228 h 406617"/>
                      <a:gd name="connsiteX4" fmla="*/ 196019 w 2585361"/>
                      <a:gd name="connsiteY4" fmla="*/ 399368 h 406617"/>
                      <a:gd name="connsiteX5" fmla="*/ 284265 w 2585361"/>
                      <a:gd name="connsiteY5" fmla="*/ 135959 h 406617"/>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95694 w 2428891"/>
                      <a:gd name="connsiteY0" fmla="*/ 147589 h 420353"/>
                      <a:gd name="connsiteX1" fmla="*/ 1383809 w 2428891"/>
                      <a:gd name="connsiteY1" fmla="*/ 234363 h 420353"/>
                      <a:gd name="connsiteX2" fmla="*/ 2018318 w 2428891"/>
                      <a:gd name="connsiteY2" fmla="*/ 11825 h 420353"/>
                      <a:gd name="connsiteX3" fmla="*/ 2360359 w 2428891"/>
                      <a:gd name="connsiteY3" fmla="*/ 278858 h 420353"/>
                      <a:gd name="connsiteX4" fmla="*/ 207448 w 2428891"/>
                      <a:gd name="connsiteY4" fmla="*/ 410998 h 420353"/>
                      <a:gd name="connsiteX5" fmla="*/ 295694 w 2428891"/>
                      <a:gd name="connsiteY5" fmla="*/ 147589 h 420353"/>
                      <a:gd name="connsiteX0" fmla="*/ 581083 w 2291764"/>
                      <a:gd name="connsiteY0" fmla="*/ 97330 h 418136"/>
                      <a:gd name="connsiteX1" fmla="*/ 1246682 w 2291764"/>
                      <a:gd name="connsiteY1" fmla="*/ 234363 h 418136"/>
                      <a:gd name="connsiteX2" fmla="*/ 1881191 w 2291764"/>
                      <a:gd name="connsiteY2" fmla="*/ 11825 h 418136"/>
                      <a:gd name="connsiteX3" fmla="*/ 2223232 w 2291764"/>
                      <a:gd name="connsiteY3" fmla="*/ 278858 h 418136"/>
                      <a:gd name="connsiteX4" fmla="*/ 70321 w 2291764"/>
                      <a:gd name="connsiteY4" fmla="*/ 410998 h 418136"/>
                      <a:gd name="connsiteX5" fmla="*/ 581083 w 2291764"/>
                      <a:gd name="connsiteY5" fmla="*/ 97330 h 418136"/>
                      <a:gd name="connsiteX0" fmla="*/ 581083 w 2254300"/>
                      <a:gd name="connsiteY0" fmla="*/ 81542 h 400845"/>
                      <a:gd name="connsiteX1" fmla="*/ 1246682 w 2254300"/>
                      <a:gd name="connsiteY1" fmla="*/ 218575 h 400845"/>
                      <a:gd name="connsiteX2" fmla="*/ 1375042 w 2254300"/>
                      <a:gd name="connsiteY2" fmla="*/ 11373 h 400845"/>
                      <a:gd name="connsiteX3" fmla="*/ 2223232 w 2254300"/>
                      <a:gd name="connsiteY3" fmla="*/ 263070 h 400845"/>
                      <a:gd name="connsiteX4" fmla="*/ 70321 w 2254300"/>
                      <a:gd name="connsiteY4" fmla="*/ 395210 h 400845"/>
                      <a:gd name="connsiteX5" fmla="*/ 581083 w 2254300"/>
                      <a:gd name="connsiteY5" fmla="*/ 81542 h 40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4300" h="400845">
                        <a:moveTo>
                          <a:pt x="581083" y="81542"/>
                        </a:moveTo>
                        <a:cubicBezTo>
                          <a:pt x="764664" y="129541"/>
                          <a:pt x="1114356" y="230270"/>
                          <a:pt x="1246682" y="218575"/>
                        </a:cubicBezTo>
                        <a:cubicBezTo>
                          <a:pt x="1379009" y="206880"/>
                          <a:pt x="1302157" y="79268"/>
                          <a:pt x="1375042" y="11373"/>
                        </a:cubicBezTo>
                        <a:cubicBezTo>
                          <a:pt x="1447927" y="-56522"/>
                          <a:pt x="2440686" y="199097"/>
                          <a:pt x="2223232" y="263070"/>
                        </a:cubicBezTo>
                        <a:cubicBezTo>
                          <a:pt x="2005778" y="327043"/>
                          <a:pt x="344012" y="425465"/>
                          <a:pt x="70321" y="395210"/>
                        </a:cubicBezTo>
                        <a:cubicBezTo>
                          <a:pt x="-203370" y="364955"/>
                          <a:pt x="397502" y="33543"/>
                          <a:pt x="581083" y="81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4"/>
                  <p:cNvSpPr/>
                  <p:nvPr/>
                </p:nvSpPr>
                <p:spPr>
                  <a:xfrm rot="11658626">
                    <a:off x="4690224" y="4618734"/>
                    <a:ext cx="420146" cy="334607"/>
                  </a:xfrm>
                  <a:custGeom>
                    <a:avLst/>
                    <a:gdLst>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492570"/>
                      <a:gd name="connsiteY0" fmla="*/ 533400 h 1066800"/>
                      <a:gd name="connsiteX1" fmla="*/ 685800 w 1492570"/>
                      <a:gd name="connsiteY1" fmla="*/ 0 h 1066800"/>
                      <a:gd name="connsiteX2" fmla="*/ 1371600 w 1492570"/>
                      <a:gd name="connsiteY2" fmla="*/ 533400 h 1066800"/>
                      <a:gd name="connsiteX3" fmla="*/ 685800 w 1492570"/>
                      <a:gd name="connsiteY3" fmla="*/ 1066800 h 1066800"/>
                      <a:gd name="connsiteX4" fmla="*/ 0 w 1492570"/>
                      <a:gd name="connsiteY4" fmla="*/ 533400 h 1066800"/>
                      <a:gd name="connsiteX0" fmla="*/ 0 w 1486433"/>
                      <a:gd name="connsiteY0" fmla="*/ 533961 h 1068185"/>
                      <a:gd name="connsiteX1" fmla="*/ 685800 w 1486433"/>
                      <a:gd name="connsiteY1" fmla="*/ 561 h 1068185"/>
                      <a:gd name="connsiteX2" fmla="*/ 1380226 w 1486433"/>
                      <a:gd name="connsiteY2" fmla="*/ 430444 h 1068185"/>
                      <a:gd name="connsiteX3" fmla="*/ 685800 w 1486433"/>
                      <a:gd name="connsiteY3" fmla="*/ 1067361 h 1068185"/>
                      <a:gd name="connsiteX4" fmla="*/ 0 w 1486433"/>
                      <a:gd name="connsiteY4" fmla="*/ 533961 h 1068185"/>
                      <a:gd name="connsiteX0" fmla="*/ 136262 w 1622695"/>
                      <a:gd name="connsiteY0" fmla="*/ 533961 h 1067877"/>
                      <a:gd name="connsiteX1" fmla="*/ 822062 w 1622695"/>
                      <a:gd name="connsiteY1" fmla="*/ 561 h 1067877"/>
                      <a:gd name="connsiteX2" fmla="*/ 1516488 w 1622695"/>
                      <a:gd name="connsiteY2" fmla="*/ 430444 h 1067877"/>
                      <a:gd name="connsiteX3" fmla="*/ 822062 w 1622695"/>
                      <a:gd name="connsiteY3" fmla="*/ 1067361 h 1067877"/>
                      <a:gd name="connsiteX4" fmla="*/ 136262 w 1622695"/>
                      <a:gd name="connsiteY4" fmla="*/ 533961 h 1067877"/>
                      <a:gd name="connsiteX0" fmla="*/ 119863 w 1606296"/>
                      <a:gd name="connsiteY0" fmla="*/ 533961 h 1068185"/>
                      <a:gd name="connsiteX1" fmla="*/ 805663 w 1606296"/>
                      <a:gd name="connsiteY1" fmla="*/ 561 h 1068185"/>
                      <a:gd name="connsiteX2" fmla="*/ 1500089 w 1606296"/>
                      <a:gd name="connsiteY2" fmla="*/ 430444 h 1068185"/>
                      <a:gd name="connsiteX3" fmla="*/ 805663 w 1606296"/>
                      <a:gd name="connsiteY3" fmla="*/ 1067361 h 1068185"/>
                      <a:gd name="connsiteX4" fmla="*/ 119863 w 1606296"/>
                      <a:gd name="connsiteY4" fmla="*/ 533961 h 1068185"/>
                      <a:gd name="connsiteX0" fmla="*/ 91252 w 1577685"/>
                      <a:gd name="connsiteY0" fmla="*/ 533961 h 1067839"/>
                      <a:gd name="connsiteX1" fmla="*/ 777052 w 1577685"/>
                      <a:gd name="connsiteY1" fmla="*/ 561 h 1067839"/>
                      <a:gd name="connsiteX2" fmla="*/ 1471478 w 1577685"/>
                      <a:gd name="connsiteY2" fmla="*/ 430444 h 1067839"/>
                      <a:gd name="connsiteX3" fmla="*/ 777052 w 1577685"/>
                      <a:gd name="connsiteY3" fmla="*/ 1067361 h 1067839"/>
                      <a:gd name="connsiteX4" fmla="*/ 91252 w 1577685"/>
                      <a:gd name="connsiteY4" fmla="*/ 533961 h 1067839"/>
                      <a:gd name="connsiteX0" fmla="*/ 97023 w 1504750"/>
                      <a:gd name="connsiteY0" fmla="*/ 395458 h 1066948"/>
                      <a:gd name="connsiteX1" fmla="*/ 705185 w 1504750"/>
                      <a:gd name="connsiteY1" fmla="*/ 81 h 1066948"/>
                      <a:gd name="connsiteX2" fmla="*/ 1399611 w 1504750"/>
                      <a:gd name="connsiteY2" fmla="*/ 429964 h 1066948"/>
                      <a:gd name="connsiteX3" fmla="*/ 705185 w 1504750"/>
                      <a:gd name="connsiteY3" fmla="*/ 1066881 h 1066948"/>
                      <a:gd name="connsiteX4" fmla="*/ 97023 w 1504750"/>
                      <a:gd name="connsiteY4" fmla="*/ 395458 h 1066948"/>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6035 w 1427265"/>
                      <a:gd name="connsiteY0" fmla="*/ 395377 h 1066800"/>
                      <a:gd name="connsiteX1" fmla="*/ 704197 w 1427265"/>
                      <a:gd name="connsiteY1" fmla="*/ 0 h 1066800"/>
                      <a:gd name="connsiteX2" fmla="*/ 1329611 w 1427265"/>
                      <a:gd name="connsiteY2" fmla="*/ 395377 h 1066800"/>
                      <a:gd name="connsiteX3" fmla="*/ 704197 w 1427265"/>
                      <a:gd name="connsiteY3" fmla="*/ 1066800 h 1066800"/>
                      <a:gd name="connsiteX4" fmla="*/ 96035 w 1427265"/>
                      <a:gd name="connsiteY4" fmla="*/ 395377 h 1066800"/>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234672"/>
                      <a:gd name="connsiteY0" fmla="*/ 395377 h 409787"/>
                      <a:gd name="connsiteX1" fmla="*/ 608178 w 1234672"/>
                      <a:gd name="connsiteY1" fmla="*/ 0 h 409787"/>
                      <a:gd name="connsiteX2" fmla="*/ 1233592 w 1234672"/>
                      <a:gd name="connsiteY2" fmla="*/ 395377 h 409787"/>
                      <a:gd name="connsiteX3" fmla="*/ 625431 w 1234672"/>
                      <a:gd name="connsiteY3" fmla="*/ 255917 h 409787"/>
                      <a:gd name="connsiteX4" fmla="*/ 16 w 1234672"/>
                      <a:gd name="connsiteY4" fmla="*/ 395377 h 409787"/>
                      <a:gd name="connsiteX0" fmla="*/ 6278 w 1240934"/>
                      <a:gd name="connsiteY0" fmla="*/ 395377 h 414831"/>
                      <a:gd name="connsiteX1" fmla="*/ 614440 w 1240934"/>
                      <a:gd name="connsiteY1" fmla="*/ 0 h 414831"/>
                      <a:gd name="connsiteX2" fmla="*/ 1239854 w 1240934"/>
                      <a:gd name="connsiteY2" fmla="*/ 395377 h 414831"/>
                      <a:gd name="connsiteX3" fmla="*/ 631693 w 1240934"/>
                      <a:gd name="connsiteY3" fmla="*/ 255917 h 414831"/>
                      <a:gd name="connsiteX4" fmla="*/ 317406 w 1240934"/>
                      <a:gd name="connsiteY4" fmla="*/ 344066 h 414831"/>
                      <a:gd name="connsiteX5" fmla="*/ 6278 w 1240934"/>
                      <a:gd name="connsiteY5" fmla="*/ 395377 h 414831"/>
                      <a:gd name="connsiteX0" fmla="*/ 43 w 1234699"/>
                      <a:gd name="connsiteY0" fmla="*/ 395377 h 739943"/>
                      <a:gd name="connsiteX1" fmla="*/ 608205 w 1234699"/>
                      <a:gd name="connsiteY1" fmla="*/ 0 h 739943"/>
                      <a:gd name="connsiteX2" fmla="*/ 1233619 w 1234699"/>
                      <a:gd name="connsiteY2" fmla="*/ 395377 h 739943"/>
                      <a:gd name="connsiteX3" fmla="*/ 625458 w 1234699"/>
                      <a:gd name="connsiteY3" fmla="*/ 255917 h 739943"/>
                      <a:gd name="connsiteX4" fmla="*/ 576449 w 1234699"/>
                      <a:gd name="connsiteY4" fmla="*/ 738389 h 739943"/>
                      <a:gd name="connsiteX5" fmla="*/ 43 w 1234699"/>
                      <a:gd name="connsiteY5" fmla="*/ 395377 h 739943"/>
                      <a:gd name="connsiteX0" fmla="*/ 43 w 1234699"/>
                      <a:gd name="connsiteY0" fmla="*/ 395377 h 1234144"/>
                      <a:gd name="connsiteX1" fmla="*/ 608205 w 1234699"/>
                      <a:gd name="connsiteY1" fmla="*/ 0 h 1234144"/>
                      <a:gd name="connsiteX2" fmla="*/ 1233619 w 1234699"/>
                      <a:gd name="connsiteY2" fmla="*/ 395377 h 1234144"/>
                      <a:gd name="connsiteX3" fmla="*/ 957055 w 1234699"/>
                      <a:gd name="connsiteY3" fmla="*/ 1230127 h 1234144"/>
                      <a:gd name="connsiteX4" fmla="*/ 576449 w 1234699"/>
                      <a:gd name="connsiteY4" fmla="*/ 738389 h 1234144"/>
                      <a:gd name="connsiteX5" fmla="*/ 43 w 1234699"/>
                      <a:gd name="connsiteY5" fmla="*/ 395377 h 1234144"/>
                      <a:gd name="connsiteX0" fmla="*/ 1 w 1234657"/>
                      <a:gd name="connsiteY0" fmla="*/ 395377 h 1230127"/>
                      <a:gd name="connsiteX1" fmla="*/ 608163 w 1234657"/>
                      <a:gd name="connsiteY1" fmla="*/ 0 h 1230127"/>
                      <a:gd name="connsiteX2" fmla="*/ 1233577 w 1234657"/>
                      <a:gd name="connsiteY2" fmla="*/ 395377 h 1230127"/>
                      <a:gd name="connsiteX3" fmla="*/ 957013 w 1234657"/>
                      <a:gd name="connsiteY3" fmla="*/ 1230127 h 1230127"/>
                      <a:gd name="connsiteX4" fmla="*/ 609570 w 1234657"/>
                      <a:gd name="connsiteY4" fmla="*/ 390456 h 1230127"/>
                      <a:gd name="connsiteX5" fmla="*/ 1 w 1234657"/>
                      <a:gd name="connsiteY5" fmla="*/ 395377 h 1230127"/>
                      <a:gd name="connsiteX0" fmla="*/ 1 w 1251890"/>
                      <a:gd name="connsiteY0" fmla="*/ 395377 h 1237254"/>
                      <a:gd name="connsiteX1" fmla="*/ 608163 w 1251890"/>
                      <a:gd name="connsiteY1" fmla="*/ 0 h 1237254"/>
                      <a:gd name="connsiteX2" fmla="*/ 1233577 w 1251890"/>
                      <a:gd name="connsiteY2" fmla="*/ 395377 h 1237254"/>
                      <a:gd name="connsiteX3" fmla="*/ 1073809 w 1251890"/>
                      <a:gd name="connsiteY3" fmla="*/ 773182 h 1237254"/>
                      <a:gd name="connsiteX4" fmla="*/ 957013 w 1251890"/>
                      <a:gd name="connsiteY4" fmla="*/ 1230127 h 1237254"/>
                      <a:gd name="connsiteX5" fmla="*/ 609570 w 1251890"/>
                      <a:gd name="connsiteY5" fmla="*/ 390456 h 1237254"/>
                      <a:gd name="connsiteX6" fmla="*/ 1 w 1251890"/>
                      <a:gd name="connsiteY6" fmla="*/ 395377 h 1237254"/>
                      <a:gd name="connsiteX0" fmla="*/ 1 w 1245528"/>
                      <a:gd name="connsiteY0" fmla="*/ 395377 h 1230233"/>
                      <a:gd name="connsiteX1" fmla="*/ 608163 w 1245528"/>
                      <a:gd name="connsiteY1" fmla="*/ 0 h 1230233"/>
                      <a:gd name="connsiteX2" fmla="*/ 1233577 w 1245528"/>
                      <a:gd name="connsiteY2" fmla="*/ 395377 h 1230233"/>
                      <a:gd name="connsiteX3" fmla="*/ 941168 w 1245528"/>
                      <a:gd name="connsiteY3" fmla="*/ 448445 h 1230233"/>
                      <a:gd name="connsiteX4" fmla="*/ 957013 w 1245528"/>
                      <a:gd name="connsiteY4" fmla="*/ 1230127 h 1230233"/>
                      <a:gd name="connsiteX5" fmla="*/ 609570 w 1245528"/>
                      <a:gd name="connsiteY5" fmla="*/ 390456 h 1230233"/>
                      <a:gd name="connsiteX6" fmla="*/ 1 w 1245528"/>
                      <a:gd name="connsiteY6" fmla="*/ 395377 h 1230233"/>
                      <a:gd name="connsiteX0" fmla="*/ 1 w 1245532"/>
                      <a:gd name="connsiteY0" fmla="*/ 395377 h 1033116"/>
                      <a:gd name="connsiteX1" fmla="*/ 608163 w 1245532"/>
                      <a:gd name="connsiteY1" fmla="*/ 0 h 1033116"/>
                      <a:gd name="connsiteX2" fmla="*/ 1233577 w 1245532"/>
                      <a:gd name="connsiteY2" fmla="*/ 395377 h 1033116"/>
                      <a:gd name="connsiteX3" fmla="*/ 941168 w 1245532"/>
                      <a:gd name="connsiteY3" fmla="*/ 448445 h 1033116"/>
                      <a:gd name="connsiteX4" fmla="*/ 658573 w 1245532"/>
                      <a:gd name="connsiteY4" fmla="*/ 1032965 h 1033116"/>
                      <a:gd name="connsiteX5" fmla="*/ 609570 w 1245532"/>
                      <a:gd name="connsiteY5" fmla="*/ 390456 h 1033116"/>
                      <a:gd name="connsiteX6" fmla="*/ 1 w 1245532"/>
                      <a:gd name="connsiteY6" fmla="*/ 395377 h 1033116"/>
                      <a:gd name="connsiteX0" fmla="*/ 3265 w 1248792"/>
                      <a:gd name="connsiteY0" fmla="*/ 395377 h 1033062"/>
                      <a:gd name="connsiteX1" fmla="*/ 611427 w 1248792"/>
                      <a:gd name="connsiteY1" fmla="*/ 0 h 1033062"/>
                      <a:gd name="connsiteX2" fmla="*/ 1236841 w 1248792"/>
                      <a:gd name="connsiteY2" fmla="*/ 395377 h 1033062"/>
                      <a:gd name="connsiteX3" fmla="*/ 944432 w 1248792"/>
                      <a:gd name="connsiteY3" fmla="*/ 448445 h 1033062"/>
                      <a:gd name="connsiteX4" fmla="*/ 661837 w 1248792"/>
                      <a:gd name="connsiteY4" fmla="*/ 1032965 h 1033062"/>
                      <a:gd name="connsiteX5" fmla="*/ 380718 w 1248792"/>
                      <a:gd name="connsiteY5" fmla="*/ 402053 h 1033062"/>
                      <a:gd name="connsiteX6" fmla="*/ 3265 w 1248792"/>
                      <a:gd name="connsiteY6" fmla="*/ 395377 h 1033062"/>
                      <a:gd name="connsiteX0" fmla="*/ 3265 w 1245698"/>
                      <a:gd name="connsiteY0" fmla="*/ 395377 h 1032988"/>
                      <a:gd name="connsiteX1" fmla="*/ 611427 w 1245698"/>
                      <a:gd name="connsiteY1" fmla="*/ 0 h 1032988"/>
                      <a:gd name="connsiteX2" fmla="*/ 1236841 w 1245698"/>
                      <a:gd name="connsiteY2" fmla="*/ 395377 h 1032988"/>
                      <a:gd name="connsiteX3" fmla="*/ 811791 w 1245698"/>
                      <a:gd name="connsiteY3" fmla="*/ 425250 h 1032988"/>
                      <a:gd name="connsiteX4" fmla="*/ 661837 w 1245698"/>
                      <a:gd name="connsiteY4" fmla="*/ 1032965 h 1032988"/>
                      <a:gd name="connsiteX5" fmla="*/ 380718 w 1245698"/>
                      <a:gd name="connsiteY5" fmla="*/ 402053 h 1032988"/>
                      <a:gd name="connsiteX6" fmla="*/ 3265 w 1245698"/>
                      <a:gd name="connsiteY6" fmla="*/ 395377 h 1032988"/>
                      <a:gd name="connsiteX0" fmla="*/ 3265 w 1245698"/>
                      <a:gd name="connsiteY0" fmla="*/ 395377 h 638778"/>
                      <a:gd name="connsiteX1" fmla="*/ 611427 w 1245698"/>
                      <a:gd name="connsiteY1" fmla="*/ 0 h 638778"/>
                      <a:gd name="connsiteX2" fmla="*/ 1236841 w 1245698"/>
                      <a:gd name="connsiteY2" fmla="*/ 395377 h 638778"/>
                      <a:gd name="connsiteX3" fmla="*/ 811791 w 1245698"/>
                      <a:gd name="connsiteY3" fmla="*/ 425250 h 638778"/>
                      <a:gd name="connsiteX4" fmla="*/ 661837 w 1245698"/>
                      <a:gd name="connsiteY4" fmla="*/ 638643 h 638778"/>
                      <a:gd name="connsiteX5" fmla="*/ 380718 w 1245698"/>
                      <a:gd name="connsiteY5" fmla="*/ 402053 h 638778"/>
                      <a:gd name="connsiteX6" fmla="*/ 3265 w 1245698"/>
                      <a:gd name="connsiteY6" fmla="*/ 395377 h 638778"/>
                      <a:gd name="connsiteX0" fmla="*/ 3265 w 1245698"/>
                      <a:gd name="connsiteY0" fmla="*/ 395377 h 532034"/>
                      <a:gd name="connsiteX1" fmla="*/ 611427 w 1245698"/>
                      <a:gd name="connsiteY1" fmla="*/ 0 h 532034"/>
                      <a:gd name="connsiteX2" fmla="*/ 1236841 w 1245698"/>
                      <a:gd name="connsiteY2" fmla="*/ 395377 h 532034"/>
                      <a:gd name="connsiteX3" fmla="*/ 811791 w 1245698"/>
                      <a:gd name="connsiteY3" fmla="*/ 425250 h 532034"/>
                      <a:gd name="connsiteX4" fmla="*/ 602892 w 1245698"/>
                      <a:gd name="connsiteY4" fmla="*/ 525255 h 532034"/>
                      <a:gd name="connsiteX5" fmla="*/ 380718 w 1245698"/>
                      <a:gd name="connsiteY5" fmla="*/ 402053 h 532034"/>
                      <a:gd name="connsiteX6" fmla="*/ 3265 w 1245698"/>
                      <a:gd name="connsiteY6" fmla="*/ 395377 h 532034"/>
                      <a:gd name="connsiteX0" fmla="*/ 1483 w 1238650"/>
                      <a:gd name="connsiteY0" fmla="*/ 116002 h 252659"/>
                      <a:gd name="connsiteX1" fmla="*/ 529062 w 1238650"/>
                      <a:gd name="connsiteY1" fmla="*/ 0 h 252659"/>
                      <a:gd name="connsiteX2" fmla="*/ 1235059 w 1238650"/>
                      <a:gd name="connsiteY2" fmla="*/ 116002 h 252659"/>
                      <a:gd name="connsiteX3" fmla="*/ 810009 w 1238650"/>
                      <a:gd name="connsiteY3" fmla="*/ 145875 h 252659"/>
                      <a:gd name="connsiteX4" fmla="*/ 601110 w 1238650"/>
                      <a:gd name="connsiteY4" fmla="*/ 245880 h 252659"/>
                      <a:gd name="connsiteX5" fmla="*/ 378936 w 1238650"/>
                      <a:gd name="connsiteY5" fmla="*/ 122678 h 252659"/>
                      <a:gd name="connsiteX6" fmla="*/ 1483 w 1238650"/>
                      <a:gd name="connsiteY6" fmla="*/ 116002 h 252659"/>
                      <a:gd name="connsiteX0" fmla="*/ 698 w 1660931"/>
                      <a:gd name="connsiteY0" fmla="*/ 1342 h 515400"/>
                      <a:gd name="connsiteX1" fmla="*/ 951343 w 1660931"/>
                      <a:gd name="connsiteY1" fmla="*/ 262741 h 515400"/>
                      <a:gd name="connsiteX2" fmla="*/ 1657340 w 1660931"/>
                      <a:gd name="connsiteY2" fmla="*/ 378743 h 515400"/>
                      <a:gd name="connsiteX3" fmla="*/ 1232290 w 1660931"/>
                      <a:gd name="connsiteY3" fmla="*/ 408616 h 515400"/>
                      <a:gd name="connsiteX4" fmla="*/ 1023391 w 1660931"/>
                      <a:gd name="connsiteY4" fmla="*/ 508621 h 515400"/>
                      <a:gd name="connsiteX5" fmla="*/ 801217 w 1660931"/>
                      <a:gd name="connsiteY5" fmla="*/ 385419 h 515400"/>
                      <a:gd name="connsiteX6" fmla="*/ 698 w 1660931"/>
                      <a:gd name="connsiteY6" fmla="*/ 1342 h 515400"/>
                      <a:gd name="connsiteX0" fmla="*/ 698 w 2384237"/>
                      <a:gd name="connsiteY0" fmla="*/ 89403 h 597571"/>
                      <a:gd name="connsiteX1" fmla="*/ 951343 w 2384237"/>
                      <a:gd name="connsiteY1" fmla="*/ 350802 h 597571"/>
                      <a:gd name="connsiteX2" fmla="*/ 2382598 w 2384237"/>
                      <a:gd name="connsiteY2" fmla="*/ 1180 h 597571"/>
                      <a:gd name="connsiteX3" fmla="*/ 1232290 w 2384237"/>
                      <a:gd name="connsiteY3" fmla="*/ 496677 h 597571"/>
                      <a:gd name="connsiteX4" fmla="*/ 1023391 w 2384237"/>
                      <a:gd name="connsiteY4" fmla="*/ 596682 h 597571"/>
                      <a:gd name="connsiteX5" fmla="*/ 801217 w 2384237"/>
                      <a:gd name="connsiteY5" fmla="*/ 473480 h 597571"/>
                      <a:gd name="connsiteX6" fmla="*/ 698 w 2384237"/>
                      <a:gd name="connsiteY6" fmla="*/ 89403 h 597571"/>
                      <a:gd name="connsiteX0" fmla="*/ 7057 w 2389155"/>
                      <a:gd name="connsiteY0" fmla="*/ 92284 h 600452"/>
                      <a:gd name="connsiteX1" fmla="*/ 1320332 w 2389155"/>
                      <a:gd name="connsiteY1" fmla="*/ 255657 h 600452"/>
                      <a:gd name="connsiteX2" fmla="*/ 2388957 w 2389155"/>
                      <a:gd name="connsiteY2" fmla="*/ 4061 h 600452"/>
                      <a:gd name="connsiteX3" fmla="*/ 1238649 w 2389155"/>
                      <a:gd name="connsiteY3" fmla="*/ 499558 h 600452"/>
                      <a:gd name="connsiteX4" fmla="*/ 1029750 w 2389155"/>
                      <a:gd name="connsiteY4" fmla="*/ 599563 h 600452"/>
                      <a:gd name="connsiteX5" fmla="*/ 807576 w 2389155"/>
                      <a:gd name="connsiteY5" fmla="*/ 476361 h 600452"/>
                      <a:gd name="connsiteX6" fmla="*/ 7057 w 2389155"/>
                      <a:gd name="connsiteY6" fmla="*/ 92284 h 600452"/>
                      <a:gd name="connsiteX0" fmla="*/ 892 w 2384211"/>
                      <a:gd name="connsiteY0" fmla="*/ 89496 h 597664"/>
                      <a:gd name="connsiteX1" fmla="*/ 971685 w 2384211"/>
                      <a:gd name="connsiteY1" fmla="*/ 345994 h 597664"/>
                      <a:gd name="connsiteX2" fmla="*/ 2382792 w 2384211"/>
                      <a:gd name="connsiteY2" fmla="*/ 1273 h 597664"/>
                      <a:gd name="connsiteX3" fmla="*/ 1232484 w 2384211"/>
                      <a:gd name="connsiteY3" fmla="*/ 496770 h 597664"/>
                      <a:gd name="connsiteX4" fmla="*/ 1023585 w 2384211"/>
                      <a:gd name="connsiteY4" fmla="*/ 596775 h 597664"/>
                      <a:gd name="connsiteX5" fmla="*/ 801411 w 2384211"/>
                      <a:gd name="connsiteY5" fmla="*/ 473573 h 597664"/>
                      <a:gd name="connsiteX6" fmla="*/ 892 w 2384211"/>
                      <a:gd name="connsiteY6" fmla="*/ 89496 h 597664"/>
                      <a:gd name="connsiteX0" fmla="*/ 892 w 2424191"/>
                      <a:gd name="connsiteY0" fmla="*/ 92304 h 669602"/>
                      <a:gd name="connsiteX1" fmla="*/ 971685 w 2424191"/>
                      <a:gd name="connsiteY1" fmla="*/ 348802 h 669602"/>
                      <a:gd name="connsiteX2" fmla="*/ 2382792 w 2424191"/>
                      <a:gd name="connsiteY2" fmla="*/ 4081 h 669602"/>
                      <a:gd name="connsiteX3" fmla="*/ 1957743 w 2424191"/>
                      <a:gd name="connsiteY3" fmla="*/ 631913 h 669602"/>
                      <a:gd name="connsiteX4" fmla="*/ 1023585 w 2424191"/>
                      <a:gd name="connsiteY4" fmla="*/ 599583 h 669602"/>
                      <a:gd name="connsiteX5" fmla="*/ 801411 w 2424191"/>
                      <a:gd name="connsiteY5" fmla="*/ 476381 h 669602"/>
                      <a:gd name="connsiteX6" fmla="*/ 892 w 2424191"/>
                      <a:gd name="connsiteY6" fmla="*/ 92304 h 669602"/>
                      <a:gd name="connsiteX0" fmla="*/ 228992 w 2652291"/>
                      <a:gd name="connsiteY0" fmla="*/ 92304 h 691231"/>
                      <a:gd name="connsiteX1" fmla="*/ 1199785 w 2652291"/>
                      <a:gd name="connsiteY1" fmla="*/ 348802 h 691231"/>
                      <a:gd name="connsiteX2" fmla="*/ 2610892 w 2652291"/>
                      <a:gd name="connsiteY2" fmla="*/ 4081 h 691231"/>
                      <a:gd name="connsiteX3" fmla="*/ 2185843 w 2652291"/>
                      <a:gd name="connsiteY3" fmla="*/ 631913 h 691231"/>
                      <a:gd name="connsiteX4" fmla="*/ 1251685 w 2652291"/>
                      <a:gd name="connsiteY4" fmla="*/ 599583 h 691231"/>
                      <a:gd name="connsiteX5" fmla="*/ 1029511 w 2652291"/>
                      <a:gd name="connsiteY5" fmla="*/ 476381 h 691231"/>
                      <a:gd name="connsiteX6" fmla="*/ 57841 w 2652291"/>
                      <a:gd name="connsiteY6" fmla="*/ 680941 h 691231"/>
                      <a:gd name="connsiteX7" fmla="*/ 228992 w 2652291"/>
                      <a:gd name="connsiteY7" fmla="*/ 92304 h 691231"/>
                      <a:gd name="connsiteX0" fmla="*/ 228992 w 2652291"/>
                      <a:gd name="connsiteY0" fmla="*/ 92304 h 714682"/>
                      <a:gd name="connsiteX1" fmla="*/ 1199785 w 2652291"/>
                      <a:gd name="connsiteY1" fmla="*/ 348802 h 714682"/>
                      <a:gd name="connsiteX2" fmla="*/ 2610892 w 2652291"/>
                      <a:gd name="connsiteY2" fmla="*/ 4081 h 714682"/>
                      <a:gd name="connsiteX3" fmla="*/ 2185843 w 2652291"/>
                      <a:gd name="connsiteY3" fmla="*/ 631913 h 714682"/>
                      <a:gd name="connsiteX4" fmla="*/ 1251685 w 2652291"/>
                      <a:gd name="connsiteY4" fmla="*/ 599583 h 714682"/>
                      <a:gd name="connsiteX5" fmla="*/ 767613 w 2652291"/>
                      <a:gd name="connsiteY5" fmla="*/ 687137 h 714682"/>
                      <a:gd name="connsiteX6" fmla="*/ 57841 w 2652291"/>
                      <a:gd name="connsiteY6" fmla="*/ 680941 h 714682"/>
                      <a:gd name="connsiteX7" fmla="*/ 228992 w 2652291"/>
                      <a:gd name="connsiteY7" fmla="*/ 92304 h 714682"/>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767613 w 2650572"/>
                      <a:gd name="connsiteY5" fmla="*/ 687137 h 739238"/>
                      <a:gd name="connsiteX6" fmla="*/ 57841 w 2650572"/>
                      <a:gd name="connsiteY6" fmla="*/ 680941 h 739238"/>
                      <a:gd name="connsiteX7" fmla="*/ 228992 w 2650572"/>
                      <a:gd name="connsiteY7" fmla="*/ 92304 h 739238"/>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597363 w 2650572"/>
                      <a:gd name="connsiteY5" fmla="*/ 718743 h 739238"/>
                      <a:gd name="connsiteX6" fmla="*/ 57841 w 2650572"/>
                      <a:gd name="connsiteY6" fmla="*/ 680941 h 739238"/>
                      <a:gd name="connsiteX7" fmla="*/ 228992 w 2650572"/>
                      <a:gd name="connsiteY7" fmla="*/ 92304 h 739238"/>
                      <a:gd name="connsiteX0" fmla="*/ 387175 w 2808755"/>
                      <a:gd name="connsiteY0" fmla="*/ 92304 h 739464"/>
                      <a:gd name="connsiteX1" fmla="*/ 1357968 w 2808755"/>
                      <a:gd name="connsiteY1" fmla="*/ 348802 h 739464"/>
                      <a:gd name="connsiteX2" fmla="*/ 2769075 w 2808755"/>
                      <a:gd name="connsiteY2" fmla="*/ 4081 h 739464"/>
                      <a:gd name="connsiteX3" fmla="*/ 2344026 w 2808755"/>
                      <a:gd name="connsiteY3" fmla="*/ 631913 h 739464"/>
                      <a:gd name="connsiteX4" fmla="*/ 1550892 w 2808755"/>
                      <a:gd name="connsiteY4" fmla="*/ 736820 h 739464"/>
                      <a:gd name="connsiteX5" fmla="*/ 755546 w 2808755"/>
                      <a:gd name="connsiteY5" fmla="*/ 718743 h 739464"/>
                      <a:gd name="connsiteX6" fmla="*/ 36016 w 2808755"/>
                      <a:gd name="connsiteY6" fmla="*/ 527025 h 739464"/>
                      <a:gd name="connsiteX7" fmla="*/ 387175 w 2808755"/>
                      <a:gd name="connsiteY7" fmla="*/ 92304 h 739464"/>
                      <a:gd name="connsiteX0" fmla="*/ 410515 w 2832095"/>
                      <a:gd name="connsiteY0" fmla="*/ 92304 h 745050"/>
                      <a:gd name="connsiteX1" fmla="*/ 1381308 w 2832095"/>
                      <a:gd name="connsiteY1" fmla="*/ 348802 h 745050"/>
                      <a:gd name="connsiteX2" fmla="*/ 2792415 w 2832095"/>
                      <a:gd name="connsiteY2" fmla="*/ 4081 h 745050"/>
                      <a:gd name="connsiteX3" fmla="*/ 2367366 w 2832095"/>
                      <a:gd name="connsiteY3" fmla="*/ 631913 h 745050"/>
                      <a:gd name="connsiteX4" fmla="*/ 1574232 w 2832095"/>
                      <a:gd name="connsiteY4" fmla="*/ 736820 h 745050"/>
                      <a:gd name="connsiteX5" fmla="*/ 59356 w 2832095"/>
                      <a:gd name="connsiteY5" fmla="*/ 527025 h 745050"/>
                      <a:gd name="connsiteX6" fmla="*/ 410515 w 2832095"/>
                      <a:gd name="connsiteY6" fmla="*/ 92304 h 745050"/>
                      <a:gd name="connsiteX0" fmla="*/ 379359 w 2800939"/>
                      <a:gd name="connsiteY0" fmla="*/ 92304 h 745050"/>
                      <a:gd name="connsiteX1" fmla="*/ 1350152 w 2800939"/>
                      <a:gd name="connsiteY1" fmla="*/ 348802 h 745050"/>
                      <a:gd name="connsiteX2" fmla="*/ 2761259 w 2800939"/>
                      <a:gd name="connsiteY2" fmla="*/ 4081 h 745050"/>
                      <a:gd name="connsiteX3" fmla="*/ 2336210 w 2800939"/>
                      <a:gd name="connsiteY3" fmla="*/ 631913 h 745050"/>
                      <a:gd name="connsiteX4" fmla="*/ 1543076 w 2800939"/>
                      <a:gd name="connsiteY4" fmla="*/ 736820 h 745050"/>
                      <a:gd name="connsiteX5" fmla="*/ 63065 w 2800939"/>
                      <a:gd name="connsiteY5" fmla="*/ 238681 h 745050"/>
                      <a:gd name="connsiteX6" fmla="*/ 379359 w 2800939"/>
                      <a:gd name="connsiteY6" fmla="*/ 92304 h 745050"/>
                      <a:gd name="connsiteX0" fmla="*/ 379359 w 2791362"/>
                      <a:gd name="connsiteY0" fmla="*/ 92304 h 743302"/>
                      <a:gd name="connsiteX1" fmla="*/ 1350152 w 2791362"/>
                      <a:gd name="connsiteY1" fmla="*/ 348802 h 743302"/>
                      <a:gd name="connsiteX2" fmla="*/ 2761259 w 2791362"/>
                      <a:gd name="connsiteY2" fmla="*/ 4081 h 743302"/>
                      <a:gd name="connsiteX3" fmla="*/ 2336210 w 2791362"/>
                      <a:gd name="connsiteY3" fmla="*/ 631913 h 743302"/>
                      <a:gd name="connsiteX4" fmla="*/ 2589578 w 2791362"/>
                      <a:gd name="connsiteY4" fmla="*/ 279125 h 743302"/>
                      <a:gd name="connsiteX5" fmla="*/ 1543076 w 2791362"/>
                      <a:gd name="connsiteY5" fmla="*/ 736820 h 743302"/>
                      <a:gd name="connsiteX6" fmla="*/ 63065 w 2791362"/>
                      <a:gd name="connsiteY6" fmla="*/ 238681 h 743302"/>
                      <a:gd name="connsiteX7" fmla="*/ 379359 w 2791362"/>
                      <a:gd name="connsiteY7" fmla="*/ 92304 h 743302"/>
                      <a:gd name="connsiteX0" fmla="*/ 379359 w 3363253"/>
                      <a:gd name="connsiteY0" fmla="*/ 327294 h 978292"/>
                      <a:gd name="connsiteX1" fmla="*/ 1350152 w 3363253"/>
                      <a:gd name="connsiteY1" fmla="*/ 583792 h 978292"/>
                      <a:gd name="connsiteX2" fmla="*/ 2761259 w 3363253"/>
                      <a:gd name="connsiteY2" fmla="*/ 239071 h 978292"/>
                      <a:gd name="connsiteX3" fmla="*/ 3361322 w 3363253"/>
                      <a:gd name="connsiteY3" fmla="*/ 7290 h 978292"/>
                      <a:gd name="connsiteX4" fmla="*/ 2589578 w 3363253"/>
                      <a:gd name="connsiteY4" fmla="*/ 514115 h 978292"/>
                      <a:gd name="connsiteX5" fmla="*/ 1543076 w 3363253"/>
                      <a:gd name="connsiteY5" fmla="*/ 971810 h 978292"/>
                      <a:gd name="connsiteX6" fmla="*/ 63065 w 3363253"/>
                      <a:gd name="connsiteY6" fmla="*/ 473671 h 978292"/>
                      <a:gd name="connsiteX7" fmla="*/ 379359 w 3363253"/>
                      <a:gd name="connsiteY7" fmla="*/ 327294 h 978292"/>
                      <a:gd name="connsiteX0" fmla="*/ 379359 w 2853885"/>
                      <a:gd name="connsiteY0" fmla="*/ 88806 h 739804"/>
                      <a:gd name="connsiteX1" fmla="*/ 1350152 w 2853885"/>
                      <a:gd name="connsiteY1" fmla="*/ 345304 h 739804"/>
                      <a:gd name="connsiteX2" fmla="*/ 2761259 w 2853885"/>
                      <a:gd name="connsiteY2" fmla="*/ 583 h 739804"/>
                      <a:gd name="connsiteX3" fmla="*/ 2589578 w 2853885"/>
                      <a:gd name="connsiteY3" fmla="*/ 275627 h 739804"/>
                      <a:gd name="connsiteX4" fmla="*/ 1543076 w 2853885"/>
                      <a:gd name="connsiteY4" fmla="*/ 733322 h 739804"/>
                      <a:gd name="connsiteX5" fmla="*/ 63065 w 2853885"/>
                      <a:gd name="connsiteY5" fmla="*/ 235183 h 739804"/>
                      <a:gd name="connsiteX6" fmla="*/ 379359 w 2853885"/>
                      <a:gd name="connsiteY6" fmla="*/ 88806 h 739804"/>
                      <a:gd name="connsiteX0" fmla="*/ 379359 w 2638303"/>
                      <a:gd name="connsiteY0" fmla="*/ 136221 h 787219"/>
                      <a:gd name="connsiteX1" fmla="*/ 1350152 w 2638303"/>
                      <a:gd name="connsiteY1" fmla="*/ 392719 h 787219"/>
                      <a:gd name="connsiteX2" fmla="*/ 2101983 w 2638303"/>
                      <a:gd name="connsiteY2" fmla="*/ 457 h 787219"/>
                      <a:gd name="connsiteX3" fmla="*/ 2589578 w 2638303"/>
                      <a:gd name="connsiteY3" fmla="*/ 323042 h 787219"/>
                      <a:gd name="connsiteX4" fmla="*/ 1543076 w 2638303"/>
                      <a:gd name="connsiteY4" fmla="*/ 780737 h 787219"/>
                      <a:gd name="connsiteX5" fmla="*/ 63065 w 2638303"/>
                      <a:gd name="connsiteY5" fmla="*/ 282598 h 787219"/>
                      <a:gd name="connsiteX6" fmla="*/ 379359 w 2638303"/>
                      <a:gd name="connsiteY6" fmla="*/ 136221 h 787219"/>
                      <a:gd name="connsiteX0" fmla="*/ 390931 w 2644581"/>
                      <a:gd name="connsiteY0" fmla="*/ 135891 h 786889"/>
                      <a:gd name="connsiteX1" fmla="*/ 1864745 w 2644581"/>
                      <a:gd name="connsiteY1" fmla="*/ 282184 h 786889"/>
                      <a:gd name="connsiteX2" fmla="*/ 2113555 w 2644581"/>
                      <a:gd name="connsiteY2" fmla="*/ 127 h 786889"/>
                      <a:gd name="connsiteX3" fmla="*/ 2601150 w 2644581"/>
                      <a:gd name="connsiteY3" fmla="*/ 322712 h 786889"/>
                      <a:gd name="connsiteX4" fmla="*/ 1554648 w 2644581"/>
                      <a:gd name="connsiteY4" fmla="*/ 780407 h 786889"/>
                      <a:gd name="connsiteX5" fmla="*/ 74637 w 2644581"/>
                      <a:gd name="connsiteY5" fmla="*/ 282268 h 786889"/>
                      <a:gd name="connsiteX6" fmla="*/ 390931 w 2644581"/>
                      <a:gd name="connsiteY6" fmla="*/ 135891 h 786889"/>
                      <a:gd name="connsiteX0" fmla="*/ 390931 w 2581353"/>
                      <a:gd name="connsiteY0" fmla="*/ 143518 h 803668"/>
                      <a:gd name="connsiteX1" fmla="*/ 1864745 w 2581353"/>
                      <a:gd name="connsiteY1" fmla="*/ 289811 h 803668"/>
                      <a:gd name="connsiteX2" fmla="*/ 2113555 w 2581353"/>
                      <a:gd name="connsiteY2" fmla="*/ 7754 h 803668"/>
                      <a:gd name="connsiteX3" fmla="*/ 2534243 w 2581353"/>
                      <a:gd name="connsiteY3" fmla="*/ 657112 h 803668"/>
                      <a:gd name="connsiteX4" fmla="*/ 1554648 w 2581353"/>
                      <a:gd name="connsiteY4" fmla="*/ 788034 h 803668"/>
                      <a:gd name="connsiteX5" fmla="*/ 74637 w 2581353"/>
                      <a:gd name="connsiteY5" fmla="*/ 289895 h 803668"/>
                      <a:gd name="connsiteX6" fmla="*/ 390931 w 2581353"/>
                      <a:gd name="connsiteY6" fmla="*/ 143518 h 803668"/>
                      <a:gd name="connsiteX0" fmla="*/ 377783 w 2575552"/>
                      <a:gd name="connsiteY0" fmla="*/ 140759 h 800909"/>
                      <a:gd name="connsiteX1" fmla="*/ 1268685 w 2575552"/>
                      <a:gd name="connsiteY1" fmla="*/ 343536 h 800909"/>
                      <a:gd name="connsiteX2" fmla="*/ 2100407 w 2575552"/>
                      <a:gd name="connsiteY2" fmla="*/ 4995 h 800909"/>
                      <a:gd name="connsiteX3" fmla="*/ 2521095 w 2575552"/>
                      <a:gd name="connsiteY3" fmla="*/ 654353 h 800909"/>
                      <a:gd name="connsiteX4" fmla="*/ 1541500 w 2575552"/>
                      <a:gd name="connsiteY4" fmla="*/ 785275 h 800909"/>
                      <a:gd name="connsiteX5" fmla="*/ 61489 w 2575552"/>
                      <a:gd name="connsiteY5" fmla="*/ 287136 h 800909"/>
                      <a:gd name="connsiteX6" fmla="*/ 377783 w 2575552"/>
                      <a:gd name="connsiteY6" fmla="*/ 140759 h 800909"/>
                      <a:gd name="connsiteX0" fmla="*/ 377783 w 2575552"/>
                      <a:gd name="connsiteY0" fmla="*/ 140759 h 661956"/>
                      <a:gd name="connsiteX1" fmla="*/ 1268685 w 2575552"/>
                      <a:gd name="connsiteY1" fmla="*/ 343536 h 661956"/>
                      <a:gd name="connsiteX2" fmla="*/ 2100407 w 2575552"/>
                      <a:gd name="connsiteY2" fmla="*/ 4995 h 661956"/>
                      <a:gd name="connsiteX3" fmla="*/ 2521095 w 2575552"/>
                      <a:gd name="connsiteY3" fmla="*/ 654353 h 661956"/>
                      <a:gd name="connsiteX4" fmla="*/ 724542 w 2575552"/>
                      <a:gd name="connsiteY4" fmla="*/ 592900 h 661956"/>
                      <a:gd name="connsiteX5" fmla="*/ 61489 w 2575552"/>
                      <a:gd name="connsiteY5" fmla="*/ 287136 h 661956"/>
                      <a:gd name="connsiteX6" fmla="*/ 377783 w 2575552"/>
                      <a:gd name="connsiteY6" fmla="*/ 140759 h 661956"/>
                      <a:gd name="connsiteX0" fmla="*/ 377783 w 2503813"/>
                      <a:gd name="connsiteY0" fmla="*/ 136405 h 597137"/>
                      <a:gd name="connsiteX1" fmla="*/ 1268685 w 2503813"/>
                      <a:gd name="connsiteY1" fmla="*/ 339182 h 597137"/>
                      <a:gd name="connsiteX2" fmla="*/ 2100407 w 2503813"/>
                      <a:gd name="connsiteY2" fmla="*/ 641 h 597137"/>
                      <a:gd name="connsiteX3" fmla="*/ 2442448 w 2503813"/>
                      <a:gd name="connsiteY3" fmla="*/ 267674 h 597137"/>
                      <a:gd name="connsiteX4" fmla="*/ 724542 w 2503813"/>
                      <a:gd name="connsiteY4" fmla="*/ 588546 h 597137"/>
                      <a:gd name="connsiteX5" fmla="*/ 61489 w 2503813"/>
                      <a:gd name="connsiteY5" fmla="*/ 282782 h 597137"/>
                      <a:gd name="connsiteX6" fmla="*/ 377783 w 2503813"/>
                      <a:gd name="connsiteY6" fmla="*/ 136405 h 597137"/>
                      <a:gd name="connsiteX0" fmla="*/ 377783 w 2442448"/>
                      <a:gd name="connsiteY0" fmla="*/ 136693 h 597425"/>
                      <a:gd name="connsiteX1" fmla="*/ 1268685 w 2442448"/>
                      <a:gd name="connsiteY1" fmla="*/ 339470 h 597425"/>
                      <a:gd name="connsiteX2" fmla="*/ 2100407 w 2442448"/>
                      <a:gd name="connsiteY2" fmla="*/ 929 h 597425"/>
                      <a:gd name="connsiteX3" fmla="*/ 2442448 w 2442448"/>
                      <a:gd name="connsiteY3" fmla="*/ 267962 h 597425"/>
                      <a:gd name="connsiteX4" fmla="*/ 724542 w 2442448"/>
                      <a:gd name="connsiteY4" fmla="*/ 588834 h 597425"/>
                      <a:gd name="connsiteX5" fmla="*/ 61489 w 2442448"/>
                      <a:gd name="connsiteY5" fmla="*/ 283070 h 597425"/>
                      <a:gd name="connsiteX6" fmla="*/ 377783 w 2442448"/>
                      <a:gd name="connsiteY6" fmla="*/ 136693 h 597425"/>
                      <a:gd name="connsiteX0" fmla="*/ 32584 w 2097249"/>
                      <a:gd name="connsiteY0" fmla="*/ 136693 h 597425"/>
                      <a:gd name="connsiteX1" fmla="*/ 923486 w 2097249"/>
                      <a:gd name="connsiteY1" fmla="*/ 339470 h 597425"/>
                      <a:gd name="connsiteX2" fmla="*/ 1755208 w 2097249"/>
                      <a:gd name="connsiteY2" fmla="*/ 929 h 597425"/>
                      <a:gd name="connsiteX3" fmla="*/ 2097249 w 2097249"/>
                      <a:gd name="connsiteY3" fmla="*/ 267962 h 597425"/>
                      <a:gd name="connsiteX4" fmla="*/ 379343 w 2097249"/>
                      <a:gd name="connsiteY4" fmla="*/ 588834 h 597425"/>
                      <a:gd name="connsiteX5" fmla="*/ 32584 w 2097249"/>
                      <a:gd name="connsiteY5" fmla="*/ 136693 h 597425"/>
                      <a:gd name="connsiteX0" fmla="*/ 255037 w 2319702"/>
                      <a:gd name="connsiteY0" fmla="*/ 136693 h 415655"/>
                      <a:gd name="connsiteX1" fmla="*/ 1145939 w 2319702"/>
                      <a:gd name="connsiteY1" fmla="*/ 339470 h 415655"/>
                      <a:gd name="connsiteX2" fmla="*/ 1977661 w 2319702"/>
                      <a:gd name="connsiteY2" fmla="*/ 929 h 415655"/>
                      <a:gd name="connsiteX3" fmla="*/ 2319702 w 2319702"/>
                      <a:gd name="connsiteY3" fmla="*/ 267962 h 415655"/>
                      <a:gd name="connsiteX4" fmla="*/ 166791 w 2319702"/>
                      <a:gd name="connsiteY4" fmla="*/ 400102 h 415655"/>
                      <a:gd name="connsiteX5" fmla="*/ 255037 w 2319702"/>
                      <a:gd name="connsiteY5" fmla="*/ 136693 h 415655"/>
                      <a:gd name="connsiteX0" fmla="*/ 263274 w 2327939"/>
                      <a:gd name="connsiteY0" fmla="*/ 135959 h 414921"/>
                      <a:gd name="connsiteX1" fmla="*/ 1351389 w 2327939"/>
                      <a:gd name="connsiteY1" fmla="*/ 222733 h 414921"/>
                      <a:gd name="connsiteX2" fmla="*/ 1985898 w 2327939"/>
                      <a:gd name="connsiteY2" fmla="*/ 195 h 414921"/>
                      <a:gd name="connsiteX3" fmla="*/ 2327939 w 2327939"/>
                      <a:gd name="connsiteY3" fmla="*/ 267228 h 414921"/>
                      <a:gd name="connsiteX4" fmla="*/ 175028 w 2327939"/>
                      <a:gd name="connsiteY4" fmla="*/ 399368 h 414921"/>
                      <a:gd name="connsiteX5" fmla="*/ 263274 w 2327939"/>
                      <a:gd name="connsiteY5" fmla="*/ 135959 h 414921"/>
                      <a:gd name="connsiteX0" fmla="*/ 248493 w 2313158"/>
                      <a:gd name="connsiteY0" fmla="*/ 135959 h 414921"/>
                      <a:gd name="connsiteX1" fmla="*/ 1336608 w 2313158"/>
                      <a:gd name="connsiteY1" fmla="*/ 222733 h 414921"/>
                      <a:gd name="connsiteX2" fmla="*/ 1971117 w 2313158"/>
                      <a:gd name="connsiteY2" fmla="*/ 195 h 414921"/>
                      <a:gd name="connsiteX3" fmla="*/ 2313158 w 2313158"/>
                      <a:gd name="connsiteY3" fmla="*/ 267228 h 414921"/>
                      <a:gd name="connsiteX4" fmla="*/ 160247 w 2313158"/>
                      <a:gd name="connsiteY4" fmla="*/ 399368 h 414921"/>
                      <a:gd name="connsiteX5" fmla="*/ 248493 w 2313158"/>
                      <a:gd name="connsiteY5" fmla="*/ 135959 h 414921"/>
                      <a:gd name="connsiteX0" fmla="*/ 248493 w 2313158"/>
                      <a:gd name="connsiteY0" fmla="*/ 135959 h 417871"/>
                      <a:gd name="connsiteX1" fmla="*/ 1336608 w 2313158"/>
                      <a:gd name="connsiteY1" fmla="*/ 222733 h 417871"/>
                      <a:gd name="connsiteX2" fmla="*/ 1971117 w 2313158"/>
                      <a:gd name="connsiteY2" fmla="*/ 195 h 417871"/>
                      <a:gd name="connsiteX3" fmla="*/ 2313158 w 2313158"/>
                      <a:gd name="connsiteY3" fmla="*/ 267228 h 417871"/>
                      <a:gd name="connsiteX4" fmla="*/ 160247 w 2313158"/>
                      <a:gd name="connsiteY4" fmla="*/ 399368 h 417871"/>
                      <a:gd name="connsiteX5" fmla="*/ 248493 w 2313158"/>
                      <a:gd name="connsiteY5" fmla="*/ 135959 h 417871"/>
                      <a:gd name="connsiteX0" fmla="*/ 248493 w 2549589"/>
                      <a:gd name="connsiteY0" fmla="*/ 135959 h 417871"/>
                      <a:gd name="connsiteX1" fmla="*/ 1336608 w 2549589"/>
                      <a:gd name="connsiteY1" fmla="*/ 222733 h 417871"/>
                      <a:gd name="connsiteX2" fmla="*/ 1971117 w 2549589"/>
                      <a:gd name="connsiteY2" fmla="*/ 195 h 417871"/>
                      <a:gd name="connsiteX3" fmla="*/ 2313158 w 2549589"/>
                      <a:gd name="connsiteY3" fmla="*/ 267228 h 417871"/>
                      <a:gd name="connsiteX4" fmla="*/ 160247 w 2549589"/>
                      <a:gd name="connsiteY4" fmla="*/ 399368 h 417871"/>
                      <a:gd name="connsiteX5" fmla="*/ 248493 w 2549589"/>
                      <a:gd name="connsiteY5" fmla="*/ 135959 h 417871"/>
                      <a:gd name="connsiteX0" fmla="*/ 248493 w 2549589"/>
                      <a:gd name="connsiteY0" fmla="*/ 135959 h 402543"/>
                      <a:gd name="connsiteX1" fmla="*/ 1336608 w 2549589"/>
                      <a:gd name="connsiteY1" fmla="*/ 222733 h 402543"/>
                      <a:gd name="connsiteX2" fmla="*/ 1971117 w 2549589"/>
                      <a:gd name="connsiteY2" fmla="*/ 195 h 402543"/>
                      <a:gd name="connsiteX3" fmla="*/ 2313158 w 2549589"/>
                      <a:gd name="connsiteY3" fmla="*/ 267228 h 402543"/>
                      <a:gd name="connsiteX4" fmla="*/ 160247 w 2549589"/>
                      <a:gd name="connsiteY4" fmla="*/ 399368 h 402543"/>
                      <a:gd name="connsiteX5" fmla="*/ 248493 w 2549589"/>
                      <a:gd name="connsiteY5" fmla="*/ 135959 h 402543"/>
                      <a:gd name="connsiteX0" fmla="*/ 416275 w 2717371"/>
                      <a:gd name="connsiteY0" fmla="*/ 135959 h 426609"/>
                      <a:gd name="connsiteX1" fmla="*/ 1504390 w 2717371"/>
                      <a:gd name="connsiteY1" fmla="*/ 222733 h 426609"/>
                      <a:gd name="connsiteX2" fmla="*/ 2138899 w 2717371"/>
                      <a:gd name="connsiteY2" fmla="*/ 195 h 426609"/>
                      <a:gd name="connsiteX3" fmla="*/ 2480940 w 2717371"/>
                      <a:gd name="connsiteY3" fmla="*/ 267228 h 426609"/>
                      <a:gd name="connsiteX4" fmla="*/ 328029 w 2717371"/>
                      <a:gd name="connsiteY4" fmla="*/ 399368 h 426609"/>
                      <a:gd name="connsiteX5" fmla="*/ 416275 w 2717371"/>
                      <a:gd name="connsiteY5" fmla="*/ 135959 h 426609"/>
                      <a:gd name="connsiteX0" fmla="*/ 284265 w 2585361"/>
                      <a:gd name="connsiteY0" fmla="*/ 135959 h 406617"/>
                      <a:gd name="connsiteX1" fmla="*/ 1372380 w 2585361"/>
                      <a:gd name="connsiteY1" fmla="*/ 222733 h 406617"/>
                      <a:gd name="connsiteX2" fmla="*/ 2006889 w 2585361"/>
                      <a:gd name="connsiteY2" fmla="*/ 195 h 406617"/>
                      <a:gd name="connsiteX3" fmla="*/ 2348930 w 2585361"/>
                      <a:gd name="connsiteY3" fmla="*/ 267228 h 406617"/>
                      <a:gd name="connsiteX4" fmla="*/ 196019 w 2585361"/>
                      <a:gd name="connsiteY4" fmla="*/ 399368 h 406617"/>
                      <a:gd name="connsiteX5" fmla="*/ 284265 w 2585361"/>
                      <a:gd name="connsiteY5" fmla="*/ 135959 h 406617"/>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95694 w 2428891"/>
                      <a:gd name="connsiteY0" fmla="*/ 147589 h 420353"/>
                      <a:gd name="connsiteX1" fmla="*/ 1383809 w 2428891"/>
                      <a:gd name="connsiteY1" fmla="*/ 234363 h 420353"/>
                      <a:gd name="connsiteX2" fmla="*/ 2018318 w 2428891"/>
                      <a:gd name="connsiteY2" fmla="*/ 11825 h 420353"/>
                      <a:gd name="connsiteX3" fmla="*/ 2360359 w 2428891"/>
                      <a:gd name="connsiteY3" fmla="*/ 278858 h 420353"/>
                      <a:gd name="connsiteX4" fmla="*/ 207448 w 2428891"/>
                      <a:gd name="connsiteY4" fmla="*/ 410998 h 420353"/>
                      <a:gd name="connsiteX5" fmla="*/ 295694 w 2428891"/>
                      <a:gd name="connsiteY5" fmla="*/ 147589 h 420353"/>
                      <a:gd name="connsiteX0" fmla="*/ 581083 w 2291764"/>
                      <a:gd name="connsiteY0" fmla="*/ 97330 h 418136"/>
                      <a:gd name="connsiteX1" fmla="*/ 1246682 w 2291764"/>
                      <a:gd name="connsiteY1" fmla="*/ 234363 h 418136"/>
                      <a:gd name="connsiteX2" fmla="*/ 1881191 w 2291764"/>
                      <a:gd name="connsiteY2" fmla="*/ 11825 h 418136"/>
                      <a:gd name="connsiteX3" fmla="*/ 2223232 w 2291764"/>
                      <a:gd name="connsiteY3" fmla="*/ 278858 h 418136"/>
                      <a:gd name="connsiteX4" fmla="*/ 70321 w 2291764"/>
                      <a:gd name="connsiteY4" fmla="*/ 410998 h 418136"/>
                      <a:gd name="connsiteX5" fmla="*/ 581083 w 2291764"/>
                      <a:gd name="connsiteY5" fmla="*/ 97330 h 418136"/>
                      <a:gd name="connsiteX0" fmla="*/ 581083 w 2254300"/>
                      <a:gd name="connsiteY0" fmla="*/ 81542 h 400845"/>
                      <a:gd name="connsiteX1" fmla="*/ 1246682 w 2254300"/>
                      <a:gd name="connsiteY1" fmla="*/ 218575 h 400845"/>
                      <a:gd name="connsiteX2" fmla="*/ 1375042 w 2254300"/>
                      <a:gd name="connsiteY2" fmla="*/ 11373 h 400845"/>
                      <a:gd name="connsiteX3" fmla="*/ 2223232 w 2254300"/>
                      <a:gd name="connsiteY3" fmla="*/ 263070 h 400845"/>
                      <a:gd name="connsiteX4" fmla="*/ 70321 w 2254300"/>
                      <a:gd name="connsiteY4" fmla="*/ 395210 h 400845"/>
                      <a:gd name="connsiteX5" fmla="*/ 581083 w 2254300"/>
                      <a:gd name="connsiteY5" fmla="*/ 81542 h 40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4300" h="400845">
                        <a:moveTo>
                          <a:pt x="581083" y="81542"/>
                        </a:moveTo>
                        <a:cubicBezTo>
                          <a:pt x="764664" y="129541"/>
                          <a:pt x="1114356" y="230270"/>
                          <a:pt x="1246682" y="218575"/>
                        </a:cubicBezTo>
                        <a:cubicBezTo>
                          <a:pt x="1379009" y="206880"/>
                          <a:pt x="1302157" y="79268"/>
                          <a:pt x="1375042" y="11373"/>
                        </a:cubicBezTo>
                        <a:cubicBezTo>
                          <a:pt x="1447927" y="-56522"/>
                          <a:pt x="2440686" y="199097"/>
                          <a:pt x="2223232" y="263070"/>
                        </a:cubicBezTo>
                        <a:cubicBezTo>
                          <a:pt x="2005778" y="327043"/>
                          <a:pt x="344012" y="425465"/>
                          <a:pt x="70321" y="395210"/>
                        </a:cubicBezTo>
                        <a:cubicBezTo>
                          <a:pt x="-203370" y="364955"/>
                          <a:pt x="397502" y="33543"/>
                          <a:pt x="581083" y="815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
                  <p:cNvSpPr/>
                  <p:nvPr/>
                </p:nvSpPr>
                <p:spPr>
                  <a:xfrm rot="11658626">
                    <a:off x="4663434" y="4185122"/>
                    <a:ext cx="499888" cy="615208"/>
                  </a:xfrm>
                  <a:custGeom>
                    <a:avLst/>
                    <a:gdLst>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492570"/>
                      <a:gd name="connsiteY0" fmla="*/ 533400 h 1066800"/>
                      <a:gd name="connsiteX1" fmla="*/ 685800 w 1492570"/>
                      <a:gd name="connsiteY1" fmla="*/ 0 h 1066800"/>
                      <a:gd name="connsiteX2" fmla="*/ 1371600 w 1492570"/>
                      <a:gd name="connsiteY2" fmla="*/ 533400 h 1066800"/>
                      <a:gd name="connsiteX3" fmla="*/ 685800 w 1492570"/>
                      <a:gd name="connsiteY3" fmla="*/ 1066800 h 1066800"/>
                      <a:gd name="connsiteX4" fmla="*/ 0 w 1492570"/>
                      <a:gd name="connsiteY4" fmla="*/ 533400 h 1066800"/>
                      <a:gd name="connsiteX0" fmla="*/ 0 w 1486433"/>
                      <a:gd name="connsiteY0" fmla="*/ 533961 h 1068185"/>
                      <a:gd name="connsiteX1" fmla="*/ 685800 w 1486433"/>
                      <a:gd name="connsiteY1" fmla="*/ 561 h 1068185"/>
                      <a:gd name="connsiteX2" fmla="*/ 1380226 w 1486433"/>
                      <a:gd name="connsiteY2" fmla="*/ 430444 h 1068185"/>
                      <a:gd name="connsiteX3" fmla="*/ 685800 w 1486433"/>
                      <a:gd name="connsiteY3" fmla="*/ 1067361 h 1068185"/>
                      <a:gd name="connsiteX4" fmla="*/ 0 w 1486433"/>
                      <a:gd name="connsiteY4" fmla="*/ 533961 h 1068185"/>
                      <a:gd name="connsiteX0" fmla="*/ 136262 w 1622695"/>
                      <a:gd name="connsiteY0" fmla="*/ 533961 h 1067877"/>
                      <a:gd name="connsiteX1" fmla="*/ 822062 w 1622695"/>
                      <a:gd name="connsiteY1" fmla="*/ 561 h 1067877"/>
                      <a:gd name="connsiteX2" fmla="*/ 1516488 w 1622695"/>
                      <a:gd name="connsiteY2" fmla="*/ 430444 h 1067877"/>
                      <a:gd name="connsiteX3" fmla="*/ 822062 w 1622695"/>
                      <a:gd name="connsiteY3" fmla="*/ 1067361 h 1067877"/>
                      <a:gd name="connsiteX4" fmla="*/ 136262 w 1622695"/>
                      <a:gd name="connsiteY4" fmla="*/ 533961 h 1067877"/>
                      <a:gd name="connsiteX0" fmla="*/ 119863 w 1606296"/>
                      <a:gd name="connsiteY0" fmla="*/ 533961 h 1068185"/>
                      <a:gd name="connsiteX1" fmla="*/ 805663 w 1606296"/>
                      <a:gd name="connsiteY1" fmla="*/ 561 h 1068185"/>
                      <a:gd name="connsiteX2" fmla="*/ 1500089 w 1606296"/>
                      <a:gd name="connsiteY2" fmla="*/ 430444 h 1068185"/>
                      <a:gd name="connsiteX3" fmla="*/ 805663 w 1606296"/>
                      <a:gd name="connsiteY3" fmla="*/ 1067361 h 1068185"/>
                      <a:gd name="connsiteX4" fmla="*/ 119863 w 1606296"/>
                      <a:gd name="connsiteY4" fmla="*/ 533961 h 1068185"/>
                      <a:gd name="connsiteX0" fmla="*/ 91252 w 1577685"/>
                      <a:gd name="connsiteY0" fmla="*/ 533961 h 1067839"/>
                      <a:gd name="connsiteX1" fmla="*/ 777052 w 1577685"/>
                      <a:gd name="connsiteY1" fmla="*/ 561 h 1067839"/>
                      <a:gd name="connsiteX2" fmla="*/ 1471478 w 1577685"/>
                      <a:gd name="connsiteY2" fmla="*/ 430444 h 1067839"/>
                      <a:gd name="connsiteX3" fmla="*/ 777052 w 1577685"/>
                      <a:gd name="connsiteY3" fmla="*/ 1067361 h 1067839"/>
                      <a:gd name="connsiteX4" fmla="*/ 91252 w 1577685"/>
                      <a:gd name="connsiteY4" fmla="*/ 533961 h 1067839"/>
                      <a:gd name="connsiteX0" fmla="*/ 97023 w 1504750"/>
                      <a:gd name="connsiteY0" fmla="*/ 395458 h 1066948"/>
                      <a:gd name="connsiteX1" fmla="*/ 705185 w 1504750"/>
                      <a:gd name="connsiteY1" fmla="*/ 81 h 1066948"/>
                      <a:gd name="connsiteX2" fmla="*/ 1399611 w 1504750"/>
                      <a:gd name="connsiteY2" fmla="*/ 429964 h 1066948"/>
                      <a:gd name="connsiteX3" fmla="*/ 705185 w 1504750"/>
                      <a:gd name="connsiteY3" fmla="*/ 1066881 h 1066948"/>
                      <a:gd name="connsiteX4" fmla="*/ 97023 w 1504750"/>
                      <a:gd name="connsiteY4" fmla="*/ 395458 h 1066948"/>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6035 w 1427265"/>
                      <a:gd name="connsiteY0" fmla="*/ 395377 h 1066800"/>
                      <a:gd name="connsiteX1" fmla="*/ 704197 w 1427265"/>
                      <a:gd name="connsiteY1" fmla="*/ 0 h 1066800"/>
                      <a:gd name="connsiteX2" fmla="*/ 1329611 w 1427265"/>
                      <a:gd name="connsiteY2" fmla="*/ 395377 h 1066800"/>
                      <a:gd name="connsiteX3" fmla="*/ 704197 w 1427265"/>
                      <a:gd name="connsiteY3" fmla="*/ 1066800 h 1066800"/>
                      <a:gd name="connsiteX4" fmla="*/ 96035 w 1427265"/>
                      <a:gd name="connsiteY4" fmla="*/ 395377 h 1066800"/>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234672"/>
                      <a:gd name="connsiteY0" fmla="*/ 395377 h 409787"/>
                      <a:gd name="connsiteX1" fmla="*/ 608178 w 1234672"/>
                      <a:gd name="connsiteY1" fmla="*/ 0 h 409787"/>
                      <a:gd name="connsiteX2" fmla="*/ 1233592 w 1234672"/>
                      <a:gd name="connsiteY2" fmla="*/ 395377 h 409787"/>
                      <a:gd name="connsiteX3" fmla="*/ 625431 w 1234672"/>
                      <a:gd name="connsiteY3" fmla="*/ 255917 h 409787"/>
                      <a:gd name="connsiteX4" fmla="*/ 16 w 1234672"/>
                      <a:gd name="connsiteY4" fmla="*/ 395377 h 409787"/>
                      <a:gd name="connsiteX0" fmla="*/ 6278 w 1240934"/>
                      <a:gd name="connsiteY0" fmla="*/ 395377 h 414831"/>
                      <a:gd name="connsiteX1" fmla="*/ 614440 w 1240934"/>
                      <a:gd name="connsiteY1" fmla="*/ 0 h 414831"/>
                      <a:gd name="connsiteX2" fmla="*/ 1239854 w 1240934"/>
                      <a:gd name="connsiteY2" fmla="*/ 395377 h 414831"/>
                      <a:gd name="connsiteX3" fmla="*/ 631693 w 1240934"/>
                      <a:gd name="connsiteY3" fmla="*/ 255917 h 414831"/>
                      <a:gd name="connsiteX4" fmla="*/ 317406 w 1240934"/>
                      <a:gd name="connsiteY4" fmla="*/ 344066 h 414831"/>
                      <a:gd name="connsiteX5" fmla="*/ 6278 w 1240934"/>
                      <a:gd name="connsiteY5" fmla="*/ 395377 h 414831"/>
                      <a:gd name="connsiteX0" fmla="*/ 43 w 1234699"/>
                      <a:gd name="connsiteY0" fmla="*/ 395377 h 739943"/>
                      <a:gd name="connsiteX1" fmla="*/ 608205 w 1234699"/>
                      <a:gd name="connsiteY1" fmla="*/ 0 h 739943"/>
                      <a:gd name="connsiteX2" fmla="*/ 1233619 w 1234699"/>
                      <a:gd name="connsiteY2" fmla="*/ 395377 h 739943"/>
                      <a:gd name="connsiteX3" fmla="*/ 625458 w 1234699"/>
                      <a:gd name="connsiteY3" fmla="*/ 255917 h 739943"/>
                      <a:gd name="connsiteX4" fmla="*/ 576449 w 1234699"/>
                      <a:gd name="connsiteY4" fmla="*/ 738389 h 739943"/>
                      <a:gd name="connsiteX5" fmla="*/ 43 w 1234699"/>
                      <a:gd name="connsiteY5" fmla="*/ 395377 h 739943"/>
                      <a:gd name="connsiteX0" fmla="*/ 43 w 1234699"/>
                      <a:gd name="connsiteY0" fmla="*/ 395377 h 1234144"/>
                      <a:gd name="connsiteX1" fmla="*/ 608205 w 1234699"/>
                      <a:gd name="connsiteY1" fmla="*/ 0 h 1234144"/>
                      <a:gd name="connsiteX2" fmla="*/ 1233619 w 1234699"/>
                      <a:gd name="connsiteY2" fmla="*/ 395377 h 1234144"/>
                      <a:gd name="connsiteX3" fmla="*/ 957055 w 1234699"/>
                      <a:gd name="connsiteY3" fmla="*/ 1230127 h 1234144"/>
                      <a:gd name="connsiteX4" fmla="*/ 576449 w 1234699"/>
                      <a:gd name="connsiteY4" fmla="*/ 738389 h 1234144"/>
                      <a:gd name="connsiteX5" fmla="*/ 43 w 1234699"/>
                      <a:gd name="connsiteY5" fmla="*/ 395377 h 1234144"/>
                      <a:gd name="connsiteX0" fmla="*/ 1 w 1234657"/>
                      <a:gd name="connsiteY0" fmla="*/ 395377 h 1230127"/>
                      <a:gd name="connsiteX1" fmla="*/ 608163 w 1234657"/>
                      <a:gd name="connsiteY1" fmla="*/ 0 h 1230127"/>
                      <a:gd name="connsiteX2" fmla="*/ 1233577 w 1234657"/>
                      <a:gd name="connsiteY2" fmla="*/ 395377 h 1230127"/>
                      <a:gd name="connsiteX3" fmla="*/ 957013 w 1234657"/>
                      <a:gd name="connsiteY3" fmla="*/ 1230127 h 1230127"/>
                      <a:gd name="connsiteX4" fmla="*/ 609570 w 1234657"/>
                      <a:gd name="connsiteY4" fmla="*/ 390456 h 1230127"/>
                      <a:gd name="connsiteX5" fmla="*/ 1 w 1234657"/>
                      <a:gd name="connsiteY5" fmla="*/ 395377 h 1230127"/>
                      <a:gd name="connsiteX0" fmla="*/ 1 w 1251890"/>
                      <a:gd name="connsiteY0" fmla="*/ 395377 h 1237254"/>
                      <a:gd name="connsiteX1" fmla="*/ 608163 w 1251890"/>
                      <a:gd name="connsiteY1" fmla="*/ 0 h 1237254"/>
                      <a:gd name="connsiteX2" fmla="*/ 1233577 w 1251890"/>
                      <a:gd name="connsiteY2" fmla="*/ 395377 h 1237254"/>
                      <a:gd name="connsiteX3" fmla="*/ 1073809 w 1251890"/>
                      <a:gd name="connsiteY3" fmla="*/ 773182 h 1237254"/>
                      <a:gd name="connsiteX4" fmla="*/ 957013 w 1251890"/>
                      <a:gd name="connsiteY4" fmla="*/ 1230127 h 1237254"/>
                      <a:gd name="connsiteX5" fmla="*/ 609570 w 1251890"/>
                      <a:gd name="connsiteY5" fmla="*/ 390456 h 1237254"/>
                      <a:gd name="connsiteX6" fmla="*/ 1 w 1251890"/>
                      <a:gd name="connsiteY6" fmla="*/ 395377 h 1237254"/>
                      <a:gd name="connsiteX0" fmla="*/ 1 w 1245528"/>
                      <a:gd name="connsiteY0" fmla="*/ 395377 h 1230233"/>
                      <a:gd name="connsiteX1" fmla="*/ 608163 w 1245528"/>
                      <a:gd name="connsiteY1" fmla="*/ 0 h 1230233"/>
                      <a:gd name="connsiteX2" fmla="*/ 1233577 w 1245528"/>
                      <a:gd name="connsiteY2" fmla="*/ 395377 h 1230233"/>
                      <a:gd name="connsiteX3" fmla="*/ 941168 w 1245528"/>
                      <a:gd name="connsiteY3" fmla="*/ 448445 h 1230233"/>
                      <a:gd name="connsiteX4" fmla="*/ 957013 w 1245528"/>
                      <a:gd name="connsiteY4" fmla="*/ 1230127 h 1230233"/>
                      <a:gd name="connsiteX5" fmla="*/ 609570 w 1245528"/>
                      <a:gd name="connsiteY5" fmla="*/ 390456 h 1230233"/>
                      <a:gd name="connsiteX6" fmla="*/ 1 w 1245528"/>
                      <a:gd name="connsiteY6" fmla="*/ 395377 h 1230233"/>
                      <a:gd name="connsiteX0" fmla="*/ 1 w 1245532"/>
                      <a:gd name="connsiteY0" fmla="*/ 395377 h 1033116"/>
                      <a:gd name="connsiteX1" fmla="*/ 608163 w 1245532"/>
                      <a:gd name="connsiteY1" fmla="*/ 0 h 1033116"/>
                      <a:gd name="connsiteX2" fmla="*/ 1233577 w 1245532"/>
                      <a:gd name="connsiteY2" fmla="*/ 395377 h 1033116"/>
                      <a:gd name="connsiteX3" fmla="*/ 941168 w 1245532"/>
                      <a:gd name="connsiteY3" fmla="*/ 448445 h 1033116"/>
                      <a:gd name="connsiteX4" fmla="*/ 658573 w 1245532"/>
                      <a:gd name="connsiteY4" fmla="*/ 1032965 h 1033116"/>
                      <a:gd name="connsiteX5" fmla="*/ 609570 w 1245532"/>
                      <a:gd name="connsiteY5" fmla="*/ 390456 h 1033116"/>
                      <a:gd name="connsiteX6" fmla="*/ 1 w 1245532"/>
                      <a:gd name="connsiteY6" fmla="*/ 395377 h 1033116"/>
                      <a:gd name="connsiteX0" fmla="*/ 3265 w 1248792"/>
                      <a:gd name="connsiteY0" fmla="*/ 395377 h 1033062"/>
                      <a:gd name="connsiteX1" fmla="*/ 611427 w 1248792"/>
                      <a:gd name="connsiteY1" fmla="*/ 0 h 1033062"/>
                      <a:gd name="connsiteX2" fmla="*/ 1236841 w 1248792"/>
                      <a:gd name="connsiteY2" fmla="*/ 395377 h 1033062"/>
                      <a:gd name="connsiteX3" fmla="*/ 944432 w 1248792"/>
                      <a:gd name="connsiteY3" fmla="*/ 448445 h 1033062"/>
                      <a:gd name="connsiteX4" fmla="*/ 661837 w 1248792"/>
                      <a:gd name="connsiteY4" fmla="*/ 1032965 h 1033062"/>
                      <a:gd name="connsiteX5" fmla="*/ 380718 w 1248792"/>
                      <a:gd name="connsiteY5" fmla="*/ 402053 h 1033062"/>
                      <a:gd name="connsiteX6" fmla="*/ 3265 w 1248792"/>
                      <a:gd name="connsiteY6" fmla="*/ 395377 h 1033062"/>
                      <a:gd name="connsiteX0" fmla="*/ 3265 w 1245698"/>
                      <a:gd name="connsiteY0" fmla="*/ 395377 h 1032988"/>
                      <a:gd name="connsiteX1" fmla="*/ 611427 w 1245698"/>
                      <a:gd name="connsiteY1" fmla="*/ 0 h 1032988"/>
                      <a:gd name="connsiteX2" fmla="*/ 1236841 w 1245698"/>
                      <a:gd name="connsiteY2" fmla="*/ 395377 h 1032988"/>
                      <a:gd name="connsiteX3" fmla="*/ 811791 w 1245698"/>
                      <a:gd name="connsiteY3" fmla="*/ 425250 h 1032988"/>
                      <a:gd name="connsiteX4" fmla="*/ 661837 w 1245698"/>
                      <a:gd name="connsiteY4" fmla="*/ 1032965 h 1032988"/>
                      <a:gd name="connsiteX5" fmla="*/ 380718 w 1245698"/>
                      <a:gd name="connsiteY5" fmla="*/ 402053 h 1032988"/>
                      <a:gd name="connsiteX6" fmla="*/ 3265 w 1245698"/>
                      <a:gd name="connsiteY6" fmla="*/ 395377 h 1032988"/>
                      <a:gd name="connsiteX0" fmla="*/ 3265 w 1245698"/>
                      <a:gd name="connsiteY0" fmla="*/ 395377 h 638778"/>
                      <a:gd name="connsiteX1" fmla="*/ 611427 w 1245698"/>
                      <a:gd name="connsiteY1" fmla="*/ 0 h 638778"/>
                      <a:gd name="connsiteX2" fmla="*/ 1236841 w 1245698"/>
                      <a:gd name="connsiteY2" fmla="*/ 395377 h 638778"/>
                      <a:gd name="connsiteX3" fmla="*/ 811791 w 1245698"/>
                      <a:gd name="connsiteY3" fmla="*/ 425250 h 638778"/>
                      <a:gd name="connsiteX4" fmla="*/ 661837 w 1245698"/>
                      <a:gd name="connsiteY4" fmla="*/ 638643 h 638778"/>
                      <a:gd name="connsiteX5" fmla="*/ 380718 w 1245698"/>
                      <a:gd name="connsiteY5" fmla="*/ 402053 h 638778"/>
                      <a:gd name="connsiteX6" fmla="*/ 3265 w 1245698"/>
                      <a:gd name="connsiteY6" fmla="*/ 395377 h 638778"/>
                      <a:gd name="connsiteX0" fmla="*/ 3265 w 1245698"/>
                      <a:gd name="connsiteY0" fmla="*/ 395377 h 532034"/>
                      <a:gd name="connsiteX1" fmla="*/ 611427 w 1245698"/>
                      <a:gd name="connsiteY1" fmla="*/ 0 h 532034"/>
                      <a:gd name="connsiteX2" fmla="*/ 1236841 w 1245698"/>
                      <a:gd name="connsiteY2" fmla="*/ 395377 h 532034"/>
                      <a:gd name="connsiteX3" fmla="*/ 811791 w 1245698"/>
                      <a:gd name="connsiteY3" fmla="*/ 425250 h 532034"/>
                      <a:gd name="connsiteX4" fmla="*/ 602892 w 1245698"/>
                      <a:gd name="connsiteY4" fmla="*/ 525255 h 532034"/>
                      <a:gd name="connsiteX5" fmla="*/ 380718 w 1245698"/>
                      <a:gd name="connsiteY5" fmla="*/ 402053 h 532034"/>
                      <a:gd name="connsiteX6" fmla="*/ 3265 w 1245698"/>
                      <a:gd name="connsiteY6" fmla="*/ 395377 h 532034"/>
                      <a:gd name="connsiteX0" fmla="*/ 1483 w 1238650"/>
                      <a:gd name="connsiteY0" fmla="*/ 116002 h 252659"/>
                      <a:gd name="connsiteX1" fmla="*/ 529062 w 1238650"/>
                      <a:gd name="connsiteY1" fmla="*/ 0 h 252659"/>
                      <a:gd name="connsiteX2" fmla="*/ 1235059 w 1238650"/>
                      <a:gd name="connsiteY2" fmla="*/ 116002 h 252659"/>
                      <a:gd name="connsiteX3" fmla="*/ 810009 w 1238650"/>
                      <a:gd name="connsiteY3" fmla="*/ 145875 h 252659"/>
                      <a:gd name="connsiteX4" fmla="*/ 601110 w 1238650"/>
                      <a:gd name="connsiteY4" fmla="*/ 245880 h 252659"/>
                      <a:gd name="connsiteX5" fmla="*/ 378936 w 1238650"/>
                      <a:gd name="connsiteY5" fmla="*/ 122678 h 252659"/>
                      <a:gd name="connsiteX6" fmla="*/ 1483 w 1238650"/>
                      <a:gd name="connsiteY6" fmla="*/ 116002 h 252659"/>
                      <a:gd name="connsiteX0" fmla="*/ 698 w 1660931"/>
                      <a:gd name="connsiteY0" fmla="*/ 1342 h 515400"/>
                      <a:gd name="connsiteX1" fmla="*/ 951343 w 1660931"/>
                      <a:gd name="connsiteY1" fmla="*/ 262741 h 515400"/>
                      <a:gd name="connsiteX2" fmla="*/ 1657340 w 1660931"/>
                      <a:gd name="connsiteY2" fmla="*/ 378743 h 515400"/>
                      <a:gd name="connsiteX3" fmla="*/ 1232290 w 1660931"/>
                      <a:gd name="connsiteY3" fmla="*/ 408616 h 515400"/>
                      <a:gd name="connsiteX4" fmla="*/ 1023391 w 1660931"/>
                      <a:gd name="connsiteY4" fmla="*/ 508621 h 515400"/>
                      <a:gd name="connsiteX5" fmla="*/ 801217 w 1660931"/>
                      <a:gd name="connsiteY5" fmla="*/ 385419 h 515400"/>
                      <a:gd name="connsiteX6" fmla="*/ 698 w 1660931"/>
                      <a:gd name="connsiteY6" fmla="*/ 1342 h 515400"/>
                      <a:gd name="connsiteX0" fmla="*/ 698 w 2384237"/>
                      <a:gd name="connsiteY0" fmla="*/ 89403 h 597571"/>
                      <a:gd name="connsiteX1" fmla="*/ 951343 w 2384237"/>
                      <a:gd name="connsiteY1" fmla="*/ 350802 h 597571"/>
                      <a:gd name="connsiteX2" fmla="*/ 2382598 w 2384237"/>
                      <a:gd name="connsiteY2" fmla="*/ 1180 h 597571"/>
                      <a:gd name="connsiteX3" fmla="*/ 1232290 w 2384237"/>
                      <a:gd name="connsiteY3" fmla="*/ 496677 h 597571"/>
                      <a:gd name="connsiteX4" fmla="*/ 1023391 w 2384237"/>
                      <a:gd name="connsiteY4" fmla="*/ 596682 h 597571"/>
                      <a:gd name="connsiteX5" fmla="*/ 801217 w 2384237"/>
                      <a:gd name="connsiteY5" fmla="*/ 473480 h 597571"/>
                      <a:gd name="connsiteX6" fmla="*/ 698 w 2384237"/>
                      <a:gd name="connsiteY6" fmla="*/ 89403 h 597571"/>
                      <a:gd name="connsiteX0" fmla="*/ 7057 w 2389155"/>
                      <a:gd name="connsiteY0" fmla="*/ 92284 h 600452"/>
                      <a:gd name="connsiteX1" fmla="*/ 1320332 w 2389155"/>
                      <a:gd name="connsiteY1" fmla="*/ 255657 h 600452"/>
                      <a:gd name="connsiteX2" fmla="*/ 2388957 w 2389155"/>
                      <a:gd name="connsiteY2" fmla="*/ 4061 h 600452"/>
                      <a:gd name="connsiteX3" fmla="*/ 1238649 w 2389155"/>
                      <a:gd name="connsiteY3" fmla="*/ 499558 h 600452"/>
                      <a:gd name="connsiteX4" fmla="*/ 1029750 w 2389155"/>
                      <a:gd name="connsiteY4" fmla="*/ 599563 h 600452"/>
                      <a:gd name="connsiteX5" fmla="*/ 807576 w 2389155"/>
                      <a:gd name="connsiteY5" fmla="*/ 476361 h 600452"/>
                      <a:gd name="connsiteX6" fmla="*/ 7057 w 2389155"/>
                      <a:gd name="connsiteY6" fmla="*/ 92284 h 600452"/>
                      <a:gd name="connsiteX0" fmla="*/ 892 w 2384211"/>
                      <a:gd name="connsiteY0" fmla="*/ 89496 h 597664"/>
                      <a:gd name="connsiteX1" fmla="*/ 971685 w 2384211"/>
                      <a:gd name="connsiteY1" fmla="*/ 345994 h 597664"/>
                      <a:gd name="connsiteX2" fmla="*/ 2382792 w 2384211"/>
                      <a:gd name="connsiteY2" fmla="*/ 1273 h 597664"/>
                      <a:gd name="connsiteX3" fmla="*/ 1232484 w 2384211"/>
                      <a:gd name="connsiteY3" fmla="*/ 496770 h 597664"/>
                      <a:gd name="connsiteX4" fmla="*/ 1023585 w 2384211"/>
                      <a:gd name="connsiteY4" fmla="*/ 596775 h 597664"/>
                      <a:gd name="connsiteX5" fmla="*/ 801411 w 2384211"/>
                      <a:gd name="connsiteY5" fmla="*/ 473573 h 597664"/>
                      <a:gd name="connsiteX6" fmla="*/ 892 w 2384211"/>
                      <a:gd name="connsiteY6" fmla="*/ 89496 h 597664"/>
                      <a:gd name="connsiteX0" fmla="*/ 892 w 2424191"/>
                      <a:gd name="connsiteY0" fmla="*/ 92304 h 669602"/>
                      <a:gd name="connsiteX1" fmla="*/ 971685 w 2424191"/>
                      <a:gd name="connsiteY1" fmla="*/ 348802 h 669602"/>
                      <a:gd name="connsiteX2" fmla="*/ 2382792 w 2424191"/>
                      <a:gd name="connsiteY2" fmla="*/ 4081 h 669602"/>
                      <a:gd name="connsiteX3" fmla="*/ 1957743 w 2424191"/>
                      <a:gd name="connsiteY3" fmla="*/ 631913 h 669602"/>
                      <a:gd name="connsiteX4" fmla="*/ 1023585 w 2424191"/>
                      <a:gd name="connsiteY4" fmla="*/ 599583 h 669602"/>
                      <a:gd name="connsiteX5" fmla="*/ 801411 w 2424191"/>
                      <a:gd name="connsiteY5" fmla="*/ 476381 h 669602"/>
                      <a:gd name="connsiteX6" fmla="*/ 892 w 2424191"/>
                      <a:gd name="connsiteY6" fmla="*/ 92304 h 669602"/>
                      <a:gd name="connsiteX0" fmla="*/ 228992 w 2652291"/>
                      <a:gd name="connsiteY0" fmla="*/ 92304 h 691231"/>
                      <a:gd name="connsiteX1" fmla="*/ 1199785 w 2652291"/>
                      <a:gd name="connsiteY1" fmla="*/ 348802 h 691231"/>
                      <a:gd name="connsiteX2" fmla="*/ 2610892 w 2652291"/>
                      <a:gd name="connsiteY2" fmla="*/ 4081 h 691231"/>
                      <a:gd name="connsiteX3" fmla="*/ 2185843 w 2652291"/>
                      <a:gd name="connsiteY3" fmla="*/ 631913 h 691231"/>
                      <a:gd name="connsiteX4" fmla="*/ 1251685 w 2652291"/>
                      <a:gd name="connsiteY4" fmla="*/ 599583 h 691231"/>
                      <a:gd name="connsiteX5" fmla="*/ 1029511 w 2652291"/>
                      <a:gd name="connsiteY5" fmla="*/ 476381 h 691231"/>
                      <a:gd name="connsiteX6" fmla="*/ 57841 w 2652291"/>
                      <a:gd name="connsiteY6" fmla="*/ 680941 h 691231"/>
                      <a:gd name="connsiteX7" fmla="*/ 228992 w 2652291"/>
                      <a:gd name="connsiteY7" fmla="*/ 92304 h 691231"/>
                      <a:gd name="connsiteX0" fmla="*/ 228992 w 2652291"/>
                      <a:gd name="connsiteY0" fmla="*/ 92304 h 714682"/>
                      <a:gd name="connsiteX1" fmla="*/ 1199785 w 2652291"/>
                      <a:gd name="connsiteY1" fmla="*/ 348802 h 714682"/>
                      <a:gd name="connsiteX2" fmla="*/ 2610892 w 2652291"/>
                      <a:gd name="connsiteY2" fmla="*/ 4081 h 714682"/>
                      <a:gd name="connsiteX3" fmla="*/ 2185843 w 2652291"/>
                      <a:gd name="connsiteY3" fmla="*/ 631913 h 714682"/>
                      <a:gd name="connsiteX4" fmla="*/ 1251685 w 2652291"/>
                      <a:gd name="connsiteY4" fmla="*/ 599583 h 714682"/>
                      <a:gd name="connsiteX5" fmla="*/ 767613 w 2652291"/>
                      <a:gd name="connsiteY5" fmla="*/ 687137 h 714682"/>
                      <a:gd name="connsiteX6" fmla="*/ 57841 w 2652291"/>
                      <a:gd name="connsiteY6" fmla="*/ 680941 h 714682"/>
                      <a:gd name="connsiteX7" fmla="*/ 228992 w 2652291"/>
                      <a:gd name="connsiteY7" fmla="*/ 92304 h 714682"/>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767613 w 2650572"/>
                      <a:gd name="connsiteY5" fmla="*/ 687137 h 739238"/>
                      <a:gd name="connsiteX6" fmla="*/ 57841 w 2650572"/>
                      <a:gd name="connsiteY6" fmla="*/ 680941 h 739238"/>
                      <a:gd name="connsiteX7" fmla="*/ 228992 w 2650572"/>
                      <a:gd name="connsiteY7" fmla="*/ 92304 h 739238"/>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597363 w 2650572"/>
                      <a:gd name="connsiteY5" fmla="*/ 718743 h 739238"/>
                      <a:gd name="connsiteX6" fmla="*/ 57841 w 2650572"/>
                      <a:gd name="connsiteY6" fmla="*/ 680941 h 739238"/>
                      <a:gd name="connsiteX7" fmla="*/ 228992 w 2650572"/>
                      <a:gd name="connsiteY7" fmla="*/ 92304 h 739238"/>
                      <a:gd name="connsiteX0" fmla="*/ 387175 w 2808755"/>
                      <a:gd name="connsiteY0" fmla="*/ 92304 h 739464"/>
                      <a:gd name="connsiteX1" fmla="*/ 1357968 w 2808755"/>
                      <a:gd name="connsiteY1" fmla="*/ 348802 h 739464"/>
                      <a:gd name="connsiteX2" fmla="*/ 2769075 w 2808755"/>
                      <a:gd name="connsiteY2" fmla="*/ 4081 h 739464"/>
                      <a:gd name="connsiteX3" fmla="*/ 2344026 w 2808755"/>
                      <a:gd name="connsiteY3" fmla="*/ 631913 h 739464"/>
                      <a:gd name="connsiteX4" fmla="*/ 1550892 w 2808755"/>
                      <a:gd name="connsiteY4" fmla="*/ 736820 h 739464"/>
                      <a:gd name="connsiteX5" fmla="*/ 755546 w 2808755"/>
                      <a:gd name="connsiteY5" fmla="*/ 718743 h 739464"/>
                      <a:gd name="connsiteX6" fmla="*/ 36016 w 2808755"/>
                      <a:gd name="connsiteY6" fmla="*/ 527025 h 739464"/>
                      <a:gd name="connsiteX7" fmla="*/ 387175 w 2808755"/>
                      <a:gd name="connsiteY7" fmla="*/ 92304 h 739464"/>
                      <a:gd name="connsiteX0" fmla="*/ 410515 w 2832095"/>
                      <a:gd name="connsiteY0" fmla="*/ 92304 h 745050"/>
                      <a:gd name="connsiteX1" fmla="*/ 1381308 w 2832095"/>
                      <a:gd name="connsiteY1" fmla="*/ 348802 h 745050"/>
                      <a:gd name="connsiteX2" fmla="*/ 2792415 w 2832095"/>
                      <a:gd name="connsiteY2" fmla="*/ 4081 h 745050"/>
                      <a:gd name="connsiteX3" fmla="*/ 2367366 w 2832095"/>
                      <a:gd name="connsiteY3" fmla="*/ 631913 h 745050"/>
                      <a:gd name="connsiteX4" fmla="*/ 1574232 w 2832095"/>
                      <a:gd name="connsiteY4" fmla="*/ 736820 h 745050"/>
                      <a:gd name="connsiteX5" fmla="*/ 59356 w 2832095"/>
                      <a:gd name="connsiteY5" fmla="*/ 527025 h 745050"/>
                      <a:gd name="connsiteX6" fmla="*/ 410515 w 2832095"/>
                      <a:gd name="connsiteY6" fmla="*/ 92304 h 745050"/>
                      <a:gd name="connsiteX0" fmla="*/ 379359 w 2800939"/>
                      <a:gd name="connsiteY0" fmla="*/ 92304 h 745050"/>
                      <a:gd name="connsiteX1" fmla="*/ 1350152 w 2800939"/>
                      <a:gd name="connsiteY1" fmla="*/ 348802 h 745050"/>
                      <a:gd name="connsiteX2" fmla="*/ 2761259 w 2800939"/>
                      <a:gd name="connsiteY2" fmla="*/ 4081 h 745050"/>
                      <a:gd name="connsiteX3" fmla="*/ 2336210 w 2800939"/>
                      <a:gd name="connsiteY3" fmla="*/ 631913 h 745050"/>
                      <a:gd name="connsiteX4" fmla="*/ 1543076 w 2800939"/>
                      <a:gd name="connsiteY4" fmla="*/ 736820 h 745050"/>
                      <a:gd name="connsiteX5" fmla="*/ 63065 w 2800939"/>
                      <a:gd name="connsiteY5" fmla="*/ 238681 h 745050"/>
                      <a:gd name="connsiteX6" fmla="*/ 379359 w 2800939"/>
                      <a:gd name="connsiteY6" fmla="*/ 92304 h 745050"/>
                      <a:gd name="connsiteX0" fmla="*/ 379359 w 2791362"/>
                      <a:gd name="connsiteY0" fmla="*/ 92304 h 743302"/>
                      <a:gd name="connsiteX1" fmla="*/ 1350152 w 2791362"/>
                      <a:gd name="connsiteY1" fmla="*/ 348802 h 743302"/>
                      <a:gd name="connsiteX2" fmla="*/ 2761259 w 2791362"/>
                      <a:gd name="connsiteY2" fmla="*/ 4081 h 743302"/>
                      <a:gd name="connsiteX3" fmla="*/ 2336210 w 2791362"/>
                      <a:gd name="connsiteY3" fmla="*/ 631913 h 743302"/>
                      <a:gd name="connsiteX4" fmla="*/ 2589578 w 2791362"/>
                      <a:gd name="connsiteY4" fmla="*/ 279125 h 743302"/>
                      <a:gd name="connsiteX5" fmla="*/ 1543076 w 2791362"/>
                      <a:gd name="connsiteY5" fmla="*/ 736820 h 743302"/>
                      <a:gd name="connsiteX6" fmla="*/ 63065 w 2791362"/>
                      <a:gd name="connsiteY6" fmla="*/ 238681 h 743302"/>
                      <a:gd name="connsiteX7" fmla="*/ 379359 w 2791362"/>
                      <a:gd name="connsiteY7" fmla="*/ 92304 h 743302"/>
                      <a:gd name="connsiteX0" fmla="*/ 379359 w 3363253"/>
                      <a:gd name="connsiteY0" fmla="*/ 327294 h 978292"/>
                      <a:gd name="connsiteX1" fmla="*/ 1350152 w 3363253"/>
                      <a:gd name="connsiteY1" fmla="*/ 583792 h 978292"/>
                      <a:gd name="connsiteX2" fmla="*/ 2761259 w 3363253"/>
                      <a:gd name="connsiteY2" fmla="*/ 239071 h 978292"/>
                      <a:gd name="connsiteX3" fmla="*/ 3361322 w 3363253"/>
                      <a:gd name="connsiteY3" fmla="*/ 7290 h 978292"/>
                      <a:gd name="connsiteX4" fmla="*/ 2589578 w 3363253"/>
                      <a:gd name="connsiteY4" fmla="*/ 514115 h 978292"/>
                      <a:gd name="connsiteX5" fmla="*/ 1543076 w 3363253"/>
                      <a:gd name="connsiteY5" fmla="*/ 971810 h 978292"/>
                      <a:gd name="connsiteX6" fmla="*/ 63065 w 3363253"/>
                      <a:gd name="connsiteY6" fmla="*/ 473671 h 978292"/>
                      <a:gd name="connsiteX7" fmla="*/ 379359 w 3363253"/>
                      <a:gd name="connsiteY7" fmla="*/ 327294 h 978292"/>
                      <a:gd name="connsiteX0" fmla="*/ 379359 w 2853885"/>
                      <a:gd name="connsiteY0" fmla="*/ 88806 h 739804"/>
                      <a:gd name="connsiteX1" fmla="*/ 1350152 w 2853885"/>
                      <a:gd name="connsiteY1" fmla="*/ 345304 h 739804"/>
                      <a:gd name="connsiteX2" fmla="*/ 2761259 w 2853885"/>
                      <a:gd name="connsiteY2" fmla="*/ 583 h 739804"/>
                      <a:gd name="connsiteX3" fmla="*/ 2589578 w 2853885"/>
                      <a:gd name="connsiteY3" fmla="*/ 275627 h 739804"/>
                      <a:gd name="connsiteX4" fmla="*/ 1543076 w 2853885"/>
                      <a:gd name="connsiteY4" fmla="*/ 733322 h 739804"/>
                      <a:gd name="connsiteX5" fmla="*/ 63065 w 2853885"/>
                      <a:gd name="connsiteY5" fmla="*/ 235183 h 739804"/>
                      <a:gd name="connsiteX6" fmla="*/ 379359 w 2853885"/>
                      <a:gd name="connsiteY6" fmla="*/ 88806 h 739804"/>
                      <a:gd name="connsiteX0" fmla="*/ 379359 w 2638303"/>
                      <a:gd name="connsiteY0" fmla="*/ 136221 h 787219"/>
                      <a:gd name="connsiteX1" fmla="*/ 1350152 w 2638303"/>
                      <a:gd name="connsiteY1" fmla="*/ 392719 h 787219"/>
                      <a:gd name="connsiteX2" fmla="*/ 2101983 w 2638303"/>
                      <a:gd name="connsiteY2" fmla="*/ 457 h 787219"/>
                      <a:gd name="connsiteX3" fmla="*/ 2589578 w 2638303"/>
                      <a:gd name="connsiteY3" fmla="*/ 323042 h 787219"/>
                      <a:gd name="connsiteX4" fmla="*/ 1543076 w 2638303"/>
                      <a:gd name="connsiteY4" fmla="*/ 780737 h 787219"/>
                      <a:gd name="connsiteX5" fmla="*/ 63065 w 2638303"/>
                      <a:gd name="connsiteY5" fmla="*/ 282598 h 787219"/>
                      <a:gd name="connsiteX6" fmla="*/ 379359 w 2638303"/>
                      <a:gd name="connsiteY6" fmla="*/ 136221 h 787219"/>
                      <a:gd name="connsiteX0" fmla="*/ 390931 w 2644581"/>
                      <a:gd name="connsiteY0" fmla="*/ 135891 h 786889"/>
                      <a:gd name="connsiteX1" fmla="*/ 1864745 w 2644581"/>
                      <a:gd name="connsiteY1" fmla="*/ 282184 h 786889"/>
                      <a:gd name="connsiteX2" fmla="*/ 2113555 w 2644581"/>
                      <a:gd name="connsiteY2" fmla="*/ 127 h 786889"/>
                      <a:gd name="connsiteX3" fmla="*/ 2601150 w 2644581"/>
                      <a:gd name="connsiteY3" fmla="*/ 322712 h 786889"/>
                      <a:gd name="connsiteX4" fmla="*/ 1554648 w 2644581"/>
                      <a:gd name="connsiteY4" fmla="*/ 780407 h 786889"/>
                      <a:gd name="connsiteX5" fmla="*/ 74637 w 2644581"/>
                      <a:gd name="connsiteY5" fmla="*/ 282268 h 786889"/>
                      <a:gd name="connsiteX6" fmla="*/ 390931 w 2644581"/>
                      <a:gd name="connsiteY6" fmla="*/ 135891 h 786889"/>
                      <a:gd name="connsiteX0" fmla="*/ 390931 w 2581353"/>
                      <a:gd name="connsiteY0" fmla="*/ 143518 h 803668"/>
                      <a:gd name="connsiteX1" fmla="*/ 1864745 w 2581353"/>
                      <a:gd name="connsiteY1" fmla="*/ 289811 h 803668"/>
                      <a:gd name="connsiteX2" fmla="*/ 2113555 w 2581353"/>
                      <a:gd name="connsiteY2" fmla="*/ 7754 h 803668"/>
                      <a:gd name="connsiteX3" fmla="*/ 2534243 w 2581353"/>
                      <a:gd name="connsiteY3" fmla="*/ 657112 h 803668"/>
                      <a:gd name="connsiteX4" fmla="*/ 1554648 w 2581353"/>
                      <a:gd name="connsiteY4" fmla="*/ 788034 h 803668"/>
                      <a:gd name="connsiteX5" fmla="*/ 74637 w 2581353"/>
                      <a:gd name="connsiteY5" fmla="*/ 289895 h 803668"/>
                      <a:gd name="connsiteX6" fmla="*/ 390931 w 2581353"/>
                      <a:gd name="connsiteY6" fmla="*/ 143518 h 803668"/>
                      <a:gd name="connsiteX0" fmla="*/ 377783 w 2575552"/>
                      <a:gd name="connsiteY0" fmla="*/ 140759 h 800909"/>
                      <a:gd name="connsiteX1" fmla="*/ 1268685 w 2575552"/>
                      <a:gd name="connsiteY1" fmla="*/ 343536 h 800909"/>
                      <a:gd name="connsiteX2" fmla="*/ 2100407 w 2575552"/>
                      <a:gd name="connsiteY2" fmla="*/ 4995 h 800909"/>
                      <a:gd name="connsiteX3" fmla="*/ 2521095 w 2575552"/>
                      <a:gd name="connsiteY3" fmla="*/ 654353 h 800909"/>
                      <a:gd name="connsiteX4" fmla="*/ 1541500 w 2575552"/>
                      <a:gd name="connsiteY4" fmla="*/ 785275 h 800909"/>
                      <a:gd name="connsiteX5" fmla="*/ 61489 w 2575552"/>
                      <a:gd name="connsiteY5" fmla="*/ 287136 h 800909"/>
                      <a:gd name="connsiteX6" fmla="*/ 377783 w 2575552"/>
                      <a:gd name="connsiteY6" fmla="*/ 140759 h 800909"/>
                      <a:gd name="connsiteX0" fmla="*/ 377783 w 2575552"/>
                      <a:gd name="connsiteY0" fmla="*/ 140759 h 661956"/>
                      <a:gd name="connsiteX1" fmla="*/ 1268685 w 2575552"/>
                      <a:gd name="connsiteY1" fmla="*/ 343536 h 661956"/>
                      <a:gd name="connsiteX2" fmla="*/ 2100407 w 2575552"/>
                      <a:gd name="connsiteY2" fmla="*/ 4995 h 661956"/>
                      <a:gd name="connsiteX3" fmla="*/ 2521095 w 2575552"/>
                      <a:gd name="connsiteY3" fmla="*/ 654353 h 661956"/>
                      <a:gd name="connsiteX4" fmla="*/ 724542 w 2575552"/>
                      <a:gd name="connsiteY4" fmla="*/ 592900 h 661956"/>
                      <a:gd name="connsiteX5" fmla="*/ 61489 w 2575552"/>
                      <a:gd name="connsiteY5" fmla="*/ 287136 h 661956"/>
                      <a:gd name="connsiteX6" fmla="*/ 377783 w 2575552"/>
                      <a:gd name="connsiteY6" fmla="*/ 140759 h 661956"/>
                      <a:gd name="connsiteX0" fmla="*/ 377783 w 2503813"/>
                      <a:gd name="connsiteY0" fmla="*/ 136405 h 597137"/>
                      <a:gd name="connsiteX1" fmla="*/ 1268685 w 2503813"/>
                      <a:gd name="connsiteY1" fmla="*/ 339182 h 597137"/>
                      <a:gd name="connsiteX2" fmla="*/ 2100407 w 2503813"/>
                      <a:gd name="connsiteY2" fmla="*/ 641 h 597137"/>
                      <a:gd name="connsiteX3" fmla="*/ 2442448 w 2503813"/>
                      <a:gd name="connsiteY3" fmla="*/ 267674 h 597137"/>
                      <a:gd name="connsiteX4" fmla="*/ 724542 w 2503813"/>
                      <a:gd name="connsiteY4" fmla="*/ 588546 h 597137"/>
                      <a:gd name="connsiteX5" fmla="*/ 61489 w 2503813"/>
                      <a:gd name="connsiteY5" fmla="*/ 282782 h 597137"/>
                      <a:gd name="connsiteX6" fmla="*/ 377783 w 2503813"/>
                      <a:gd name="connsiteY6" fmla="*/ 136405 h 597137"/>
                      <a:gd name="connsiteX0" fmla="*/ 377783 w 2442448"/>
                      <a:gd name="connsiteY0" fmla="*/ 136693 h 597425"/>
                      <a:gd name="connsiteX1" fmla="*/ 1268685 w 2442448"/>
                      <a:gd name="connsiteY1" fmla="*/ 339470 h 597425"/>
                      <a:gd name="connsiteX2" fmla="*/ 2100407 w 2442448"/>
                      <a:gd name="connsiteY2" fmla="*/ 929 h 597425"/>
                      <a:gd name="connsiteX3" fmla="*/ 2442448 w 2442448"/>
                      <a:gd name="connsiteY3" fmla="*/ 267962 h 597425"/>
                      <a:gd name="connsiteX4" fmla="*/ 724542 w 2442448"/>
                      <a:gd name="connsiteY4" fmla="*/ 588834 h 597425"/>
                      <a:gd name="connsiteX5" fmla="*/ 61489 w 2442448"/>
                      <a:gd name="connsiteY5" fmla="*/ 283070 h 597425"/>
                      <a:gd name="connsiteX6" fmla="*/ 377783 w 2442448"/>
                      <a:gd name="connsiteY6" fmla="*/ 136693 h 597425"/>
                      <a:gd name="connsiteX0" fmla="*/ 32584 w 2097249"/>
                      <a:gd name="connsiteY0" fmla="*/ 136693 h 597425"/>
                      <a:gd name="connsiteX1" fmla="*/ 923486 w 2097249"/>
                      <a:gd name="connsiteY1" fmla="*/ 339470 h 597425"/>
                      <a:gd name="connsiteX2" fmla="*/ 1755208 w 2097249"/>
                      <a:gd name="connsiteY2" fmla="*/ 929 h 597425"/>
                      <a:gd name="connsiteX3" fmla="*/ 2097249 w 2097249"/>
                      <a:gd name="connsiteY3" fmla="*/ 267962 h 597425"/>
                      <a:gd name="connsiteX4" fmla="*/ 379343 w 2097249"/>
                      <a:gd name="connsiteY4" fmla="*/ 588834 h 597425"/>
                      <a:gd name="connsiteX5" fmla="*/ 32584 w 2097249"/>
                      <a:gd name="connsiteY5" fmla="*/ 136693 h 597425"/>
                      <a:gd name="connsiteX0" fmla="*/ 255037 w 2319702"/>
                      <a:gd name="connsiteY0" fmla="*/ 136693 h 415655"/>
                      <a:gd name="connsiteX1" fmla="*/ 1145939 w 2319702"/>
                      <a:gd name="connsiteY1" fmla="*/ 339470 h 415655"/>
                      <a:gd name="connsiteX2" fmla="*/ 1977661 w 2319702"/>
                      <a:gd name="connsiteY2" fmla="*/ 929 h 415655"/>
                      <a:gd name="connsiteX3" fmla="*/ 2319702 w 2319702"/>
                      <a:gd name="connsiteY3" fmla="*/ 267962 h 415655"/>
                      <a:gd name="connsiteX4" fmla="*/ 166791 w 2319702"/>
                      <a:gd name="connsiteY4" fmla="*/ 400102 h 415655"/>
                      <a:gd name="connsiteX5" fmla="*/ 255037 w 2319702"/>
                      <a:gd name="connsiteY5" fmla="*/ 136693 h 415655"/>
                      <a:gd name="connsiteX0" fmla="*/ 263274 w 2327939"/>
                      <a:gd name="connsiteY0" fmla="*/ 135959 h 414921"/>
                      <a:gd name="connsiteX1" fmla="*/ 1351389 w 2327939"/>
                      <a:gd name="connsiteY1" fmla="*/ 222733 h 414921"/>
                      <a:gd name="connsiteX2" fmla="*/ 1985898 w 2327939"/>
                      <a:gd name="connsiteY2" fmla="*/ 195 h 414921"/>
                      <a:gd name="connsiteX3" fmla="*/ 2327939 w 2327939"/>
                      <a:gd name="connsiteY3" fmla="*/ 267228 h 414921"/>
                      <a:gd name="connsiteX4" fmla="*/ 175028 w 2327939"/>
                      <a:gd name="connsiteY4" fmla="*/ 399368 h 414921"/>
                      <a:gd name="connsiteX5" fmla="*/ 263274 w 2327939"/>
                      <a:gd name="connsiteY5" fmla="*/ 135959 h 414921"/>
                      <a:gd name="connsiteX0" fmla="*/ 248493 w 2313158"/>
                      <a:gd name="connsiteY0" fmla="*/ 135959 h 414921"/>
                      <a:gd name="connsiteX1" fmla="*/ 1336608 w 2313158"/>
                      <a:gd name="connsiteY1" fmla="*/ 222733 h 414921"/>
                      <a:gd name="connsiteX2" fmla="*/ 1971117 w 2313158"/>
                      <a:gd name="connsiteY2" fmla="*/ 195 h 414921"/>
                      <a:gd name="connsiteX3" fmla="*/ 2313158 w 2313158"/>
                      <a:gd name="connsiteY3" fmla="*/ 267228 h 414921"/>
                      <a:gd name="connsiteX4" fmla="*/ 160247 w 2313158"/>
                      <a:gd name="connsiteY4" fmla="*/ 399368 h 414921"/>
                      <a:gd name="connsiteX5" fmla="*/ 248493 w 2313158"/>
                      <a:gd name="connsiteY5" fmla="*/ 135959 h 414921"/>
                      <a:gd name="connsiteX0" fmla="*/ 248493 w 2313158"/>
                      <a:gd name="connsiteY0" fmla="*/ 135959 h 417871"/>
                      <a:gd name="connsiteX1" fmla="*/ 1336608 w 2313158"/>
                      <a:gd name="connsiteY1" fmla="*/ 222733 h 417871"/>
                      <a:gd name="connsiteX2" fmla="*/ 1971117 w 2313158"/>
                      <a:gd name="connsiteY2" fmla="*/ 195 h 417871"/>
                      <a:gd name="connsiteX3" fmla="*/ 2313158 w 2313158"/>
                      <a:gd name="connsiteY3" fmla="*/ 267228 h 417871"/>
                      <a:gd name="connsiteX4" fmla="*/ 160247 w 2313158"/>
                      <a:gd name="connsiteY4" fmla="*/ 399368 h 417871"/>
                      <a:gd name="connsiteX5" fmla="*/ 248493 w 2313158"/>
                      <a:gd name="connsiteY5" fmla="*/ 135959 h 417871"/>
                      <a:gd name="connsiteX0" fmla="*/ 248493 w 2549589"/>
                      <a:gd name="connsiteY0" fmla="*/ 135959 h 417871"/>
                      <a:gd name="connsiteX1" fmla="*/ 1336608 w 2549589"/>
                      <a:gd name="connsiteY1" fmla="*/ 222733 h 417871"/>
                      <a:gd name="connsiteX2" fmla="*/ 1971117 w 2549589"/>
                      <a:gd name="connsiteY2" fmla="*/ 195 h 417871"/>
                      <a:gd name="connsiteX3" fmla="*/ 2313158 w 2549589"/>
                      <a:gd name="connsiteY3" fmla="*/ 267228 h 417871"/>
                      <a:gd name="connsiteX4" fmla="*/ 160247 w 2549589"/>
                      <a:gd name="connsiteY4" fmla="*/ 399368 h 417871"/>
                      <a:gd name="connsiteX5" fmla="*/ 248493 w 2549589"/>
                      <a:gd name="connsiteY5" fmla="*/ 135959 h 417871"/>
                      <a:gd name="connsiteX0" fmla="*/ 248493 w 2549589"/>
                      <a:gd name="connsiteY0" fmla="*/ 135959 h 402543"/>
                      <a:gd name="connsiteX1" fmla="*/ 1336608 w 2549589"/>
                      <a:gd name="connsiteY1" fmla="*/ 222733 h 402543"/>
                      <a:gd name="connsiteX2" fmla="*/ 1971117 w 2549589"/>
                      <a:gd name="connsiteY2" fmla="*/ 195 h 402543"/>
                      <a:gd name="connsiteX3" fmla="*/ 2313158 w 2549589"/>
                      <a:gd name="connsiteY3" fmla="*/ 267228 h 402543"/>
                      <a:gd name="connsiteX4" fmla="*/ 160247 w 2549589"/>
                      <a:gd name="connsiteY4" fmla="*/ 399368 h 402543"/>
                      <a:gd name="connsiteX5" fmla="*/ 248493 w 2549589"/>
                      <a:gd name="connsiteY5" fmla="*/ 135959 h 402543"/>
                      <a:gd name="connsiteX0" fmla="*/ 416275 w 2717371"/>
                      <a:gd name="connsiteY0" fmla="*/ 135959 h 426609"/>
                      <a:gd name="connsiteX1" fmla="*/ 1504390 w 2717371"/>
                      <a:gd name="connsiteY1" fmla="*/ 222733 h 426609"/>
                      <a:gd name="connsiteX2" fmla="*/ 2138899 w 2717371"/>
                      <a:gd name="connsiteY2" fmla="*/ 195 h 426609"/>
                      <a:gd name="connsiteX3" fmla="*/ 2480940 w 2717371"/>
                      <a:gd name="connsiteY3" fmla="*/ 267228 h 426609"/>
                      <a:gd name="connsiteX4" fmla="*/ 328029 w 2717371"/>
                      <a:gd name="connsiteY4" fmla="*/ 399368 h 426609"/>
                      <a:gd name="connsiteX5" fmla="*/ 416275 w 2717371"/>
                      <a:gd name="connsiteY5" fmla="*/ 135959 h 426609"/>
                      <a:gd name="connsiteX0" fmla="*/ 284265 w 2585361"/>
                      <a:gd name="connsiteY0" fmla="*/ 135959 h 406617"/>
                      <a:gd name="connsiteX1" fmla="*/ 1372380 w 2585361"/>
                      <a:gd name="connsiteY1" fmla="*/ 222733 h 406617"/>
                      <a:gd name="connsiteX2" fmla="*/ 2006889 w 2585361"/>
                      <a:gd name="connsiteY2" fmla="*/ 195 h 406617"/>
                      <a:gd name="connsiteX3" fmla="*/ 2348930 w 2585361"/>
                      <a:gd name="connsiteY3" fmla="*/ 267228 h 406617"/>
                      <a:gd name="connsiteX4" fmla="*/ 196019 w 2585361"/>
                      <a:gd name="connsiteY4" fmla="*/ 399368 h 406617"/>
                      <a:gd name="connsiteX5" fmla="*/ 284265 w 2585361"/>
                      <a:gd name="connsiteY5" fmla="*/ 135959 h 406617"/>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95694 w 2428891"/>
                      <a:gd name="connsiteY0" fmla="*/ 147589 h 420353"/>
                      <a:gd name="connsiteX1" fmla="*/ 1383809 w 2428891"/>
                      <a:gd name="connsiteY1" fmla="*/ 234363 h 420353"/>
                      <a:gd name="connsiteX2" fmla="*/ 2018318 w 2428891"/>
                      <a:gd name="connsiteY2" fmla="*/ 11825 h 420353"/>
                      <a:gd name="connsiteX3" fmla="*/ 2360359 w 2428891"/>
                      <a:gd name="connsiteY3" fmla="*/ 278858 h 420353"/>
                      <a:gd name="connsiteX4" fmla="*/ 207448 w 2428891"/>
                      <a:gd name="connsiteY4" fmla="*/ 410998 h 420353"/>
                      <a:gd name="connsiteX5" fmla="*/ 295694 w 2428891"/>
                      <a:gd name="connsiteY5" fmla="*/ 147589 h 420353"/>
                      <a:gd name="connsiteX0" fmla="*/ 581083 w 2291764"/>
                      <a:gd name="connsiteY0" fmla="*/ 97330 h 418136"/>
                      <a:gd name="connsiteX1" fmla="*/ 1246682 w 2291764"/>
                      <a:gd name="connsiteY1" fmla="*/ 234363 h 418136"/>
                      <a:gd name="connsiteX2" fmla="*/ 1881191 w 2291764"/>
                      <a:gd name="connsiteY2" fmla="*/ 11825 h 418136"/>
                      <a:gd name="connsiteX3" fmla="*/ 2223232 w 2291764"/>
                      <a:gd name="connsiteY3" fmla="*/ 278858 h 418136"/>
                      <a:gd name="connsiteX4" fmla="*/ 70321 w 2291764"/>
                      <a:gd name="connsiteY4" fmla="*/ 410998 h 418136"/>
                      <a:gd name="connsiteX5" fmla="*/ 581083 w 2291764"/>
                      <a:gd name="connsiteY5" fmla="*/ 97330 h 418136"/>
                      <a:gd name="connsiteX0" fmla="*/ 581083 w 2254300"/>
                      <a:gd name="connsiteY0" fmla="*/ 81542 h 400845"/>
                      <a:gd name="connsiteX1" fmla="*/ 1246682 w 2254300"/>
                      <a:gd name="connsiteY1" fmla="*/ 218575 h 400845"/>
                      <a:gd name="connsiteX2" fmla="*/ 1375042 w 2254300"/>
                      <a:gd name="connsiteY2" fmla="*/ 11373 h 400845"/>
                      <a:gd name="connsiteX3" fmla="*/ 2223232 w 2254300"/>
                      <a:gd name="connsiteY3" fmla="*/ 263070 h 400845"/>
                      <a:gd name="connsiteX4" fmla="*/ 70321 w 2254300"/>
                      <a:gd name="connsiteY4" fmla="*/ 395210 h 400845"/>
                      <a:gd name="connsiteX5" fmla="*/ 581083 w 2254300"/>
                      <a:gd name="connsiteY5" fmla="*/ 81542 h 400845"/>
                      <a:gd name="connsiteX0" fmla="*/ 568619 w 2251590"/>
                      <a:gd name="connsiteY0" fmla="*/ 275942 h 595245"/>
                      <a:gd name="connsiteX1" fmla="*/ 46664 w 2251590"/>
                      <a:gd name="connsiteY1" fmla="*/ 686 h 595245"/>
                      <a:gd name="connsiteX2" fmla="*/ 1362578 w 2251590"/>
                      <a:gd name="connsiteY2" fmla="*/ 205773 h 595245"/>
                      <a:gd name="connsiteX3" fmla="*/ 2210768 w 2251590"/>
                      <a:gd name="connsiteY3" fmla="*/ 457470 h 595245"/>
                      <a:gd name="connsiteX4" fmla="*/ 57857 w 2251590"/>
                      <a:gd name="connsiteY4" fmla="*/ 589610 h 595245"/>
                      <a:gd name="connsiteX5" fmla="*/ 568619 w 2251590"/>
                      <a:gd name="connsiteY5" fmla="*/ 275942 h 595245"/>
                      <a:gd name="connsiteX0" fmla="*/ 568619 w 2242587"/>
                      <a:gd name="connsiteY0" fmla="*/ 318504 h 637807"/>
                      <a:gd name="connsiteX1" fmla="*/ 46664 w 2242587"/>
                      <a:gd name="connsiteY1" fmla="*/ 43248 h 637807"/>
                      <a:gd name="connsiteX2" fmla="*/ 1605365 w 2242587"/>
                      <a:gd name="connsiteY2" fmla="*/ 21347 h 637807"/>
                      <a:gd name="connsiteX3" fmla="*/ 1362578 w 2242587"/>
                      <a:gd name="connsiteY3" fmla="*/ 248335 h 637807"/>
                      <a:gd name="connsiteX4" fmla="*/ 2210768 w 2242587"/>
                      <a:gd name="connsiteY4" fmla="*/ 500032 h 637807"/>
                      <a:gd name="connsiteX5" fmla="*/ 57857 w 2242587"/>
                      <a:gd name="connsiteY5" fmla="*/ 632172 h 637807"/>
                      <a:gd name="connsiteX6" fmla="*/ 568619 w 2242587"/>
                      <a:gd name="connsiteY6" fmla="*/ 318504 h 637807"/>
                      <a:gd name="connsiteX0" fmla="*/ 568619 w 2292867"/>
                      <a:gd name="connsiteY0" fmla="*/ 318504 h 638251"/>
                      <a:gd name="connsiteX1" fmla="*/ 46664 w 2292867"/>
                      <a:gd name="connsiteY1" fmla="*/ 43248 h 638251"/>
                      <a:gd name="connsiteX2" fmla="*/ 1605365 w 2292867"/>
                      <a:gd name="connsiteY2" fmla="*/ 21347 h 638251"/>
                      <a:gd name="connsiteX3" fmla="*/ 1821597 w 2292867"/>
                      <a:gd name="connsiteY3" fmla="*/ 190197 h 638251"/>
                      <a:gd name="connsiteX4" fmla="*/ 2210768 w 2292867"/>
                      <a:gd name="connsiteY4" fmla="*/ 500032 h 638251"/>
                      <a:gd name="connsiteX5" fmla="*/ 57857 w 2292867"/>
                      <a:gd name="connsiteY5" fmla="*/ 632172 h 638251"/>
                      <a:gd name="connsiteX6" fmla="*/ 568619 w 2292867"/>
                      <a:gd name="connsiteY6" fmla="*/ 318504 h 638251"/>
                      <a:gd name="connsiteX0" fmla="*/ 22304 w 2521336"/>
                      <a:gd name="connsiteY0" fmla="*/ 308851 h 638270"/>
                      <a:gd name="connsiteX1" fmla="*/ 275133 w 2521336"/>
                      <a:gd name="connsiteY1" fmla="*/ 42792 h 638270"/>
                      <a:gd name="connsiteX2" fmla="*/ 1833834 w 2521336"/>
                      <a:gd name="connsiteY2" fmla="*/ 20891 h 638270"/>
                      <a:gd name="connsiteX3" fmla="*/ 2050066 w 2521336"/>
                      <a:gd name="connsiteY3" fmla="*/ 189741 h 638270"/>
                      <a:gd name="connsiteX4" fmla="*/ 2439237 w 2521336"/>
                      <a:gd name="connsiteY4" fmla="*/ 499576 h 638270"/>
                      <a:gd name="connsiteX5" fmla="*/ 286326 w 2521336"/>
                      <a:gd name="connsiteY5" fmla="*/ 631716 h 638270"/>
                      <a:gd name="connsiteX6" fmla="*/ 22304 w 2521336"/>
                      <a:gd name="connsiteY6" fmla="*/ 308851 h 638270"/>
                      <a:gd name="connsiteX0" fmla="*/ 81931 w 2588056"/>
                      <a:gd name="connsiteY0" fmla="*/ 308850 h 678412"/>
                      <a:gd name="connsiteX1" fmla="*/ 334760 w 2588056"/>
                      <a:gd name="connsiteY1" fmla="*/ 42791 h 678412"/>
                      <a:gd name="connsiteX2" fmla="*/ 1893461 w 2588056"/>
                      <a:gd name="connsiteY2" fmla="*/ 20890 h 678412"/>
                      <a:gd name="connsiteX3" fmla="*/ 2109693 w 2588056"/>
                      <a:gd name="connsiteY3" fmla="*/ 189740 h 678412"/>
                      <a:gd name="connsiteX4" fmla="*/ 2498864 w 2588056"/>
                      <a:gd name="connsiteY4" fmla="*/ 499575 h 678412"/>
                      <a:gd name="connsiteX5" fmla="*/ 235289 w 2588056"/>
                      <a:gd name="connsiteY5" fmla="*/ 673345 h 678412"/>
                      <a:gd name="connsiteX6" fmla="*/ 81931 w 2588056"/>
                      <a:gd name="connsiteY6" fmla="*/ 308850 h 678412"/>
                      <a:gd name="connsiteX0" fmla="*/ 3263 w 2826043"/>
                      <a:gd name="connsiteY0" fmla="*/ 180305 h 679163"/>
                      <a:gd name="connsiteX1" fmla="*/ 572747 w 2826043"/>
                      <a:gd name="connsiteY1" fmla="*/ 37521 h 679163"/>
                      <a:gd name="connsiteX2" fmla="*/ 2131448 w 2826043"/>
                      <a:gd name="connsiteY2" fmla="*/ 15620 h 679163"/>
                      <a:gd name="connsiteX3" fmla="*/ 2347680 w 2826043"/>
                      <a:gd name="connsiteY3" fmla="*/ 184470 h 679163"/>
                      <a:gd name="connsiteX4" fmla="*/ 2736851 w 2826043"/>
                      <a:gd name="connsiteY4" fmla="*/ 494305 h 679163"/>
                      <a:gd name="connsiteX5" fmla="*/ 473276 w 2826043"/>
                      <a:gd name="connsiteY5" fmla="*/ 668075 h 679163"/>
                      <a:gd name="connsiteX6" fmla="*/ 3263 w 2826043"/>
                      <a:gd name="connsiteY6" fmla="*/ 180305 h 679163"/>
                      <a:gd name="connsiteX0" fmla="*/ 51574 w 2874354"/>
                      <a:gd name="connsiteY0" fmla="*/ 180305 h 679163"/>
                      <a:gd name="connsiteX1" fmla="*/ 621058 w 2874354"/>
                      <a:gd name="connsiteY1" fmla="*/ 37521 h 679163"/>
                      <a:gd name="connsiteX2" fmla="*/ 2179759 w 2874354"/>
                      <a:gd name="connsiteY2" fmla="*/ 15620 h 679163"/>
                      <a:gd name="connsiteX3" fmla="*/ 2395991 w 2874354"/>
                      <a:gd name="connsiteY3" fmla="*/ 184470 h 679163"/>
                      <a:gd name="connsiteX4" fmla="*/ 2785162 w 2874354"/>
                      <a:gd name="connsiteY4" fmla="*/ 494305 h 679163"/>
                      <a:gd name="connsiteX5" fmla="*/ 521587 w 2874354"/>
                      <a:gd name="connsiteY5" fmla="*/ 668075 h 679163"/>
                      <a:gd name="connsiteX6" fmla="*/ 51574 w 2874354"/>
                      <a:gd name="connsiteY6" fmla="*/ 180305 h 679163"/>
                      <a:gd name="connsiteX0" fmla="*/ 7475 w 2830255"/>
                      <a:gd name="connsiteY0" fmla="*/ 180305 h 679163"/>
                      <a:gd name="connsiteX1" fmla="*/ 576959 w 2830255"/>
                      <a:gd name="connsiteY1" fmla="*/ 37521 h 679163"/>
                      <a:gd name="connsiteX2" fmla="*/ 2135660 w 2830255"/>
                      <a:gd name="connsiteY2" fmla="*/ 15620 h 679163"/>
                      <a:gd name="connsiteX3" fmla="*/ 2351892 w 2830255"/>
                      <a:gd name="connsiteY3" fmla="*/ 184470 h 679163"/>
                      <a:gd name="connsiteX4" fmla="*/ 2741063 w 2830255"/>
                      <a:gd name="connsiteY4" fmla="*/ 494305 h 679163"/>
                      <a:gd name="connsiteX5" fmla="*/ 477488 w 2830255"/>
                      <a:gd name="connsiteY5" fmla="*/ 668075 h 679163"/>
                      <a:gd name="connsiteX6" fmla="*/ 7475 w 2830255"/>
                      <a:gd name="connsiteY6" fmla="*/ 180305 h 679163"/>
                      <a:gd name="connsiteX0" fmla="*/ 9413 w 2749654"/>
                      <a:gd name="connsiteY0" fmla="*/ 175437 h 679247"/>
                      <a:gd name="connsiteX1" fmla="*/ 496358 w 2749654"/>
                      <a:gd name="connsiteY1" fmla="*/ 37353 h 679247"/>
                      <a:gd name="connsiteX2" fmla="*/ 2055059 w 2749654"/>
                      <a:gd name="connsiteY2" fmla="*/ 15452 h 679247"/>
                      <a:gd name="connsiteX3" fmla="*/ 2271291 w 2749654"/>
                      <a:gd name="connsiteY3" fmla="*/ 184302 h 679247"/>
                      <a:gd name="connsiteX4" fmla="*/ 2660462 w 2749654"/>
                      <a:gd name="connsiteY4" fmla="*/ 494137 h 679247"/>
                      <a:gd name="connsiteX5" fmla="*/ 396887 w 2749654"/>
                      <a:gd name="connsiteY5" fmla="*/ 667907 h 679247"/>
                      <a:gd name="connsiteX6" fmla="*/ 9413 w 2749654"/>
                      <a:gd name="connsiteY6" fmla="*/ 175437 h 679247"/>
                      <a:gd name="connsiteX0" fmla="*/ 35307 w 2585206"/>
                      <a:gd name="connsiteY0" fmla="*/ 188607 h 679027"/>
                      <a:gd name="connsiteX1" fmla="*/ 331910 w 2585206"/>
                      <a:gd name="connsiteY1" fmla="*/ 37811 h 679027"/>
                      <a:gd name="connsiteX2" fmla="*/ 1890611 w 2585206"/>
                      <a:gd name="connsiteY2" fmla="*/ 15910 h 679027"/>
                      <a:gd name="connsiteX3" fmla="*/ 2106843 w 2585206"/>
                      <a:gd name="connsiteY3" fmla="*/ 184760 h 679027"/>
                      <a:gd name="connsiteX4" fmla="*/ 2496014 w 2585206"/>
                      <a:gd name="connsiteY4" fmla="*/ 494595 h 679027"/>
                      <a:gd name="connsiteX5" fmla="*/ 232439 w 2585206"/>
                      <a:gd name="connsiteY5" fmla="*/ 668365 h 679027"/>
                      <a:gd name="connsiteX6" fmla="*/ 35307 w 2585206"/>
                      <a:gd name="connsiteY6" fmla="*/ 188607 h 679027"/>
                      <a:gd name="connsiteX0" fmla="*/ 35307 w 2585206"/>
                      <a:gd name="connsiteY0" fmla="*/ 188607 h 679027"/>
                      <a:gd name="connsiteX1" fmla="*/ 331910 w 2585206"/>
                      <a:gd name="connsiteY1" fmla="*/ 37811 h 679027"/>
                      <a:gd name="connsiteX2" fmla="*/ 1890611 w 2585206"/>
                      <a:gd name="connsiteY2" fmla="*/ 15910 h 679027"/>
                      <a:gd name="connsiteX3" fmla="*/ 2106843 w 2585206"/>
                      <a:gd name="connsiteY3" fmla="*/ 184760 h 679027"/>
                      <a:gd name="connsiteX4" fmla="*/ 2496014 w 2585206"/>
                      <a:gd name="connsiteY4" fmla="*/ 494595 h 679027"/>
                      <a:gd name="connsiteX5" fmla="*/ 232439 w 2585206"/>
                      <a:gd name="connsiteY5" fmla="*/ 668365 h 679027"/>
                      <a:gd name="connsiteX6" fmla="*/ 35307 w 2585206"/>
                      <a:gd name="connsiteY6" fmla="*/ 188607 h 679027"/>
                      <a:gd name="connsiteX0" fmla="*/ 21072 w 2570971"/>
                      <a:gd name="connsiteY0" fmla="*/ 188607 h 679027"/>
                      <a:gd name="connsiteX1" fmla="*/ 317675 w 2570971"/>
                      <a:gd name="connsiteY1" fmla="*/ 37811 h 679027"/>
                      <a:gd name="connsiteX2" fmla="*/ 1876376 w 2570971"/>
                      <a:gd name="connsiteY2" fmla="*/ 15910 h 679027"/>
                      <a:gd name="connsiteX3" fmla="*/ 2092608 w 2570971"/>
                      <a:gd name="connsiteY3" fmla="*/ 184760 h 679027"/>
                      <a:gd name="connsiteX4" fmla="*/ 2481779 w 2570971"/>
                      <a:gd name="connsiteY4" fmla="*/ 494595 h 679027"/>
                      <a:gd name="connsiteX5" fmla="*/ 218204 w 2570971"/>
                      <a:gd name="connsiteY5" fmla="*/ 668365 h 679027"/>
                      <a:gd name="connsiteX6" fmla="*/ 21072 w 2570971"/>
                      <a:gd name="connsiteY6" fmla="*/ 188607 h 679027"/>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1 w 2752529"/>
                      <a:gd name="connsiteY0" fmla="*/ 180228 h 679164"/>
                      <a:gd name="connsiteX1" fmla="*/ 499233 w 2752529"/>
                      <a:gd name="connsiteY1" fmla="*/ 37518 h 679164"/>
                      <a:gd name="connsiteX2" fmla="*/ 2057934 w 2752529"/>
                      <a:gd name="connsiteY2" fmla="*/ 15617 h 679164"/>
                      <a:gd name="connsiteX3" fmla="*/ 2274166 w 2752529"/>
                      <a:gd name="connsiteY3" fmla="*/ 184467 h 679164"/>
                      <a:gd name="connsiteX4" fmla="*/ 2663337 w 2752529"/>
                      <a:gd name="connsiteY4" fmla="*/ 494302 h 679164"/>
                      <a:gd name="connsiteX5" fmla="*/ 399762 w 2752529"/>
                      <a:gd name="connsiteY5" fmla="*/ 668072 h 679164"/>
                      <a:gd name="connsiteX6" fmla="*/ -1 w 2752529"/>
                      <a:gd name="connsiteY6" fmla="*/ 180228 h 679164"/>
                      <a:gd name="connsiteX0" fmla="*/ -1 w 2752529"/>
                      <a:gd name="connsiteY0" fmla="*/ 176188 h 675124"/>
                      <a:gd name="connsiteX1" fmla="*/ 611244 w 2752529"/>
                      <a:gd name="connsiteY1" fmla="*/ 54576 h 675124"/>
                      <a:gd name="connsiteX2" fmla="*/ 2057934 w 2752529"/>
                      <a:gd name="connsiteY2" fmla="*/ 11577 h 675124"/>
                      <a:gd name="connsiteX3" fmla="*/ 2274166 w 2752529"/>
                      <a:gd name="connsiteY3" fmla="*/ 180427 h 675124"/>
                      <a:gd name="connsiteX4" fmla="*/ 2663337 w 2752529"/>
                      <a:gd name="connsiteY4" fmla="*/ 490262 h 675124"/>
                      <a:gd name="connsiteX5" fmla="*/ 399762 w 2752529"/>
                      <a:gd name="connsiteY5" fmla="*/ 664032 h 675124"/>
                      <a:gd name="connsiteX6" fmla="*/ -1 w 2752529"/>
                      <a:gd name="connsiteY6" fmla="*/ 176188 h 675124"/>
                      <a:gd name="connsiteX0" fmla="*/ -1 w 2752529"/>
                      <a:gd name="connsiteY0" fmla="*/ 179930 h 678866"/>
                      <a:gd name="connsiteX1" fmla="*/ 1098361 w 2752529"/>
                      <a:gd name="connsiteY1" fmla="*/ 38425 h 678866"/>
                      <a:gd name="connsiteX2" fmla="*/ 2057934 w 2752529"/>
                      <a:gd name="connsiteY2" fmla="*/ 15319 h 678866"/>
                      <a:gd name="connsiteX3" fmla="*/ 2274166 w 2752529"/>
                      <a:gd name="connsiteY3" fmla="*/ 184169 h 678866"/>
                      <a:gd name="connsiteX4" fmla="*/ 2663337 w 2752529"/>
                      <a:gd name="connsiteY4" fmla="*/ 494004 h 678866"/>
                      <a:gd name="connsiteX5" fmla="*/ 399762 w 2752529"/>
                      <a:gd name="connsiteY5" fmla="*/ 667774 h 678866"/>
                      <a:gd name="connsiteX6" fmla="*/ -1 w 2752529"/>
                      <a:gd name="connsiteY6" fmla="*/ 179930 h 678866"/>
                      <a:gd name="connsiteX0" fmla="*/ -1 w 2649109"/>
                      <a:gd name="connsiteY0" fmla="*/ 179931 h 681624"/>
                      <a:gd name="connsiteX1" fmla="*/ 1098361 w 2649109"/>
                      <a:gd name="connsiteY1" fmla="*/ 38426 h 681624"/>
                      <a:gd name="connsiteX2" fmla="*/ 2057934 w 2649109"/>
                      <a:gd name="connsiteY2" fmla="*/ 15320 h 681624"/>
                      <a:gd name="connsiteX3" fmla="*/ 2274166 w 2649109"/>
                      <a:gd name="connsiteY3" fmla="*/ 184170 h 681624"/>
                      <a:gd name="connsiteX4" fmla="*/ 2548125 w 2649109"/>
                      <a:gd name="connsiteY4" fmla="*/ 516267 h 681624"/>
                      <a:gd name="connsiteX5" fmla="*/ 399762 w 2649109"/>
                      <a:gd name="connsiteY5" fmla="*/ 667775 h 681624"/>
                      <a:gd name="connsiteX6" fmla="*/ -1 w 2649109"/>
                      <a:gd name="connsiteY6" fmla="*/ 179931 h 681624"/>
                      <a:gd name="connsiteX0" fmla="*/ -1 w 2625485"/>
                      <a:gd name="connsiteY0" fmla="*/ 179931 h 683254"/>
                      <a:gd name="connsiteX1" fmla="*/ 1098361 w 2625485"/>
                      <a:gd name="connsiteY1" fmla="*/ 38426 h 683254"/>
                      <a:gd name="connsiteX2" fmla="*/ 2057934 w 2625485"/>
                      <a:gd name="connsiteY2" fmla="*/ 15320 h 683254"/>
                      <a:gd name="connsiteX3" fmla="*/ 2274166 w 2625485"/>
                      <a:gd name="connsiteY3" fmla="*/ 184170 h 683254"/>
                      <a:gd name="connsiteX4" fmla="*/ 2548125 w 2625485"/>
                      <a:gd name="connsiteY4" fmla="*/ 516267 h 683254"/>
                      <a:gd name="connsiteX5" fmla="*/ 399762 w 2625485"/>
                      <a:gd name="connsiteY5" fmla="*/ 667775 h 683254"/>
                      <a:gd name="connsiteX6" fmla="*/ -1 w 2625485"/>
                      <a:gd name="connsiteY6" fmla="*/ 179931 h 683254"/>
                      <a:gd name="connsiteX0" fmla="*/ -1 w 2677901"/>
                      <a:gd name="connsiteY0" fmla="*/ 179931 h 683990"/>
                      <a:gd name="connsiteX1" fmla="*/ 1098361 w 2677901"/>
                      <a:gd name="connsiteY1" fmla="*/ 38426 h 683990"/>
                      <a:gd name="connsiteX2" fmla="*/ 2057934 w 2677901"/>
                      <a:gd name="connsiteY2" fmla="*/ 15320 h 683990"/>
                      <a:gd name="connsiteX3" fmla="*/ 2274166 w 2677901"/>
                      <a:gd name="connsiteY3" fmla="*/ 184170 h 683990"/>
                      <a:gd name="connsiteX4" fmla="*/ 2606067 w 2677901"/>
                      <a:gd name="connsiteY4" fmla="*/ 520817 h 683990"/>
                      <a:gd name="connsiteX5" fmla="*/ 399762 w 2677901"/>
                      <a:gd name="connsiteY5" fmla="*/ 667775 h 683990"/>
                      <a:gd name="connsiteX6" fmla="*/ -1 w 2677901"/>
                      <a:gd name="connsiteY6" fmla="*/ 179931 h 683990"/>
                      <a:gd name="connsiteX0" fmla="*/ -1 w 2677901"/>
                      <a:gd name="connsiteY0" fmla="*/ 179931 h 683990"/>
                      <a:gd name="connsiteX1" fmla="*/ 1098361 w 2677901"/>
                      <a:gd name="connsiteY1" fmla="*/ 38426 h 683990"/>
                      <a:gd name="connsiteX2" fmla="*/ 2057934 w 2677901"/>
                      <a:gd name="connsiteY2" fmla="*/ 15320 h 683990"/>
                      <a:gd name="connsiteX3" fmla="*/ 2274166 w 2677901"/>
                      <a:gd name="connsiteY3" fmla="*/ 184170 h 683990"/>
                      <a:gd name="connsiteX4" fmla="*/ 2606067 w 2677901"/>
                      <a:gd name="connsiteY4" fmla="*/ 520817 h 683990"/>
                      <a:gd name="connsiteX5" fmla="*/ 399762 w 2677901"/>
                      <a:gd name="connsiteY5" fmla="*/ 667775 h 683990"/>
                      <a:gd name="connsiteX6" fmla="*/ -1 w 2677901"/>
                      <a:gd name="connsiteY6" fmla="*/ 179931 h 683990"/>
                      <a:gd name="connsiteX0" fmla="*/ -1 w 2677901"/>
                      <a:gd name="connsiteY0" fmla="*/ 203168 h 707227"/>
                      <a:gd name="connsiteX1" fmla="*/ 1098361 w 2677901"/>
                      <a:gd name="connsiteY1" fmla="*/ 61663 h 707227"/>
                      <a:gd name="connsiteX2" fmla="*/ 2057934 w 2677901"/>
                      <a:gd name="connsiteY2" fmla="*/ 38557 h 707227"/>
                      <a:gd name="connsiteX3" fmla="*/ 2274166 w 2677901"/>
                      <a:gd name="connsiteY3" fmla="*/ 207407 h 707227"/>
                      <a:gd name="connsiteX4" fmla="*/ 2606067 w 2677901"/>
                      <a:gd name="connsiteY4" fmla="*/ 544054 h 707227"/>
                      <a:gd name="connsiteX5" fmla="*/ 399762 w 2677901"/>
                      <a:gd name="connsiteY5" fmla="*/ 691012 h 707227"/>
                      <a:gd name="connsiteX6" fmla="*/ -1 w 2677901"/>
                      <a:gd name="connsiteY6" fmla="*/ 203168 h 707227"/>
                      <a:gd name="connsiteX0" fmla="*/ -1 w 2677772"/>
                      <a:gd name="connsiteY0" fmla="*/ 209765 h 713824"/>
                      <a:gd name="connsiteX1" fmla="*/ 1098361 w 2677772"/>
                      <a:gd name="connsiteY1" fmla="*/ 68260 h 713824"/>
                      <a:gd name="connsiteX2" fmla="*/ 2066019 w 2677772"/>
                      <a:gd name="connsiteY2" fmla="*/ 36844 h 713824"/>
                      <a:gd name="connsiteX3" fmla="*/ 2274166 w 2677772"/>
                      <a:gd name="connsiteY3" fmla="*/ 214004 h 713824"/>
                      <a:gd name="connsiteX4" fmla="*/ 2606067 w 2677772"/>
                      <a:gd name="connsiteY4" fmla="*/ 550651 h 713824"/>
                      <a:gd name="connsiteX5" fmla="*/ 399762 w 2677772"/>
                      <a:gd name="connsiteY5" fmla="*/ 697609 h 713824"/>
                      <a:gd name="connsiteX6" fmla="*/ -1 w 2677772"/>
                      <a:gd name="connsiteY6" fmla="*/ 209765 h 713824"/>
                      <a:gd name="connsiteX0" fmla="*/ -1 w 2677772"/>
                      <a:gd name="connsiteY0" fmla="*/ 209765 h 713824"/>
                      <a:gd name="connsiteX1" fmla="*/ 1098361 w 2677772"/>
                      <a:gd name="connsiteY1" fmla="*/ 68260 h 713824"/>
                      <a:gd name="connsiteX2" fmla="*/ 2066019 w 2677772"/>
                      <a:gd name="connsiteY2" fmla="*/ 36844 h 713824"/>
                      <a:gd name="connsiteX3" fmla="*/ 2274166 w 2677772"/>
                      <a:gd name="connsiteY3" fmla="*/ 214004 h 713824"/>
                      <a:gd name="connsiteX4" fmla="*/ 2606067 w 2677772"/>
                      <a:gd name="connsiteY4" fmla="*/ 550651 h 713824"/>
                      <a:gd name="connsiteX5" fmla="*/ 399762 w 2677772"/>
                      <a:gd name="connsiteY5" fmla="*/ 697609 h 713824"/>
                      <a:gd name="connsiteX6" fmla="*/ -1 w 2677772"/>
                      <a:gd name="connsiteY6" fmla="*/ 209765 h 713824"/>
                      <a:gd name="connsiteX0" fmla="*/ -1 w 2718534"/>
                      <a:gd name="connsiteY0" fmla="*/ 236517 h 713069"/>
                      <a:gd name="connsiteX1" fmla="*/ 1139123 w 2718534"/>
                      <a:gd name="connsiteY1" fmla="*/ 69139 h 713069"/>
                      <a:gd name="connsiteX2" fmla="*/ 2106781 w 2718534"/>
                      <a:gd name="connsiteY2" fmla="*/ 37723 h 713069"/>
                      <a:gd name="connsiteX3" fmla="*/ 2314928 w 2718534"/>
                      <a:gd name="connsiteY3" fmla="*/ 214883 h 713069"/>
                      <a:gd name="connsiteX4" fmla="*/ 2646829 w 2718534"/>
                      <a:gd name="connsiteY4" fmla="*/ 551530 h 713069"/>
                      <a:gd name="connsiteX5" fmla="*/ 440524 w 2718534"/>
                      <a:gd name="connsiteY5" fmla="*/ 698488 h 713069"/>
                      <a:gd name="connsiteX6" fmla="*/ -1 w 2718534"/>
                      <a:gd name="connsiteY6" fmla="*/ 236517 h 713069"/>
                      <a:gd name="connsiteX0" fmla="*/ -1 w 2718534"/>
                      <a:gd name="connsiteY0" fmla="*/ 236517 h 713069"/>
                      <a:gd name="connsiteX1" fmla="*/ 1139123 w 2718534"/>
                      <a:gd name="connsiteY1" fmla="*/ 69139 h 713069"/>
                      <a:gd name="connsiteX2" fmla="*/ 2106781 w 2718534"/>
                      <a:gd name="connsiteY2" fmla="*/ 37723 h 713069"/>
                      <a:gd name="connsiteX3" fmla="*/ 2314928 w 2718534"/>
                      <a:gd name="connsiteY3" fmla="*/ 214883 h 713069"/>
                      <a:gd name="connsiteX4" fmla="*/ 2646829 w 2718534"/>
                      <a:gd name="connsiteY4" fmla="*/ 551530 h 713069"/>
                      <a:gd name="connsiteX5" fmla="*/ 440524 w 2718534"/>
                      <a:gd name="connsiteY5" fmla="*/ 698488 h 713069"/>
                      <a:gd name="connsiteX6" fmla="*/ -1 w 2718534"/>
                      <a:gd name="connsiteY6" fmla="*/ 236517 h 713069"/>
                      <a:gd name="connsiteX0" fmla="*/ -1 w 2680230"/>
                      <a:gd name="connsiteY0" fmla="*/ 236517 h 736911"/>
                      <a:gd name="connsiteX1" fmla="*/ 1139123 w 2680230"/>
                      <a:gd name="connsiteY1" fmla="*/ 69139 h 736911"/>
                      <a:gd name="connsiteX2" fmla="*/ 2106781 w 2680230"/>
                      <a:gd name="connsiteY2" fmla="*/ 37723 h 736911"/>
                      <a:gd name="connsiteX3" fmla="*/ 2314928 w 2680230"/>
                      <a:gd name="connsiteY3" fmla="*/ 214883 h 736911"/>
                      <a:gd name="connsiteX4" fmla="*/ 2646829 w 2680230"/>
                      <a:gd name="connsiteY4" fmla="*/ 551530 h 736911"/>
                      <a:gd name="connsiteX5" fmla="*/ 1422897 w 2680230"/>
                      <a:gd name="connsiteY5" fmla="*/ 693687 h 736911"/>
                      <a:gd name="connsiteX6" fmla="*/ 440524 w 2680230"/>
                      <a:gd name="connsiteY6" fmla="*/ 698488 h 736911"/>
                      <a:gd name="connsiteX7" fmla="*/ -1 w 2680230"/>
                      <a:gd name="connsiteY7" fmla="*/ 236517 h 736911"/>
                      <a:gd name="connsiteX0" fmla="*/ -1 w 2681405"/>
                      <a:gd name="connsiteY0" fmla="*/ 236517 h 730450"/>
                      <a:gd name="connsiteX1" fmla="*/ 1139123 w 2681405"/>
                      <a:gd name="connsiteY1" fmla="*/ 69139 h 730450"/>
                      <a:gd name="connsiteX2" fmla="*/ 2106781 w 2681405"/>
                      <a:gd name="connsiteY2" fmla="*/ 37723 h 730450"/>
                      <a:gd name="connsiteX3" fmla="*/ 2314928 w 2681405"/>
                      <a:gd name="connsiteY3" fmla="*/ 214883 h 730450"/>
                      <a:gd name="connsiteX4" fmla="*/ 2646829 w 2681405"/>
                      <a:gd name="connsiteY4" fmla="*/ 551530 h 730450"/>
                      <a:gd name="connsiteX5" fmla="*/ 1401843 w 2681405"/>
                      <a:gd name="connsiteY5" fmla="*/ 675260 h 730450"/>
                      <a:gd name="connsiteX6" fmla="*/ 440524 w 2681405"/>
                      <a:gd name="connsiteY6" fmla="*/ 698488 h 730450"/>
                      <a:gd name="connsiteX7" fmla="*/ -1 w 2681405"/>
                      <a:gd name="connsiteY7" fmla="*/ 236517 h 730450"/>
                      <a:gd name="connsiteX0" fmla="*/ -1 w 2682156"/>
                      <a:gd name="connsiteY0" fmla="*/ 236517 h 719682"/>
                      <a:gd name="connsiteX1" fmla="*/ 1139123 w 2682156"/>
                      <a:gd name="connsiteY1" fmla="*/ 69139 h 719682"/>
                      <a:gd name="connsiteX2" fmla="*/ 2106781 w 2682156"/>
                      <a:gd name="connsiteY2" fmla="*/ 37723 h 719682"/>
                      <a:gd name="connsiteX3" fmla="*/ 2314928 w 2682156"/>
                      <a:gd name="connsiteY3" fmla="*/ 214883 h 719682"/>
                      <a:gd name="connsiteX4" fmla="*/ 2646829 w 2682156"/>
                      <a:gd name="connsiteY4" fmla="*/ 551530 h 719682"/>
                      <a:gd name="connsiteX5" fmla="*/ 1388535 w 2682156"/>
                      <a:gd name="connsiteY5" fmla="*/ 632840 h 719682"/>
                      <a:gd name="connsiteX6" fmla="*/ 440524 w 2682156"/>
                      <a:gd name="connsiteY6" fmla="*/ 698488 h 719682"/>
                      <a:gd name="connsiteX7" fmla="*/ -1 w 2682156"/>
                      <a:gd name="connsiteY7" fmla="*/ 236517 h 719682"/>
                      <a:gd name="connsiteX0" fmla="*/ -1 w 2682156"/>
                      <a:gd name="connsiteY0" fmla="*/ 236517 h 736992"/>
                      <a:gd name="connsiteX1" fmla="*/ 1139123 w 2682156"/>
                      <a:gd name="connsiteY1" fmla="*/ 69139 h 736992"/>
                      <a:gd name="connsiteX2" fmla="*/ 2106781 w 2682156"/>
                      <a:gd name="connsiteY2" fmla="*/ 37723 h 736992"/>
                      <a:gd name="connsiteX3" fmla="*/ 2314928 w 2682156"/>
                      <a:gd name="connsiteY3" fmla="*/ 214883 h 736992"/>
                      <a:gd name="connsiteX4" fmla="*/ 2646829 w 2682156"/>
                      <a:gd name="connsiteY4" fmla="*/ 551530 h 736992"/>
                      <a:gd name="connsiteX5" fmla="*/ 1388535 w 2682156"/>
                      <a:gd name="connsiteY5" fmla="*/ 632840 h 736992"/>
                      <a:gd name="connsiteX6" fmla="*/ 440524 w 2682156"/>
                      <a:gd name="connsiteY6" fmla="*/ 698488 h 736992"/>
                      <a:gd name="connsiteX7" fmla="*/ -1 w 2682156"/>
                      <a:gd name="connsiteY7" fmla="*/ 236517 h 73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2156" h="736992">
                        <a:moveTo>
                          <a:pt x="-1" y="236517"/>
                        </a:moveTo>
                        <a:cubicBezTo>
                          <a:pt x="81937" y="96297"/>
                          <a:pt x="787993" y="102271"/>
                          <a:pt x="1139123" y="69139"/>
                        </a:cubicBezTo>
                        <a:cubicBezTo>
                          <a:pt x="1490253" y="36007"/>
                          <a:pt x="1634306" y="-48769"/>
                          <a:pt x="2106781" y="37723"/>
                        </a:cubicBezTo>
                        <a:cubicBezTo>
                          <a:pt x="2487628" y="90181"/>
                          <a:pt x="2224920" y="129249"/>
                          <a:pt x="2314928" y="214883"/>
                        </a:cubicBezTo>
                        <a:cubicBezTo>
                          <a:pt x="2404936" y="300518"/>
                          <a:pt x="2801228" y="481871"/>
                          <a:pt x="2646829" y="551530"/>
                        </a:cubicBezTo>
                        <a:cubicBezTo>
                          <a:pt x="2492430" y="621189"/>
                          <a:pt x="1756252" y="608347"/>
                          <a:pt x="1388535" y="632840"/>
                        </a:cubicBezTo>
                        <a:cubicBezTo>
                          <a:pt x="1020818" y="657333"/>
                          <a:pt x="912475" y="805798"/>
                          <a:pt x="440524" y="698488"/>
                        </a:cubicBezTo>
                        <a:cubicBezTo>
                          <a:pt x="-31427" y="591178"/>
                          <a:pt x="672979" y="514303"/>
                          <a:pt x="-1" y="2365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2" name="Oval 4"/>
              <p:cNvSpPr/>
              <p:nvPr/>
            </p:nvSpPr>
            <p:spPr>
              <a:xfrm rot="11658626">
                <a:off x="1730029" y="3400695"/>
                <a:ext cx="171282" cy="92372"/>
              </a:xfrm>
              <a:custGeom>
                <a:avLst/>
                <a:gdLst>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492570"/>
                  <a:gd name="connsiteY0" fmla="*/ 533400 h 1066800"/>
                  <a:gd name="connsiteX1" fmla="*/ 685800 w 1492570"/>
                  <a:gd name="connsiteY1" fmla="*/ 0 h 1066800"/>
                  <a:gd name="connsiteX2" fmla="*/ 1371600 w 1492570"/>
                  <a:gd name="connsiteY2" fmla="*/ 533400 h 1066800"/>
                  <a:gd name="connsiteX3" fmla="*/ 685800 w 1492570"/>
                  <a:gd name="connsiteY3" fmla="*/ 1066800 h 1066800"/>
                  <a:gd name="connsiteX4" fmla="*/ 0 w 1492570"/>
                  <a:gd name="connsiteY4" fmla="*/ 533400 h 1066800"/>
                  <a:gd name="connsiteX0" fmla="*/ 0 w 1486433"/>
                  <a:gd name="connsiteY0" fmla="*/ 533961 h 1068185"/>
                  <a:gd name="connsiteX1" fmla="*/ 685800 w 1486433"/>
                  <a:gd name="connsiteY1" fmla="*/ 561 h 1068185"/>
                  <a:gd name="connsiteX2" fmla="*/ 1380226 w 1486433"/>
                  <a:gd name="connsiteY2" fmla="*/ 430444 h 1068185"/>
                  <a:gd name="connsiteX3" fmla="*/ 685800 w 1486433"/>
                  <a:gd name="connsiteY3" fmla="*/ 1067361 h 1068185"/>
                  <a:gd name="connsiteX4" fmla="*/ 0 w 1486433"/>
                  <a:gd name="connsiteY4" fmla="*/ 533961 h 1068185"/>
                  <a:gd name="connsiteX0" fmla="*/ 136262 w 1622695"/>
                  <a:gd name="connsiteY0" fmla="*/ 533961 h 1067877"/>
                  <a:gd name="connsiteX1" fmla="*/ 822062 w 1622695"/>
                  <a:gd name="connsiteY1" fmla="*/ 561 h 1067877"/>
                  <a:gd name="connsiteX2" fmla="*/ 1516488 w 1622695"/>
                  <a:gd name="connsiteY2" fmla="*/ 430444 h 1067877"/>
                  <a:gd name="connsiteX3" fmla="*/ 822062 w 1622695"/>
                  <a:gd name="connsiteY3" fmla="*/ 1067361 h 1067877"/>
                  <a:gd name="connsiteX4" fmla="*/ 136262 w 1622695"/>
                  <a:gd name="connsiteY4" fmla="*/ 533961 h 1067877"/>
                  <a:gd name="connsiteX0" fmla="*/ 119863 w 1606296"/>
                  <a:gd name="connsiteY0" fmla="*/ 533961 h 1068185"/>
                  <a:gd name="connsiteX1" fmla="*/ 805663 w 1606296"/>
                  <a:gd name="connsiteY1" fmla="*/ 561 h 1068185"/>
                  <a:gd name="connsiteX2" fmla="*/ 1500089 w 1606296"/>
                  <a:gd name="connsiteY2" fmla="*/ 430444 h 1068185"/>
                  <a:gd name="connsiteX3" fmla="*/ 805663 w 1606296"/>
                  <a:gd name="connsiteY3" fmla="*/ 1067361 h 1068185"/>
                  <a:gd name="connsiteX4" fmla="*/ 119863 w 1606296"/>
                  <a:gd name="connsiteY4" fmla="*/ 533961 h 1068185"/>
                  <a:gd name="connsiteX0" fmla="*/ 91252 w 1577685"/>
                  <a:gd name="connsiteY0" fmla="*/ 533961 h 1067839"/>
                  <a:gd name="connsiteX1" fmla="*/ 777052 w 1577685"/>
                  <a:gd name="connsiteY1" fmla="*/ 561 h 1067839"/>
                  <a:gd name="connsiteX2" fmla="*/ 1471478 w 1577685"/>
                  <a:gd name="connsiteY2" fmla="*/ 430444 h 1067839"/>
                  <a:gd name="connsiteX3" fmla="*/ 777052 w 1577685"/>
                  <a:gd name="connsiteY3" fmla="*/ 1067361 h 1067839"/>
                  <a:gd name="connsiteX4" fmla="*/ 91252 w 1577685"/>
                  <a:gd name="connsiteY4" fmla="*/ 533961 h 1067839"/>
                  <a:gd name="connsiteX0" fmla="*/ 97023 w 1504750"/>
                  <a:gd name="connsiteY0" fmla="*/ 395458 h 1066948"/>
                  <a:gd name="connsiteX1" fmla="*/ 705185 w 1504750"/>
                  <a:gd name="connsiteY1" fmla="*/ 81 h 1066948"/>
                  <a:gd name="connsiteX2" fmla="*/ 1399611 w 1504750"/>
                  <a:gd name="connsiteY2" fmla="*/ 429964 h 1066948"/>
                  <a:gd name="connsiteX3" fmla="*/ 705185 w 1504750"/>
                  <a:gd name="connsiteY3" fmla="*/ 1066881 h 1066948"/>
                  <a:gd name="connsiteX4" fmla="*/ 97023 w 1504750"/>
                  <a:gd name="connsiteY4" fmla="*/ 395458 h 1066948"/>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6035 w 1427265"/>
                  <a:gd name="connsiteY0" fmla="*/ 395377 h 1066800"/>
                  <a:gd name="connsiteX1" fmla="*/ 704197 w 1427265"/>
                  <a:gd name="connsiteY1" fmla="*/ 0 h 1066800"/>
                  <a:gd name="connsiteX2" fmla="*/ 1329611 w 1427265"/>
                  <a:gd name="connsiteY2" fmla="*/ 395377 h 1066800"/>
                  <a:gd name="connsiteX3" fmla="*/ 704197 w 1427265"/>
                  <a:gd name="connsiteY3" fmla="*/ 1066800 h 1066800"/>
                  <a:gd name="connsiteX4" fmla="*/ 96035 w 1427265"/>
                  <a:gd name="connsiteY4" fmla="*/ 395377 h 1066800"/>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234672"/>
                  <a:gd name="connsiteY0" fmla="*/ 395377 h 409787"/>
                  <a:gd name="connsiteX1" fmla="*/ 608178 w 1234672"/>
                  <a:gd name="connsiteY1" fmla="*/ 0 h 409787"/>
                  <a:gd name="connsiteX2" fmla="*/ 1233592 w 1234672"/>
                  <a:gd name="connsiteY2" fmla="*/ 395377 h 409787"/>
                  <a:gd name="connsiteX3" fmla="*/ 625431 w 1234672"/>
                  <a:gd name="connsiteY3" fmla="*/ 255917 h 409787"/>
                  <a:gd name="connsiteX4" fmla="*/ 16 w 1234672"/>
                  <a:gd name="connsiteY4" fmla="*/ 395377 h 409787"/>
                  <a:gd name="connsiteX0" fmla="*/ 6278 w 1240934"/>
                  <a:gd name="connsiteY0" fmla="*/ 395377 h 414831"/>
                  <a:gd name="connsiteX1" fmla="*/ 614440 w 1240934"/>
                  <a:gd name="connsiteY1" fmla="*/ 0 h 414831"/>
                  <a:gd name="connsiteX2" fmla="*/ 1239854 w 1240934"/>
                  <a:gd name="connsiteY2" fmla="*/ 395377 h 414831"/>
                  <a:gd name="connsiteX3" fmla="*/ 631693 w 1240934"/>
                  <a:gd name="connsiteY3" fmla="*/ 255917 h 414831"/>
                  <a:gd name="connsiteX4" fmla="*/ 317406 w 1240934"/>
                  <a:gd name="connsiteY4" fmla="*/ 344066 h 414831"/>
                  <a:gd name="connsiteX5" fmla="*/ 6278 w 1240934"/>
                  <a:gd name="connsiteY5" fmla="*/ 395377 h 414831"/>
                  <a:gd name="connsiteX0" fmla="*/ 43 w 1234699"/>
                  <a:gd name="connsiteY0" fmla="*/ 395377 h 739943"/>
                  <a:gd name="connsiteX1" fmla="*/ 608205 w 1234699"/>
                  <a:gd name="connsiteY1" fmla="*/ 0 h 739943"/>
                  <a:gd name="connsiteX2" fmla="*/ 1233619 w 1234699"/>
                  <a:gd name="connsiteY2" fmla="*/ 395377 h 739943"/>
                  <a:gd name="connsiteX3" fmla="*/ 625458 w 1234699"/>
                  <a:gd name="connsiteY3" fmla="*/ 255917 h 739943"/>
                  <a:gd name="connsiteX4" fmla="*/ 576449 w 1234699"/>
                  <a:gd name="connsiteY4" fmla="*/ 738389 h 739943"/>
                  <a:gd name="connsiteX5" fmla="*/ 43 w 1234699"/>
                  <a:gd name="connsiteY5" fmla="*/ 395377 h 739943"/>
                  <a:gd name="connsiteX0" fmla="*/ 43 w 1234699"/>
                  <a:gd name="connsiteY0" fmla="*/ 395377 h 1234144"/>
                  <a:gd name="connsiteX1" fmla="*/ 608205 w 1234699"/>
                  <a:gd name="connsiteY1" fmla="*/ 0 h 1234144"/>
                  <a:gd name="connsiteX2" fmla="*/ 1233619 w 1234699"/>
                  <a:gd name="connsiteY2" fmla="*/ 395377 h 1234144"/>
                  <a:gd name="connsiteX3" fmla="*/ 957055 w 1234699"/>
                  <a:gd name="connsiteY3" fmla="*/ 1230127 h 1234144"/>
                  <a:gd name="connsiteX4" fmla="*/ 576449 w 1234699"/>
                  <a:gd name="connsiteY4" fmla="*/ 738389 h 1234144"/>
                  <a:gd name="connsiteX5" fmla="*/ 43 w 1234699"/>
                  <a:gd name="connsiteY5" fmla="*/ 395377 h 1234144"/>
                  <a:gd name="connsiteX0" fmla="*/ 1 w 1234657"/>
                  <a:gd name="connsiteY0" fmla="*/ 395377 h 1230127"/>
                  <a:gd name="connsiteX1" fmla="*/ 608163 w 1234657"/>
                  <a:gd name="connsiteY1" fmla="*/ 0 h 1230127"/>
                  <a:gd name="connsiteX2" fmla="*/ 1233577 w 1234657"/>
                  <a:gd name="connsiteY2" fmla="*/ 395377 h 1230127"/>
                  <a:gd name="connsiteX3" fmla="*/ 957013 w 1234657"/>
                  <a:gd name="connsiteY3" fmla="*/ 1230127 h 1230127"/>
                  <a:gd name="connsiteX4" fmla="*/ 609570 w 1234657"/>
                  <a:gd name="connsiteY4" fmla="*/ 390456 h 1230127"/>
                  <a:gd name="connsiteX5" fmla="*/ 1 w 1234657"/>
                  <a:gd name="connsiteY5" fmla="*/ 395377 h 1230127"/>
                  <a:gd name="connsiteX0" fmla="*/ 1 w 1251890"/>
                  <a:gd name="connsiteY0" fmla="*/ 395377 h 1237254"/>
                  <a:gd name="connsiteX1" fmla="*/ 608163 w 1251890"/>
                  <a:gd name="connsiteY1" fmla="*/ 0 h 1237254"/>
                  <a:gd name="connsiteX2" fmla="*/ 1233577 w 1251890"/>
                  <a:gd name="connsiteY2" fmla="*/ 395377 h 1237254"/>
                  <a:gd name="connsiteX3" fmla="*/ 1073809 w 1251890"/>
                  <a:gd name="connsiteY3" fmla="*/ 773182 h 1237254"/>
                  <a:gd name="connsiteX4" fmla="*/ 957013 w 1251890"/>
                  <a:gd name="connsiteY4" fmla="*/ 1230127 h 1237254"/>
                  <a:gd name="connsiteX5" fmla="*/ 609570 w 1251890"/>
                  <a:gd name="connsiteY5" fmla="*/ 390456 h 1237254"/>
                  <a:gd name="connsiteX6" fmla="*/ 1 w 1251890"/>
                  <a:gd name="connsiteY6" fmla="*/ 395377 h 1237254"/>
                  <a:gd name="connsiteX0" fmla="*/ 1 w 1245528"/>
                  <a:gd name="connsiteY0" fmla="*/ 395377 h 1230233"/>
                  <a:gd name="connsiteX1" fmla="*/ 608163 w 1245528"/>
                  <a:gd name="connsiteY1" fmla="*/ 0 h 1230233"/>
                  <a:gd name="connsiteX2" fmla="*/ 1233577 w 1245528"/>
                  <a:gd name="connsiteY2" fmla="*/ 395377 h 1230233"/>
                  <a:gd name="connsiteX3" fmla="*/ 941168 w 1245528"/>
                  <a:gd name="connsiteY3" fmla="*/ 448445 h 1230233"/>
                  <a:gd name="connsiteX4" fmla="*/ 957013 w 1245528"/>
                  <a:gd name="connsiteY4" fmla="*/ 1230127 h 1230233"/>
                  <a:gd name="connsiteX5" fmla="*/ 609570 w 1245528"/>
                  <a:gd name="connsiteY5" fmla="*/ 390456 h 1230233"/>
                  <a:gd name="connsiteX6" fmla="*/ 1 w 1245528"/>
                  <a:gd name="connsiteY6" fmla="*/ 395377 h 1230233"/>
                  <a:gd name="connsiteX0" fmla="*/ 1 w 1245532"/>
                  <a:gd name="connsiteY0" fmla="*/ 395377 h 1033116"/>
                  <a:gd name="connsiteX1" fmla="*/ 608163 w 1245532"/>
                  <a:gd name="connsiteY1" fmla="*/ 0 h 1033116"/>
                  <a:gd name="connsiteX2" fmla="*/ 1233577 w 1245532"/>
                  <a:gd name="connsiteY2" fmla="*/ 395377 h 1033116"/>
                  <a:gd name="connsiteX3" fmla="*/ 941168 w 1245532"/>
                  <a:gd name="connsiteY3" fmla="*/ 448445 h 1033116"/>
                  <a:gd name="connsiteX4" fmla="*/ 658573 w 1245532"/>
                  <a:gd name="connsiteY4" fmla="*/ 1032965 h 1033116"/>
                  <a:gd name="connsiteX5" fmla="*/ 609570 w 1245532"/>
                  <a:gd name="connsiteY5" fmla="*/ 390456 h 1033116"/>
                  <a:gd name="connsiteX6" fmla="*/ 1 w 1245532"/>
                  <a:gd name="connsiteY6" fmla="*/ 395377 h 1033116"/>
                  <a:gd name="connsiteX0" fmla="*/ 3265 w 1248792"/>
                  <a:gd name="connsiteY0" fmla="*/ 395377 h 1033062"/>
                  <a:gd name="connsiteX1" fmla="*/ 611427 w 1248792"/>
                  <a:gd name="connsiteY1" fmla="*/ 0 h 1033062"/>
                  <a:gd name="connsiteX2" fmla="*/ 1236841 w 1248792"/>
                  <a:gd name="connsiteY2" fmla="*/ 395377 h 1033062"/>
                  <a:gd name="connsiteX3" fmla="*/ 944432 w 1248792"/>
                  <a:gd name="connsiteY3" fmla="*/ 448445 h 1033062"/>
                  <a:gd name="connsiteX4" fmla="*/ 661837 w 1248792"/>
                  <a:gd name="connsiteY4" fmla="*/ 1032965 h 1033062"/>
                  <a:gd name="connsiteX5" fmla="*/ 380718 w 1248792"/>
                  <a:gd name="connsiteY5" fmla="*/ 402053 h 1033062"/>
                  <a:gd name="connsiteX6" fmla="*/ 3265 w 1248792"/>
                  <a:gd name="connsiteY6" fmla="*/ 395377 h 1033062"/>
                  <a:gd name="connsiteX0" fmla="*/ 3265 w 1245698"/>
                  <a:gd name="connsiteY0" fmla="*/ 395377 h 1032988"/>
                  <a:gd name="connsiteX1" fmla="*/ 611427 w 1245698"/>
                  <a:gd name="connsiteY1" fmla="*/ 0 h 1032988"/>
                  <a:gd name="connsiteX2" fmla="*/ 1236841 w 1245698"/>
                  <a:gd name="connsiteY2" fmla="*/ 395377 h 1032988"/>
                  <a:gd name="connsiteX3" fmla="*/ 811791 w 1245698"/>
                  <a:gd name="connsiteY3" fmla="*/ 425250 h 1032988"/>
                  <a:gd name="connsiteX4" fmla="*/ 661837 w 1245698"/>
                  <a:gd name="connsiteY4" fmla="*/ 1032965 h 1032988"/>
                  <a:gd name="connsiteX5" fmla="*/ 380718 w 1245698"/>
                  <a:gd name="connsiteY5" fmla="*/ 402053 h 1032988"/>
                  <a:gd name="connsiteX6" fmla="*/ 3265 w 1245698"/>
                  <a:gd name="connsiteY6" fmla="*/ 395377 h 1032988"/>
                  <a:gd name="connsiteX0" fmla="*/ 3265 w 1245698"/>
                  <a:gd name="connsiteY0" fmla="*/ 395377 h 638778"/>
                  <a:gd name="connsiteX1" fmla="*/ 611427 w 1245698"/>
                  <a:gd name="connsiteY1" fmla="*/ 0 h 638778"/>
                  <a:gd name="connsiteX2" fmla="*/ 1236841 w 1245698"/>
                  <a:gd name="connsiteY2" fmla="*/ 395377 h 638778"/>
                  <a:gd name="connsiteX3" fmla="*/ 811791 w 1245698"/>
                  <a:gd name="connsiteY3" fmla="*/ 425250 h 638778"/>
                  <a:gd name="connsiteX4" fmla="*/ 661837 w 1245698"/>
                  <a:gd name="connsiteY4" fmla="*/ 638643 h 638778"/>
                  <a:gd name="connsiteX5" fmla="*/ 380718 w 1245698"/>
                  <a:gd name="connsiteY5" fmla="*/ 402053 h 638778"/>
                  <a:gd name="connsiteX6" fmla="*/ 3265 w 1245698"/>
                  <a:gd name="connsiteY6" fmla="*/ 395377 h 638778"/>
                  <a:gd name="connsiteX0" fmla="*/ 3265 w 1245698"/>
                  <a:gd name="connsiteY0" fmla="*/ 395377 h 532034"/>
                  <a:gd name="connsiteX1" fmla="*/ 611427 w 1245698"/>
                  <a:gd name="connsiteY1" fmla="*/ 0 h 532034"/>
                  <a:gd name="connsiteX2" fmla="*/ 1236841 w 1245698"/>
                  <a:gd name="connsiteY2" fmla="*/ 395377 h 532034"/>
                  <a:gd name="connsiteX3" fmla="*/ 811791 w 1245698"/>
                  <a:gd name="connsiteY3" fmla="*/ 425250 h 532034"/>
                  <a:gd name="connsiteX4" fmla="*/ 602892 w 1245698"/>
                  <a:gd name="connsiteY4" fmla="*/ 525255 h 532034"/>
                  <a:gd name="connsiteX5" fmla="*/ 380718 w 1245698"/>
                  <a:gd name="connsiteY5" fmla="*/ 402053 h 532034"/>
                  <a:gd name="connsiteX6" fmla="*/ 3265 w 1245698"/>
                  <a:gd name="connsiteY6" fmla="*/ 395377 h 532034"/>
                  <a:gd name="connsiteX0" fmla="*/ 1483 w 1238650"/>
                  <a:gd name="connsiteY0" fmla="*/ 116002 h 252659"/>
                  <a:gd name="connsiteX1" fmla="*/ 529062 w 1238650"/>
                  <a:gd name="connsiteY1" fmla="*/ 0 h 252659"/>
                  <a:gd name="connsiteX2" fmla="*/ 1235059 w 1238650"/>
                  <a:gd name="connsiteY2" fmla="*/ 116002 h 252659"/>
                  <a:gd name="connsiteX3" fmla="*/ 810009 w 1238650"/>
                  <a:gd name="connsiteY3" fmla="*/ 145875 h 252659"/>
                  <a:gd name="connsiteX4" fmla="*/ 601110 w 1238650"/>
                  <a:gd name="connsiteY4" fmla="*/ 245880 h 252659"/>
                  <a:gd name="connsiteX5" fmla="*/ 378936 w 1238650"/>
                  <a:gd name="connsiteY5" fmla="*/ 122678 h 252659"/>
                  <a:gd name="connsiteX6" fmla="*/ 1483 w 1238650"/>
                  <a:gd name="connsiteY6" fmla="*/ 116002 h 252659"/>
                  <a:gd name="connsiteX0" fmla="*/ 698 w 1660931"/>
                  <a:gd name="connsiteY0" fmla="*/ 1342 h 515400"/>
                  <a:gd name="connsiteX1" fmla="*/ 951343 w 1660931"/>
                  <a:gd name="connsiteY1" fmla="*/ 262741 h 515400"/>
                  <a:gd name="connsiteX2" fmla="*/ 1657340 w 1660931"/>
                  <a:gd name="connsiteY2" fmla="*/ 378743 h 515400"/>
                  <a:gd name="connsiteX3" fmla="*/ 1232290 w 1660931"/>
                  <a:gd name="connsiteY3" fmla="*/ 408616 h 515400"/>
                  <a:gd name="connsiteX4" fmla="*/ 1023391 w 1660931"/>
                  <a:gd name="connsiteY4" fmla="*/ 508621 h 515400"/>
                  <a:gd name="connsiteX5" fmla="*/ 801217 w 1660931"/>
                  <a:gd name="connsiteY5" fmla="*/ 385419 h 515400"/>
                  <a:gd name="connsiteX6" fmla="*/ 698 w 1660931"/>
                  <a:gd name="connsiteY6" fmla="*/ 1342 h 515400"/>
                  <a:gd name="connsiteX0" fmla="*/ 698 w 2384237"/>
                  <a:gd name="connsiteY0" fmla="*/ 89403 h 597571"/>
                  <a:gd name="connsiteX1" fmla="*/ 951343 w 2384237"/>
                  <a:gd name="connsiteY1" fmla="*/ 350802 h 597571"/>
                  <a:gd name="connsiteX2" fmla="*/ 2382598 w 2384237"/>
                  <a:gd name="connsiteY2" fmla="*/ 1180 h 597571"/>
                  <a:gd name="connsiteX3" fmla="*/ 1232290 w 2384237"/>
                  <a:gd name="connsiteY3" fmla="*/ 496677 h 597571"/>
                  <a:gd name="connsiteX4" fmla="*/ 1023391 w 2384237"/>
                  <a:gd name="connsiteY4" fmla="*/ 596682 h 597571"/>
                  <a:gd name="connsiteX5" fmla="*/ 801217 w 2384237"/>
                  <a:gd name="connsiteY5" fmla="*/ 473480 h 597571"/>
                  <a:gd name="connsiteX6" fmla="*/ 698 w 2384237"/>
                  <a:gd name="connsiteY6" fmla="*/ 89403 h 597571"/>
                  <a:gd name="connsiteX0" fmla="*/ 7057 w 2389155"/>
                  <a:gd name="connsiteY0" fmla="*/ 92284 h 600452"/>
                  <a:gd name="connsiteX1" fmla="*/ 1320332 w 2389155"/>
                  <a:gd name="connsiteY1" fmla="*/ 255657 h 600452"/>
                  <a:gd name="connsiteX2" fmla="*/ 2388957 w 2389155"/>
                  <a:gd name="connsiteY2" fmla="*/ 4061 h 600452"/>
                  <a:gd name="connsiteX3" fmla="*/ 1238649 w 2389155"/>
                  <a:gd name="connsiteY3" fmla="*/ 499558 h 600452"/>
                  <a:gd name="connsiteX4" fmla="*/ 1029750 w 2389155"/>
                  <a:gd name="connsiteY4" fmla="*/ 599563 h 600452"/>
                  <a:gd name="connsiteX5" fmla="*/ 807576 w 2389155"/>
                  <a:gd name="connsiteY5" fmla="*/ 476361 h 600452"/>
                  <a:gd name="connsiteX6" fmla="*/ 7057 w 2389155"/>
                  <a:gd name="connsiteY6" fmla="*/ 92284 h 600452"/>
                  <a:gd name="connsiteX0" fmla="*/ 892 w 2384211"/>
                  <a:gd name="connsiteY0" fmla="*/ 89496 h 597664"/>
                  <a:gd name="connsiteX1" fmla="*/ 971685 w 2384211"/>
                  <a:gd name="connsiteY1" fmla="*/ 345994 h 597664"/>
                  <a:gd name="connsiteX2" fmla="*/ 2382792 w 2384211"/>
                  <a:gd name="connsiteY2" fmla="*/ 1273 h 597664"/>
                  <a:gd name="connsiteX3" fmla="*/ 1232484 w 2384211"/>
                  <a:gd name="connsiteY3" fmla="*/ 496770 h 597664"/>
                  <a:gd name="connsiteX4" fmla="*/ 1023585 w 2384211"/>
                  <a:gd name="connsiteY4" fmla="*/ 596775 h 597664"/>
                  <a:gd name="connsiteX5" fmla="*/ 801411 w 2384211"/>
                  <a:gd name="connsiteY5" fmla="*/ 473573 h 597664"/>
                  <a:gd name="connsiteX6" fmla="*/ 892 w 2384211"/>
                  <a:gd name="connsiteY6" fmla="*/ 89496 h 597664"/>
                  <a:gd name="connsiteX0" fmla="*/ 892 w 2424191"/>
                  <a:gd name="connsiteY0" fmla="*/ 92304 h 669602"/>
                  <a:gd name="connsiteX1" fmla="*/ 971685 w 2424191"/>
                  <a:gd name="connsiteY1" fmla="*/ 348802 h 669602"/>
                  <a:gd name="connsiteX2" fmla="*/ 2382792 w 2424191"/>
                  <a:gd name="connsiteY2" fmla="*/ 4081 h 669602"/>
                  <a:gd name="connsiteX3" fmla="*/ 1957743 w 2424191"/>
                  <a:gd name="connsiteY3" fmla="*/ 631913 h 669602"/>
                  <a:gd name="connsiteX4" fmla="*/ 1023585 w 2424191"/>
                  <a:gd name="connsiteY4" fmla="*/ 599583 h 669602"/>
                  <a:gd name="connsiteX5" fmla="*/ 801411 w 2424191"/>
                  <a:gd name="connsiteY5" fmla="*/ 476381 h 669602"/>
                  <a:gd name="connsiteX6" fmla="*/ 892 w 2424191"/>
                  <a:gd name="connsiteY6" fmla="*/ 92304 h 669602"/>
                  <a:gd name="connsiteX0" fmla="*/ 228992 w 2652291"/>
                  <a:gd name="connsiteY0" fmla="*/ 92304 h 691231"/>
                  <a:gd name="connsiteX1" fmla="*/ 1199785 w 2652291"/>
                  <a:gd name="connsiteY1" fmla="*/ 348802 h 691231"/>
                  <a:gd name="connsiteX2" fmla="*/ 2610892 w 2652291"/>
                  <a:gd name="connsiteY2" fmla="*/ 4081 h 691231"/>
                  <a:gd name="connsiteX3" fmla="*/ 2185843 w 2652291"/>
                  <a:gd name="connsiteY3" fmla="*/ 631913 h 691231"/>
                  <a:gd name="connsiteX4" fmla="*/ 1251685 w 2652291"/>
                  <a:gd name="connsiteY4" fmla="*/ 599583 h 691231"/>
                  <a:gd name="connsiteX5" fmla="*/ 1029511 w 2652291"/>
                  <a:gd name="connsiteY5" fmla="*/ 476381 h 691231"/>
                  <a:gd name="connsiteX6" fmla="*/ 57841 w 2652291"/>
                  <a:gd name="connsiteY6" fmla="*/ 680941 h 691231"/>
                  <a:gd name="connsiteX7" fmla="*/ 228992 w 2652291"/>
                  <a:gd name="connsiteY7" fmla="*/ 92304 h 691231"/>
                  <a:gd name="connsiteX0" fmla="*/ 228992 w 2652291"/>
                  <a:gd name="connsiteY0" fmla="*/ 92304 h 714682"/>
                  <a:gd name="connsiteX1" fmla="*/ 1199785 w 2652291"/>
                  <a:gd name="connsiteY1" fmla="*/ 348802 h 714682"/>
                  <a:gd name="connsiteX2" fmla="*/ 2610892 w 2652291"/>
                  <a:gd name="connsiteY2" fmla="*/ 4081 h 714682"/>
                  <a:gd name="connsiteX3" fmla="*/ 2185843 w 2652291"/>
                  <a:gd name="connsiteY3" fmla="*/ 631913 h 714682"/>
                  <a:gd name="connsiteX4" fmla="*/ 1251685 w 2652291"/>
                  <a:gd name="connsiteY4" fmla="*/ 599583 h 714682"/>
                  <a:gd name="connsiteX5" fmla="*/ 767613 w 2652291"/>
                  <a:gd name="connsiteY5" fmla="*/ 687137 h 714682"/>
                  <a:gd name="connsiteX6" fmla="*/ 57841 w 2652291"/>
                  <a:gd name="connsiteY6" fmla="*/ 680941 h 714682"/>
                  <a:gd name="connsiteX7" fmla="*/ 228992 w 2652291"/>
                  <a:gd name="connsiteY7" fmla="*/ 92304 h 714682"/>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767613 w 2650572"/>
                  <a:gd name="connsiteY5" fmla="*/ 687137 h 739238"/>
                  <a:gd name="connsiteX6" fmla="*/ 57841 w 2650572"/>
                  <a:gd name="connsiteY6" fmla="*/ 680941 h 739238"/>
                  <a:gd name="connsiteX7" fmla="*/ 228992 w 2650572"/>
                  <a:gd name="connsiteY7" fmla="*/ 92304 h 739238"/>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597363 w 2650572"/>
                  <a:gd name="connsiteY5" fmla="*/ 718743 h 739238"/>
                  <a:gd name="connsiteX6" fmla="*/ 57841 w 2650572"/>
                  <a:gd name="connsiteY6" fmla="*/ 680941 h 739238"/>
                  <a:gd name="connsiteX7" fmla="*/ 228992 w 2650572"/>
                  <a:gd name="connsiteY7" fmla="*/ 92304 h 739238"/>
                  <a:gd name="connsiteX0" fmla="*/ 387175 w 2808755"/>
                  <a:gd name="connsiteY0" fmla="*/ 92304 h 739464"/>
                  <a:gd name="connsiteX1" fmla="*/ 1357968 w 2808755"/>
                  <a:gd name="connsiteY1" fmla="*/ 348802 h 739464"/>
                  <a:gd name="connsiteX2" fmla="*/ 2769075 w 2808755"/>
                  <a:gd name="connsiteY2" fmla="*/ 4081 h 739464"/>
                  <a:gd name="connsiteX3" fmla="*/ 2344026 w 2808755"/>
                  <a:gd name="connsiteY3" fmla="*/ 631913 h 739464"/>
                  <a:gd name="connsiteX4" fmla="*/ 1550892 w 2808755"/>
                  <a:gd name="connsiteY4" fmla="*/ 736820 h 739464"/>
                  <a:gd name="connsiteX5" fmla="*/ 755546 w 2808755"/>
                  <a:gd name="connsiteY5" fmla="*/ 718743 h 739464"/>
                  <a:gd name="connsiteX6" fmla="*/ 36016 w 2808755"/>
                  <a:gd name="connsiteY6" fmla="*/ 527025 h 739464"/>
                  <a:gd name="connsiteX7" fmla="*/ 387175 w 2808755"/>
                  <a:gd name="connsiteY7" fmla="*/ 92304 h 739464"/>
                  <a:gd name="connsiteX0" fmla="*/ 410515 w 2832095"/>
                  <a:gd name="connsiteY0" fmla="*/ 92304 h 745050"/>
                  <a:gd name="connsiteX1" fmla="*/ 1381308 w 2832095"/>
                  <a:gd name="connsiteY1" fmla="*/ 348802 h 745050"/>
                  <a:gd name="connsiteX2" fmla="*/ 2792415 w 2832095"/>
                  <a:gd name="connsiteY2" fmla="*/ 4081 h 745050"/>
                  <a:gd name="connsiteX3" fmla="*/ 2367366 w 2832095"/>
                  <a:gd name="connsiteY3" fmla="*/ 631913 h 745050"/>
                  <a:gd name="connsiteX4" fmla="*/ 1574232 w 2832095"/>
                  <a:gd name="connsiteY4" fmla="*/ 736820 h 745050"/>
                  <a:gd name="connsiteX5" fmla="*/ 59356 w 2832095"/>
                  <a:gd name="connsiteY5" fmla="*/ 527025 h 745050"/>
                  <a:gd name="connsiteX6" fmla="*/ 410515 w 2832095"/>
                  <a:gd name="connsiteY6" fmla="*/ 92304 h 745050"/>
                  <a:gd name="connsiteX0" fmla="*/ 379359 w 2800939"/>
                  <a:gd name="connsiteY0" fmla="*/ 92304 h 745050"/>
                  <a:gd name="connsiteX1" fmla="*/ 1350152 w 2800939"/>
                  <a:gd name="connsiteY1" fmla="*/ 348802 h 745050"/>
                  <a:gd name="connsiteX2" fmla="*/ 2761259 w 2800939"/>
                  <a:gd name="connsiteY2" fmla="*/ 4081 h 745050"/>
                  <a:gd name="connsiteX3" fmla="*/ 2336210 w 2800939"/>
                  <a:gd name="connsiteY3" fmla="*/ 631913 h 745050"/>
                  <a:gd name="connsiteX4" fmla="*/ 1543076 w 2800939"/>
                  <a:gd name="connsiteY4" fmla="*/ 736820 h 745050"/>
                  <a:gd name="connsiteX5" fmla="*/ 63065 w 2800939"/>
                  <a:gd name="connsiteY5" fmla="*/ 238681 h 745050"/>
                  <a:gd name="connsiteX6" fmla="*/ 379359 w 2800939"/>
                  <a:gd name="connsiteY6" fmla="*/ 92304 h 745050"/>
                  <a:gd name="connsiteX0" fmla="*/ 379359 w 2791362"/>
                  <a:gd name="connsiteY0" fmla="*/ 92304 h 743302"/>
                  <a:gd name="connsiteX1" fmla="*/ 1350152 w 2791362"/>
                  <a:gd name="connsiteY1" fmla="*/ 348802 h 743302"/>
                  <a:gd name="connsiteX2" fmla="*/ 2761259 w 2791362"/>
                  <a:gd name="connsiteY2" fmla="*/ 4081 h 743302"/>
                  <a:gd name="connsiteX3" fmla="*/ 2336210 w 2791362"/>
                  <a:gd name="connsiteY3" fmla="*/ 631913 h 743302"/>
                  <a:gd name="connsiteX4" fmla="*/ 2589578 w 2791362"/>
                  <a:gd name="connsiteY4" fmla="*/ 279125 h 743302"/>
                  <a:gd name="connsiteX5" fmla="*/ 1543076 w 2791362"/>
                  <a:gd name="connsiteY5" fmla="*/ 736820 h 743302"/>
                  <a:gd name="connsiteX6" fmla="*/ 63065 w 2791362"/>
                  <a:gd name="connsiteY6" fmla="*/ 238681 h 743302"/>
                  <a:gd name="connsiteX7" fmla="*/ 379359 w 2791362"/>
                  <a:gd name="connsiteY7" fmla="*/ 92304 h 743302"/>
                  <a:gd name="connsiteX0" fmla="*/ 379359 w 3363253"/>
                  <a:gd name="connsiteY0" fmla="*/ 327294 h 978292"/>
                  <a:gd name="connsiteX1" fmla="*/ 1350152 w 3363253"/>
                  <a:gd name="connsiteY1" fmla="*/ 583792 h 978292"/>
                  <a:gd name="connsiteX2" fmla="*/ 2761259 w 3363253"/>
                  <a:gd name="connsiteY2" fmla="*/ 239071 h 978292"/>
                  <a:gd name="connsiteX3" fmla="*/ 3361322 w 3363253"/>
                  <a:gd name="connsiteY3" fmla="*/ 7290 h 978292"/>
                  <a:gd name="connsiteX4" fmla="*/ 2589578 w 3363253"/>
                  <a:gd name="connsiteY4" fmla="*/ 514115 h 978292"/>
                  <a:gd name="connsiteX5" fmla="*/ 1543076 w 3363253"/>
                  <a:gd name="connsiteY5" fmla="*/ 971810 h 978292"/>
                  <a:gd name="connsiteX6" fmla="*/ 63065 w 3363253"/>
                  <a:gd name="connsiteY6" fmla="*/ 473671 h 978292"/>
                  <a:gd name="connsiteX7" fmla="*/ 379359 w 3363253"/>
                  <a:gd name="connsiteY7" fmla="*/ 327294 h 978292"/>
                  <a:gd name="connsiteX0" fmla="*/ 379359 w 2853885"/>
                  <a:gd name="connsiteY0" fmla="*/ 88806 h 739804"/>
                  <a:gd name="connsiteX1" fmla="*/ 1350152 w 2853885"/>
                  <a:gd name="connsiteY1" fmla="*/ 345304 h 739804"/>
                  <a:gd name="connsiteX2" fmla="*/ 2761259 w 2853885"/>
                  <a:gd name="connsiteY2" fmla="*/ 583 h 739804"/>
                  <a:gd name="connsiteX3" fmla="*/ 2589578 w 2853885"/>
                  <a:gd name="connsiteY3" fmla="*/ 275627 h 739804"/>
                  <a:gd name="connsiteX4" fmla="*/ 1543076 w 2853885"/>
                  <a:gd name="connsiteY4" fmla="*/ 733322 h 739804"/>
                  <a:gd name="connsiteX5" fmla="*/ 63065 w 2853885"/>
                  <a:gd name="connsiteY5" fmla="*/ 235183 h 739804"/>
                  <a:gd name="connsiteX6" fmla="*/ 379359 w 2853885"/>
                  <a:gd name="connsiteY6" fmla="*/ 88806 h 739804"/>
                  <a:gd name="connsiteX0" fmla="*/ 379359 w 2638303"/>
                  <a:gd name="connsiteY0" fmla="*/ 136221 h 787219"/>
                  <a:gd name="connsiteX1" fmla="*/ 1350152 w 2638303"/>
                  <a:gd name="connsiteY1" fmla="*/ 392719 h 787219"/>
                  <a:gd name="connsiteX2" fmla="*/ 2101983 w 2638303"/>
                  <a:gd name="connsiteY2" fmla="*/ 457 h 787219"/>
                  <a:gd name="connsiteX3" fmla="*/ 2589578 w 2638303"/>
                  <a:gd name="connsiteY3" fmla="*/ 323042 h 787219"/>
                  <a:gd name="connsiteX4" fmla="*/ 1543076 w 2638303"/>
                  <a:gd name="connsiteY4" fmla="*/ 780737 h 787219"/>
                  <a:gd name="connsiteX5" fmla="*/ 63065 w 2638303"/>
                  <a:gd name="connsiteY5" fmla="*/ 282598 h 787219"/>
                  <a:gd name="connsiteX6" fmla="*/ 379359 w 2638303"/>
                  <a:gd name="connsiteY6" fmla="*/ 136221 h 787219"/>
                  <a:gd name="connsiteX0" fmla="*/ 390931 w 2644581"/>
                  <a:gd name="connsiteY0" fmla="*/ 135891 h 786889"/>
                  <a:gd name="connsiteX1" fmla="*/ 1864745 w 2644581"/>
                  <a:gd name="connsiteY1" fmla="*/ 282184 h 786889"/>
                  <a:gd name="connsiteX2" fmla="*/ 2113555 w 2644581"/>
                  <a:gd name="connsiteY2" fmla="*/ 127 h 786889"/>
                  <a:gd name="connsiteX3" fmla="*/ 2601150 w 2644581"/>
                  <a:gd name="connsiteY3" fmla="*/ 322712 h 786889"/>
                  <a:gd name="connsiteX4" fmla="*/ 1554648 w 2644581"/>
                  <a:gd name="connsiteY4" fmla="*/ 780407 h 786889"/>
                  <a:gd name="connsiteX5" fmla="*/ 74637 w 2644581"/>
                  <a:gd name="connsiteY5" fmla="*/ 282268 h 786889"/>
                  <a:gd name="connsiteX6" fmla="*/ 390931 w 2644581"/>
                  <a:gd name="connsiteY6" fmla="*/ 135891 h 786889"/>
                  <a:gd name="connsiteX0" fmla="*/ 390931 w 2581353"/>
                  <a:gd name="connsiteY0" fmla="*/ 143518 h 803668"/>
                  <a:gd name="connsiteX1" fmla="*/ 1864745 w 2581353"/>
                  <a:gd name="connsiteY1" fmla="*/ 289811 h 803668"/>
                  <a:gd name="connsiteX2" fmla="*/ 2113555 w 2581353"/>
                  <a:gd name="connsiteY2" fmla="*/ 7754 h 803668"/>
                  <a:gd name="connsiteX3" fmla="*/ 2534243 w 2581353"/>
                  <a:gd name="connsiteY3" fmla="*/ 657112 h 803668"/>
                  <a:gd name="connsiteX4" fmla="*/ 1554648 w 2581353"/>
                  <a:gd name="connsiteY4" fmla="*/ 788034 h 803668"/>
                  <a:gd name="connsiteX5" fmla="*/ 74637 w 2581353"/>
                  <a:gd name="connsiteY5" fmla="*/ 289895 h 803668"/>
                  <a:gd name="connsiteX6" fmla="*/ 390931 w 2581353"/>
                  <a:gd name="connsiteY6" fmla="*/ 143518 h 803668"/>
                  <a:gd name="connsiteX0" fmla="*/ 377783 w 2575552"/>
                  <a:gd name="connsiteY0" fmla="*/ 140759 h 800909"/>
                  <a:gd name="connsiteX1" fmla="*/ 1268685 w 2575552"/>
                  <a:gd name="connsiteY1" fmla="*/ 343536 h 800909"/>
                  <a:gd name="connsiteX2" fmla="*/ 2100407 w 2575552"/>
                  <a:gd name="connsiteY2" fmla="*/ 4995 h 800909"/>
                  <a:gd name="connsiteX3" fmla="*/ 2521095 w 2575552"/>
                  <a:gd name="connsiteY3" fmla="*/ 654353 h 800909"/>
                  <a:gd name="connsiteX4" fmla="*/ 1541500 w 2575552"/>
                  <a:gd name="connsiteY4" fmla="*/ 785275 h 800909"/>
                  <a:gd name="connsiteX5" fmla="*/ 61489 w 2575552"/>
                  <a:gd name="connsiteY5" fmla="*/ 287136 h 800909"/>
                  <a:gd name="connsiteX6" fmla="*/ 377783 w 2575552"/>
                  <a:gd name="connsiteY6" fmla="*/ 140759 h 800909"/>
                  <a:gd name="connsiteX0" fmla="*/ 377783 w 2575552"/>
                  <a:gd name="connsiteY0" fmla="*/ 140759 h 661956"/>
                  <a:gd name="connsiteX1" fmla="*/ 1268685 w 2575552"/>
                  <a:gd name="connsiteY1" fmla="*/ 343536 h 661956"/>
                  <a:gd name="connsiteX2" fmla="*/ 2100407 w 2575552"/>
                  <a:gd name="connsiteY2" fmla="*/ 4995 h 661956"/>
                  <a:gd name="connsiteX3" fmla="*/ 2521095 w 2575552"/>
                  <a:gd name="connsiteY3" fmla="*/ 654353 h 661956"/>
                  <a:gd name="connsiteX4" fmla="*/ 724542 w 2575552"/>
                  <a:gd name="connsiteY4" fmla="*/ 592900 h 661956"/>
                  <a:gd name="connsiteX5" fmla="*/ 61489 w 2575552"/>
                  <a:gd name="connsiteY5" fmla="*/ 287136 h 661956"/>
                  <a:gd name="connsiteX6" fmla="*/ 377783 w 2575552"/>
                  <a:gd name="connsiteY6" fmla="*/ 140759 h 661956"/>
                  <a:gd name="connsiteX0" fmla="*/ 377783 w 2503813"/>
                  <a:gd name="connsiteY0" fmla="*/ 136405 h 597137"/>
                  <a:gd name="connsiteX1" fmla="*/ 1268685 w 2503813"/>
                  <a:gd name="connsiteY1" fmla="*/ 339182 h 597137"/>
                  <a:gd name="connsiteX2" fmla="*/ 2100407 w 2503813"/>
                  <a:gd name="connsiteY2" fmla="*/ 641 h 597137"/>
                  <a:gd name="connsiteX3" fmla="*/ 2442448 w 2503813"/>
                  <a:gd name="connsiteY3" fmla="*/ 267674 h 597137"/>
                  <a:gd name="connsiteX4" fmla="*/ 724542 w 2503813"/>
                  <a:gd name="connsiteY4" fmla="*/ 588546 h 597137"/>
                  <a:gd name="connsiteX5" fmla="*/ 61489 w 2503813"/>
                  <a:gd name="connsiteY5" fmla="*/ 282782 h 597137"/>
                  <a:gd name="connsiteX6" fmla="*/ 377783 w 2503813"/>
                  <a:gd name="connsiteY6" fmla="*/ 136405 h 597137"/>
                  <a:gd name="connsiteX0" fmla="*/ 377783 w 2442448"/>
                  <a:gd name="connsiteY0" fmla="*/ 136693 h 597425"/>
                  <a:gd name="connsiteX1" fmla="*/ 1268685 w 2442448"/>
                  <a:gd name="connsiteY1" fmla="*/ 339470 h 597425"/>
                  <a:gd name="connsiteX2" fmla="*/ 2100407 w 2442448"/>
                  <a:gd name="connsiteY2" fmla="*/ 929 h 597425"/>
                  <a:gd name="connsiteX3" fmla="*/ 2442448 w 2442448"/>
                  <a:gd name="connsiteY3" fmla="*/ 267962 h 597425"/>
                  <a:gd name="connsiteX4" fmla="*/ 724542 w 2442448"/>
                  <a:gd name="connsiteY4" fmla="*/ 588834 h 597425"/>
                  <a:gd name="connsiteX5" fmla="*/ 61489 w 2442448"/>
                  <a:gd name="connsiteY5" fmla="*/ 283070 h 597425"/>
                  <a:gd name="connsiteX6" fmla="*/ 377783 w 2442448"/>
                  <a:gd name="connsiteY6" fmla="*/ 136693 h 597425"/>
                  <a:gd name="connsiteX0" fmla="*/ 32584 w 2097249"/>
                  <a:gd name="connsiteY0" fmla="*/ 136693 h 597425"/>
                  <a:gd name="connsiteX1" fmla="*/ 923486 w 2097249"/>
                  <a:gd name="connsiteY1" fmla="*/ 339470 h 597425"/>
                  <a:gd name="connsiteX2" fmla="*/ 1755208 w 2097249"/>
                  <a:gd name="connsiteY2" fmla="*/ 929 h 597425"/>
                  <a:gd name="connsiteX3" fmla="*/ 2097249 w 2097249"/>
                  <a:gd name="connsiteY3" fmla="*/ 267962 h 597425"/>
                  <a:gd name="connsiteX4" fmla="*/ 379343 w 2097249"/>
                  <a:gd name="connsiteY4" fmla="*/ 588834 h 597425"/>
                  <a:gd name="connsiteX5" fmla="*/ 32584 w 2097249"/>
                  <a:gd name="connsiteY5" fmla="*/ 136693 h 597425"/>
                  <a:gd name="connsiteX0" fmla="*/ 255037 w 2319702"/>
                  <a:gd name="connsiteY0" fmla="*/ 136693 h 415655"/>
                  <a:gd name="connsiteX1" fmla="*/ 1145939 w 2319702"/>
                  <a:gd name="connsiteY1" fmla="*/ 339470 h 415655"/>
                  <a:gd name="connsiteX2" fmla="*/ 1977661 w 2319702"/>
                  <a:gd name="connsiteY2" fmla="*/ 929 h 415655"/>
                  <a:gd name="connsiteX3" fmla="*/ 2319702 w 2319702"/>
                  <a:gd name="connsiteY3" fmla="*/ 267962 h 415655"/>
                  <a:gd name="connsiteX4" fmla="*/ 166791 w 2319702"/>
                  <a:gd name="connsiteY4" fmla="*/ 400102 h 415655"/>
                  <a:gd name="connsiteX5" fmla="*/ 255037 w 2319702"/>
                  <a:gd name="connsiteY5" fmla="*/ 136693 h 415655"/>
                  <a:gd name="connsiteX0" fmla="*/ 263274 w 2327939"/>
                  <a:gd name="connsiteY0" fmla="*/ 135959 h 414921"/>
                  <a:gd name="connsiteX1" fmla="*/ 1351389 w 2327939"/>
                  <a:gd name="connsiteY1" fmla="*/ 222733 h 414921"/>
                  <a:gd name="connsiteX2" fmla="*/ 1985898 w 2327939"/>
                  <a:gd name="connsiteY2" fmla="*/ 195 h 414921"/>
                  <a:gd name="connsiteX3" fmla="*/ 2327939 w 2327939"/>
                  <a:gd name="connsiteY3" fmla="*/ 267228 h 414921"/>
                  <a:gd name="connsiteX4" fmla="*/ 175028 w 2327939"/>
                  <a:gd name="connsiteY4" fmla="*/ 399368 h 414921"/>
                  <a:gd name="connsiteX5" fmla="*/ 263274 w 2327939"/>
                  <a:gd name="connsiteY5" fmla="*/ 135959 h 414921"/>
                  <a:gd name="connsiteX0" fmla="*/ 248493 w 2313158"/>
                  <a:gd name="connsiteY0" fmla="*/ 135959 h 414921"/>
                  <a:gd name="connsiteX1" fmla="*/ 1336608 w 2313158"/>
                  <a:gd name="connsiteY1" fmla="*/ 222733 h 414921"/>
                  <a:gd name="connsiteX2" fmla="*/ 1971117 w 2313158"/>
                  <a:gd name="connsiteY2" fmla="*/ 195 h 414921"/>
                  <a:gd name="connsiteX3" fmla="*/ 2313158 w 2313158"/>
                  <a:gd name="connsiteY3" fmla="*/ 267228 h 414921"/>
                  <a:gd name="connsiteX4" fmla="*/ 160247 w 2313158"/>
                  <a:gd name="connsiteY4" fmla="*/ 399368 h 414921"/>
                  <a:gd name="connsiteX5" fmla="*/ 248493 w 2313158"/>
                  <a:gd name="connsiteY5" fmla="*/ 135959 h 414921"/>
                  <a:gd name="connsiteX0" fmla="*/ 248493 w 2313158"/>
                  <a:gd name="connsiteY0" fmla="*/ 135959 h 417871"/>
                  <a:gd name="connsiteX1" fmla="*/ 1336608 w 2313158"/>
                  <a:gd name="connsiteY1" fmla="*/ 222733 h 417871"/>
                  <a:gd name="connsiteX2" fmla="*/ 1971117 w 2313158"/>
                  <a:gd name="connsiteY2" fmla="*/ 195 h 417871"/>
                  <a:gd name="connsiteX3" fmla="*/ 2313158 w 2313158"/>
                  <a:gd name="connsiteY3" fmla="*/ 267228 h 417871"/>
                  <a:gd name="connsiteX4" fmla="*/ 160247 w 2313158"/>
                  <a:gd name="connsiteY4" fmla="*/ 399368 h 417871"/>
                  <a:gd name="connsiteX5" fmla="*/ 248493 w 2313158"/>
                  <a:gd name="connsiteY5" fmla="*/ 135959 h 417871"/>
                  <a:gd name="connsiteX0" fmla="*/ 248493 w 2549589"/>
                  <a:gd name="connsiteY0" fmla="*/ 135959 h 417871"/>
                  <a:gd name="connsiteX1" fmla="*/ 1336608 w 2549589"/>
                  <a:gd name="connsiteY1" fmla="*/ 222733 h 417871"/>
                  <a:gd name="connsiteX2" fmla="*/ 1971117 w 2549589"/>
                  <a:gd name="connsiteY2" fmla="*/ 195 h 417871"/>
                  <a:gd name="connsiteX3" fmla="*/ 2313158 w 2549589"/>
                  <a:gd name="connsiteY3" fmla="*/ 267228 h 417871"/>
                  <a:gd name="connsiteX4" fmla="*/ 160247 w 2549589"/>
                  <a:gd name="connsiteY4" fmla="*/ 399368 h 417871"/>
                  <a:gd name="connsiteX5" fmla="*/ 248493 w 2549589"/>
                  <a:gd name="connsiteY5" fmla="*/ 135959 h 417871"/>
                  <a:gd name="connsiteX0" fmla="*/ 248493 w 2549589"/>
                  <a:gd name="connsiteY0" fmla="*/ 135959 h 402543"/>
                  <a:gd name="connsiteX1" fmla="*/ 1336608 w 2549589"/>
                  <a:gd name="connsiteY1" fmla="*/ 222733 h 402543"/>
                  <a:gd name="connsiteX2" fmla="*/ 1971117 w 2549589"/>
                  <a:gd name="connsiteY2" fmla="*/ 195 h 402543"/>
                  <a:gd name="connsiteX3" fmla="*/ 2313158 w 2549589"/>
                  <a:gd name="connsiteY3" fmla="*/ 267228 h 402543"/>
                  <a:gd name="connsiteX4" fmla="*/ 160247 w 2549589"/>
                  <a:gd name="connsiteY4" fmla="*/ 399368 h 402543"/>
                  <a:gd name="connsiteX5" fmla="*/ 248493 w 2549589"/>
                  <a:gd name="connsiteY5" fmla="*/ 135959 h 402543"/>
                  <a:gd name="connsiteX0" fmla="*/ 416275 w 2717371"/>
                  <a:gd name="connsiteY0" fmla="*/ 135959 h 426609"/>
                  <a:gd name="connsiteX1" fmla="*/ 1504390 w 2717371"/>
                  <a:gd name="connsiteY1" fmla="*/ 222733 h 426609"/>
                  <a:gd name="connsiteX2" fmla="*/ 2138899 w 2717371"/>
                  <a:gd name="connsiteY2" fmla="*/ 195 h 426609"/>
                  <a:gd name="connsiteX3" fmla="*/ 2480940 w 2717371"/>
                  <a:gd name="connsiteY3" fmla="*/ 267228 h 426609"/>
                  <a:gd name="connsiteX4" fmla="*/ 328029 w 2717371"/>
                  <a:gd name="connsiteY4" fmla="*/ 399368 h 426609"/>
                  <a:gd name="connsiteX5" fmla="*/ 416275 w 2717371"/>
                  <a:gd name="connsiteY5" fmla="*/ 135959 h 426609"/>
                  <a:gd name="connsiteX0" fmla="*/ 284265 w 2585361"/>
                  <a:gd name="connsiteY0" fmla="*/ 135959 h 406617"/>
                  <a:gd name="connsiteX1" fmla="*/ 1372380 w 2585361"/>
                  <a:gd name="connsiteY1" fmla="*/ 222733 h 406617"/>
                  <a:gd name="connsiteX2" fmla="*/ 2006889 w 2585361"/>
                  <a:gd name="connsiteY2" fmla="*/ 195 h 406617"/>
                  <a:gd name="connsiteX3" fmla="*/ 2348930 w 2585361"/>
                  <a:gd name="connsiteY3" fmla="*/ 267228 h 406617"/>
                  <a:gd name="connsiteX4" fmla="*/ 196019 w 2585361"/>
                  <a:gd name="connsiteY4" fmla="*/ 399368 h 406617"/>
                  <a:gd name="connsiteX5" fmla="*/ 284265 w 2585361"/>
                  <a:gd name="connsiteY5" fmla="*/ 135959 h 406617"/>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95694 w 2428891"/>
                  <a:gd name="connsiteY0" fmla="*/ 147589 h 420353"/>
                  <a:gd name="connsiteX1" fmla="*/ 1383809 w 2428891"/>
                  <a:gd name="connsiteY1" fmla="*/ 234363 h 420353"/>
                  <a:gd name="connsiteX2" fmla="*/ 2018318 w 2428891"/>
                  <a:gd name="connsiteY2" fmla="*/ 11825 h 420353"/>
                  <a:gd name="connsiteX3" fmla="*/ 2360359 w 2428891"/>
                  <a:gd name="connsiteY3" fmla="*/ 278858 h 420353"/>
                  <a:gd name="connsiteX4" fmla="*/ 207448 w 2428891"/>
                  <a:gd name="connsiteY4" fmla="*/ 410998 h 420353"/>
                  <a:gd name="connsiteX5" fmla="*/ 295694 w 2428891"/>
                  <a:gd name="connsiteY5" fmla="*/ 147589 h 420353"/>
                  <a:gd name="connsiteX0" fmla="*/ 581083 w 2291764"/>
                  <a:gd name="connsiteY0" fmla="*/ 97330 h 418136"/>
                  <a:gd name="connsiteX1" fmla="*/ 1246682 w 2291764"/>
                  <a:gd name="connsiteY1" fmla="*/ 234363 h 418136"/>
                  <a:gd name="connsiteX2" fmla="*/ 1881191 w 2291764"/>
                  <a:gd name="connsiteY2" fmla="*/ 11825 h 418136"/>
                  <a:gd name="connsiteX3" fmla="*/ 2223232 w 2291764"/>
                  <a:gd name="connsiteY3" fmla="*/ 278858 h 418136"/>
                  <a:gd name="connsiteX4" fmla="*/ 70321 w 2291764"/>
                  <a:gd name="connsiteY4" fmla="*/ 410998 h 418136"/>
                  <a:gd name="connsiteX5" fmla="*/ 581083 w 2291764"/>
                  <a:gd name="connsiteY5" fmla="*/ 97330 h 418136"/>
                  <a:gd name="connsiteX0" fmla="*/ 581083 w 2254300"/>
                  <a:gd name="connsiteY0" fmla="*/ 81542 h 400845"/>
                  <a:gd name="connsiteX1" fmla="*/ 1246682 w 2254300"/>
                  <a:gd name="connsiteY1" fmla="*/ 218575 h 400845"/>
                  <a:gd name="connsiteX2" fmla="*/ 1375042 w 2254300"/>
                  <a:gd name="connsiteY2" fmla="*/ 11373 h 400845"/>
                  <a:gd name="connsiteX3" fmla="*/ 2223232 w 2254300"/>
                  <a:gd name="connsiteY3" fmla="*/ 263070 h 400845"/>
                  <a:gd name="connsiteX4" fmla="*/ 70321 w 2254300"/>
                  <a:gd name="connsiteY4" fmla="*/ 395210 h 400845"/>
                  <a:gd name="connsiteX5" fmla="*/ 581083 w 2254300"/>
                  <a:gd name="connsiteY5" fmla="*/ 81542 h 400845"/>
                  <a:gd name="connsiteX0" fmla="*/ 568619 w 2251590"/>
                  <a:gd name="connsiteY0" fmla="*/ 275942 h 595245"/>
                  <a:gd name="connsiteX1" fmla="*/ 46664 w 2251590"/>
                  <a:gd name="connsiteY1" fmla="*/ 686 h 595245"/>
                  <a:gd name="connsiteX2" fmla="*/ 1362578 w 2251590"/>
                  <a:gd name="connsiteY2" fmla="*/ 205773 h 595245"/>
                  <a:gd name="connsiteX3" fmla="*/ 2210768 w 2251590"/>
                  <a:gd name="connsiteY3" fmla="*/ 457470 h 595245"/>
                  <a:gd name="connsiteX4" fmla="*/ 57857 w 2251590"/>
                  <a:gd name="connsiteY4" fmla="*/ 589610 h 595245"/>
                  <a:gd name="connsiteX5" fmla="*/ 568619 w 2251590"/>
                  <a:gd name="connsiteY5" fmla="*/ 275942 h 595245"/>
                  <a:gd name="connsiteX0" fmla="*/ 568619 w 2242587"/>
                  <a:gd name="connsiteY0" fmla="*/ 318504 h 637807"/>
                  <a:gd name="connsiteX1" fmla="*/ 46664 w 2242587"/>
                  <a:gd name="connsiteY1" fmla="*/ 43248 h 637807"/>
                  <a:gd name="connsiteX2" fmla="*/ 1605365 w 2242587"/>
                  <a:gd name="connsiteY2" fmla="*/ 21347 h 637807"/>
                  <a:gd name="connsiteX3" fmla="*/ 1362578 w 2242587"/>
                  <a:gd name="connsiteY3" fmla="*/ 248335 h 637807"/>
                  <a:gd name="connsiteX4" fmla="*/ 2210768 w 2242587"/>
                  <a:gd name="connsiteY4" fmla="*/ 500032 h 637807"/>
                  <a:gd name="connsiteX5" fmla="*/ 57857 w 2242587"/>
                  <a:gd name="connsiteY5" fmla="*/ 632172 h 637807"/>
                  <a:gd name="connsiteX6" fmla="*/ 568619 w 2242587"/>
                  <a:gd name="connsiteY6" fmla="*/ 318504 h 637807"/>
                  <a:gd name="connsiteX0" fmla="*/ 568619 w 2292867"/>
                  <a:gd name="connsiteY0" fmla="*/ 318504 h 638251"/>
                  <a:gd name="connsiteX1" fmla="*/ 46664 w 2292867"/>
                  <a:gd name="connsiteY1" fmla="*/ 43248 h 638251"/>
                  <a:gd name="connsiteX2" fmla="*/ 1605365 w 2292867"/>
                  <a:gd name="connsiteY2" fmla="*/ 21347 h 638251"/>
                  <a:gd name="connsiteX3" fmla="*/ 1821597 w 2292867"/>
                  <a:gd name="connsiteY3" fmla="*/ 190197 h 638251"/>
                  <a:gd name="connsiteX4" fmla="*/ 2210768 w 2292867"/>
                  <a:gd name="connsiteY4" fmla="*/ 500032 h 638251"/>
                  <a:gd name="connsiteX5" fmla="*/ 57857 w 2292867"/>
                  <a:gd name="connsiteY5" fmla="*/ 632172 h 638251"/>
                  <a:gd name="connsiteX6" fmla="*/ 568619 w 2292867"/>
                  <a:gd name="connsiteY6" fmla="*/ 318504 h 638251"/>
                  <a:gd name="connsiteX0" fmla="*/ 22304 w 2521336"/>
                  <a:gd name="connsiteY0" fmla="*/ 308851 h 638270"/>
                  <a:gd name="connsiteX1" fmla="*/ 275133 w 2521336"/>
                  <a:gd name="connsiteY1" fmla="*/ 42792 h 638270"/>
                  <a:gd name="connsiteX2" fmla="*/ 1833834 w 2521336"/>
                  <a:gd name="connsiteY2" fmla="*/ 20891 h 638270"/>
                  <a:gd name="connsiteX3" fmla="*/ 2050066 w 2521336"/>
                  <a:gd name="connsiteY3" fmla="*/ 189741 h 638270"/>
                  <a:gd name="connsiteX4" fmla="*/ 2439237 w 2521336"/>
                  <a:gd name="connsiteY4" fmla="*/ 499576 h 638270"/>
                  <a:gd name="connsiteX5" fmla="*/ 286326 w 2521336"/>
                  <a:gd name="connsiteY5" fmla="*/ 631716 h 638270"/>
                  <a:gd name="connsiteX6" fmla="*/ 22304 w 2521336"/>
                  <a:gd name="connsiteY6" fmla="*/ 308851 h 638270"/>
                  <a:gd name="connsiteX0" fmla="*/ 81931 w 2588056"/>
                  <a:gd name="connsiteY0" fmla="*/ 308850 h 678412"/>
                  <a:gd name="connsiteX1" fmla="*/ 334760 w 2588056"/>
                  <a:gd name="connsiteY1" fmla="*/ 42791 h 678412"/>
                  <a:gd name="connsiteX2" fmla="*/ 1893461 w 2588056"/>
                  <a:gd name="connsiteY2" fmla="*/ 20890 h 678412"/>
                  <a:gd name="connsiteX3" fmla="*/ 2109693 w 2588056"/>
                  <a:gd name="connsiteY3" fmla="*/ 189740 h 678412"/>
                  <a:gd name="connsiteX4" fmla="*/ 2498864 w 2588056"/>
                  <a:gd name="connsiteY4" fmla="*/ 499575 h 678412"/>
                  <a:gd name="connsiteX5" fmla="*/ 235289 w 2588056"/>
                  <a:gd name="connsiteY5" fmla="*/ 673345 h 678412"/>
                  <a:gd name="connsiteX6" fmla="*/ 81931 w 2588056"/>
                  <a:gd name="connsiteY6" fmla="*/ 308850 h 678412"/>
                  <a:gd name="connsiteX0" fmla="*/ 3263 w 2826043"/>
                  <a:gd name="connsiteY0" fmla="*/ 180305 h 679163"/>
                  <a:gd name="connsiteX1" fmla="*/ 572747 w 2826043"/>
                  <a:gd name="connsiteY1" fmla="*/ 37521 h 679163"/>
                  <a:gd name="connsiteX2" fmla="*/ 2131448 w 2826043"/>
                  <a:gd name="connsiteY2" fmla="*/ 15620 h 679163"/>
                  <a:gd name="connsiteX3" fmla="*/ 2347680 w 2826043"/>
                  <a:gd name="connsiteY3" fmla="*/ 184470 h 679163"/>
                  <a:gd name="connsiteX4" fmla="*/ 2736851 w 2826043"/>
                  <a:gd name="connsiteY4" fmla="*/ 494305 h 679163"/>
                  <a:gd name="connsiteX5" fmla="*/ 473276 w 2826043"/>
                  <a:gd name="connsiteY5" fmla="*/ 668075 h 679163"/>
                  <a:gd name="connsiteX6" fmla="*/ 3263 w 2826043"/>
                  <a:gd name="connsiteY6" fmla="*/ 180305 h 679163"/>
                  <a:gd name="connsiteX0" fmla="*/ 51574 w 2874354"/>
                  <a:gd name="connsiteY0" fmla="*/ 180305 h 679163"/>
                  <a:gd name="connsiteX1" fmla="*/ 621058 w 2874354"/>
                  <a:gd name="connsiteY1" fmla="*/ 37521 h 679163"/>
                  <a:gd name="connsiteX2" fmla="*/ 2179759 w 2874354"/>
                  <a:gd name="connsiteY2" fmla="*/ 15620 h 679163"/>
                  <a:gd name="connsiteX3" fmla="*/ 2395991 w 2874354"/>
                  <a:gd name="connsiteY3" fmla="*/ 184470 h 679163"/>
                  <a:gd name="connsiteX4" fmla="*/ 2785162 w 2874354"/>
                  <a:gd name="connsiteY4" fmla="*/ 494305 h 679163"/>
                  <a:gd name="connsiteX5" fmla="*/ 521587 w 2874354"/>
                  <a:gd name="connsiteY5" fmla="*/ 668075 h 679163"/>
                  <a:gd name="connsiteX6" fmla="*/ 51574 w 2874354"/>
                  <a:gd name="connsiteY6" fmla="*/ 180305 h 679163"/>
                  <a:gd name="connsiteX0" fmla="*/ 7475 w 2830255"/>
                  <a:gd name="connsiteY0" fmla="*/ 180305 h 679163"/>
                  <a:gd name="connsiteX1" fmla="*/ 576959 w 2830255"/>
                  <a:gd name="connsiteY1" fmla="*/ 37521 h 679163"/>
                  <a:gd name="connsiteX2" fmla="*/ 2135660 w 2830255"/>
                  <a:gd name="connsiteY2" fmla="*/ 15620 h 679163"/>
                  <a:gd name="connsiteX3" fmla="*/ 2351892 w 2830255"/>
                  <a:gd name="connsiteY3" fmla="*/ 184470 h 679163"/>
                  <a:gd name="connsiteX4" fmla="*/ 2741063 w 2830255"/>
                  <a:gd name="connsiteY4" fmla="*/ 494305 h 679163"/>
                  <a:gd name="connsiteX5" fmla="*/ 477488 w 2830255"/>
                  <a:gd name="connsiteY5" fmla="*/ 668075 h 679163"/>
                  <a:gd name="connsiteX6" fmla="*/ 7475 w 2830255"/>
                  <a:gd name="connsiteY6" fmla="*/ 180305 h 679163"/>
                  <a:gd name="connsiteX0" fmla="*/ 9413 w 2749654"/>
                  <a:gd name="connsiteY0" fmla="*/ 175437 h 679247"/>
                  <a:gd name="connsiteX1" fmla="*/ 496358 w 2749654"/>
                  <a:gd name="connsiteY1" fmla="*/ 37353 h 679247"/>
                  <a:gd name="connsiteX2" fmla="*/ 2055059 w 2749654"/>
                  <a:gd name="connsiteY2" fmla="*/ 15452 h 679247"/>
                  <a:gd name="connsiteX3" fmla="*/ 2271291 w 2749654"/>
                  <a:gd name="connsiteY3" fmla="*/ 184302 h 679247"/>
                  <a:gd name="connsiteX4" fmla="*/ 2660462 w 2749654"/>
                  <a:gd name="connsiteY4" fmla="*/ 494137 h 679247"/>
                  <a:gd name="connsiteX5" fmla="*/ 396887 w 2749654"/>
                  <a:gd name="connsiteY5" fmla="*/ 667907 h 679247"/>
                  <a:gd name="connsiteX6" fmla="*/ 9413 w 2749654"/>
                  <a:gd name="connsiteY6" fmla="*/ 175437 h 679247"/>
                  <a:gd name="connsiteX0" fmla="*/ 35307 w 2585206"/>
                  <a:gd name="connsiteY0" fmla="*/ 188607 h 679027"/>
                  <a:gd name="connsiteX1" fmla="*/ 331910 w 2585206"/>
                  <a:gd name="connsiteY1" fmla="*/ 37811 h 679027"/>
                  <a:gd name="connsiteX2" fmla="*/ 1890611 w 2585206"/>
                  <a:gd name="connsiteY2" fmla="*/ 15910 h 679027"/>
                  <a:gd name="connsiteX3" fmla="*/ 2106843 w 2585206"/>
                  <a:gd name="connsiteY3" fmla="*/ 184760 h 679027"/>
                  <a:gd name="connsiteX4" fmla="*/ 2496014 w 2585206"/>
                  <a:gd name="connsiteY4" fmla="*/ 494595 h 679027"/>
                  <a:gd name="connsiteX5" fmla="*/ 232439 w 2585206"/>
                  <a:gd name="connsiteY5" fmla="*/ 668365 h 679027"/>
                  <a:gd name="connsiteX6" fmla="*/ 35307 w 2585206"/>
                  <a:gd name="connsiteY6" fmla="*/ 188607 h 679027"/>
                  <a:gd name="connsiteX0" fmla="*/ 35307 w 2585206"/>
                  <a:gd name="connsiteY0" fmla="*/ 188607 h 679027"/>
                  <a:gd name="connsiteX1" fmla="*/ 331910 w 2585206"/>
                  <a:gd name="connsiteY1" fmla="*/ 37811 h 679027"/>
                  <a:gd name="connsiteX2" fmla="*/ 1890611 w 2585206"/>
                  <a:gd name="connsiteY2" fmla="*/ 15910 h 679027"/>
                  <a:gd name="connsiteX3" fmla="*/ 2106843 w 2585206"/>
                  <a:gd name="connsiteY3" fmla="*/ 184760 h 679027"/>
                  <a:gd name="connsiteX4" fmla="*/ 2496014 w 2585206"/>
                  <a:gd name="connsiteY4" fmla="*/ 494595 h 679027"/>
                  <a:gd name="connsiteX5" fmla="*/ 232439 w 2585206"/>
                  <a:gd name="connsiteY5" fmla="*/ 668365 h 679027"/>
                  <a:gd name="connsiteX6" fmla="*/ 35307 w 2585206"/>
                  <a:gd name="connsiteY6" fmla="*/ 188607 h 679027"/>
                  <a:gd name="connsiteX0" fmla="*/ 21072 w 2570971"/>
                  <a:gd name="connsiteY0" fmla="*/ 188607 h 679027"/>
                  <a:gd name="connsiteX1" fmla="*/ 317675 w 2570971"/>
                  <a:gd name="connsiteY1" fmla="*/ 37811 h 679027"/>
                  <a:gd name="connsiteX2" fmla="*/ 1876376 w 2570971"/>
                  <a:gd name="connsiteY2" fmla="*/ 15910 h 679027"/>
                  <a:gd name="connsiteX3" fmla="*/ 2092608 w 2570971"/>
                  <a:gd name="connsiteY3" fmla="*/ 184760 h 679027"/>
                  <a:gd name="connsiteX4" fmla="*/ 2481779 w 2570971"/>
                  <a:gd name="connsiteY4" fmla="*/ 494595 h 679027"/>
                  <a:gd name="connsiteX5" fmla="*/ 218204 w 2570971"/>
                  <a:gd name="connsiteY5" fmla="*/ 668365 h 679027"/>
                  <a:gd name="connsiteX6" fmla="*/ 21072 w 2570971"/>
                  <a:gd name="connsiteY6" fmla="*/ 188607 h 679027"/>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1 w 2752529"/>
                  <a:gd name="connsiteY0" fmla="*/ 180228 h 679164"/>
                  <a:gd name="connsiteX1" fmla="*/ 499233 w 2752529"/>
                  <a:gd name="connsiteY1" fmla="*/ 37518 h 679164"/>
                  <a:gd name="connsiteX2" fmla="*/ 2057934 w 2752529"/>
                  <a:gd name="connsiteY2" fmla="*/ 15617 h 679164"/>
                  <a:gd name="connsiteX3" fmla="*/ 2274166 w 2752529"/>
                  <a:gd name="connsiteY3" fmla="*/ 184467 h 679164"/>
                  <a:gd name="connsiteX4" fmla="*/ 2663337 w 2752529"/>
                  <a:gd name="connsiteY4" fmla="*/ 494302 h 679164"/>
                  <a:gd name="connsiteX5" fmla="*/ 399762 w 2752529"/>
                  <a:gd name="connsiteY5" fmla="*/ 668072 h 679164"/>
                  <a:gd name="connsiteX6" fmla="*/ -1 w 2752529"/>
                  <a:gd name="connsiteY6" fmla="*/ 180228 h 679164"/>
                  <a:gd name="connsiteX0" fmla="*/ -1 w 2752529"/>
                  <a:gd name="connsiteY0" fmla="*/ 176188 h 675124"/>
                  <a:gd name="connsiteX1" fmla="*/ 611244 w 2752529"/>
                  <a:gd name="connsiteY1" fmla="*/ 54576 h 675124"/>
                  <a:gd name="connsiteX2" fmla="*/ 2057934 w 2752529"/>
                  <a:gd name="connsiteY2" fmla="*/ 11577 h 675124"/>
                  <a:gd name="connsiteX3" fmla="*/ 2274166 w 2752529"/>
                  <a:gd name="connsiteY3" fmla="*/ 180427 h 675124"/>
                  <a:gd name="connsiteX4" fmla="*/ 2663337 w 2752529"/>
                  <a:gd name="connsiteY4" fmla="*/ 490262 h 675124"/>
                  <a:gd name="connsiteX5" fmla="*/ 399762 w 2752529"/>
                  <a:gd name="connsiteY5" fmla="*/ 664032 h 675124"/>
                  <a:gd name="connsiteX6" fmla="*/ -1 w 2752529"/>
                  <a:gd name="connsiteY6" fmla="*/ 176188 h 675124"/>
                  <a:gd name="connsiteX0" fmla="*/ -1 w 2752529"/>
                  <a:gd name="connsiteY0" fmla="*/ 179930 h 678866"/>
                  <a:gd name="connsiteX1" fmla="*/ 1098361 w 2752529"/>
                  <a:gd name="connsiteY1" fmla="*/ 38425 h 678866"/>
                  <a:gd name="connsiteX2" fmla="*/ 2057934 w 2752529"/>
                  <a:gd name="connsiteY2" fmla="*/ 15319 h 678866"/>
                  <a:gd name="connsiteX3" fmla="*/ 2274166 w 2752529"/>
                  <a:gd name="connsiteY3" fmla="*/ 184169 h 678866"/>
                  <a:gd name="connsiteX4" fmla="*/ 2663337 w 2752529"/>
                  <a:gd name="connsiteY4" fmla="*/ 494004 h 678866"/>
                  <a:gd name="connsiteX5" fmla="*/ 399762 w 2752529"/>
                  <a:gd name="connsiteY5" fmla="*/ 667774 h 678866"/>
                  <a:gd name="connsiteX6" fmla="*/ -1 w 2752529"/>
                  <a:gd name="connsiteY6" fmla="*/ 179930 h 678866"/>
                  <a:gd name="connsiteX0" fmla="*/ -1 w 2649109"/>
                  <a:gd name="connsiteY0" fmla="*/ 179931 h 681624"/>
                  <a:gd name="connsiteX1" fmla="*/ 1098361 w 2649109"/>
                  <a:gd name="connsiteY1" fmla="*/ 38426 h 681624"/>
                  <a:gd name="connsiteX2" fmla="*/ 2057934 w 2649109"/>
                  <a:gd name="connsiteY2" fmla="*/ 15320 h 681624"/>
                  <a:gd name="connsiteX3" fmla="*/ 2274166 w 2649109"/>
                  <a:gd name="connsiteY3" fmla="*/ 184170 h 681624"/>
                  <a:gd name="connsiteX4" fmla="*/ 2548125 w 2649109"/>
                  <a:gd name="connsiteY4" fmla="*/ 516267 h 681624"/>
                  <a:gd name="connsiteX5" fmla="*/ 399762 w 2649109"/>
                  <a:gd name="connsiteY5" fmla="*/ 667775 h 681624"/>
                  <a:gd name="connsiteX6" fmla="*/ -1 w 2649109"/>
                  <a:gd name="connsiteY6" fmla="*/ 179931 h 681624"/>
                  <a:gd name="connsiteX0" fmla="*/ -1 w 2625485"/>
                  <a:gd name="connsiteY0" fmla="*/ 179931 h 683254"/>
                  <a:gd name="connsiteX1" fmla="*/ 1098361 w 2625485"/>
                  <a:gd name="connsiteY1" fmla="*/ 38426 h 683254"/>
                  <a:gd name="connsiteX2" fmla="*/ 2057934 w 2625485"/>
                  <a:gd name="connsiteY2" fmla="*/ 15320 h 683254"/>
                  <a:gd name="connsiteX3" fmla="*/ 2274166 w 2625485"/>
                  <a:gd name="connsiteY3" fmla="*/ 184170 h 683254"/>
                  <a:gd name="connsiteX4" fmla="*/ 2548125 w 2625485"/>
                  <a:gd name="connsiteY4" fmla="*/ 516267 h 683254"/>
                  <a:gd name="connsiteX5" fmla="*/ 399762 w 2625485"/>
                  <a:gd name="connsiteY5" fmla="*/ 667775 h 683254"/>
                  <a:gd name="connsiteX6" fmla="*/ -1 w 2625485"/>
                  <a:gd name="connsiteY6" fmla="*/ 179931 h 683254"/>
                  <a:gd name="connsiteX0" fmla="*/ -1 w 2677901"/>
                  <a:gd name="connsiteY0" fmla="*/ 179931 h 683990"/>
                  <a:gd name="connsiteX1" fmla="*/ 1098361 w 2677901"/>
                  <a:gd name="connsiteY1" fmla="*/ 38426 h 683990"/>
                  <a:gd name="connsiteX2" fmla="*/ 2057934 w 2677901"/>
                  <a:gd name="connsiteY2" fmla="*/ 15320 h 683990"/>
                  <a:gd name="connsiteX3" fmla="*/ 2274166 w 2677901"/>
                  <a:gd name="connsiteY3" fmla="*/ 184170 h 683990"/>
                  <a:gd name="connsiteX4" fmla="*/ 2606067 w 2677901"/>
                  <a:gd name="connsiteY4" fmla="*/ 520817 h 683990"/>
                  <a:gd name="connsiteX5" fmla="*/ 399762 w 2677901"/>
                  <a:gd name="connsiteY5" fmla="*/ 667775 h 683990"/>
                  <a:gd name="connsiteX6" fmla="*/ -1 w 2677901"/>
                  <a:gd name="connsiteY6" fmla="*/ 179931 h 683990"/>
                  <a:gd name="connsiteX0" fmla="*/ -1 w 2677901"/>
                  <a:gd name="connsiteY0" fmla="*/ 179931 h 683990"/>
                  <a:gd name="connsiteX1" fmla="*/ 1098361 w 2677901"/>
                  <a:gd name="connsiteY1" fmla="*/ 38426 h 683990"/>
                  <a:gd name="connsiteX2" fmla="*/ 2057934 w 2677901"/>
                  <a:gd name="connsiteY2" fmla="*/ 15320 h 683990"/>
                  <a:gd name="connsiteX3" fmla="*/ 2274166 w 2677901"/>
                  <a:gd name="connsiteY3" fmla="*/ 184170 h 683990"/>
                  <a:gd name="connsiteX4" fmla="*/ 2606067 w 2677901"/>
                  <a:gd name="connsiteY4" fmla="*/ 520817 h 683990"/>
                  <a:gd name="connsiteX5" fmla="*/ 399762 w 2677901"/>
                  <a:gd name="connsiteY5" fmla="*/ 667775 h 683990"/>
                  <a:gd name="connsiteX6" fmla="*/ -1 w 2677901"/>
                  <a:gd name="connsiteY6" fmla="*/ 179931 h 683990"/>
                  <a:gd name="connsiteX0" fmla="*/ -1 w 2677901"/>
                  <a:gd name="connsiteY0" fmla="*/ 203168 h 707227"/>
                  <a:gd name="connsiteX1" fmla="*/ 1098361 w 2677901"/>
                  <a:gd name="connsiteY1" fmla="*/ 61663 h 707227"/>
                  <a:gd name="connsiteX2" fmla="*/ 2057934 w 2677901"/>
                  <a:gd name="connsiteY2" fmla="*/ 38557 h 707227"/>
                  <a:gd name="connsiteX3" fmla="*/ 2274166 w 2677901"/>
                  <a:gd name="connsiteY3" fmla="*/ 207407 h 707227"/>
                  <a:gd name="connsiteX4" fmla="*/ 2606067 w 2677901"/>
                  <a:gd name="connsiteY4" fmla="*/ 544054 h 707227"/>
                  <a:gd name="connsiteX5" fmla="*/ 399762 w 2677901"/>
                  <a:gd name="connsiteY5" fmla="*/ 691012 h 707227"/>
                  <a:gd name="connsiteX6" fmla="*/ -1 w 2677901"/>
                  <a:gd name="connsiteY6" fmla="*/ 203168 h 707227"/>
                  <a:gd name="connsiteX0" fmla="*/ -1 w 2677772"/>
                  <a:gd name="connsiteY0" fmla="*/ 209765 h 713824"/>
                  <a:gd name="connsiteX1" fmla="*/ 1098361 w 2677772"/>
                  <a:gd name="connsiteY1" fmla="*/ 68260 h 713824"/>
                  <a:gd name="connsiteX2" fmla="*/ 2066019 w 2677772"/>
                  <a:gd name="connsiteY2" fmla="*/ 36844 h 713824"/>
                  <a:gd name="connsiteX3" fmla="*/ 2274166 w 2677772"/>
                  <a:gd name="connsiteY3" fmla="*/ 214004 h 713824"/>
                  <a:gd name="connsiteX4" fmla="*/ 2606067 w 2677772"/>
                  <a:gd name="connsiteY4" fmla="*/ 550651 h 713824"/>
                  <a:gd name="connsiteX5" fmla="*/ 399762 w 2677772"/>
                  <a:gd name="connsiteY5" fmla="*/ 697609 h 713824"/>
                  <a:gd name="connsiteX6" fmla="*/ -1 w 2677772"/>
                  <a:gd name="connsiteY6" fmla="*/ 209765 h 713824"/>
                  <a:gd name="connsiteX0" fmla="*/ -1 w 2677772"/>
                  <a:gd name="connsiteY0" fmla="*/ 209765 h 713824"/>
                  <a:gd name="connsiteX1" fmla="*/ 1098361 w 2677772"/>
                  <a:gd name="connsiteY1" fmla="*/ 68260 h 713824"/>
                  <a:gd name="connsiteX2" fmla="*/ 2066019 w 2677772"/>
                  <a:gd name="connsiteY2" fmla="*/ 36844 h 713824"/>
                  <a:gd name="connsiteX3" fmla="*/ 2274166 w 2677772"/>
                  <a:gd name="connsiteY3" fmla="*/ 214004 h 713824"/>
                  <a:gd name="connsiteX4" fmla="*/ 2606067 w 2677772"/>
                  <a:gd name="connsiteY4" fmla="*/ 550651 h 713824"/>
                  <a:gd name="connsiteX5" fmla="*/ 399762 w 2677772"/>
                  <a:gd name="connsiteY5" fmla="*/ 697609 h 713824"/>
                  <a:gd name="connsiteX6" fmla="*/ -1 w 2677772"/>
                  <a:gd name="connsiteY6" fmla="*/ 209765 h 713824"/>
                  <a:gd name="connsiteX0" fmla="*/ -1 w 2718534"/>
                  <a:gd name="connsiteY0" fmla="*/ 236517 h 713069"/>
                  <a:gd name="connsiteX1" fmla="*/ 1139123 w 2718534"/>
                  <a:gd name="connsiteY1" fmla="*/ 69139 h 713069"/>
                  <a:gd name="connsiteX2" fmla="*/ 2106781 w 2718534"/>
                  <a:gd name="connsiteY2" fmla="*/ 37723 h 713069"/>
                  <a:gd name="connsiteX3" fmla="*/ 2314928 w 2718534"/>
                  <a:gd name="connsiteY3" fmla="*/ 214883 h 713069"/>
                  <a:gd name="connsiteX4" fmla="*/ 2646829 w 2718534"/>
                  <a:gd name="connsiteY4" fmla="*/ 551530 h 713069"/>
                  <a:gd name="connsiteX5" fmla="*/ 440524 w 2718534"/>
                  <a:gd name="connsiteY5" fmla="*/ 698488 h 713069"/>
                  <a:gd name="connsiteX6" fmla="*/ -1 w 2718534"/>
                  <a:gd name="connsiteY6" fmla="*/ 236517 h 713069"/>
                  <a:gd name="connsiteX0" fmla="*/ -1 w 2718534"/>
                  <a:gd name="connsiteY0" fmla="*/ 236517 h 713069"/>
                  <a:gd name="connsiteX1" fmla="*/ 1139123 w 2718534"/>
                  <a:gd name="connsiteY1" fmla="*/ 69139 h 713069"/>
                  <a:gd name="connsiteX2" fmla="*/ 2106781 w 2718534"/>
                  <a:gd name="connsiteY2" fmla="*/ 37723 h 713069"/>
                  <a:gd name="connsiteX3" fmla="*/ 2314928 w 2718534"/>
                  <a:gd name="connsiteY3" fmla="*/ 214883 h 713069"/>
                  <a:gd name="connsiteX4" fmla="*/ 2646829 w 2718534"/>
                  <a:gd name="connsiteY4" fmla="*/ 551530 h 713069"/>
                  <a:gd name="connsiteX5" fmla="*/ 440524 w 2718534"/>
                  <a:gd name="connsiteY5" fmla="*/ 698488 h 713069"/>
                  <a:gd name="connsiteX6" fmla="*/ -1 w 2718534"/>
                  <a:gd name="connsiteY6" fmla="*/ 236517 h 713069"/>
                  <a:gd name="connsiteX0" fmla="*/ -1 w 2680230"/>
                  <a:gd name="connsiteY0" fmla="*/ 236517 h 736911"/>
                  <a:gd name="connsiteX1" fmla="*/ 1139123 w 2680230"/>
                  <a:gd name="connsiteY1" fmla="*/ 69139 h 736911"/>
                  <a:gd name="connsiteX2" fmla="*/ 2106781 w 2680230"/>
                  <a:gd name="connsiteY2" fmla="*/ 37723 h 736911"/>
                  <a:gd name="connsiteX3" fmla="*/ 2314928 w 2680230"/>
                  <a:gd name="connsiteY3" fmla="*/ 214883 h 736911"/>
                  <a:gd name="connsiteX4" fmla="*/ 2646829 w 2680230"/>
                  <a:gd name="connsiteY4" fmla="*/ 551530 h 736911"/>
                  <a:gd name="connsiteX5" fmla="*/ 1422897 w 2680230"/>
                  <a:gd name="connsiteY5" fmla="*/ 693687 h 736911"/>
                  <a:gd name="connsiteX6" fmla="*/ 440524 w 2680230"/>
                  <a:gd name="connsiteY6" fmla="*/ 698488 h 736911"/>
                  <a:gd name="connsiteX7" fmla="*/ -1 w 2680230"/>
                  <a:gd name="connsiteY7" fmla="*/ 236517 h 736911"/>
                  <a:gd name="connsiteX0" fmla="*/ -1 w 2681405"/>
                  <a:gd name="connsiteY0" fmla="*/ 236517 h 730450"/>
                  <a:gd name="connsiteX1" fmla="*/ 1139123 w 2681405"/>
                  <a:gd name="connsiteY1" fmla="*/ 69139 h 730450"/>
                  <a:gd name="connsiteX2" fmla="*/ 2106781 w 2681405"/>
                  <a:gd name="connsiteY2" fmla="*/ 37723 h 730450"/>
                  <a:gd name="connsiteX3" fmla="*/ 2314928 w 2681405"/>
                  <a:gd name="connsiteY3" fmla="*/ 214883 h 730450"/>
                  <a:gd name="connsiteX4" fmla="*/ 2646829 w 2681405"/>
                  <a:gd name="connsiteY4" fmla="*/ 551530 h 730450"/>
                  <a:gd name="connsiteX5" fmla="*/ 1401843 w 2681405"/>
                  <a:gd name="connsiteY5" fmla="*/ 675260 h 730450"/>
                  <a:gd name="connsiteX6" fmla="*/ 440524 w 2681405"/>
                  <a:gd name="connsiteY6" fmla="*/ 698488 h 730450"/>
                  <a:gd name="connsiteX7" fmla="*/ -1 w 2681405"/>
                  <a:gd name="connsiteY7" fmla="*/ 236517 h 730450"/>
                  <a:gd name="connsiteX0" fmla="*/ -1 w 2682156"/>
                  <a:gd name="connsiteY0" fmla="*/ 236517 h 719682"/>
                  <a:gd name="connsiteX1" fmla="*/ 1139123 w 2682156"/>
                  <a:gd name="connsiteY1" fmla="*/ 69139 h 719682"/>
                  <a:gd name="connsiteX2" fmla="*/ 2106781 w 2682156"/>
                  <a:gd name="connsiteY2" fmla="*/ 37723 h 719682"/>
                  <a:gd name="connsiteX3" fmla="*/ 2314928 w 2682156"/>
                  <a:gd name="connsiteY3" fmla="*/ 214883 h 719682"/>
                  <a:gd name="connsiteX4" fmla="*/ 2646829 w 2682156"/>
                  <a:gd name="connsiteY4" fmla="*/ 551530 h 719682"/>
                  <a:gd name="connsiteX5" fmla="*/ 1388535 w 2682156"/>
                  <a:gd name="connsiteY5" fmla="*/ 632840 h 719682"/>
                  <a:gd name="connsiteX6" fmla="*/ 440524 w 2682156"/>
                  <a:gd name="connsiteY6" fmla="*/ 698488 h 719682"/>
                  <a:gd name="connsiteX7" fmla="*/ -1 w 2682156"/>
                  <a:gd name="connsiteY7" fmla="*/ 236517 h 719682"/>
                  <a:gd name="connsiteX0" fmla="*/ -1 w 2682156"/>
                  <a:gd name="connsiteY0" fmla="*/ 236517 h 736992"/>
                  <a:gd name="connsiteX1" fmla="*/ 1139123 w 2682156"/>
                  <a:gd name="connsiteY1" fmla="*/ 69139 h 736992"/>
                  <a:gd name="connsiteX2" fmla="*/ 2106781 w 2682156"/>
                  <a:gd name="connsiteY2" fmla="*/ 37723 h 736992"/>
                  <a:gd name="connsiteX3" fmla="*/ 2314928 w 2682156"/>
                  <a:gd name="connsiteY3" fmla="*/ 214883 h 736992"/>
                  <a:gd name="connsiteX4" fmla="*/ 2646829 w 2682156"/>
                  <a:gd name="connsiteY4" fmla="*/ 551530 h 736992"/>
                  <a:gd name="connsiteX5" fmla="*/ 1388535 w 2682156"/>
                  <a:gd name="connsiteY5" fmla="*/ 632840 h 736992"/>
                  <a:gd name="connsiteX6" fmla="*/ 440524 w 2682156"/>
                  <a:gd name="connsiteY6" fmla="*/ 698488 h 736992"/>
                  <a:gd name="connsiteX7" fmla="*/ -1 w 2682156"/>
                  <a:gd name="connsiteY7" fmla="*/ 236517 h 736992"/>
                  <a:gd name="connsiteX0" fmla="*/ -1 w 4035448"/>
                  <a:gd name="connsiteY0" fmla="*/ 236517 h 736992"/>
                  <a:gd name="connsiteX1" fmla="*/ 1139123 w 4035448"/>
                  <a:gd name="connsiteY1" fmla="*/ 69139 h 736992"/>
                  <a:gd name="connsiteX2" fmla="*/ 2106781 w 4035448"/>
                  <a:gd name="connsiteY2" fmla="*/ 37723 h 736992"/>
                  <a:gd name="connsiteX3" fmla="*/ 4029926 w 4035448"/>
                  <a:gd name="connsiteY3" fmla="*/ 105122 h 736992"/>
                  <a:gd name="connsiteX4" fmla="*/ 2646829 w 4035448"/>
                  <a:gd name="connsiteY4" fmla="*/ 551530 h 736992"/>
                  <a:gd name="connsiteX5" fmla="*/ 1388535 w 4035448"/>
                  <a:gd name="connsiteY5" fmla="*/ 632840 h 736992"/>
                  <a:gd name="connsiteX6" fmla="*/ 440524 w 4035448"/>
                  <a:gd name="connsiteY6" fmla="*/ 698488 h 736992"/>
                  <a:gd name="connsiteX7" fmla="*/ -1 w 4035448"/>
                  <a:gd name="connsiteY7" fmla="*/ 236517 h 736992"/>
                  <a:gd name="connsiteX0" fmla="*/ -1 w 4040459"/>
                  <a:gd name="connsiteY0" fmla="*/ 236517 h 736992"/>
                  <a:gd name="connsiteX1" fmla="*/ 1139123 w 4040459"/>
                  <a:gd name="connsiteY1" fmla="*/ 69139 h 736992"/>
                  <a:gd name="connsiteX2" fmla="*/ 2106781 w 4040459"/>
                  <a:gd name="connsiteY2" fmla="*/ 37723 h 736992"/>
                  <a:gd name="connsiteX3" fmla="*/ 4029926 w 4040459"/>
                  <a:gd name="connsiteY3" fmla="*/ 105122 h 736992"/>
                  <a:gd name="connsiteX4" fmla="*/ 2812011 w 4040459"/>
                  <a:gd name="connsiteY4" fmla="*/ 246027 h 736992"/>
                  <a:gd name="connsiteX5" fmla="*/ 1388535 w 4040459"/>
                  <a:gd name="connsiteY5" fmla="*/ 632840 h 736992"/>
                  <a:gd name="connsiteX6" fmla="*/ 440524 w 4040459"/>
                  <a:gd name="connsiteY6" fmla="*/ 698488 h 736992"/>
                  <a:gd name="connsiteX7" fmla="*/ -1 w 4040459"/>
                  <a:gd name="connsiteY7" fmla="*/ 236517 h 736992"/>
                  <a:gd name="connsiteX0" fmla="*/ -1 w 4076637"/>
                  <a:gd name="connsiteY0" fmla="*/ 236517 h 736992"/>
                  <a:gd name="connsiteX1" fmla="*/ 1139123 w 4076637"/>
                  <a:gd name="connsiteY1" fmla="*/ 69139 h 736992"/>
                  <a:gd name="connsiteX2" fmla="*/ 2106781 w 4076637"/>
                  <a:gd name="connsiteY2" fmla="*/ 37723 h 736992"/>
                  <a:gd name="connsiteX3" fmla="*/ 4029926 w 4076637"/>
                  <a:gd name="connsiteY3" fmla="*/ 105122 h 736992"/>
                  <a:gd name="connsiteX4" fmla="*/ 3308299 w 4076637"/>
                  <a:gd name="connsiteY4" fmla="*/ 254017 h 736992"/>
                  <a:gd name="connsiteX5" fmla="*/ 1388535 w 4076637"/>
                  <a:gd name="connsiteY5" fmla="*/ 632840 h 736992"/>
                  <a:gd name="connsiteX6" fmla="*/ 440524 w 4076637"/>
                  <a:gd name="connsiteY6" fmla="*/ 698488 h 736992"/>
                  <a:gd name="connsiteX7" fmla="*/ -1 w 4076637"/>
                  <a:gd name="connsiteY7" fmla="*/ 236517 h 736992"/>
                  <a:gd name="connsiteX0" fmla="*/ -1 w 4030955"/>
                  <a:gd name="connsiteY0" fmla="*/ 205877 h 706352"/>
                  <a:gd name="connsiteX1" fmla="*/ 1139123 w 4030955"/>
                  <a:gd name="connsiteY1" fmla="*/ 38499 h 706352"/>
                  <a:gd name="connsiteX2" fmla="*/ 3182608 w 4030955"/>
                  <a:gd name="connsiteY2" fmla="*/ 48534 h 706352"/>
                  <a:gd name="connsiteX3" fmla="*/ 4029926 w 4030955"/>
                  <a:gd name="connsiteY3" fmla="*/ 74482 h 706352"/>
                  <a:gd name="connsiteX4" fmla="*/ 3308299 w 4030955"/>
                  <a:gd name="connsiteY4" fmla="*/ 223377 h 706352"/>
                  <a:gd name="connsiteX5" fmla="*/ 1388535 w 4030955"/>
                  <a:gd name="connsiteY5" fmla="*/ 602200 h 706352"/>
                  <a:gd name="connsiteX6" fmla="*/ 440524 w 4030955"/>
                  <a:gd name="connsiteY6" fmla="*/ 667848 h 706352"/>
                  <a:gd name="connsiteX7" fmla="*/ -1 w 4030955"/>
                  <a:gd name="connsiteY7" fmla="*/ 205877 h 706352"/>
                  <a:gd name="connsiteX0" fmla="*/ -1 w 4030955"/>
                  <a:gd name="connsiteY0" fmla="*/ 205877 h 706352"/>
                  <a:gd name="connsiteX1" fmla="*/ 1139123 w 4030955"/>
                  <a:gd name="connsiteY1" fmla="*/ 38499 h 706352"/>
                  <a:gd name="connsiteX2" fmla="*/ 3182608 w 4030955"/>
                  <a:gd name="connsiteY2" fmla="*/ 48534 h 706352"/>
                  <a:gd name="connsiteX3" fmla="*/ 4029926 w 4030955"/>
                  <a:gd name="connsiteY3" fmla="*/ 74482 h 706352"/>
                  <a:gd name="connsiteX4" fmla="*/ 3308299 w 4030955"/>
                  <a:gd name="connsiteY4" fmla="*/ 223377 h 706352"/>
                  <a:gd name="connsiteX5" fmla="*/ 1388535 w 4030955"/>
                  <a:gd name="connsiteY5" fmla="*/ 602200 h 706352"/>
                  <a:gd name="connsiteX6" fmla="*/ 440524 w 4030955"/>
                  <a:gd name="connsiteY6" fmla="*/ 667848 h 706352"/>
                  <a:gd name="connsiteX7" fmla="*/ -1 w 4030955"/>
                  <a:gd name="connsiteY7" fmla="*/ 205877 h 706352"/>
                  <a:gd name="connsiteX0" fmla="*/ -1 w 4030955"/>
                  <a:gd name="connsiteY0" fmla="*/ 179584 h 680059"/>
                  <a:gd name="connsiteX1" fmla="*/ 1139123 w 4030955"/>
                  <a:gd name="connsiteY1" fmla="*/ 12206 h 680059"/>
                  <a:gd name="connsiteX2" fmla="*/ 3182608 w 4030955"/>
                  <a:gd name="connsiteY2" fmla="*/ 22241 h 680059"/>
                  <a:gd name="connsiteX3" fmla="*/ 4029926 w 4030955"/>
                  <a:gd name="connsiteY3" fmla="*/ 48189 h 680059"/>
                  <a:gd name="connsiteX4" fmla="*/ 3308299 w 4030955"/>
                  <a:gd name="connsiteY4" fmla="*/ 197084 h 680059"/>
                  <a:gd name="connsiteX5" fmla="*/ 1388535 w 4030955"/>
                  <a:gd name="connsiteY5" fmla="*/ 575907 h 680059"/>
                  <a:gd name="connsiteX6" fmla="*/ 440524 w 4030955"/>
                  <a:gd name="connsiteY6" fmla="*/ 641555 h 680059"/>
                  <a:gd name="connsiteX7" fmla="*/ -1 w 4030955"/>
                  <a:gd name="connsiteY7" fmla="*/ 179584 h 680059"/>
                  <a:gd name="connsiteX0" fmla="*/ 1893 w 4032849"/>
                  <a:gd name="connsiteY0" fmla="*/ 179584 h 575908"/>
                  <a:gd name="connsiteX1" fmla="*/ 1141017 w 4032849"/>
                  <a:gd name="connsiteY1" fmla="*/ 12206 h 575908"/>
                  <a:gd name="connsiteX2" fmla="*/ 3184502 w 4032849"/>
                  <a:gd name="connsiteY2" fmla="*/ 22241 h 575908"/>
                  <a:gd name="connsiteX3" fmla="*/ 4031820 w 4032849"/>
                  <a:gd name="connsiteY3" fmla="*/ 48189 h 575908"/>
                  <a:gd name="connsiteX4" fmla="*/ 3310193 w 4032849"/>
                  <a:gd name="connsiteY4" fmla="*/ 197084 h 575908"/>
                  <a:gd name="connsiteX5" fmla="*/ 1390429 w 4032849"/>
                  <a:gd name="connsiteY5" fmla="*/ 575907 h 575908"/>
                  <a:gd name="connsiteX6" fmla="*/ 1893 w 4032849"/>
                  <a:gd name="connsiteY6" fmla="*/ 179584 h 575908"/>
                  <a:gd name="connsiteX0" fmla="*/ 398169 w 3040589"/>
                  <a:gd name="connsiteY0" fmla="*/ 575907 h 575908"/>
                  <a:gd name="connsiteX1" fmla="*/ 148757 w 3040589"/>
                  <a:gd name="connsiteY1" fmla="*/ 12206 h 575908"/>
                  <a:gd name="connsiteX2" fmla="*/ 2192242 w 3040589"/>
                  <a:gd name="connsiteY2" fmla="*/ 22241 h 575908"/>
                  <a:gd name="connsiteX3" fmla="*/ 3039560 w 3040589"/>
                  <a:gd name="connsiteY3" fmla="*/ 48189 h 575908"/>
                  <a:gd name="connsiteX4" fmla="*/ 2317933 w 3040589"/>
                  <a:gd name="connsiteY4" fmla="*/ 197084 h 575908"/>
                  <a:gd name="connsiteX5" fmla="*/ 398169 w 3040589"/>
                  <a:gd name="connsiteY5" fmla="*/ 575907 h 575908"/>
                  <a:gd name="connsiteX0" fmla="*/ 398169 w 3040589"/>
                  <a:gd name="connsiteY0" fmla="*/ 575907 h 577978"/>
                  <a:gd name="connsiteX1" fmla="*/ 148757 w 3040589"/>
                  <a:gd name="connsiteY1" fmla="*/ 12206 h 577978"/>
                  <a:gd name="connsiteX2" fmla="*/ 2192242 w 3040589"/>
                  <a:gd name="connsiteY2" fmla="*/ 22241 h 577978"/>
                  <a:gd name="connsiteX3" fmla="*/ 3039560 w 3040589"/>
                  <a:gd name="connsiteY3" fmla="*/ 48189 h 577978"/>
                  <a:gd name="connsiteX4" fmla="*/ 2317933 w 3040589"/>
                  <a:gd name="connsiteY4" fmla="*/ 197084 h 577978"/>
                  <a:gd name="connsiteX5" fmla="*/ 398169 w 3040589"/>
                  <a:gd name="connsiteY5" fmla="*/ 575907 h 577978"/>
                  <a:gd name="connsiteX0" fmla="*/ 500954 w 3143374"/>
                  <a:gd name="connsiteY0" fmla="*/ 575907 h 577978"/>
                  <a:gd name="connsiteX1" fmla="*/ 251542 w 3143374"/>
                  <a:gd name="connsiteY1" fmla="*/ 12206 h 577978"/>
                  <a:gd name="connsiteX2" fmla="*/ 2295027 w 3143374"/>
                  <a:gd name="connsiteY2" fmla="*/ 22241 h 577978"/>
                  <a:gd name="connsiteX3" fmla="*/ 3142345 w 3143374"/>
                  <a:gd name="connsiteY3" fmla="*/ 48189 h 577978"/>
                  <a:gd name="connsiteX4" fmla="*/ 2420718 w 3143374"/>
                  <a:gd name="connsiteY4" fmla="*/ 197084 h 577978"/>
                  <a:gd name="connsiteX5" fmla="*/ 500954 w 3143374"/>
                  <a:gd name="connsiteY5" fmla="*/ 575907 h 577978"/>
                  <a:gd name="connsiteX0" fmla="*/ 268500 w 2910920"/>
                  <a:gd name="connsiteY0" fmla="*/ 555242 h 555639"/>
                  <a:gd name="connsiteX1" fmla="*/ 358509 w 2910920"/>
                  <a:gd name="connsiteY1" fmla="*/ 99110 h 555639"/>
                  <a:gd name="connsiteX2" fmla="*/ 2062573 w 2910920"/>
                  <a:gd name="connsiteY2" fmla="*/ 1576 h 555639"/>
                  <a:gd name="connsiteX3" fmla="*/ 2909891 w 2910920"/>
                  <a:gd name="connsiteY3" fmla="*/ 27524 h 555639"/>
                  <a:gd name="connsiteX4" fmla="*/ 2188264 w 2910920"/>
                  <a:gd name="connsiteY4" fmla="*/ 176419 h 555639"/>
                  <a:gd name="connsiteX5" fmla="*/ 268500 w 2910920"/>
                  <a:gd name="connsiteY5" fmla="*/ 555242 h 555639"/>
                  <a:gd name="connsiteX0" fmla="*/ 600337 w 2598919"/>
                  <a:gd name="connsiteY0" fmla="*/ 313676 h 314790"/>
                  <a:gd name="connsiteX1" fmla="*/ 46761 w 2598919"/>
                  <a:gd name="connsiteY1" fmla="*/ 99651 h 314790"/>
                  <a:gd name="connsiteX2" fmla="*/ 1750825 w 2598919"/>
                  <a:gd name="connsiteY2" fmla="*/ 2117 h 314790"/>
                  <a:gd name="connsiteX3" fmla="*/ 2598143 w 2598919"/>
                  <a:gd name="connsiteY3" fmla="*/ 28065 h 314790"/>
                  <a:gd name="connsiteX4" fmla="*/ 1876516 w 2598919"/>
                  <a:gd name="connsiteY4" fmla="*/ 176960 h 314790"/>
                  <a:gd name="connsiteX5" fmla="*/ 600337 w 2598919"/>
                  <a:gd name="connsiteY5" fmla="*/ 313676 h 314790"/>
                  <a:gd name="connsiteX0" fmla="*/ 630105 w 2628687"/>
                  <a:gd name="connsiteY0" fmla="*/ 320003 h 321117"/>
                  <a:gd name="connsiteX1" fmla="*/ 76529 w 2628687"/>
                  <a:gd name="connsiteY1" fmla="*/ 105978 h 321117"/>
                  <a:gd name="connsiteX2" fmla="*/ 1780593 w 2628687"/>
                  <a:gd name="connsiteY2" fmla="*/ 8444 h 321117"/>
                  <a:gd name="connsiteX3" fmla="*/ 2627911 w 2628687"/>
                  <a:gd name="connsiteY3" fmla="*/ 34392 h 321117"/>
                  <a:gd name="connsiteX4" fmla="*/ 1906284 w 2628687"/>
                  <a:gd name="connsiteY4" fmla="*/ 183287 h 321117"/>
                  <a:gd name="connsiteX5" fmla="*/ 630105 w 2628687"/>
                  <a:gd name="connsiteY5" fmla="*/ 320003 h 321117"/>
                  <a:gd name="connsiteX0" fmla="*/ 640689 w 2639271"/>
                  <a:gd name="connsiteY0" fmla="*/ 320003 h 325108"/>
                  <a:gd name="connsiteX1" fmla="*/ 87113 w 2639271"/>
                  <a:gd name="connsiteY1" fmla="*/ 105978 h 325108"/>
                  <a:gd name="connsiteX2" fmla="*/ 1791177 w 2639271"/>
                  <a:gd name="connsiteY2" fmla="*/ 8444 h 325108"/>
                  <a:gd name="connsiteX3" fmla="*/ 2638495 w 2639271"/>
                  <a:gd name="connsiteY3" fmla="*/ 34392 h 325108"/>
                  <a:gd name="connsiteX4" fmla="*/ 1916868 w 2639271"/>
                  <a:gd name="connsiteY4" fmla="*/ 183287 h 325108"/>
                  <a:gd name="connsiteX5" fmla="*/ 640689 w 2639271"/>
                  <a:gd name="connsiteY5" fmla="*/ 320003 h 325108"/>
                  <a:gd name="connsiteX0" fmla="*/ 983681 w 2982263"/>
                  <a:gd name="connsiteY0" fmla="*/ 312555 h 317660"/>
                  <a:gd name="connsiteX1" fmla="*/ 430105 w 2982263"/>
                  <a:gd name="connsiteY1" fmla="*/ 98530 h 317660"/>
                  <a:gd name="connsiteX2" fmla="*/ 2134169 w 2982263"/>
                  <a:gd name="connsiteY2" fmla="*/ 996 h 317660"/>
                  <a:gd name="connsiteX3" fmla="*/ 2981487 w 2982263"/>
                  <a:gd name="connsiteY3" fmla="*/ 26944 h 317660"/>
                  <a:gd name="connsiteX4" fmla="*/ 2259860 w 2982263"/>
                  <a:gd name="connsiteY4" fmla="*/ 175839 h 317660"/>
                  <a:gd name="connsiteX5" fmla="*/ 983681 w 2982263"/>
                  <a:gd name="connsiteY5" fmla="*/ 312555 h 317660"/>
                  <a:gd name="connsiteX0" fmla="*/ 970465 w 2969047"/>
                  <a:gd name="connsiteY0" fmla="*/ 312555 h 364492"/>
                  <a:gd name="connsiteX1" fmla="*/ 416889 w 2969047"/>
                  <a:gd name="connsiteY1" fmla="*/ 98530 h 364492"/>
                  <a:gd name="connsiteX2" fmla="*/ 2120953 w 2969047"/>
                  <a:gd name="connsiteY2" fmla="*/ 996 h 364492"/>
                  <a:gd name="connsiteX3" fmla="*/ 2968271 w 2969047"/>
                  <a:gd name="connsiteY3" fmla="*/ 26944 h 364492"/>
                  <a:gd name="connsiteX4" fmla="*/ 2246644 w 2969047"/>
                  <a:gd name="connsiteY4" fmla="*/ 175839 h 364492"/>
                  <a:gd name="connsiteX5" fmla="*/ 970465 w 2969047"/>
                  <a:gd name="connsiteY5" fmla="*/ 312555 h 364492"/>
                  <a:gd name="connsiteX0" fmla="*/ 711080 w 2586011"/>
                  <a:gd name="connsiteY0" fmla="*/ 345728 h 402514"/>
                  <a:gd name="connsiteX1" fmla="*/ 33889 w 2586011"/>
                  <a:gd name="connsiteY1" fmla="*/ 99809 h 402514"/>
                  <a:gd name="connsiteX2" fmla="*/ 1737953 w 2586011"/>
                  <a:gd name="connsiteY2" fmla="*/ 2275 h 402514"/>
                  <a:gd name="connsiteX3" fmla="*/ 2585271 w 2586011"/>
                  <a:gd name="connsiteY3" fmla="*/ 28223 h 402514"/>
                  <a:gd name="connsiteX4" fmla="*/ 1863644 w 2586011"/>
                  <a:gd name="connsiteY4" fmla="*/ 177118 h 402514"/>
                  <a:gd name="connsiteX5" fmla="*/ 711080 w 2586011"/>
                  <a:gd name="connsiteY5" fmla="*/ 345728 h 402514"/>
                  <a:gd name="connsiteX0" fmla="*/ 939291 w 2814222"/>
                  <a:gd name="connsiteY0" fmla="*/ 351356 h 353716"/>
                  <a:gd name="connsiteX1" fmla="*/ 25295 w 2814222"/>
                  <a:gd name="connsiteY1" fmla="*/ 50796 h 353716"/>
                  <a:gd name="connsiteX2" fmla="*/ 1966164 w 2814222"/>
                  <a:gd name="connsiteY2" fmla="*/ 7903 h 353716"/>
                  <a:gd name="connsiteX3" fmla="*/ 2813482 w 2814222"/>
                  <a:gd name="connsiteY3" fmla="*/ 33851 h 353716"/>
                  <a:gd name="connsiteX4" fmla="*/ 2091855 w 2814222"/>
                  <a:gd name="connsiteY4" fmla="*/ 182746 h 353716"/>
                  <a:gd name="connsiteX5" fmla="*/ 939291 w 2814222"/>
                  <a:gd name="connsiteY5" fmla="*/ 351356 h 353716"/>
                  <a:gd name="connsiteX0" fmla="*/ 1201809 w 3076740"/>
                  <a:gd name="connsiteY0" fmla="*/ 344793 h 347149"/>
                  <a:gd name="connsiteX1" fmla="*/ 287813 w 3076740"/>
                  <a:gd name="connsiteY1" fmla="*/ 44233 h 347149"/>
                  <a:gd name="connsiteX2" fmla="*/ 2228682 w 3076740"/>
                  <a:gd name="connsiteY2" fmla="*/ 1340 h 347149"/>
                  <a:gd name="connsiteX3" fmla="*/ 3076000 w 3076740"/>
                  <a:gd name="connsiteY3" fmla="*/ 27288 h 347149"/>
                  <a:gd name="connsiteX4" fmla="*/ 2354373 w 3076740"/>
                  <a:gd name="connsiteY4" fmla="*/ 176183 h 347149"/>
                  <a:gd name="connsiteX5" fmla="*/ 1201809 w 3076740"/>
                  <a:gd name="connsiteY5" fmla="*/ 344793 h 347149"/>
                  <a:gd name="connsiteX0" fmla="*/ 1242342 w 3117273"/>
                  <a:gd name="connsiteY0" fmla="*/ 344793 h 419640"/>
                  <a:gd name="connsiteX1" fmla="*/ 328346 w 3117273"/>
                  <a:gd name="connsiteY1" fmla="*/ 44233 h 419640"/>
                  <a:gd name="connsiteX2" fmla="*/ 2269215 w 3117273"/>
                  <a:gd name="connsiteY2" fmla="*/ 1340 h 419640"/>
                  <a:gd name="connsiteX3" fmla="*/ 3116533 w 3117273"/>
                  <a:gd name="connsiteY3" fmla="*/ 27288 h 419640"/>
                  <a:gd name="connsiteX4" fmla="*/ 2394906 w 3117273"/>
                  <a:gd name="connsiteY4" fmla="*/ 176183 h 419640"/>
                  <a:gd name="connsiteX5" fmla="*/ 1242342 w 3117273"/>
                  <a:gd name="connsiteY5" fmla="*/ 344793 h 419640"/>
                  <a:gd name="connsiteX0" fmla="*/ 1285217 w 3160148"/>
                  <a:gd name="connsiteY0" fmla="*/ 344793 h 358809"/>
                  <a:gd name="connsiteX1" fmla="*/ 371221 w 3160148"/>
                  <a:gd name="connsiteY1" fmla="*/ 44233 h 358809"/>
                  <a:gd name="connsiteX2" fmla="*/ 2312090 w 3160148"/>
                  <a:gd name="connsiteY2" fmla="*/ 1340 h 358809"/>
                  <a:gd name="connsiteX3" fmla="*/ 3159408 w 3160148"/>
                  <a:gd name="connsiteY3" fmla="*/ 27288 h 358809"/>
                  <a:gd name="connsiteX4" fmla="*/ 2437781 w 3160148"/>
                  <a:gd name="connsiteY4" fmla="*/ 176183 h 358809"/>
                  <a:gd name="connsiteX5" fmla="*/ 1285217 w 3160148"/>
                  <a:gd name="connsiteY5" fmla="*/ 344793 h 358809"/>
                  <a:gd name="connsiteX0" fmla="*/ 1163422 w 3038353"/>
                  <a:gd name="connsiteY0" fmla="*/ 348924 h 365847"/>
                  <a:gd name="connsiteX1" fmla="*/ 249426 w 3038353"/>
                  <a:gd name="connsiteY1" fmla="*/ 48364 h 365847"/>
                  <a:gd name="connsiteX2" fmla="*/ 2190295 w 3038353"/>
                  <a:gd name="connsiteY2" fmla="*/ 5471 h 365847"/>
                  <a:gd name="connsiteX3" fmla="*/ 3037613 w 3038353"/>
                  <a:gd name="connsiteY3" fmla="*/ 31419 h 365847"/>
                  <a:gd name="connsiteX4" fmla="*/ 2315986 w 3038353"/>
                  <a:gd name="connsiteY4" fmla="*/ 180314 h 365847"/>
                  <a:gd name="connsiteX5" fmla="*/ 1163422 w 3038353"/>
                  <a:gd name="connsiteY5" fmla="*/ 348924 h 365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8353" h="365847">
                    <a:moveTo>
                      <a:pt x="1163422" y="348924"/>
                    </a:moveTo>
                    <a:cubicBezTo>
                      <a:pt x="258067" y="446482"/>
                      <a:pt x="-372805" y="92374"/>
                      <a:pt x="249426" y="48364"/>
                    </a:cubicBezTo>
                    <a:cubicBezTo>
                      <a:pt x="871657" y="4354"/>
                      <a:pt x="1827497" y="-8711"/>
                      <a:pt x="2190295" y="5471"/>
                    </a:cubicBezTo>
                    <a:cubicBezTo>
                      <a:pt x="2493882" y="13988"/>
                      <a:pt x="3016664" y="2278"/>
                      <a:pt x="3037613" y="31419"/>
                    </a:cubicBezTo>
                    <a:cubicBezTo>
                      <a:pt x="3058562" y="60560"/>
                      <a:pt x="2628351" y="127397"/>
                      <a:pt x="2315986" y="180314"/>
                    </a:cubicBezTo>
                    <a:cubicBezTo>
                      <a:pt x="2003621" y="233231"/>
                      <a:pt x="2068777" y="251366"/>
                      <a:pt x="1163422" y="348924"/>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8" name="Group 47"/>
              <p:cNvGrpSpPr/>
              <p:nvPr/>
            </p:nvGrpSpPr>
            <p:grpSpPr>
              <a:xfrm>
                <a:off x="1861272" y="3003641"/>
                <a:ext cx="2634528" cy="698602"/>
                <a:chOff x="2166072" y="2504733"/>
                <a:chExt cx="4243445" cy="1125243"/>
              </a:xfrm>
            </p:grpSpPr>
            <p:sp>
              <p:nvSpPr>
                <p:cNvPr id="45" name="Freeform 44"/>
                <p:cNvSpPr/>
                <p:nvPr/>
              </p:nvSpPr>
              <p:spPr>
                <a:xfrm>
                  <a:off x="2166072" y="2749186"/>
                  <a:ext cx="4243445" cy="880790"/>
                </a:xfrm>
                <a:custGeom>
                  <a:avLst/>
                  <a:gdLst>
                    <a:gd name="connsiteX0" fmla="*/ 0 w 8747185"/>
                    <a:gd name="connsiteY0" fmla="*/ 0 h 2389893"/>
                    <a:gd name="connsiteX1" fmla="*/ 3752491 w 8747185"/>
                    <a:gd name="connsiteY1" fmla="*/ 2027208 h 2389893"/>
                    <a:gd name="connsiteX2" fmla="*/ 5184476 w 8747185"/>
                    <a:gd name="connsiteY2" fmla="*/ 1906438 h 2389893"/>
                    <a:gd name="connsiteX3" fmla="*/ 5978106 w 8747185"/>
                    <a:gd name="connsiteY3" fmla="*/ 2337759 h 2389893"/>
                    <a:gd name="connsiteX4" fmla="*/ 7065034 w 8747185"/>
                    <a:gd name="connsiteY4" fmla="*/ 1992702 h 2389893"/>
                    <a:gd name="connsiteX5" fmla="*/ 7781026 w 8747185"/>
                    <a:gd name="connsiteY5" fmla="*/ 2389517 h 2389893"/>
                    <a:gd name="connsiteX6" fmla="*/ 8462513 w 8747185"/>
                    <a:gd name="connsiteY6" fmla="*/ 1906438 h 2389893"/>
                    <a:gd name="connsiteX7" fmla="*/ 8747185 w 8747185"/>
                    <a:gd name="connsiteY7" fmla="*/ 2070340 h 2389893"/>
                    <a:gd name="connsiteX0" fmla="*/ 0 w 6866627"/>
                    <a:gd name="connsiteY0" fmla="*/ 149569 h 530089"/>
                    <a:gd name="connsiteX1" fmla="*/ 1871933 w 6866627"/>
                    <a:gd name="connsiteY1" fmla="*/ 132316 h 530089"/>
                    <a:gd name="connsiteX2" fmla="*/ 3303918 w 6866627"/>
                    <a:gd name="connsiteY2" fmla="*/ 11546 h 530089"/>
                    <a:gd name="connsiteX3" fmla="*/ 4097548 w 6866627"/>
                    <a:gd name="connsiteY3" fmla="*/ 442867 h 530089"/>
                    <a:gd name="connsiteX4" fmla="*/ 5184476 w 6866627"/>
                    <a:gd name="connsiteY4" fmla="*/ 97810 h 530089"/>
                    <a:gd name="connsiteX5" fmla="*/ 5900468 w 6866627"/>
                    <a:gd name="connsiteY5" fmla="*/ 494625 h 530089"/>
                    <a:gd name="connsiteX6" fmla="*/ 6581955 w 6866627"/>
                    <a:gd name="connsiteY6" fmla="*/ 11546 h 530089"/>
                    <a:gd name="connsiteX7" fmla="*/ 6866627 w 6866627"/>
                    <a:gd name="connsiteY7" fmla="*/ 175448 h 530089"/>
                    <a:gd name="connsiteX0" fmla="*/ 0 w 6866627"/>
                    <a:gd name="connsiteY0" fmla="*/ 149569 h 642037"/>
                    <a:gd name="connsiteX1" fmla="*/ 2458530 w 6866627"/>
                    <a:gd name="connsiteY1" fmla="*/ 468746 h 642037"/>
                    <a:gd name="connsiteX2" fmla="*/ 3303918 w 6866627"/>
                    <a:gd name="connsiteY2" fmla="*/ 11546 h 642037"/>
                    <a:gd name="connsiteX3" fmla="*/ 4097548 w 6866627"/>
                    <a:gd name="connsiteY3" fmla="*/ 442867 h 642037"/>
                    <a:gd name="connsiteX4" fmla="*/ 5184476 w 6866627"/>
                    <a:gd name="connsiteY4" fmla="*/ 97810 h 642037"/>
                    <a:gd name="connsiteX5" fmla="*/ 5900468 w 6866627"/>
                    <a:gd name="connsiteY5" fmla="*/ 494625 h 642037"/>
                    <a:gd name="connsiteX6" fmla="*/ 6581955 w 6866627"/>
                    <a:gd name="connsiteY6" fmla="*/ 11546 h 642037"/>
                    <a:gd name="connsiteX7" fmla="*/ 6866627 w 6866627"/>
                    <a:gd name="connsiteY7" fmla="*/ 175448 h 642037"/>
                    <a:gd name="connsiteX0" fmla="*/ 0 w 5615797"/>
                    <a:gd name="connsiteY0" fmla="*/ 589517 h 959879"/>
                    <a:gd name="connsiteX1" fmla="*/ 1207700 w 5615797"/>
                    <a:gd name="connsiteY1" fmla="*/ 468746 h 959879"/>
                    <a:gd name="connsiteX2" fmla="*/ 2053088 w 5615797"/>
                    <a:gd name="connsiteY2" fmla="*/ 11546 h 959879"/>
                    <a:gd name="connsiteX3" fmla="*/ 2846718 w 5615797"/>
                    <a:gd name="connsiteY3" fmla="*/ 442867 h 959879"/>
                    <a:gd name="connsiteX4" fmla="*/ 3933646 w 5615797"/>
                    <a:gd name="connsiteY4" fmla="*/ 97810 h 959879"/>
                    <a:gd name="connsiteX5" fmla="*/ 4649638 w 5615797"/>
                    <a:gd name="connsiteY5" fmla="*/ 494625 h 959879"/>
                    <a:gd name="connsiteX6" fmla="*/ 5331125 w 5615797"/>
                    <a:gd name="connsiteY6" fmla="*/ 11546 h 959879"/>
                    <a:gd name="connsiteX7" fmla="*/ 5615797 w 5615797"/>
                    <a:gd name="connsiteY7" fmla="*/ 175448 h 959879"/>
                    <a:gd name="connsiteX0" fmla="*/ 0 w 5615797"/>
                    <a:gd name="connsiteY0" fmla="*/ 589517 h 824156"/>
                    <a:gd name="connsiteX1" fmla="*/ 1207700 w 5615797"/>
                    <a:gd name="connsiteY1" fmla="*/ 468746 h 824156"/>
                    <a:gd name="connsiteX2" fmla="*/ 2053088 w 5615797"/>
                    <a:gd name="connsiteY2" fmla="*/ 11546 h 824156"/>
                    <a:gd name="connsiteX3" fmla="*/ 2846718 w 5615797"/>
                    <a:gd name="connsiteY3" fmla="*/ 442867 h 824156"/>
                    <a:gd name="connsiteX4" fmla="*/ 3933646 w 5615797"/>
                    <a:gd name="connsiteY4" fmla="*/ 97810 h 824156"/>
                    <a:gd name="connsiteX5" fmla="*/ 4649638 w 5615797"/>
                    <a:gd name="connsiteY5" fmla="*/ 494625 h 824156"/>
                    <a:gd name="connsiteX6" fmla="*/ 5331125 w 5615797"/>
                    <a:gd name="connsiteY6" fmla="*/ 11546 h 824156"/>
                    <a:gd name="connsiteX7" fmla="*/ 5615797 w 5615797"/>
                    <a:gd name="connsiteY7" fmla="*/ 175448 h 824156"/>
                    <a:gd name="connsiteX0" fmla="*/ 0 w 5615797"/>
                    <a:gd name="connsiteY0" fmla="*/ 589517 h 838083"/>
                    <a:gd name="connsiteX1" fmla="*/ 1207700 w 5615797"/>
                    <a:gd name="connsiteY1" fmla="*/ 468746 h 838083"/>
                    <a:gd name="connsiteX2" fmla="*/ 2053088 w 5615797"/>
                    <a:gd name="connsiteY2" fmla="*/ 11546 h 838083"/>
                    <a:gd name="connsiteX3" fmla="*/ 2846718 w 5615797"/>
                    <a:gd name="connsiteY3" fmla="*/ 442867 h 838083"/>
                    <a:gd name="connsiteX4" fmla="*/ 3933646 w 5615797"/>
                    <a:gd name="connsiteY4" fmla="*/ 97810 h 838083"/>
                    <a:gd name="connsiteX5" fmla="*/ 4649638 w 5615797"/>
                    <a:gd name="connsiteY5" fmla="*/ 494625 h 838083"/>
                    <a:gd name="connsiteX6" fmla="*/ 5331125 w 5615797"/>
                    <a:gd name="connsiteY6" fmla="*/ 11546 h 838083"/>
                    <a:gd name="connsiteX7" fmla="*/ 5615797 w 5615797"/>
                    <a:gd name="connsiteY7" fmla="*/ 175448 h 838083"/>
                    <a:gd name="connsiteX0" fmla="*/ 0 w 5615797"/>
                    <a:gd name="connsiteY0" fmla="*/ 589517 h 902605"/>
                    <a:gd name="connsiteX1" fmla="*/ 1207700 w 5615797"/>
                    <a:gd name="connsiteY1" fmla="*/ 468746 h 902605"/>
                    <a:gd name="connsiteX2" fmla="*/ 2053088 w 5615797"/>
                    <a:gd name="connsiteY2" fmla="*/ 11546 h 902605"/>
                    <a:gd name="connsiteX3" fmla="*/ 2846718 w 5615797"/>
                    <a:gd name="connsiteY3" fmla="*/ 442867 h 902605"/>
                    <a:gd name="connsiteX4" fmla="*/ 3933646 w 5615797"/>
                    <a:gd name="connsiteY4" fmla="*/ 97810 h 902605"/>
                    <a:gd name="connsiteX5" fmla="*/ 4649638 w 5615797"/>
                    <a:gd name="connsiteY5" fmla="*/ 494625 h 902605"/>
                    <a:gd name="connsiteX6" fmla="*/ 5331125 w 5615797"/>
                    <a:gd name="connsiteY6" fmla="*/ 11546 h 902605"/>
                    <a:gd name="connsiteX7" fmla="*/ 5615797 w 5615797"/>
                    <a:gd name="connsiteY7" fmla="*/ 175448 h 902605"/>
                    <a:gd name="connsiteX0" fmla="*/ 0 w 5900469"/>
                    <a:gd name="connsiteY0" fmla="*/ 578663 h 891751"/>
                    <a:gd name="connsiteX1" fmla="*/ 1207700 w 5900469"/>
                    <a:gd name="connsiteY1" fmla="*/ 457892 h 891751"/>
                    <a:gd name="connsiteX2" fmla="*/ 2053088 w 5900469"/>
                    <a:gd name="connsiteY2" fmla="*/ 692 h 891751"/>
                    <a:gd name="connsiteX3" fmla="*/ 2846718 w 5900469"/>
                    <a:gd name="connsiteY3" fmla="*/ 432013 h 891751"/>
                    <a:gd name="connsiteX4" fmla="*/ 3933646 w 5900469"/>
                    <a:gd name="connsiteY4" fmla="*/ 86956 h 891751"/>
                    <a:gd name="connsiteX5" fmla="*/ 4649638 w 5900469"/>
                    <a:gd name="connsiteY5" fmla="*/ 483771 h 891751"/>
                    <a:gd name="connsiteX6" fmla="*/ 5331125 w 5900469"/>
                    <a:gd name="connsiteY6" fmla="*/ 692 h 891751"/>
                    <a:gd name="connsiteX7" fmla="*/ 5900469 w 5900469"/>
                    <a:gd name="connsiteY7" fmla="*/ 613168 h 891751"/>
                    <a:gd name="connsiteX0" fmla="*/ 0 w 5900469"/>
                    <a:gd name="connsiteY0" fmla="*/ 586629 h 957294"/>
                    <a:gd name="connsiteX1" fmla="*/ 1207700 w 5900469"/>
                    <a:gd name="connsiteY1" fmla="*/ 465858 h 957294"/>
                    <a:gd name="connsiteX2" fmla="*/ 2225617 w 5900469"/>
                    <a:gd name="connsiteY2" fmla="*/ 32 h 957294"/>
                    <a:gd name="connsiteX3" fmla="*/ 2846718 w 5900469"/>
                    <a:gd name="connsiteY3" fmla="*/ 439979 h 957294"/>
                    <a:gd name="connsiteX4" fmla="*/ 3933646 w 5900469"/>
                    <a:gd name="connsiteY4" fmla="*/ 94922 h 957294"/>
                    <a:gd name="connsiteX5" fmla="*/ 4649638 w 5900469"/>
                    <a:gd name="connsiteY5" fmla="*/ 491737 h 957294"/>
                    <a:gd name="connsiteX6" fmla="*/ 5331125 w 5900469"/>
                    <a:gd name="connsiteY6" fmla="*/ 8658 h 957294"/>
                    <a:gd name="connsiteX7" fmla="*/ 5900469 w 5900469"/>
                    <a:gd name="connsiteY7" fmla="*/ 621134 h 957294"/>
                    <a:gd name="connsiteX0" fmla="*/ 0 w 5900469"/>
                    <a:gd name="connsiteY0" fmla="*/ 586629 h 957294"/>
                    <a:gd name="connsiteX1" fmla="*/ 1630394 w 5900469"/>
                    <a:gd name="connsiteY1" fmla="*/ 465858 h 957294"/>
                    <a:gd name="connsiteX2" fmla="*/ 2225617 w 5900469"/>
                    <a:gd name="connsiteY2" fmla="*/ 32 h 957294"/>
                    <a:gd name="connsiteX3" fmla="*/ 2846718 w 5900469"/>
                    <a:gd name="connsiteY3" fmla="*/ 439979 h 957294"/>
                    <a:gd name="connsiteX4" fmla="*/ 3933646 w 5900469"/>
                    <a:gd name="connsiteY4" fmla="*/ 94922 h 957294"/>
                    <a:gd name="connsiteX5" fmla="*/ 4649638 w 5900469"/>
                    <a:gd name="connsiteY5" fmla="*/ 491737 h 957294"/>
                    <a:gd name="connsiteX6" fmla="*/ 5331125 w 5900469"/>
                    <a:gd name="connsiteY6" fmla="*/ 8658 h 957294"/>
                    <a:gd name="connsiteX7" fmla="*/ 5900469 w 5900469"/>
                    <a:gd name="connsiteY7" fmla="*/ 621134 h 957294"/>
                    <a:gd name="connsiteX0" fmla="*/ 0 w 5900469"/>
                    <a:gd name="connsiteY0" fmla="*/ 596217 h 906624"/>
                    <a:gd name="connsiteX1" fmla="*/ 1664899 w 5900469"/>
                    <a:gd name="connsiteY1" fmla="*/ 182148 h 906624"/>
                    <a:gd name="connsiteX2" fmla="*/ 2225617 w 5900469"/>
                    <a:gd name="connsiteY2" fmla="*/ 9620 h 906624"/>
                    <a:gd name="connsiteX3" fmla="*/ 2846718 w 5900469"/>
                    <a:gd name="connsiteY3" fmla="*/ 449567 h 906624"/>
                    <a:gd name="connsiteX4" fmla="*/ 3933646 w 5900469"/>
                    <a:gd name="connsiteY4" fmla="*/ 104510 h 906624"/>
                    <a:gd name="connsiteX5" fmla="*/ 4649638 w 5900469"/>
                    <a:gd name="connsiteY5" fmla="*/ 501325 h 906624"/>
                    <a:gd name="connsiteX6" fmla="*/ 5331125 w 5900469"/>
                    <a:gd name="connsiteY6" fmla="*/ 18246 h 906624"/>
                    <a:gd name="connsiteX7" fmla="*/ 5900469 w 5900469"/>
                    <a:gd name="connsiteY7" fmla="*/ 630722 h 906624"/>
                    <a:gd name="connsiteX0" fmla="*/ 0 w 5900469"/>
                    <a:gd name="connsiteY0" fmla="*/ 578663 h 888184"/>
                    <a:gd name="connsiteX1" fmla="*/ 1664899 w 5900469"/>
                    <a:gd name="connsiteY1" fmla="*/ 164594 h 888184"/>
                    <a:gd name="connsiteX2" fmla="*/ 2372266 w 5900469"/>
                    <a:gd name="connsiteY2" fmla="*/ 26571 h 888184"/>
                    <a:gd name="connsiteX3" fmla="*/ 2846718 w 5900469"/>
                    <a:gd name="connsiteY3" fmla="*/ 432013 h 888184"/>
                    <a:gd name="connsiteX4" fmla="*/ 3933646 w 5900469"/>
                    <a:gd name="connsiteY4" fmla="*/ 86956 h 888184"/>
                    <a:gd name="connsiteX5" fmla="*/ 4649638 w 5900469"/>
                    <a:gd name="connsiteY5" fmla="*/ 483771 h 888184"/>
                    <a:gd name="connsiteX6" fmla="*/ 5331125 w 5900469"/>
                    <a:gd name="connsiteY6" fmla="*/ 692 h 888184"/>
                    <a:gd name="connsiteX7" fmla="*/ 5900469 w 5900469"/>
                    <a:gd name="connsiteY7" fmla="*/ 613168 h 888184"/>
                    <a:gd name="connsiteX0" fmla="*/ 0 w 5495027"/>
                    <a:gd name="connsiteY0" fmla="*/ 0 h 672860"/>
                    <a:gd name="connsiteX1" fmla="*/ 1259457 w 5495027"/>
                    <a:gd name="connsiteY1" fmla="*/ 224286 h 672860"/>
                    <a:gd name="connsiteX2" fmla="*/ 1966824 w 5495027"/>
                    <a:gd name="connsiteY2" fmla="*/ 86263 h 672860"/>
                    <a:gd name="connsiteX3" fmla="*/ 2441276 w 5495027"/>
                    <a:gd name="connsiteY3" fmla="*/ 491705 h 672860"/>
                    <a:gd name="connsiteX4" fmla="*/ 3528204 w 5495027"/>
                    <a:gd name="connsiteY4" fmla="*/ 146648 h 672860"/>
                    <a:gd name="connsiteX5" fmla="*/ 4244196 w 5495027"/>
                    <a:gd name="connsiteY5" fmla="*/ 543463 h 672860"/>
                    <a:gd name="connsiteX6" fmla="*/ 4925683 w 5495027"/>
                    <a:gd name="connsiteY6" fmla="*/ 60384 h 672860"/>
                    <a:gd name="connsiteX7" fmla="*/ 5495027 w 5495027"/>
                    <a:gd name="connsiteY7" fmla="*/ 672860 h 672860"/>
                    <a:gd name="connsiteX0" fmla="*/ 0 w 5495027"/>
                    <a:gd name="connsiteY0" fmla="*/ 0 h 672860"/>
                    <a:gd name="connsiteX1" fmla="*/ 1259457 w 5495027"/>
                    <a:gd name="connsiteY1" fmla="*/ 224286 h 672860"/>
                    <a:gd name="connsiteX2" fmla="*/ 1940945 w 5495027"/>
                    <a:gd name="connsiteY2" fmla="*/ 34504 h 672860"/>
                    <a:gd name="connsiteX3" fmla="*/ 2441276 w 5495027"/>
                    <a:gd name="connsiteY3" fmla="*/ 491705 h 672860"/>
                    <a:gd name="connsiteX4" fmla="*/ 3528204 w 5495027"/>
                    <a:gd name="connsiteY4" fmla="*/ 146648 h 672860"/>
                    <a:gd name="connsiteX5" fmla="*/ 4244196 w 5495027"/>
                    <a:gd name="connsiteY5" fmla="*/ 543463 h 672860"/>
                    <a:gd name="connsiteX6" fmla="*/ 4925683 w 5495027"/>
                    <a:gd name="connsiteY6" fmla="*/ 60384 h 672860"/>
                    <a:gd name="connsiteX7" fmla="*/ 5495027 w 5495027"/>
                    <a:gd name="connsiteY7" fmla="*/ 672860 h 672860"/>
                    <a:gd name="connsiteX0" fmla="*/ 0 w 5495027"/>
                    <a:gd name="connsiteY0" fmla="*/ 0 h 672860"/>
                    <a:gd name="connsiteX1" fmla="*/ 1259457 w 5495027"/>
                    <a:gd name="connsiteY1" fmla="*/ 224286 h 672860"/>
                    <a:gd name="connsiteX2" fmla="*/ 1923692 w 5495027"/>
                    <a:gd name="connsiteY2" fmla="*/ 34504 h 672860"/>
                    <a:gd name="connsiteX3" fmla="*/ 2441276 w 5495027"/>
                    <a:gd name="connsiteY3" fmla="*/ 491705 h 672860"/>
                    <a:gd name="connsiteX4" fmla="*/ 3528204 w 5495027"/>
                    <a:gd name="connsiteY4" fmla="*/ 146648 h 672860"/>
                    <a:gd name="connsiteX5" fmla="*/ 4244196 w 5495027"/>
                    <a:gd name="connsiteY5" fmla="*/ 543463 h 672860"/>
                    <a:gd name="connsiteX6" fmla="*/ 4925683 w 5495027"/>
                    <a:gd name="connsiteY6" fmla="*/ 60384 h 672860"/>
                    <a:gd name="connsiteX7" fmla="*/ 5495027 w 5495027"/>
                    <a:gd name="connsiteY7" fmla="*/ 672860 h 672860"/>
                    <a:gd name="connsiteX0" fmla="*/ 0 w 5495027"/>
                    <a:gd name="connsiteY0" fmla="*/ 0 h 672860"/>
                    <a:gd name="connsiteX1" fmla="*/ 1362974 w 5495027"/>
                    <a:gd name="connsiteY1" fmla="*/ 69010 h 672860"/>
                    <a:gd name="connsiteX2" fmla="*/ 1923692 w 5495027"/>
                    <a:gd name="connsiteY2" fmla="*/ 34504 h 672860"/>
                    <a:gd name="connsiteX3" fmla="*/ 2441276 w 5495027"/>
                    <a:gd name="connsiteY3" fmla="*/ 491705 h 672860"/>
                    <a:gd name="connsiteX4" fmla="*/ 3528204 w 5495027"/>
                    <a:gd name="connsiteY4" fmla="*/ 146648 h 672860"/>
                    <a:gd name="connsiteX5" fmla="*/ 4244196 w 5495027"/>
                    <a:gd name="connsiteY5" fmla="*/ 543463 h 672860"/>
                    <a:gd name="connsiteX6" fmla="*/ 4925683 w 5495027"/>
                    <a:gd name="connsiteY6" fmla="*/ 60384 h 672860"/>
                    <a:gd name="connsiteX7" fmla="*/ 5495027 w 5495027"/>
                    <a:gd name="connsiteY7" fmla="*/ 672860 h 672860"/>
                    <a:gd name="connsiteX0" fmla="*/ 0 w 5495027"/>
                    <a:gd name="connsiteY0" fmla="*/ 51406 h 724266"/>
                    <a:gd name="connsiteX1" fmla="*/ 1362974 w 5495027"/>
                    <a:gd name="connsiteY1" fmla="*/ 120416 h 724266"/>
                    <a:gd name="connsiteX2" fmla="*/ 1923692 w 5495027"/>
                    <a:gd name="connsiteY2" fmla="*/ 85910 h 724266"/>
                    <a:gd name="connsiteX3" fmla="*/ 2441276 w 5495027"/>
                    <a:gd name="connsiteY3" fmla="*/ 543111 h 724266"/>
                    <a:gd name="connsiteX4" fmla="*/ 3528204 w 5495027"/>
                    <a:gd name="connsiteY4" fmla="*/ 198054 h 724266"/>
                    <a:gd name="connsiteX5" fmla="*/ 4244196 w 5495027"/>
                    <a:gd name="connsiteY5" fmla="*/ 594869 h 724266"/>
                    <a:gd name="connsiteX6" fmla="*/ 4925683 w 5495027"/>
                    <a:gd name="connsiteY6" fmla="*/ 111790 h 724266"/>
                    <a:gd name="connsiteX7" fmla="*/ 5495027 w 5495027"/>
                    <a:gd name="connsiteY7" fmla="*/ 724266 h 724266"/>
                    <a:gd name="connsiteX0" fmla="*/ 0 w 5495027"/>
                    <a:gd name="connsiteY0" fmla="*/ 58534 h 731394"/>
                    <a:gd name="connsiteX1" fmla="*/ 1362974 w 5495027"/>
                    <a:gd name="connsiteY1" fmla="*/ 127544 h 731394"/>
                    <a:gd name="connsiteX2" fmla="*/ 1923692 w 5495027"/>
                    <a:gd name="connsiteY2" fmla="*/ 93038 h 731394"/>
                    <a:gd name="connsiteX3" fmla="*/ 2441276 w 5495027"/>
                    <a:gd name="connsiteY3" fmla="*/ 550239 h 731394"/>
                    <a:gd name="connsiteX4" fmla="*/ 3528204 w 5495027"/>
                    <a:gd name="connsiteY4" fmla="*/ 205182 h 731394"/>
                    <a:gd name="connsiteX5" fmla="*/ 4244196 w 5495027"/>
                    <a:gd name="connsiteY5" fmla="*/ 601997 h 731394"/>
                    <a:gd name="connsiteX6" fmla="*/ 4925683 w 5495027"/>
                    <a:gd name="connsiteY6" fmla="*/ 118918 h 731394"/>
                    <a:gd name="connsiteX7" fmla="*/ 5495027 w 5495027"/>
                    <a:gd name="connsiteY7" fmla="*/ 731394 h 731394"/>
                    <a:gd name="connsiteX0" fmla="*/ 0 w 5495027"/>
                    <a:gd name="connsiteY0" fmla="*/ 58534 h 731394"/>
                    <a:gd name="connsiteX1" fmla="*/ 1362974 w 5495027"/>
                    <a:gd name="connsiteY1" fmla="*/ 127544 h 731394"/>
                    <a:gd name="connsiteX2" fmla="*/ 1923692 w 5495027"/>
                    <a:gd name="connsiteY2" fmla="*/ 93038 h 731394"/>
                    <a:gd name="connsiteX3" fmla="*/ 2441276 w 5495027"/>
                    <a:gd name="connsiteY3" fmla="*/ 550239 h 731394"/>
                    <a:gd name="connsiteX4" fmla="*/ 3528204 w 5495027"/>
                    <a:gd name="connsiteY4" fmla="*/ 205182 h 731394"/>
                    <a:gd name="connsiteX5" fmla="*/ 4244196 w 5495027"/>
                    <a:gd name="connsiteY5" fmla="*/ 601997 h 731394"/>
                    <a:gd name="connsiteX6" fmla="*/ 4925683 w 5495027"/>
                    <a:gd name="connsiteY6" fmla="*/ 118918 h 731394"/>
                    <a:gd name="connsiteX7" fmla="*/ 5495027 w 5495027"/>
                    <a:gd name="connsiteY7" fmla="*/ 731394 h 731394"/>
                    <a:gd name="connsiteX0" fmla="*/ 0 w 5495027"/>
                    <a:gd name="connsiteY0" fmla="*/ 57611 h 730471"/>
                    <a:gd name="connsiteX1" fmla="*/ 1362974 w 5495027"/>
                    <a:gd name="connsiteY1" fmla="*/ 126621 h 730471"/>
                    <a:gd name="connsiteX2" fmla="*/ 1923692 w 5495027"/>
                    <a:gd name="connsiteY2" fmla="*/ 92115 h 730471"/>
                    <a:gd name="connsiteX3" fmla="*/ 2484408 w 5495027"/>
                    <a:gd name="connsiteY3" fmla="*/ 532063 h 730471"/>
                    <a:gd name="connsiteX4" fmla="*/ 3528204 w 5495027"/>
                    <a:gd name="connsiteY4" fmla="*/ 204259 h 730471"/>
                    <a:gd name="connsiteX5" fmla="*/ 4244196 w 5495027"/>
                    <a:gd name="connsiteY5" fmla="*/ 601074 h 730471"/>
                    <a:gd name="connsiteX6" fmla="*/ 4925683 w 5495027"/>
                    <a:gd name="connsiteY6" fmla="*/ 117995 h 730471"/>
                    <a:gd name="connsiteX7" fmla="*/ 5495027 w 5495027"/>
                    <a:gd name="connsiteY7" fmla="*/ 730471 h 730471"/>
                    <a:gd name="connsiteX0" fmla="*/ 0 w 5495027"/>
                    <a:gd name="connsiteY0" fmla="*/ 57611 h 892809"/>
                    <a:gd name="connsiteX1" fmla="*/ 1362974 w 5495027"/>
                    <a:gd name="connsiteY1" fmla="*/ 126621 h 892809"/>
                    <a:gd name="connsiteX2" fmla="*/ 1923692 w 5495027"/>
                    <a:gd name="connsiteY2" fmla="*/ 92115 h 892809"/>
                    <a:gd name="connsiteX3" fmla="*/ 2484408 w 5495027"/>
                    <a:gd name="connsiteY3" fmla="*/ 532063 h 892809"/>
                    <a:gd name="connsiteX4" fmla="*/ 3605842 w 5495027"/>
                    <a:gd name="connsiteY4" fmla="*/ 885745 h 892809"/>
                    <a:gd name="connsiteX5" fmla="*/ 3528204 w 5495027"/>
                    <a:gd name="connsiteY5" fmla="*/ 204259 h 892809"/>
                    <a:gd name="connsiteX6" fmla="*/ 4244196 w 5495027"/>
                    <a:gd name="connsiteY6" fmla="*/ 601074 h 892809"/>
                    <a:gd name="connsiteX7" fmla="*/ 4925683 w 5495027"/>
                    <a:gd name="connsiteY7" fmla="*/ 117995 h 892809"/>
                    <a:gd name="connsiteX8" fmla="*/ 5495027 w 5495027"/>
                    <a:gd name="connsiteY8" fmla="*/ 730471 h 892809"/>
                    <a:gd name="connsiteX0" fmla="*/ 0 w 5495027"/>
                    <a:gd name="connsiteY0" fmla="*/ 57611 h 730471"/>
                    <a:gd name="connsiteX1" fmla="*/ 1362974 w 5495027"/>
                    <a:gd name="connsiteY1" fmla="*/ 126621 h 730471"/>
                    <a:gd name="connsiteX2" fmla="*/ 1923692 w 5495027"/>
                    <a:gd name="connsiteY2" fmla="*/ 92115 h 730471"/>
                    <a:gd name="connsiteX3" fmla="*/ 2484408 w 5495027"/>
                    <a:gd name="connsiteY3" fmla="*/ 532063 h 730471"/>
                    <a:gd name="connsiteX4" fmla="*/ 3036499 w 5495027"/>
                    <a:gd name="connsiteY4" fmla="*/ 428545 h 730471"/>
                    <a:gd name="connsiteX5" fmla="*/ 3528204 w 5495027"/>
                    <a:gd name="connsiteY5" fmla="*/ 204259 h 730471"/>
                    <a:gd name="connsiteX6" fmla="*/ 4244196 w 5495027"/>
                    <a:gd name="connsiteY6" fmla="*/ 601074 h 730471"/>
                    <a:gd name="connsiteX7" fmla="*/ 4925683 w 5495027"/>
                    <a:gd name="connsiteY7" fmla="*/ 117995 h 730471"/>
                    <a:gd name="connsiteX8" fmla="*/ 5495027 w 5495027"/>
                    <a:gd name="connsiteY8" fmla="*/ 730471 h 730471"/>
                    <a:gd name="connsiteX0" fmla="*/ 0 w 5495027"/>
                    <a:gd name="connsiteY0" fmla="*/ 38325 h 711185"/>
                    <a:gd name="connsiteX1" fmla="*/ 1362974 w 5495027"/>
                    <a:gd name="connsiteY1" fmla="*/ 107335 h 711185"/>
                    <a:gd name="connsiteX2" fmla="*/ 1923692 w 5495027"/>
                    <a:gd name="connsiteY2" fmla="*/ 72829 h 711185"/>
                    <a:gd name="connsiteX3" fmla="*/ 2363638 w 5495027"/>
                    <a:gd name="connsiteY3" fmla="*/ 115962 h 711185"/>
                    <a:gd name="connsiteX4" fmla="*/ 3036499 w 5495027"/>
                    <a:gd name="connsiteY4" fmla="*/ 409259 h 711185"/>
                    <a:gd name="connsiteX5" fmla="*/ 3528204 w 5495027"/>
                    <a:gd name="connsiteY5" fmla="*/ 184973 h 711185"/>
                    <a:gd name="connsiteX6" fmla="*/ 4244196 w 5495027"/>
                    <a:gd name="connsiteY6" fmla="*/ 581788 h 711185"/>
                    <a:gd name="connsiteX7" fmla="*/ 4925683 w 5495027"/>
                    <a:gd name="connsiteY7" fmla="*/ 98709 h 711185"/>
                    <a:gd name="connsiteX8" fmla="*/ 5495027 w 5495027"/>
                    <a:gd name="connsiteY8" fmla="*/ 711185 h 711185"/>
                    <a:gd name="connsiteX0" fmla="*/ 0 w 5495027"/>
                    <a:gd name="connsiteY0" fmla="*/ 38325 h 711185"/>
                    <a:gd name="connsiteX1" fmla="*/ 1362974 w 5495027"/>
                    <a:gd name="connsiteY1" fmla="*/ 107335 h 711185"/>
                    <a:gd name="connsiteX2" fmla="*/ 1923692 w 5495027"/>
                    <a:gd name="connsiteY2" fmla="*/ 72829 h 711185"/>
                    <a:gd name="connsiteX3" fmla="*/ 2363638 w 5495027"/>
                    <a:gd name="connsiteY3" fmla="*/ 115962 h 711185"/>
                    <a:gd name="connsiteX4" fmla="*/ 3036499 w 5495027"/>
                    <a:gd name="connsiteY4" fmla="*/ 409259 h 711185"/>
                    <a:gd name="connsiteX5" fmla="*/ 3528204 w 5495027"/>
                    <a:gd name="connsiteY5" fmla="*/ 184973 h 711185"/>
                    <a:gd name="connsiteX6" fmla="*/ 4244196 w 5495027"/>
                    <a:gd name="connsiteY6" fmla="*/ 581788 h 711185"/>
                    <a:gd name="connsiteX7" fmla="*/ 4925683 w 5495027"/>
                    <a:gd name="connsiteY7" fmla="*/ 98709 h 711185"/>
                    <a:gd name="connsiteX8" fmla="*/ 5495027 w 5495027"/>
                    <a:gd name="connsiteY8" fmla="*/ 711185 h 711185"/>
                    <a:gd name="connsiteX0" fmla="*/ 0 w 5495027"/>
                    <a:gd name="connsiteY0" fmla="*/ 0 h 672860"/>
                    <a:gd name="connsiteX1" fmla="*/ 1362974 w 5495027"/>
                    <a:gd name="connsiteY1" fmla="*/ 69010 h 672860"/>
                    <a:gd name="connsiteX2" fmla="*/ 1923692 w 5495027"/>
                    <a:gd name="connsiteY2" fmla="*/ 34504 h 672860"/>
                    <a:gd name="connsiteX3" fmla="*/ 2363638 w 5495027"/>
                    <a:gd name="connsiteY3" fmla="*/ 77637 h 672860"/>
                    <a:gd name="connsiteX4" fmla="*/ 3036499 w 5495027"/>
                    <a:gd name="connsiteY4" fmla="*/ 370934 h 672860"/>
                    <a:gd name="connsiteX5" fmla="*/ 3528204 w 5495027"/>
                    <a:gd name="connsiteY5" fmla="*/ 146648 h 672860"/>
                    <a:gd name="connsiteX6" fmla="*/ 4244196 w 5495027"/>
                    <a:gd name="connsiteY6" fmla="*/ 543463 h 672860"/>
                    <a:gd name="connsiteX7" fmla="*/ 4925683 w 5495027"/>
                    <a:gd name="connsiteY7" fmla="*/ 60384 h 672860"/>
                    <a:gd name="connsiteX8" fmla="*/ 5495027 w 5495027"/>
                    <a:gd name="connsiteY8" fmla="*/ 672860 h 672860"/>
                    <a:gd name="connsiteX0" fmla="*/ 0 w 5495027"/>
                    <a:gd name="connsiteY0" fmla="*/ 11895 h 684755"/>
                    <a:gd name="connsiteX1" fmla="*/ 1362974 w 5495027"/>
                    <a:gd name="connsiteY1" fmla="*/ 80905 h 684755"/>
                    <a:gd name="connsiteX2" fmla="*/ 1923692 w 5495027"/>
                    <a:gd name="connsiteY2" fmla="*/ 46399 h 684755"/>
                    <a:gd name="connsiteX3" fmla="*/ 2363638 w 5495027"/>
                    <a:gd name="connsiteY3" fmla="*/ 89532 h 684755"/>
                    <a:gd name="connsiteX4" fmla="*/ 3036499 w 5495027"/>
                    <a:gd name="connsiteY4" fmla="*/ 382829 h 684755"/>
                    <a:gd name="connsiteX5" fmla="*/ 3528204 w 5495027"/>
                    <a:gd name="connsiteY5" fmla="*/ 158543 h 684755"/>
                    <a:gd name="connsiteX6" fmla="*/ 4244196 w 5495027"/>
                    <a:gd name="connsiteY6" fmla="*/ 555358 h 684755"/>
                    <a:gd name="connsiteX7" fmla="*/ 4925683 w 5495027"/>
                    <a:gd name="connsiteY7" fmla="*/ 72279 h 684755"/>
                    <a:gd name="connsiteX8" fmla="*/ 5495027 w 5495027"/>
                    <a:gd name="connsiteY8" fmla="*/ 684755 h 684755"/>
                    <a:gd name="connsiteX0" fmla="*/ 0 w 5495027"/>
                    <a:gd name="connsiteY0" fmla="*/ 11895 h 684755"/>
                    <a:gd name="connsiteX1" fmla="*/ 1362974 w 5495027"/>
                    <a:gd name="connsiteY1" fmla="*/ 80905 h 684755"/>
                    <a:gd name="connsiteX2" fmla="*/ 1923692 w 5495027"/>
                    <a:gd name="connsiteY2" fmla="*/ 46399 h 684755"/>
                    <a:gd name="connsiteX3" fmla="*/ 2363638 w 5495027"/>
                    <a:gd name="connsiteY3" fmla="*/ 89532 h 684755"/>
                    <a:gd name="connsiteX4" fmla="*/ 3036499 w 5495027"/>
                    <a:gd name="connsiteY4" fmla="*/ 382829 h 684755"/>
                    <a:gd name="connsiteX5" fmla="*/ 3528204 w 5495027"/>
                    <a:gd name="connsiteY5" fmla="*/ 158543 h 684755"/>
                    <a:gd name="connsiteX6" fmla="*/ 4244196 w 5495027"/>
                    <a:gd name="connsiteY6" fmla="*/ 555358 h 684755"/>
                    <a:gd name="connsiteX7" fmla="*/ 4925683 w 5495027"/>
                    <a:gd name="connsiteY7" fmla="*/ 72279 h 684755"/>
                    <a:gd name="connsiteX8" fmla="*/ 5495027 w 5495027"/>
                    <a:gd name="connsiteY8" fmla="*/ 684755 h 684755"/>
                    <a:gd name="connsiteX0" fmla="*/ 0 w 5495027"/>
                    <a:gd name="connsiteY0" fmla="*/ 11895 h 684755"/>
                    <a:gd name="connsiteX1" fmla="*/ 1362974 w 5495027"/>
                    <a:gd name="connsiteY1" fmla="*/ 80905 h 684755"/>
                    <a:gd name="connsiteX2" fmla="*/ 1923692 w 5495027"/>
                    <a:gd name="connsiteY2" fmla="*/ 46399 h 684755"/>
                    <a:gd name="connsiteX3" fmla="*/ 2363638 w 5495027"/>
                    <a:gd name="connsiteY3" fmla="*/ 89532 h 684755"/>
                    <a:gd name="connsiteX4" fmla="*/ 3036499 w 5495027"/>
                    <a:gd name="connsiteY4" fmla="*/ 382829 h 684755"/>
                    <a:gd name="connsiteX5" fmla="*/ 3528204 w 5495027"/>
                    <a:gd name="connsiteY5" fmla="*/ 158543 h 684755"/>
                    <a:gd name="connsiteX6" fmla="*/ 4244196 w 5495027"/>
                    <a:gd name="connsiteY6" fmla="*/ 555358 h 684755"/>
                    <a:gd name="connsiteX7" fmla="*/ 4925683 w 5495027"/>
                    <a:gd name="connsiteY7" fmla="*/ 72279 h 684755"/>
                    <a:gd name="connsiteX8" fmla="*/ 5495027 w 5495027"/>
                    <a:gd name="connsiteY8" fmla="*/ 684755 h 684755"/>
                    <a:gd name="connsiteX0" fmla="*/ 0 w 5495027"/>
                    <a:gd name="connsiteY0" fmla="*/ 0 h 672860"/>
                    <a:gd name="connsiteX1" fmla="*/ 1362974 w 5495027"/>
                    <a:gd name="connsiteY1" fmla="*/ 69010 h 672860"/>
                    <a:gd name="connsiteX2" fmla="*/ 1923692 w 5495027"/>
                    <a:gd name="connsiteY2" fmla="*/ 34504 h 672860"/>
                    <a:gd name="connsiteX3" fmla="*/ 2363638 w 5495027"/>
                    <a:gd name="connsiteY3" fmla="*/ 77637 h 672860"/>
                    <a:gd name="connsiteX4" fmla="*/ 3036499 w 5495027"/>
                    <a:gd name="connsiteY4" fmla="*/ 370934 h 672860"/>
                    <a:gd name="connsiteX5" fmla="*/ 3528204 w 5495027"/>
                    <a:gd name="connsiteY5" fmla="*/ 146648 h 672860"/>
                    <a:gd name="connsiteX6" fmla="*/ 4244196 w 5495027"/>
                    <a:gd name="connsiteY6" fmla="*/ 543463 h 672860"/>
                    <a:gd name="connsiteX7" fmla="*/ 4925683 w 5495027"/>
                    <a:gd name="connsiteY7" fmla="*/ 60384 h 672860"/>
                    <a:gd name="connsiteX8" fmla="*/ 5495027 w 5495027"/>
                    <a:gd name="connsiteY8" fmla="*/ 672860 h 672860"/>
                    <a:gd name="connsiteX0" fmla="*/ 0 w 5495027"/>
                    <a:gd name="connsiteY0" fmla="*/ 0 h 672860"/>
                    <a:gd name="connsiteX1" fmla="*/ 1362974 w 5495027"/>
                    <a:gd name="connsiteY1" fmla="*/ 69010 h 672860"/>
                    <a:gd name="connsiteX2" fmla="*/ 1923692 w 5495027"/>
                    <a:gd name="connsiteY2" fmla="*/ 34504 h 672860"/>
                    <a:gd name="connsiteX3" fmla="*/ 2363638 w 5495027"/>
                    <a:gd name="connsiteY3" fmla="*/ 77637 h 672860"/>
                    <a:gd name="connsiteX4" fmla="*/ 3036499 w 5495027"/>
                    <a:gd name="connsiteY4" fmla="*/ 370934 h 672860"/>
                    <a:gd name="connsiteX5" fmla="*/ 3528204 w 5495027"/>
                    <a:gd name="connsiteY5" fmla="*/ 146648 h 672860"/>
                    <a:gd name="connsiteX6" fmla="*/ 4244196 w 5495027"/>
                    <a:gd name="connsiteY6" fmla="*/ 543463 h 672860"/>
                    <a:gd name="connsiteX7" fmla="*/ 4925683 w 5495027"/>
                    <a:gd name="connsiteY7" fmla="*/ 60384 h 672860"/>
                    <a:gd name="connsiteX8" fmla="*/ 5495027 w 5495027"/>
                    <a:gd name="connsiteY8" fmla="*/ 672860 h 672860"/>
                    <a:gd name="connsiteX0" fmla="*/ 0 w 5495027"/>
                    <a:gd name="connsiteY0" fmla="*/ 0 h 672860"/>
                    <a:gd name="connsiteX1" fmla="*/ 1362974 w 5495027"/>
                    <a:gd name="connsiteY1" fmla="*/ 69010 h 672860"/>
                    <a:gd name="connsiteX2" fmla="*/ 1923692 w 5495027"/>
                    <a:gd name="connsiteY2" fmla="*/ 34504 h 672860"/>
                    <a:gd name="connsiteX3" fmla="*/ 2363638 w 5495027"/>
                    <a:gd name="connsiteY3" fmla="*/ 77637 h 672860"/>
                    <a:gd name="connsiteX4" fmla="*/ 3036499 w 5495027"/>
                    <a:gd name="connsiteY4" fmla="*/ 370934 h 672860"/>
                    <a:gd name="connsiteX5" fmla="*/ 3528204 w 5495027"/>
                    <a:gd name="connsiteY5" fmla="*/ 146648 h 672860"/>
                    <a:gd name="connsiteX6" fmla="*/ 4244196 w 5495027"/>
                    <a:gd name="connsiteY6" fmla="*/ 543463 h 672860"/>
                    <a:gd name="connsiteX7" fmla="*/ 4925683 w 5495027"/>
                    <a:gd name="connsiteY7" fmla="*/ 60384 h 672860"/>
                    <a:gd name="connsiteX8" fmla="*/ 5495027 w 5495027"/>
                    <a:gd name="connsiteY8" fmla="*/ 672860 h 672860"/>
                    <a:gd name="connsiteX0" fmla="*/ 0 w 5495027"/>
                    <a:gd name="connsiteY0" fmla="*/ 84009 h 756869"/>
                    <a:gd name="connsiteX1" fmla="*/ 1362974 w 5495027"/>
                    <a:gd name="connsiteY1" fmla="*/ 153019 h 756869"/>
                    <a:gd name="connsiteX2" fmla="*/ 1923692 w 5495027"/>
                    <a:gd name="connsiteY2" fmla="*/ 118513 h 756869"/>
                    <a:gd name="connsiteX3" fmla="*/ 2363638 w 5495027"/>
                    <a:gd name="connsiteY3" fmla="*/ 161646 h 756869"/>
                    <a:gd name="connsiteX4" fmla="*/ 3036499 w 5495027"/>
                    <a:gd name="connsiteY4" fmla="*/ 454943 h 756869"/>
                    <a:gd name="connsiteX5" fmla="*/ 3528204 w 5495027"/>
                    <a:gd name="connsiteY5" fmla="*/ 230657 h 756869"/>
                    <a:gd name="connsiteX6" fmla="*/ 4244196 w 5495027"/>
                    <a:gd name="connsiteY6" fmla="*/ 627472 h 756869"/>
                    <a:gd name="connsiteX7" fmla="*/ 4925683 w 5495027"/>
                    <a:gd name="connsiteY7" fmla="*/ 144393 h 756869"/>
                    <a:gd name="connsiteX8" fmla="*/ 5495027 w 5495027"/>
                    <a:gd name="connsiteY8" fmla="*/ 756869 h 756869"/>
                    <a:gd name="connsiteX0" fmla="*/ 0 w 5495027"/>
                    <a:gd name="connsiteY0" fmla="*/ 84009 h 756869"/>
                    <a:gd name="connsiteX1" fmla="*/ 1362974 w 5495027"/>
                    <a:gd name="connsiteY1" fmla="*/ 153019 h 756869"/>
                    <a:gd name="connsiteX2" fmla="*/ 1923692 w 5495027"/>
                    <a:gd name="connsiteY2" fmla="*/ 118513 h 756869"/>
                    <a:gd name="connsiteX3" fmla="*/ 2363638 w 5495027"/>
                    <a:gd name="connsiteY3" fmla="*/ 161646 h 756869"/>
                    <a:gd name="connsiteX4" fmla="*/ 3036499 w 5495027"/>
                    <a:gd name="connsiteY4" fmla="*/ 454943 h 756869"/>
                    <a:gd name="connsiteX5" fmla="*/ 3528204 w 5495027"/>
                    <a:gd name="connsiteY5" fmla="*/ 230657 h 756869"/>
                    <a:gd name="connsiteX6" fmla="*/ 4244196 w 5495027"/>
                    <a:gd name="connsiteY6" fmla="*/ 627472 h 756869"/>
                    <a:gd name="connsiteX7" fmla="*/ 4925683 w 5495027"/>
                    <a:gd name="connsiteY7" fmla="*/ 144393 h 756869"/>
                    <a:gd name="connsiteX8" fmla="*/ 5495027 w 5495027"/>
                    <a:gd name="connsiteY8" fmla="*/ 756869 h 756869"/>
                    <a:gd name="connsiteX0" fmla="*/ 0 w 5641676"/>
                    <a:gd name="connsiteY0" fmla="*/ 14997 h 756869"/>
                    <a:gd name="connsiteX1" fmla="*/ 1509623 w 5641676"/>
                    <a:gd name="connsiteY1" fmla="*/ 153019 h 756869"/>
                    <a:gd name="connsiteX2" fmla="*/ 2070341 w 5641676"/>
                    <a:gd name="connsiteY2" fmla="*/ 118513 h 756869"/>
                    <a:gd name="connsiteX3" fmla="*/ 2510287 w 5641676"/>
                    <a:gd name="connsiteY3" fmla="*/ 161646 h 756869"/>
                    <a:gd name="connsiteX4" fmla="*/ 3183148 w 5641676"/>
                    <a:gd name="connsiteY4" fmla="*/ 454943 h 756869"/>
                    <a:gd name="connsiteX5" fmla="*/ 3674853 w 5641676"/>
                    <a:gd name="connsiteY5" fmla="*/ 230657 h 756869"/>
                    <a:gd name="connsiteX6" fmla="*/ 4390845 w 5641676"/>
                    <a:gd name="connsiteY6" fmla="*/ 627472 h 756869"/>
                    <a:gd name="connsiteX7" fmla="*/ 5072332 w 5641676"/>
                    <a:gd name="connsiteY7" fmla="*/ 144393 h 756869"/>
                    <a:gd name="connsiteX8" fmla="*/ 5641676 w 5641676"/>
                    <a:gd name="connsiteY8" fmla="*/ 756869 h 756869"/>
                    <a:gd name="connsiteX0" fmla="*/ 0 w 5546785"/>
                    <a:gd name="connsiteY0" fmla="*/ 0 h 879894"/>
                    <a:gd name="connsiteX1" fmla="*/ 1414732 w 5546785"/>
                    <a:gd name="connsiteY1" fmla="*/ 276044 h 879894"/>
                    <a:gd name="connsiteX2" fmla="*/ 1975450 w 5546785"/>
                    <a:gd name="connsiteY2" fmla="*/ 241538 h 879894"/>
                    <a:gd name="connsiteX3" fmla="*/ 2415396 w 5546785"/>
                    <a:gd name="connsiteY3" fmla="*/ 284671 h 879894"/>
                    <a:gd name="connsiteX4" fmla="*/ 3088257 w 5546785"/>
                    <a:gd name="connsiteY4" fmla="*/ 577968 h 879894"/>
                    <a:gd name="connsiteX5" fmla="*/ 3579962 w 5546785"/>
                    <a:gd name="connsiteY5" fmla="*/ 353682 h 879894"/>
                    <a:gd name="connsiteX6" fmla="*/ 4295954 w 5546785"/>
                    <a:gd name="connsiteY6" fmla="*/ 750497 h 879894"/>
                    <a:gd name="connsiteX7" fmla="*/ 4977441 w 5546785"/>
                    <a:gd name="connsiteY7" fmla="*/ 267418 h 879894"/>
                    <a:gd name="connsiteX8" fmla="*/ 5546785 w 5546785"/>
                    <a:gd name="connsiteY8" fmla="*/ 879894 h 879894"/>
                    <a:gd name="connsiteX0" fmla="*/ 0 w 5546785"/>
                    <a:gd name="connsiteY0" fmla="*/ 0 h 879894"/>
                    <a:gd name="connsiteX1" fmla="*/ 1414732 w 5546785"/>
                    <a:gd name="connsiteY1" fmla="*/ 276044 h 879894"/>
                    <a:gd name="connsiteX2" fmla="*/ 1975450 w 5546785"/>
                    <a:gd name="connsiteY2" fmla="*/ 241538 h 879894"/>
                    <a:gd name="connsiteX3" fmla="*/ 2415396 w 5546785"/>
                    <a:gd name="connsiteY3" fmla="*/ 284671 h 879894"/>
                    <a:gd name="connsiteX4" fmla="*/ 3088257 w 5546785"/>
                    <a:gd name="connsiteY4" fmla="*/ 577968 h 879894"/>
                    <a:gd name="connsiteX5" fmla="*/ 3579962 w 5546785"/>
                    <a:gd name="connsiteY5" fmla="*/ 353682 h 879894"/>
                    <a:gd name="connsiteX6" fmla="*/ 4295954 w 5546785"/>
                    <a:gd name="connsiteY6" fmla="*/ 750497 h 879894"/>
                    <a:gd name="connsiteX7" fmla="*/ 4977441 w 5546785"/>
                    <a:gd name="connsiteY7" fmla="*/ 267418 h 879894"/>
                    <a:gd name="connsiteX8" fmla="*/ 5546785 w 5546785"/>
                    <a:gd name="connsiteY8" fmla="*/ 879894 h 879894"/>
                    <a:gd name="connsiteX0" fmla="*/ 0 w 5503653"/>
                    <a:gd name="connsiteY0" fmla="*/ 0 h 879894"/>
                    <a:gd name="connsiteX1" fmla="*/ 1371600 w 5503653"/>
                    <a:gd name="connsiteY1" fmla="*/ 276044 h 879894"/>
                    <a:gd name="connsiteX2" fmla="*/ 1932318 w 5503653"/>
                    <a:gd name="connsiteY2" fmla="*/ 241538 h 879894"/>
                    <a:gd name="connsiteX3" fmla="*/ 2372264 w 5503653"/>
                    <a:gd name="connsiteY3" fmla="*/ 284671 h 879894"/>
                    <a:gd name="connsiteX4" fmla="*/ 3045125 w 5503653"/>
                    <a:gd name="connsiteY4" fmla="*/ 577968 h 879894"/>
                    <a:gd name="connsiteX5" fmla="*/ 3536830 w 5503653"/>
                    <a:gd name="connsiteY5" fmla="*/ 353682 h 879894"/>
                    <a:gd name="connsiteX6" fmla="*/ 4252822 w 5503653"/>
                    <a:gd name="connsiteY6" fmla="*/ 750497 h 879894"/>
                    <a:gd name="connsiteX7" fmla="*/ 4934309 w 5503653"/>
                    <a:gd name="connsiteY7" fmla="*/ 267418 h 879894"/>
                    <a:gd name="connsiteX8" fmla="*/ 5503653 w 5503653"/>
                    <a:gd name="connsiteY8" fmla="*/ 879894 h 879894"/>
                    <a:gd name="connsiteX0" fmla="*/ 0 w 5503653"/>
                    <a:gd name="connsiteY0" fmla="*/ 0 h 879894"/>
                    <a:gd name="connsiteX1" fmla="*/ 336430 w 5503653"/>
                    <a:gd name="connsiteY1" fmla="*/ 189779 h 879894"/>
                    <a:gd name="connsiteX2" fmla="*/ 1371600 w 5503653"/>
                    <a:gd name="connsiteY2" fmla="*/ 276044 h 879894"/>
                    <a:gd name="connsiteX3" fmla="*/ 1932318 w 5503653"/>
                    <a:gd name="connsiteY3" fmla="*/ 241538 h 879894"/>
                    <a:gd name="connsiteX4" fmla="*/ 2372264 w 5503653"/>
                    <a:gd name="connsiteY4" fmla="*/ 284671 h 879894"/>
                    <a:gd name="connsiteX5" fmla="*/ 3045125 w 5503653"/>
                    <a:gd name="connsiteY5" fmla="*/ 577968 h 879894"/>
                    <a:gd name="connsiteX6" fmla="*/ 3536830 w 5503653"/>
                    <a:gd name="connsiteY6" fmla="*/ 353682 h 879894"/>
                    <a:gd name="connsiteX7" fmla="*/ 4252822 w 5503653"/>
                    <a:gd name="connsiteY7" fmla="*/ 750497 h 879894"/>
                    <a:gd name="connsiteX8" fmla="*/ 4934309 w 5503653"/>
                    <a:gd name="connsiteY8" fmla="*/ 267418 h 879894"/>
                    <a:gd name="connsiteX9" fmla="*/ 5503653 w 5503653"/>
                    <a:gd name="connsiteY9" fmla="*/ 879894 h 879894"/>
                    <a:gd name="connsiteX0" fmla="*/ 0 w 6501180"/>
                    <a:gd name="connsiteY0" fmla="*/ 446991 h 756870"/>
                    <a:gd name="connsiteX1" fmla="*/ 1333957 w 6501180"/>
                    <a:gd name="connsiteY1" fmla="*/ 66755 h 756870"/>
                    <a:gd name="connsiteX2" fmla="*/ 2369127 w 6501180"/>
                    <a:gd name="connsiteY2" fmla="*/ 153020 h 756870"/>
                    <a:gd name="connsiteX3" fmla="*/ 2929845 w 6501180"/>
                    <a:gd name="connsiteY3" fmla="*/ 118514 h 756870"/>
                    <a:gd name="connsiteX4" fmla="*/ 3369791 w 6501180"/>
                    <a:gd name="connsiteY4" fmla="*/ 161647 h 756870"/>
                    <a:gd name="connsiteX5" fmla="*/ 4042652 w 6501180"/>
                    <a:gd name="connsiteY5" fmla="*/ 454944 h 756870"/>
                    <a:gd name="connsiteX6" fmla="*/ 4534357 w 6501180"/>
                    <a:gd name="connsiteY6" fmla="*/ 230658 h 756870"/>
                    <a:gd name="connsiteX7" fmla="*/ 5250349 w 6501180"/>
                    <a:gd name="connsiteY7" fmla="*/ 627473 h 756870"/>
                    <a:gd name="connsiteX8" fmla="*/ 5931836 w 6501180"/>
                    <a:gd name="connsiteY8" fmla="*/ 144394 h 756870"/>
                    <a:gd name="connsiteX9" fmla="*/ 6501180 w 6501180"/>
                    <a:gd name="connsiteY9" fmla="*/ 756870 h 756870"/>
                    <a:gd name="connsiteX0" fmla="*/ 0 w 6501180"/>
                    <a:gd name="connsiteY0" fmla="*/ 589495 h 756870"/>
                    <a:gd name="connsiteX1" fmla="*/ 1333957 w 6501180"/>
                    <a:gd name="connsiteY1" fmla="*/ 66755 h 756870"/>
                    <a:gd name="connsiteX2" fmla="*/ 2369127 w 6501180"/>
                    <a:gd name="connsiteY2" fmla="*/ 153020 h 756870"/>
                    <a:gd name="connsiteX3" fmla="*/ 2929845 w 6501180"/>
                    <a:gd name="connsiteY3" fmla="*/ 118514 h 756870"/>
                    <a:gd name="connsiteX4" fmla="*/ 3369791 w 6501180"/>
                    <a:gd name="connsiteY4" fmla="*/ 161647 h 756870"/>
                    <a:gd name="connsiteX5" fmla="*/ 4042652 w 6501180"/>
                    <a:gd name="connsiteY5" fmla="*/ 454944 h 756870"/>
                    <a:gd name="connsiteX6" fmla="*/ 4534357 w 6501180"/>
                    <a:gd name="connsiteY6" fmla="*/ 230658 h 756870"/>
                    <a:gd name="connsiteX7" fmla="*/ 5250349 w 6501180"/>
                    <a:gd name="connsiteY7" fmla="*/ 627473 h 756870"/>
                    <a:gd name="connsiteX8" fmla="*/ 5931836 w 6501180"/>
                    <a:gd name="connsiteY8" fmla="*/ 144394 h 756870"/>
                    <a:gd name="connsiteX9" fmla="*/ 6501180 w 6501180"/>
                    <a:gd name="connsiteY9" fmla="*/ 756870 h 756870"/>
                    <a:gd name="connsiteX0" fmla="*/ 0 w 6495242"/>
                    <a:gd name="connsiteY0" fmla="*/ 536056 h 756870"/>
                    <a:gd name="connsiteX1" fmla="*/ 1328019 w 6495242"/>
                    <a:gd name="connsiteY1" fmla="*/ 66755 h 756870"/>
                    <a:gd name="connsiteX2" fmla="*/ 2363189 w 6495242"/>
                    <a:gd name="connsiteY2" fmla="*/ 153020 h 756870"/>
                    <a:gd name="connsiteX3" fmla="*/ 2923907 w 6495242"/>
                    <a:gd name="connsiteY3" fmla="*/ 118514 h 756870"/>
                    <a:gd name="connsiteX4" fmla="*/ 3363853 w 6495242"/>
                    <a:gd name="connsiteY4" fmla="*/ 161647 h 756870"/>
                    <a:gd name="connsiteX5" fmla="*/ 4036714 w 6495242"/>
                    <a:gd name="connsiteY5" fmla="*/ 454944 h 756870"/>
                    <a:gd name="connsiteX6" fmla="*/ 4528419 w 6495242"/>
                    <a:gd name="connsiteY6" fmla="*/ 230658 h 756870"/>
                    <a:gd name="connsiteX7" fmla="*/ 5244411 w 6495242"/>
                    <a:gd name="connsiteY7" fmla="*/ 627473 h 756870"/>
                    <a:gd name="connsiteX8" fmla="*/ 5925898 w 6495242"/>
                    <a:gd name="connsiteY8" fmla="*/ 144394 h 756870"/>
                    <a:gd name="connsiteX9" fmla="*/ 6495242 w 6495242"/>
                    <a:gd name="connsiteY9" fmla="*/ 756870 h 756870"/>
                    <a:gd name="connsiteX0" fmla="*/ 0 w 6495242"/>
                    <a:gd name="connsiteY0" fmla="*/ 536056 h 756870"/>
                    <a:gd name="connsiteX1" fmla="*/ 1328019 w 6495242"/>
                    <a:gd name="connsiteY1" fmla="*/ 66755 h 756870"/>
                    <a:gd name="connsiteX2" fmla="*/ 2363189 w 6495242"/>
                    <a:gd name="connsiteY2" fmla="*/ 153020 h 756870"/>
                    <a:gd name="connsiteX3" fmla="*/ 2923907 w 6495242"/>
                    <a:gd name="connsiteY3" fmla="*/ 118514 h 756870"/>
                    <a:gd name="connsiteX4" fmla="*/ 3363853 w 6495242"/>
                    <a:gd name="connsiteY4" fmla="*/ 161647 h 756870"/>
                    <a:gd name="connsiteX5" fmla="*/ 4036714 w 6495242"/>
                    <a:gd name="connsiteY5" fmla="*/ 454944 h 756870"/>
                    <a:gd name="connsiteX6" fmla="*/ 4528419 w 6495242"/>
                    <a:gd name="connsiteY6" fmla="*/ 230658 h 756870"/>
                    <a:gd name="connsiteX7" fmla="*/ 5244411 w 6495242"/>
                    <a:gd name="connsiteY7" fmla="*/ 627473 h 756870"/>
                    <a:gd name="connsiteX8" fmla="*/ 5925898 w 6495242"/>
                    <a:gd name="connsiteY8" fmla="*/ 144394 h 756870"/>
                    <a:gd name="connsiteX9" fmla="*/ 6495242 w 6495242"/>
                    <a:gd name="connsiteY9" fmla="*/ 756870 h 756870"/>
                    <a:gd name="connsiteX0" fmla="*/ 0 w 6495242"/>
                    <a:gd name="connsiteY0" fmla="*/ 536056 h 756870"/>
                    <a:gd name="connsiteX1" fmla="*/ 1328019 w 6495242"/>
                    <a:gd name="connsiteY1" fmla="*/ 66755 h 756870"/>
                    <a:gd name="connsiteX2" fmla="*/ 2363189 w 6495242"/>
                    <a:gd name="connsiteY2" fmla="*/ 153020 h 756870"/>
                    <a:gd name="connsiteX3" fmla="*/ 2923907 w 6495242"/>
                    <a:gd name="connsiteY3" fmla="*/ 118514 h 756870"/>
                    <a:gd name="connsiteX4" fmla="*/ 3363853 w 6495242"/>
                    <a:gd name="connsiteY4" fmla="*/ 161647 h 756870"/>
                    <a:gd name="connsiteX5" fmla="*/ 4036714 w 6495242"/>
                    <a:gd name="connsiteY5" fmla="*/ 454944 h 756870"/>
                    <a:gd name="connsiteX6" fmla="*/ 4528419 w 6495242"/>
                    <a:gd name="connsiteY6" fmla="*/ 230658 h 756870"/>
                    <a:gd name="connsiteX7" fmla="*/ 5244411 w 6495242"/>
                    <a:gd name="connsiteY7" fmla="*/ 627473 h 756870"/>
                    <a:gd name="connsiteX8" fmla="*/ 5925898 w 6495242"/>
                    <a:gd name="connsiteY8" fmla="*/ 144394 h 756870"/>
                    <a:gd name="connsiteX9" fmla="*/ 6495242 w 6495242"/>
                    <a:gd name="connsiteY9" fmla="*/ 756870 h 756870"/>
                    <a:gd name="connsiteX0" fmla="*/ 0 w 6495242"/>
                    <a:gd name="connsiteY0" fmla="*/ 536056 h 756870"/>
                    <a:gd name="connsiteX1" fmla="*/ 1328019 w 6495242"/>
                    <a:gd name="connsiteY1" fmla="*/ 66755 h 756870"/>
                    <a:gd name="connsiteX2" fmla="*/ 2363189 w 6495242"/>
                    <a:gd name="connsiteY2" fmla="*/ 153020 h 756870"/>
                    <a:gd name="connsiteX3" fmla="*/ 2923907 w 6495242"/>
                    <a:gd name="connsiteY3" fmla="*/ 118514 h 756870"/>
                    <a:gd name="connsiteX4" fmla="*/ 3363853 w 6495242"/>
                    <a:gd name="connsiteY4" fmla="*/ 161647 h 756870"/>
                    <a:gd name="connsiteX5" fmla="*/ 4036714 w 6495242"/>
                    <a:gd name="connsiteY5" fmla="*/ 454944 h 756870"/>
                    <a:gd name="connsiteX6" fmla="*/ 4528419 w 6495242"/>
                    <a:gd name="connsiteY6" fmla="*/ 230658 h 756870"/>
                    <a:gd name="connsiteX7" fmla="*/ 5244411 w 6495242"/>
                    <a:gd name="connsiteY7" fmla="*/ 627473 h 756870"/>
                    <a:gd name="connsiteX8" fmla="*/ 5925898 w 6495242"/>
                    <a:gd name="connsiteY8" fmla="*/ 144394 h 756870"/>
                    <a:gd name="connsiteX9" fmla="*/ 6495242 w 6495242"/>
                    <a:gd name="connsiteY9" fmla="*/ 756870 h 756870"/>
                    <a:gd name="connsiteX0" fmla="*/ 0 w 6495242"/>
                    <a:gd name="connsiteY0" fmla="*/ 650233 h 871047"/>
                    <a:gd name="connsiteX1" fmla="*/ 1328019 w 6495242"/>
                    <a:gd name="connsiteY1" fmla="*/ 180932 h 871047"/>
                    <a:gd name="connsiteX2" fmla="*/ 2363189 w 6495242"/>
                    <a:gd name="connsiteY2" fmla="*/ 267197 h 871047"/>
                    <a:gd name="connsiteX3" fmla="*/ 2923907 w 6495242"/>
                    <a:gd name="connsiteY3" fmla="*/ 232691 h 871047"/>
                    <a:gd name="connsiteX4" fmla="*/ 3363853 w 6495242"/>
                    <a:gd name="connsiteY4" fmla="*/ 275824 h 871047"/>
                    <a:gd name="connsiteX5" fmla="*/ 4036714 w 6495242"/>
                    <a:gd name="connsiteY5" fmla="*/ 569121 h 871047"/>
                    <a:gd name="connsiteX6" fmla="*/ 4528419 w 6495242"/>
                    <a:gd name="connsiteY6" fmla="*/ 344835 h 871047"/>
                    <a:gd name="connsiteX7" fmla="*/ 5244411 w 6495242"/>
                    <a:gd name="connsiteY7" fmla="*/ 741650 h 871047"/>
                    <a:gd name="connsiteX8" fmla="*/ 5925898 w 6495242"/>
                    <a:gd name="connsiteY8" fmla="*/ 258571 h 871047"/>
                    <a:gd name="connsiteX9" fmla="*/ 6495242 w 6495242"/>
                    <a:gd name="connsiteY9" fmla="*/ 871047 h 871047"/>
                    <a:gd name="connsiteX0" fmla="*/ 0 w 6495242"/>
                    <a:gd name="connsiteY0" fmla="*/ 619876 h 840690"/>
                    <a:gd name="connsiteX1" fmla="*/ 1328019 w 6495242"/>
                    <a:gd name="connsiteY1" fmla="*/ 150575 h 840690"/>
                    <a:gd name="connsiteX2" fmla="*/ 2363189 w 6495242"/>
                    <a:gd name="connsiteY2" fmla="*/ 236840 h 840690"/>
                    <a:gd name="connsiteX3" fmla="*/ 2923907 w 6495242"/>
                    <a:gd name="connsiteY3" fmla="*/ 202334 h 840690"/>
                    <a:gd name="connsiteX4" fmla="*/ 3363853 w 6495242"/>
                    <a:gd name="connsiteY4" fmla="*/ 245467 h 840690"/>
                    <a:gd name="connsiteX5" fmla="*/ 4036714 w 6495242"/>
                    <a:gd name="connsiteY5" fmla="*/ 538764 h 840690"/>
                    <a:gd name="connsiteX6" fmla="*/ 4528419 w 6495242"/>
                    <a:gd name="connsiteY6" fmla="*/ 314478 h 840690"/>
                    <a:gd name="connsiteX7" fmla="*/ 5244411 w 6495242"/>
                    <a:gd name="connsiteY7" fmla="*/ 711293 h 840690"/>
                    <a:gd name="connsiteX8" fmla="*/ 5925898 w 6495242"/>
                    <a:gd name="connsiteY8" fmla="*/ 228214 h 840690"/>
                    <a:gd name="connsiteX9" fmla="*/ 6495242 w 6495242"/>
                    <a:gd name="connsiteY9" fmla="*/ 840690 h 840690"/>
                    <a:gd name="connsiteX0" fmla="*/ 0 w 6495242"/>
                    <a:gd name="connsiteY0" fmla="*/ 632631 h 853445"/>
                    <a:gd name="connsiteX1" fmla="*/ 1328019 w 6495242"/>
                    <a:gd name="connsiteY1" fmla="*/ 163330 h 853445"/>
                    <a:gd name="connsiteX2" fmla="*/ 2363189 w 6495242"/>
                    <a:gd name="connsiteY2" fmla="*/ 249595 h 853445"/>
                    <a:gd name="connsiteX3" fmla="*/ 2923907 w 6495242"/>
                    <a:gd name="connsiteY3" fmla="*/ 215089 h 853445"/>
                    <a:gd name="connsiteX4" fmla="*/ 3363853 w 6495242"/>
                    <a:gd name="connsiteY4" fmla="*/ 258222 h 853445"/>
                    <a:gd name="connsiteX5" fmla="*/ 4036714 w 6495242"/>
                    <a:gd name="connsiteY5" fmla="*/ 551519 h 853445"/>
                    <a:gd name="connsiteX6" fmla="*/ 4528419 w 6495242"/>
                    <a:gd name="connsiteY6" fmla="*/ 327233 h 853445"/>
                    <a:gd name="connsiteX7" fmla="*/ 5244411 w 6495242"/>
                    <a:gd name="connsiteY7" fmla="*/ 724048 h 853445"/>
                    <a:gd name="connsiteX8" fmla="*/ 5925898 w 6495242"/>
                    <a:gd name="connsiteY8" fmla="*/ 240969 h 853445"/>
                    <a:gd name="connsiteX9" fmla="*/ 6495242 w 6495242"/>
                    <a:gd name="connsiteY9" fmla="*/ 853445 h 853445"/>
                    <a:gd name="connsiteX0" fmla="*/ 0 w 6495242"/>
                    <a:gd name="connsiteY0" fmla="*/ 769563 h 990377"/>
                    <a:gd name="connsiteX1" fmla="*/ 989572 w 6495242"/>
                    <a:gd name="connsiteY1" fmla="*/ 145882 h 990377"/>
                    <a:gd name="connsiteX2" fmla="*/ 2363189 w 6495242"/>
                    <a:gd name="connsiteY2" fmla="*/ 386527 h 990377"/>
                    <a:gd name="connsiteX3" fmla="*/ 2923907 w 6495242"/>
                    <a:gd name="connsiteY3" fmla="*/ 352021 h 990377"/>
                    <a:gd name="connsiteX4" fmla="*/ 3363853 w 6495242"/>
                    <a:gd name="connsiteY4" fmla="*/ 395154 h 990377"/>
                    <a:gd name="connsiteX5" fmla="*/ 4036714 w 6495242"/>
                    <a:gd name="connsiteY5" fmla="*/ 688451 h 990377"/>
                    <a:gd name="connsiteX6" fmla="*/ 4528419 w 6495242"/>
                    <a:gd name="connsiteY6" fmla="*/ 464165 h 990377"/>
                    <a:gd name="connsiteX7" fmla="*/ 5244411 w 6495242"/>
                    <a:gd name="connsiteY7" fmla="*/ 860980 h 990377"/>
                    <a:gd name="connsiteX8" fmla="*/ 5925898 w 6495242"/>
                    <a:gd name="connsiteY8" fmla="*/ 377901 h 990377"/>
                    <a:gd name="connsiteX9" fmla="*/ 6495242 w 6495242"/>
                    <a:gd name="connsiteY9" fmla="*/ 990377 h 990377"/>
                    <a:gd name="connsiteX0" fmla="*/ 0 w 6495242"/>
                    <a:gd name="connsiteY0" fmla="*/ 801708 h 1022522"/>
                    <a:gd name="connsiteX1" fmla="*/ 989572 w 6495242"/>
                    <a:gd name="connsiteY1" fmla="*/ 178027 h 1022522"/>
                    <a:gd name="connsiteX2" fmla="*/ 2363189 w 6495242"/>
                    <a:gd name="connsiteY2" fmla="*/ 418672 h 1022522"/>
                    <a:gd name="connsiteX3" fmla="*/ 2923907 w 6495242"/>
                    <a:gd name="connsiteY3" fmla="*/ 384166 h 1022522"/>
                    <a:gd name="connsiteX4" fmla="*/ 3363853 w 6495242"/>
                    <a:gd name="connsiteY4" fmla="*/ 427299 h 1022522"/>
                    <a:gd name="connsiteX5" fmla="*/ 4036714 w 6495242"/>
                    <a:gd name="connsiteY5" fmla="*/ 720596 h 1022522"/>
                    <a:gd name="connsiteX6" fmla="*/ 4528419 w 6495242"/>
                    <a:gd name="connsiteY6" fmla="*/ 496310 h 1022522"/>
                    <a:gd name="connsiteX7" fmla="*/ 5244411 w 6495242"/>
                    <a:gd name="connsiteY7" fmla="*/ 893125 h 1022522"/>
                    <a:gd name="connsiteX8" fmla="*/ 5925898 w 6495242"/>
                    <a:gd name="connsiteY8" fmla="*/ 410046 h 1022522"/>
                    <a:gd name="connsiteX9" fmla="*/ 6495242 w 6495242"/>
                    <a:gd name="connsiteY9" fmla="*/ 1022522 h 1022522"/>
                    <a:gd name="connsiteX0" fmla="*/ 0 w 6495242"/>
                    <a:gd name="connsiteY0" fmla="*/ 806369 h 1027183"/>
                    <a:gd name="connsiteX1" fmla="*/ 989572 w 6495242"/>
                    <a:gd name="connsiteY1" fmla="*/ 182688 h 1027183"/>
                    <a:gd name="connsiteX2" fmla="*/ 2363189 w 6495242"/>
                    <a:gd name="connsiteY2" fmla="*/ 423333 h 1027183"/>
                    <a:gd name="connsiteX3" fmla="*/ 2923907 w 6495242"/>
                    <a:gd name="connsiteY3" fmla="*/ 388827 h 1027183"/>
                    <a:gd name="connsiteX4" fmla="*/ 3363853 w 6495242"/>
                    <a:gd name="connsiteY4" fmla="*/ 431960 h 1027183"/>
                    <a:gd name="connsiteX5" fmla="*/ 4036714 w 6495242"/>
                    <a:gd name="connsiteY5" fmla="*/ 725257 h 1027183"/>
                    <a:gd name="connsiteX6" fmla="*/ 4528419 w 6495242"/>
                    <a:gd name="connsiteY6" fmla="*/ 500971 h 1027183"/>
                    <a:gd name="connsiteX7" fmla="*/ 5244411 w 6495242"/>
                    <a:gd name="connsiteY7" fmla="*/ 897786 h 1027183"/>
                    <a:gd name="connsiteX8" fmla="*/ 5925898 w 6495242"/>
                    <a:gd name="connsiteY8" fmla="*/ 414707 h 1027183"/>
                    <a:gd name="connsiteX9" fmla="*/ 6495242 w 6495242"/>
                    <a:gd name="connsiteY9" fmla="*/ 1027183 h 1027183"/>
                    <a:gd name="connsiteX0" fmla="*/ 0 w 6495242"/>
                    <a:gd name="connsiteY0" fmla="*/ 844165 h 1064979"/>
                    <a:gd name="connsiteX1" fmla="*/ 989572 w 6495242"/>
                    <a:gd name="connsiteY1" fmla="*/ 220484 h 1064979"/>
                    <a:gd name="connsiteX2" fmla="*/ 2363189 w 6495242"/>
                    <a:gd name="connsiteY2" fmla="*/ 461129 h 1064979"/>
                    <a:gd name="connsiteX3" fmla="*/ 2923907 w 6495242"/>
                    <a:gd name="connsiteY3" fmla="*/ 426623 h 1064979"/>
                    <a:gd name="connsiteX4" fmla="*/ 3363853 w 6495242"/>
                    <a:gd name="connsiteY4" fmla="*/ 469756 h 1064979"/>
                    <a:gd name="connsiteX5" fmla="*/ 4036714 w 6495242"/>
                    <a:gd name="connsiteY5" fmla="*/ 763053 h 1064979"/>
                    <a:gd name="connsiteX6" fmla="*/ 4528419 w 6495242"/>
                    <a:gd name="connsiteY6" fmla="*/ 538767 h 1064979"/>
                    <a:gd name="connsiteX7" fmla="*/ 5244411 w 6495242"/>
                    <a:gd name="connsiteY7" fmla="*/ 935582 h 1064979"/>
                    <a:gd name="connsiteX8" fmla="*/ 5925898 w 6495242"/>
                    <a:gd name="connsiteY8" fmla="*/ 452503 h 1064979"/>
                    <a:gd name="connsiteX9" fmla="*/ 6495242 w 6495242"/>
                    <a:gd name="connsiteY9" fmla="*/ 1064979 h 1064979"/>
                    <a:gd name="connsiteX0" fmla="*/ 0 w 6495242"/>
                    <a:gd name="connsiteY0" fmla="*/ 844165 h 1064979"/>
                    <a:gd name="connsiteX1" fmla="*/ 989572 w 6495242"/>
                    <a:gd name="connsiteY1" fmla="*/ 220484 h 1064979"/>
                    <a:gd name="connsiteX2" fmla="*/ 2363189 w 6495242"/>
                    <a:gd name="connsiteY2" fmla="*/ 461129 h 1064979"/>
                    <a:gd name="connsiteX3" fmla="*/ 2888281 w 6495242"/>
                    <a:gd name="connsiteY3" fmla="*/ 325683 h 1064979"/>
                    <a:gd name="connsiteX4" fmla="*/ 3363853 w 6495242"/>
                    <a:gd name="connsiteY4" fmla="*/ 469756 h 1064979"/>
                    <a:gd name="connsiteX5" fmla="*/ 4036714 w 6495242"/>
                    <a:gd name="connsiteY5" fmla="*/ 763053 h 1064979"/>
                    <a:gd name="connsiteX6" fmla="*/ 4528419 w 6495242"/>
                    <a:gd name="connsiteY6" fmla="*/ 538767 h 1064979"/>
                    <a:gd name="connsiteX7" fmla="*/ 5244411 w 6495242"/>
                    <a:gd name="connsiteY7" fmla="*/ 935582 h 1064979"/>
                    <a:gd name="connsiteX8" fmla="*/ 5925898 w 6495242"/>
                    <a:gd name="connsiteY8" fmla="*/ 452503 h 1064979"/>
                    <a:gd name="connsiteX9" fmla="*/ 6495242 w 6495242"/>
                    <a:gd name="connsiteY9" fmla="*/ 1064979 h 1064979"/>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363853 w 6495242"/>
                    <a:gd name="connsiteY4" fmla="*/ 249909 h 845132"/>
                    <a:gd name="connsiteX5" fmla="*/ 4036714 w 6495242"/>
                    <a:gd name="connsiteY5" fmla="*/ 543206 h 845132"/>
                    <a:gd name="connsiteX6" fmla="*/ 4528419 w 6495242"/>
                    <a:gd name="connsiteY6" fmla="*/ 318920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363853 w 6495242"/>
                    <a:gd name="connsiteY4" fmla="*/ 249909 h 845132"/>
                    <a:gd name="connsiteX5" fmla="*/ 4036714 w 6495242"/>
                    <a:gd name="connsiteY5" fmla="*/ 543206 h 845132"/>
                    <a:gd name="connsiteX6" fmla="*/ 4528419 w 6495242"/>
                    <a:gd name="connsiteY6" fmla="*/ 318920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363853 w 6495242"/>
                    <a:gd name="connsiteY4" fmla="*/ 249909 h 845132"/>
                    <a:gd name="connsiteX5" fmla="*/ 3674516 w 6495242"/>
                    <a:gd name="connsiteY5" fmla="*/ 685710 h 845132"/>
                    <a:gd name="connsiteX6" fmla="*/ 4528419 w 6495242"/>
                    <a:gd name="connsiteY6" fmla="*/ 318920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363853 w 6495242"/>
                    <a:gd name="connsiteY4" fmla="*/ 249909 h 845132"/>
                    <a:gd name="connsiteX5" fmla="*/ 3674516 w 6495242"/>
                    <a:gd name="connsiteY5" fmla="*/ 685710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363853 w 6495242"/>
                    <a:gd name="connsiteY4" fmla="*/ 249909 h 845132"/>
                    <a:gd name="connsiteX5" fmla="*/ 3609201 w 6495242"/>
                    <a:gd name="connsiteY5" fmla="*/ 745087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286663 w 6495242"/>
                    <a:gd name="connsiteY4" fmla="*/ 243971 h 845132"/>
                    <a:gd name="connsiteX5" fmla="*/ 3609201 w 6495242"/>
                    <a:gd name="connsiteY5" fmla="*/ 745087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286663 w 6495242"/>
                    <a:gd name="connsiteY4" fmla="*/ 243971 h 845132"/>
                    <a:gd name="connsiteX5" fmla="*/ 3811082 w 6495242"/>
                    <a:gd name="connsiteY5" fmla="*/ 727274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286663 w 6495242"/>
                    <a:gd name="connsiteY4" fmla="*/ 243971 h 845132"/>
                    <a:gd name="connsiteX5" fmla="*/ 3704204 w 6495242"/>
                    <a:gd name="connsiteY5" fmla="*/ 697586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286663 w 6495242"/>
                    <a:gd name="connsiteY4" fmla="*/ 243971 h 845132"/>
                    <a:gd name="connsiteX5" fmla="*/ 3704204 w 6495242"/>
                    <a:gd name="connsiteY5" fmla="*/ 697586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031 h 844845"/>
                    <a:gd name="connsiteX1" fmla="*/ 989572 w 6495242"/>
                    <a:gd name="connsiteY1" fmla="*/ 350 h 844845"/>
                    <a:gd name="connsiteX2" fmla="*/ 2357252 w 6495242"/>
                    <a:gd name="connsiteY2" fmla="*/ 514128 h 844845"/>
                    <a:gd name="connsiteX3" fmla="*/ 2888281 w 6495242"/>
                    <a:gd name="connsiteY3" fmla="*/ 105549 h 844845"/>
                    <a:gd name="connsiteX4" fmla="*/ 3286663 w 6495242"/>
                    <a:gd name="connsiteY4" fmla="*/ 243684 h 844845"/>
                    <a:gd name="connsiteX5" fmla="*/ 3704204 w 6495242"/>
                    <a:gd name="connsiteY5" fmla="*/ 697299 h 844845"/>
                    <a:gd name="connsiteX6" fmla="*/ 4641235 w 6495242"/>
                    <a:gd name="connsiteY6" fmla="*/ 330508 h 844845"/>
                    <a:gd name="connsiteX7" fmla="*/ 5244411 w 6495242"/>
                    <a:gd name="connsiteY7" fmla="*/ 715448 h 844845"/>
                    <a:gd name="connsiteX8" fmla="*/ 5925898 w 6495242"/>
                    <a:gd name="connsiteY8" fmla="*/ 232369 h 844845"/>
                    <a:gd name="connsiteX9" fmla="*/ 6495242 w 6495242"/>
                    <a:gd name="connsiteY9" fmla="*/ 844845 h 844845"/>
                    <a:gd name="connsiteX0" fmla="*/ 0 w 6495242"/>
                    <a:gd name="connsiteY0" fmla="*/ 624031 h 844845"/>
                    <a:gd name="connsiteX1" fmla="*/ 989572 w 6495242"/>
                    <a:gd name="connsiteY1" fmla="*/ 350 h 844845"/>
                    <a:gd name="connsiteX2" fmla="*/ 2422567 w 6495242"/>
                    <a:gd name="connsiteY2" fmla="*/ 514128 h 844845"/>
                    <a:gd name="connsiteX3" fmla="*/ 2888281 w 6495242"/>
                    <a:gd name="connsiteY3" fmla="*/ 105549 h 844845"/>
                    <a:gd name="connsiteX4" fmla="*/ 3286663 w 6495242"/>
                    <a:gd name="connsiteY4" fmla="*/ 243684 h 844845"/>
                    <a:gd name="connsiteX5" fmla="*/ 3704204 w 6495242"/>
                    <a:gd name="connsiteY5" fmla="*/ 697299 h 844845"/>
                    <a:gd name="connsiteX6" fmla="*/ 4641235 w 6495242"/>
                    <a:gd name="connsiteY6" fmla="*/ 330508 h 844845"/>
                    <a:gd name="connsiteX7" fmla="*/ 5244411 w 6495242"/>
                    <a:gd name="connsiteY7" fmla="*/ 715448 h 844845"/>
                    <a:gd name="connsiteX8" fmla="*/ 5925898 w 6495242"/>
                    <a:gd name="connsiteY8" fmla="*/ 232369 h 844845"/>
                    <a:gd name="connsiteX9" fmla="*/ 6495242 w 6495242"/>
                    <a:gd name="connsiteY9" fmla="*/ 844845 h 844845"/>
                    <a:gd name="connsiteX0" fmla="*/ 0 w 6495242"/>
                    <a:gd name="connsiteY0" fmla="*/ 624031 h 844845"/>
                    <a:gd name="connsiteX1" fmla="*/ 989572 w 6495242"/>
                    <a:gd name="connsiteY1" fmla="*/ 350 h 844845"/>
                    <a:gd name="connsiteX2" fmla="*/ 2422567 w 6495242"/>
                    <a:gd name="connsiteY2" fmla="*/ 514128 h 844845"/>
                    <a:gd name="connsiteX3" fmla="*/ 2888281 w 6495242"/>
                    <a:gd name="connsiteY3" fmla="*/ 105549 h 844845"/>
                    <a:gd name="connsiteX4" fmla="*/ 3286663 w 6495242"/>
                    <a:gd name="connsiteY4" fmla="*/ 243684 h 844845"/>
                    <a:gd name="connsiteX5" fmla="*/ 3704204 w 6495242"/>
                    <a:gd name="connsiteY5" fmla="*/ 697299 h 844845"/>
                    <a:gd name="connsiteX6" fmla="*/ 4641235 w 6495242"/>
                    <a:gd name="connsiteY6" fmla="*/ 330508 h 844845"/>
                    <a:gd name="connsiteX7" fmla="*/ 5244411 w 6495242"/>
                    <a:gd name="connsiteY7" fmla="*/ 715448 h 844845"/>
                    <a:gd name="connsiteX8" fmla="*/ 5925898 w 6495242"/>
                    <a:gd name="connsiteY8" fmla="*/ 232369 h 844845"/>
                    <a:gd name="connsiteX9" fmla="*/ 6495242 w 6495242"/>
                    <a:gd name="connsiteY9" fmla="*/ 844845 h 844845"/>
                    <a:gd name="connsiteX0" fmla="*/ 0 w 6495242"/>
                    <a:gd name="connsiteY0" fmla="*/ 624020 h 844834"/>
                    <a:gd name="connsiteX1" fmla="*/ 989572 w 6495242"/>
                    <a:gd name="connsiteY1" fmla="*/ 339 h 844834"/>
                    <a:gd name="connsiteX2" fmla="*/ 2422567 w 6495242"/>
                    <a:gd name="connsiteY2" fmla="*/ 514117 h 844834"/>
                    <a:gd name="connsiteX3" fmla="*/ 2888281 w 6495242"/>
                    <a:gd name="connsiteY3" fmla="*/ 105538 h 844834"/>
                    <a:gd name="connsiteX4" fmla="*/ 3286663 w 6495242"/>
                    <a:gd name="connsiteY4" fmla="*/ 243673 h 844834"/>
                    <a:gd name="connsiteX5" fmla="*/ 3704204 w 6495242"/>
                    <a:gd name="connsiteY5" fmla="*/ 697288 h 844834"/>
                    <a:gd name="connsiteX6" fmla="*/ 4641235 w 6495242"/>
                    <a:gd name="connsiteY6" fmla="*/ 330497 h 844834"/>
                    <a:gd name="connsiteX7" fmla="*/ 5244411 w 6495242"/>
                    <a:gd name="connsiteY7" fmla="*/ 715437 h 844834"/>
                    <a:gd name="connsiteX8" fmla="*/ 5925898 w 6495242"/>
                    <a:gd name="connsiteY8" fmla="*/ 232358 h 844834"/>
                    <a:gd name="connsiteX9" fmla="*/ 6495242 w 6495242"/>
                    <a:gd name="connsiteY9" fmla="*/ 844834 h 844834"/>
                    <a:gd name="connsiteX0" fmla="*/ 0 w 6495242"/>
                    <a:gd name="connsiteY0" fmla="*/ 623970 h 844784"/>
                    <a:gd name="connsiteX1" fmla="*/ 989572 w 6495242"/>
                    <a:gd name="connsiteY1" fmla="*/ 289 h 844784"/>
                    <a:gd name="connsiteX2" fmla="*/ 2422567 w 6495242"/>
                    <a:gd name="connsiteY2" fmla="*/ 514067 h 844784"/>
                    <a:gd name="connsiteX3" fmla="*/ 2888281 w 6495242"/>
                    <a:gd name="connsiteY3" fmla="*/ 105488 h 844784"/>
                    <a:gd name="connsiteX4" fmla="*/ 3286663 w 6495242"/>
                    <a:gd name="connsiteY4" fmla="*/ 243623 h 844784"/>
                    <a:gd name="connsiteX5" fmla="*/ 3704204 w 6495242"/>
                    <a:gd name="connsiteY5" fmla="*/ 697238 h 844784"/>
                    <a:gd name="connsiteX6" fmla="*/ 4641235 w 6495242"/>
                    <a:gd name="connsiteY6" fmla="*/ 330447 h 844784"/>
                    <a:gd name="connsiteX7" fmla="*/ 5244411 w 6495242"/>
                    <a:gd name="connsiteY7" fmla="*/ 715387 h 844784"/>
                    <a:gd name="connsiteX8" fmla="*/ 5925898 w 6495242"/>
                    <a:gd name="connsiteY8" fmla="*/ 232308 h 844784"/>
                    <a:gd name="connsiteX9" fmla="*/ 6495242 w 6495242"/>
                    <a:gd name="connsiteY9" fmla="*/ 844784 h 844784"/>
                    <a:gd name="connsiteX0" fmla="*/ 0 w 6495242"/>
                    <a:gd name="connsiteY0" fmla="*/ 623970 h 844784"/>
                    <a:gd name="connsiteX1" fmla="*/ 989572 w 6495242"/>
                    <a:gd name="connsiteY1" fmla="*/ 289 h 844784"/>
                    <a:gd name="connsiteX2" fmla="*/ 2422567 w 6495242"/>
                    <a:gd name="connsiteY2" fmla="*/ 514067 h 844784"/>
                    <a:gd name="connsiteX3" fmla="*/ 2888281 w 6495242"/>
                    <a:gd name="connsiteY3" fmla="*/ 105488 h 844784"/>
                    <a:gd name="connsiteX4" fmla="*/ 3286663 w 6495242"/>
                    <a:gd name="connsiteY4" fmla="*/ 243623 h 844784"/>
                    <a:gd name="connsiteX5" fmla="*/ 3704204 w 6495242"/>
                    <a:gd name="connsiteY5" fmla="*/ 697238 h 844784"/>
                    <a:gd name="connsiteX6" fmla="*/ 4641235 w 6495242"/>
                    <a:gd name="connsiteY6" fmla="*/ 330447 h 844784"/>
                    <a:gd name="connsiteX7" fmla="*/ 5244411 w 6495242"/>
                    <a:gd name="connsiteY7" fmla="*/ 715387 h 844784"/>
                    <a:gd name="connsiteX8" fmla="*/ 5925898 w 6495242"/>
                    <a:gd name="connsiteY8" fmla="*/ 232308 h 844784"/>
                    <a:gd name="connsiteX9" fmla="*/ 6495242 w 6495242"/>
                    <a:gd name="connsiteY9" fmla="*/ 844784 h 844784"/>
                    <a:gd name="connsiteX0" fmla="*/ 0 w 6495242"/>
                    <a:gd name="connsiteY0" fmla="*/ 623970 h 844784"/>
                    <a:gd name="connsiteX1" fmla="*/ 989572 w 6495242"/>
                    <a:gd name="connsiteY1" fmla="*/ 289 h 844784"/>
                    <a:gd name="connsiteX2" fmla="*/ 2422567 w 6495242"/>
                    <a:gd name="connsiteY2" fmla="*/ 514067 h 844784"/>
                    <a:gd name="connsiteX3" fmla="*/ 2888281 w 6495242"/>
                    <a:gd name="connsiteY3" fmla="*/ 105488 h 844784"/>
                    <a:gd name="connsiteX4" fmla="*/ 3286663 w 6495242"/>
                    <a:gd name="connsiteY4" fmla="*/ 243623 h 844784"/>
                    <a:gd name="connsiteX5" fmla="*/ 3704204 w 6495242"/>
                    <a:gd name="connsiteY5" fmla="*/ 697238 h 844784"/>
                    <a:gd name="connsiteX6" fmla="*/ 4641235 w 6495242"/>
                    <a:gd name="connsiteY6" fmla="*/ 330447 h 844784"/>
                    <a:gd name="connsiteX7" fmla="*/ 5244411 w 6495242"/>
                    <a:gd name="connsiteY7" fmla="*/ 715387 h 844784"/>
                    <a:gd name="connsiteX8" fmla="*/ 5925898 w 6495242"/>
                    <a:gd name="connsiteY8" fmla="*/ 232308 h 844784"/>
                    <a:gd name="connsiteX9" fmla="*/ 6495242 w 6495242"/>
                    <a:gd name="connsiteY9" fmla="*/ 844784 h 844784"/>
                    <a:gd name="connsiteX0" fmla="*/ 0 w 6495242"/>
                    <a:gd name="connsiteY0" fmla="*/ 623970 h 844784"/>
                    <a:gd name="connsiteX1" fmla="*/ 989572 w 6495242"/>
                    <a:gd name="connsiteY1" fmla="*/ 289 h 844784"/>
                    <a:gd name="connsiteX2" fmla="*/ 2422567 w 6495242"/>
                    <a:gd name="connsiteY2" fmla="*/ 514067 h 844784"/>
                    <a:gd name="connsiteX3" fmla="*/ 2888281 w 6495242"/>
                    <a:gd name="connsiteY3" fmla="*/ 105488 h 844784"/>
                    <a:gd name="connsiteX4" fmla="*/ 3286663 w 6495242"/>
                    <a:gd name="connsiteY4" fmla="*/ 243623 h 844784"/>
                    <a:gd name="connsiteX5" fmla="*/ 3704204 w 6495242"/>
                    <a:gd name="connsiteY5" fmla="*/ 697238 h 844784"/>
                    <a:gd name="connsiteX6" fmla="*/ 4641235 w 6495242"/>
                    <a:gd name="connsiteY6" fmla="*/ 330447 h 844784"/>
                    <a:gd name="connsiteX7" fmla="*/ 5244411 w 6495242"/>
                    <a:gd name="connsiteY7" fmla="*/ 715387 h 844784"/>
                    <a:gd name="connsiteX8" fmla="*/ 5925898 w 6495242"/>
                    <a:gd name="connsiteY8" fmla="*/ 232308 h 844784"/>
                    <a:gd name="connsiteX9" fmla="*/ 6495242 w 6495242"/>
                    <a:gd name="connsiteY9" fmla="*/ 844784 h 844784"/>
                    <a:gd name="connsiteX0" fmla="*/ 0 w 6495242"/>
                    <a:gd name="connsiteY0" fmla="*/ 623970 h 844784"/>
                    <a:gd name="connsiteX1" fmla="*/ 989572 w 6495242"/>
                    <a:gd name="connsiteY1" fmla="*/ 289 h 844784"/>
                    <a:gd name="connsiteX2" fmla="*/ 2422567 w 6495242"/>
                    <a:gd name="connsiteY2" fmla="*/ 514067 h 844784"/>
                    <a:gd name="connsiteX3" fmla="*/ 2888281 w 6495242"/>
                    <a:gd name="connsiteY3" fmla="*/ 105488 h 844784"/>
                    <a:gd name="connsiteX4" fmla="*/ 3286663 w 6495242"/>
                    <a:gd name="connsiteY4" fmla="*/ 243623 h 844784"/>
                    <a:gd name="connsiteX5" fmla="*/ 3704204 w 6495242"/>
                    <a:gd name="connsiteY5" fmla="*/ 697238 h 844784"/>
                    <a:gd name="connsiteX6" fmla="*/ 4641235 w 6495242"/>
                    <a:gd name="connsiteY6" fmla="*/ 330447 h 844784"/>
                    <a:gd name="connsiteX7" fmla="*/ 5244411 w 6495242"/>
                    <a:gd name="connsiteY7" fmla="*/ 715387 h 844784"/>
                    <a:gd name="connsiteX8" fmla="*/ 5925898 w 6495242"/>
                    <a:gd name="connsiteY8" fmla="*/ 232308 h 844784"/>
                    <a:gd name="connsiteX9" fmla="*/ 6495242 w 6495242"/>
                    <a:gd name="connsiteY9" fmla="*/ 844784 h 844784"/>
                    <a:gd name="connsiteX0" fmla="*/ 0 w 6495242"/>
                    <a:gd name="connsiteY0" fmla="*/ 623940 h 844754"/>
                    <a:gd name="connsiteX1" fmla="*/ 989572 w 6495242"/>
                    <a:gd name="connsiteY1" fmla="*/ 259 h 844754"/>
                    <a:gd name="connsiteX2" fmla="*/ 2422567 w 6495242"/>
                    <a:gd name="connsiteY2" fmla="*/ 514037 h 844754"/>
                    <a:gd name="connsiteX3" fmla="*/ 2888281 w 6495242"/>
                    <a:gd name="connsiteY3" fmla="*/ 105458 h 844754"/>
                    <a:gd name="connsiteX4" fmla="*/ 3286663 w 6495242"/>
                    <a:gd name="connsiteY4" fmla="*/ 243593 h 844754"/>
                    <a:gd name="connsiteX5" fmla="*/ 3704204 w 6495242"/>
                    <a:gd name="connsiteY5" fmla="*/ 697208 h 844754"/>
                    <a:gd name="connsiteX6" fmla="*/ 4641235 w 6495242"/>
                    <a:gd name="connsiteY6" fmla="*/ 330417 h 844754"/>
                    <a:gd name="connsiteX7" fmla="*/ 5244411 w 6495242"/>
                    <a:gd name="connsiteY7" fmla="*/ 715357 h 844754"/>
                    <a:gd name="connsiteX8" fmla="*/ 5925898 w 6495242"/>
                    <a:gd name="connsiteY8" fmla="*/ 232278 h 844754"/>
                    <a:gd name="connsiteX9" fmla="*/ 6495242 w 6495242"/>
                    <a:gd name="connsiteY9" fmla="*/ 844754 h 844754"/>
                    <a:gd name="connsiteX0" fmla="*/ 0 w 6495242"/>
                    <a:gd name="connsiteY0" fmla="*/ 623940 h 844754"/>
                    <a:gd name="connsiteX1" fmla="*/ 989572 w 6495242"/>
                    <a:gd name="connsiteY1" fmla="*/ 259 h 844754"/>
                    <a:gd name="connsiteX2" fmla="*/ 2422567 w 6495242"/>
                    <a:gd name="connsiteY2" fmla="*/ 514037 h 844754"/>
                    <a:gd name="connsiteX3" fmla="*/ 2888281 w 6495242"/>
                    <a:gd name="connsiteY3" fmla="*/ 105458 h 844754"/>
                    <a:gd name="connsiteX4" fmla="*/ 3286663 w 6495242"/>
                    <a:gd name="connsiteY4" fmla="*/ 243593 h 844754"/>
                    <a:gd name="connsiteX5" fmla="*/ 3704204 w 6495242"/>
                    <a:gd name="connsiteY5" fmla="*/ 697208 h 844754"/>
                    <a:gd name="connsiteX6" fmla="*/ 4641235 w 6495242"/>
                    <a:gd name="connsiteY6" fmla="*/ 330417 h 844754"/>
                    <a:gd name="connsiteX7" fmla="*/ 5244411 w 6495242"/>
                    <a:gd name="connsiteY7" fmla="*/ 715357 h 844754"/>
                    <a:gd name="connsiteX8" fmla="*/ 5925898 w 6495242"/>
                    <a:gd name="connsiteY8" fmla="*/ 232278 h 844754"/>
                    <a:gd name="connsiteX9" fmla="*/ 6495242 w 6495242"/>
                    <a:gd name="connsiteY9" fmla="*/ 844754 h 844754"/>
                    <a:gd name="connsiteX0" fmla="*/ 0 w 6495242"/>
                    <a:gd name="connsiteY0" fmla="*/ 623940 h 844754"/>
                    <a:gd name="connsiteX1" fmla="*/ 989572 w 6495242"/>
                    <a:gd name="connsiteY1" fmla="*/ 259 h 844754"/>
                    <a:gd name="connsiteX2" fmla="*/ 2422567 w 6495242"/>
                    <a:gd name="connsiteY2" fmla="*/ 514037 h 844754"/>
                    <a:gd name="connsiteX3" fmla="*/ 2888281 w 6495242"/>
                    <a:gd name="connsiteY3" fmla="*/ 105458 h 844754"/>
                    <a:gd name="connsiteX4" fmla="*/ 3286663 w 6495242"/>
                    <a:gd name="connsiteY4" fmla="*/ 243593 h 844754"/>
                    <a:gd name="connsiteX5" fmla="*/ 3704204 w 6495242"/>
                    <a:gd name="connsiteY5" fmla="*/ 697208 h 844754"/>
                    <a:gd name="connsiteX6" fmla="*/ 4641235 w 6495242"/>
                    <a:gd name="connsiteY6" fmla="*/ 330417 h 844754"/>
                    <a:gd name="connsiteX7" fmla="*/ 5244411 w 6495242"/>
                    <a:gd name="connsiteY7" fmla="*/ 715357 h 844754"/>
                    <a:gd name="connsiteX8" fmla="*/ 5925898 w 6495242"/>
                    <a:gd name="connsiteY8" fmla="*/ 232278 h 844754"/>
                    <a:gd name="connsiteX9" fmla="*/ 6495242 w 6495242"/>
                    <a:gd name="connsiteY9" fmla="*/ 844754 h 844754"/>
                    <a:gd name="connsiteX0" fmla="*/ 0 w 6495242"/>
                    <a:gd name="connsiteY0" fmla="*/ 623940 h 844754"/>
                    <a:gd name="connsiteX1" fmla="*/ 989572 w 6495242"/>
                    <a:gd name="connsiteY1" fmla="*/ 259 h 844754"/>
                    <a:gd name="connsiteX2" fmla="*/ 2422567 w 6495242"/>
                    <a:gd name="connsiteY2" fmla="*/ 514037 h 844754"/>
                    <a:gd name="connsiteX3" fmla="*/ 2888281 w 6495242"/>
                    <a:gd name="connsiteY3" fmla="*/ 105458 h 844754"/>
                    <a:gd name="connsiteX4" fmla="*/ 3286663 w 6495242"/>
                    <a:gd name="connsiteY4" fmla="*/ 243593 h 844754"/>
                    <a:gd name="connsiteX5" fmla="*/ 3704204 w 6495242"/>
                    <a:gd name="connsiteY5" fmla="*/ 697208 h 844754"/>
                    <a:gd name="connsiteX6" fmla="*/ 4641235 w 6495242"/>
                    <a:gd name="connsiteY6" fmla="*/ 330417 h 844754"/>
                    <a:gd name="connsiteX7" fmla="*/ 5244411 w 6495242"/>
                    <a:gd name="connsiteY7" fmla="*/ 715357 h 844754"/>
                    <a:gd name="connsiteX8" fmla="*/ 5925898 w 6495242"/>
                    <a:gd name="connsiteY8" fmla="*/ 232278 h 844754"/>
                    <a:gd name="connsiteX9" fmla="*/ 6495242 w 6495242"/>
                    <a:gd name="connsiteY9" fmla="*/ 844754 h 844754"/>
                    <a:gd name="connsiteX0" fmla="*/ 0 w 6495242"/>
                    <a:gd name="connsiteY0" fmla="*/ 624179 h 844993"/>
                    <a:gd name="connsiteX1" fmla="*/ 989572 w 6495242"/>
                    <a:gd name="connsiteY1" fmla="*/ 498 h 844993"/>
                    <a:gd name="connsiteX2" fmla="*/ 2422567 w 6495242"/>
                    <a:gd name="connsiteY2" fmla="*/ 514276 h 844993"/>
                    <a:gd name="connsiteX3" fmla="*/ 3286663 w 6495242"/>
                    <a:gd name="connsiteY3" fmla="*/ 243832 h 844993"/>
                    <a:gd name="connsiteX4" fmla="*/ 3704204 w 6495242"/>
                    <a:gd name="connsiteY4" fmla="*/ 697447 h 844993"/>
                    <a:gd name="connsiteX5" fmla="*/ 4641235 w 6495242"/>
                    <a:gd name="connsiteY5" fmla="*/ 330656 h 844993"/>
                    <a:gd name="connsiteX6" fmla="*/ 5244411 w 6495242"/>
                    <a:gd name="connsiteY6" fmla="*/ 715596 h 844993"/>
                    <a:gd name="connsiteX7" fmla="*/ 5925898 w 6495242"/>
                    <a:gd name="connsiteY7" fmla="*/ 232517 h 844993"/>
                    <a:gd name="connsiteX8" fmla="*/ 6495242 w 6495242"/>
                    <a:gd name="connsiteY8" fmla="*/ 844993 h 844993"/>
                    <a:gd name="connsiteX0" fmla="*/ 0 w 6495242"/>
                    <a:gd name="connsiteY0" fmla="*/ 624179 h 844993"/>
                    <a:gd name="connsiteX1" fmla="*/ 989572 w 6495242"/>
                    <a:gd name="connsiteY1" fmla="*/ 498 h 844993"/>
                    <a:gd name="connsiteX2" fmla="*/ 2422567 w 6495242"/>
                    <a:gd name="connsiteY2" fmla="*/ 514276 h 844993"/>
                    <a:gd name="connsiteX3" fmla="*/ 3286663 w 6495242"/>
                    <a:gd name="connsiteY3" fmla="*/ 243832 h 844993"/>
                    <a:gd name="connsiteX4" fmla="*/ 3704204 w 6495242"/>
                    <a:gd name="connsiteY4" fmla="*/ 697447 h 844993"/>
                    <a:gd name="connsiteX5" fmla="*/ 5244411 w 6495242"/>
                    <a:gd name="connsiteY5" fmla="*/ 715596 h 844993"/>
                    <a:gd name="connsiteX6" fmla="*/ 5925898 w 6495242"/>
                    <a:gd name="connsiteY6" fmla="*/ 232517 h 844993"/>
                    <a:gd name="connsiteX7" fmla="*/ 6495242 w 6495242"/>
                    <a:gd name="connsiteY7" fmla="*/ 844993 h 844993"/>
                    <a:gd name="connsiteX0" fmla="*/ 0 w 6495242"/>
                    <a:gd name="connsiteY0" fmla="*/ 624179 h 844993"/>
                    <a:gd name="connsiteX1" fmla="*/ 989572 w 6495242"/>
                    <a:gd name="connsiteY1" fmla="*/ 498 h 844993"/>
                    <a:gd name="connsiteX2" fmla="*/ 2422567 w 6495242"/>
                    <a:gd name="connsiteY2" fmla="*/ 514276 h 844993"/>
                    <a:gd name="connsiteX3" fmla="*/ 3286663 w 6495242"/>
                    <a:gd name="connsiteY3" fmla="*/ 243832 h 844993"/>
                    <a:gd name="connsiteX4" fmla="*/ 3704204 w 6495242"/>
                    <a:gd name="connsiteY4" fmla="*/ 697447 h 844993"/>
                    <a:gd name="connsiteX5" fmla="*/ 5244411 w 6495242"/>
                    <a:gd name="connsiteY5" fmla="*/ 715596 h 844993"/>
                    <a:gd name="connsiteX6" fmla="*/ 6495242 w 6495242"/>
                    <a:gd name="connsiteY6" fmla="*/ 844993 h 844993"/>
                    <a:gd name="connsiteX0" fmla="*/ 0 w 6275656"/>
                    <a:gd name="connsiteY0" fmla="*/ 624179 h 767207"/>
                    <a:gd name="connsiteX1" fmla="*/ 989572 w 6275656"/>
                    <a:gd name="connsiteY1" fmla="*/ 498 h 767207"/>
                    <a:gd name="connsiteX2" fmla="*/ 2422567 w 6275656"/>
                    <a:gd name="connsiteY2" fmla="*/ 514276 h 767207"/>
                    <a:gd name="connsiteX3" fmla="*/ 3286663 w 6275656"/>
                    <a:gd name="connsiteY3" fmla="*/ 243832 h 767207"/>
                    <a:gd name="connsiteX4" fmla="*/ 3704204 w 6275656"/>
                    <a:gd name="connsiteY4" fmla="*/ 697447 h 767207"/>
                    <a:gd name="connsiteX5" fmla="*/ 5244411 w 6275656"/>
                    <a:gd name="connsiteY5" fmla="*/ 715596 h 767207"/>
                    <a:gd name="connsiteX6" fmla="*/ 6275656 w 6275656"/>
                    <a:gd name="connsiteY6" fmla="*/ 212065 h 767207"/>
                    <a:gd name="connsiteX0" fmla="*/ 0 w 6275656"/>
                    <a:gd name="connsiteY0" fmla="*/ 624179 h 723728"/>
                    <a:gd name="connsiteX1" fmla="*/ 989572 w 6275656"/>
                    <a:gd name="connsiteY1" fmla="*/ 498 h 723728"/>
                    <a:gd name="connsiteX2" fmla="*/ 2422567 w 6275656"/>
                    <a:gd name="connsiteY2" fmla="*/ 514276 h 723728"/>
                    <a:gd name="connsiteX3" fmla="*/ 3286663 w 6275656"/>
                    <a:gd name="connsiteY3" fmla="*/ 243832 h 723728"/>
                    <a:gd name="connsiteX4" fmla="*/ 4505050 w 6275656"/>
                    <a:gd name="connsiteY4" fmla="*/ 503695 h 723728"/>
                    <a:gd name="connsiteX5" fmla="*/ 5244411 w 6275656"/>
                    <a:gd name="connsiteY5" fmla="*/ 715596 h 723728"/>
                    <a:gd name="connsiteX6" fmla="*/ 6275656 w 6275656"/>
                    <a:gd name="connsiteY6" fmla="*/ 212065 h 723728"/>
                    <a:gd name="connsiteX0" fmla="*/ 0 w 6275656"/>
                    <a:gd name="connsiteY0" fmla="*/ 624179 h 1222142"/>
                    <a:gd name="connsiteX1" fmla="*/ 989572 w 6275656"/>
                    <a:gd name="connsiteY1" fmla="*/ 498 h 1222142"/>
                    <a:gd name="connsiteX2" fmla="*/ 2422567 w 6275656"/>
                    <a:gd name="connsiteY2" fmla="*/ 514276 h 1222142"/>
                    <a:gd name="connsiteX3" fmla="*/ 3286663 w 6275656"/>
                    <a:gd name="connsiteY3" fmla="*/ 243832 h 1222142"/>
                    <a:gd name="connsiteX4" fmla="*/ 4505050 w 6275656"/>
                    <a:gd name="connsiteY4" fmla="*/ 503695 h 1222142"/>
                    <a:gd name="connsiteX5" fmla="*/ 4895653 w 6275656"/>
                    <a:gd name="connsiteY5" fmla="*/ 1219357 h 1222142"/>
                    <a:gd name="connsiteX6" fmla="*/ 6275656 w 6275656"/>
                    <a:gd name="connsiteY6" fmla="*/ 212065 h 1222142"/>
                    <a:gd name="connsiteX0" fmla="*/ 0 w 6275656"/>
                    <a:gd name="connsiteY0" fmla="*/ 624179 h 1320660"/>
                    <a:gd name="connsiteX1" fmla="*/ 989572 w 6275656"/>
                    <a:gd name="connsiteY1" fmla="*/ 498 h 1320660"/>
                    <a:gd name="connsiteX2" fmla="*/ 2422567 w 6275656"/>
                    <a:gd name="connsiteY2" fmla="*/ 514276 h 1320660"/>
                    <a:gd name="connsiteX3" fmla="*/ 3286663 w 6275656"/>
                    <a:gd name="connsiteY3" fmla="*/ 243832 h 1320660"/>
                    <a:gd name="connsiteX4" fmla="*/ 4065876 w 6275656"/>
                    <a:gd name="connsiteY4" fmla="*/ 1175373 h 1320660"/>
                    <a:gd name="connsiteX5" fmla="*/ 4895653 w 6275656"/>
                    <a:gd name="connsiteY5" fmla="*/ 1219357 h 1320660"/>
                    <a:gd name="connsiteX6" fmla="*/ 6275656 w 6275656"/>
                    <a:gd name="connsiteY6" fmla="*/ 212065 h 1320660"/>
                    <a:gd name="connsiteX0" fmla="*/ 0 w 4895653"/>
                    <a:gd name="connsiteY0" fmla="*/ 624179 h 1320660"/>
                    <a:gd name="connsiteX1" fmla="*/ 989572 w 4895653"/>
                    <a:gd name="connsiteY1" fmla="*/ 498 h 1320660"/>
                    <a:gd name="connsiteX2" fmla="*/ 2422567 w 4895653"/>
                    <a:gd name="connsiteY2" fmla="*/ 514276 h 1320660"/>
                    <a:gd name="connsiteX3" fmla="*/ 3286663 w 4895653"/>
                    <a:gd name="connsiteY3" fmla="*/ 243832 h 1320660"/>
                    <a:gd name="connsiteX4" fmla="*/ 4065876 w 4895653"/>
                    <a:gd name="connsiteY4" fmla="*/ 1175373 h 1320660"/>
                    <a:gd name="connsiteX5" fmla="*/ 4895653 w 4895653"/>
                    <a:gd name="connsiteY5" fmla="*/ 1219357 h 1320660"/>
                    <a:gd name="connsiteX0" fmla="*/ 0 w 11219757"/>
                    <a:gd name="connsiteY0" fmla="*/ 1140852 h 1703680"/>
                    <a:gd name="connsiteX1" fmla="*/ 989572 w 11219757"/>
                    <a:gd name="connsiteY1" fmla="*/ 517171 h 1703680"/>
                    <a:gd name="connsiteX2" fmla="*/ 2422567 w 11219757"/>
                    <a:gd name="connsiteY2" fmla="*/ 1030949 h 1703680"/>
                    <a:gd name="connsiteX3" fmla="*/ 3286663 w 11219757"/>
                    <a:gd name="connsiteY3" fmla="*/ 760505 h 1703680"/>
                    <a:gd name="connsiteX4" fmla="*/ 4065876 w 11219757"/>
                    <a:gd name="connsiteY4" fmla="*/ 1692046 h 1703680"/>
                    <a:gd name="connsiteX5" fmla="*/ 11219757 w 11219757"/>
                    <a:gd name="connsiteY5" fmla="*/ 0 h 1703680"/>
                    <a:gd name="connsiteX0" fmla="*/ 0 w 11219757"/>
                    <a:gd name="connsiteY0" fmla="*/ 1140852 h 1908693"/>
                    <a:gd name="connsiteX1" fmla="*/ 989572 w 11219757"/>
                    <a:gd name="connsiteY1" fmla="*/ 517171 h 1908693"/>
                    <a:gd name="connsiteX2" fmla="*/ 2422567 w 11219757"/>
                    <a:gd name="connsiteY2" fmla="*/ 1030949 h 1908693"/>
                    <a:gd name="connsiteX3" fmla="*/ 3286663 w 11219757"/>
                    <a:gd name="connsiteY3" fmla="*/ 760505 h 1908693"/>
                    <a:gd name="connsiteX4" fmla="*/ 4747887 w 11219757"/>
                    <a:gd name="connsiteY4" fmla="*/ 1898717 h 1908693"/>
                    <a:gd name="connsiteX5" fmla="*/ 11219757 w 11219757"/>
                    <a:gd name="connsiteY5" fmla="*/ 0 h 1908693"/>
                    <a:gd name="connsiteX0" fmla="*/ 0 w 11219757"/>
                    <a:gd name="connsiteY0" fmla="*/ 1140852 h 1899336"/>
                    <a:gd name="connsiteX1" fmla="*/ 989572 w 11219757"/>
                    <a:gd name="connsiteY1" fmla="*/ 517171 h 1899336"/>
                    <a:gd name="connsiteX2" fmla="*/ 2422567 w 11219757"/>
                    <a:gd name="connsiteY2" fmla="*/ 1030949 h 1899336"/>
                    <a:gd name="connsiteX3" fmla="*/ 3286663 w 11219757"/>
                    <a:gd name="connsiteY3" fmla="*/ 760505 h 1899336"/>
                    <a:gd name="connsiteX4" fmla="*/ 4747887 w 11219757"/>
                    <a:gd name="connsiteY4" fmla="*/ 1898717 h 1899336"/>
                    <a:gd name="connsiteX5" fmla="*/ 11219757 w 11219757"/>
                    <a:gd name="connsiteY5" fmla="*/ 0 h 1899336"/>
                    <a:gd name="connsiteX0" fmla="*/ 0 w 11219757"/>
                    <a:gd name="connsiteY0" fmla="*/ 1140852 h 1981977"/>
                    <a:gd name="connsiteX1" fmla="*/ 989572 w 11219757"/>
                    <a:gd name="connsiteY1" fmla="*/ 517171 h 1981977"/>
                    <a:gd name="connsiteX2" fmla="*/ 2422567 w 11219757"/>
                    <a:gd name="connsiteY2" fmla="*/ 1030949 h 1981977"/>
                    <a:gd name="connsiteX3" fmla="*/ 3286663 w 11219757"/>
                    <a:gd name="connsiteY3" fmla="*/ 760505 h 1981977"/>
                    <a:gd name="connsiteX4" fmla="*/ 4375881 w 11219757"/>
                    <a:gd name="connsiteY4" fmla="*/ 1981386 h 1981977"/>
                    <a:gd name="connsiteX5" fmla="*/ 11219757 w 11219757"/>
                    <a:gd name="connsiteY5" fmla="*/ 0 h 1981977"/>
                    <a:gd name="connsiteX0" fmla="*/ 0 w 11219757"/>
                    <a:gd name="connsiteY0" fmla="*/ 1140852 h 1998592"/>
                    <a:gd name="connsiteX1" fmla="*/ 989572 w 11219757"/>
                    <a:gd name="connsiteY1" fmla="*/ 517171 h 1998592"/>
                    <a:gd name="connsiteX2" fmla="*/ 2422567 w 11219757"/>
                    <a:gd name="connsiteY2" fmla="*/ 1030949 h 1998592"/>
                    <a:gd name="connsiteX3" fmla="*/ 3286663 w 11219757"/>
                    <a:gd name="connsiteY3" fmla="*/ 760505 h 1998592"/>
                    <a:gd name="connsiteX4" fmla="*/ 4375881 w 11219757"/>
                    <a:gd name="connsiteY4" fmla="*/ 1981386 h 1998592"/>
                    <a:gd name="connsiteX5" fmla="*/ 11219757 w 11219757"/>
                    <a:gd name="connsiteY5" fmla="*/ 0 h 1998592"/>
                    <a:gd name="connsiteX0" fmla="*/ 0 w 5432995"/>
                    <a:gd name="connsiteY0" fmla="*/ 624182 h 1522253"/>
                    <a:gd name="connsiteX1" fmla="*/ 989572 w 5432995"/>
                    <a:gd name="connsiteY1" fmla="*/ 501 h 1522253"/>
                    <a:gd name="connsiteX2" fmla="*/ 2422567 w 5432995"/>
                    <a:gd name="connsiteY2" fmla="*/ 514279 h 1522253"/>
                    <a:gd name="connsiteX3" fmla="*/ 3286663 w 5432995"/>
                    <a:gd name="connsiteY3" fmla="*/ 243835 h 1522253"/>
                    <a:gd name="connsiteX4" fmla="*/ 4375881 w 5432995"/>
                    <a:gd name="connsiteY4" fmla="*/ 1464716 h 1522253"/>
                    <a:gd name="connsiteX5" fmla="*/ 5432995 w 5432995"/>
                    <a:gd name="connsiteY5" fmla="*/ 1240026 h 1522253"/>
                    <a:gd name="connsiteX0" fmla="*/ 0 w 5556997"/>
                    <a:gd name="connsiteY0" fmla="*/ 624182 h 1500539"/>
                    <a:gd name="connsiteX1" fmla="*/ 989572 w 5556997"/>
                    <a:gd name="connsiteY1" fmla="*/ 501 h 1500539"/>
                    <a:gd name="connsiteX2" fmla="*/ 2422567 w 5556997"/>
                    <a:gd name="connsiteY2" fmla="*/ 514279 h 1500539"/>
                    <a:gd name="connsiteX3" fmla="*/ 3286663 w 5556997"/>
                    <a:gd name="connsiteY3" fmla="*/ 243835 h 1500539"/>
                    <a:gd name="connsiteX4" fmla="*/ 4375881 w 5556997"/>
                    <a:gd name="connsiteY4" fmla="*/ 1464716 h 1500539"/>
                    <a:gd name="connsiteX5" fmla="*/ 5556997 w 5556997"/>
                    <a:gd name="connsiteY5" fmla="*/ 1116024 h 1500539"/>
                    <a:gd name="connsiteX0" fmla="*/ 0 w 8181707"/>
                    <a:gd name="connsiteY0" fmla="*/ 624182 h 1465088"/>
                    <a:gd name="connsiteX1" fmla="*/ 989572 w 8181707"/>
                    <a:gd name="connsiteY1" fmla="*/ 501 h 1465088"/>
                    <a:gd name="connsiteX2" fmla="*/ 2422567 w 8181707"/>
                    <a:gd name="connsiteY2" fmla="*/ 514279 h 1465088"/>
                    <a:gd name="connsiteX3" fmla="*/ 3286663 w 8181707"/>
                    <a:gd name="connsiteY3" fmla="*/ 243835 h 1465088"/>
                    <a:gd name="connsiteX4" fmla="*/ 4375881 w 8181707"/>
                    <a:gd name="connsiteY4" fmla="*/ 1464716 h 1465088"/>
                    <a:gd name="connsiteX5" fmla="*/ 8181707 w 8181707"/>
                    <a:gd name="connsiteY5" fmla="*/ 103340 h 1465088"/>
                    <a:gd name="connsiteX0" fmla="*/ 0 w 8181707"/>
                    <a:gd name="connsiteY0" fmla="*/ 624182 h 1539579"/>
                    <a:gd name="connsiteX1" fmla="*/ 989572 w 8181707"/>
                    <a:gd name="connsiteY1" fmla="*/ 501 h 1539579"/>
                    <a:gd name="connsiteX2" fmla="*/ 2422567 w 8181707"/>
                    <a:gd name="connsiteY2" fmla="*/ 514279 h 1539579"/>
                    <a:gd name="connsiteX3" fmla="*/ 3286663 w 8181707"/>
                    <a:gd name="connsiteY3" fmla="*/ 243835 h 1539579"/>
                    <a:gd name="connsiteX4" fmla="*/ 4375881 w 8181707"/>
                    <a:gd name="connsiteY4" fmla="*/ 1464716 h 1539579"/>
                    <a:gd name="connsiteX5" fmla="*/ 5182016 w 8181707"/>
                    <a:gd name="connsiteY5" fmla="*/ 1265125 h 1539579"/>
                    <a:gd name="connsiteX6" fmla="*/ 8181707 w 8181707"/>
                    <a:gd name="connsiteY6" fmla="*/ 103340 h 1539579"/>
                    <a:gd name="connsiteX0" fmla="*/ 0 w 8181707"/>
                    <a:gd name="connsiteY0" fmla="*/ 624182 h 1539579"/>
                    <a:gd name="connsiteX1" fmla="*/ 989572 w 8181707"/>
                    <a:gd name="connsiteY1" fmla="*/ 501 h 1539579"/>
                    <a:gd name="connsiteX2" fmla="*/ 2422567 w 8181707"/>
                    <a:gd name="connsiteY2" fmla="*/ 514279 h 1539579"/>
                    <a:gd name="connsiteX3" fmla="*/ 3286663 w 8181707"/>
                    <a:gd name="connsiteY3" fmla="*/ 243835 h 1539579"/>
                    <a:gd name="connsiteX4" fmla="*/ 4375881 w 8181707"/>
                    <a:gd name="connsiteY4" fmla="*/ 1464716 h 1539579"/>
                    <a:gd name="connsiteX5" fmla="*/ 5182016 w 8181707"/>
                    <a:gd name="connsiteY5" fmla="*/ 1265125 h 1539579"/>
                    <a:gd name="connsiteX6" fmla="*/ 8181707 w 8181707"/>
                    <a:gd name="connsiteY6" fmla="*/ 103340 h 1539579"/>
                    <a:gd name="connsiteX0" fmla="*/ 0 w 8181707"/>
                    <a:gd name="connsiteY0" fmla="*/ 624182 h 1520108"/>
                    <a:gd name="connsiteX1" fmla="*/ 989572 w 8181707"/>
                    <a:gd name="connsiteY1" fmla="*/ 501 h 1520108"/>
                    <a:gd name="connsiteX2" fmla="*/ 2422567 w 8181707"/>
                    <a:gd name="connsiteY2" fmla="*/ 514279 h 1520108"/>
                    <a:gd name="connsiteX3" fmla="*/ 3286663 w 8181707"/>
                    <a:gd name="connsiteY3" fmla="*/ 243835 h 1520108"/>
                    <a:gd name="connsiteX4" fmla="*/ 4375881 w 8181707"/>
                    <a:gd name="connsiteY4" fmla="*/ 1464716 h 1520108"/>
                    <a:gd name="connsiteX5" fmla="*/ 5182016 w 8181707"/>
                    <a:gd name="connsiteY5" fmla="*/ 1265125 h 1520108"/>
                    <a:gd name="connsiteX6" fmla="*/ 8181707 w 8181707"/>
                    <a:gd name="connsiteY6" fmla="*/ 103340 h 1520108"/>
                    <a:gd name="connsiteX0" fmla="*/ 0 w 8181707"/>
                    <a:gd name="connsiteY0" fmla="*/ 624182 h 1525036"/>
                    <a:gd name="connsiteX1" fmla="*/ 989572 w 8181707"/>
                    <a:gd name="connsiteY1" fmla="*/ 501 h 1525036"/>
                    <a:gd name="connsiteX2" fmla="*/ 2422567 w 8181707"/>
                    <a:gd name="connsiteY2" fmla="*/ 514279 h 1525036"/>
                    <a:gd name="connsiteX3" fmla="*/ 3286663 w 8181707"/>
                    <a:gd name="connsiteY3" fmla="*/ 243835 h 1525036"/>
                    <a:gd name="connsiteX4" fmla="*/ 4375881 w 8181707"/>
                    <a:gd name="connsiteY4" fmla="*/ 1464716 h 1525036"/>
                    <a:gd name="connsiteX5" fmla="*/ 5182016 w 8181707"/>
                    <a:gd name="connsiteY5" fmla="*/ 1265125 h 1525036"/>
                    <a:gd name="connsiteX6" fmla="*/ 6773375 w 8181707"/>
                    <a:gd name="connsiteY6" fmla="*/ 624448 h 1525036"/>
                    <a:gd name="connsiteX7" fmla="*/ 8181707 w 8181707"/>
                    <a:gd name="connsiteY7" fmla="*/ 103340 h 1525036"/>
                    <a:gd name="connsiteX0" fmla="*/ 0 w 8181707"/>
                    <a:gd name="connsiteY0" fmla="*/ 624182 h 2118600"/>
                    <a:gd name="connsiteX1" fmla="*/ 989572 w 8181707"/>
                    <a:gd name="connsiteY1" fmla="*/ 501 h 2118600"/>
                    <a:gd name="connsiteX2" fmla="*/ 2422567 w 8181707"/>
                    <a:gd name="connsiteY2" fmla="*/ 514279 h 2118600"/>
                    <a:gd name="connsiteX3" fmla="*/ 3286663 w 8181707"/>
                    <a:gd name="connsiteY3" fmla="*/ 243835 h 2118600"/>
                    <a:gd name="connsiteX4" fmla="*/ 4375881 w 8181707"/>
                    <a:gd name="connsiteY4" fmla="*/ 1464716 h 2118600"/>
                    <a:gd name="connsiteX5" fmla="*/ 5182016 w 8181707"/>
                    <a:gd name="connsiteY5" fmla="*/ 1265125 h 2118600"/>
                    <a:gd name="connsiteX6" fmla="*/ 7062713 w 8181707"/>
                    <a:gd name="connsiteY6" fmla="*/ 2091806 h 2118600"/>
                    <a:gd name="connsiteX7" fmla="*/ 8181707 w 8181707"/>
                    <a:gd name="connsiteY7" fmla="*/ 103340 h 2118600"/>
                    <a:gd name="connsiteX0" fmla="*/ 0 w 8181707"/>
                    <a:gd name="connsiteY0" fmla="*/ 624182 h 2092547"/>
                    <a:gd name="connsiteX1" fmla="*/ 989572 w 8181707"/>
                    <a:gd name="connsiteY1" fmla="*/ 501 h 2092547"/>
                    <a:gd name="connsiteX2" fmla="*/ 2422567 w 8181707"/>
                    <a:gd name="connsiteY2" fmla="*/ 514279 h 2092547"/>
                    <a:gd name="connsiteX3" fmla="*/ 3286663 w 8181707"/>
                    <a:gd name="connsiteY3" fmla="*/ 243835 h 2092547"/>
                    <a:gd name="connsiteX4" fmla="*/ 4375881 w 8181707"/>
                    <a:gd name="connsiteY4" fmla="*/ 1464716 h 2092547"/>
                    <a:gd name="connsiteX5" fmla="*/ 5182016 w 8181707"/>
                    <a:gd name="connsiteY5" fmla="*/ 1265125 h 2092547"/>
                    <a:gd name="connsiteX6" fmla="*/ 7062713 w 8181707"/>
                    <a:gd name="connsiteY6" fmla="*/ 2091806 h 2092547"/>
                    <a:gd name="connsiteX7" fmla="*/ 7703391 w 8181707"/>
                    <a:gd name="connsiteY7" fmla="*/ 1099786 h 2092547"/>
                    <a:gd name="connsiteX8" fmla="*/ 8181707 w 8181707"/>
                    <a:gd name="connsiteY8" fmla="*/ 103340 h 2092547"/>
                    <a:gd name="connsiteX0" fmla="*/ 0 w 11509095"/>
                    <a:gd name="connsiteY0" fmla="*/ 624182 h 2387714"/>
                    <a:gd name="connsiteX1" fmla="*/ 989572 w 11509095"/>
                    <a:gd name="connsiteY1" fmla="*/ 501 h 2387714"/>
                    <a:gd name="connsiteX2" fmla="*/ 2422567 w 11509095"/>
                    <a:gd name="connsiteY2" fmla="*/ 514279 h 2387714"/>
                    <a:gd name="connsiteX3" fmla="*/ 3286663 w 11509095"/>
                    <a:gd name="connsiteY3" fmla="*/ 243835 h 2387714"/>
                    <a:gd name="connsiteX4" fmla="*/ 4375881 w 11509095"/>
                    <a:gd name="connsiteY4" fmla="*/ 1464716 h 2387714"/>
                    <a:gd name="connsiteX5" fmla="*/ 5182016 w 11509095"/>
                    <a:gd name="connsiteY5" fmla="*/ 1265125 h 2387714"/>
                    <a:gd name="connsiteX6" fmla="*/ 7062713 w 11509095"/>
                    <a:gd name="connsiteY6" fmla="*/ 2091806 h 2387714"/>
                    <a:gd name="connsiteX7" fmla="*/ 7703391 w 11509095"/>
                    <a:gd name="connsiteY7" fmla="*/ 1099786 h 2387714"/>
                    <a:gd name="connsiteX8" fmla="*/ 11509095 w 11509095"/>
                    <a:gd name="connsiteY8" fmla="*/ 2376713 h 2387714"/>
                    <a:gd name="connsiteX0" fmla="*/ 0 w 11509095"/>
                    <a:gd name="connsiteY0" fmla="*/ 624182 h 2386822"/>
                    <a:gd name="connsiteX1" fmla="*/ 989572 w 11509095"/>
                    <a:gd name="connsiteY1" fmla="*/ 501 h 2386822"/>
                    <a:gd name="connsiteX2" fmla="*/ 2422567 w 11509095"/>
                    <a:gd name="connsiteY2" fmla="*/ 514279 h 2386822"/>
                    <a:gd name="connsiteX3" fmla="*/ 3286663 w 11509095"/>
                    <a:gd name="connsiteY3" fmla="*/ 243835 h 2386822"/>
                    <a:gd name="connsiteX4" fmla="*/ 4375881 w 11509095"/>
                    <a:gd name="connsiteY4" fmla="*/ 1464716 h 2386822"/>
                    <a:gd name="connsiteX5" fmla="*/ 5182016 w 11509095"/>
                    <a:gd name="connsiteY5" fmla="*/ 1265125 h 2386822"/>
                    <a:gd name="connsiteX6" fmla="*/ 7062713 w 11509095"/>
                    <a:gd name="connsiteY6" fmla="*/ 2091806 h 2386822"/>
                    <a:gd name="connsiteX7" fmla="*/ 8488737 w 11509095"/>
                    <a:gd name="connsiteY7" fmla="*/ 934451 h 2386822"/>
                    <a:gd name="connsiteX8" fmla="*/ 11509095 w 11509095"/>
                    <a:gd name="connsiteY8" fmla="*/ 2376713 h 2386822"/>
                    <a:gd name="connsiteX0" fmla="*/ 0 w 11509095"/>
                    <a:gd name="connsiteY0" fmla="*/ 624182 h 2386822"/>
                    <a:gd name="connsiteX1" fmla="*/ 989572 w 11509095"/>
                    <a:gd name="connsiteY1" fmla="*/ 501 h 2386822"/>
                    <a:gd name="connsiteX2" fmla="*/ 2422567 w 11509095"/>
                    <a:gd name="connsiteY2" fmla="*/ 514279 h 2386822"/>
                    <a:gd name="connsiteX3" fmla="*/ 3286663 w 11509095"/>
                    <a:gd name="connsiteY3" fmla="*/ 243835 h 2386822"/>
                    <a:gd name="connsiteX4" fmla="*/ 4375881 w 11509095"/>
                    <a:gd name="connsiteY4" fmla="*/ 1464716 h 2386822"/>
                    <a:gd name="connsiteX5" fmla="*/ 5182016 w 11509095"/>
                    <a:gd name="connsiteY5" fmla="*/ 1265125 h 2386822"/>
                    <a:gd name="connsiteX6" fmla="*/ 7062713 w 11509095"/>
                    <a:gd name="connsiteY6" fmla="*/ 2091806 h 2386822"/>
                    <a:gd name="connsiteX7" fmla="*/ 8488737 w 11509095"/>
                    <a:gd name="connsiteY7" fmla="*/ 934451 h 2386822"/>
                    <a:gd name="connsiteX8" fmla="*/ 11509095 w 11509095"/>
                    <a:gd name="connsiteY8" fmla="*/ 2376713 h 2386822"/>
                    <a:gd name="connsiteX0" fmla="*/ 0 w 11509095"/>
                    <a:gd name="connsiteY0" fmla="*/ 624182 h 2386822"/>
                    <a:gd name="connsiteX1" fmla="*/ 989572 w 11509095"/>
                    <a:gd name="connsiteY1" fmla="*/ 501 h 2386822"/>
                    <a:gd name="connsiteX2" fmla="*/ 2422567 w 11509095"/>
                    <a:gd name="connsiteY2" fmla="*/ 514279 h 2386822"/>
                    <a:gd name="connsiteX3" fmla="*/ 3286663 w 11509095"/>
                    <a:gd name="connsiteY3" fmla="*/ 243835 h 2386822"/>
                    <a:gd name="connsiteX4" fmla="*/ 4375881 w 11509095"/>
                    <a:gd name="connsiteY4" fmla="*/ 1464716 h 2386822"/>
                    <a:gd name="connsiteX5" fmla="*/ 5182016 w 11509095"/>
                    <a:gd name="connsiteY5" fmla="*/ 1265125 h 2386822"/>
                    <a:gd name="connsiteX6" fmla="*/ 7062713 w 11509095"/>
                    <a:gd name="connsiteY6" fmla="*/ 2091806 h 2386822"/>
                    <a:gd name="connsiteX7" fmla="*/ 8488737 w 11509095"/>
                    <a:gd name="connsiteY7" fmla="*/ 934451 h 2386822"/>
                    <a:gd name="connsiteX8" fmla="*/ 11509095 w 11509095"/>
                    <a:gd name="connsiteY8" fmla="*/ 2376713 h 2386822"/>
                    <a:gd name="connsiteX0" fmla="*/ 0 w 11509095"/>
                    <a:gd name="connsiteY0" fmla="*/ 624182 h 2388596"/>
                    <a:gd name="connsiteX1" fmla="*/ 989572 w 11509095"/>
                    <a:gd name="connsiteY1" fmla="*/ 501 h 2388596"/>
                    <a:gd name="connsiteX2" fmla="*/ 2422567 w 11509095"/>
                    <a:gd name="connsiteY2" fmla="*/ 514279 h 2388596"/>
                    <a:gd name="connsiteX3" fmla="*/ 3286663 w 11509095"/>
                    <a:gd name="connsiteY3" fmla="*/ 243835 h 2388596"/>
                    <a:gd name="connsiteX4" fmla="*/ 4375881 w 11509095"/>
                    <a:gd name="connsiteY4" fmla="*/ 1464716 h 2388596"/>
                    <a:gd name="connsiteX5" fmla="*/ 5182016 w 11509095"/>
                    <a:gd name="connsiteY5" fmla="*/ 1265125 h 2388596"/>
                    <a:gd name="connsiteX6" fmla="*/ 7062713 w 11509095"/>
                    <a:gd name="connsiteY6" fmla="*/ 2091806 h 2388596"/>
                    <a:gd name="connsiteX7" fmla="*/ 8488737 w 11509095"/>
                    <a:gd name="connsiteY7" fmla="*/ 934451 h 2388596"/>
                    <a:gd name="connsiteX8" fmla="*/ 11509095 w 11509095"/>
                    <a:gd name="connsiteY8" fmla="*/ 2376713 h 2388596"/>
                    <a:gd name="connsiteX0" fmla="*/ 0 w 11509095"/>
                    <a:gd name="connsiteY0" fmla="*/ 624182 h 2388886"/>
                    <a:gd name="connsiteX1" fmla="*/ 989572 w 11509095"/>
                    <a:gd name="connsiteY1" fmla="*/ 501 h 2388886"/>
                    <a:gd name="connsiteX2" fmla="*/ 2422567 w 11509095"/>
                    <a:gd name="connsiteY2" fmla="*/ 514279 h 2388886"/>
                    <a:gd name="connsiteX3" fmla="*/ 3286663 w 11509095"/>
                    <a:gd name="connsiteY3" fmla="*/ 243835 h 2388886"/>
                    <a:gd name="connsiteX4" fmla="*/ 4375881 w 11509095"/>
                    <a:gd name="connsiteY4" fmla="*/ 1464716 h 2388886"/>
                    <a:gd name="connsiteX5" fmla="*/ 5182016 w 11509095"/>
                    <a:gd name="connsiteY5" fmla="*/ 1265125 h 2388886"/>
                    <a:gd name="connsiteX6" fmla="*/ 7062713 w 11509095"/>
                    <a:gd name="connsiteY6" fmla="*/ 2091806 h 2388886"/>
                    <a:gd name="connsiteX7" fmla="*/ 9088080 w 11509095"/>
                    <a:gd name="connsiteY7" fmla="*/ 975785 h 2388886"/>
                    <a:gd name="connsiteX8" fmla="*/ 11509095 w 11509095"/>
                    <a:gd name="connsiteY8" fmla="*/ 2376713 h 238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095" h="2388886">
                      <a:moveTo>
                        <a:pt x="0" y="624182"/>
                      </a:moveTo>
                      <a:cubicBezTo>
                        <a:pt x="608275" y="537059"/>
                        <a:pt x="585811" y="18818"/>
                        <a:pt x="989572" y="501"/>
                      </a:cubicBezTo>
                      <a:cubicBezTo>
                        <a:pt x="1393333" y="-17816"/>
                        <a:pt x="2039719" y="473723"/>
                        <a:pt x="2422567" y="514279"/>
                      </a:cubicBezTo>
                      <a:cubicBezTo>
                        <a:pt x="2805415" y="554835"/>
                        <a:pt x="2961111" y="85429"/>
                        <a:pt x="3286663" y="243835"/>
                      </a:cubicBezTo>
                      <a:cubicBezTo>
                        <a:pt x="3612215" y="402241"/>
                        <a:pt x="4059989" y="1294501"/>
                        <a:pt x="4375881" y="1464716"/>
                      </a:cubicBezTo>
                      <a:cubicBezTo>
                        <a:pt x="4691773" y="1634931"/>
                        <a:pt x="4734211" y="1160610"/>
                        <a:pt x="5182016" y="1265125"/>
                      </a:cubicBezTo>
                      <a:cubicBezTo>
                        <a:pt x="5629821" y="1369640"/>
                        <a:pt x="6642484" y="2119362"/>
                        <a:pt x="7062713" y="2091806"/>
                      </a:cubicBezTo>
                      <a:cubicBezTo>
                        <a:pt x="7482942" y="2064250"/>
                        <a:pt x="8364239" y="997190"/>
                        <a:pt x="9088080" y="975785"/>
                      </a:cubicBezTo>
                      <a:cubicBezTo>
                        <a:pt x="9811921" y="954380"/>
                        <a:pt x="11429376" y="2542787"/>
                        <a:pt x="11509095" y="2376713"/>
                      </a:cubicBezTo>
                    </a:path>
                  </a:pathLst>
                </a:custGeom>
                <a:noFill/>
                <a:ln w="63500" cap="rnd">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3841122" y="2504733"/>
                  <a:ext cx="2055014" cy="545311"/>
                </a:xfrm>
                <a:prstGeom prst="rect">
                  <a:avLst/>
                </a:prstGeom>
                <a:noFill/>
              </p:spPr>
              <p:txBody>
                <a:bodyPr wrap="square" rtlCol="0">
                  <a:spAutoFit/>
                </a:bodyPr>
                <a:lstStyle/>
                <a:p>
                  <a:pPr algn="ctr"/>
                  <a:r>
                    <a:rPr lang="en-US" sz="1600" dirty="0" smtClean="0">
                      <a:solidFill>
                        <a:schemeClr val="bg1"/>
                      </a:solidFill>
                      <a:latin typeface="Helvetica" panose="020B0604020202020204" pitchFamily="34" charset="0"/>
                      <a:cs typeface="Helvetica" panose="020B0604020202020204" pitchFamily="34" charset="0"/>
                    </a:rPr>
                    <a:t>Target RNA</a:t>
                  </a:r>
                  <a:endParaRPr lang="en-US" sz="1600" dirty="0">
                    <a:solidFill>
                      <a:schemeClr val="bg1"/>
                    </a:solidFill>
                    <a:latin typeface="Helvetica" panose="020B0604020202020204" pitchFamily="34" charset="0"/>
                    <a:cs typeface="Helvetica" panose="020B0604020202020204" pitchFamily="34" charset="0"/>
                  </a:endParaRPr>
                </a:p>
              </p:txBody>
            </p:sp>
          </p:grpSp>
          <p:sp>
            <p:nvSpPr>
              <p:cNvPr id="49" name="TextBox 48"/>
              <p:cNvSpPr txBox="1"/>
              <p:nvPr/>
            </p:nvSpPr>
            <p:spPr>
              <a:xfrm>
                <a:off x="1420949" y="3547646"/>
                <a:ext cx="1931851" cy="338554"/>
              </a:xfrm>
              <a:prstGeom prst="rect">
                <a:avLst/>
              </a:prstGeom>
              <a:noFill/>
            </p:spPr>
            <p:txBody>
              <a:bodyPr wrap="square" rtlCol="0">
                <a:spAutoFit/>
              </a:bodyPr>
              <a:lstStyle/>
              <a:p>
                <a:pPr algn="ctr"/>
                <a:r>
                  <a:rPr lang="en-US" sz="1600" dirty="0" smtClean="0">
                    <a:solidFill>
                      <a:schemeClr val="bg1"/>
                    </a:solidFill>
                    <a:latin typeface="Helvetica" panose="020B0604020202020204" pitchFamily="34" charset="0"/>
                    <a:cs typeface="Helvetica" panose="020B0604020202020204" pitchFamily="34" charset="0"/>
                  </a:rPr>
                  <a:t>Biotinylated Oligo</a:t>
                </a:r>
                <a:endParaRPr lang="en-US" sz="1600" dirty="0">
                  <a:solidFill>
                    <a:schemeClr val="bg1"/>
                  </a:solidFill>
                  <a:latin typeface="Helvetica" panose="020B0604020202020204" pitchFamily="34" charset="0"/>
                  <a:cs typeface="Helvetica" panose="020B0604020202020204" pitchFamily="34" charset="0"/>
                </a:endParaRPr>
              </a:p>
            </p:txBody>
          </p:sp>
          <p:grpSp>
            <p:nvGrpSpPr>
              <p:cNvPr id="54" name="Group 53"/>
              <p:cNvGrpSpPr/>
              <p:nvPr/>
            </p:nvGrpSpPr>
            <p:grpSpPr>
              <a:xfrm>
                <a:off x="4756872" y="3137706"/>
                <a:ext cx="3623438" cy="684610"/>
                <a:chOff x="4756872" y="3137706"/>
                <a:chExt cx="3623438" cy="684610"/>
              </a:xfrm>
            </p:grpSpPr>
            <p:sp>
              <p:nvSpPr>
                <p:cNvPr id="50" name="Shape 1799"/>
                <p:cNvSpPr/>
                <p:nvPr/>
              </p:nvSpPr>
              <p:spPr>
                <a:xfrm flipV="1">
                  <a:off x="4909272" y="3548606"/>
                  <a:ext cx="1524000" cy="3902"/>
                </a:xfrm>
                <a:prstGeom prst="line">
                  <a:avLst/>
                </a:prstGeom>
                <a:noFill/>
                <a:ln w="63500" cap="flat">
                  <a:solidFill>
                    <a:srgbClr val="FFFFFF"/>
                  </a:solidFill>
                  <a:prstDash val="solid"/>
                  <a:miter lim="400000"/>
                  <a:tailEnd type="stealth" w="med" len="med"/>
                </a:ln>
                <a:effectLst/>
              </p:spPr>
              <p:txBody>
                <a:bodyPr wrap="square" lIns="45719" tIns="45719" rIns="45719" bIns="45719" numCol="1" anchor="t">
                  <a:noAutofit/>
                </a:bodyPr>
                <a:lstStyle/>
                <a:p>
                  <a:pPr defTabSz="457200">
                    <a:defRPr sz="1100">
                      <a:latin typeface="+mj-lt"/>
                      <a:ea typeface="+mj-ea"/>
                      <a:cs typeface="+mj-cs"/>
                      <a:sym typeface="Helvetica"/>
                    </a:defRPr>
                  </a:pPr>
                  <a:endParaRPr/>
                </a:p>
              </p:txBody>
            </p:sp>
            <p:sp>
              <p:nvSpPr>
                <p:cNvPr id="51" name="TextBox 50"/>
                <p:cNvSpPr txBox="1"/>
                <p:nvPr/>
              </p:nvSpPr>
              <p:spPr>
                <a:xfrm>
                  <a:off x="4756872" y="3137706"/>
                  <a:ext cx="1676400" cy="338554"/>
                </a:xfrm>
                <a:prstGeom prst="rect">
                  <a:avLst/>
                </a:prstGeom>
                <a:noFill/>
              </p:spPr>
              <p:txBody>
                <a:bodyPr wrap="square" rtlCol="0">
                  <a:spAutoFit/>
                </a:bodyPr>
                <a:lstStyle/>
                <a:p>
                  <a:pPr algn="ctr"/>
                  <a:r>
                    <a:rPr lang="en-US" sz="1600" dirty="0">
                      <a:solidFill>
                        <a:schemeClr val="bg1"/>
                      </a:solidFill>
                      <a:latin typeface="Helvetica" panose="020B0604020202020204" pitchFamily="34" charset="0"/>
                      <a:cs typeface="Helvetica" panose="020B0604020202020204" pitchFamily="34" charset="0"/>
                    </a:rPr>
                    <a:t>W</a:t>
                  </a:r>
                  <a:r>
                    <a:rPr lang="en-US" sz="1600" dirty="0" smtClean="0">
                      <a:solidFill>
                        <a:schemeClr val="bg1"/>
                      </a:solidFill>
                      <a:latin typeface="Helvetica" panose="020B0604020202020204" pitchFamily="34" charset="0"/>
                      <a:cs typeface="Helvetica" panose="020B0604020202020204" pitchFamily="34" charset="0"/>
                    </a:rPr>
                    <a:t>ashing/Elution</a:t>
                  </a:r>
                  <a:endParaRPr lang="en-US" sz="1600" dirty="0">
                    <a:solidFill>
                      <a:schemeClr val="bg1"/>
                    </a:solidFill>
                    <a:latin typeface="Helvetica" panose="020B0604020202020204" pitchFamily="34" charset="0"/>
                    <a:cs typeface="Helvetica" panose="020B0604020202020204" pitchFamily="34" charset="0"/>
                  </a:endParaRPr>
                </a:p>
              </p:txBody>
            </p:sp>
            <p:sp>
              <p:nvSpPr>
                <p:cNvPr id="52" name="TextBox 51"/>
                <p:cNvSpPr txBox="1"/>
                <p:nvPr/>
              </p:nvSpPr>
              <p:spPr>
                <a:xfrm>
                  <a:off x="6703910" y="3237541"/>
                  <a:ext cx="1676400" cy="584775"/>
                </a:xfrm>
                <a:prstGeom prst="rect">
                  <a:avLst/>
                </a:prstGeom>
                <a:noFill/>
              </p:spPr>
              <p:txBody>
                <a:bodyPr wrap="square" rtlCol="0">
                  <a:spAutoFit/>
                </a:bodyPr>
                <a:lstStyle/>
                <a:p>
                  <a:pPr algn="ctr"/>
                  <a:r>
                    <a:rPr lang="en-US" sz="1600" dirty="0" smtClean="0">
                      <a:solidFill>
                        <a:schemeClr val="bg1"/>
                      </a:solidFill>
                      <a:latin typeface="Helvetica" panose="020B0604020202020204" pitchFamily="34" charset="0"/>
                      <a:cs typeface="Helvetica" panose="020B0604020202020204" pitchFamily="34" charset="0"/>
                    </a:rPr>
                    <a:t>Mass Spectroscopy</a:t>
                  </a:r>
                  <a:endParaRPr lang="en-US" sz="1600" dirty="0">
                    <a:solidFill>
                      <a:schemeClr val="bg1"/>
                    </a:solidFill>
                    <a:latin typeface="Helvetica" panose="020B0604020202020204" pitchFamily="34" charset="0"/>
                    <a:cs typeface="Helvetica" panose="020B0604020202020204" pitchFamily="34" charset="0"/>
                  </a:endParaRPr>
                </a:p>
              </p:txBody>
            </p:sp>
          </p:grpSp>
        </p:grpSp>
      </p:grpSp>
    </p:spTree>
    <p:extLst>
      <p:ext uri="{BB962C8B-B14F-4D97-AF65-F5344CB8AC3E}">
        <p14:creationId xmlns:p14="http://schemas.microsoft.com/office/powerpoint/2010/main" val="20816411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a:bodyPr>
          <a:lstStyle/>
          <a:p>
            <a:r>
              <a:rPr lang="en-US" sz="3200" dirty="0" smtClean="0"/>
              <a:t>An oligo-based pulldown enriches for </a:t>
            </a:r>
            <a:r>
              <a:rPr lang="en-US" sz="3200" i="1" dirty="0" err="1" smtClean="0"/>
              <a:t>pgc</a:t>
            </a:r>
            <a:endParaRPr lang="en-US" sz="3200" dirty="0"/>
          </a:p>
        </p:txBody>
      </p:sp>
      <p:grpSp>
        <p:nvGrpSpPr>
          <p:cNvPr id="3" name="Group 2"/>
          <p:cNvGrpSpPr/>
          <p:nvPr/>
        </p:nvGrpSpPr>
        <p:grpSpPr>
          <a:xfrm>
            <a:off x="835405" y="1899595"/>
            <a:ext cx="6728125" cy="3532934"/>
            <a:chOff x="804684" y="2012486"/>
            <a:chExt cx="6728125" cy="3532934"/>
          </a:xfrm>
        </p:grpSpPr>
        <p:sp>
          <p:nvSpPr>
            <p:cNvPr id="9" name="TextBox 8"/>
            <p:cNvSpPr txBox="1"/>
            <p:nvPr/>
          </p:nvSpPr>
          <p:spPr>
            <a:xfrm rot="18358058">
              <a:off x="4132263" y="2576874"/>
              <a:ext cx="1029388" cy="440216"/>
            </a:xfrm>
            <a:prstGeom prst="rect">
              <a:avLst/>
            </a:prstGeom>
            <a:noFill/>
          </p:spPr>
          <p:txBody>
            <a:bodyPr wrap="square" rtlCol="0">
              <a:spAutoFit/>
            </a:bodyPr>
            <a:lstStyle/>
            <a:p>
              <a:pPr algn="ctr"/>
              <a:r>
                <a:rPr lang="en-US" sz="1600" dirty="0" err="1" smtClean="0">
                  <a:solidFill>
                    <a:schemeClr val="bg1"/>
                  </a:solidFill>
                  <a:latin typeface="Helvetica" panose="020B0604020202020204" pitchFamily="34" charset="0"/>
                  <a:cs typeface="Helvetica" panose="020B0604020202020204" pitchFamily="34" charset="0"/>
                </a:rPr>
                <a:t>rRNA</a:t>
              </a:r>
              <a:endParaRPr lang="en-US" sz="1600" dirty="0">
                <a:solidFill>
                  <a:schemeClr val="bg1"/>
                </a:solidFill>
                <a:latin typeface="Helvetica" panose="020B0604020202020204" pitchFamily="34" charset="0"/>
                <a:cs typeface="Helvetica" panose="020B0604020202020204" pitchFamily="34" charset="0"/>
              </a:endParaRPr>
            </a:p>
          </p:txBody>
        </p:sp>
        <p:sp>
          <p:nvSpPr>
            <p:cNvPr id="10" name="TextBox 9"/>
            <p:cNvSpPr txBox="1"/>
            <p:nvPr/>
          </p:nvSpPr>
          <p:spPr>
            <a:xfrm rot="18358058">
              <a:off x="2447876" y="2649362"/>
              <a:ext cx="1029388" cy="440216"/>
            </a:xfrm>
            <a:prstGeom prst="rect">
              <a:avLst/>
            </a:prstGeom>
            <a:noFill/>
          </p:spPr>
          <p:txBody>
            <a:bodyPr wrap="square" rtlCol="0">
              <a:spAutoFit/>
            </a:bodyPr>
            <a:lstStyle/>
            <a:p>
              <a:pPr algn="ctr"/>
              <a:r>
                <a:rPr lang="en-US" sz="1600" dirty="0" err="1" smtClean="0">
                  <a:solidFill>
                    <a:schemeClr val="bg1"/>
                  </a:solidFill>
                  <a:latin typeface="Helvetica" panose="020B0604020202020204" pitchFamily="34" charset="0"/>
                  <a:cs typeface="Helvetica" panose="020B0604020202020204" pitchFamily="34" charset="0"/>
                </a:rPr>
                <a:t>pgc</a:t>
              </a:r>
              <a:endParaRPr lang="en-US" sz="1600" dirty="0">
                <a:solidFill>
                  <a:schemeClr val="bg1"/>
                </a:solidFill>
                <a:latin typeface="Helvetica" panose="020B0604020202020204" pitchFamily="34" charset="0"/>
                <a:cs typeface="Helvetica" panose="020B0604020202020204" pitchFamily="34" charset="0"/>
              </a:endParaRPr>
            </a:p>
          </p:txBody>
        </p:sp>
        <p:sp>
          <p:nvSpPr>
            <p:cNvPr id="11" name="TextBox 10"/>
            <p:cNvSpPr txBox="1"/>
            <p:nvPr/>
          </p:nvSpPr>
          <p:spPr>
            <a:xfrm rot="18358058">
              <a:off x="3339610" y="2627058"/>
              <a:ext cx="1029388" cy="440216"/>
            </a:xfrm>
            <a:prstGeom prst="rect">
              <a:avLst/>
            </a:prstGeom>
            <a:noFill/>
          </p:spPr>
          <p:txBody>
            <a:bodyPr wrap="square" rtlCol="0">
              <a:spAutoFit/>
            </a:bodyPr>
            <a:lstStyle/>
            <a:p>
              <a:pPr algn="ctr"/>
              <a:r>
                <a:rPr lang="en-US" sz="1600" dirty="0" smtClean="0">
                  <a:solidFill>
                    <a:schemeClr val="bg1"/>
                  </a:solidFill>
                  <a:latin typeface="Helvetica" panose="020B0604020202020204" pitchFamily="34" charset="0"/>
                  <a:cs typeface="Helvetica" panose="020B0604020202020204" pitchFamily="34" charset="0"/>
                </a:rPr>
                <a:t>actin</a:t>
              </a:r>
              <a:endParaRPr lang="en-US" sz="1600" dirty="0">
                <a:solidFill>
                  <a:schemeClr val="bg1"/>
                </a:solidFill>
                <a:latin typeface="Helvetica" panose="020B0604020202020204" pitchFamily="34" charset="0"/>
                <a:cs typeface="Helvetica" panose="020B0604020202020204" pitchFamily="34" charset="0"/>
              </a:endParaRPr>
            </a:p>
          </p:txBody>
        </p:sp>
        <p:sp>
          <p:nvSpPr>
            <p:cNvPr id="16" name="TextBox 15"/>
            <p:cNvSpPr txBox="1"/>
            <p:nvPr/>
          </p:nvSpPr>
          <p:spPr>
            <a:xfrm>
              <a:off x="1765372" y="2605365"/>
              <a:ext cx="598808" cy="440216"/>
            </a:xfrm>
            <a:prstGeom prst="rect">
              <a:avLst/>
            </a:prstGeom>
            <a:noFill/>
          </p:spPr>
          <p:txBody>
            <a:bodyPr wrap="square" rtlCol="0">
              <a:spAutoFit/>
            </a:bodyPr>
            <a:lstStyle/>
            <a:p>
              <a:pPr algn="ctr"/>
              <a:r>
                <a:rPr lang="en-US" sz="1600" dirty="0" smtClean="0">
                  <a:solidFill>
                    <a:schemeClr val="bg1"/>
                  </a:solidFill>
                  <a:latin typeface="Helvetica" panose="020B0604020202020204" pitchFamily="34" charset="0"/>
                  <a:cs typeface="Helvetica" panose="020B0604020202020204" pitchFamily="34" charset="0"/>
                </a:rPr>
                <a:t>M</a:t>
              </a:r>
              <a:endParaRPr lang="en-US" sz="1600" dirty="0">
                <a:solidFill>
                  <a:schemeClr val="bg1"/>
                </a:solidFill>
                <a:latin typeface="Helvetica" panose="020B0604020202020204" pitchFamily="34" charset="0"/>
                <a:cs typeface="Helvetica" panose="020B0604020202020204" pitchFamily="34" charset="0"/>
              </a:endParaRPr>
            </a:p>
          </p:txBody>
        </p:sp>
        <p:sp>
          <p:nvSpPr>
            <p:cNvPr id="17" name="Shape 1159"/>
            <p:cNvSpPr/>
            <p:nvPr/>
          </p:nvSpPr>
          <p:spPr>
            <a:xfrm flipV="1">
              <a:off x="2601543" y="2351040"/>
              <a:ext cx="2395399" cy="967"/>
            </a:xfrm>
            <a:prstGeom prst="line">
              <a:avLst/>
            </a:prstGeom>
            <a:ln w="25400">
              <a:solidFill>
                <a:srgbClr val="FFFFFF"/>
              </a:solidFill>
              <a:bevel/>
              <a:tailEnd type="none"/>
            </a:ln>
          </p:spPr>
          <p:txBody>
            <a:bodyPr lIns="45719" rIns="45719"/>
            <a:lstStyle/>
            <a:p>
              <a:pPr defTabSz="457200">
                <a:defRPr sz="1200">
                  <a:latin typeface="+mj-lt"/>
                  <a:ea typeface="+mj-ea"/>
                  <a:cs typeface="+mj-cs"/>
                  <a:sym typeface="Helvetica"/>
                </a:defRPr>
              </a:pPr>
              <a:endParaRPr/>
            </a:p>
          </p:txBody>
        </p:sp>
        <p:sp>
          <p:nvSpPr>
            <p:cNvPr id="21" name="TextBox 20"/>
            <p:cNvSpPr txBox="1"/>
            <p:nvPr/>
          </p:nvSpPr>
          <p:spPr>
            <a:xfrm>
              <a:off x="2749437" y="2012486"/>
              <a:ext cx="2377957" cy="338554"/>
            </a:xfrm>
            <a:prstGeom prst="rect">
              <a:avLst/>
            </a:prstGeom>
            <a:noFill/>
          </p:spPr>
          <p:txBody>
            <a:bodyPr wrap="square" rtlCol="0">
              <a:spAutoFit/>
            </a:bodyPr>
            <a:lstStyle/>
            <a:p>
              <a:pPr algn="ctr"/>
              <a:r>
                <a:rPr lang="en-US" sz="1600" dirty="0" smtClean="0">
                  <a:solidFill>
                    <a:schemeClr val="bg1"/>
                  </a:solidFill>
                  <a:latin typeface="Helvetica" panose="020B0604020202020204" pitchFamily="34" charset="0"/>
                  <a:cs typeface="Helvetica" panose="020B0604020202020204" pitchFamily="34" charset="0"/>
                </a:rPr>
                <a:t>Input</a:t>
              </a:r>
              <a:endParaRPr lang="en-US" sz="1600" dirty="0">
                <a:solidFill>
                  <a:schemeClr val="bg1"/>
                </a:solidFill>
                <a:latin typeface="Helvetica" panose="020B0604020202020204" pitchFamily="34" charset="0"/>
                <a:cs typeface="Helvetica" panose="020B0604020202020204" pitchFamily="34" charset="0"/>
              </a:endParaRPr>
            </a:p>
          </p:txBody>
        </p:sp>
        <p:sp>
          <p:nvSpPr>
            <p:cNvPr id="22" name="TextBox 21"/>
            <p:cNvSpPr txBox="1"/>
            <p:nvPr/>
          </p:nvSpPr>
          <p:spPr>
            <a:xfrm>
              <a:off x="804684" y="5097855"/>
              <a:ext cx="1029388" cy="338554"/>
            </a:xfrm>
            <a:prstGeom prst="rect">
              <a:avLst/>
            </a:prstGeom>
            <a:noFill/>
          </p:spPr>
          <p:txBody>
            <a:bodyPr wrap="square" rtlCol="0">
              <a:spAutoFit/>
            </a:bodyPr>
            <a:lstStyle/>
            <a:p>
              <a:r>
                <a:rPr lang="en-US" sz="1600" dirty="0" smtClean="0">
                  <a:solidFill>
                    <a:schemeClr val="bg1"/>
                  </a:solidFill>
                  <a:latin typeface="Helvetica" panose="020B0604020202020204" pitchFamily="34" charset="0"/>
                  <a:cs typeface="Helvetica" panose="020B0604020202020204" pitchFamily="34" charset="0"/>
                </a:rPr>
                <a:t>100</a:t>
              </a:r>
              <a:endParaRPr lang="en-US" sz="1600" dirty="0">
                <a:solidFill>
                  <a:schemeClr val="bg1"/>
                </a:solidFill>
                <a:latin typeface="Helvetica" panose="020B0604020202020204" pitchFamily="34" charset="0"/>
                <a:cs typeface="Helvetica" panose="020B0604020202020204" pitchFamily="34" charset="0"/>
              </a:endParaRPr>
            </a:p>
          </p:txBody>
        </p:sp>
        <p:sp>
          <p:nvSpPr>
            <p:cNvPr id="23" name="TextBox 22"/>
            <p:cNvSpPr txBox="1"/>
            <p:nvPr/>
          </p:nvSpPr>
          <p:spPr>
            <a:xfrm>
              <a:off x="804684" y="3831770"/>
              <a:ext cx="865925" cy="338554"/>
            </a:xfrm>
            <a:prstGeom prst="rect">
              <a:avLst/>
            </a:prstGeom>
            <a:noFill/>
          </p:spPr>
          <p:txBody>
            <a:bodyPr wrap="square" rtlCol="0">
              <a:spAutoFit/>
            </a:bodyPr>
            <a:lstStyle/>
            <a:p>
              <a:r>
                <a:rPr lang="en-US" sz="1600" dirty="0" smtClean="0">
                  <a:solidFill>
                    <a:schemeClr val="bg1"/>
                  </a:solidFill>
                  <a:latin typeface="Helvetica" panose="020B0604020202020204" pitchFamily="34" charset="0"/>
                  <a:cs typeface="Helvetica" panose="020B0604020202020204" pitchFamily="34" charset="0"/>
                </a:rPr>
                <a:t>500</a:t>
              </a:r>
              <a:endParaRPr lang="en-US" sz="1600" dirty="0">
                <a:solidFill>
                  <a:schemeClr val="bg1"/>
                </a:solidFill>
                <a:latin typeface="Helvetica" panose="020B0604020202020204" pitchFamily="34" charset="0"/>
                <a:cs typeface="Helvetica" panose="020B0604020202020204" pitchFamily="34" charset="0"/>
              </a:endParaRPr>
            </a:p>
          </p:txBody>
        </p:sp>
        <p:sp>
          <p:nvSpPr>
            <p:cNvPr id="24" name="Shape 1159"/>
            <p:cNvSpPr/>
            <p:nvPr/>
          </p:nvSpPr>
          <p:spPr>
            <a:xfrm flipV="1">
              <a:off x="1377456" y="5267133"/>
              <a:ext cx="231865" cy="0"/>
            </a:xfrm>
            <a:prstGeom prst="line">
              <a:avLst/>
            </a:prstGeom>
            <a:ln w="25400">
              <a:solidFill>
                <a:srgbClr val="FFFFFF"/>
              </a:solidFill>
              <a:bevel/>
              <a:tailEnd type="none"/>
            </a:ln>
          </p:spPr>
          <p:txBody>
            <a:bodyPr lIns="45719" rIns="45719"/>
            <a:lstStyle/>
            <a:p>
              <a:pPr defTabSz="457200">
                <a:defRPr sz="1200">
                  <a:latin typeface="+mj-lt"/>
                  <a:ea typeface="+mj-ea"/>
                  <a:cs typeface="+mj-cs"/>
                  <a:sym typeface="Helvetica"/>
                </a:defRPr>
              </a:pPr>
              <a:endParaRPr/>
            </a:p>
          </p:txBody>
        </p:sp>
        <p:sp>
          <p:nvSpPr>
            <p:cNvPr id="25" name="Shape 1159"/>
            <p:cNvSpPr/>
            <p:nvPr/>
          </p:nvSpPr>
          <p:spPr>
            <a:xfrm flipV="1">
              <a:off x="1438744" y="4036397"/>
              <a:ext cx="231865" cy="0"/>
            </a:xfrm>
            <a:prstGeom prst="line">
              <a:avLst/>
            </a:prstGeom>
            <a:ln w="25400">
              <a:solidFill>
                <a:srgbClr val="FFFFFF"/>
              </a:solidFill>
              <a:bevel/>
              <a:tailEnd type="none"/>
            </a:ln>
          </p:spPr>
          <p:txBody>
            <a:bodyPr lIns="45719" rIns="45719"/>
            <a:lstStyle/>
            <a:p>
              <a:pPr defTabSz="457200">
                <a:defRPr sz="1200">
                  <a:latin typeface="+mj-lt"/>
                  <a:ea typeface="+mj-ea"/>
                  <a:cs typeface="+mj-cs"/>
                  <a:sym typeface="Helvetica"/>
                </a:defRPr>
              </a:pPr>
              <a:endParaRPr/>
            </a:p>
          </p:txBody>
        </p:sp>
        <p:sp>
          <p:nvSpPr>
            <p:cNvPr id="26" name="Shape 1159"/>
            <p:cNvSpPr/>
            <p:nvPr/>
          </p:nvSpPr>
          <p:spPr>
            <a:xfrm flipV="1">
              <a:off x="1438744" y="3243744"/>
              <a:ext cx="231865" cy="0"/>
            </a:xfrm>
            <a:prstGeom prst="line">
              <a:avLst/>
            </a:prstGeom>
            <a:ln w="25400">
              <a:solidFill>
                <a:srgbClr val="FFFFFF"/>
              </a:solidFill>
              <a:bevel/>
              <a:tailEnd type="none"/>
            </a:ln>
          </p:spPr>
          <p:txBody>
            <a:bodyPr lIns="45719" rIns="45719"/>
            <a:lstStyle/>
            <a:p>
              <a:pPr defTabSz="457200">
                <a:defRPr sz="1200">
                  <a:latin typeface="+mj-lt"/>
                  <a:ea typeface="+mj-ea"/>
                  <a:cs typeface="+mj-cs"/>
                  <a:sym typeface="Helvetica"/>
                </a:defRPr>
              </a:pPr>
              <a:endParaRPr/>
            </a:p>
          </p:txBody>
        </p:sp>
        <p:sp>
          <p:nvSpPr>
            <p:cNvPr id="27" name="TextBox 26"/>
            <p:cNvSpPr txBox="1"/>
            <p:nvPr/>
          </p:nvSpPr>
          <p:spPr>
            <a:xfrm>
              <a:off x="804685" y="3045578"/>
              <a:ext cx="804636" cy="338554"/>
            </a:xfrm>
            <a:prstGeom prst="rect">
              <a:avLst/>
            </a:prstGeom>
            <a:noFill/>
          </p:spPr>
          <p:txBody>
            <a:bodyPr wrap="square" rtlCol="0">
              <a:spAutoFit/>
            </a:bodyPr>
            <a:lstStyle/>
            <a:p>
              <a:r>
                <a:rPr lang="en-US" sz="1600" dirty="0" smtClean="0">
                  <a:solidFill>
                    <a:schemeClr val="bg1"/>
                  </a:solidFill>
                  <a:latin typeface="Helvetica" panose="020B0604020202020204" pitchFamily="34" charset="0"/>
                  <a:cs typeface="Helvetica" panose="020B0604020202020204" pitchFamily="34" charset="0"/>
                </a:rPr>
                <a:t>1000</a:t>
              </a:r>
              <a:endParaRPr lang="en-US" sz="1600" dirty="0">
                <a:solidFill>
                  <a:schemeClr val="bg1"/>
                </a:solidFill>
                <a:latin typeface="Helvetica" panose="020B0604020202020204" pitchFamily="34" charset="0"/>
                <a:cs typeface="Helvetica" panose="020B0604020202020204" pitchFamily="34" charset="0"/>
              </a:endParaRPr>
            </a:p>
          </p:txBody>
        </p:sp>
        <p:pic>
          <p:nvPicPr>
            <p:cNvPr id="2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89544"/>
            <a:stretch/>
          </p:blipFill>
          <p:spPr bwMode="auto">
            <a:xfrm>
              <a:off x="1716577" y="3045580"/>
              <a:ext cx="850547" cy="2498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0552"/>
            <a:stretch/>
          </p:blipFill>
          <p:spPr bwMode="auto">
            <a:xfrm>
              <a:off x="2601543" y="3046543"/>
              <a:ext cx="2395399" cy="2498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7" name="Group 36"/>
            <p:cNvGrpSpPr/>
            <p:nvPr/>
          </p:nvGrpSpPr>
          <p:grpSpPr>
            <a:xfrm>
              <a:off x="5025592" y="2018021"/>
              <a:ext cx="2507217" cy="3526435"/>
              <a:chOff x="6019128" y="2212426"/>
              <a:chExt cx="2507217" cy="3526435"/>
            </a:xfrm>
          </p:grpSpPr>
          <p:sp>
            <p:nvSpPr>
              <p:cNvPr id="18" name="Shape 1159"/>
              <p:cNvSpPr/>
              <p:nvPr/>
            </p:nvSpPr>
            <p:spPr>
              <a:xfrm>
                <a:off x="6019128" y="2545445"/>
                <a:ext cx="2507217" cy="0"/>
              </a:xfrm>
              <a:prstGeom prst="line">
                <a:avLst/>
              </a:prstGeom>
              <a:ln w="25400">
                <a:solidFill>
                  <a:srgbClr val="FFFFFF"/>
                </a:solidFill>
                <a:bevel/>
                <a:tailEnd type="none"/>
              </a:ln>
            </p:spPr>
            <p:txBody>
              <a:bodyPr lIns="45719" rIns="45719"/>
              <a:lstStyle/>
              <a:p>
                <a:pPr defTabSz="457200">
                  <a:defRPr sz="1200">
                    <a:latin typeface="+mj-lt"/>
                    <a:ea typeface="+mj-ea"/>
                    <a:cs typeface="+mj-cs"/>
                    <a:sym typeface="Helvetica"/>
                  </a:defRPr>
                </a:pPr>
                <a:endParaRPr/>
              </a:p>
            </p:txBody>
          </p:sp>
          <p:grpSp>
            <p:nvGrpSpPr>
              <p:cNvPr id="36" name="Group 35"/>
              <p:cNvGrpSpPr/>
              <p:nvPr/>
            </p:nvGrpSpPr>
            <p:grpSpPr>
              <a:xfrm>
                <a:off x="6019128" y="2212426"/>
                <a:ext cx="2507217" cy="3526435"/>
                <a:chOff x="5025970" y="2018021"/>
                <a:chExt cx="2507217" cy="3526435"/>
              </a:xfrm>
            </p:grpSpPr>
            <p:sp>
              <p:nvSpPr>
                <p:cNvPr id="12" name="TextBox 11"/>
                <p:cNvSpPr txBox="1"/>
                <p:nvPr/>
              </p:nvSpPr>
              <p:spPr>
                <a:xfrm rot="18358058">
                  <a:off x="6557190" y="2474369"/>
                  <a:ext cx="1029388" cy="338554"/>
                </a:xfrm>
                <a:prstGeom prst="rect">
                  <a:avLst/>
                </a:prstGeom>
                <a:noFill/>
              </p:spPr>
              <p:txBody>
                <a:bodyPr wrap="square" rtlCol="0">
                  <a:spAutoFit/>
                </a:bodyPr>
                <a:lstStyle/>
                <a:p>
                  <a:r>
                    <a:rPr lang="en-US" sz="1600" dirty="0" err="1" smtClean="0">
                      <a:solidFill>
                        <a:schemeClr val="bg1"/>
                      </a:solidFill>
                      <a:latin typeface="Helvetica" panose="020B0604020202020204" pitchFamily="34" charset="0"/>
                      <a:cs typeface="Helvetica" panose="020B0604020202020204" pitchFamily="34" charset="0"/>
                    </a:rPr>
                    <a:t>rRNA</a:t>
                  </a:r>
                  <a:endParaRPr lang="en-US" sz="1600" dirty="0">
                    <a:solidFill>
                      <a:schemeClr val="bg1"/>
                    </a:solidFill>
                    <a:latin typeface="Helvetica" panose="020B0604020202020204" pitchFamily="34" charset="0"/>
                    <a:cs typeface="Helvetica" panose="020B0604020202020204" pitchFamily="34" charset="0"/>
                  </a:endParaRPr>
                </a:p>
              </p:txBody>
            </p:sp>
            <p:sp>
              <p:nvSpPr>
                <p:cNvPr id="13" name="TextBox 12"/>
                <p:cNvSpPr txBox="1"/>
                <p:nvPr/>
              </p:nvSpPr>
              <p:spPr>
                <a:xfrm rot="18358058">
                  <a:off x="5133269" y="2623261"/>
                  <a:ext cx="661459" cy="338554"/>
                </a:xfrm>
                <a:prstGeom prst="rect">
                  <a:avLst/>
                </a:prstGeom>
                <a:noFill/>
              </p:spPr>
              <p:txBody>
                <a:bodyPr wrap="square" rtlCol="0">
                  <a:spAutoFit/>
                </a:bodyPr>
                <a:lstStyle/>
                <a:p>
                  <a:r>
                    <a:rPr lang="en-US" sz="1600" dirty="0" err="1" smtClean="0">
                      <a:solidFill>
                        <a:schemeClr val="bg1"/>
                      </a:solidFill>
                      <a:latin typeface="Helvetica" panose="020B0604020202020204" pitchFamily="34" charset="0"/>
                      <a:cs typeface="Helvetica" panose="020B0604020202020204" pitchFamily="34" charset="0"/>
                    </a:rPr>
                    <a:t>pgc</a:t>
                  </a:r>
                  <a:endParaRPr lang="en-US" sz="1600" dirty="0">
                    <a:solidFill>
                      <a:schemeClr val="bg1"/>
                    </a:solidFill>
                    <a:latin typeface="Helvetica" panose="020B0604020202020204" pitchFamily="34" charset="0"/>
                    <a:cs typeface="Helvetica" panose="020B0604020202020204" pitchFamily="34" charset="0"/>
                  </a:endParaRPr>
                </a:p>
              </p:txBody>
            </p:sp>
            <p:sp>
              <p:nvSpPr>
                <p:cNvPr id="14" name="TextBox 13"/>
                <p:cNvSpPr txBox="1"/>
                <p:nvPr/>
              </p:nvSpPr>
              <p:spPr>
                <a:xfrm rot="18358058">
                  <a:off x="5856797" y="2574961"/>
                  <a:ext cx="780813" cy="338554"/>
                </a:xfrm>
                <a:prstGeom prst="rect">
                  <a:avLst/>
                </a:prstGeom>
                <a:noFill/>
              </p:spPr>
              <p:txBody>
                <a:bodyPr wrap="square" rtlCol="0">
                  <a:spAutoFit/>
                </a:bodyPr>
                <a:lstStyle/>
                <a:p>
                  <a:r>
                    <a:rPr lang="en-US" sz="1600" dirty="0" smtClean="0">
                      <a:solidFill>
                        <a:schemeClr val="bg1"/>
                      </a:solidFill>
                      <a:latin typeface="Helvetica" panose="020B0604020202020204" pitchFamily="34" charset="0"/>
                      <a:cs typeface="Helvetica" panose="020B0604020202020204" pitchFamily="34" charset="0"/>
                    </a:rPr>
                    <a:t>actin</a:t>
                  </a:r>
                  <a:endParaRPr lang="en-US" sz="1600" dirty="0">
                    <a:solidFill>
                      <a:schemeClr val="bg1"/>
                    </a:solidFill>
                    <a:latin typeface="Helvetica" panose="020B0604020202020204" pitchFamily="34" charset="0"/>
                    <a:cs typeface="Helvetica" panose="020B0604020202020204" pitchFamily="34" charset="0"/>
                  </a:endParaRPr>
                </a:p>
              </p:txBody>
            </p:sp>
            <p:sp>
              <p:nvSpPr>
                <p:cNvPr id="20" name="TextBox 19"/>
                <p:cNvSpPr txBox="1"/>
                <p:nvPr/>
              </p:nvSpPr>
              <p:spPr>
                <a:xfrm>
                  <a:off x="5148798" y="2018021"/>
                  <a:ext cx="2195492" cy="338554"/>
                </a:xfrm>
                <a:prstGeom prst="rect">
                  <a:avLst/>
                </a:prstGeom>
                <a:noFill/>
              </p:spPr>
              <p:txBody>
                <a:bodyPr wrap="square" rtlCol="0">
                  <a:spAutoFit/>
                </a:bodyPr>
                <a:lstStyle/>
                <a:p>
                  <a:pPr algn="ctr"/>
                  <a:r>
                    <a:rPr lang="en-US" sz="1600" dirty="0" smtClean="0">
                      <a:solidFill>
                        <a:schemeClr val="bg1"/>
                      </a:solidFill>
                      <a:latin typeface="Helvetica" panose="020B0604020202020204" pitchFamily="34" charset="0"/>
                      <a:cs typeface="Helvetica" panose="020B0604020202020204" pitchFamily="34" charset="0"/>
                    </a:rPr>
                    <a:t>Eluate</a:t>
                  </a:r>
                  <a:endParaRPr lang="en-US" sz="1600" dirty="0">
                    <a:solidFill>
                      <a:schemeClr val="bg1"/>
                    </a:solidFill>
                    <a:latin typeface="Helvetica" panose="020B0604020202020204" pitchFamily="34" charset="0"/>
                    <a:cs typeface="Helvetica" panose="020B0604020202020204" pitchFamily="34" charset="0"/>
                  </a:endParaRPr>
                </a:p>
              </p:txBody>
            </p:sp>
            <p:pic>
              <p:nvPicPr>
                <p:cNvPr id="3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0086" r="29091"/>
                <a:stretch/>
              </p:blipFill>
              <p:spPr bwMode="auto">
                <a:xfrm>
                  <a:off x="5025970" y="3045579"/>
                  <a:ext cx="2507217" cy="2498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spTree>
    <p:extLst>
      <p:ext uri="{BB962C8B-B14F-4D97-AF65-F5344CB8AC3E}">
        <p14:creationId xmlns:p14="http://schemas.microsoft.com/office/powerpoint/2010/main" val="1436293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71934" y="3617181"/>
            <a:ext cx="1275848" cy="338554"/>
          </a:xfrm>
          <a:prstGeom prst="rect">
            <a:avLst/>
          </a:prstGeom>
          <a:noFill/>
        </p:spPr>
        <p:txBody>
          <a:bodyPr wrap="square" rtlCol="0">
            <a:spAutoFit/>
          </a:bodyPr>
          <a:lstStyle/>
          <a:p>
            <a:pPr algn="ctr"/>
            <a:r>
              <a:rPr lang="en-US" sz="1600" dirty="0" smtClean="0">
                <a:solidFill>
                  <a:schemeClr val="bg1"/>
                </a:solidFill>
                <a:latin typeface="Helvetica" panose="020B0604020202020204" pitchFamily="34" charset="0"/>
                <a:cs typeface="Helvetica" panose="020B0604020202020204" pitchFamily="34" charset="0"/>
              </a:rPr>
              <a:t>m</a:t>
            </a:r>
            <a:r>
              <a:rPr lang="en-US" sz="1600" baseline="30000" dirty="0" smtClean="0">
                <a:solidFill>
                  <a:schemeClr val="bg1"/>
                </a:solidFill>
                <a:latin typeface="Helvetica" panose="020B0604020202020204" pitchFamily="34" charset="0"/>
                <a:cs typeface="Helvetica" panose="020B0604020202020204" pitchFamily="34" charset="0"/>
              </a:rPr>
              <a:t>6</a:t>
            </a:r>
            <a:r>
              <a:rPr lang="en-US" sz="1600" dirty="0" smtClean="0">
                <a:solidFill>
                  <a:schemeClr val="bg1"/>
                </a:solidFill>
                <a:latin typeface="Helvetica" panose="020B0604020202020204" pitchFamily="34" charset="0"/>
                <a:cs typeface="Helvetica" panose="020B0604020202020204" pitchFamily="34" charset="0"/>
              </a:rPr>
              <a:t>A RNA</a:t>
            </a:r>
            <a:endParaRPr lang="en-US" sz="1600" dirty="0">
              <a:solidFill>
                <a:schemeClr val="bg1"/>
              </a:solidFill>
              <a:latin typeface="Helvetica" panose="020B0604020202020204" pitchFamily="34" charset="0"/>
              <a:cs typeface="Helvetica" panose="020B0604020202020204" pitchFamily="34" charset="0"/>
            </a:endParaRPr>
          </a:p>
        </p:txBody>
      </p:sp>
      <p:sp>
        <p:nvSpPr>
          <p:cNvPr id="4" name="Title 3"/>
          <p:cNvSpPr>
            <a:spLocks noGrp="1"/>
          </p:cNvSpPr>
          <p:nvPr>
            <p:ph type="title"/>
          </p:nvPr>
        </p:nvSpPr>
        <p:spPr>
          <a:xfrm>
            <a:off x="0" y="0"/>
            <a:ext cx="9144000" cy="1143000"/>
          </a:xfrm>
        </p:spPr>
        <p:txBody>
          <a:bodyPr>
            <a:normAutofit/>
          </a:bodyPr>
          <a:lstStyle/>
          <a:p>
            <a:r>
              <a:rPr lang="en-US" sz="3200" dirty="0" smtClean="0"/>
              <a:t>m</a:t>
            </a:r>
            <a:r>
              <a:rPr lang="en-US" sz="3200" baseline="30000" dirty="0" smtClean="0"/>
              <a:t>6</a:t>
            </a:r>
            <a:r>
              <a:rPr lang="en-US" sz="3200" dirty="0" smtClean="0"/>
              <a:t>A modified RNAs are present </a:t>
            </a:r>
            <a:r>
              <a:rPr lang="en-US" sz="3200" dirty="0"/>
              <a:t/>
            </a:r>
            <a:br>
              <a:rPr lang="en-US" sz="3200" dirty="0"/>
            </a:br>
            <a:r>
              <a:rPr lang="en-US" sz="3200" dirty="0" smtClean="0"/>
              <a:t>during embryogenesis</a:t>
            </a:r>
            <a:endParaRPr lang="en-US" sz="32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7782" y="2577776"/>
            <a:ext cx="5117047" cy="2417364"/>
          </a:xfrm>
          <a:prstGeom prst="rect">
            <a:avLst/>
          </a:prstGeom>
          <a:ln w="19050">
            <a:solidFill>
              <a:schemeClr val="bg1"/>
            </a:solidFill>
          </a:ln>
        </p:spPr>
      </p:pic>
    </p:spTree>
    <p:extLst>
      <p:ext uri="{BB962C8B-B14F-4D97-AF65-F5344CB8AC3E}">
        <p14:creationId xmlns:p14="http://schemas.microsoft.com/office/powerpoint/2010/main" val="36072236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111"/>
            <a:ext cx="9144000" cy="1143000"/>
          </a:xfrm>
        </p:spPr>
        <p:txBody>
          <a:bodyPr/>
          <a:lstStyle/>
          <a:p>
            <a:r>
              <a:rPr lang="en-US" dirty="0" smtClean="0"/>
              <a:t>1C) m</a:t>
            </a:r>
            <a:r>
              <a:rPr lang="en-US" baseline="30000" dirty="0" smtClean="0"/>
              <a:t>6</a:t>
            </a:r>
            <a:r>
              <a:rPr lang="en-US" dirty="0" smtClean="0"/>
              <a:t>A sequencing of early embryos</a:t>
            </a:r>
            <a:endParaRPr lang="en-US" dirty="0"/>
          </a:p>
        </p:txBody>
      </p:sp>
      <p:sp>
        <p:nvSpPr>
          <p:cNvPr id="41" name="Oval 40"/>
          <p:cNvSpPr/>
          <p:nvPr/>
        </p:nvSpPr>
        <p:spPr>
          <a:xfrm>
            <a:off x="1009058" y="3708543"/>
            <a:ext cx="709628" cy="709628"/>
          </a:xfrm>
          <a:prstGeom prst="ellipse">
            <a:avLst/>
          </a:prstGeom>
          <a:solidFill>
            <a:schemeClr val="tx1">
              <a:lumMod val="75000"/>
              <a:lumOff val="2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p:cNvGrpSpPr/>
          <p:nvPr/>
        </p:nvGrpSpPr>
        <p:grpSpPr>
          <a:xfrm>
            <a:off x="711395" y="3396836"/>
            <a:ext cx="1308014" cy="1334245"/>
            <a:chOff x="904547" y="2643484"/>
            <a:chExt cx="1308014" cy="1334245"/>
          </a:xfrm>
        </p:grpSpPr>
        <p:grpSp>
          <p:nvGrpSpPr>
            <p:cNvPr id="46" name="Group 45"/>
            <p:cNvGrpSpPr/>
            <p:nvPr/>
          </p:nvGrpSpPr>
          <p:grpSpPr>
            <a:xfrm>
              <a:off x="907608" y="2644686"/>
              <a:ext cx="1304953" cy="1333043"/>
              <a:chOff x="907608" y="2644686"/>
              <a:chExt cx="1304953" cy="1333043"/>
            </a:xfrm>
          </p:grpSpPr>
          <p:sp>
            <p:nvSpPr>
              <p:cNvPr id="42" name="Oval 4"/>
              <p:cNvSpPr/>
              <p:nvPr/>
            </p:nvSpPr>
            <p:spPr>
              <a:xfrm rot="16200000">
                <a:off x="1947549" y="3139172"/>
                <a:ext cx="188358" cy="341666"/>
              </a:xfrm>
              <a:custGeom>
                <a:avLst/>
                <a:gdLst>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492570"/>
                  <a:gd name="connsiteY0" fmla="*/ 533400 h 1066800"/>
                  <a:gd name="connsiteX1" fmla="*/ 685800 w 1492570"/>
                  <a:gd name="connsiteY1" fmla="*/ 0 h 1066800"/>
                  <a:gd name="connsiteX2" fmla="*/ 1371600 w 1492570"/>
                  <a:gd name="connsiteY2" fmla="*/ 533400 h 1066800"/>
                  <a:gd name="connsiteX3" fmla="*/ 685800 w 1492570"/>
                  <a:gd name="connsiteY3" fmla="*/ 1066800 h 1066800"/>
                  <a:gd name="connsiteX4" fmla="*/ 0 w 1492570"/>
                  <a:gd name="connsiteY4" fmla="*/ 533400 h 1066800"/>
                  <a:gd name="connsiteX0" fmla="*/ 0 w 1486433"/>
                  <a:gd name="connsiteY0" fmla="*/ 533961 h 1068185"/>
                  <a:gd name="connsiteX1" fmla="*/ 685800 w 1486433"/>
                  <a:gd name="connsiteY1" fmla="*/ 561 h 1068185"/>
                  <a:gd name="connsiteX2" fmla="*/ 1380226 w 1486433"/>
                  <a:gd name="connsiteY2" fmla="*/ 430444 h 1068185"/>
                  <a:gd name="connsiteX3" fmla="*/ 685800 w 1486433"/>
                  <a:gd name="connsiteY3" fmla="*/ 1067361 h 1068185"/>
                  <a:gd name="connsiteX4" fmla="*/ 0 w 1486433"/>
                  <a:gd name="connsiteY4" fmla="*/ 533961 h 1068185"/>
                  <a:gd name="connsiteX0" fmla="*/ 136262 w 1622695"/>
                  <a:gd name="connsiteY0" fmla="*/ 533961 h 1067877"/>
                  <a:gd name="connsiteX1" fmla="*/ 822062 w 1622695"/>
                  <a:gd name="connsiteY1" fmla="*/ 561 h 1067877"/>
                  <a:gd name="connsiteX2" fmla="*/ 1516488 w 1622695"/>
                  <a:gd name="connsiteY2" fmla="*/ 430444 h 1067877"/>
                  <a:gd name="connsiteX3" fmla="*/ 822062 w 1622695"/>
                  <a:gd name="connsiteY3" fmla="*/ 1067361 h 1067877"/>
                  <a:gd name="connsiteX4" fmla="*/ 136262 w 1622695"/>
                  <a:gd name="connsiteY4" fmla="*/ 533961 h 1067877"/>
                  <a:gd name="connsiteX0" fmla="*/ 119863 w 1606296"/>
                  <a:gd name="connsiteY0" fmla="*/ 533961 h 1068185"/>
                  <a:gd name="connsiteX1" fmla="*/ 805663 w 1606296"/>
                  <a:gd name="connsiteY1" fmla="*/ 561 h 1068185"/>
                  <a:gd name="connsiteX2" fmla="*/ 1500089 w 1606296"/>
                  <a:gd name="connsiteY2" fmla="*/ 430444 h 1068185"/>
                  <a:gd name="connsiteX3" fmla="*/ 805663 w 1606296"/>
                  <a:gd name="connsiteY3" fmla="*/ 1067361 h 1068185"/>
                  <a:gd name="connsiteX4" fmla="*/ 119863 w 1606296"/>
                  <a:gd name="connsiteY4" fmla="*/ 533961 h 1068185"/>
                  <a:gd name="connsiteX0" fmla="*/ 91252 w 1577685"/>
                  <a:gd name="connsiteY0" fmla="*/ 533961 h 1067839"/>
                  <a:gd name="connsiteX1" fmla="*/ 777052 w 1577685"/>
                  <a:gd name="connsiteY1" fmla="*/ 561 h 1067839"/>
                  <a:gd name="connsiteX2" fmla="*/ 1471478 w 1577685"/>
                  <a:gd name="connsiteY2" fmla="*/ 430444 h 1067839"/>
                  <a:gd name="connsiteX3" fmla="*/ 777052 w 1577685"/>
                  <a:gd name="connsiteY3" fmla="*/ 1067361 h 1067839"/>
                  <a:gd name="connsiteX4" fmla="*/ 91252 w 1577685"/>
                  <a:gd name="connsiteY4" fmla="*/ 533961 h 1067839"/>
                  <a:gd name="connsiteX0" fmla="*/ 97023 w 1504750"/>
                  <a:gd name="connsiteY0" fmla="*/ 395458 h 1066948"/>
                  <a:gd name="connsiteX1" fmla="*/ 705185 w 1504750"/>
                  <a:gd name="connsiteY1" fmla="*/ 81 h 1066948"/>
                  <a:gd name="connsiteX2" fmla="*/ 1399611 w 1504750"/>
                  <a:gd name="connsiteY2" fmla="*/ 429964 h 1066948"/>
                  <a:gd name="connsiteX3" fmla="*/ 705185 w 1504750"/>
                  <a:gd name="connsiteY3" fmla="*/ 1066881 h 1066948"/>
                  <a:gd name="connsiteX4" fmla="*/ 97023 w 1504750"/>
                  <a:gd name="connsiteY4" fmla="*/ 395458 h 1066948"/>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6035 w 1427265"/>
                  <a:gd name="connsiteY0" fmla="*/ 395377 h 1066800"/>
                  <a:gd name="connsiteX1" fmla="*/ 704197 w 1427265"/>
                  <a:gd name="connsiteY1" fmla="*/ 0 h 1066800"/>
                  <a:gd name="connsiteX2" fmla="*/ 1329611 w 1427265"/>
                  <a:gd name="connsiteY2" fmla="*/ 395377 h 1066800"/>
                  <a:gd name="connsiteX3" fmla="*/ 704197 w 1427265"/>
                  <a:gd name="connsiteY3" fmla="*/ 1066800 h 1066800"/>
                  <a:gd name="connsiteX4" fmla="*/ 96035 w 1427265"/>
                  <a:gd name="connsiteY4" fmla="*/ 395377 h 1066800"/>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234672"/>
                  <a:gd name="connsiteY0" fmla="*/ 395377 h 409787"/>
                  <a:gd name="connsiteX1" fmla="*/ 608178 w 1234672"/>
                  <a:gd name="connsiteY1" fmla="*/ 0 h 409787"/>
                  <a:gd name="connsiteX2" fmla="*/ 1233592 w 1234672"/>
                  <a:gd name="connsiteY2" fmla="*/ 395377 h 409787"/>
                  <a:gd name="connsiteX3" fmla="*/ 625431 w 1234672"/>
                  <a:gd name="connsiteY3" fmla="*/ 255917 h 409787"/>
                  <a:gd name="connsiteX4" fmla="*/ 16 w 1234672"/>
                  <a:gd name="connsiteY4" fmla="*/ 395377 h 409787"/>
                  <a:gd name="connsiteX0" fmla="*/ 6278 w 1240934"/>
                  <a:gd name="connsiteY0" fmla="*/ 395377 h 414831"/>
                  <a:gd name="connsiteX1" fmla="*/ 614440 w 1240934"/>
                  <a:gd name="connsiteY1" fmla="*/ 0 h 414831"/>
                  <a:gd name="connsiteX2" fmla="*/ 1239854 w 1240934"/>
                  <a:gd name="connsiteY2" fmla="*/ 395377 h 414831"/>
                  <a:gd name="connsiteX3" fmla="*/ 631693 w 1240934"/>
                  <a:gd name="connsiteY3" fmla="*/ 255917 h 414831"/>
                  <a:gd name="connsiteX4" fmla="*/ 317406 w 1240934"/>
                  <a:gd name="connsiteY4" fmla="*/ 344066 h 414831"/>
                  <a:gd name="connsiteX5" fmla="*/ 6278 w 1240934"/>
                  <a:gd name="connsiteY5" fmla="*/ 395377 h 414831"/>
                  <a:gd name="connsiteX0" fmla="*/ 43 w 1234699"/>
                  <a:gd name="connsiteY0" fmla="*/ 395377 h 739943"/>
                  <a:gd name="connsiteX1" fmla="*/ 608205 w 1234699"/>
                  <a:gd name="connsiteY1" fmla="*/ 0 h 739943"/>
                  <a:gd name="connsiteX2" fmla="*/ 1233619 w 1234699"/>
                  <a:gd name="connsiteY2" fmla="*/ 395377 h 739943"/>
                  <a:gd name="connsiteX3" fmla="*/ 625458 w 1234699"/>
                  <a:gd name="connsiteY3" fmla="*/ 255917 h 739943"/>
                  <a:gd name="connsiteX4" fmla="*/ 576449 w 1234699"/>
                  <a:gd name="connsiteY4" fmla="*/ 738389 h 739943"/>
                  <a:gd name="connsiteX5" fmla="*/ 43 w 1234699"/>
                  <a:gd name="connsiteY5" fmla="*/ 395377 h 739943"/>
                  <a:gd name="connsiteX0" fmla="*/ 43 w 1234699"/>
                  <a:gd name="connsiteY0" fmla="*/ 395377 h 1234144"/>
                  <a:gd name="connsiteX1" fmla="*/ 608205 w 1234699"/>
                  <a:gd name="connsiteY1" fmla="*/ 0 h 1234144"/>
                  <a:gd name="connsiteX2" fmla="*/ 1233619 w 1234699"/>
                  <a:gd name="connsiteY2" fmla="*/ 395377 h 1234144"/>
                  <a:gd name="connsiteX3" fmla="*/ 957055 w 1234699"/>
                  <a:gd name="connsiteY3" fmla="*/ 1230127 h 1234144"/>
                  <a:gd name="connsiteX4" fmla="*/ 576449 w 1234699"/>
                  <a:gd name="connsiteY4" fmla="*/ 738389 h 1234144"/>
                  <a:gd name="connsiteX5" fmla="*/ 43 w 1234699"/>
                  <a:gd name="connsiteY5" fmla="*/ 395377 h 1234144"/>
                  <a:gd name="connsiteX0" fmla="*/ 1 w 1234657"/>
                  <a:gd name="connsiteY0" fmla="*/ 395377 h 1230127"/>
                  <a:gd name="connsiteX1" fmla="*/ 608163 w 1234657"/>
                  <a:gd name="connsiteY1" fmla="*/ 0 h 1230127"/>
                  <a:gd name="connsiteX2" fmla="*/ 1233577 w 1234657"/>
                  <a:gd name="connsiteY2" fmla="*/ 395377 h 1230127"/>
                  <a:gd name="connsiteX3" fmla="*/ 957013 w 1234657"/>
                  <a:gd name="connsiteY3" fmla="*/ 1230127 h 1230127"/>
                  <a:gd name="connsiteX4" fmla="*/ 609570 w 1234657"/>
                  <a:gd name="connsiteY4" fmla="*/ 390456 h 1230127"/>
                  <a:gd name="connsiteX5" fmla="*/ 1 w 1234657"/>
                  <a:gd name="connsiteY5" fmla="*/ 395377 h 1230127"/>
                  <a:gd name="connsiteX0" fmla="*/ 1 w 1251890"/>
                  <a:gd name="connsiteY0" fmla="*/ 395377 h 1237254"/>
                  <a:gd name="connsiteX1" fmla="*/ 608163 w 1251890"/>
                  <a:gd name="connsiteY1" fmla="*/ 0 h 1237254"/>
                  <a:gd name="connsiteX2" fmla="*/ 1233577 w 1251890"/>
                  <a:gd name="connsiteY2" fmla="*/ 395377 h 1237254"/>
                  <a:gd name="connsiteX3" fmla="*/ 1073809 w 1251890"/>
                  <a:gd name="connsiteY3" fmla="*/ 773182 h 1237254"/>
                  <a:gd name="connsiteX4" fmla="*/ 957013 w 1251890"/>
                  <a:gd name="connsiteY4" fmla="*/ 1230127 h 1237254"/>
                  <a:gd name="connsiteX5" fmla="*/ 609570 w 1251890"/>
                  <a:gd name="connsiteY5" fmla="*/ 390456 h 1237254"/>
                  <a:gd name="connsiteX6" fmla="*/ 1 w 1251890"/>
                  <a:gd name="connsiteY6" fmla="*/ 395377 h 1237254"/>
                  <a:gd name="connsiteX0" fmla="*/ 1 w 1245528"/>
                  <a:gd name="connsiteY0" fmla="*/ 395377 h 1230233"/>
                  <a:gd name="connsiteX1" fmla="*/ 608163 w 1245528"/>
                  <a:gd name="connsiteY1" fmla="*/ 0 h 1230233"/>
                  <a:gd name="connsiteX2" fmla="*/ 1233577 w 1245528"/>
                  <a:gd name="connsiteY2" fmla="*/ 395377 h 1230233"/>
                  <a:gd name="connsiteX3" fmla="*/ 941168 w 1245528"/>
                  <a:gd name="connsiteY3" fmla="*/ 448445 h 1230233"/>
                  <a:gd name="connsiteX4" fmla="*/ 957013 w 1245528"/>
                  <a:gd name="connsiteY4" fmla="*/ 1230127 h 1230233"/>
                  <a:gd name="connsiteX5" fmla="*/ 609570 w 1245528"/>
                  <a:gd name="connsiteY5" fmla="*/ 390456 h 1230233"/>
                  <a:gd name="connsiteX6" fmla="*/ 1 w 1245528"/>
                  <a:gd name="connsiteY6" fmla="*/ 395377 h 1230233"/>
                  <a:gd name="connsiteX0" fmla="*/ 1 w 1245532"/>
                  <a:gd name="connsiteY0" fmla="*/ 395377 h 1033116"/>
                  <a:gd name="connsiteX1" fmla="*/ 608163 w 1245532"/>
                  <a:gd name="connsiteY1" fmla="*/ 0 h 1033116"/>
                  <a:gd name="connsiteX2" fmla="*/ 1233577 w 1245532"/>
                  <a:gd name="connsiteY2" fmla="*/ 395377 h 1033116"/>
                  <a:gd name="connsiteX3" fmla="*/ 941168 w 1245532"/>
                  <a:gd name="connsiteY3" fmla="*/ 448445 h 1033116"/>
                  <a:gd name="connsiteX4" fmla="*/ 658573 w 1245532"/>
                  <a:gd name="connsiteY4" fmla="*/ 1032965 h 1033116"/>
                  <a:gd name="connsiteX5" fmla="*/ 609570 w 1245532"/>
                  <a:gd name="connsiteY5" fmla="*/ 390456 h 1033116"/>
                  <a:gd name="connsiteX6" fmla="*/ 1 w 1245532"/>
                  <a:gd name="connsiteY6" fmla="*/ 395377 h 1033116"/>
                  <a:gd name="connsiteX0" fmla="*/ 3265 w 1248792"/>
                  <a:gd name="connsiteY0" fmla="*/ 395377 h 1033062"/>
                  <a:gd name="connsiteX1" fmla="*/ 611427 w 1248792"/>
                  <a:gd name="connsiteY1" fmla="*/ 0 h 1033062"/>
                  <a:gd name="connsiteX2" fmla="*/ 1236841 w 1248792"/>
                  <a:gd name="connsiteY2" fmla="*/ 395377 h 1033062"/>
                  <a:gd name="connsiteX3" fmla="*/ 944432 w 1248792"/>
                  <a:gd name="connsiteY3" fmla="*/ 448445 h 1033062"/>
                  <a:gd name="connsiteX4" fmla="*/ 661837 w 1248792"/>
                  <a:gd name="connsiteY4" fmla="*/ 1032965 h 1033062"/>
                  <a:gd name="connsiteX5" fmla="*/ 380718 w 1248792"/>
                  <a:gd name="connsiteY5" fmla="*/ 402053 h 1033062"/>
                  <a:gd name="connsiteX6" fmla="*/ 3265 w 1248792"/>
                  <a:gd name="connsiteY6" fmla="*/ 395377 h 1033062"/>
                  <a:gd name="connsiteX0" fmla="*/ 3265 w 1245698"/>
                  <a:gd name="connsiteY0" fmla="*/ 395377 h 1032988"/>
                  <a:gd name="connsiteX1" fmla="*/ 611427 w 1245698"/>
                  <a:gd name="connsiteY1" fmla="*/ 0 h 1032988"/>
                  <a:gd name="connsiteX2" fmla="*/ 1236841 w 1245698"/>
                  <a:gd name="connsiteY2" fmla="*/ 395377 h 1032988"/>
                  <a:gd name="connsiteX3" fmla="*/ 811791 w 1245698"/>
                  <a:gd name="connsiteY3" fmla="*/ 425250 h 1032988"/>
                  <a:gd name="connsiteX4" fmla="*/ 661837 w 1245698"/>
                  <a:gd name="connsiteY4" fmla="*/ 1032965 h 1032988"/>
                  <a:gd name="connsiteX5" fmla="*/ 380718 w 1245698"/>
                  <a:gd name="connsiteY5" fmla="*/ 402053 h 1032988"/>
                  <a:gd name="connsiteX6" fmla="*/ 3265 w 1245698"/>
                  <a:gd name="connsiteY6" fmla="*/ 395377 h 1032988"/>
                  <a:gd name="connsiteX0" fmla="*/ 3265 w 1245698"/>
                  <a:gd name="connsiteY0" fmla="*/ 395377 h 638778"/>
                  <a:gd name="connsiteX1" fmla="*/ 611427 w 1245698"/>
                  <a:gd name="connsiteY1" fmla="*/ 0 h 638778"/>
                  <a:gd name="connsiteX2" fmla="*/ 1236841 w 1245698"/>
                  <a:gd name="connsiteY2" fmla="*/ 395377 h 638778"/>
                  <a:gd name="connsiteX3" fmla="*/ 811791 w 1245698"/>
                  <a:gd name="connsiteY3" fmla="*/ 425250 h 638778"/>
                  <a:gd name="connsiteX4" fmla="*/ 661837 w 1245698"/>
                  <a:gd name="connsiteY4" fmla="*/ 638643 h 638778"/>
                  <a:gd name="connsiteX5" fmla="*/ 380718 w 1245698"/>
                  <a:gd name="connsiteY5" fmla="*/ 402053 h 638778"/>
                  <a:gd name="connsiteX6" fmla="*/ 3265 w 1245698"/>
                  <a:gd name="connsiteY6" fmla="*/ 395377 h 638778"/>
                  <a:gd name="connsiteX0" fmla="*/ 3265 w 1245698"/>
                  <a:gd name="connsiteY0" fmla="*/ 395377 h 532034"/>
                  <a:gd name="connsiteX1" fmla="*/ 611427 w 1245698"/>
                  <a:gd name="connsiteY1" fmla="*/ 0 h 532034"/>
                  <a:gd name="connsiteX2" fmla="*/ 1236841 w 1245698"/>
                  <a:gd name="connsiteY2" fmla="*/ 395377 h 532034"/>
                  <a:gd name="connsiteX3" fmla="*/ 811791 w 1245698"/>
                  <a:gd name="connsiteY3" fmla="*/ 425250 h 532034"/>
                  <a:gd name="connsiteX4" fmla="*/ 602892 w 1245698"/>
                  <a:gd name="connsiteY4" fmla="*/ 525255 h 532034"/>
                  <a:gd name="connsiteX5" fmla="*/ 380718 w 1245698"/>
                  <a:gd name="connsiteY5" fmla="*/ 402053 h 532034"/>
                  <a:gd name="connsiteX6" fmla="*/ 3265 w 1245698"/>
                  <a:gd name="connsiteY6" fmla="*/ 395377 h 532034"/>
                  <a:gd name="connsiteX0" fmla="*/ 1483 w 1238650"/>
                  <a:gd name="connsiteY0" fmla="*/ 116002 h 252659"/>
                  <a:gd name="connsiteX1" fmla="*/ 529062 w 1238650"/>
                  <a:gd name="connsiteY1" fmla="*/ 0 h 252659"/>
                  <a:gd name="connsiteX2" fmla="*/ 1235059 w 1238650"/>
                  <a:gd name="connsiteY2" fmla="*/ 116002 h 252659"/>
                  <a:gd name="connsiteX3" fmla="*/ 810009 w 1238650"/>
                  <a:gd name="connsiteY3" fmla="*/ 145875 h 252659"/>
                  <a:gd name="connsiteX4" fmla="*/ 601110 w 1238650"/>
                  <a:gd name="connsiteY4" fmla="*/ 245880 h 252659"/>
                  <a:gd name="connsiteX5" fmla="*/ 378936 w 1238650"/>
                  <a:gd name="connsiteY5" fmla="*/ 122678 h 252659"/>
                  <a:gd name="connsiteX6" fmla="*/ 1483 w 1238650"/>
                  <a:gd name="connsiteY6" fmla="*/ 116002 h 252659"/>
                  <a:gd name="connsiteX0" fmla="*/ 698 w 1660931"/>
                  <a:gd name="connsiteY0" fmla="*/ 1342 h 515400"/>
                  <a:gd name="connsiteX1" fmla="*/ 951343 w 1660931"/>
                  <a:gd name="connsiteY1" fmla="*/ 262741 h 515400"/>
                  <a:gd name="connsiteX2" fmla="*/ 1657340 w 1660931"/>
                  <a:gd name="connsiteY2" fmla="*/ 378743 h 515400"/>
                  <a:gd name="connsiteX3" fmla="*/ 1232290 w 1660931"/>
                  <a:gd name="connsiteY3" fmla="*/ 408616 h 515400"/>
                  <a:gd name="connsiteX4" fmla="*/ 1023391 w 1660931"/>
                  <a:gd name="connsiteY4" fmla="*/ 508621 h 515400"/>
                  <a:gd name="connsiteX5" fmla="*/ 801217 w 1660931"/>
                  <a:gd name="connsiteY5" fmla="*/ 385419 h 515400"/>
                  <a:gd name="connsiteX6" fmla="*/ 698 w 1660931"/>
                  <a:gd name="connsiteY6" fmla="*/ 1342 h 515400"/>
                  <a:gd name="connsiteX0" fmla="*/ 698 w 2384237"/>
                  <a:gd name="connsiteY0" fmla="*/ 89403 h 597571"/>
                  <a:gd name="connsiteX1" fmla="*/ 951343 w 2384237"/>
                  <a:gd name="connsiteY1" fmla="*/ 350802 h 597571"/>
                  <a:gd name="connsiteX2" fmla="*/ 2382598 w 2384237"/>
                  <a:gd name="connsiteY2" fmla="*/ 1180 h 597571"/>
                  <a:gd name="connsiteX3" fmla="*/ 1232290 w 2384237"/>
                  <a:gd name="connsiteY3" fmla="*/ 496677 h 597571"/>
                  <a:gd name="connsiteX4" fmla="*/ 1023391 w 2384237"/>
                  <a:gd name="connsiteY4" fmla="*/ 596682 h 597571"/>
                  <a:gd name="connsiteX5" fmla="*/ 801217 w 2384237"/>
                  <a:gd name="connsiteY5" fmla="*/ 473480 h 597571"/>
                  <a:gd name="connsiteX6" fmla="*/ 698 w 2384237"/>
                  <a:gd name="connsiteY6" fmla="*/ 89403 h 597571"/>
                  <a:gd name="connsiteX0" fmla="*/ 7057 w 2389155"/>
                  <a:gd name="connsiteY0" fmla="*/ 92284 h 600452"/>
                  <a:gd name="connsiteX1" fmla="*/ 1320332 w 2389155"/>
                  <a:gd name="connsiteY1" fmla="*/ 255657 h 600452"/>
                  <a:gd name="connsiteX2" fmla="*/ 2388957 w 2389155"/>
                  <a:gd name="connsiteY2" fmla="*/ 4061 h 600452"/>
                  <a:gd name="connsiteX3" fmla="*/ 1238649 w 2389155"/>
                  <a:gd name="connsiteY3" fmla="*/ 499558 h 600452"/>
                  <a:gd name="connsiteX4" fmla="*/ 1029750 w 2389155"/>
                  <a:gd name="connsiteY4" fmla="*/ 599563 h 600452"/>
                  <a:gd name="connsiteX5" fmla="*/ 807576 w 2389155"/>
                  <a:gd name="connsiteY5" fmla="*/ 476361 h 600452"/>
                  <a:gd name="connsiteX6" fmla="*/ 7057 w 2389155"/>
                  <a:gd name="connsiteY6" fmla="*/ 92284 h 600452"/>
                  <a:gd name="connsiteX0" fmla="*/ 892 w 2384211"/>
                  <a:gd name="connsiteY0" fmla="*/ 89496 h 597664"/>
                  <a:gd name="connsiteX1" fmla="*/ 971685 w 2384211"/>
                  <a:gd name="connsiteY1" fmla="*/ 345994 h 597664"/>
                  <a:gd name="connsiteX2" fmla="*/ 2382792 w 2384211"/>
                  <a:gd name="connsiteY2" fmla="*/ 1273 h 597664"/>
                  <a:gd name="connsiteX3" fmla="*/ 1232484 w 2384211"/>
                  <a:gd name="connsiteY3" fmla="*/ 496770 h 597664"/>
                  <a:gd name="connsiteX4" fmla="*/ 1023585 w 2384211"/>
                  <a:gd name="connsiteY4" fmla="*/ 596775 h 597664"/>
                  <a:gd name="connsiteX5" fmla="*/ 801411 w 2384211"/>
                  <a:gd name="connsiteY5" fmla="*/ 473573 h 597664"/>
                  <a:gd name="connsiteX6" fmla="*/ 892 w 2384211"/>
                  <a:gd name="connsiteY6" fmla="*/ 89496 h 597664"/>
                  <a:gd name="connsiteX0" fmla="*/ 892 w 2424191"/>
                  <a:gd name="connsiteY0" fmla="*/ 92304 h 669602"/>
                  <a:gd name="connsiteX1" fmla="*/ 971685 w 2424191"/>
                  <a:gd name="connsiteY1" fmla="*/ 348802 h 669602"/>
                  <a:gd name="connsiteX2" fmla="*/ 2382792 w 2424191"/>
                  <a:gd name="connsiteY2" fmla="*/ 4081 h 669602"/>
                  <a:gd name="connsiteX3" fmla="*/ 1957743 w 2424191"/>
                  <a:gd name="connsiteY3" fmla="*/ 631913 h 669602"/>
                  <a:gd name="connsiteX4" fmla="*/ 1023585 w 2424191"/>
                  <a:gd name="connsiteY4" fmla="*/ 599583 h 669602"/>
                  <a:gd name="connsiteX5" fmla="*/ 801411 w 2424191"/>
                  <a:gd name="connsiteY5" fmla="*/ 476381 h 669602"/>
                  <a:gd name="connsiteX6" fmla="*/ 892 w 2424191"/>
                  <a:gd name="connsiteY6" fmla="*/ 92304 h 669602"/>
                  <a:gd name="connsiteX0" fmla="*/ 228992 w 2652291"/>
                  <a:gd name="connsiteY0" fmla="*/ 92304 h 691231"/>
                  <a:gd name="connsiteX1" fmla="*/ 1199785 w 2652291"/>
                  <a:gd name="connsiteY1" fmla="*/ 348802 h 691231"/>
                  <a:gd name="connsiteX2" fmla="*/ 2610892 w 2652291"/>
                  <a:gd name="connsiteY2" fmla="*/ 4081 h 691231"/>
                  <a:gd name="connsiteX3" fmla="*/ 2185843 w 2652291"/>
                  <a:gd name="connsiteY3" fmla="*/ 631913 h 691231"/>
                  <a:gd name="connsiteX4" fmla="*/ 1251685 w 2652291"/>
                  <a:gd name="connsiteY4" fmla="*/ 599583 h 691231"/>
                  <a:gd name="connsiteX5" fmla="*/ 1029511 w 2652291"/>
                  <a:gd name="connsiteY5" fmla="*/ 476381 h 691231"/>
                  <a:gd name="connsiteX6" fmla="*/ 57841 w 2652291"/>
                  <a:gd name="connsiteY6" fmla="*/ 680941 h 691231"/>
                  <a:gd name="connsiteX7" fmla="*/ 228992 w 2652291"/>
                  <a:gd name="connsiteY7" fmla="*/ 92304 h 691231"/>
                  <a:gd name="connsiteX0" fmla="*/ 228992 w 2652291"/>
                  <a:gd name="connsiteY0" fmla="*/ 92304 h 714682"/>
                  <a:gd name="connsiteX1" fmla="*/ 1199785 w 2652291"/>
                  <a:gd name="connsiteY1" fmla="*/ 348802 h 714682"/>
                  <a:gd name="connsiteX2" fmla="*/ 2610892 w 2652291"/>
                  <a:gd name="connsiteY2" fmla="*/ 4081 h 714682"/>
                  <a:gd name="connsiteX3" fmla="*/ 2185843 w 2652291"/>
                  <a:gd name="connsiteY3" fmla="*/ 631913 h 714682"/>
                  <a:gd name="connsiteX4" fmla="*/ 1251685 w 2652291"/>
                  <a:gd name="connsiteY4" fmla="*/ 599583 h 714682"/>
                  <a:gd name="connsiteX5" fmla="*/ 767613 w 2652291"/>
                  <a:gd name="connsiteY5" fmla="*/ 687137 h 714682"/>
                  <a:gd name="connsiteX6" fmla="*/ 57841 w 2652291"/>
                  <a:gd name="connsiteY6" fmla="*/ 680941 h 714682"/>
                  <a:gd name="connsiteX7" fmla="*/ 228992 w 2652291"/>
                  <a:gd name="connsiteY7" fmla="*/ 92304 h 714682"/>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767613 w 2650572"/>
                  <a:gd name="connsiteY5" fmla="*/ 687137 h 739238"/>
                  <a:gd name="connsiteX6" fmla="*/ 57841 w 2650572"/>
                  <a:gd name="connsiteY6" fmla="*/ 680941 h 739238"/>
                  <a:gd name="connsiteX7" fmla="*/ 228992 w 2650572"/>
                  <a:gd name="connsiteY7" fmla="*/ 92304 h 739238"/>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597363 w 2650572"/>
                  <a:gd name="connsiteY5" fmla="*/ 718743 h 739238"/>
                  <a:gd name="connsiteX6" fmla="*/ 57841 w 2650572"/>
                  <a:gd name="connsiteY6" fmla="*/ 680941 h 739238"/>
                  <a:gd name="connsiteX7" fmla="*/ 228992 w 2650572"/>
                  <a:gd name="connsiteY7" fmla="*/ 92304 h 739238"/>
                  <a:gd name="connsiteX0" fmla="*/ 387175 w 2808755"/>
                  <a:gd name="connsiteY0" fmla="*/ 92304 h 739464"/>
                  <a:gd name="connsiteX1" fmla="*/ 1357968 w 2808755"/>
                  <a:gd name="connsiteY1" fmla="*/ 348802 h 739464"/>
                  <a:gd name="connsiteX2" fmla="*/ 2769075 w 2808755"/>
                  <a:gd name="connsiteY2" fmla="*/ 4081 h 739464"/>
                  <a:gd name="connsiteX3" fmla="*/ 2344026 w 2808755"/>
                  <a:gd name="connsiteY3" fmla="*/ 631913 h 739464"/>
                  <a:gd name="connsiteX4" fmla="*/ 1550892 w 2808755"/>
                  <a:gd name="connsiteY4" fmla="*/ 736820 h 739464"/>
                  <a:gd name="connsiteX5" fmla="*/ 755546 w 2808755"/>
                  <a:gd name="connsiteY5" fmla="*/ 718743 h 739464"/>
                  <a:gd name="connsiteX6" fmla="*/ 36016 w 2808755"/>
                  <a:gd name="connsiteY6" fmla="*/ 527025 h 739464"/>
                  <a:gd name="connsiteX7" fmla="*/ 387175 w 2808755"/>
                  <a:gd name="connsiteY7" fmla="*/ 92304 h 739464"/>
                  <a:gd name="connsiteX0" fmla="*/ 410515 w 2832095"/>
                  <a:gd name="connsiteY0" fmla="*/ 92304 h 745050"/>
                  <a:gd name="connsiteX1" fmla="*/ 1381308 w 2832095"/>
                  <a:gd name="connsiteY1" fmla="*/ 348802 h 745050"/>
                  <a:gd name="connsiteX2" fmla="*/ 2792415 w 2832095"/>
                  <a:gd name="connsiteY2" fmla="*/ 4081 h 745050"/>
                  <a:gd name="connsiteX3" fmla="*/ 2367366 w 2832095"/>
                  <a:gd name="connsiteY3" fmla="*/ 631913 h 745050"/>
                  <a:gd name="connsiteX4" fmla="*/ 1574232 w 2832095"/>
                  <a:gd name="connsiteY4" fmla="*/ 736820 h 745050"/>
                  <a:gd name="connsiteX5" fmla="*/ 59356 w 2832095"/>
                  <a:gd name="connsiteY5" fmla="*/ 527025 h 745050"/>
                  <a:gd name="connsiteX6" fmla="*/ 410515 w 2832095"/>
                  <a:gd name="connsiteY6" fmla="*/ 92304 h 745050"/>
                  <a:gd name="connsiteX0" fmla="*/ 379359 w 2800939"/>
                  <a:gd name="connsiteY0" fmla="*/ 92304 h 745050"/>
                  <a:gd name="connsiteX1" fmla="*/ 1350152 w 2800939"/>
                  <a:gd name="connsiteY1" fmla="*/ 348802 h 745050"/>
                  <a:gd name="connsiteX2" fmla="*/ 2761259 w 2800939"/>
                  <a:gd name="connsiteY2" fmla="*/ 4081 h 745050"/>
                  <a:gd name="connsiteX3" fmla="*/ 2336210 w 2800939"/>
                  <a:gd name="connsiteY3" fmla="*/ 631913 h 745050"/>
                  <a:gd name="connsiteX4" fmla="*/ 1543076 w 2800939"/>
                  <a:gd name="connsiteY4" fmla="*/ 736820 h 745050"/>
                  <a:gd name="connsiteX5" fmla="*/ 63065 w 2800939"/>
                  <a:gd name="connsiteY5" fmla="*/ 238681 h 745050"/>
                  <a:gd name="connsiteX6" fmla="*/ 379359 w 2800939"/>
                  <a:gd name="connsiteY6" fmla="*/ 92304 h 745050"/>
                  <a:gd name="connsiteX0" fmla="*/ 379359 w 2791362"/>
                  <a:gd name="connsiteY0" fmla="*/ 92304 h 743302"/>
                  <a:gd name="connsiteX1" fmla="*/ 1350152 w 2791362"/>
                  <a:gd name="connsiteY1" fmla="*/ 348802 h 743302"/>
                  <a:gd name="connsiteX2" fmla="*/ 2761259 w 2791362"/>
                  <a:gd name="connsiteY2" fmla="*/ 4081 h 743302"/>
                  <a:gd name="connsiteX3" fmla="*/ 2336210 w 2791362"/>
                  <a:gd name="connsiteY3" fmla="*/ 631913 h 743302"/>
                  <a:gd name="connsiteX4" fmla="*/ 2589578 w 2791362"/>
                  <a:gd name="connsiteY4" fmla="*/ 279125 h 743302"/>
                  <a:gd name="connsiteX5" fmla="*/ 1543076 w 2791362"/>
                  <a:gd name="connsiteY5" fmla="*/ 736820 h 743302"/>
                  <a:gd name="connsiteX6" fmla="*/ 63065 w 2791362"/>
                  <a:gd name="connsiteY6" fmla="*/ 238681 h 743302"/>
                  <a:gd name="connsiteX7" fmla="*/ 379359 w 2791362"/>
                  <a:gd name="connsiteY7" fmla="*/ 92304 h 743302"/>
                  <a:gd name="connsiteX0" fmla="*/ 379359 w 3363253"/>
                  <a:gd name="connsiteY0" fmla="*/ 327294 h 978292"/>
                  <a:gd name="connsiteX1" fmla="*/ 1350152 w 3363253"/>
                  <a:gd name="connsiteY1" fmla="*/ 583792 h 978292"/>
                  <a:gd name="connsiteX2" fmla="*/ 2761259 w 3363253"/>
                  <a:gd name="connsiteY2" fmla="*/ 239071 h 978292"/>
                  <a:gd name="connsiteX3" fmla="*/ 3361322 w 3363253"/>
                  <a:gd name="connsiteY3" fmla="*/ 7290 h 978292"/>
                  <a:gd name="connsiteX4" fmla="*/ 2589578 w 3363253"/>
                  <a:gd name="connsiteY4" fmla="*/ 514115 h 978292"/>
                  <a:gd name="connsiteX5" fmla="*/ 1543076 w 3363253"/>
                  <a:gd name="connsiteY5" fmla="*/ 971810 h 978292"/>
                  <a:gd name="connsiteX6" fmla="*/ 63065 w 3363253"/>
                  <a:gd name="connsiteY6" fmla="*/ 473671 h 978292"/>
                  <a:gd name="connsiteX7" fmla="*/ 379359 w 3363253"/>
                  <a:gd name="connsiteY7" fmla="*/ 327294 h 978292"/>
                  <a:gd name="connsiteX0" fmla="*/ 379359 w 2853885"/>
                  <a:gd name="connsiteY0" fmla="*/ 88806 h 739804"/>
                  <a:gd name="connsiteX1" fmla="*/ 1350152 w 2853885"/>
                  <a:gd name="connsiteY1" fmla="*/ 345304 h 739804"/>
                  <a:gd name="connsiteX2" fmla="*/ 2761259 w 2853885"/>
                  <a:gd name="connsiteY2" fmla="*/ 583 h 739804"/>
                  <a:gd name="connsiteX3" fmla="*/ 2589578 w 2853885"/>
                  <a:gd name="connsiteY3" fmla="*/ 275627 h 739804"/>
                  <a:gd name="connsiteX4" fmla="*/ 1543076 w 2853885"/>
                  <a:gd name="connsiteY4" fmla="*/ 733322 h 739804"/>
                  <a:gd name="connsiteX5" fmla="*/ 63065 w 2853885"/>
                  <a:gd name="connsiteY5" fmla="*/ 235183 h 739804"/>
                  <a:gd name="connsiteX6" fmla="*/ 379359 w 2853885"/>
                  <a:gd name="connsiteY6" fmla="*/ 88806 h 739804"/>
                  <a:gd name="connsiteX0" fmla="*/ 379359 w 2638303"/>
                  <a:gd name="connsiteY0" fmla="*/ 136221 h 787219"/>
                  <a:gd name="connsiteX1" fmla="*/ 1350152 w 2638303"/>
                  <a:gd name="connsiteY1" fmla="*/ 392719 h 787219"/>
                  <a:gd name="connsiteX2" fmla="*/ 2101983 w 2638303"/>
                  <a:gd name="connsiteY2" fmla="*/ 457 h 787219"/>
                  <a:gd name="connsiteX3" fmla="*/ 2589578 w 2638303"/>
                  <a:gd name="connsiteY3" fmla="*/ 323042 h 787219"/>
                  <a:gd name="connsiteX4" fmla="*/ 1543076 w 2638303"/>
                  <a:gd name="connsiteY4" fmla="*/ 780737 h 787219"/>
                  <a:gd name="connsiteX5" fmla="*/ 63065 w 2638303"/>
                  <a:gd name="connsiteY5" fmla="*/ 282598 h 787219"/>
                  <a:gd name="connsiteX6" fmla="*/ 379359 w 2638303"/>
                  <a:gd name="connsiteY6" fmla="*/ 136221 h 787219"/>
                  <a:gd name="connsiteX0" fmla="*/ 390931 w 2644581"/>
                  <a:gd name="connsiteY0" fmla="*/ 135891 h 786889"/>
                  <a:gd name="connsiteX1" fmla="*/ 1864745 w 2644581"/>
                  <a:gd name="connsiteY1" fmla="*/ 282184 h 786889"/>
                  <a:gd name="connsiteX2" fmla="*/ 2113555 w 2644581"/>
                  <a:gd name="connsiteY2" fmla="*/ 127 h 786889"/>
                  <a:gd name="connsiteX3" fmla="*/ 2601150 w 2644581"/>
                  <a:gd name="connsiteY3" fmla="*/ 322712 h 786889"/>
                  <a:gd name="connsiteX4" fmla="*/ 1554648 w 2644581"/>
                  <a:gd name="connsiteY4" fmla="*/ 780407 h 786889"/>
                  <a:gd name="connsiteX5" fmla="*/ 74637 w 2644581"/>
                  <a:gd name="connsiteY5" fmla="*/ 282268 h 786889"/>
                  <a:gd name="connsiteX6" fmla="*/ 390931 w 2644581"/>
                  <a:gd name="connsiteY6" fmla="*/ 135891 h 786889"/>
                  <a:gd name="connsiteX0" fmla="*/ 390931 w 2581353"/>
                  <a:gd name="connsiteY0" fmla="*/ 143518 h 803668"/>
                  <a:gd name="connsiteX1" fmla="*/ 1864745 w 2581353"/>
                  <a:gd name="connsiteY1" fmla="*/ 289811 h 803668"/>
                  <a:gd name="connsiteX2" fmla="*/ 2113555 w 2581353"/>
                  <a:gd name="connsiteY2" fmla="*/ 7754 h 803668"/>
                  <a:gd name="connsiteX3" fmla="*/ 2534243 w 2581353"/>
                  <a:gd name="connsiteY3" fmla="*/ 657112 h 803668"/>
                  <a:gd name="connsiteX4" fmla="*/ 1554648 w 2581353"/>
                  <a:gd name="connsiteY4" fmla="*/ 788034 h 803668"/>
                  <a:gd name="connsiteX5" fmla="*/ 74637 w 2581353"/>
                  <a:gd name="connsiteY5" fmla="*/ 289895 h 803668"/>
                  <a:gd name="connsiteX6" fmla="*/ 390931 w 2581353"/>
                  <a:gd name="connsiteY6" fmla="*/ 143518 h 803668"/>
                  <a:gd name="connsiteX0" fmla="*/ 377783 w 2575552"/>
                  <a:gd name="connsiteY0" fmla="*/ 140759 h 800909"/>
                  <a:gd name="connsiteX1" fmla="*/ 1268685 w 2575552"/>
                  <a:gd name="connsiteY1" fmla="*/ 343536 h 800909"/>
                  <a:gd name="connsiteX2" fmla="*/ 2100407 w 2575552"/>
                  <a:gd name="connsiteY2" fmla="*/ 4995 h 800909"/>
                  <a:gd name="connsiteX3" fmla="*/ 2521095 w 2575552"/>
                  <a:gd name="connsiteY3" fmla="*/ 654353 h 800909"/>
                  <a:gd name="connsiteX4" fmla="*/ 1541500 w 2575552"/>
                  <a:gd name="connsiteY4" fmla="*/ 785275 h 800909"/>
                  <a:gd name="connsiteX5" fmla="*/ 61489 w 2575552"/>
                  <a:gd name="connsiteY5" fmla="*/ 287136 h 800909"/>
                  <a:gd name="connsiteX6" fmla="*/ 377783 w 2575552"/>
                  <a:gd name="connsiteY6" fmla="*/ 140759 h 800909"/>
                  <a:gd name="connsiteX0" fmla="*/ 377783 w 2575552"/>
                  <a:gd name="connsiteY0" fmla="*/ 140759 h 661956"/>
                  <a:gd name="connsiteX1" fmla="*/ 1268685 w 2575552"/>
                  <a:gd name="connsiteY1" fmla="*/ 343536 h 661956"/>
                  <a:gd name="connsiteX2" fmla="*/ 2100407 w 2575552"/>
                  <a:gd name="connsiteY2" fmla="*/ 4995 h 661956"/>
                  <a:gd name="connsiteX3" fmla="*/ 2521095 w 2575552"/>
                  <a:gd name="connsiteY3" fmla="*/ 654353 h 661956"/>
                  <a:gd name="connsiteX4" fmla="*/ 724542 w 2575552"/>
                  <a:gd name="connsiteY4" fmla="*/ 592900 h 661956"/>
                  <a:gd name="connsiteX5" fmla="*/ 61489 w 2575552"/>
                  <a:gd name="connsiteY5" fmla="*/ 287136 h 661956"/>
                  <a:gd name="connsiteX6" fmla="*/ 377783 w 2575552"/>
                  <a:gd name="connsiteY6" fmla="*/ 140759 h 661956"/>
                  <a:gd name="connsiteX0" fmla="*/ 377783 w 2503813"/>
                  <a:gd name="connsiteY0" fmla="*/ 136405 h 597137"/>
                  <a:gd name="connsiteX1" fmla="*/ 1268685 w 2503813"/>
                  <a:gd name="connsiteY1" fmla="*/ 339182 h 597137"/>
                  <a:gd name="connsiteX2" fmla="*/ 2100407 w 2503813"/>
                  <a:gd name="connsiteY2" fmla="*/ 641 h 597137"/>
                  <a:gd name="connsiteX3" fmla="*/ 2442448 w 2503813"/>
                  <a:gd name="connsiteY3" fmla="*/ 267674 h 597137"/>
                  <a:gd name="connsiteX4" fmla="*/ 724542 w 2503813"/>
                  <a:gd name="connsiteY4" fmla="*/ 588546 h 597137"/>
                  <a:gd name="connsiteX5" fmla="*/ 61489 w 2503813"/>
                  <a:gd name="connsiteY5" fmla="*/ 282782 h 597137"/>
                  <a:gd name="connsiteX6" fmla="*/ 377783 w 2503813"/>
                  <a:gd name="connsiteY6" fmla="*/ 136405 h 597137"/>
                  <a:gd name="connsiteX0" fmla="*/ 377783 w 2442448"/>
                  <a:gd name="connsiteY0" fmla="*/ 136693 h 597425"/>
                  <a:gd name="connsiteX1" fmla="*/ 1268685 w 2442448"/>
                  <a:gd name="connsiteY1" fmla="*/ 339470 h 597425"/>
                  <a:gd name="connsiteX2" fmla="*/ 2100407 w 2442448"/>
                  <a:gd name="connsiteY2" fmla="*/ 929 h 597425"/>
                  <a:gd name="connsiteX3" fmla="*/ 2442448 w 2442448"/>
                  <a:gd name="connsiteY3" fmla="*/ 267962 h 597425"/>
                  <a:gd name="connsiteX4" fmla="*/ 724542 w 2442448"/>
                  <a:gd name="connsiteY4" fmla="*/ 588834 h 597425"/>
                  <a:gd name="connsiteX5" fmla="*/ 61489 w 2442448"/>
                  <a:gd name="connsiteY5" fmla="*/ 283070 h 597425"/>
                  <a:gd name="connsiteX6" fmla="*/ 377783 w 2442448"/>
                  <a:gd name="connsiteY6" fmla="*/ 136693 h 597425"/>
                  <a:gd name="connsiteX0" fmla="*/ 32584 w 2097249"/>
                  <a:gd name="connsiteY0" fmla="*/ 136693 h 597425"/>
                  <a:gd name="connsiteX1" fmla="*/ 923486 w 2097249"/>
                  <a:gd name="connsiteY1" fmla="*/ 339470 h 597425"/>
                  <a:gd name="connsiteX2" fmla="*/ 1755208 w 2097249"/>
                  <a:gd name="connsiteY2" fmla="*/ 929 h 597425"/>
                  <a:gd name="connsiteX3" fmla="*/ 2097249 w 2097249"/>
                  <a:gd name="connsiteY3" fmla="*/ 267962 h 597425"/>
                  <a:gd name="connsiteX4" fmla="*/ 379343 w 2097249"/>
                  <a:gd name="connsiteY4" fmla="*/ 588834 h 597425"/>
                  <a:gd name="connsiteX5" fmla="*/ 32584 w 2097249"/>
                  <a:gd name="connsiteY5" fmla="*/ 136693 h 597425"/>
                  <a:gd name="connsiteX0" fmla="*/ 255037 w 2319702"/>
                  <a:gd name="connsiteY0" fmla="*/ 136693 h 415655"/>
                  <a:gd name="connsiteX1" fmla="*/ 1145939 w 2319702"/>
                  <a:gd name="connsiteY1" fmla="*/ 339470 h 415655"/>
                  <a:gd name="connsiteX2" fmla="*/ 1977661 w 2319702"/>
                  <a:gd name="connsiteY2" fmla="*/ 929 h 415655"/>
                  <a:gd name="connsiteX3" fmla="*/ 2319702 w 2319702"/>
                  <a:gd name="connsiteY3" fmla="*/ 267962 h 415655"/>
                  <a:gd name="connsiteX4" fmla="*/ 166791 w 2319702"/>
                  <a:gd name="connsiteY4" fmla="*/ 400102 h 415655"/>
                  <a:gd name="connsiteX5" fmla="*/ 255037 w 2319702"/>
                  <a:gd name="connsiteY5" fmla="*/ 136693 h 415655"/>
                  <a:gd name="connsiteX0" fmla="*/ 263274 w 2327939"/>
                  <a:gd name="connsiteY0" fmla="*/ 135959 h 414921"/>
                  <a:gd name="connsiteX1" fmla="*/ 1351389 w 2327939"/>
                  <a:gd name="connsiteY1" fmla="*/ 222733 h 414921"/>
                  <a:gd name="connsiteX2" fmla="*/ 1985898 w 2327939"/>
                  <a:gd name="connsiteY2" fmla="*/ 195 h 414921"/>
                  <a:gd name="connsiteX3" fmla="*/ 2327939 w 2327939"/>
                  <a:gd name="connsiteY3" fmla="*/ 267228 h 414921"/>
                  <a:gd name="connsiteX4" fmla="*/ 175028 w 2327939"/>
                  <a:gd name="connsiteY4" fmla="*/ 399368 h 414921"/>
                  <a:gd name="connsiteX5" fmla="*/ 263274 w 2327939"/>
                  <a:gd name="connsiteY5" fmla="*/ 135959 h 414921"/>
                  <a:gd name="connsiteX0" fmla="*/ 248493 w 2313158"/>
                  <a:gd name="connsiteY0" fmla="*/ 135959 h 414921"/>
                  <a:gd name="connsiteX1" fmla="*/ 1336608 w 2313158"/>
                  <a:gd name="connsiteY1" fmla="*/ 222733 h 414921"/>
                  <a:gd name="connsiteX2" fmla="*/ 1971117 w 2313158"/>
                  <a:gd name="connsiteY2" fmla="*/ 195 h 414921"/>
                  <a:gd name="connsiteX3" fmla="*/ 2313158 w 2313158"/>
                  <a:gd name="connsiteY3" fmla="*/ 267228 h 414921"/>
                  <a:gd name="connsiteX4" fmla="*/ 160247 w 2313158"/>
                  <a:gd name="connsiteY4" fmla="*/ 399368 h 414921"/>
                  <a:gd name="connsiteX5" fmla="*/ 248493 w 2313158"/>
                  <a:gd name="connsiteY5" fmla="*/ 135959 h 414921"/>
                  <a:gd name="connsiteX0" fmla="*/ 248493 w 2313158"/>
                  <a:gd name="connsiteY0" fmla="*/ 135959 h 417871"/>
                  <a:gd name="connsiteX1" fmla="*/ 1336608 w 2313158"/>
                  <a:gd name="connsiteY1" fmla="*/ 222733 h 417871"/>
                  <a:gd name="connsiteX2" fmla="*/ 1971117 w 2313158"/>
                  <a:gd name="connsiteY2" fmla="*/ 195 h 417871"/>
                  <a:gd name="connsiteX3" fmla="*/ 2313158 w 2313158"/>
                  <a:gd name="connsiteY3" fmla="*/ 267228 h 417871"/>
                  <a:gd name="connsiteX4" fmla="*/ 160247 w 2313158"/>
                  <a:gd name="connsiteY4" fmla="*/ 399368 h 417871"/>
                  <a:gd name="connsiteX5" fmla="*/ 248493 w 2313158"/>
                  <a:gd name="connsiteY5" fmla="*/ 135959 h 417871"/>
                  <a:gd name="connsiteX0" fmla="*/ 248493 w 2549589"/>
                  <a:gd name="connsiteY0" fmla="*/ 135959 h 417871"/>
                  <a:gd name="connsiteX1" fmla="*/ 1336608 w 2549589"/>
                  <a:gd name="connsiteY1" fmla="*/ 222733 h 417871"/>
                  <a:gd name="connsiteX2" fmla="*/ 1971117 w 2549589"/>
                  <a:gd name="connsiteY2" fmla="*/ 195 h 417871"/>
                  <a:gd name="connsiteX3" fmla="*/ 2313158 w 2549589"/>
                  <a:gd name="connsiteY3" fmla="*/ 267228 h 417871"/>
                  <a:gd name="connsiteX4" fmla="*/ 160247 w 2549589"/>
                  <a:gd name="connsiteY4" fmla="*/ 399368 h 417871"/>
                  <a:gd name="connsiteX5" fmla="*/ 248493 w 2549589"/>
                  <a:gd name="connsiteY5" fmla="*/ 135959 h 417871"/>
                  <a:gd name="connsiteX0" fmla="*/ 248493 w 2549589"/>
                  <a:gd name="connsiteY0" fmla="*/ 135959 h 402543"/>
                  <a:gd name="connsiteX1" fmla="*/ 1336608 w 2549589"/>
                  <a:gd name="connsiteY1" fmla="*/ 222733 h 402543"/>
                  <a:gd name="connsiteX2" fmla="*/ 1971117 w 2549589"/>
                  <a:gd name="connsiteY2" fmla="*/ 195 h 402543"/>
                  <a:gd name="connsiteX3" fmla="*/ 2313158 w 2549589"/>
                  <a:gd name="connsiteY3" fmla="*/ 267228 h 402543"/>
                  <a:gd name="connsiteX4" fmla="*/ 160247 w 2549589"/>
                  <a:gd name="connsiteY4" fmla="*/ 399368 h 402543"/>
                  <a:gd name="connsiteX5" fmla="*/ 248493 w 2549589"/>
                  <a:gd name="connsiteY5" fmla="*/ 135959 h 402543"/>
                  <a:gd name="connsiteX0" fmla="*/ 416275 w 2717371"/>
                  <a:gd name="connsiteY0" fmla="*/ 135959 h 426609"/>
                  <a:gd name="connsiteX1" fmla="*/ 1504390 w 2717371"/>
                  <a:gd name="connsiteY1" fmla="*/ 222733 h 426609"/>
                  <a:gd name="connsiteX2" fmla="*/ 2138899 w 2717371"/>
                  <a:gd name="connsiteY2" fmla="*/ 195 h 426609"/>
                  <a:gd name="connsiteX3" fmla="*/ 2480940 w 2717371"/>
                  <a:gd name="connsiteY3" fmla="*/ 267228 h 426609"/>
                  <a:gd name="connsiteX4" fmla="*/ 328029 w 2717371"/>
                  <a:gd name="connsiteY4" fmla="*/ 399368 h 426609"/>
                  <a:gd name="connsiteX5" fmla="*/ 416275 w 2717371"/>
                  <a:gd name="connsiteY5" fmla="*/ 135959 h 426609"/>
                  <a:gd name="connsiteX0" fmla="*/ 284265 w 2585361"/>
                  <a:gd name="connsiteY0" fmla="*/ 135959 h 406617"/>
                  <a:gd name="connsiteX1" fmla="*/ 1372380 w 2585361"/>
                  <a:gd name="connsiteY1" fmla="*/ 222733 h 406617"/>
                  <a:gd name="connsiteX2" fmla="*/ 2006889 w 2585361"/>
                  <a:gd name="connsiteY2" fmla="*/ 195 h 406617"/>
                  <a:gd name="connsiteX3" fmla="*/ 2348930 w 2585361"/>
                  <a:gd name="connsiteY3" fmla="*/ 267228 h 406617"/>
                  <a:gd name="connsiteX4" fmla="*/ 196019 w 2585361"/>
                  <a:gd name="connsiteY4" fmla="*/ 399368 h 406617"/>
                  <a:gd name="connsiteX5" fmla="*/ 284265 w 2585361"/>
                  <a:gd name="connsiteY5" fmla="*/ 135959 h 406617"/>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95694 w 2428891"/>
                  <a:gd name="connsiteY0" fmla="*/ 147589 h 420353"/>
                  <a:gd name="connsiteX1" fmla="*/ 1383809 w 2428891"/>
                  <a:gd name="connsiteY1" fmla="*/ 234363 h 420353"/>
                  <a:gd name="connsiteX2" fmla="*/ 2018318 w 2428891"/>
                  <a:gd name="connsiteY2" fmla="*/ 11825 h 420353"/>
                  <a:gd name="connsiteX3" fmla="*/ 2360359 w 2428891"/>
                  <a:gd name="connsiteY3" fmla="*/ 278858 h 420353"/>
                  <a:gd name="connsiteX4" fmla="*/ 207448 w 2428891"/>
                  <a:gd name="connsiteY4" fmla="*/ 410998 h 420353"/>
                  <a:gd name="connsiteX5" fmla="*/ 295694 w 2428891"/>
                  <a:gd name="connsiteY5" fmla="*/ 147589 h 420353"/>
                  <a:gd name="connsiteX0" fmla="*/ 581083 w 2291764"/>
                  <a:gd name="connsiteY0" fmla="*/ 97330 h 418136"/>
                  <a:gd name="connsiteX1" fmla="*/ 1246682 w 2291764"/>
                  <a:gd name="connsiteY1" fmla="*/ 234363 h 418136"/>
                  <a:gd name="connsiteX2" fmla="*/ 1881191 w 2291764"/>
                  <a:gd name="connsiteY2" fmla="*/ 11825 h 418136"/>
                  <a:gd name="connsiteX3" fmla="*/ 2223232 w 2291764"/>
                  <a:gd name="connsiteY3" fmla="*/ 278858 h 418136"/>
                  <a:gd name="connsiteX4" fmla="*/ 70321 w 2291764"/>
                  <a:gd name="connsiteY4" fmla="*/ 410998 h 418136"/>
                  <a:gd name="connsiteX5" fmla="*/ 581083 w 2291764"/>
                  <a:gd name="connsiteY5" fmla="*/ 97330 h 418136"/>
                  <a:gd name="connsiteX0" fmla="*/ 581083 w 2254300"/>
                  <a:gd name="connsiteY0" fmla="*/ 81542 h 400845"/>
                  <a:gd name="connsiteX1" fmla="*/ 1246682 w 2254300"/>
                  <a:gd name="connsiteY1" fmla="*/ 218575 h 400845"/>
                  <a:gd name="connsiteX2" fmla="*/ 1375042 w 2254300"/>
                  <a:gd name="connsiteY2" fmla="*/ 11373 h 400845"/>
                  <a:gd name="connsiteX3" fmla="*/ 2223232 w 2254300"/>
                  <a:gd name="connsiteY3" fmla="*/ 263070 h 400845"/>
                  <a:gd name="connsiteX4" fmla="*/ 70321 w 2254300"/>
                  <a:gd name="connsiteY4" fmla="*/ 395210 h 400845"/>
                  <a:gd name="connsiteX5" fmla="*/ 581083 w 2254300"/>
                  <a:gd name="connsiteY5" fmla="*/ 81542 h 400845"/>
                  <a:gd name="connsiteX0" fmla="*/ 568619 w 2251590"/>
                  <a:gd name="connsiteY0" fmla="*/ 275942 h 595245"/>
                  <a:gd name="connsiteX1" fmla="*/ 46664 w 2251590"/>
                  <a:gd name="connsiteY1" fmla="*/ 686 h 595245"/>
                  <a:gd name="connsiteX2" fmla="*/ 1362578 w 2251590"/>
                  <a:gd name="connsiteY2" fmla="*/ 205773 h 595245"/>
                  <a:gd name="connsiteX3" fmla="*/ 2210768 w 2251590"/>
                  <a:gd name="connsiteY3" fmla="*/ 457470 h 595245"/>
                  <a:gd name="connsiteX4" fmla="*/ 57857 w 2251590"/>
                  <a:gd name="connsiteY4" fmla="*/ 589610 h 595245"/>
                  <a:gd name="connsiteX5" fmla="*/ 568619 w 2251590"/>
                  <a:gd name="connsiteY5" fmla="*/ 275942 h 595245"/>
                  <a:gd name="connsiteX0" fmla="*/ 568619 w 2242587"/>
                  <a:gd name="connsiteY0" fmla="*/ 318504 h 637807"/>
                  <a:gd name="connsiteX1" fmla="*/ 46664 w 2242587"/>
                  <a:gd name="connsiteY1" fmla="*/ 43248 h 637807"/>
                  <a:gd name="connsiteX2" fmla="*/ 1605365 w 2242587"/>
                  <a:gd name="connsiteY2" fmla="*/ 21347 h 637807"/>
                  <a:gd name="connsiteX3" fmla="*/ 1362578 w 2242587"/>
                  <a:gd name="connsiteY3" fmla="*/ 248335 h 637807"/>
                  <a:gd name="connsiteX4" fmla="*/ 2210768 w 2242587"/>
                  <a:gd name="connsiteY4" fmla="*/ 500032 h 637807"/>
                  <a:gd name="connsiteX5" fmla="*/ 57857 w 2242587"/>
                  <a:gd name="connsiteY5" fmla="*/ 632172 h 637807"/>
                  <a:gd name="connsiteX6" fmla="*/ 568619 w 2242587"/>
                  <a:gd name="connsiteY6" fmla="*/ 318504 h 637807"/>
                  <a:gd name="connsiteX0" fmla="*/ 568619 w 2292867"/>
                  <a:gd name="connsiteY0" fmla="*/ 318504 h 638251"/>
                  <a:gd name="connsiteX1" fmla="*/ 46664 w 2292867"/>
                  <a:gd name="connsiteY1" fmla="*/ 43248 h 638251"/>
                  <a:gd name="connsiteX2" fmla="*/ 1605365 w 2292867"/>
                  <a:gd name="connsiteY2" fmla="*/ 21347 h 638251"/>
                  <a:gd name="connsiteX3" fmla="*/ 1821597 w 2292867"/>
                  <a:gd name="connsiteY3" fmla="*/ 190197 h 638251"/>
                  <a:gd name="connsiteX4" fmla="*/ 2210768 w 2292867"/>
                  <a:gd name="connsiteY4" fmla="*/ 500032 h 638251"/>
                  <a:gd name="connsiteX5" fmla="*/ 57857 w 2292867"/>
                  <a:gd name="connsiteY5" fmla="*/ 632172 h 638251"/>
                  <a:gd name="connsiteX6" fmla="*/ 568619 w 2292867"/>
                  <a:gd name="connsiteY6" fmla="*/ 318504 h 638251"/>
                  <a:gd name="connsiteX0" fmla="*/ 22304 w 2521336"/>
                  <a:gd name="connsiteY0" fmla="*/ 308851 h 638270"/>
                  <a:gd name="connsiteX1" fmla="*/ 275133 w 2521336"/>
                  <a:gd name="connsiteY1" fmla="*/ 42792 h 638270"/>
                  <a:gd name="connsiteX2" fmla="*/ 1833834 w 2521336"/>
                  <a:gd name="connsiteY2" fmla="*/ 20891 h 638270"/>
                  <a:gd name="connsiteX3" fmla="*/ 2050066 w 2521336"/>
                  <a:gd name="connsiteY3" fmla="*/ 189741 h 638270"/>
                  <a:gd name="connsiteX4" fmla="*/ 2439237 w 2521336"/>
                  <a:gd name="connsiteY4" fmla="*/ 499576 h 638270"/>
                  <a:gd name="connsiteX5" fmla="*/ 286326 w 2521336"/>
                  <a:gd name="connsiteY5" fmla="*/ 631716 h 638270"/>
                  <a:gd name="connsiteX6" fmla="*/ 22304 w 2521336"/>
                  <a:gd name="connsiteY6" fmla="*/ 308851 h 638270"/>
                  <a:gd name="connsiteX0" fmla="*/ 81931 w 2588056"/>
                  <a:gd name="connsiteY0" fmla="*/ 308850 h 678412"/>
                  <a:gd name="connsiteX1" fmla="*/ 334760 w 2588056"/>
                  <a:gd name="connsiteY1" fmla="*/ 42791 h 678412"/>
                  <a:gd name="connsiteX2" fmla="*/ 1893461 w 2588056"/>
                  <a:gd name="connsiteY2" fmla="*/ 20890 h 678412"/>
                  <a:gd name="connsiteX3" fmla="*/ 2109693 w 2588056"/>
                  <a:gd name="connsiteY3" fmla="*/ 189740 h 678412"/>
                  <a:gd name="connsiteX4" fmla="*/ 2498864 w 2588056"/>
                  <a:gd name="connsiteY4" fmla="*/ 499575 h 678412"/>
                  <a:gd name="connsiteX5" fmla="*/ 235289 w 2588056"/>
                  <a:gd name="connsiteY5" fmla="*/ 673345 h 678412"/>
                  <a:gd name="connsiteX6" fmla="*/ 81931 w 2588056"/>
                  <a:gd name="connsiteY6" fmla="*/ 308850 h 678412"/>
                  <a:gd name="connsiteX0" fmla="*/ 3263 w 2826043"/>
                  <a:gd name="connsiteY0" fmla="*/ 180305 h 679163"/>
                  <a:gd name="connsiteX1" fmla="*/ 572747 w 2826043"/>
                  <a:gd name="connsiteY1" fmla="*/ 37521 h 679163"/>
                  <a:gd name="connsiteX2" fmla="*/ 2131448 w 2826043"/>
                  <a:gd name="connsiteY2" fmla="*/ 15620 h 679163"/>
                  <a:gd name="connsiteX3" fmla="*/ 2347680 w 2826043"/>
                  <a:gd name="connsiteY3" fmla="*/ 184470 h 679163"/>
                  <a:gd name="connsiteX4" fmla="*/ 2736851 w 2826043"/>
                  <a:gd name="connsiteY4" fmla="*/ 494305 h 679163"/>
                  <a:gd name="connsiteX5" fmla="*/ 473276 w 2826043"/>
                  <a:gd name="connsiteY5" fmla="*/ 668075 h 679163"/>
                  <a:gd name="connsiteX6" fmla="*/ 3263 w 2826043"/>
                  <a:gd name="connsiteY6" fmla="*/ 180305 h 679163"/>
                  <a:gd name="connsiteX0" fmla="*/ 51574 w 2874354"/>
                  <a:gd name="connsiteY0" fmla="*/ 180305 h 679163"/>
                  <a:gd name="connsiteX1" fmla="*/ 621058 w 2874354"/>
                  <a:gd name="connsiteY1" fmla="*/ 37521 h 679163"/>
                  <a:gd name="connsiteX2" fmla="*/ 2179759 w 2874354"/>
                  <a:gd name="connsiteY2" fmla="*/ 15620 h 679163"/>
                  <a:gd name="connsiteX3" fmla="*/ 2395991 w 2874354"/>
                  <a:gd name="connsiteY3" fmla="*/ 184470 h 679163"/>
                  <a:gd name="connsiteX4" fmla="*/ 2785162 w 2874354"/>
                  <a:gd name="connsiteY4" fmla="*/ 494305 h 679163"/>
                  <a:gd name="connsiteX5" fmla="*/ 521587 w 2874354"/>
                  <a:gd name="connsiteY5" fmla="*/ 668075 h 679163"/>
                  <a:gd name="connsiteX6" fmla="*/ 51574 w 2874354"/>
                  <a:gd name="connsiteY6" fmla="*/ 180305 h 679163"/>
                  <a:gd name="connsiteX0" fmla="*/ 7475 w 2830255"/>
                  <a:gd name="connsiteY0" fmla="*/ 180305 h 679163"/>
                  <a:gd name="connsiteX1" fmla="*/ 576959 w 2830255"/>
                  <a:gd name="connsiteY1" fmla="*/ 37521 h 679163"/>
                  <a:gd name="connsiteX2" fmla="*/ 2135660 w 2830255"/>
                  <a:gd name="connsiteY2" fmla="*/ 15620 h 679163"/>
                  <a:gd name="connsiteX3" fmla="*/ 2351892 w 2830255"/>
                  <a:gd name="connsiteY3" fmla="*/ 184470 h 679163"/>
                  <a:gd name="connsiteX4" fmla="*/ 2741063 w 2830255"/>
                  <a:gd name="connsiteY4" fmla="*/ 494305 h 679163"/>
                  <a:gd name="connsiteX5" fmla="*/ 477488 w 2830255"/>
                  <a:gd name="connsiteY5" fmla="*/ 668075 h 679163"/>
                  <a:gd name="connsiteX6" fmla="*/ 7475 w 2830255"/>
                  <a:gd name="connsiteY6" fmla="*/ 180305 h 679163"/>
                  <a:gd name="connsiteX0" fmla="*/ 9413 w 2749654"/>
                  <a:gd name="connsiteY0" fmla="*/ 175437 h 679247"/>
                  <a:gd name="connsiteX1" fmla="*/ 496358 w 2749654"/>
                  <a:gd name="connsiteY1" fmla="*/ 37353 h 679247"/>
                  <a:gd name="connsiteX2" fmla="*/ 2055059 w 2749654"/>
                  <a:gd name="connsiteY2" fmla="*/ 15452 h 679247"/>
                  <a:gd name="connsiteX3" fmla="*/ 2271291 w 2749654"/>
                  <a:gd name="connsiteY3" fmla="*/ 184302 h 679247"/>
                  <a:gd name="connsiteX4" fmla="*/ 2660462 w 2749654"/>
                  <a:gd name="connsiteY4" fmla="*/ 494137 h 679247"/>
                  <a:gd name="connsiteX5" fmla="*/ 396887 w 2749654"/>
                  <a:gd name="connsiteY5" fmla="*/ 667907 h 679247"/>
                  <a:gd name="connsiteX6" fmla="*/ 9413 w 2749654"/>
                  <a:gd name="connsiteY6" fmla="*/ 175437 h 679247"/>
                  <a:gd name="connsiteX0" fmla="*/ 35307 w 2585206"/>
                  <a:gd name="connsiteY0" fmla="*/ 188607 h 679027"/>
                  <a:gd name="connsiteX1" fmla="*/ 331910 w 2585206"/>
                  <a:gd name="connsiteY1" fmla="*/ 37811 h 679027"/>
                  <a:gd name="connsiteX2" fmla="*/ 1890611 w 2585206"/>
                  <a:gd name="connsiteY2" fmla="*/ 15910 h 679027"/>
                  <a:gd name="connsiteX3" fmla="*/ 2106843 w 2585206"/>
                  <a:gd name="connsiteY3" fmla="*/ 184760 h 679027"/>
                  <a:gd name="connsiteX4" fmla="*/ 2496014 w 2585206"/>
                  <a:gd name="connsiteY4" fmla="*/ 494595 h 679027"/>
                  <a:gd name="connsiteX5" fmla="*/ 232439 w 2585206"/>
                  <a:gd name="connsiteY5" fmla="*/ 668365 h 679027"/>
                  <a:gd name="connsiteX6" fmla="*/ 35307 w 2585206"/>
                  <a:gd name="connsiteY6" fmla="*/ 188607 h 679027"/>
                  <a:gd name="connsiteX0" fmla="*/ 35307 w 2585206"/>
                  <a:gd name="connsiteY0" fmla="*/ 188607 h 679027"/>
                  <a:gd name="connsiteX1" fmla="*/ 331910 w 2585206"/>
                  <a:gd name="connsiteY1" fmla="*/ 37811 h 679027"/>
                  <a:gd name="connsiteX2" fmla="*/ 1890611 w 2585206"/>
                  <a:gd name="connsiteY2" fmla="*/ 15910 h 679027"/>
                  <a:gd name="connsiteX3" fmla="*/ 2106843 w 2585206"/>
                  <a:gd name="connsiteY3" fmla="*/ 184760 h 679027"/>
                  <a:gd name="connsiteX4" fmla="*/ 2496014 w 2585206"/>
                  <a:gd name="connsiteY4" fmla="*/ 494595 h 679027"/>
                  <a:gd name="connsiteX5" fmla="*/ 232439 w 2585206"/>
                  <a:gd name="connsiteY5" fmla="*/ 668365 h 679027"/>
                  <a:gd name="connsiteX6" fmla="*/ 35307 w 2585206"/>
                  <a:gd name="connsiteY6" fmla="*/ 188607 h 679027"/>
                  <a:gd name="connsiteX0" fmla="*/ 21072 w 2570971"/>
                  <a:gd name="connsiteY0" fmla="*/ 188607 h 679027"/>
                  <a:gd name="connsiteX1" fmla="*/ 317675 w 2570971"/>
                  <a:gd name="connsiteY1" fmla="*/ 37811 h 679027"/>
                  <a:gd name="connsiteX2" fmla="*/ 1876376 w 2570971"/>
                  <a:gd name="connsiteY2" fmla="*/ 15910 h 679027"/>
                  <a:gd name="connsiteX3" fmla="*/ 2092608 w 2570971"/>
                  <a:gd name="connsiteY3" fmla="*/ 184760 h 679027"/>
                  <a:gd name="connsiteX4" fmla="*/ 2481779 w 2570971"/>
                  <a:gd name="connsiteY4" fmla="*/ 494595 h 679027"/>
                  <a:gd name="connsiteX5" fmla="*/ 218204 w 2570971"/>
                  <a:gd name="connsiteY5" fmla="*/ 668365 h 679027"/>
                  <a:gd name="connsiteX6" fmla="*/ 21072 w 2570971"/>
                  <a:gd name="connsiteY6" fmla="*/ 188607 h 679027"/>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1 w 2752529"/>
                  <a:gd name="connsiteY0" fmla="*/ 180228 h 679164"/>
                  <a:gd name="connsiteX1" fmla="*/ 499233 w 2752529"/>
                  <a:gd name="connsiteY1" fmla="*/ 37518 h 679164"/>
                  <a:gd name="connsiteX2" fmla="*/ 2057934 w 2752529"/>
                  <a:gd name="connsiteY2" fmla="*/ 15617 h 679164"/>
                  <a:gd name="connsiteX3" fmla="*/ 2274166 w 2752529"/>
                  <a:gd name="connsiteY3" fmla="*/ 184467 h 679164"/>
                  <a:gd name="connsiteX4" fmla="*/ 2663337 w 2752529"/>
                  <a:gd name="connsiteY4" fmla="*/ 494302 h 679164"/>
                  <a:gd name="connsiteX5" fmla="*/ 399762 w 2752529"/>
                  <a:gd name="connsiteY5" fmla="*/ 668072 h 679164"/>
                  <a:gd name="connsiteX6" fmla="*/ -1 w 2752529"/>
                  <a:gd name="connsiteY6" fmla="*/ 180228 h 679164"/>
                  <a:gd name="connsiteX0" fmla="*/ -1 w 2752529"/>
                  <a:gd name="connsiteY0" fmla="*/ 176188 h 675124"/>
                  <a:gd name="connsiteX1" fmla="*/ 611244 w 2752529"/>
                  <a:gd name="connsiteY1" fmla="*/ 54576 h 675124"/>
                  <a:gd name="connsiteX2" fmla="*/ 2057934 w 2752529"/>
                  <a:gd name="connsiteY2" fmla="*/ 11577 h 675124"/>
                  <a:gd name="connsiteX3" fmla="*/ 2274166 w 2752529"/>
                  <a:gd name="connsiteY3" fmla="*/ 180427 h 675124"/>
                  <a:gd name="connsiteX4" fmla="*/ 2663337 w 2752529"/>
                  <a:gd name="connsiteY4" fmla="*/ 490262 h 675124"/>
                  <a:gd name="connsiteX5" fmla="*/ 399762 w 2752529"/>
                  <a:gd name="connsiteY5" fmla="*/ 664032 h 675124"/>
                  <a:gd name="connsiteX6" fmla="*/ -1 w 2752529"/>
                  <a:gd name="connsiteY6" fmla="*/ 176188 h 675124"/>
                  <a:gd name="connsiteX0" fmla="*/ -1 w 2752529"/>
                  <a:gd name="connsiteY0" fmla="*/ 179930 h 678866"/>
                  <a:gd name="connsiteX1" fmla="*/ 1098361 w 2752529"/>
                  <a:gd name="connsiteY1" fmla="*/ 38425 h 678866"/>
                  <a:gd name="connsiteX2" fmla="*/ 2057934 w 2752529"/>
                  <a:gd name="connsiteY2" fmla="*/ 15319 h 678866"/>
                  <a:gd name="connsiteX3" fmla="*/ 2274166 w 2752529"/>
                  <a:gd name="connsiteY3" fmla="*/ 184169 h 678866"/>
                  <a:gd name="connsiteX4" fmla="*/ 2663337 w 2752529"/>
                  <a:gd name="connsiteY4" fmla="*/ 494004 h 678866"/>
                  <a:gd name="connsiteX5" fmla="*/ 399762 w 2752529"/>
                  <a:gd name="connsiteY5" fmla="*/ 667774 h 678866"/>
                  <a:gd name="connsiteX6" fmla="*/ -1 w 2752529"/>
                  <a:gd name="connsiteY6" fmla="*/ 179930 h 678866"/>
                  <a:gd name="connsiteX0" fmla="*/ -1 w 2649109"/>
                  <a:gd name="connsiteY0" fmla="*/ 179931 h 681624"/>
                  <a:gd name="connsiteX1" fmla="*/ 1098361 w 2649109"/>
                  <a:gd name="connsiteY1" fmla="*/ 38426 h 681624"/>
                  <a:gd name="connsiteX2" fmla="*/ 2057934 w 2649109"/>
                  <a:gd name="connsiteY2" fmla="*/ 15320 h 681624"/>
                  <a:gd name="connsiteX3" fmla="*/ 2274166 w 2649109"/>
                  <a:gd name="connsiteY3" fmla="*/ 184170 h 681624"/>
                  <a:gd name="connsiteX4" fmla="*/ 2548125 w 2649109"/>
                  <a:gd name="connsiteY4" fmla="*/ 516267 h 681624"/>
                  <a:gd name="connsiteX5" fmla="*/ 399762 w 2649109"/>
                  <a:gd name="connsiteY5" fmla="*/ 667775 h 681624"/>
                  <a:gd name="connsiteX6" fmla="*/ -1 w 2649109"/>
                  <a:gd name="connsiteY6" fmla="*/ 179931 h 681624"/>
                  <a:gd name="connsiteX0" fmla="*/ -1 w 2625485"/>
                  <a:gd name="connsiteY0" fmla="*/ 179931 h 683254"/>
                  <a:gd name="connsiteX1" fmla="*/ 1098361 w 2625485"/>
                  <a:gd name="connsiteY1" fmla="*/ 38426 h 683254"/>
                  <a:gd name="connsiteX2" fmla="*/ 2057934 w 2625485"/>
                  <a:gd name="connsiteY2" fmla="*/ 15320 h 683254"/>
                  <a:gd name="connsiteX3" fmla="*/ 2274166 w 2625485"/>
                  <a:gd name="connsiteY3" fmla="*/ 184170 h 683254"/>
                  <a:gd name="connsiteX4" fmla="*/ 2548125 w 2625485"/>
                  <a:gd name="connsiteY4" fmla="*/ 516267 h 683254"/>
                  <a:gd name="connsiteX5" fmla="*/ 399762 w 2625485"/>
                  <a:gd name="connsiteY5" fmla="*/ 667775 h 683254"/>
                  <a:gd name="connsiteX6" fmla="*/ -1 w 2625485"/>
                  <a:gd name="connsiteY6" fmla="*/ 179931 h 683254"/>
                  <a:gd name="connsiteX0" fmla="*/ -1 w 2677901"/>
                  <a:gd name="connsiteY0" fmla="*/ 179931 h 683990"/>
                  <a:gd name="connsiteX1" fmla="*/ 1098361 w 2677901"/>
                  <a:gd name="connsiteY1" fmla="*/ 38426 h 683990"/>
                  <a:gd name="connsiteX2" fmla="*/ 2057934 w 2677901"/>
                  <a:gd name="connsiteY2" fmla="*/ 15320 h 683990"/>
                  <a:gd name="connsiteX3" fmla="*/ 2274166 w 2677901"/>
                  <a:gd name="connsiteY3" fmla="*/ 184170 h 683990"/>
                  <a:gd name="connsiteX4" fmla="*/ 2606067 w 2677901"/>
                  <a:gd name="connsiteY4" fmla="*/ 520817 h 683990"/>
                  <a:gd name="connsiteX5" fmla="*/ 399762 w 2677901"/>
                  <a:gd name="connsiteY5" fmla="*/ 667775 h 683990"/>
                  <a:gd name="connsiteX6" fmla="*/ -1 w 2677901"/>
                  <a:gd name="connsiteY6" fmla="*/ 179931 h 683990"/>
                  <a:gd name="connsiteX0" fmla="*/ -1 w 2677901"/>
                  <a:gd name="connsiteY0" fmla="*/ 179931 h 683990"/>
                  <a:gd name="connsiteX1" fmla="*/ 1098361 w 2677901"/>
                  <a:gd name="connsiteY1" fmla="*/ 38426 h 683990"/>
                  <a:gd name="connsiteX2" fmla="*/ 2057934 w 2677901"/>
                  <a:gd name="connsiteY2" fmla="*/ 15320 h 683990"/>
                  <a:gd name="connsiteX3" fmla="*/ 2274166 w 2677901"/>
                  <a:gd name="connsiteY3" fmla="*/ 184170 h 683990"/>
                  <a:gd name="connsiteX4" fmla="*/ 2606067 w 2677901"/>
                  <a:gd name="connsiteY4" fmla="*/ 520817 h 683990"/>
                  <a:gd name="connsiteX5" fmla="*/ 399762 w 2677901"/>
                  <a:gd name="connsiteY5" fmla="*/ 667775 h 683990"/>
                  <a:gd name="connsiteX6" fmla="*/ -1 w 2677901"/>
                  <a:gd name="connsiteY6" fmla="*/ 179931 h 683990"/>
                  <a:gd name="connsiteX0" fmla="*/ -1 w 2677901"/>
                  <a:gd name="connsiteY0" fmla="*/ 203168 h 707227"/>
                  <a:gd name="connsiteX1" fmla="*/ 1098361 w 2677901"/>
                  <a:gd name="connsiteY1" fmla="*/ 61663 h 707227"/>
                  <a:gd name="connsiteX2" fmla="*/ 2057934 w 2677901"/>
                  <a:gd name="connsiteY2" fmla="*/ 38557 h 707227"/>
                  <a:gd name="connsiteX3" fmla="*/ 2274166 w 2677901"/>
                  <a:gd name="connsiteY3" fmla="*/ 207407 h 707227"/>
                  <a:gd name="connsiteX4" fmla="*/ 2606067 w 2677901"/>
                  <a:gd name="connsiteY4" fmla="*/ 544054 h 707227"/>
                  <a:gd name="connsiteX5" fmla="*/ 399762 w 2677901"/>
                  <a:gd name="connsiteY5" fmla="*/ 691012 h 707227"/>
                  <a:gd name="connsiteX6" fmla="*/ -1 w 2677901"/>
                  <a:gd name="connsiteY6" fmla="*/ 203168 h 707227"/>
                  <a:gd name="connsiteX0" fmla="*/ -1 w 2677772"/>
                  <a:gd name="connsiteY0" fmla="*/ 209765 h 713824"/>
                  <a:gd name="connsiteX1" fmla="*/ 1098361 w 2677772"/>
                  <a:gd name="connsiteY1" fmla="*/ 68260 h 713824"/>
                  <a:gd name="connsiteX2" fmla="*/ 2066019 w 2677772"/>
                  <a:gd name="connsiteY2" fmla="*/ 36844 h 713824"/>
                  <a:gd name="connsiteX3" fmla="*/ 2274166 w 2677772"/>
                  <a:gd name="connsiteY3" fmla="*/ 214004 h 713824"/>
                  <a:gd name="connsiteX4" fmla="*/ 2606067 w 2677772"/>
                  <a:gd name="connsiteY4" fmla="*/ 550651 h 713824"/>
                  <a:gd name="connsiteX5" fmla="*/ 399762 w 2677772"/>
                  <a:gd name="connsiteY5" fmla="*/ 697609 h 713824"/>
                  <a:gd name="connsiteX6" fmla="*/ -1 w 2677772"/>
                  <a:gd name="connsiteY6" fmla="*/ 209765 h 713824"/>
                  <a:gd name="connsiteX0" fmla="*/ -1 w 2677772"/>
                  <a:gd name="connsiteY0" fmla="*/ 209765 h 713824"/>
                  <a:gd name="connsiteX1" fmla="*/ 1098361 w 2677772"/>
                  <a:gd name="connsiteY1" fmla="*/ 68260 h 713824"/>
                  <a:gd name="connsiteX2" fmla="*/ 2066019 w 2677772"/>
                  <a:gd name="connsiteY2" fmla="*/ 36844 h 713824"/>
                  <a:gd name="connsiteX3" fmla="*/ 2274166 w 2677772"/>
                  <a:gd name="connsiteY3" fmla="*/ 214004 h 713824"/>
                  <a:gd name="connsiteX4" fmla="*/ 2606067 w 2677772"/>
                  <a:gd name="connsiteY4" fmla="*/ 550651 h 713824"/>
                  <a:gd name="connsiteX5" fmla="*/ 399762 w 2677772"/>
                  <a:gd name="connsiteY5" fmla="*/ 697609 h 713824"/>
                  <a:gd name="connsiteX6" fmla="*/ -1 w 2677772"/>
                  <a:gd name="connsiteY6" fmla="*/ 209765 h 713824"/>
                  <a:gd name="connsiteX0" fmla="*/ -1 w 2718534"/>
                  <a:gd name="connsiteY0" fmla="*/ 236517 h 713069"/>
                  <a:gd name="connsiteX1" fmla="*/ 1139123 w 2718534"/>
                  <a:gd name="connsiteY1" fmla="*/ 69139 h 713069"/>
                  <a:gd name="connsiteX2" fmla="*/ 2106781 w 2718534"/>
                  <a:gd name="connsiteY2" fmla="*/ 37723 h 713069"/>
                  <a:gd name="connsiteX3" fmla="*/ 2314928 w 2718534"/>
                  <a:gd name="connsiteY3" fmla="*/ 214883 h 713069"/>
                  <a:gd name="connsiteX4" fmla="*/ 2646829 w 2718534"/>
                  <a:gd name="connsiteY4" fmla="*/ 551530 h 713069"/>
                  <a:gd name="connsiteX5" fmla="*/ 440524 w 2718534"/>
                  <a:gd name="connsiteY5" fmla="*/ 698488 h 713069"/>
                  <a:gd name="connsiteX6" fmla="*/ -1 w 2718534"/>
                  <a:gd name="connsiteY6" fmla="*/ 236517 h 713069"/>
                  <a:gd name="connsiteX0" fmla="*/ -1 w 2718534"/>
                  <a:gd name="connsiteY0" fmla="*/ 236517 h 713069"/>
                  <a:gd name="connsiteX1" fmla="*/ 1139123 w 2718534"/>
                  <a:gd name="connsiteY1" fmla="*/ 69139 h 713069"/>
                  <a:gd name="connsiteX2" fmla="*/ 2106781 w 2718534"/>
                  <a:gd name="connsiteY2" fmla="*/ 37723 h 713069"/>
                  <a:gd name="connsiteX3" fmla="*/ 2314928 w 2718534"/>
                  <a:gd name="connsiteY3" fmla="*/ 214883 h 713069"/>
                  <a:gd name="connsiteX4" fmla="*/ 2646829 w 2718534"/>
                  <a:gd name="connsiteY4" fmla="*/ 551530 h 713069"/>
                  <a:gd name="connsiteX5" fmla="*/ 440524 w 2718534"/>
                  <a:gd name="connsiteY5" fmla="*/ 698488 h 713069"/>
                  <a:gd name="connsiteX6" fmla="*/ -1 w 2718534"/>
                  <a:gd name="connsiteY6" fmla="*/ 236517 h 713069"/>
                  <a:gd name="connsiteX0" fmla="*/ -1 w 2680230"/>
                  <a:gd name="connsiteY0" fmla="*/ 236517 h 736911"/>
                  <a:gd name="connsiteX1" fmla="*/ 1139123 w 2680230"/>
                  <a:gd name="connsiteY1" fmla="*/ 69139 h 736911"/>
                  <a:gd name="connsiteX2" fmla="*/ 2106781 w 2680230"/>
                  <a:gd name="connsiteY2" fmla="*/ 37723 h 736911"/>
                  <a:gd name="connsiteX3" fmla="*/ 2314928 w 2680230"/>
                  <a:gd name="connsiteY3" fmla="*/ 214883 h 736911"/>
                  <a:gd name="connsiteX4" fmla="*/ 2646829 w 2680230"/>
                  <a:gd name="connsiteY4" fmla="*/ 551530 h 736911"/>
                  <a:gd name="connsiteX5" fmla="*/ 1422897 w 2680230"/>
                  <a:gd name="connsiteY5" fmla="*/ 693687 h 736911"/>
                  <a:gd name="connsiteX6" fmla="*/ 440524 w 2680230"/>
                  <a:gd name="connsiteY6" fmla="*/ 698488 h 736911"/>
                  <a:gd name="connsiteX7" fmla="*/ -1 w 2680230"/>
                  <a:gd name="connsiteY7" fmla="*/ 236517 h 736911"/>
                  <a:gd name="connsiteX0" fmla="*/ -1 w 2681405"/>
                  <a:gd name="connsiteY0" fmla="*/ 236517 h 730450"/>
                  <a:gd name="connsiteX1" fmla="*/ 1139123 w 2681405"/>
                  <a:gd name="connsiteY1" fmla="*/ 69139 h 730450"/>
                  <a:gd name="connsiteX2" fmla="*/ 2106781 w 2681405"/>
                  <a:gd name="connsiteY2" fmla="*/ 37723 h 730450"/>
                  <a:gd name="connsiteX3" fmla="*/ 2314928 w 2681405"/>
                  <a:gd name="connsiteY3" fmla="*/ 214883 h 730450"/>
                  <a:gd name="connsiteX4" fmla="*/ 2646829 w 2681405"/>
                  <a:gd name="connsiteY4" fmla="*/ 551530 h 730450"/>
                  <a:gd name="connsiteX5" fmla="*/ 1401843 w 2681405"/>
                  <a:gd name="connsiteY5" fmla="*/ 675260 h 730450"/>
                  <a:gd name="connsiteX6" fmla="*/ 440524 w 2681405"/>
                  <a:gd name="connsiteY6" fmla="*/ 698488 h 730450"/>
                  <a:gd name="connsiteX7" fmla="*/ -1 w 2681405"/>
                  <a:gd name="connsiteY7" fmla="*/ 236517 h 730450"/>
                  <a:gd name="connsiteX0" fmla="*/ -1 w 2682156"/>
                  <a:gd name="connsiteY0" fmla="*/ 236517 h 719682"/>
                  <a:gd name="connsiteX1" fmla="*/ 1139123 w 2682156"/>
                  <a:gd name="connsiteY1" fmla="*/ 69139 h 719682"/>
                  <a:gd name="connsiteX2" fmla="*/ 2106781 w 2682156"/>
                  <a:gd name="connsiteY2" fmla="*/ 37723 h 719682"/>
                  <a:gd name="connsiteX3" fmla="*/ 2314928 w 2682156"/>
                  <a:gd name="connsiteY3" fmla="*/ 214883 h 719682"/>
                  <a:gd name="connsiteX4" fmla="*/ 2646829 w 2682156"/>
                  <a:gd name="connsiteY4" fmla="*/ 551530 h 719682"/>
                  <a:gd name="connsiteX5" fmla="*/ 1388535 w 2682156"/>
                  <a:gd name="connsiteY5" fmla="*/ 632840 h 719682"/>
                  <a:gd name="connsiteX6" fmla="*/ 440524 w 2682156"/>
                  <a:gd name="connsiteY6" fmla="*/ 698488 h 719682"/>
                  <a:gd name="connsiteX7" fmla="*/ -1 w 2682156"/>
                  <a:gd name="connsiteY7" fmla="*/ 236517 h 719682"/>
                  <a:gd name="connsiteX0" fmla="*/ -1 w 2682156"/>
                  <a:gd name="connsiteY0" fmla="*/ 236517 h 736992"/>
                  <a:gd name="connsiteX1" fmla="*/ 1139123 w 2682156"/>
                  <a:gd name="connsiteY1" fmla="*/ 69139 h 736992"/>
                  <a:gd name="connsiteX2" fmla="*/ 2106781 w 2682156"/>
                  <a:gd name="connsiteY2" fmla="*/ 37723 h 736992"/>
                  <a:gd name="connsiteX3" fmla="*/ 2314928 w 2682156"/>
                  <a:gd name="connsiteY3" fmla="*/ 214883 h 736992"/>
                  <a:gd name="connsiteX4" fmla="*/ 2646829 w 2682156"/>
                  <a:gd name="connsiteY4" fmla="*/ 551530 h 736992"/>
                  <a:gd name="connsiteX5" fmla="*/ 1388535 w 2682156"/>
                  <a:gd name="connsiteY5" fmla="*/ 632840 h 736992"/>
                  <a:gd name="connsiteX6" fmla="*/ 440524 w 2682156"/>
                  <a:gd name="connsiteY6" fmla="*/ 698488 h 736992"/>
                  <a:gd name="connsiteX7" fmla="*/ -1 w 2682156"/>
                  <a:gd name="connsiteY7" fmla="*/ 236517 h 736992"/>
                  <a:gd name="connsiteX0" fmla="*/ -1 w 4723552"/>
                  <a:gd name="connsiteY0" fmla="*/ 236517 h 1855271"/>
                  <a:gd name="connsiteX1" fmla="*/ 1139123 w 4723552"/>
                  <a:gd name="connsiteY1" fmla="*/ 69139 h 1855271"/>
                  <a:gd name="connsiteX2" fmla="*/ 2106781 w 4723552"/>
                  <a:gd name="connsiteY2" fmla="*/ 37723 h 1855271"/>
                  <a:gd name="connsiteX3" fmla="*/ 2314928 w 4723552"/>
                  <a:gd name="connsiteY3" fmla="*/ 214883 h 1855271"/>
                  <a:gd name="connsiteX4" fmla="*/ 4715524 w 4723552"/>
                  <a:gd name="connsiteY4" fmla="*/ 1852594 h 1855271"/>
                  <a:gd name="connsiteX5" fmla="*/ 1388535 w 4723552"/>
                  <a:gd name="connsiteY5" fmla="*/ 632840 h 1855271"/>
                  <a:gd name="connsiteX6" fmla="*/ 440524 w 4723552"/>
                  <a:gd name="connsiteY6" fmla="*/ 698488 h 1855271"/>
                  <a:gd name="connsiteX7" fmla="*/ -1 w 4723552"/>
                  <a:gd name="connsiteY7" fmla="*/ 236517 h 1855271"/>
                  <a:gd name="connsiteX0" fmla="*/ 3305513 w 8029066"/>
                  <a:gd name="connsiteY0" fmla="*/ 236517 h 1855267"/>
                  <a:gd name="connsiteX1" fmla="*/ 4444637 w 8029066"/>
                  <a:gd name="connsiteY1" fmla="*/ 69139 h 1855267"/>
                  <a:gd name="connsiteX2" fmla="*/ 5412295 w 8029066"/>
                  <a:gd name="connsiteY2" fmla="*/ 37723 h 1855267"/>
                  <a:gd name="connsiteX3" fmla="*/ 5620442 w 8029066"/>
                  <a:gd name="connsiteY3" fmla="*/ 214883 h 1855267"/>
                  <a:gd name="connsiteX4" fmla="*/ 8021038 w 8029066"/>
                  <a:gd name="connsiteY4" fmla="*/ 1852594 h 1855267"/>
                  <a:gd name="connsiteX5" fmla="*/ 4694049 w 8029066"/>
                  <a:gd name="connsiteY5" fmla="*/ 632840 h 1855267"/>
                  <a:gd name="connsiteX6" fmla="*/ 35399 w 8029066"/>
                  <a:gd name="connsiteY6" fmla="*/ 1559706 h 1855267"/>
                  <a:gd name="connsiteX7" fmla="*/ 3305513 w 8029066"/>
                  <a:gd name="connsiteY7" fmla="*/ 236517 h 1855267"/>
                  <a:gd name="connsiteX0" fmla="*/ 1472814 w 6196367"/>
                  <a:gd name="connsiteY0" fmla="*/ 236517 h 1867814"/>
                  <a:gd name="connsiteX1" fmla="*/ 2611938 w 6196367"/>
                  <a:gd name="connsiteY1" fmla="*/ 69139 h 1867814"/>
                  <a:gd name="connsiteX2" fmla="*/ 3579596 w 6196367"/>
                  <a:gd name="connsiteY2" fmla="*/ 37723 h 1867814"/>
                  <a:gd name="connsiteX3" fmla="*/ 3787743 w 6196367"/>
                  <a:gd name="connsiteY3" fmla="*/ 214883 h 1867814"/>
                  <a:gd name="connsiteX4" fmla="*/ 6188339 w 6196367"/>
                  <a:gd name="connsiteY4" fmla="*/ 1852594 h 1867814"/>
                  <a:gd name="connsiteX5" fmla="*/ 2861350 w 6196367"/>
                  <a:gd name="connsiteY5" fmla="*/ 632840 h 1867814"/>
                  <a:gd name="connsiteX6" fmla="*/ 58500 w 6196367"/>
                  <a:gd name="connsiteY6" fmla="*/ 1861574 h 1867814"/>
                  <a:gd name="connsiteX7" fmla="*/ 1472814 w 6196367"/>
                  <a:gd name="connsiteY7" fmla="*/ 236517 h 1867814"/>
                  <a:gd name="connsiteX0" fmla="*/ 1472814 w 6196970"/>
                  <a:gd name="connsiteY0" fmla="*/ 207328 h 1838625"/>
                  <a:gd name="connsiteX1" fmla="*/ 2611938 w 6196970"/>
                  <a:gd name="connsiteY1" fmla="*/ 39950 h 1838625"/>
                  <a:gd name="connsiteX2" fmla="*/ 3787743 w 6196970"/>
                  <a:gd name="connsiteY2" fmla="*/ 185694 h 1838625"/>
                  <a:gd name="connsiteX3" fmla="*/ 6188339 w 6196970"/>
                  <a:gd name="connsiteY3" fmla="*/ 1823405 h 1838625"/>
                  <a:gd name="connsiteX4" fmla="*/ 2861350 w 6196970"/>
                  <a:gd name="connsiteY4" fmla="*/ 603651 h 1838625"/>
                  <a:gd name="connsiteX5" fmla="*/ 58500 w 6196970"/>
                  <a:gd name="connsiteY5" fmla="*/ 1832385 h 1838625"/>
                  <a:gd name="connsiteX6" fmla="*/ 1472814 w 6196970"/>
                  <a:gd name="connsiteY6" fmla="*/ 207328 h 1838625"/>
                  <a:gd name="connsiteX0" fmla="*/ 1472814 w 6197502"/>
                  <a:gd name="connsiteY0" fmla="*/ 2023600 h 3654897"/>
                  <a:gd name="connsiteX1" fmla="*/ 1883051 w 6197502"/>
                  <a:gd name="connsiteY1" fmla="*/ 7 h 3654897"/>
                  <a:gd name="connsiteX2" fmla="*/ 3787743 w 6197502"/>
                  <a:gd name="connsiteY2" fmla="*/ 2001966 h 3654897"/>
                  <a:gd name="connsiteX3" fmla="*/ 6188339 w 6197502"/>
                  <a:gd name="connsiteY3" fmla="*/ 3639677 h 3654897"/>
                  <a:gd name="connsiteX4" fmla="*/ 2861350 w 6197502"/>
                  <a:gd name="connsiteY4" fmla="*/ 2419923 h 3654897"/>
                  <a:gd name="connsiteX5" fmla="*/ 58500 w 6197502"/>
                  <a:gd name="connsiteY5" fmla="*/ 3648657 h 3654897"/>
                  <a:gd name="connsiteX6" fmla="*/ 1472814 w 6197502"/>
                  <a:gd name="connsiteY6" fmla="*/ 2023600 h 3654897"/>
                  <a:gd name="connsiteX0" fmla="*/ 1472814 w 6197502"/>
                  <a:gd name="connsiteY0" fmla="*/ 2023600 h 3654897"/>
                  <a:gd name="connsiteX1" fmla="*/ 1883051 w 6197502"/>
                  <a:gd name="connsiteY1" fmla="*/ 7 h 3654897"/>
                  <a:gd name="connsiteX2" fmla="*/ 3787743 w 6197502"/>
                  <a:gd name="connsiteY2" fmla="*/ 2001966 h 3654897"/>
                  <a:gd name="connsiteX3" fmla="*/ 6188339 w 6197502"/>
                  <a:gd name="connsiteY3" fmla="*/ 3639677 h 3654897"/>
                  <a:gd name="connsiteX4" fmla="*/ 2861350 w 6197502"/>
                  <a:gd name="connsiteY4" fmla="*/ 2419923 h 3654897"/>
                  <a:gd name="connsiteX5" fmla="*/ 58500 w 6197502"/>
                  <a:gd name="connsiteY5" fmla="*/ 3648657 h 3654897"/>
                  <a:gd name="connsiteX6" fmla="*/ 1472814 w 6197502"/>
                  <a:gd name="connsiteY6" fmla="*/ 2023600 h 3654897"/>
                  <a:gd name="connsiteX0" fmla="*/ 1472814 w 6197502"/>
                  <a:gd name="connsiteY0" fmla="*/ 2025465 h 3656762"/>
                  <a:gd name="connsiteX1" fmla="*/ 1883051 w 6197502"/>
                  <a:gd name="connsiteY1" fmla="*/ 1872 h 3656762"/>
                  <a:gd name="connsiteX2" fmla="*/ 3787743 w 6197502"/>
                  <a:gd name="connsiteY2" fmla="*/ 2003831 h 3656762"/>
                  <a:gd name="connsiteX3" fmla="*/ 6188339 w 6197502"/>
                  <a:gd name="connsiteY3" fmla="*/ 3641542 h 3656762"/>
                  <a:gd name="connsiteX4" fmla="*/ 2861350 w 6197502"/>
                  <a:gd name="connsiteY4" fmla="*/ 2421788 h 3656762"/>
                  <a:gd name="connsiteX5" fmla="*/ 58500 w 6197502"/>
                  <a:gd name="connsiteY5" fmla="*/ 3650522 h 3656762"/>
                  <a:gd name="connsiteX6" fmla="*/ 1472814 w 6197502"/>
                  <a:gd name="connsiteY6" fmla="*/ 2025465 h 3656762"/>
                  <a:gd name="connsiteX0" fmla="*/ 1487892 w 6212580"/>
                  <a:gd name="connsiteY0" fmla="*/ 2025465 h 3656762"/>
                  <a:gd name="connsiteX1" fmla="*/ 1898129 w 6212580"/>
                  <a:gd name="connsiteY1" fmla="*/ 1872 h 3656762"/>
                  <a:gd name="connsiteX2" fmla="*/ 3802821 w 6212580"/>
                  <a:gd name="connsiteY2" fmla="*/ 2003831 h 3656762"/>
                  <a:gd name="connsiteX3" fmla="*/ 6203417 w 6212580"/>
                  <a:gd name="connsiteY3" fmla="*/ 3641542 h 3656762"/>
                  <a:gd name="connsiteX4" fmla="*/ 2876428 w 6212580"/>
                  <a:gd name="connsiteY4" fmla="*/ 2421788 h 3656762"/>
                  <a:gd name="connsiteX5" fmla="*/ 73578 w 6212580"/>
                  <a:gd name="connsiteY5" fmla="*/ 3650522 h 3656762"/>
                  <a:gd name="connsiteX6" fmla="*/ 1487892 w 6212580"/>
                  <a:gd name="connsiteY6" fmla="*/ 2025465 h 3656762"/>
                  <a:gd name="connsiteX0" fmla="*/ 1487892 w 6396070"/>
                  <a:gd name="connsiteY0" fmla="*/ 2025465 h 3656762"/>
                  <a:gd name="connsiteX1" fmla="*/ 1898129 w 6396070"/>
                  <a:gd name="connsiteY1" fmla="*/ 1872 h 3656762"/>
                  <a:gd name="connsiteX2" fmla="*/ 3802821 w 6396070"/>
                  <a:gd name="connsiteY2" fmla="*/ 2003831 h 3656762"/>
                  <a:gd name="connsiteX3" fmla="*/ 6203417 w 6396070"/>
                  <a:gd name="connsiteY3" fmla="*/ 3641542 h 3656762"/>
                  <a:gd name="connsiteX4" fmla="*/ 2876428 w 6396070"/>
                  <a:gd name="connsiteY4" fmla="*/ 2421788 h 3656762"/>
                  <a:gd name="connsiteX5" fmla="*/ 73578 w 6396070"/>
                  <a:gd name="connsiteY5" fmla="*/ 3650522 h 3656762"/>
                  <a:gd name="connsiteX6" fmla="*/ 1487892 w 6396070"/>
                  <a:gd name="connsiteY6" fmla="*/ 2025465 h 3656762"/>
                  <a:gd name="connsiteX0" fmla="*/ 871807 w 5779985"/>
                  <a:gd name="connsiteY0" fmla="*/ 2025465 h 3642888"/>
                  <a:gd name="connsiteX1" fmla="*/ 1282044 w 5779985"/>
                  <a:gd name="connsiteY1" fmla="*/ 1872 h 3642888"/>
                  <a:gd name="connsiteX2" fmla="*/ 3186736 w 5779985"/>
                  <a:gd name="connsiteY2" fmla="*/ 2003831 h 3642888"/>
                  <a:gd name="connsiteX3" fmla="*/ 5587332 w 5779985"/>
                  <a:gd name="connsiteY3" fmla="*/ 3641542 h 3642888"/>
                  <a:gd name="connsiteX4" fmla="*/ 2260343 w 5779985"/>
                  <a:gd name="connsiteY4" fmla="*/ 2421788 h 3642888"/>
                  <a:gd name="connsiteX5" fmla="*/ 102793 w 5779985"/>
                  <a:gd name="connsiteY5" fmla="*/ 3599371 h 3642888"/>
                  <a:gd name="connsiteX6" fmla="*/ 871807 w 5779985"/>
                  <a:gd name="connsiteY6" fmla="*/ 2025465 h 3642888"/>
                  <a:gd name="connsiteX0" fmla="*/ 961423 w 5869601"/>
                  <a:gd name="connsiteY0" fmla="*/ 2025465 h 3642888"/>
                  <a:gd name="connsiteX1" fmla="*/ 1371660 w 5869601"/>
                  <a:gd name="connsiteY1" fmla="*/ 1872 h 3642888"/>
                  <a:gd name="connsiteX2" fmla="*/ 3276352 w 5869601"/>
                  <a:gd name="connsiteY2" fmla="*/ 2003831 h 3642888"/>
                  <a:gd name="connsiteX3" fmla="*/ 5676948 w 5869601"/>
                  <a:gd name="connsiteY3" fmla="*/ 3641542 h 3642888"/>
                  <a:gd name="connsiteX4" fmla="*/ 2349959 w 5869601"/>
                  <a:gd name="connsiteY4" fmla="*/ 2421788 h 3642888"/>
                  <a:gd name="connsiteX5" fmla="*/ 192409 w 5869601"/>
                  <a:gd name="connsiteY5" fmla="*/ 3599371 h 3642888"/>
                  <a:gd name="connsiteX6" fmla="*/ 961423 w 5869601"/>
                  <a:gd name="connsiteY6" fmla="*/ 2025465 h 3642888"/>
                  <a:gd name="connsiteX0" fmla="*/ 2878381 w 7786559"/>
                  <a:gd name="connsiteY0" fmla="*/ 2025465 h 3711536"/>
                  <a:gd name="connsiteX1" fmla="*/ 3288618 w 7786559"/>
                  <a:gd name="connsiteY1" fmla="*/ 1872 h 3711536"/>
                  <a:gd name="connsiteX2" fmla="*/ 5193310 w 7786559"/>
                  <a:gd name="connsiteY2" fmla="*/ 2003831 h 3711536"/>
                  <a:gd name="connsiteX3" fmla="*/ 7593906 w 7786559"/>
                  <a:gd name="connsiteY3" fmla="*/ 3641542 h 3711536"/>
                  <a:gd name="connsiteX4" fmla="*/ 4266917 w 7786559"/>
                  <a:gd name="connsiteY4" fmla="*/ 2421788 h 3711536"/>
                  <a:gd name="connsiteX5" fmla="*/ 97136 w 7786559"/>
                  <a:gd name="connsiteY5" fmla="*/ 3704782 h 3711536"/>
                  <a:gd name="connsiteX6" fmla="*/ 2878381 w 7786559"/>
                  <a:gd name="connsiteY6" fmla="*/ 2025465 h 3711536"/>
                  <a:gd name="connsiteX0" fmla="*/ 2878381 w 9164401"/>
                  <a:gd name="connsiteY0" fmla="*/ 2025465 h 3711540"/>
                  <a:gd name="connsiteX1" fmla="*/ 3288618 w 9164401"/>
                  <a:gd name="connsiteY1" fmla="*/ 1872 h 3711540"/>
                  <a:gd name="connsiteX2" fmla="*/ 5193310 w 9164401"/>
                  <a:gd name="connsiteY2" fmla="*/ 2003831 h 3711540"/>
                  <a:gd name="connsiteX3" fmla="*/ 9023211 w 9164401"/>
                  <a:gd name="connsiteY3" fmla="*/ 3474171 h 3711540"/>
                  <a:gd name="connsiteX4" fmla="*/ 4266917 w 9164401"/>
                  <a:gd name="connsiteY4" fmla="*/ 2421788 h 3711540"/>
                  <a:gd name="connsiteX5" fmla="*/ 97136 w 9164401"/>
                  <a:gd name="connsiteY5" fmla="*/ 3704782 h 3711540"/>
                  <a:gd name="connsiteX6" fmla="*/ 2878381 w 9164401"/>
                  <a:gd name="connsiteY6" fmla="*/ 2025465 h 371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401" h="3711540">
                    <a:moveTo>
                      <a:pt x="2878381" y="2025465"/>
                    </a:moveTo>
                    <a:cubicBezTo>
                      <a:pt x="2960319" y="1885245"/>
                      <a:pt x="1452488" y="-68844"/>
                      <a:pt x="3288618" y="1872"/>
                    </a:cubicBezTo>
                    <a:cubicBezTo>
                      <a:pt x="5124748" y="72588"/>
                      <a:pt x="4237545" y="1425115"/>
                      <a:pt x="5193310" y="2003831"/>
                    </a:cubicBezTo>
                    <a:cubicBezTo>
                      <a:pt x="6149075" y="2582547"/>
                      <a:pt x="9937434" y="3425401"/>
                      <a:pt x="9023211" y="3474171"/>
                    </a:cubicBezTo>
                    <a:cubicBezTo>
                      <a:pt x="8108988" y="3522941"/>
                      <a:pt x="4634634" y="2397295"/>
                      <a:pt x="4266917" y="2421788"/>
                    </a:cubicBezTo>
                    <a:cubicBezTo>
                      <a:pt x="3899200" y="2446281"/>
                      <a:pt x="822377" y="3819056"/>
                      <a:pt x="97136" y="3704782"/>
                    </a:cubicBezTo>
                    <a:cubicBezTo>
                      <a:pt x="-628105" y="3590508"/>
                      <a:pt x="2947736" y="2418693"/>
                      <a:pt x="2878381" y="202546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
              <p:cNvSpPr/>
              <p:nvPr/>
            </p:nvSpPr>
            <p:spPr>
              <a:xfrm rot="11158007">
                <a:off x="1426660" y="2644686"/>
                <a:ext cx="188358" cy="341666"/>
              </a:xfrm>
              <a:custGeom>
                <a:avLst/>
                <a:gdLst>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492570"/>
                  <a:gd name="connsiteY0" fmla="*/ 533400 h 1066800"/>
                  <a:gd name="connsiteX1" fmla="*/ 685800 w 1492570"/>
                  <a:gd name="connsiteY1" fmla="*/ 0 h 1066800"/>
                  <a:gd name="connsiteX2" fmla="*/ 1371600 w 1492570"/>
                  <a:gd name="connsiteY2" fmla="*/ 533400 h 1066800"/>
                  <a:gd name="connsiteX3" fmla="*/ 685800 w 1492570"/>
                  <a:gd name="connsiteY3" fmla="*/ 1066800 h 1066800"/>
                  <a:gd name="connsiteX4" fmla="*/ 0 w 1492570"/>
                  <a:gd name="connsiteY4" fmla="*/ 533400 h 1066800"/>
                  <a:gd name="connsiteX0" fmla="*/ 0 w 1486433"/>
                  <a:gd name="connsiteY0" fmla="*/ 533961 h 1068185"/>
                  <a:gd name="connsiteX1" fmla="*/ 685800 w 1486433"/>
                  <a:gd name="connsiteY1" fmla="*/ 561 h 1068185"/>
                  <a:gd name="connsiteX2" fmla="*/ 1380226 w 1486433"/>
                  <a:gd name="connsiteY2" fmla="*/ 430444 h 1068185"/>
                  <a:gd name="connsiteX3" fmla="*/ 685800 w 1486433"/>
                  <a:gd name="connsiteY3" fmla="*/ 1067361 h 1068185"/>
                  <a:gd name="connsiteX4" fmla="*/ 0 w 1486433"/>
                  <a:gd name="connsiteY4" fmla="*/ 533961 h 1068185"/>
                  <a:gd name="connsiteX0" fmla="*/ 136262 w 1622695"/>
                  <a:gd name="connsiteY0" fmla="*/ 533961 h 1067877"/>
                  <a:gd name="connsiteX1" fmla="*/ 822062 w 1622695"/>
                  <a:gd name="connsiteY1" fmla="*/ 561 h 1067877"/>
                  <a:gd name="connsiteX2" fmla="*/ 1516488 w 1622695"/>
                  <a:gd name="connsiteY2" fmla="*/ 430444 h 1067877"/>
                  <a:gd name="connsiteX3" fmla="*/ 822062 w 1622695"/>
                  <a:gd name="connsiteY3" fmla="*/ 1067361 h 1067877"/>
                  <a:gd name="connsiteX4" fmla="*/ 136262 w 1622695"/>
                  <a:gd name="connsiteY4" fmla="*/ 533961 h 1067877"/>
                  <a:gd name="connsiteX0" fmla="*/ 119863 w 1606296"/>
                  <a:gd name="connsiteY0" fmla="*/ 533961 h 1068185"/>
                  <a:gd name="connsiteX1" fmla="*/ 805663 w 1606296"/>
                  <a:gd name="connsiteY1" fmla="*/ 561 h 1068185"/>
                  <a:gd name="connsiteX2" fmla="*/ 1500089 w 1606296"/>
                  <a:gd name="connsiteY2" fmla="*/ 430444 h 1068185"/>
                  <a:gd name="connsiteX3" fmla="*/ 805663 w 1606296"/>
                  <a:gd name="connsiteY3" fmla="*/ 1067361 h 1068185"/>
                  <a:gd name="connsiteX4" fmla="*/ 119863 w 1606296"/>
                  <a:gd name="connsiteY4" fmla="*/ 533961 h 1068185"/>
                  <a:gd name="connsiteX0" fmla="*/ 91252 w 1577685"/>
                  <a:gd name="connsiteY0" fmla="*/ 533961 h 1067839"/>
                  <a:gd name="connsiteX1" fmla="*/ 777052 w 1577685"/>
                  <a:gd name="connsiteY1" fmla="*/ 561 h 1067839"/>
                  <a:gd name="connsiteX2" fmla="*/ 1471478 w 1577685"/>
                  <a:gd name="connsiteY2" fmla="*/ 430444 h 1067839"/>
                  <a:gd name="connsiteX3" fmla="*/ 777052 w 1577685"/>
                  <a:gd name="connsiteY3" fmla="*/ 1067361 h 1067839"/>
                  <a:gd name="connsiteX4" fmla="*/ 91252 w 1577685"/>
                  <a:gd name="connsiteY4" fmla="*/ 533961 h 1067839"/>
                  <a:gd name="connsiteX0" fmla="*/ 97023 w 1504750"/>
                  <a:gd name="connsiteY0" fmla="*/ 395458 h 1066948"/>
                  <a:gd name="connsiteX1" fmla="*/ 705185 w 1504750"/>
                  <a:gd name="connsiteY1" fmla="*/ 81 h 1066948"/>
                  <a:gd name="connsiteX2" fmla="*/ 1399611 w 1504750"/>
                  <a:gd name="connsiteY2" fmla="*/ 429964 h 1066948"/>
                  <a:gd name="connsiteX3" fmla="*/ 705185 w 1504750"/>
                  <a:gd name="connsiteY3" fmla="*/ 1066881 h 1066948"/>
                  <a:gd name="connsiteX4" fmla="*/ 97023 w 1504750"/>
                  <a:gd name="connsiteY4" fmla="*/ 395458 h 1066948"/>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6035 w 1427265"/>
                  <a:gd name="connsiteY0" fmla="*/ 395377 h 1066800"/>
                  <a:gd name="connsiteX1" fmla="*/ 704197 w 1427265"/>
                  <a:gd name="connsiteY1" fmla="*/ 0 h 1066800"/>
                  <a:gd name="connsiteX2" fmla="*/ 1329611 w 1427265"/>
                  <a:gd name="connsiteY2" fmla="*/ 395377 h 1066800"/>
                  <a:gd name="connsiteX3" fmla="*/ 704197 w 1427265"/>
                  <a:gd name="connsiteY3" fmla="*/ 1066800 h 1066800"/>
                  <a:gd name="connsiteX4" fmla="*/ 96035 w 1427265"/>
                  <a:gd name="connsiteY4" fmla="*/ 395377 h 1066800"/>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234672"/>
                  <a:gd name="connsiteY0" fmla="*/ 395377 h 409787"/>
                  <a:gd name="connsiteX1" fmla="*/ 608178 w 1234672"/>
                  <a:gd name="connsiteY1" fmla="*/ 0 h 409787"/>
                  <a:gd name="connsiteX2" fmla="*/ 1233592 w 1234672"/>
                  <a:gd name="connsiteY2" fmla="*/ 395377 h 409787"/>
                  <a:gd name="connsiteX3" fmla="*/ 625431 w 1234672"/>
                  <a:gd name="connsiteY3" fmla="*/ 255917 h 409787"/>
                  <a:gd name="connsiteX4" fmla="*/ 16 w 1234672"/>
                  <a:gd name="connsiteY4" fmla="*/ 395377 h 409787"/>
                  <a:gd name="connsiteX0" fmla="*/ 6278 w 1240934"/>
                  <a:gd name="connsiteY0" fmla="*/ 395377 h 414831"/>
                  <a:gd name="connsiteX1" fmla="*/ 614440 w 1240934"/>
                  <a:gd name="connsiteY1" fmla="*/ 0 h 414831"/>
                  <a:gd name="connsiteX2" fmla="*/ 1239854 w 1240934"/>
                  <a:gd name="connsiteY2" fmla="*/ 395377 h 414831"/>
                  <a:gd name="connsiteX3" fmla="*/ 631693 w 1240934"/>
                  <a:gd name="connsiteY3" fmla="*/ 255917 h 414831"/>
                  <a:gd name="connsiteX4" fmla="*/ 317406 w 1240934"/>
                  <a:gd name="connsiteY4" fmla="*/ 344066 h 414831"/>
                  <a:gd name="connsiteX5" fmla="*/ 6278 w 1240934"/>
                  <a:gd name="connsiteY5" fmla="*/ 395377 h 414831"/>
                  <a:gd name="connsiteX0" fmla="*/ 43 w 1234699"/>
                  <a:gd name="connsiteY0" fmla="*/ 395377 h 739943"/>
                  <a:gd name="connsiteX1" fmla="*/ 608205 w 1234699"/>
                  <a:gd name="connsiteY1" fmla="*/ 0 h 739943"/>
                  <a:gd name="connsiteX2" fmla="*/ 1233619 w 1234699"/>
                  <a:gd name="connsiteY2" fmla="*/ 395377 h 739943"/>
                  <a:gd name="connsiteX3" fmla="*/ 625458 w 1234699"/>
                  <a:gd name="connsiteY3" fmla="*/ 255917 h 739943"/>
                  <a:gd name="connsiteX4" fmla="*/ 576449 w 1234699"/>
                  <a:gd name="connsiteY4" fmla="*/ 738389 h 739943"/>
                  <a:gd name="connsiteX5" fmla="*/ 43 w 1234699"/>
                  <a:gd name="connsiteY5" fmla="*/ 395377 h 739943"/>
                  <a:gd name="connsiteX0" fmla="*/ 43 w 1234699"/>
                  <a:gd name="connsiteY0" fmla="*/ 395377 h 1234144"/>
                  <a:gd name="connsiteX1" fmla="*/ 608205 w 1234699"/>
                  <a:gd name="connsiteY1" fmla="*/ 0 h 1234144"/>
                  <a:gd name="connsiteX2" fmla="*/ 1233619 w 1234699"/>
                  <a:gd name="connsiteY2" fmla="*/ 395377 h 1234144"/>
                  <a:gd name="connsiteX3" fmla="*/ 957055 w 1234699"/>
                  <a:gd name="connsiteY3" fmla="*/ 1230127 h 1234144"/>
                  <a:gd name="connsiteX4" fmla="*/ 576449 w 1234699"/>
                  <a:gd name="connsiteY4" fmla="*/ 738389 h 1234144"/>
                  <a:gd name="connsiteX5" fmla="*/ 43 w 1234699"/>
                  <a:gd name="connsiteY5" fmla="*/ 395377 h 1234144"/>
                  <a:gd name="connsiteX0" fmla="*/ 1 w 1234657"/>
                  <a:gd name="connsiteY0" fmla="*/ 395377 h 1230127"/>
                  <a:gd name="connsiteX1" fmla="*/ 608163 w 1234657"/>
                  <a:gd name="connsiteY1" fmla="*/ 0 h 1230127"/>
                  <a:gd name="connsiteX2" fmla="*/ 1233577 w 1234657"/>
                  <a:gd name="connsiteY2" fmla="*/ 395377 h 1230127"/>
                  <a:gd name="connsiteX3" fmla="*/ 957013 w 1234657"/>
                  <a:gd name="connsiteY3" fmla="*/ 1230127 h 1230127"/>
                  <a:gd name="connsiteX4" fmla="*/ 609570 w 1234657"/>
                  <a:gd name="connsiteY4" fmla="*/ 390456 h 1230127"/>
                  <a:gd name="connsiteX5" fmla="*/ 1 w 1234657"/>
                  <a:gd name="connsiteY5" fmla="*/ 395377 h 1230127"/>
                  <a:gd name="connsiteX0" fmla="*/ 1 w 1251890"/>
                  <a:gd name="connsiteY0" fmla="*/ 395377 h 1237254"/>
                  <a:gd name="connsiteX1" fmla="*/ 608163 w 1251890"/>
                  <a:gd name="connsiteY1" fmla="*/ 0 h 1237254"/>
                  <a:gd name="connsiteX2" fmla="*/ 1233577 w 1251890"/>
                  <a:gd name="connsiteY2" fmla="*/ 395377 h 1237254"/>
                  <a:gd name="connsiteX3" fmla="*/ 1073809 w 1251890"/>
                  <a:gd name="connsiteY3" fmla="*/ 773182 h 1237254"/>
                  <a:gd name="connsiteX4" fmla="*/ 957013 w 1251890"/>
                  <a:gd name="connsiteY4" fmla="*/ 1230127 h 1237254"/>
                  <a:gd name="connsiteX5" fmla="*/ 609570 w 1251890"/>
                  <a:gd name="connsiteY5" fmla="*/ 390456 h 1237254"/>
                  <a:gd name="connsiteX6" fmla="*/ 1 w 1251890"/>
                  <a:gd name="connsiteY6" fmla="*/ 395377 h 1237254"/>
                  <a:gd name="connsiteX0" fmla="*/ 1 w 1245528"/>
                  <a:gd name="connsiteY0" fmla="*/ 395377 h 1230233"/>
                  <a:gd name="connsiteX1" fmla="*/ 608163 w 1245528"/>
                  <a:gd name="connsiteY1" fmla="*/ 0 h 1230233"/>
                  <a:gd name="connsiteX2" fmla="*/ 1233577 w 1245528"/>
                  <a:gd name="connsiteY2" fmla="*/ 395377 h 1230233"/>
                  <a:gd name="connsiteX3" fmla="*/ 941168 w 1245528"/>
                  <a:gd name="connsiteY3" fmla="*/ 448445 h 1230233"/>
                  <a:gd name="connsiteX4" fmla="*/ 957013 w 1245528"/>
                  <a:gd name="connsiteY4" fmla="*/ 1230127 h 1230233"/>
                  <a:gd name="connsiteX5" fmla="*/ 609570 w 1245528"/>
                  <a:gd name="connsiteY5" fmla="*/ 390456 h 1230233"/>
                  <a:gd name="connsiteX6" fmla="*/ 1 w 1245528"/>
                  <a:gd name="connsiteY6" fmla="*/ 395377 h 1230233"/>
                  <a:gd name="connsiteX0" fmla="*/ 1 w 1245532"/>
                  <a:gd name="connsiteY0" fmla="*/ 395377 h 1033116"/>
                  <a:gd name="connsiteX1" fmla="*/ 608163 w 1245532"/>
                  <a:gd name="connsiteY1" fmla="*/ 0 h 1033116"/>
                  <a:gd name="connsiteX2" fmla="*/ 1233577 w 1245532"/>
                  <a:gd name="connsiteY2" fmla="*/ 395377 h 1033116"/>
                  <a:gd name="connsiteX3" fmla="*/ 941168 w 1245532"/>
                  <a:gd name="connsiteY3" fmla="*/ 448445 h 1033116"/>
                  <a:gd name="connsiteX4" fmla="*/ 658573 w 1245532"/>
                  <a:gd name="connsiteY4" fmla="*/ 1032965 h 1033116"/>
                  <a:gd name="connsiteX5" fmla="*/ 609570 w 1245532"/>
                  <a:gd name="connsiteY5" fmla="*/ 390456 h 1033116"/>
                  <a:gd name="connsiteX6" fmla="*/ 1 w 1245532"/>
                  <a:gd name="connsiteY6" fmla="*/ 395377 h 1033116"/>
                  <a:gd name="connsiteX0" fmla="*/ 3265 w 1248792"/>
                  <a:gd name="connsiteY0" fmla="*/ 395377 h 1033062"/>
                  <a:gd name="connsiteX1" fmla="*/ 611427 w 1248792"/>
                  <a:gd name="connsiteY1" fmla="*/ 0 h 1033062"/>
                  <a:gd name="connsiteX2" fmla="*/ 1236841 w 1248792"/>
                  <a:gd name="connsiteY2" fmla="*/ 395377 h 1033062"/>
                  <a:gd name="connsiteX3" fmla="*/ 944432 w 1248792"/>
                  <a:gd name="connsiteY3" fmla="*/ 448445 h 1033062"/>
                  <a:gd name="connsiteX4" fmla="*/ 661837 w 1248792"/>
                  <a:gd name="connsiteY4" fmla="*/ 1032965 h 1033062"/>
                  <a:gd name="connsiteX5" fmla="*/ 380718 w 1248792"/>
                  <a:gd name="connsiteY5" fmla="*/ 402053 h 1033062"/>
                  <a:gd name="connsiteX6" fmla="*/ 3265 w 1248792"/>
                  <a:gd name="connsiteY6" fmla="*/ 395377 h 1033062"/>
                  <a:gd name="connsiteX0" fmla="*/ 3265 w 1245698"/>
                  <a:gd name="connsiteY0" fmla="*/ 395377 h 1032988"/>
                  <a:gd name="connsiteX1" fmla="*/ 611427 w 1245698"/>
                  <a:gd name="connsiteY1" fmla="*/ 0 h 1032988"/>
                  <a:gd name="connsiteX2" fmla="*/ 1236841 w 1245698"/>
                  <a:gd name="connsiteY2" fmla="*/ 395377 h 1032988"/>
                  <a:gd name="connsiteX3" fmla="*/ 811791 w 1245698"/>
                  <a:gd name="connsiteY3" fmla="*/ 425250 h 1032988"/>
                  <a:gd name="connsiteX4" fmla="*/ 661837 w 1245698"/>
                  <a:gd name="connsiteY4" fmla="*/ 1032965 h 1032988"/>
                  <a:gd name="connsiteX5" fmla="*/ 380718 w 1245698"/>
                  <a:gd name="connsiteY5" fmla="*/ 402053 h 1032988"/>
                  <a:gd name="connsiteX6" fmla="*/ 3265 w 1245698"/>
                  <a:gd name="connsiteY6" fmla="*/ 395377 h 1032988"/>
                  <a:gd name="connsiteX0" fmla="*/ 3265 w 1245698"/>
                  <a:gd name="connsiteY0" fmla="*/ 395377 h 638778"/>
                  <a:gd name="connsiteX1" fmla="*/ 611427 w 1245698"/>
                  <a:gd name="connsiteY1" fmla="*/ 0 h 638778"/>
                  <a:gd name="connsiteX2" fmla="*/ 1236841 w 1245698"/>
                  <a:gd name="connsiteY2" fmla="*/ 395377 h 638778"/>
                  <a:gd name="connsiteX3" fmla="*/ 811791 w 1245698"/>
                  <a:gd name="connsiteY3" fmla="*/ 425250 h 638778"/>
                  <a:gd name="connsiteX4" fmla="*/ 661837 w 1245698"/>
                  <a:gd name="connsiteY4" fmla="*/ 638643 h 638778"/>
                  <a:gd name="connsiteX5" fmla="*/ 380718 w 1245698"/>
                  <a:gd name="connsiteY5" fmla="*/ 402053 h 638778"/>
                  <a:gd name="connsiteX6" fmla="*/ 3265 w 1245698"/>
                  <a:gd name="connsiteY6" fmla="*/ 395377 h 638778"/>
                  <a:gd name="connsiteX0" fmla="*/ 3265 w 1245698"/>
                  <a:gd name="connsiteY0" fmla="*/ 395377 h 532034"/>
                  <a:gd name="connsiteX1" fmla="*/ 611427 w 1245698"/>
                  <a:gd name="connsiteY1" fmla="*/ 0 h 532034"/>
                  <a:gd name="connsiteX2" fmla="*/ 1236841 w 1245698"/>
                  <a:gd name="connsiteY2" fmla="*/ 395377 h 532034"/>
                  <a:gd name="connsiteX3" fmla="*/ 811791 w 1245698"/>
                  <a:gd name="connsiteY3" fmla="*/ 425250 h 532034"/>
                  <a:gd name="connsiteX4" fmla="*/ 602892 w 1245698"/>
                  <a:gd name="connsiteY4" fmla="*/ 525255 h 532034"/>
                  <a:gd name="connsiteX5" fmla="*/ 380718 w 1245698"/>
                  <a:gd name="connsiteY5" fmla="*/ 402053 h 532034"/>
                  <a:gd name="connsiteX6" fmla="*/ 3265 w 1245698"/>
                  <a:gd name="connsiteY6" fmla="*/ 395377 h 532034"/>
                  <a:gd name="connsiteX0" fmla="*/ 1483 w 1238650"/>
                  <a:gd name="connsiteY0" fmla="*/ 116002 h 252659"/>
                  <a:gd name="connsiteX1" fmla="*/ 529062 w 1238650"/>
                  <a:gd name="connsiteY1" fmla="*/ 0 h 252659"/>
                  <a:gd name="connsiteX2" fmla="*/ 1235059 w 1238650"/>
                  <a:gd name="connsiteY2" fmla="*/ 116002 h 252659"/>
                  <a:gd name="connsiteX3" fmla="*/ 810009 w 1238650"/>
                  <a:gd name="connsiteY3" fmla="*/ 145875 h 252659"/>
                  <a:gd name="connsiteX4" fmla="*/ 601110 w 1238650"/>
                  <a:gd name="connsiteY4" fmla="*/ 245880 h 252659"/>
                  <a:gd name="connsiteX5" fmla="*/ 378936 w 1238650"/>
                  <a:gd name="connsiteY5" fmla="*/ 122678 h 252659"/>
                  <a:gd name="connsiteX6" fmla="*/ 1483 w 1238650"/>
                  <a:gd name="connsiteY6" fmla="*/ 116002 h 252659"/>
                  <a:gd name="connsiteX0" fmla="*/ 698 w 1660931"/>
                  <a:gd name="connsiteY0" fmla="*/ 1342 h 515400"/>
                  <a:gd name="connsiteX1" fmla="*/ 951343 w 1660931"/>
                  <a:gd name="connsiteY1" fmla="*/ 262741 h 515400"/>
                  <a:gd name="connsiteX2" fmla="*/ 1657340 w 1660931"/>
                  <a:gd name="connsiteY2" fmla="*/ 378743 h 515400"/>
                  <a:gd name="connsiteX3" fmla="*/ 1232290 w 1660931"/>
                  <a:gd name="connsiteY3" fmla="*/ 408616 h 515400"/>
                  <a:gd name="connsiteX4" fmla="*/ 1023391 w 1660931"/>
                  <a:gd name="connsiteY4" fmla="*/ 508621 h 515400"/>
                  <a:gd name="connsiteX5" fmla="*/ 801217 w 1660931"/>
                  <a:gd name="connsiteY5" fmla="*/ 385419 h 515400"/>
                  <a:gd name="connsiteX6" fmla="*/ 698 w 1660931"/>
                  <a:gd name="connsiteY6" fmla="*/ 1342 h 515400"/>
                  <a:gd name="connsiteX0" fmla="*/ 698 w 2384237"/>
                  <a:gd name="connsiteY0" fmla="*/ 89403 h 597571"/>
                  <a:gd name="connsiteX1" fmla="*/ 951343 w 2384237"/>
                  <a:gd name="connsiteY1" fmla="*/ 350802 h 597571"/>
                  <a:gd name="connsiteX2" fmla="*/ 2382598 w 2384237"/>
                  <a:gd name="connsiteY2" fmla="*/ 1180 h 597571"/>
                  <a:gd name="connsiteX3" fmla="*/ 1232290 w 2384237"/>
                  <a:gd name="connsiteY3" fmla="*/ 496677 h 597571"/>
                  <a:gd name="connsiteX4" fmla="*/ 1023391 w 2384237"/>
                  <a:gd name="connsiteY4" fmla="*/ 596682 h 597571"/>
                  <a:gd name="connsiteX5" fmla="*/ 801217 w 2384237"/>
                  <a:gd name="connsiteY5" fmla="*/ 473480 h 597571"/>
                  <a:gd name="connsiteX6" fmla="*/ 698 w 2384237"/>
                  <a:gd name="connsiteY6" fmla="*/ 89403 h 597571"/>
                  <a:gd name="connsiteX0" fmla="*/ 7057 w 2389155"/>
                  <a:gd name="connsiteY0" fmla="*/ 92284 h 600452"/>
                  <a:gd name="connsiteX1" fmla="*/ 1320332 w 2389155"/>
                  <a:gd name="connsiteY1" fmla="*/ 255657 h 600452"/>
                  <a:gd name="connsiteX2" fmla="*/ 2388957 w 2389155"/>
                  <a:gd name="connsiteY2" fmla="*/ 4061 h 600452"/>
                  <a:gd name="connsiteX3" fmla="*/ 1238649 w 2389155"/>
                  <a:gd name="connsiteY3" fmla="*/ 499558 h 600452"/>
                  <a:gd name="connsiteX4" fmla="*/ 1029750 w 2389155"/>
                  <a:gd name="connsiteY4" fmla="*/ 599563 h 600452"/>
                  <a:gd name="connsiteX5" fmla="*/ 807576 w 2389155"/>
                  <a:gd name="connsiteY5" fmla="*/ 476361 h 600452"/>
                  <a:gd name="connsiteX6" fmla="*/ 7057 w 2389155"/>
                  <a:gd name="connsiteY6" fmla="*/ 92284 h 600452"/>
                  <a:gd name="connsiteX0" fmla="*/ 892 w 2384211"/>
                  <a:gd name="connsiteY0" fmla="*/ 89496 h 597664"/>
                  <a:gd name="connsiteX1" fmla="*/ 971685 w 2384211"/>
                  <a:gd name="connsiteY1" fmla="*/ 345994 h 597664"/>
                  <a:gd name="connsiteX2" fmla="*/ 2382792 w 2384211"/>
                  <a:gd name="connsiteY2" fmla="*/ 1273 h 597664"/>
                  <a:gd name="connsiteX3" fmla="*/ 1232484 w 2384211"/>
                  <a:gd name="connsiteY3" fmla="*/ 496770 h 597664"/>
                  <a:gd name="connsiteX4" fmla="*/ 1023585 w 2384211"/>
                  <a:gd name="connsiteY4" fmla="*/ 596775 h 597664"/>
                  <a:gd name="connsiteX5" fmla="*/ 801411 w 2384211"/>
                  <a:gd name="connsiteY5" fmla="*/ 473573 h 597664"/>
                  <a:gd name="connsiteX6" fmla="*/ 892 w 2384211"/>
                  <a:gd name="connsiteY6" fmla="*/ 89496 h 597664"/>
                  <a:gd name="connsiteX0" fmla="*/ 892 w 2424191"/>
                  <a:gd name="connsiteY0" fmla="*/ 92304 h 669602"/>
                  <a:gd name="connsiteX1" fmla="*/ 971685 w 2424191"/>
                  <a:gd name="connsiteY1" fmla="*/ 348802 h 669602"/>
                  <a:gd name="connsiteX2" fmla="*/ 2382792 w 2424191"/>
                  <a:gd name="connsiteY2" fmla="*/ 4081 h 669602"/>
                  <a:gd name="connsiteX3" fmla="*/ 1957743 w 2424191"/>
                  <a:gd name="connsiteY3" fmla="*/ 631913 h 669602"/>
                  <a:gd name="connsiteX4" fmla="*/ 1023585 w 2424191"/>
                  <a:gd name="connsiteY4" fmla="*/ 599583 h 669602"/>
                  <a:gd name="connsiteX5" fmla="*/ 801411 w 2424191"/>
                  <a:gd name="connsiteY5" fmla="*/ 476381 h 669602"/>
                  <a:gd name="connsiteX6" fmla="*/ 892 w 2424191"/>
                  <a:gd name="connsiteY6" fmla="*/ 92304 h 669602"/>
                  <a:gd name="connsiteX0" fmla="*/ 228992 w 2652291"/>
                  <a:gd name="connsiteY0" fmla="*/ 92304 h 691231"/>
                  <a:gd name="connsiteX1" fmla="*/ 1199785 w 2652291"/>
                  <a:gd name="connsiteY1" fmla="*/ 348802 h 691231"/>
                  <a:gd name="connsiteX2" fmla="*/ 2610892 w 2652291"/>
                  <a:gd name="connsiteY2" fmla="*/ 4081 h 691231"/>
                  <a:gd name="connsiteX3" fmla="*/ 2185843 w 2652291"/>
                  <a:gd name="connsiteY3" fmla="*/ 631913 h 691231"/>
                  <a:gd name="connsiteX4" fmla="*/ 1251685 w 2652291"/>
                  <a:gd name="connsiteY4" fmla="*/ 599583 h 691231"/>
                  <a:gd name="connsiteX5" fmla="*/ 1029511 w 2652291"/>
                  <a:gd name="connsiteY5" fmla="*/ 476381 h 691231"/>
                  <a:gd name="connsiteX6" fmla="*/ 57841 w 2652291"/>
                  <a:gd name="connsiteY6" fmla="*/ 680941 h 691231"/>
                  <a:gd name="connsiteX7" fmla="*/ 228992 w 2652291"/>
                  <a:gd name="connsiteY7" fmla="*/ 92304 h 691231"/>
                  <a:gd name="connsiteX0" fmla="*/ 228992 w 2652291"/>
                  <a:gd name="connsiteY0" fmla="*/ 92304 h 714682"/>
                  <a:gd name="connsiteX1" fmla="*/ 1199785 w 2652291"/>
                  <a:gd name="connsiteY1" fmla="*/ 348802 h 714682"/>
                  <a:gd name="connsiteX2" fmla="*/ 2610892 w 2652291"/>
                  <a:gd name="connsiteY2" fmla="*/ 4081 h 714682"/>
                  <a:gd name="connsiteX3" fmla="*/ 2185843 w 2652291"/>
                  <a:gd name="connsiteY3" fmla="*/ 631913 h 714682"/>
                  <a:gd name="connsiteX4" fmla="*/ 1251685 w 2652291"/>
                  <a:gd name="connsiteY4" fmla="*/ 599583 h 714682"/>
                  <a:gd name="connsiteX5" fmla="*/ 767613 w 2652291"/>
                  <a:gd name="connsiteY5" fmla="*/ 687137 h 714682"/>
                  <a:gd name="connsiteX6" fmla="*/ 57841 w 2652291"/>
                  <a:gd name="connsiteY6" fmla="*/ 680941 h 714682"/>
                  <a:gd name="connsiteX7" fmla="*/ 228992 w 2652291"/>
                  <a:gd name="connsiteY7" fmla="*/ 92304 h 714682"/>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767613 w 2650572"/>
                  <a:gd name="connsiteY5" fmla="*/ 687137 h 739238"/>
                  <a:gd name="connsiteX6" fmla="*/ 57841 w 2650572"/>
                  <a:gd name="connsiteY6" fmla="*/ 680941 h 739238"/>
                  <a:gd name="connsiteX7" fmla="*/ 228992 w 2650572"/>
                  <a:gd name="connsiteY7" fmla="*/ 92304 h 739238"/>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597363 w 2650572"/>
                  <a:gd name="connsiteY5" fmla="*/ 718743 h 739238"/>
                  <a:gd name="connsiteX6" fmla="*/ 57841 w 2650572"/>
                  <a:gd name="connsiteY6" fmla="*/ 680941 h 739238"/>
                  <a:gd name="connsiteX7" fmla="*/ 228992 w 2650572"/>
                  <a:gd name="connsiteY7" fmla="*/ 92304 h 739238"/>
                  <a:gd name="connsiteX0" fmla="*/ 387175 w 2808755"/>
                  <a:gd name="connsiteY0" fmla="*/ 92304 h 739464"/>
                  <a:gd name="connsiteX1" fmla="*/ 1357968 w 2808755"/>
                  <a:gd name="connsiteY1" fmla="*/ 348802 h 739464"/>
                  <a:gd name="connsiteX2" fmla="*/ 2769075 w 2808755"/>
                  <a:gd name="connsiteY2" fmla="*/ 4081 h 739464"/>
                  <a:gd name="connsiteX3" fmla="*/ 2344026 w 2808755"/>
                  <a:gd name="connsiteY3" fmla="*/ 631913 h 739464"/>
                  <a:gd name="connsiteX4" fmla="*/ 1550892 w 2808755"/>
                  <a:gd name="connsiteY4" fmla="*/ 736820 h 739464"/>
                  <a:gd name="connsiteX5" fmla="*/ 755546 w 2808755"/>
                  <a:gd name="connsiteY5" fmla="*/ 718743 h 739464"/>
                  <a:gd name="connsiteX6" fmla="*/ 36016 w 2808755"/>
                  <a:gd name="connsiteY6" fmla="*/ 527025 h 739464"/>
                  <a:gd name="connsiteX7" fmla="*/ 387175 w 2808755"/>
                  <a:gd name="connsiteY7" fmla="*/ 92304 h 739464"/>
                  <a:gd name="connsiteX0" fmla="*/ 410515 w 2832095"/>
                  <a:gd name="connsiteY0" fmla="*/ 92304 h 745050"/>
                  <a:gd name="connsiteX1" fmla="*/ 1381308 w 2832095"/>
                  <a:gd name="connsiteY1" fmla="*/ 348802 h 745050"/>
                  <a:gd name="connsiteX2" fmla="*/ 2792415 w 2832095"/>
                  <a:gd name="connsiteY2" fmla="*/ 4081 h 745050"/>
                  <a:gd name="connsiteX3" fmla="*/ 2367366 w 2832095"/>
                  <a:gd name="connsiteY3" fmla="*/ 631913 h 745050"/>
                  <a:gd name="connsiteX4" fmla="*/ 1574232 w 2832095"/>
                  <a:gd name="connsiteY4" fmla="*/ 736820 h 745050"/>
                  <a:gd name="connsiteX5" fmla="*/ 59356 w 2832095"/>
                  <a:gd name="connsiteY5" fmla="*/ 527025 h 745050"/>
                  <a:gd name="connsiteX6" fmla="*/ 410515 w 2832095"/>
                  <a:gd name="connsiteY6" fmla="*/ 92304 h 745050"/>
                  <a:gd name="connsiteX0" fmla="*/ 379359 w 2800939"/>
                  <a:gd name="connsiteY0" fmla="*/ 92304 h 745050"/>
                  <a:gd name="connsiteX1" fmla="*/ 1350152 w 2800939"/>
                  <a:gd name="connsiteY1" fmla="*/ 348802 h 745050"/>
                  <a:gd name="connsiteX2" fmla="*/ 2761259 w 2800939"/>
                  <a:gd name="connsiteY2" fmla="*/ 4081 h 745050"/>
                  <a:gd name="connsiteX3" fmla="*/ 2336210 w 2800939"/>
                  <a:gd name="connsiteY3" fmla="*/ 631913 h 745050"/>
                  <a:gd name="connsiteX4" fmla="*/ 1543076 w 2800939"/>
                  <a:gd name="connsiteY4" fmla="*/ 736820 h 745050"/>
                  <a:gd name="connsiteX5" fmla="*/ 63065 w 2800939"/>
                  <a:gd name="connsiteY5" fmla="*/ 238681 h 745050"/>
                  <a:gd name="connsiteX6" fmla="*/ 379359 w 2800939"/>
                  <a:gd name="connsiteY6" fmla="*/ 92304 h 745050"/>
                  <a:gd name="connsiteX0" fmla="*/ 379359 w 2791362"/>
                  <a:gd name="connsiteY0" fmla="*/ 92304 h 743302"/>
                  <a:gd name="connsiteX1" fmla="*/ 1350152 w 2791362"/>
                  <a:gd name="connsiteY1" fmla="*/ 348802 h 743302"/>
                  <a:gd name="connsiteX2" fmla="*/ 2761259 w 2791362"/>
                  <a:gd name="connsiteY2" fmla="*/ 4081 h 743302"/>
                  <a:gd name="connsiteX3" fmla="*/ 2336210 w 2791362"/>
                  <a:gd name="connsiteY3" fmla="*/ 631913 h 743302"/>
                  <a:gd name="connsiteX4" fmla="*/ 2589578 w 2791362"/>
                  <a:gd name="connsiteY4" fmla="*/ 279125 h 743302"/>
                  <a:gd name="connsiteX5" fmla="*/ 1543076 w 2791362"/>
                  <a:gd name="connsiteY5" fmla="*/ 736820 h 743302"/>
                  <a:gd name="connsiteX6" fmla="*/ 63065 w 2791362"/>
                  <a:gd name="connsiteY6" fmla="*/ 238681 h 743302"/>
                  <a:gd name="connsiteX7" fmla="*/ 379359 w 2791362"/>
                  <a:gd name="connsiteY7" fmla="*/ 92304 h 743302"/>
                  <a:gd name="connsiteX0" fmla="*/ 379359 w 3363253"/>
                  <a:gd name="connsiteY0" fmla="*/ 327294 h 978292"/>
                  <a:gd name="connsiteX1" fmla="*/ 1350152 w 3363253"/>
                  <a:gd name="connsiteY1" fmla="*/ 583792 h 978292"/>
                  <a:gd name="connsiteX2" fmla="*/ 2761259 w 3363253"/>
                  <a:gd name="connsiteY2" fmla="*/ 239071 h 978292"/>
                  <a:gd name="connsiteX3" fmla="*/ 3361322 w 3363253"/>
                  <a:gd name="connsiteY3" fmla="*/ 7290 h 978292"/>
                  <a:gd name="connsiteX4" fmla="*/ 2589578 w 3363253"/>
                  <a:gd name="connsiteY4" fmla="*/ 514115 h 978292"/>
                  <a:gd name="connsiteX5" fmla="*/ 1543076 w 3363253"/>
                  <a:gd name="connsiteY5" fmla="*/ 971810 h 978292"/>
                  <a:gd name="connsiteX6" fmla="*/ 63065 w 3363253"/>
                  <a:gd name="connsiteY6" fmla="*/ 473671 h 978292"/>
                  <a:gd name="connsiteX7" fmla="*/ 379359 w 3363253"/>
                  <a:gd name="connsiteY7" fmla="*/ 327294 h 978292"/>
                  <a:gd name="connsiteX0" fmla="*/ 379359 w 2853885"/>
                  <a:gd name="connsiteY0" fmla="*/ 88806 h 739804"/>
                  <a:gd name="connsiteX1" fmla="*/ 1350152 w 2853885"/>
                  <a:gd name="connsiteY1" fmla="*/ 345304 h 739804"/>
                  <a:gd name="connsiteX2" fmla="*/ 2761259 w 2853885"/>
                  <a:gd name="connsiteY2" fmla="*/ 583 h 739804"/>
                  <a:gd name="connsiteX3" fmla="*/ 2589578 w 2853885"/>
                  <a:gd name="connsiteY3" fmla="*/ 275627 h 739804"/>
                  <a:gd name="connsiteX4" fmla="*/ 1543076 w 2853885"/>
                  <a:gd name="connsiteY4" fmla="*/ 733322 h 739804"/>
                  <a:gd name="connsiteX5" fmla="*/ 63065 w 2853885"/>
                  <a:gd name="connsiteY5" fmla="*/ 235183 h 739804"/>
                  <a:gd name="connsiteX6" fmla="*/ 379359 w 2853885"/>
                  <a:gd name="connsiteY6" fmla="*/ 88806 h 739804"/>
                  <a:gd name="connsiteX0" fmla="*/ 379359 w 2638303"/>
                  <a:gd name="connsiteY0" fmla="*/ 136221 h 787219"/>
                  <a:gd name="connsiteX1" fmla="*/ 1350152 w 2638303"/>
                  <a:gd name="connsiteY1" fmla="*/ 392719 h 787219"/>
                  <a:gd name="connsiteX2" fmla="*/ 2101983 w 2638303"/>
                  <a:gd name="connsiteY2" fmla="*/ 457 h 787219"/>
                  <a:gd name="connsiteX3" fmla="*/ 2589578 w 2638303"/>
                  <a:gd name="connsiteY3" fmla="*/ 323042 h 787219"/>
                  <a:gd name="connsiteX4" fmla="*/ 1543076 w 2638303"/>
                  <a:gd name="connsiteY4" fmla="*/ 780737 h 787219"/>
                  <a:gd name="connsiteX5" fmla="*/ 63065 w 2638303"/>
                  <a:gd name="connsiteY5" fmla="*/ 282598 h 787219"/>
                  <a:gd name="connsiteX6" fmla="*/ 379359 w 2638303"/>
                  <a:gd name="connsiteY6" fmla="*/ 136221 h 787219"/>
                  <a:gd name="connsiteX0" fmla="*/ 390931 w 2644581"/>
                  <a:gd name="connsiteY0" fmla="*/ 135891 h 786889"/>
                  <a:gd name="connsiteX1" fmla="*/ 1864745 w 2644581"/>
                  <a:gd name="connsiteY1" fmla="*/ 282184 h 786889"/>
                  <a:gd name="connsiteX2" fmla="*/ 2113555 w 2644581"/>
                  <a:gd name="connsiteY2" fmla="*/ 127 h 786889"/>
                  <a:gd name="connsiteX3" fmla="*/ 2601150 w 2644581"/>
                  <a:gd name="connsiteY3" fmla="*/ 322712 h 786889"/>
                  <a:gd name="connsiteX4" fmla="*/ 1554648 w 2644581"/>
                  <a:gd name="connsiteY4" fmla="*/ 780407 h 786889"/>
                  <a:gd name="connsiteX5" fmla="*/ 74637 w 2644581"/>
                  <a:gd name="connsiteY5" fmla="*/ 282268 h 786889"/>
                  <a:gd name="connsiteX6" fmla="*/ 390931 w 2644581"/>
                  <a:gd name="connsiteY6" fmla="*/ 135891 h 786889"/>
                  <a:gd name="connsiteX0" fmla="*/ 390931 w 2581353"/>
                  <a:gd name="connsiteY0" fmla="*/ 143518 h 803668"/>
                  <a:gd name="connsiteX1" fmla="*/ 1864745 w 2581353"/>
                  <a:gd name="connsiteY1" fmla="*/ 289811 h 803668"/>
                  <a:gd name="connsiteX2" fmla="*/ 2113555 w 2581353"/>
                  <a:gd name="connsiteY2" fmla="*/ 7754 h 803668"/>
                  <a:gd name="connsiteX3" fmla="*/ 2534243 w 2581353"/>
                  <a:gd name="connsiteY3" fmla="*/ 657112 h 803668"/>
                  <a:gd name="connsiteX4" fmla="*/ 1554648 w 2581353"/>
                  <a:gd name="connsiteY4" fmla="*/ 788034 h 803668"/>
                  <a:gd name="connsiteX5" fmla="*/ 74637 w 2581353"/>
                  <a:gd name="connsiteY5" fmla="*/ 289895 h 803668"/>
                  <a:gd name="connsiteX6" fmla="*/ 390931 w 2581353"/>
                  <a:gd name="connsiteY6" fmla="*/ 143518 h 803668"/>
                  <a:gd name="connsiteX0" fmla="*/ 377783 w 2575552"/>
                  <a:gd name="connsiteY0" fmla="*/ 140759 h 800909"/>
                  <a:gd name="connsiteX1" fmla="*/ 1268685 w 2575552"/>
                  <a:gd name="connsiteY1" fmla="*/ 343536 h 800909"/>
                  <a:gd name="connsiteX2" fmla="*/ 2100407 w 2575552"/>
                  <a:gd name="connsiteY2" fmla="*/ 4995 h 800909"/>
                  <a:gd name="connsiteX3" fmla="*/ 2521095 w 2575552"/>
                  <a:gd name="connsiteY3" fmla="*/ 654353 h 800909"/>
                  <a:gd name="connsiteX4" fmla="*/ 1541500 w 2575552"/>
                  <a:gd name="connsiteY4" fmla="*/ 785275 h 800909"/>
                  <a:gd name="connsiteX5" fmla="*/ 61489 w 2575552"/>
                  <a:gd name="connsiteY5" fmla="*/ 287136 h 800909"/>
                  <a:gd name="connsiteX6" fmla="*/ 377783 w 2575552"/>
                  <a:gd name="connsiteY6" fmla="*/ 140759 h 800909"/>
                  <a:gd name="connsiteX0" fmla="*/ 377783 w 2575552"/>
                  <a:gd name="connsiteY0" fmla="*/ 140759 h 661956"/>
                  <a:gd name="connsiteX1" fmla="*/ 1268685 w 2575552"/>
                  <a:gd name="connsiteY1" fmla="*/ 343536 h 661956"/>
                  <a:gd name="connsiteX2" fmla="*/ 2100407 w 2575552"/>
                  <a:gd name="connsiteY2" fmla="*/ 4995 h 661956"/>
                  <a:gd name="connsiteX3" fmla="*/ 2521095 w 2575552"/>
                  <a:gd name="connsiteY3" fmla="*/ 654353 h 661956"/>
                  <a:gd name="connsiteX4" fmla="*/ 724542 w 2575552"/>
                  <a:gd name="connsiteY4" fmla="*/ 592900 h 661956"/>
                  <a:gd name="connsiteX5" fmla="*/ 61489 w 2575552"/>
                  <a:gd name="connsiteY5" fmla="*/ 287136 h 661956"/>
                  <a:gd name="connsiteX6" fmla="*/ 377783 w 2575552"/>
                  <a:gd name="connsiteY6" fmla="*/ 140759 h 661956"/>
                  <a:gd name="connsiteX0" fmla="*/ 377783 w 2503813"/>
                  <a:gd name="connsiteY0" fmla="*/ 136405 h 597137"/>
                  <a:gd name="connsiteX1" fmla="*/ 1268685 w 2503813"/>
                  <a:gd name="connsiteY1" fmla="*/ 339182 h 597137"/>
                  <a:gd name="connsiteX2" fmla="*/ 2100407 w 2503813"/>
                  <a:gd name="connsiteY2" fmla="*/ 641 h 597137"/>
                  <a:gd name="connsiteX3" fmla="*/ 2442448 w 2503813"/>
                  <a:gd name="connsiteY3" fmla="*/ 267674 h 597137"/>
                  <a:gd name="connsiteX4" fmla="*/ 724542 w 2503813"/>
                  <a:gd name="connsiteY4" fmla="*/ 588546 h 597137"/>
                  <a:gd name="connsiteX5" fmla="*/ 61489 w 2503813"/>
                  <a:gd name="connsiteY5" fmla="*/ 282782 h 597137"/>
                  <a:gd name="connsiteX6" fmla="*/ 377783 w 2503813"/>
                  <a:gd name="connsiteY6" fmla="*/ 136405 h 597137"/>
                  <a:gd name="connsiteX0" fmla="*/ 377783 w 2442448"/>
                  <a:gd name="connsiteY0" fmla="*/ 136693 h 597425"/>
                  <a:gd name="connsiteX1" fmla="*/ 1268685 w 2442448"/>
                  <a:gd name="connsiteY1" fmla="*/ 339470 h 597425"/>
                  <a:gd name="connsiteX2" fmla="*/ 2100407 w 2442448"/>
                  <a:gd name="connsiteY2" fmla="*/ 929 h 597425"/>
                  <a:gd name="connsiteX3" fmla="*/ 2442448 w 2442448"/>
                  <a:gd name="connsiteY3" fmla="*/ 267962 h 597425"/>
                  <a:gd name="connsiteX4" fmla="*/ 724542 w 2442448"/>
                  <a:gd name="connsiteY4" fmla="*/ 588834 h 597425"/>
                  <a:gd name="connsiteX5" fmla="*/ 61489 w 2442448"/>
                  <a:gd name="connsiteY5" fmla="*/ 283070 h 597425"/>
                  <a:gd name="connsiteX6" fmla="*/ 377783 w 2442448"/>
                  <a:gd name="connsiteY6" fmla="*/ 136693 h 597425"/>
                  <a:gd name="connsiteX0" fmla="*/ 32584 w 2097249"/>
                  <a:gd name="connsiteY0" fmla="*/ 136693 h 597425"/>
                  <a:gd name="connsiteX1" fmla="*/ 923486 w 2097249"/>
                  <a:gd name="connsiteY1" fmla="*/ 339470 h 597425"/>
                  <a:gd name="connsiteX2" fmla="*/ 1755208 w 2097249"/>
                  <a:gd name="connsiteY2" fmla="*/ 929 h 597425"/>
                  <a:gd name="connsiteX3" fmla="*/ 2097249 w 2097249"/>
                  <a:gd name="connsiteY3" fmla="*/ 267962 h 597425"/>
                  <a:gd name="connsiteX4" fmla="*/ 379343 w 2097249"/>
                  <a:gd name="connsiteY4" fmla="*/ 588834 h 597425"/>
                  <a:gd name="connsiteX5" fmla="*/ 32584 w 2097249"/>
                  <a:gd name="connsiteY5" fmla="*/ 136693 h 597425"/>
                  <a:gd name="connsiteX0" fmla="*/ 255037 w 2319702"/>
                  <a:gd name="connsiteY0" fmla="*/ 136693 h 415655"/>
                  <a:gd name="connsiteX1" fmla="*/ 1145939 w 2319702"/>
                  <a:gd name="connsiteY1" fmla="*/ 339470 h 415655"/>
                  <a:gd name="connsiteX2" fmla="*/ 1977661 w 2319702"/>
                  <a:gd name="connsiteY2" fmla="*/ 929 h 415655"/>
                  <a:gd name="connsiteX3" fmla="*/ 2319702 w 2319702"/>
                  <a:gd name="connsiteY3" fmla="*/ 267962 h 415655"/>
                  <a:gd name="connsiteX4" fmla="*/ 166791 w 2319702"/>
                  <a:gd name="connsiteY4" fmla="*/ 400102 h 415655"/>
                  <a:gd name="connsiteX5" fmla="*/ 255037 w 2319702"/>
                  <a:gd name="connsiteY5" fmla="*/ 136693 h 415655"/>
                  <a:gd name="connsiteX0" fmla="*/ 263274 w 2327939"/>
                  <a:gd name="connsiteY0" fmla="*/ 135959 h 414921"/>
                  <a:gd name="connsiteX1" fmla="*/ 1351389 w 2327939"/>
                  <a:gd name="connsiteY1" fmla="*/ 222733 h 414921"/>
                  <a:gd name="connsiteX2" fmla="*/ 1985898 w 2327939"/>
                  <a:gd name="connsiteY2" fmla="*/ 195 h 414921"/>
                  <a:gd name="connsiteX3" fmla="*/ 2327939 w 2327939"/>
                  <a:gd name="connsiteY3" fmla="*/ 267228 h 414921"/>
                  <a:gd name="connsiteX4" fmla="*/ 175028 w 2327939"/>
                  <a:gd name="connsiteY4" fmla="*/ 399368 h 414921"/>
                  <a:gd name="connsiteX5" fmla="*/ 263274 w 2327939"/>
                  <a:gd name="connsiteY5" fmla="*/ 135959 h 414921"/>
                  <a:gd name="connsiteX0" fmla="*/ 248493 w 2313158"/>
                  <a:gd name="connsiteY0" fmla="*/ 135959 h 414921"/>
                  <a:gd name="connsiteX1" fmla="*/ 1336608 w 2313158"/>
                  <a:gd name="connsiteY1" fmla="*/ 222733 h 414921"/>
                  <a:gd name="connsiteX2" fmla="*/ 1971117 w 2313158"/>
                  <a:gd name="connsiteY2" fmla="*/ 195 h 414921"/>
                  <a:gd name="connsiteX3" fmla="*/ 2313158 w 2313158"/>
                  <a:gd name="connsiteY3" fmla="*/ 267228 h 414921"/>
                  <a:gd name="connsiteX4" fmla="*/ 160247 w 2313158"/>
                  <a:gd name="connsiteY4" fmla="*/ 399368 h 414921"/>
                  <a:gd name="connsiteX5" fmla="*/ 248493 w 2313158"/>
                  <a:gd name="connsiteY5" fmla="*/ 135959 h 414921"/>
                  <a:gd name="connsiteX0" fmla="*/ 248493 w 2313158"/>
                  <a:gd name="connsiteY0" fmla="*/ 135959 h 417871"/>
                  <a:gd name="connsiteX1" fmla="*/ 1336608 w 2313158"/>
                  <a:gd name="connsiteY1" fmla="*/ 222733 h 417871"/>
                  <a:gd name="connsiteX2" fmla="*/ 1971117 w 2313158"/>
                  <a:gd name="connsiteY2" fmla="*/ 195 h 417871"/>
                  <a:gd name="connsiteX3" fmla="*/ 2313158 w 2313158"/>
                  <a:gd name="connsiteY3" fmla="*/ 267228 h 417871"/>
                  <a:gd name="connsiteX4" fmla="*/ 160247 w 2313158"/>
                  <a:gd name="connsiteY4" fmla="*/ 399368 h 417871"/>
                  <a:gd name="connsiteX5" fmla="*/ 248493 w 2313158"/>
                  <a:gd name="connsiteY5" fmla="*/ 135959 h 417871"/>
                  <a:gd name="connsiteX0" fmla="*/ 248493 w 2549589"/>
                  <a:gd name="connsiteY0" fmla="*/ 135959 h 417871"/>
                  <a:gd name="connsiteX1" fmla="*/ 1336608 w 2549589"/>
                  <a:gd name="connsiteY1" fmla="*/ 222733 h 417871"/>
                  <a:gd name="connsiteX2" fmla="*/ 1971117 w 2549589"/>
                  <a:gd name="connsiteY2" fmla="*/ 195 h 417871"/>
                  <a:gd name="connsiteX3" fmla="*/ 2313158 w 2549589"/>
                  <a:gd name="connsiteY3" fmla="*/ 267228 h 417871"/>
                  <a:gd name="connsiteX4" fmla="*/ 160247 w 2549589"/>
                  <a:gd name="connsiteY4" fmla="*/ 399368 h 417871"/>
                  <a:gd name="connsiteX5" fmla="*/ 248493 w 2549589"/>
                  <a:gd name="connsiteY5" fmla="*/ 135959 h 417871"/>
                  <a:gd name="connsiteX0" fmla="*/ 248493 w 2549589"/>
                  <a:gd name="connsiteY0" fmla="*/ 135959 h 402543"/>
                  <a:gd name="connsiteX1" fmla="*/ 1336608 w 2549589"/>
                  <a:gd name="connsiteY1" fmla="*/ 222733 h 402543"/>
                  <a:gd name="connsiteX2" fmla="*/ 1971117 w 2549589"/>
                  <a:gd name="connsiteY2" fmla="*/ 195 h 402543"/>
                  <a:gd name="connsiteX3" fmla="*/ 2313158 w 2549589"/>
                  <a:gd name="connsiteY3" fmla="*/ 267228 h 402543"/>
                  <a:gd name="connsiteX4" fmla="*/ 160247 w 2549589"/>
                  <a:gd name="connsiteY4" fmla="*/ 399368 h 402543"/>
                  <a:gd name="connsiteX5" fmla="*/ 248493 w 2549589"/>
                  <a:gd name="connsiteY5" fmla="*/ 135959 h 402543"/>
                  <a:gd name="connsiteX0" fmla="*/ 416275 w 2717371"/>
                  <a:gd name="connsiteY0" fmla="*/ 135959 h 426609"/>
                  <a:gd name="connsiteX1" fmla="*/ 1504390 w 2717371"/>
                  <a:gd name="connsiteY1" fmla="*/ 222733 h 426609"/>
                  <a:gd name="connsiteX2" fmla="*/ 2138899 w 2717371"/>
                  <a:gd name="connsiteY2" fmla="*/ 195 h 426609"/>
                  <a:gd name="connsiteX3" fmla="*/ 2480940 w 2717371"/>
                  <a:gd name="connsiteY3" fmla="*/ 267228 h 426609"/>
                  <a:gd name="connsiteX4" fmla="*/ 328029 w 2717371"/>
                  <a:gd name="connsiteY4" fmla="*/ 399368 h 426609"/>
                  <a:gd name="connsiteX5" fmla="*/ 416275 w 2717371"/>
                  <a:gd name="connsiteY5" fmla="*/ 135959 h 426609"/>
                  <a:gd name="connsiteX0" fmla="*/ 284265 w 2585361"/>
                  <a:gd name="connsiteY0" fmla="*/ 135959 h 406617"/>
                  <a:gd name="connsiteX1" fmla="*/ 1372380 w 2585361"/>
                  <a:gd name="connsiteY1" fmla="*/ 222733 h 406617"/>
                  <a:gd name="connsiteX2" fmla="*/ 2006889 w 2585361"/>
                  <a:gd name="connsiteY2" fmla="*/ 195 h 406617"/>
                  <a:gd name="connsiteX3" fmla="*/ 2348930 w 2585361"/>
                  <a:gd name="connsiteY3" fmla="*/ 267228 h 406617"/>
                  <a:gd name="connsiteX4" fmla="*/ 196019 w 2585361"/>
                  <a:gd name="connsiteY4" fmla="*/ 399368 h 406617"/>
                  <a:gd name="connsiteX5" fmla="*/ 284265 w 2585361"/>
                  <a:gd name="connsiteY5" fmla="*/ 135959 h 406617"/>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95694 w 2428891"/>
                  <a:gd name="connsiteY0" fmla="*/ 147589 h 420353"/>
                  <a:gd name="connsiteX1" fmla="*/ 1383809 w 2428891"/>
                  <a:gd name="connsiteY1" fmla="*/ 234363 h 420353"/>
                  <a:gd name="connsiteX2" fmla="*/ 2018318 w 2428891"/>
                  <a:gd name="connsiteY2" fmla="*/ 11825 h 420353"/>
                  <a:gd name="connsiteX3" fmla="*/ 2360359 w 2428891"/>
                  <a:gd name="connsiteY3" fmla="*/ 278858 h 420353"/>
                  <a:gd name="connsiteX4" fmla="*/ 207448 w 2428891"/>
                  <a:gd name="connsiteY4" fmla="*/ 410998 h 420353"/>
                  <a:gd name="connsiteX5" fmla="*/ 295694 w 2428891"/>
                  <a:gd name="connsiteY5" fmla="*/ 147589 h 420353"/>
                  <a:gd name="connsiteX0" fmla="*/ 581083 w 2291764"/>
                  <a:gd name="connsiteY0" fmla="*/ 97330 h 418136"/>
                  <a:gd name="connsiteX1" fmla="*/ 1246682 w 2291764"/>
                  <a:gd name="connsiteY1" fmla="*/ 234363 h 418136"/>
                  <a:gd name="connsiteX2" fmla="*/ 1881191 w 2291764"/>
                  <a:gd name="connsiteY2" fmla="*/ 11825 h 418136"/>
                  <a:gd name="connsiteX3" fmla="*/ 2223232 w 2291764"/>
                  <a:gd name="connsiteY3" fmla="*/ 278858 h 418136"/>
                  <a:gd name="connsiteX4" fmla="*/ 70321 w 2291764"/>
                  <a:gd name="connsiteY4" fmla="*/ 410998 h 418136"/>
                  <a:gd name="connsiteX5" fmla="*/ 581083 w 2291764"/>
                  <a:gd name="connsiteY5" fmla="*/ 97330 h 418136"/>
                  <a:gd name="connsiteX0" fmla="*/ 581083 w 2254300"/>
                  <a:gd name="connsiteY0" fmla="*/ 81542 h 400845"/>
                  <a:gd name="connsiteX1" fmla="*/ 1246682 w 2254300"/>
                  <a:gd name="connsiteY1" fmla="*/ 218575 h 400845"/>
                  <a:gd name="connsiteX2" fmla="*/ 1375042 w 2254300"/>
                  <a:gd name="connsiteY2" fmla="*/ 11373 h 400845"/>
                  <a:gd name="connsiteX3" fmla="*/ 2223232 w 2254300"/>
                  <a:gd name="connsiteY3" fmla="*/ 263070 h 400845"/>
                  <a:gd name="connsiteX4" fmla="*/ 70321 w 2254300"/>
                  <a:gd name="connsiteY4" fmla="*/ 395210 h 400845"/>
                  <a:gd name="connsiteX5" fmla="*/ 581083 w 2254300"/>
                  <a:gd name="connsiteY5" fmla="*/ 81542 h 400845"/>
                  <a:gd name="connsiteX0" fmla="*/ 568619 w 2251590"/>
                  <a:gd name="connsiteY0" fmla="*/ 275942 h 595245"/>
                  <a:gd name="connsiteX1" fmla="*/ 46664 w 2251590"/>
                  <a:gd name="connsiteY1" fmla="*/ 686 h 595245"/>
                  <a:gd name="connsiteX2" fmla="*/ 1362578 w 2251590"/>
                  <a:gd name="connsiteY2" fmla="*/ 205773 h 595245"/>
                  <a:gd name="connsiteX3" fmla="*/ 2210768 w 2251590"/>
                  <a:gd name="connsiteY3" fmla="*/ 457470 h 595245"/>
                  <a:gd name="connsiteX4" fmla="*/ 57857 w 2251590"/>
                  <a:gd name="connsiteY4" fmla="*/ 589610 h 595245"/>
                  <a:gd name="connsiteX5" fmla="*/ 568619 w 2251590"/>
                  <a:gd name="connsiteY5" fmla="*/ 275942 h 595245"/>
                  <a:gd name="connsiteX0" fmla="*/ 568619 w 2242587"/>
                  <a:gd name="connsiteY0" fmla="*/ 318504 h 637807"/>
                  <a:gd name="connsiteX1" fmla="*/ 46664 w 2242587"/>
                  <a:gd name="connsiteY1" fmla="*/ 43248 h 637807"/>
                  <a:gd name="connsiteX2" fmla="*/ 1605365 w 2242587"/>
                  <a:gd name="connsiteY2" fmla="*/ 21347 h 637807"/>
                  <a:gd name="connsiteX3" fmla="*/ 1362578 w 2242587"/>
                  <a:gd name="connsiteY3" fmla="*/ 248335 h 637807"/>
                  <a:gd name="connsiteX4" fmla="*/ 2210768 w 2242587"/>
                  <a:gd name="connsiteY4" fmla="*/ 500032 h 637807"/>
                  <a:gd name="connsiteX5" fmla="*/ 57857 w 2242587"/>
                  <a:gd name="connsiteY5" fmla="*/ 632172 h 637807"/>
                  <a:gd name="connsiteX6" fmla="*/ 568619 w 2242587"/>
                  <a:gd name="connsiteY6" fmla="*/ 318504 h 637807"/>
                  <a:gd name="connsiteX0" fmla="*/ 568619 w 2292867"/>
                  <a:gd name="connsiteY0" fmla="*/ 318504 h 638251"/>
                  <a:gd name="connsiteX1" fmla="*/ 46664 w 2292867"/>
                  <a:gd name="connsiteY1" fmla="*/ 43248 h 638251"/>
                  <a:gd name="connsiteX2" fmla="*/ 1605365 w 2292867"/>
                  <a:gd name="connsiteY2" fmla="*/ 21347 h 638251"/>
                  <a:gd name="connsiteX3" fmla="*/ 1821597 w 2292867"/>
                  <a:gd name="connsiteY3" fmla="*/ 190197 h 638251"/>
                  <a:gd name="connsiteX4" fmla="*/ 2210768 w 2292867"/>
                  <a:gd name="connsiteY4" fmla="*/ 500032 h 638251"/>
                  <a:gd name="connsiteX5" fmla="*/ 57857 w 2292867"/>
                  <a:gd name="connsiteY5" fmla="*/ 632172 h 638251"/>
                  <a:gd name="connsiteX6" fmla="*/ 568619 w 2292867"/>
                  <a:gd name="connsiteY6" fmla="*/ 318504 h 638251"/>
                  <a:gd name="connsiteX0" fmla="*/ 22304 w 2521336"/>
                  <a:gd name="connsiteY0" fmla="*/ 308851 h 638270"/>
                  <a:gd name="connsiteX1" fmla="*/ 275133 w 2521336"/>
                  <a:gd name="connsiteY1" fmla="*/ 42792 h 638270"/>
                  <a:gd name="connsiteX2" fmla="*/ 1833834 w 2521336"/>
                  <a:gd name="connsiteY2" fmla="*/ 20891 h 638270"/>
                  <a:gd name="connsiteX3" fmla="*/ 2050066 w 2521336"/>
                  <a:gd name="connsiteY3" fmla="*/ 189741 h 638270"/>
                  <a:gd name="connsiteX4" fmla="*/ 2439237 w 2521336"/>
                  <a:gd name="connsiteY4" fmla="*/ 499576 h 638270"/>
                  <a:gd name="connsiteX5" fmla="*/ 286326 w 2521336"/>
                  <a:gd name="connsiteY5" fmla="*/ 631716 h 638270"/>
                  <a:gd name="connsiteX6" fmla="*/ 22304 w 2521336"/>
                  <a:gd name="connsiteY6" fmla="*/ 308851 h 638270"/>
                  <a:gd name="connsiteX0" fmla="*/ 81931 w 2588056"/>
                  <a:gd name="connsiteY0" fmla="*/ 308850 h 678412"/>
                  <a:gd name="connsiteX1" fmla="*/ 334760 w 2588056"/>
                  <a:gd name="connsiteY1" fmla="*/ 42791 h 678412"/>
                  <a:gd name="connsiteX2" fmla="*/ 1893461 w 2588056"/>
                  <a:gd name="connsiteY2" fmla="*/ 20890 h 678412"/>
                  <a:gd name="connsiteX3" fmla="*/ 2109693 w 2588056"/>
                  <a:gd name="connsiteY3" fmla="*/ 189740 h 678412"/>
                  <a:gd name="connsiteX4" fmla="*/ 2498864 w 2588056"/>
                  <a:gd name="connsiteY4" fmla="*/ 499575 h 678412"/>
                  <a:gd name="connsiteX5" fmla="*/ 235289 w 2588056"/>
                  <a:gd name="connsiteY5" fmla="*/ 673345 h 678412"/>
                  <a:gd name="connsiteX6" fmla="*/ 81931 w 2588056"/>
                  <a:gd name="connsiteY6" fmla="*/ 308850 h 678412"/>
                  <a:gd name="connsiteX0" fmla="*/ 3263 w 2826043"/>
                  <a:gd name="connsiteY0" fmla="*/ 180305 h 679163"/>
                  <a:gd name="connsiteX1" fmla="*/ 572747 w 2826043"/>
                  <a:gd name="connsiteY1" fmla="*/ 37521 h 679163"/>
                  <a:gd name="connsiteX2" fmla="*/ 2131448 w 2826043"/>
                  <a:gd name="connsiteY2" fmla="*/ 15620 h 679163"/>
                  <a:gd name="connsiteX3" fmla="*/ 2347680 w 2826043"/>
                  <a:gd name="connsiteY3" fmla="*/ 184470 h 679163"/>
                  <a:gd name="connsiteX4" fmla="*/ 2736851 w 2826043"/>
                  <a:gd name="connsiteY4" fmla="*/ 494305 h 679163"/>
                  <a:gd name="connsiteX5" fmla="*/ 473276 w 2826043"/>
                  <a:gd name="connsiteY5" fmla="*/ 668075 h 679163"/>
                  <a:gd name="connsiteX6" fmla="*/ 3263 w 2826043"/>
                  <a:gd name="connsiteY6" fmla="*/ 180305 h 679163"/>
                  <a:gd name="connsiteX0" fmla="*/ 51574 w 2874354"/>
                  <a:gd name="connsiteY0" fmla="*/ 180305 h 679163"/>
                  <a:gd name="connsiteX1" fmla="*/ 621058 w 2874354"/>
                  <a:gd name="connsiteY1" fmla="*/ 37521 h 679163"/>
                  <a:gd name="connsiteX2" fmla="*/ 2179759 w 2874354"/>
                  <a:gd name="connsiteY2" fmla="*/ 15620 h 679163"/>
                  <a:gd name="connsiteX3" fmla="*/ 2395991 w 2874354"/>
                  <a:gd name="connsiteY3" fmla="*/ 184470 h 679163"/>
                  <a:gd name="connsiteX4" fmla="*/ 2785162 w 2874354"/>
                  <a:gd name="connsiteY4" fmla="*/ 494305 h 679163"/>
                  <a:gd name="connsiteX5" fmla="*/ 521587 w 2874354"/>
                  <a:gd name="connsiteY5" fmla="*/ 668075 h 679163"/>
                  <a:gd name="connsiteX6" fmla="*/ 51574 w 2874354"/>
                  <a:gd name="connsiteY6" fmla="*/ 180305 h 679163"/>
                  <a:gd name="connsiteX0" fmla="*/ 7475 w 2830255"/>
                  <a:gd name="connsiteY0" fmla="*/ 180305 h 679163"/>
                  <a:gd name="connsiteX1" fmla="*/ 576959 w 2830255"/>
                  <a:gd name="connsiteY1" fmla="*/ 37521 h 679163"/>
                  <a:gd name="connsiteX2" fmla="*/ 2135660 w 2830255"/>
                  <a:gd name="connsiteY2" fmla="*/ 15620 h 679163"/>
                  <a:gd name="connsiteX3" fmla="*/ 2351892 w 2830255"/>
                  <a:gd name="connsiteY3" fmla="*/ 184470 h 679163"/>
                  <a:gd name="connsiteX4" fmla="*/ 2741063 w 2830255"/>
                  <a:gd name="connsiteY4" fmla="*/ 494305 h 679163"/>
                  <a:gd name="connsiteX5" fmla="*/ 477488 w 2830255"/>
                  <a:gd name="connsiteY5" fmla="*/ 668075 h 679163"/>
                  <a:gd name="connsiteX6" fmla="*/ 7475 w 2830255"/>
                  <a:gd name="connsiteY6" fmla="*/ 180305 h 679163"/>
                  <a:gd name="connsiteX0" fmla="*/ 9413 w 2749654"/>
                  <a:gd name="connsiteY0" fmla="*/ 175437 h 679247"/>
                  <a:gd name="connsiteX1" fmla="*/ 496358 w 2749654"/>
                  <a:gd name="connsiteY1" fmla="*/ 37353 h 679247"/>
                  <a:gd name="connsiteX2" fmla="*/ 2055059 w 2749654"/>
                  <a:gd name="connsiteY2" fmla="*/ 15452 h 679247"/>
                  <a:gd name="connsiteX3" fmla="*/ 2271291 w 2749654"/>
                  <a:gd name="connsiteY3" fmla="*/ 184302 h 679247"/>
                  <a:gd name="connsiteX4" fmla="*/ 2660462 w 2749654"/>
                  <a:gd name="connsiteY4" fmla="*/ 494137 h 679247"/>
                  <a:gd name="connsiteX5" fmla="*/ 396887 w 2749654"/>
                  <a:gd name="connsiteY5" fmla="*/ 667907 h 679247"/>
                  <a:gd name="connsiteX6" fmla="*/ 9413 w 2749654"/>
                  <a:gd name="connsiteY6" fmla="*/ 175437 h 679247"/>
                  <a:gd name="connsiteX0" fmla="*/ 35307 w 2585206"/>
                  <a:gd name="connsiteY0" fmla="*/ 188607 h 679027"/>
                  <a:gd name="connsiteX1" fmla="*/ 331910 w 2585206"/>
                  <a:gd name="connsiteY1" fmla="*/ 37811 h 679027"/>
                  <a:gd name="connsiteX2" fmla="*/ 1890611 w 2585206"/>
                  <a:gd name="connsiteY2" fmla="*/ 15910 h 679027"/>
                  <a:gd name="connsiteX3" fmla="*/ 2106843 w 2585206"/>
                  <a:gd name="connsiteY3" fmla="*/ 184760 h 679027"/>
                  <a:gd name="connsiteX4" fmla="*/ 2496014 w 2585206"/>
                  <a:gd name="connsiteY4" fmla="*/ 494595 h 679027"/>
                  <a:gd name="connsiteX5" fmla="*/ 232439 w 2585206"/>
                  <a:gd name="connsiteY5" fmla="*/ 668365 h 679027"/>
                  <a:gd name="connsiteX6" fmla="*/ 35307 w 2585206"/>
                  <a:gd name="connsiteY6" fmla="*/ 188607 h 679027"/>
                  <a:gd name="connsiteX0" fmla="*/ 35307 w 2585206"/>
                  <a:gd name="connsiteY0" fmla="*/ 188607 h 679027"/>
                  <a:gd name="connsiteX1" fmla="*/ 331910 w 2585206"/>
                  <a:gd name="connsiteY1" fmla="*/ 37811 h 679027"/>
                  <a:gd name="connsiteX2" fmla="*/ 1890611 w 2585206"/>
                  <a:gd name="connsiteY2" fmla="*/ 15910 h 679027"/>
                  <a:gd name="connsiteX3" fmla="*/ 2106843 w 2585206"/>
                  <a:gd name="connsiteY3" fmla="*/ 184760 h 679027"/>
                  <a:gd name="connsiteX4" fmla="*/ 2496014 w 2585206"/>
                  <a:gd name="connsiteY4" fmla="*/ 494595 h 679027"/>
                  <a:gd name="connsiteX5" fmla="*/ 232439 w 2585206"/>
                  <a:gd name="connsiteY5" fmla="*/ 668365 h 679027"/>
                  <a:gd name="connsiteX6" fmla="*/ 35307 w 2585206"/>
                  <a:gd name="connsiteY6" fmla="*/ 188607 h 679027"/>
                  <a:gd name="connsiteX0" fmla="*/ 21072 w 2570971"/>
                  <a:gd name="connsiteY0" fmla="*/ 188607 h 679027"/>
                  <a:gd name="connsiteX1" fmla="*/ 317675 w 2570971"/>
                  <a:gd name="connsiteY1" fmla="*/ 37811 h 679027"/>
                  <a:gd name="connsiteX2" fmla="*/ 1876376 w 2570971"/>
                  <a:gd name="connsiteY2" fmla="*/ 15910 h 679027"/>
                  <a:gd name="connsiteX3" fmla="*/ 2092608 w 2570971"/>
                  <a:gd name="connsiteY3" fmla="*/ 184760 h 679027"/>
                  <a:gd name="connsiteX4" fmla="*/ 2481779 w 2570971"/>
                  <a:gd name="connsiteY4" fmla="*/ 494595 h 679027"/>
                  <a:gd name="connsiteX5" fmla="*/ 218204 w 2570971"/>
                  <a:gd name="connsiteY5" fmla="*/ 668365 h 679027"/>
                  <a:gd name="connsiteX6" fmla="*/ 21072 w 2570971"/>
                  <a:gd name="connsiteY6" fmla="*/ 188607 h 679027"/>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1 w 2752529"/>
                  <a:gd name="connsiteY0" fmla="*/ 180228 h 679164"/>
                  <a:gd name="connsiteX1" fmla="*/ 499233 w 2752529"/>
                  <a:gd name="connsiteY1" fmla="*/ 37518 h 679164"/>
                  <a:gd name="connsiteX2" fmla="*/ 2057934 w 2752529"/>
                  <a:gd name="connsiteY2" fmla="*/ 15617 h 679164"/>
                  <a:gd name="connsiteX3" fmla="*/ 2274166 w 2752529"/>
                  <a:gd name="connsiteY3" fmla="*/ 184467 h 679164"/>
                  <a:gd name="connsiteX4" fmla="*/ 2663337 w 2752529"/>
                  <a:gd name="connsiteY4" fmla="*/ 494302 h 679164"/>
                  <a:gd name="connsiteX5" fmla="*/ 399762 w 2752529"/>
                  <a:gd name="connsiteY5" fmla="*/ 668072 h 679164"/>
                  <a:gd name="connsiteX6" fmla="*/ -1 w 2752529"/>
                  <a:gd name="connsiteY6" fmla="*/ 180228 h 679164"/>
                  <a:gd name="connsiteX0" fmla="*/ -1 w 2752529"/>
                  <a:gd name="connsiteY0" fmla="*/ 176188 h 675124"/>
                  <a:gd name="connsiteX1" fmla="*/ 611244 w 2752529"/>
                  <a:gd name="connsiteY1" fmla="*/ 54576 h 675124"/>
                  <a:gd name="connsiteX2" fmla="*/ 2057934 w 2752529"/>
                  <a:gd name="connsiteY2" fmla="*/ 11577 h 675124"/>
                  <a:gd name="connsiteX3" fmla="*/ 2274166 w 2752529"/>
                  <a:gd name="connsiteY3" fmla="*/ 180427 h 675124"/>
                  <a:gd name="connsiteX4" fmla="*/ 2663337 w 2752529"/>
                  <a:gd name="connsiteY4" fmla="*/ 490262 h 675124"/>
                  <a:gd name="connsiteX5" fmla="*/ 399762 w 2752529"/>
                  <a:gd name="connsiteY5" fmla="*/ 664032 h 675124"/>
                  <a:gd name="connsiteX6" fmla="*/ -1 w 2752529"/>
                  <a:gd name="connsiteY6" fmla="*/ 176188 h 675124"/>
                  <a:gd name="connsiteX0" fmla="*/ -1 w 2752529"/>
                  <a:gd name="connsiteY0" fmla="*/ 179930 h 678866"/>
                  <a:gd name="connsiteX1" fmla="*/ 1098361 w 2752529"/>
                  <a:gd name="connsiteY1" fmla="*/ 38425 h 678866"/>
                  <a:gd name="connsiteX2" fmla="*/ 2057934 w 2752529"/>
                  <a:gd name="connsiteY2" fmla="*/ 15319 h 678866"/>
                  <a:gd name="connsiteX3" fmla="*/ 2274166 w 2752529"/>
                  <a:gd name="connsiteY3" fmla="*/ 184169 h 678866"/>
                  <a:gd name="connsiteX4" fmla="*/ 2663337 w 2752529"/>
                  <a:gd name="connsiteY4" fmla="*/ 494004 h 678866"/>
                  <a:gd name="connsiteX5" fmla="*/ 399762 w 2752529"/>
                  <a:gd name="connsiteY5" fmla="*/ 667774 h 678866"/>
                  <a:gd name="connsiteX6" fmla="*/ -1 w 2752529"/>
                  <a:gd name="connsiteY6" fmla="*/ 179930 h 678866"/>
                  <a:gd name="connsiteX0" fmla="*/ -1 w 2649109"/>
                  <a:gd name="connsiteY0" fmla="*/ 179931 h 681624"/>
                  <a:gd name="connsiteX1" fmla="*/ 1098361 w 2649109"/>
                  <a:gd name="connsiteY1" fmla="*/ 38426 h 681624"/>
                  <a:gd name="connsiteX2" fmla="*/ 2057934 w 2649109"/>
                  <a:gd name="connsiteY2" fmla="*/ 15320 h 681624"/>
                  <a:gd name="connsiteX3" fmla="*/ 2274166 w 2649109"/>
                  <a:gd name="connsiteY3" fmla="*/ 184170 h 681624"/>
                  <a:gd name="connsiteX4" fmla="*/ 2548125 w 2649109"/>
                  <a:gd name="connsiteY4" fmla="*/ 516267 h 681624"/>
                  <a:gd name="connsiteX5" fmla="*/ 399762 w 2649109"/>
                  <a:gd name="connsiteY5" fmla="*/ 667775 h 681624"/>
                  <a:gd name="connsiteX6" fmla="*/ -1 w 2649109"/>
                  <a:gd name="connsiteY6" fmla="*/ 179931 h 681624"/>
                  <a:gd name="connsiteX0" fmla="*/ -1 w 2625485"/>
                  <a:gd name="connsiteY0" fmla="*/ 179931 h 683254"/>
                  <a:gd name="connsiteX1" fmla="*/ 1098361 w 2625485"/>
                  <a:gd name="connsiteY1" fmla="*/ 38426 h 683254"/>
                  <a:gd name="connsiteX2" fmla="*/ 2057934 w 2625485"/>
                  <a:gd name="connsiteY2" fmla="*/ 15320 h 683254"/>
                  <a:gd name="connsiteX3" fmla="*/ 2274166 w 2625485"/>
                  <a:gd name="connsiteY3" fmla="*/ 184170 h 683254"/>
                  <a:gd name="connsiteX4" fmla="*/ 2548125 w 2625485"/>
                  <a:gd name="connsiteY4" fmla="*/ 516267 h 683254"/>
                  <a:gd name="connsiteX5" fmla="*/ 399762 w 2625485"/>
                  <a:gd name="connsiteY5" fmla="*/ 667775 h 683254"/>
                  <a:gd name="connsiteX6" fmla="*/ -1 w 2625485"/>
                  <a:gd name="connsiteY6" fmla="*/ 179931 h 683254"/>
                  <a:gd name="connsiteX0" fmla="*/ -1 w 2677901"/>
                  <a:gd name="connsiteY0" fmla="*/ 179931 h 683990"/>
                  <a:gd name="connsiteX1" fmla="*/ 1098361 w 2677901"/>
                  <a:gd name="connsiteY1" fmla="*/ 38426 h 683990"/>
                  <a:gd name="connsiteX2" fmla="*/ 2057934 w 2677901"/>
                  <a:gd name="connsiteY2" fmla="*/ 15320 h 683990"/>
                  <a:gd name="connsiteX3" fmla="*/ 2274166 w 2677901"/>
                  <a:gd name="connsiteY3" fmla="*/ 184170 h 683990"/>
                  <a:gd name="connsiteX4" fmla="*/ 2606067 w 2677901"/>
                  <a:gd name="connsiteY4" fmla="*/ 520817 h 683990"/>
                  <a:gd name="connsiteX5" fmla="*/ 399762 w 2677901"/>
                  <a:gd name="connsiteY5" fmla="*/ 667775 h 683990"/>
                  <a:gd name="connsiteX6" fmla="*/ -1 w 2677901"/>
                  <a:gd name="connsiteY6" fmla="*/ 179931 h 683990"/>
                  <a:gd name="connsiteX0" fmla="*/ -1 w 2677901"/>
                  <a:gd name="connsiteY0" fmla="*/ 179931 h 683990"/>
                  <a:gd name="connsiteX1" fmla="*/ 1098361 w 2677901"/>
                  <a:gd name="connsiteY1" fmla="*/ 38426 h 683990"/>
                  <a:gd name="connsiteX2" fmla="*/ 2057934 w 2677901"/>
                  <a:gd name="connsiteY2" fmla="*/ 15320 h 683990"/>
                  <a:gd name="connsiteX3" fmla="*/ 2274166 w 2677901"/>
                  <a:gd name="connsiteY3" fmla="*/ 184170 h 683990"/>
                  <a:gd name="connsiteX4" fmla="*/ 2606067 w 2677901"/>
                  <a:gd name="connsiteY4" fmla="*/ 520817 h 683990"/>
                  <a:gd name="connsiteX5" fmla="*/ 399762 w 2677901"/>
                  <a:gd name="connsiteY5" fmla="*/ 667775 h 683990"/>
                  <a:gd name="connsiteX6" fmla="*/ -1 w 2677901"/>
                  <a:gd name="connsiteY6" fmla="*/ 179931 h 683990"/>
                  <a:gd name="connsiteX0" fmla="*/ -1 w 2677901"/>
                  <a:gd name="connsiteY0" fmla="*/ 203168 h 707227"/>
                  <a:gd name="connsiteX1" fmla="*/ 1098361 w 2677901"/>
                  <a:gd name="connsiteY1" fmla="*/ 61663 h 707227"/>
                  <a:gd name="connsiteX2" fmla="*/ 2057934 w 2677901"/>
                  <a:gd name="connsiteY2" fmla="*/ 38557 h 707227"/>
                  <a:gd name="connsiteX3" fmla="*/ 2274166 w 2677901"/>
                  <a:gd name="connsiteY3" fmla="*/ 207407 h 707227"/>
                  <a:gd name="connsiteX4" fmla="*/ 2606067 w 2677901"/>
                  <a:gd name="connsiteY4" fmla="*/ 544054 h 707227"/>
                  <a:gd name="connsiteX5" fmla="*/ 399762 w 2677901"/>
                  <a:gd name="connsiteY5" fmla="*/ 691012 h 707227"/>
                  <a:gd name="connsiteX6" fmla="*/ -1 w 2677901"/>
                  <a:gd name="connsiteY6" fmla="*/ 203168 h 707227"/>
                  <a:gd name="connsiteX0" fmla="*/ -1 w 2677772"/>
                  <a:gd name="connsiteY0" fmla="*/ 209765 h 713824"/>
                  <a:gd name="connsiteX1" fmla="*/ 1098361 w 2677772"/>
                  <a:gd name="connsiteY1" fmla="*/ 68260 h 713824"/>
                  <a:gd name="connsiteX2" fmla="*/ 2066019 w 2677772"/>
                  <a:gd name="connsiteY2" fmla="*/ 36844 h 713824"/>
                  <a:gd name="connsiteX3" fmla="*/ 2274166 w 2677772"/>
                  <a:gd name="connsiteY3" fmla="*/ 214004 h 713824"/>
                  <a:gd name="connsiteX4" fmla="*/ 2606067 w 2677772"/>
                  <a:gd name="connsiteY4" fmla="*/ 550651 h 713824"/>
                  <a:gd name="connsiteX5" fmla="*/ 399762 w 2677772"/>
                  <a:gd name="connsiteY5" fmla="*/ 697609 h 713824"/>
                  <a:gd name="connsiteX6" fmla="*/ -1 w 2677772"/>
                  <a:gd name="connsiteY6" fmla="*/ 209765 h 713824"/>
                  <a:gd name="connsiteX0" fmla="*/ -1 w 2677772"/>
                  <a:gd name="connsiteY0" fmla="*/ 209765 h 713824"/>
                  <a:gd name="connsiteX1" fmla="*/ 1098361 w 2677772"/>
                  <a:gd name="connsiteY1" fmla="*/ 68260 h 713824"/>
                  <a:gd name="connsiteX2" fmla="*/ 2066019 w 2677772"/>
                  <a:gd name="connsiteY2" fmla="*/ 36844 h 713824"/>
                  <a:gd name="connsiteX3" fmla="*/ 2274166 w 2677772"/>
                  <a:gd name="connsiteY3" fmla="*/ 214004 h 713824"/>
                  <a:gd name="connsiteX4" fmla="*/ 2606067 w 2677772"/>
                  <a:gd name="connsiteY4" fmla="*/ 550651 h 713824"/>
                  <a:gd name="connsiteX5" fmla="*/ 399762 w 2677772"/>
                  <a:gd name="connsiteY5" fmla="*/ 697609 h 713824"/>
                  <a:gd name="connsiteX6" fmla="*/ -1 w 2677772"/>
                  <a:gd name="connsiteY6" fmla="*/ 209765 h 713824"/>
                  <a:gd name="connsiteX0" fmla="*/ -1 w 2718534"/>
                  <a:gd name="connsiteY0" fmla="*/ 236517 h 713069"/>
                  <a:gd name="connsiteX1" fmla="*/ 1139123 w 2718534"/>
                  <a:gd name="connsiteY1" fmla="*/ 69139 h 713069"/>
                  <a:gd name="connsiteX2" fmla="*/ 2106781 w 2718534"/>
                  <a:gd name="connsiteY2" fmla="*/ 37723 h 713069"/>
                  <a:gd name="connsiteX3" fmla="*/ 2314928 w 2718534"/>
                  <a:gd name="connsiteY3" fmla="*/ 214883 h 713069"/>
                  <a:gd name="connsiteX4" fmla="*/ 2646829 w 2718534"/>
                  <a:gd name="connsiteY4" fmla="*/ 551530 h 713069"/>
                  <a:gd name="connsiteX5" fmla="*/ 440524 w 2718534"/>
                  <a:gd name="connsiteY5" fmla="*/ 698488 h 713069"/>
                  <a:gd name="connsiteX6" fmla="*/ -1 w 2718534"/>
                  <a:gd name="connsiteY6" fmla="*/ 236517 h 713069"/>
                  <a:gd name="connsiteX0" fmla="*/ -1 w 2718534"/>
                  <a:gd name="connsiteY0" fmla="*/ 236517 h 713069"/>
                  <a:gd name="connsiteX1" fmla="*/ 1139123 w 2718534"/>
                  <a:gd name="connsiteY1" fmla="*/ 69139 h 713069"/>
                  <a:gd name="connsiteX2" fmla="*/ 2106781 w 2718534"/>
                  <a:gd name="connsiteY2" fmla="*/ 37723 h 713069"/>
                  <a:gd name="connsiteX3" fmla="*/ 2314928 w 2718534"/>
                  <a:gd name="connsiteY3" fmla="*/ 214883 h 713069"/>
                  <a:gd name="connsiteX4" fmla="*/ 2646829 w 2718534"/>
                  <a:gd name="connsiteY4" fmla="*/ 551530 h 713069"/>
                  <a:gd name="connsiteX5" fmla="*/ 440524 w 2718534"/>
                  <a:gd name="connsiteY5" fmla="*/ 698488 h 713069"/>
                  <a:gd name="connsiteX6" fmla="*/ -1 w 2718534"/>
                  <a:gd name="connsiteY6" fmla="*/ 236517 h 713069"/>
                  <a:gd name="connsiteX0" fmla="*/ -1 w 2680230"/>
                  <a:gd name="connsiteY0" fmla="*/ 236517 h 736911"/>
                  <a:gd name="connsiteX1" fmla="*/ 1139123 w 2680230"/>
                  <a:gd name="connsiteY1" fmla="*/ 69139 h 736911"/>
                  <a:gd name="connsiteX2" fmla="*/ 2106781 w 2680230"/>
                  <a:gd name="connsiteY2" fmla="*/ 37723 h 736911"/>
                  <a:gd name="connsiteX3" fmla="*/ 2314928 w 2680230"/>
                  <a:gd name="connsiteY3" fmla="*/ 214883 h 736911"/>
                  <a:gd name="connsiteX4" fmla="*/ 2646829 w 2680230"/>
                  <a:gd name="connsiteY4" fmla="*/ 551530 h 736911"/>
                  <a:gd name="connsiteX5" fmla="*/ 1422897 w 2680230"/>
                  <a:gd name="connsiteY5" fmla="*/ 693687 h 736911"/>
                  <a:gd name="connsiteX6" fmla="*/ 440524 w 2680230"/>
                  <a:gd name="connsiteY6" fmla="*/ 698488 h 736911"/>
                  <a:gd name="connsiteX7" fmla="*/ -1 w 2680230"/>
                  <a:gd name="connsiteY7" fmla="*/ 236517 h 736911"/>
                  <a:gd name="connsiteX0" fmla="*/ -1 w 2681405"/>
                  <a:gd name="connsiteY0" fmla="*/ 236517 h 730450"/>
                  <a:gd name="connsiteX1" fmla="*/ 1139123 w 2681405"/>
                  <a:gd name="connsiteY1" fmla="*/ 69139 h 730450"/>
                  <a:gd name="connsiteX2" fmla="*/ 2106781 w 2681405"/>
                  <a:gd name="connsiteY2" fmla="*/ 37723 h 730450"/>
                  <a:gd name="connsiteX3" fmla="*/ 2314928 w 2681405"/>
                  <a:gd name="connsiteY3" fmla="*/ 214883 h 730450"/>
                  <a:gd name="connsiteX4" fmla="*/ 2646829 w 2681405"/>
                  <a:gd name="connsiteY4" fmla="*/ 551530 h 730450"/>
                  <a:gd name="connsiteX5" fmla="*/ 1401843 w 2681405"/>
                  <a:gd name="connsiteY5" fmla="*/ 675260 h 730450"/>
                  <a:gd name="connsiteX6" fmla="*/ 440524 w 2681405"/>
                  <a:gd name="connsiteY6" fmla="*/ 698488 h 730450"/>
                  <a:gd name="connsiteX7" fmla="*/ -1 w 2681405"/>
                  <a:gd name="connsiteY7" fmla="*/ 236517 h 730450"/>
                  <a:gd name="connsiteX0" fmla="*/ -1 w 2682156"/>
                  <a:gd name="connsiteY0" fmla="*/ 236517 h 719682"/>
                  <a:gd name="connsiteX1" fmla="*/ 1139123 w 2682156"/>
                  <a:gd name="connsiteY1" fmla="*/ 69139 h 719682"/>
                  <a:gd name="connsiteX2" fmla="*/ 2106781 w 2682156"/>
                  <a:gd name="connsiteY2" fmla="*/ 37723 h 719682"/>
                  <a:gd name="connsiteX3" fmla="*/ 2314928 w 2682156"/>
                  <a:gd name="connsiteY3" fmla="*/ 214883 h 719682"/>
                  <a:gd name="connsiteX4" fmla="*/ 2646829 w 2682156"/>
                  <a:gd name="connsiteY4" fmla="*/ 551530 h 719682"/>
                  <a:gd name="connsiteX5" fmla="*/ 1388535 w 2682156"/>
                  <a:gd name="connsiteY5" fmla="*/ 632840 h 719682"/>
                  <a:gd name="connsiteX6" fmla="*/ 440524 w 2682156"/>
                  <a:gd name="connsiteY6" fmla="*/ 698488 h 719682"/>
                  <a:gd name="connsiteX7" fmla="*/ -1 w 2682156"/>
                  <a:gd name="connsiteY7" fmla="*/ 236517 h 719682"/>
                  <a:gd name="connsiteX0" fmla="*/ -1 w 2682156"/>
                  <a:gd name="connsiteY0" fmla="*/ 236517 h 736992"/>
                  <a:gd name="connsiteX1" fmla="*/ 1139123 w 2682156"/>
                  <a:gd name="connsiteY1" fmla="*/ 69139 h 736992"/>
                  <a:gd name="connsiteX2" fmla="*/ 2106781 w 2682156"/>
                  <a:gd name="connsiteY2" fmla="*/ 37723 h 736992"/>
                  <a:gd name="connsiteX3" fmla="*/ 2314928 w 2682156"/>
                  <a:gd name="connsiteY3" fmla="*/ 214883 h 736992"/>
                  <a:gd name="connsiteX4" fmla="*/ 2646829 w 2682156"/>
                  <a:gd name="connsiteY4" fmla="*/ 551530 h 736992"/>
                  <a:gd name="connsiteX5" fmla="*/ 1388535 w 2682156"/>
                  <a:gd name="connsiteY5" fmla="*/ 632840 h 736992"/>
                  <a:gd name="connsiteX6" fmla="*/ 440524 w 2682156"/>
                  <a:gd name="connsiteY6" fmla="*/ 698488 h 736992"/>
                  <a:gd name="connsiteX7" fmla="*/ -1 w 2682156"/>
                  <a:gd name="connsiteY7" fmla="*/ 236517 h 736992"/>
                  <a:gd name="connsiteX0" fmla="*/ -1 w 4723552"/>
                  <a:gd name="connsiteY0" fmla="*/ 236517 h 1855271"/>
                  <a:gd name="connsiteX1" fmla="*/ 1139123 w 4723552"/>
                  <a:gd name="connsiteY1" fmla="*/ 69139 h 1855271"/>
                  <a:gd name="connsiteX2" fmla="*/ 2106781 w 4723552"/>
                  <a:gd name="connsiteY2" fmla="*/ 37723 h 1855271"/>
                  <a:gd name="connsiteX3" fmla="*/ 2314928 w 4723552"/>
                  <a:gd name="connsiteY3" fmla="*/ 214883 h 1855271"/>
                  <a:gd name="connsiteX4" fmla="*/ 4715524 w 4723552"/>
                  <a:gd name="connsiteY4" fmla="*/ 1852594 h 1855271"/>
                  <a:gd name="connsiteX5" fmla="*/ 1388535 w 4723552"/>
                  <a:gd name="connsiteY5" fmla="*/ 632840 h 1855271"/>
                  <a:gd name="connsiteX6" fmla="*/ 440524 w 4723552"/>
                  <a:gd name="connsiteY6" fmla="*/ 698488 h 1855271"/>
                  <a:gd name="connsiteX7" fmla="*/ -1 w 4723552"/>
                  <a:gd name="connsiteY7" fmla="*/ 236517 h 1855271"/>
                  <a:gd name="connsiteX0" fmla="*/ 3305513 w 8029066"/>
                  <a:gd name="connsiteY0" fmla="*/ 236517 h 1855267"/>
                  <a:gd name="connsiteX1" fmla="*/ 4444637 w 8029066"/>
                  <a:gd name="connsiteY1" fmla="*/ 69139 h 1855267"/>
                  <a:gd name="connsiteX2" fmla="*/ 5412295 w 8029066"/>
                  <a:gd name="connsiteY2" fmla="*/ 37723 h 1855267"/>
                  <a:gd name="connsiteX3" fmla="*/ 5620442 w 8029066"/>
                  <a:gd name="connsiteY3" fmla="*/ 214883 h 1855267"/>
                  <a:gd name="connsiteX4" fmla="*/ 8021038 w 8029066"/>
                  <a:gd name="connsiteY4" fmla="*/ 1852594 h 1855267"/>
                  <a:gd name="connsiteX5" fmla="*/ 4694049 w 8029066"/>
                  <a:gd name="connsiteY5" fmla="*/ 632840 h 1855267"/>
                  <a:gd name="connsiteX6" fmla="*/ 35399 w 8029066"/>
                  <a:gd name="connsiteY6" fmla="*/ 1559706 h 1855267"/>
                  <a:gd name="connsiteX7" fmla="*/ 3305513 w 8029066"/>
                  <a:gd name="connsiteY7" fmla="*/ 236517 h 1855267"/>
                  <a:gd name="connsiteX0" fmla="*/ 1472814 w 6196367"/>
                  <a:gd name="connsiteY0" fmla="*/ 236517 h 1867814"/>
                  <a:gd name="connsiteX1" fmla="*/ 2611938 w 6196367"/>
                  <a:gd name="connsiteY1" fmla="*/ 69139 h 1867814"/>
                  <a:gd name="connsiteX2" fmla="*/ 3579596 w 6196367"/>
                  <a:gd name="connsiteY2" fmla="*/ 37723 h 1867814"/>
                  <a:gd name="connsiteX3" fmla="*/ 3787743 w 6196367"/>
                  <a:gd name="connsiteY3" fmla="*/ 214883 h 1867814"/>
                  <a:gd name="connsiteX4" fmla="*/ 6188339 w 6196367"/>
                  <a:gd name="connsiteY4" fmla="*/ 1852594 h 1867814"/>
                  <a:gd name="connsiteX5" fmla="*/ 2861350 w 6196367"/>
                  <a:gd name="connsiteY5" fmla="*/ 632840 h 1867814"/>
                  <a:gd name="connsiteX6" fmla="*/ 58500 w 6196367"/>
                  <a:gd name="connsiteY6" fmla="*/ 1861574 h 1867814"/>
                  <a:gd name="connsiteX7" fmla="*/ 1472814 w 6196367"/>
                  <a:gd name="connsiteY7" fmla="*/ 236517 h 1867814"/>
                  <a:gd name="connsiteX0" fmla="*/ 1472814 w 6196970"/>
                  <a:gd name="connsiteY0" fmla="*/ 207328 h 1838625"/>
                  <a:gd name="connsiteX1" fmla="*/ 2611938 w 6196970"/>
                  <a:gd name="connsiteY1" fmla="*/ 39950 h 1838625"/>
                  <a:gd name="connsiteX2" fmla="*/ 3787743 w 6196970"/>
                  <a:gd name="connsiteY2" fmla="*/ 185694 h 1838625"/>
                  <a:gd name="connsiteX3" fmla="*/ 6188339 w 6196970"/>
                  <a:gd name="connsiteY3" fmla="*/ 1823405 h 1838625"/>
                  <a:gd name="connsiteX4" fmla="*/ 2861350 w 6196970"/>
                  <a:gd name="connsiteY4" fmla="*/ 603651 h 1838625"/>
                  <a:gd name="connsiteX5" fmla="*/ 58500 w 6196970"/>
                  <a:gd name="connsiteY5" fmla="*/ 1832385 h 1838625"/>
                  <a:gd name="connsiteX6" fmla="*/ 1472814 w 6196970"/>
                  <a:gd name="connsiteY6" fmla="*/ 207328 h 1838625"/>
                  <a:gd name="connsiteX0" fmla="*/ 1472814 w 6197502"/>
                  <a:gd name="connsiteY0" fmla="*/ 2023600 h 3654897"/>
                  <a:gd name="connsiteX1" fmla="*/ 1883051 w 6197502"/>
                  <a:gd name="connsiteY1" fmla="*/ 7 h 3654897"/>
                  <a:gd name="connsiteX2" fmla="*/ 3787743 w 6197502"/>
                  <a:gd name="connsiteY2" fmla="*/ 2001966 h 3654897"/>
                  <a:gd name="connsiteX3" fmla="*/ 6188339 w 6197502"/>
                  <a:gd name="connsiteY3" fmla="*/ 3639677 h 3654897"/>
                  <a:gd name="connsiteX4" fmla="*/ 2861350 w 6197502"/>
                  <a:gd name="connsiteY4" fmla="*/ 2419923 h 3654897"/>
                  <a:gd name="connsiteX5" fmla="*/ 58500 w 6197502"/>
                  <a:gd name="connsiteY5" fmla="*/ 3648657 h 3654897"/>
                  <a:gd name="connsiteX6" fmla="*/ 1472814 w 6197502"/>
                  <a:gd name="connsiteY6" fmla="*/ 2023600 h 3654897"/>
                  <a:gd name="connsiteX0" fmla="*/ 1472814 w 6197502"/>
                  <a:gd name="connsiteY0" fmla="*/ 2023600 h 3654897"/>
                  <a:gd name="connsiteX1" fmla="*/ 1883051 w 6197502"/>
                  <a:gd name="connsiteY1" fmla="*/ 7 h 3654897"/>
                  <a:gd name="connsiteX2" fmla="*/ 3787743 w 6197502"/>
                  <a:gd name="connsiteY2" fmla="*/ 2001966 h 3654897"/>
                  <a:gd name="connsiteX3" fmla="*/ 6188339 w 6197502"/>
                  <a:gd name="connsiteY3" fmla="*/ 3639677 h 3654897"/>
                  <a:gd name="connsiteX4" fmla="*/ 2861350 w 6197502"/>
                  <a:gd name="connsiteY4" fmla="*/ 2419923 h 3654897"/>
                  <a:gd name="connsiteX5" fmla="*/ 58500 w 6197502"/>
                  <a:gd name="connsiteY5" fmla="*/ 3648657 h 3654897"/>
                  <a:gd name="connsiteX6" fmla="*/ 1472814 w 6197502"/>
                  <a:gd name="connsiteY6" fmla="*/ 2023600 h 3654897"/>
                  <a:gd name="connsiteX0" fmla="*/ 1472814 w 6197502"/>
                  <a:gd name="connsiteY0" fmla="*/ 2025465 h 3656762"/>
                  <a:gd name="connsiteX1" fmla="*/ 1883051 w 6197502"/>
                  <a:gd name="connsiteY1" fmla="*/ 1872 h 3656762"/>
                  <a:gd name="connsiteX2" fmla="*/ 3787743 w 6197502"/>
                  <a:gd name="connsiteY2" fmla="*/ 2003831 h 3656762"/>
                  <a:gd name="connsiteX3" fmla="*/ 6188339 w 6197502"/>
                  <a:gd name="connsiteY3" fmla="*/ 3641542 h 3656762"/>
                  <a:gd name="connsiteX4" fmla="*/ 2861350 w 6197502"/>
                  <a:gd name="connsiteY4" fmla="*/ 2421788 h 3656762"/>
                  <a:gd name="connsiteX5" fmla="*/ 58500 w 6197502"/>
                  <a:gd name="connsiteY5" fmla="*/ 3650522 h 3656762"/>
                  <a:gd name="connsiteX6" fmla="*/ 1472814 w 6197502"/>
                  <a:gd name="connsiteY6" fmla="*/ 2025465 h 3656762"/>
                  <a:gd name="connsiteX0" fmla="*/ 1487892 w 6212580"/>
                  <a:gd name="connsiteY0" fmla="*/ 2025465 h 3656762"/>
                  <a:gd name="connsiteX1" fmla="*/ 1898129 w 6212580"/>
                  <a:gd name="connsiteY1" fmla="*/ 1872 h 3656762"/>
                  <a:gd name="connsiteX2" fmla="*/ 3802821 w 6212580"/>
                  <a:gd name="connsiteY2" fmla="*/ 2003831 h 3656762"/>
                  <a:gd name="connsiteX3" fmla="*/ 6203417 w 6212580"/>
                  <a:gd name="connsiteY3" fmla="*/ 3641542 h 3656762"/>
                  <a:gd name="connsiteX4" fmla="*/ 2876428 w 6212580"/>
                  <a:gd name="connsiteY4" fmla="*/ 2421788 h 3656762"/>
                  <a:gd name="connsiteX5" fmla="*/ 73578 w 6212580"/>
                  <a:gd name="connsiteY5" fmla="*/ 3650522 h 3656762"/>
                  <a:gd name="connsiteX6" fmla="*/ 1487892 w 6212580"/>
                  <a:gd name="connsiteY6" fmla="*/ 2025465 h 3656762"/>
                  <a:gd name="connsiteX0" fmla="*/ 1487892 w 6396070"/>
                  <a:gd name="connsiteY0" fmla="*/ 2025465 h 3656762"/>
                  <a:gd name="connsiteX1" fmla="*/ 1898129 w 6396070"/>
                  <a:gd name="connsiteY1" fmla="*/ 1872 h 3656762"/>
                  <a:gd name="connsiteX2" fmla="*/ 3802821 w 6396070"/>
                  <a:gd name="connsiteY2" fmla="*/ 2003831 h 3656762"/>
                  <a:gd name="connsiteX3" fmla="*/ 6203417 w 6396070"/>
                  <a:gd name="connsiteY3" fmla="*/ 3641542 h 3656762"/>
                  <a:gd name="connsiteX4" fmla="*/ 2876428 w 6396070"/>
                  <a:gd name="connsiteY4" fmla="*/ 2421788 h 3656762"/>
                  <a:gd name="connsiteX5" fmla="*/ 73578 w 6396070"/>
                  <a:gd name="connsiteY5" fmla="*/ 3650522 h 3656762"/>
                  <a:gd name="connsiteX6" fmla="*/ 1487892 w 6396070"/>
                  <a:gd name="connsiteY6" fmla="*/ 2025465 h 3656762"/>
                  <a:gd name="connsiteX0" fmla="*/ 871807 w 5779985"/>
                  <a:gd name="connsiteY0" fmla="*/ 2025465 h 3642888"/>
                  <a:gd name="connsiteX1" fmla="*/ 1282044 w 5779985"/>
                  <a:gd name="connsiteY1" fmla="*/ 1872 h 3642888"/>
                  <a:gd name="connsiteX2" fmla="*/ 3186736 w 5779985"/>
                  <a:gd name="connsiteY2" fmla="*/ 2003831 h 3642888"/>
                  <a:gd name="connsiteX3" fmla="*/ 5587332 w 5779985"/>
                  <a:gd name="connsiteY3" fmla="*/ 3641542 h 3642888"/>
                  <a:gd name="connsiteX4" fmla="*/ 2260343 w 5779985"/>
                  <a:gd name="connsiteY4" fmla="*/ 2421788 h 3642888"/>
                  <a:gd name="connsiteX5" fmla="*/ 102793 w 5779985"/>
                  <a:gd name="connsiteY5" fmla="*/ 3599371 h 3642888"/>
                  <a:gd name="connsiteX6" fmla="*/ 871807 w 5779985"/>
                  <a:gd name="connsiteY6" fmla="*/ 2025465 h 3642888"/>
                  <a:gd name="connsiteX0" fmla="*/ 961423 w 5869601"/>
                  <a:gd name="connsiteY0" fmla="*/ 2025465 h 3642888"/>
                  <a:gd name="connsiteX1" fmla="*/ 1371660 w 5869601"/>
                  <a:gd name="connsiteY1" fmla="*/ 1872 h 3642888"/>
                  <a:gd name="connsiteX2" fmla="*/ 3276352 w 5869601"/>
                  <a:gd name="connsiteY2" fmla="*/ 2003831 h 3642888"/>
                  <a:gd name="connsiteX3" fmla="*/ 5676948 w 5869601"/>
                  <a:gd name="connsiteY3" fmla="*/ 3641542 h 3642888"/>
                  <a:gd name="connsiteX4" fmla="*/ 2349959 w 5869601"/>
                  <a:gd name="connsiteY4" fmla="*/ 2421788 h 3642888"/>
                  <a:gd name="connsiteX5" fmla="*/ 192409 w 5869601"/>
                  <a:gd name="connsiteY5" fmla="*/ 3599371 h 3642888"/>
                  <a:gd name="connsiteX6" fmla="*/ 961423 w 5869601"/>
                  <a:gd name="connsiteY6" fmla="*/ 2025465 h 3642888"/>
                  <a:gd name="connsiteX0" fmla="*/ 2878381 w 7786559"/>
                  <a:gd name="connsiteY0" fmla="*/ 2025465 h 3711536"/>
                  <a:gd name="connsiteX1" fmla="*/ 3288618 w 7786559"/>
                  <a:gd name="connsiteY1" fmla="*/ 1872 h 3711536"/>
                  <a:gd name="connsiteX2" fmla="*/ 5193310 w 7786559"/>
                  <a:gd name="connsiteY2" fmla="*/ 2003831 h 3711536"/>
                  <a:gd name="connsiteX3" fmla="*/ 7593906 w 7786559"/>
                  <a:gd name="connsiteY3" fmla="*/ 3641542 h 3711536"/>
                  <a:gd name="connsiteX4" fmla="*/ 4266917 w 7786559"/>
                  <a:gd name="connsiteY4" fmla="*/ 2421788 h 3711536"/>
                  <a:gd name="connsiteX5" fmla="*/ 97136 w 7786559"/>
                  <a:gd name="connsiteY5" fmla="*/ 3704782 h 3711536"/>
                  <a:gd name="connsiteX6" fmla="*/ 2878381 w 7786559"/>
                  <a:gd name="connsiteY6" fmla="*/ 2025465 h 3711536"/>
                  <a:gd name="connsiteX0" fmla="*/ 2878381 w 9164401"/>
                  <a:gd name="connsiteY0" fmla="*/ 2025465 h 3711540"/>
                  <a:gd name="connsiteX1" fmla="*/ 3288618 w 9164401"/>
                  <a:gd name="connsiteY1" fmla="*/ 1872 h 3711540"/>
                  <a:gd name="connsiteX2" fmla="*/ 5193310 w 9164401"/>
                  <a:gd name="connsiteY2" fmla="*/ 2003831 h 3711540"/>
                  <a:gd name="connsiteX3" fmla="*/ 9023211 w 9164401"/>
                  <a:gd name="connsiteY3" fmla="*/ 3474171 h 3711540"/>
                  <a:gd name="connsiteX4" fmla="*/ 4266917 w 9164401"/>
                  <a:gd name="connsiteY4" fmla="*/ 2421788 h 3711540"/>
                  <a:gd name="connsiteX5" fmla="*/ 97136 w 9164401"/>
                  <a:gd name="connsiteY5" fmla="*/ 3704782 h 3711540"/>
                  <a:gd name="connsiteX6" fmla="*/ 2878381 w 9164401"/>
                  <a:gd name="connsiteY6" fmla="*/ 2025465 h 371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401" h="3711540">
                    <a:moveTo>
                      <a:pt x="2878381" y="2025465"/>
                    </a:moveTo>
                    <a:cubicBezTo>
                      <a:pt x="2960319" y="1885245"/>
                      <a:pt x="1452488" y="-68844"/>
                      <a:pt x="3288618" y="1872"/>
                    </a:cubicBezTo>
                    <a:cubicBezTo>
                      <a:pt x="5124748" y="72588"/>
                      <a:pt x="4237545" y="1425115"/>
                      <a:pt x="5193310" y="2003831"/>
                    </a:cubicBezTo>
                    <a:cubicBezTo>
                      <a:pt x="6149075" y="2582547"/>
                      <a:pt x="9937434" y="3425401"/>
                      <a:pt x="9023211" y="3474171"/>
                    </a:cubicBezTo>
                    <a:cubicBezTo>
                      <a:pt x="8108988" y="3522941"/>
                      <a:pt x="4634634" y="2397295"/>
                      <a:pt x="4266917" y="2421788"/>
                    </a:cubicBezTo>
                    <a:cubicBezTo>
                      <a:pt x="3899200" y="2446281"/>
                      <a:pt x="822377" y="3819056"/>
                      <a:pt x="97136" y="3704782"/>
                    </a:cubicBezTo>
                    <a:cubicBezTo>
                      <a:pt x="-628105" y="3590508"/>
                      <a:pt x="2947736" y="2418693"/>
                      <a:pt x="2878381" y="202546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
              <p:cNvSpPr/>
              <p:nvPr/>
            </p:nvSpPr>
            <p:spPr>
              <a:xfrm rot="5638655">
                <a:off x="984262" y="3150795"/>
                <a:ext cx="188358" cy="341666"/>
              </a:xfrm>
              <a:custGeom>
                <a:avLst/>
                <a:gdLst>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492570"/>
                  <a:gd name="connsiteY0" fmla="*/ 533400 h 1066800"/>
                  <a:gd name="connsiteX1" fmla="*/ 685800 w 1492570"/>
                  <a:gd name="connsiteY1" fmla="*/ 0 h 1066800"/>
                  <a:gd name="connsiteX2" fmla="*/ 1371600 w 1492570"/>
                  <a:gd name="connsiteY2" fmla="*/ 533400 h 1066800"/>
                  <a:gd name="connsiteX3" fmla="*/ 685800 w 1492570"/>
                  <a:gd name="connsiteY3" fmla="*/ 1066800 h 1066800"/>
                  <a:gd name="connsiteX4" fmla="*/ 0 w 1492570"/>
                  <a:gd name="connsiteY4" fmla="*/ 533400 h 1066800"/>
                  <a:gd name="connsiteX0" fmla="*/ 0 w 1486433"/>
                  <a:gd name="connsiteY0" fmla="*/ 533961 h 1068185"/>
                  <a:gd name="connsiteX1" fmla="*/ 685800 w 1486433"/>
                  <a:gd name="connsiteY1" fmla="*/ 561 h 1068185"/>
                  <a:gd name="connsiteX2" fmla="*/ 1380226 w 1486433"/>
                  <a:gd name="connsiteY2" fmla="*/ 430444 h 1068185"/>
                  <a:gd name="connsiteX3" fmla="*/ 685800 w 1486433"/>
                  <a:gd name="connsiteY3" fmla="*/ 1067361 h 1068185"/>
                  <a:gd name="connsiteX4" fmla="*/ 0 w 1486433"/>
                  <a:gd name="connsiteY4" fmla="*/ 533961 h 1068185"/>
                  <a:gd name="connsiteX0" fmla="*/ 136262 w 1622695"/>
                  <a:gd name="connsiteY0" fmla="*/ 533961 h 1067877"/>
                  <a:gd name="connsiteX1" fmla="*/ 822062 w 1622695"/>
                  <a:gd name="connsiteY1" fmla="*/ 561 h 1067877"/>
                  <a:gd name="connsiteX2" fmla="*/ 1516488 w 1622695"/>
                  <a:gd name="connsiteY2" fmla="*/ 430444 h 1067877"/>
                  <a:gd name="connsiteX3" fmla="*/ 822062 w 1622695"/>
                  <a:gd name="connsiteY3" fmla="*/ 1067361 h 1067877"/>
                  <a:gd name="connsiteX4" fmla="*/ 136262 w 1622695"/>
                  <a:gd name="connsiteY4" fmla="*/ 533961 h 1067877"/>
                  <a:gd name="connsiteX0" fmla="*/ 119863 w 1606296"/>
                  <a:gd name="connsiteY0" fmla="*/ 533961 h 1068185"/>
                  <a:gd name="connsiteX1" fmla="*/ 805663 w 1606296"/>
                  <a:gd name="connsiteY1" fmla="*/ 561 h 1068185"/>
                  <a:gd name="connsiteX2" fmla="*/ 1500089 w 1606296"/>
                  <a:gd name="connsiteY2" fmla="*/ 430444 h 1068185"/>
                  <a:gd name="connsiteX3" fmla="*/ 805663 w 1606296"/>
                  <a:gd name="connsiteY3" fmla="*/ 1067361 h 1068185"/>
                  <a:gd name="connsiteX4" fmla="*/ 119863 w 1606296"/>
                  <a:gd name="connsiteY4" fmla="*/ 533961 h 1068185"/>
                  <a:gd name="connsiteX0" fmla="*/ 91252 w 1577685"/>
                  <a:gd name="connsiteY0" fmla="*/ 533961 h 1067839"/>
                  <a:gd name="connsiteX1" fmla="*/ 777052 w 1577685"/>
                  <a:gd name="connsiteY1" fmla="*/ 561 h 1067839"/>
                  <a:gd name="connsiteX2" fmla="*/ 1471478 w 1577685"/>
                  <a:gd name="connsiteY2" fmla="*/ 430444 h 1067839"/>
                  <a:gd name="connsiteX3" fmla="*/ 777052 w 1577685"/>
                  <a:gd name="connsiteY3" fmla="*/ 1067361 h 1067839"/>
                  <a:gd name="connsiteX4" fmla="*/ 91252 w 1577685"/>
                  <a:gd name="connsiteY4" fmla="*/ 533961 h 1067839"/>
                  <a:gd name="connsiteX0" fmla="*/ 97023 w 1504750"/>
                  <a:gd name="connsiteY0" fmla="*/ 395458 h 1066948"/>
                  <a:gd name="connsiteX1" fmla="*/ 705185 w 1504750"/>
                  <a:gd name="connsiteY1" fmla="*/ 81 h 1066948"/>
                  <a:gd name="connsiteX2" fmla="*/ 1399611 w 1504750"/>
                  <a:gd name="connsiteY2" fmla="*/ 429964 h 1066948"/>
                  <a:gd name="connsiteX3" fmla="*/ 705185 w 1504750"/>
                  <a:gd name="connsiteY3" fmla="*/ 1066881 h 1066948"/>
                  <a:gd name="connsiteX4" fmla="*/ 97023 w 1504750"/>
                  <a:gd name="connsiteY4" fmla="*/ 395458 h 1066948"/>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6035 w 1427265"/>
                  <a:gd name="connsiteY0" fmla="*/ 395377 h 1066800"/>
                  <a:gd name="connsiteX1" fmla="*/ 704197 w 1427265"/>
                  <a:gd name="connsiteY1" fmla="*/ 0 h 1066800"/>
                  <a:gd name="connsiteX2" fmla="*/ 1329611 w 1427265"/>
                  <a:gd name="connsiteY2" fmla="*/ 395377 h 1066800"/>
                  <a:gd name="connsiteX3" fmla="*/ 704197 w 1427265"/>
                  <a:gd name="connsiteY3" fmla="*/ 1066800 h 1066800"/>
                  <a:gd name="connsiteX4" fmla="*/ 96035 w 1427265"/>
                  <a:gd name="connsiteY4" fmla="*/ 395377 h 1066800"/>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234672"/>
                  <a:gd name="connsiteY0" fmla="*/ 395377 h 409787"/>
                  <a:gd name="connsiteX1" fmla="*/ 608178 w 1234672"/>
                  <a:gd name="connsiteY1" fmla="*/ 0 h 409787"/>
                  <a:gd name="connsiteX2" fmla="*/ 1233592 w 1234672"/>
                  <a:gd name="connsiteY2" fmla="*/ 395377 h 409787"/>
                  <a:gd name="connsiteX3" fmla="*/ 625431 w 1234672"/>
                  <a:gd name="connsiteY3" fmla="*/ 255917 h 409787"/>
                  <a:gd name="connsiteX4" fmla="*/ 16 w 1234672"/>
                  <a:gd name="connsiteY4" fmla="*/ 395377 h 409787"/>
                  <a:gd name="connsiteX0" fmla="*/ 6278 w 1240934"/>
                  <a:gd name="connsiteY0" fmla="*/ 395377 h 414831"/>
                  <a:gd name="connsiteX1" fmla="*/ 614440 w 1240934"/>
                  <a:gd name="connsiteY1" fmla="*/ 0 h 414831"/>
                  <a:gd name="connsiteX2" fmla="*/ 1239854 w 1240934"/>
                  <a:gd name="connsiteY2" fmla="*/ 395377 h 414831"/>
                  <a:gd name="connsiteX3" fmla="*/ 631693 w 1240934"/>
                  <a:gd name="connsiteY3" fmla="*/ 255917 h 414831"/>
                  <a:gd name="connsiteX4" fmla="*/ 317406 w 1240934"/>
                  <a:gd name="connsiteY4" fmla="*/ 344066 h 414831"/>
                  <a:gd name="connsiteX5" fmla="*/ 6278 w 1240934"/>
                  <a:gd name="connsiteY5" fmla="*/ 395377 h 414831"/>
                  <a:gd name="connsiteX0" fmla="*/ 43 w 1234699"/>
                  <a:gd name="connsiteY0" fmla="*/ 395377 h 739943"/>
                  <a:gd name="connsiteX1" fmla="*/ 608205 w 1234699"/>
                  <a:gd name="connsiteY1" fmla="*/ 0 h 739943"/>
                  <a:gd name="connsiteX2" fmla="*/ 1233619 w 1234699"/>
                  <a:gd name="connsiteY2" fmla="*/ 395377 h 739943"/>
                  <a:gd name="connsiteX3" fmla="*/ 625458 w 1234699"/>
                  <a:gd name="connsiteY3" fmla="*/ 255917 h 739943"/>
                  <a:gd name="connsiteX4" fmla="*/ 576449 w 1234699"/>
                  <a:gd name="connsiteY4" fmla="*/ 738389 h 739943"/>
                  <a:gd name="connsiteX5" fmla="*/ 43 w 1234699"/>
                  <a:gd name="connsiteY5" fmla="*/ 395377 h 739943"/>
                  <a:gd name="connsiteX0" fmla="*/ 43 w 1234699"/>
                  <a:gd name="connsiteY0" fmla="*/ 395377 h 1234144"/>
                  <a:gd name="connsiteX1" fmla="*/ 608205 w 1234699"/>
                  <a:gd name="connsiteY1" fmla="*/ 0 h 1234144"/>
                  <a:gd name="connsiteX2" fmla="*/ 1233619 w 1234699"/>
                  <a:gd name="connsiteY2" fmla="*/ 395377 h 1234144"/>
                  <a:gd name="connsiteX3" fmla="*/ 957055 w 1234699"/>
                  <a:gd name="connsiteY3" fmla="*/ 1230127 h 1234144"/>
                  <a:gd name="connsiteX4" fmla="*/ 576449 w 1234699"/>
                  <a:gd name="connsiteY4" fmla="*/ 738389 h 1234144"/>
                  <a:gd name="connsiteX5" fmla="*/ 43 w 1234699"/>
                  <a:gd name="connsiteY5" fmla="*/ 395377 h 1234144"/>
                  <a:gd name="connsiteX0" fmla="*/ 1 w 1234657"/>
                  <a:gd name="connsiteY0" fmla="*/ 395377 h 1230127"/>
                  <a:gd name="connsiteX1" fmla="*/ 608163 w 1234657"/>
                  <a:gd name="connsiteY1" fmla="*/ 0 h 1230127"/>
                  <a:gd name="connsiteX2" fmla="*/ 1233577 w 1234657"/>
                  <a:gd name="connsiteY2" fmla="*/ 395377 h 1230127"/>
                  <a:gd name="connsiteX3" fmla="*/ 957013 w 1234657"/>
                  <a:gd name="connsiteY3" fmla="*/ 1230127 h 1230127"/>
                  <a:gd name="connsiteX4" fmla="*/ 609570 w 1234657"/>
                  <a:gd name="connsiteY4" fmla="*/ 390456 h 1230127"/>
                  <a:gd name="connsiteX5" fmla="*/ 1 w 1234657"/>
                  <a:gd name="connsiteY5" fmla="*/ 395377 h 1230127"/>
                  <a:gd name="connsiteX0" fmla="*/ 1 w 1251890"/>
                  <a:gd name="connsiteY0" fmla="*/ 395377 h 1237254"/>
                  <a:gd name="connsiteX1" fmla="*/ 608163 w 1251890"/>
                  <a:gd name="connsiteY1" fmla="*/ 0 h 1237254"/>
                  <a:gd name="connsiteX2" fmla="*/ 1233577 w 1251890"/>
                  <a:gd name="connsiteY2" fmla="*/ 395377 h 1237254"/>
                  <a:gd name="connsiteX3" fmla="*/ 1073809 w 1251890"/>
                  <a:gd name="connsiteY3" fmla="*/ 773182 h 1237254"/>
                  <a:gd name="connsiteX4" fmla="*/ 957013 w 1251890"/>
                  <a:gd name="connsiteY4" fmla="*/ 1230127 h 1237254"/>
                  <a:gd name="connsiteX5" fmla="*/ 609570 w 1251890"/>
                  <a:gd name="connsiteY5" fmla="*/ 390456 h 1237254"/>
                  <a:gd name="connsiteX6" fmla="*/ 1 w 1251890"/>
                  <a:gd name="connsiteY6" fmla="*/ 395377 h 1237254"/>
                  <a:gd name="connsiteX0" fmla="*/ 1 w 1245528"/>
                  <a:gd name="connsiteY0" fmla="*/ 395377 h 1230233"/>
                  <a:gd name="connsiteX1" fmla="*/ 608163 w 1245528"/>
                  <a:gd name="connsiteY1" fmla="*/ 0 h 1230233"/>
                  <a:gd name="connsiteX2" fmla="*/ 1233577 w 1245528"/>
                  <a:gd name="connsiteY2" fmla="*/ 395377 h 1230233"/>
                  <a:gd name="connsiteX3" fmla="*/ 941168 w 1245528"/>
                  <a:gd name="connsiteY3" fmla="*/ 448445 h 1230233"/>
                  <a:gd name="connsiteX4" fmla="*/ 957013 w 1245528"/>
                  <a:gd name="connsiteY4" fmla="*/ 1230127 h 1230233"/>
                  <a:gd name="connsiteX5" fmla="*/ 609570 w 1245528"/>
                  <a:gd name="connsiteY5" fmla="*/ 390456 h 1230233"/>
                  <a:gd name="connsiteX6" fmla="*/ 1 w 1245528"/>
                  <a:gd name="connsiteY6" fmla="*/ 395377 h 1230233"/>
                  <a:gd name="connsiteX0" fmla="*/ 1 w 1245532"/>
                  <a:gd name="connsiteY0" fmla="*/ 395377 h 1033116"/>
                  <a:gd name="connsiteX1" fmla="*/ 608163 w 1245532"/>
                  <a:gd name="connsiteY1" fmla="*/ 0 h 1033116"/>
                  <a:gd name="connsiteX2" fmla="*/ 1233577 w 1245532"/>
                  <a:gd name="connsiteY2" fmla="*/ 395377 h 1033116"/>
                  <a:gd name="connsiteX3" fmla="*/ 941168 w 1245532"/>
                  <a:gd name="connsiteY3" fmla="*/ 448445 h 1033116"/>
                  <a:gd name="connsiteX4" fmla="*/ 658573 w 1245532"/>
                  <a:gd name="connsiteY4" fmla="*/ 1032965 h 1033116"/>
                  <a:gd name="connsiteX5" fmla="*/ 609570 w 1245532"/>
                  <a:gd name="connsiteY5" fmla="*/ 390456 h 1033116"/>
                  <a:gd name="connsiteX6" fmla="*/ 1 w 1245532"/>
                  <a:gd name="connsiteY6" fmla="*/ 395377 h 1033116"/>
                  <a:gd name="connsiteX0" fmla="*/ 3265 w 1248792"/>
                  <a:gd name="connsiteY0" fmla="*/ 395377 h 1033062"/>
                  <a:gd name="connsiteX1" fmla="*/ 611427 w 1248792"/>
                  <a:gd name="connsiteY1" fmla="*/ 0 h 1033062"/>
                  <a:gd name="connsiteX2" fmla="*/ 1236841 w 1248792"/>
                  <a:gd name="connsiteY2" fmla="*/ 395377 h 1033062"/>
                  <a:gd name="connsiteX3" fmla="*/ 944432 w 1248792"/>
                  <a:gd name="connsiteY3" fmla="*/ 448445 h 1033062"/>
                  <a:gd name="connsiteX4" fmla="*/ 661837 w 1248792"/>
                  <a:gd name="connsiteY4" fmla="*/ 1032965 h 1033062"/>
                  <a:gd name="connsiteX5" fmla="*/ 380718 w 1248792"/>
                  <a:gd name="connsiteY5" fmla="*/ 402053 h 1033062"/>
                  <a:gd name="connsiteX6" fmla="*/ 3265 w 1248792"/>
                  <a:gd name="connsiteY6" fmla="*/ 395377 h 1033062"/>
                  <a:gd name="connsiteX0" fmla="*/ 3265 w 1245698"/>
                  <a:gd name="connsiteY0" fmla="*/ 395377 h 1032988"/>
                  <a:gd name="connsiteX1" fmla="*/ 611427 w 1245698"/>
                  <a:gd name="connsiteY1" fmla="*/ 0 h 1032988"/>
                  <a:gd name="connsiteX2" fmla="*/ 1236841 w 1245698"/>
                  <a:gd name="connsiteY2" fmla="*/ 395377 h 1032988"/>
                  <a:gd name="connsiteX3" fmla="*/ 811791 w 1245698"/>
                  <a:gd name="connsiteY3" fmla="*/ 425250 h 1032988"/>
                  <a:gd name="connsiteX4" fmla="*/ 661837 w 1245698"/>
                  <a:gd name="connsiteY4" fmla="*/ 1032965 h 1032988"/>
                  <a:gd name="connsiteX5" fmla="*/ 380718 w 1245698"/>
                  <a:gd name="connsiteY5" fmla="*/ 402053 h 1032988"/>
                  <a:gd name="connsiteX6" fmla="*/ 3265 w 1245698"/>
                  <a:gd name="connsiteY6" fmla="*/ 395377 h 1032988"/>
                  <a:gd name="connsiteX0" fmla="*/ 3265 w 1245698"/>
                  <a:gd name="connsiteY0" fmla="*/ 395377 h 638778"/>
                  <a:gd name="connsiteX1" fmla="*/ 611427 w 1245698"/>
                  <a:gd name="connsiteY1" fmla="*/ 0 h 638778"/>
                  <a:gd name="connsiteX2" fmla="*/ 1236841 w 1245698"/>
                  <a:gd name="connsiteY2" fmla="*/ 395377 h 638778"/>
                  <a:gd name="connsiteX3" fmla="*/ 811791 w 1245698"/>
                  <a:gd name="connsiteY3" fmla="*/ 425250 h 638778"/>
                  <a:gd name="connsiteX4" fmla="*/ 661837 w 1245698"/>
                  <a:gd name="connsiteY4" fmla="*/ 638643 h 638778"/>
                  <a:gd name="connsiteX5" fmla="*/ 380718 w 1245698"/>
                  <a:gd name="connsiteY5" fmla="*/ 402053 h 638778"/>
                  <a:gd name="connsiteX6" fmla="*/ 3265 w 1245698"/>
                  <a:gd name="connsiteY6" fmla="*/ 395377 h 638778"/>
                  <a:gd name="connsiteX0" fmla="*/ 3265 w 1245698"/>
                  <a:gd name="connsiteY0" fmla="*/ 395377 h 532034"/>
                  <a:gd name="connsiteX1" fmla="*/ 611427 w 1245698"/>
                  <a:gd name="connsiteY1" fmla="*/ 0 h 532034"/>
                  <a:gd name="connsiteX2" fmla="*/ 1236841 w 1245698"/>
                  <a:gd name="connsiteY2" fmla="*/ 395377 h 532034"/>
                  <a:gd name="connsiteX3" fmla="*/ 811791 w 1245698"/>
                  <a:gd name="connsiteY3" fmla="*/ 425250 h 532034"/>
                  <a:gd name="connsiteX4" fmla="*/ 602892 w 1245698"/>
                  <a:gd name="connsiteY4" fmla="*/ 525255 h 532034"/>
                  <a:gd name="connsiteX5" fmla="*/ 380718 w 1245698"/>
                  <a:gd name="connsiteY5" fmla="*/ 402053 h 532034"/>
                  <a:gd name="connsiteX6" fmla="*/ 3265 w 1245698"/>
                  <a:gd name="connsiteY6" fmla="*/ 395377 h 532034"/>
                  <a:gd name="connsiteX0" fmla="*/ 1483 w 1238650"/>
                  <a:gd name="connsiteY0" fmla="*/ 116002 h 252659"/>
                  <a:gd name="connsiteX1" fmla="*/ 529062 w 1238650"/>
                  <a:gd name="connsiteY1" fmla="*/ 0 h 252659"/>
                  <a:gd name="connsiteX2" fmla="*/ 1235059 w 1238650"/>
                  <a:gd name="connsiteY2" fmla="*/ 116002 h 252659"/>
                  <a:gd name="connsiteX3" fmla="*/ 810009 w 1238650"/>
                  <a:gd name="connsiteY3" fmla="*/ 145875 h 252659"/>
                  <a:gd name="connsiteX4" fmla="*/ 601110 w 1238650"/>
                  <a:gd name="connsiteY4" fmla="*/ 245880 h 252659"/>
                  <a:gd name="connsiteX5" fmla="*/ 378936 w 1238650"/>
                  <a:gd name="connsiteY5" fmla="*/ 122678 h 252659"/>
                  <a:gd name="connsiteX6" fmla="*/ 1483 w 1238650"/>
                  <a:gd name="connsiteY6" fmla="*/ 116002 h 252659"/>
                  <a:gd name="connsiteX0" fmla="*/ 698 w 1660931"/>
                  <a:gd name="connsiteY0" fmla="*/ 1342 h 515400"/>
                  <a:gd name="connsiteX1" fmla="*/ 951343 w 1660931"/>
                  <a:gd name="connsiteY1" fmla="*/ 262741 h 515400"/>
                  <a:gd name="connsiteX2" fmla="*/ 1657340 w 1660931"/>
                  <a:gd name="connsiteY2" fmla="*/ 378743 h 515400"/>
                  <a:gd name="connsiteX3" fmla="*/ 1232290 w 1660931"/>
                  <a:gd name="connsiteY3" fmla="*/ 408616 h 515400"/>
                  <a:gd name="connsiteX4" fmla="*/ 1023391 w 1660931"/>
                  <a:gd name="connsiteY4" fmla="*/ 508621 h 515400"/>
                  <a:gd name="connsiteX5" fmla="*/ 801217 w 1660931"/>
                  <a:gd name="connsiteY5" fmla="*/ 385419 h 515400"/>
                  <a:gd name="connsiteX6" fmla="*/ 698 w 1660931"/>
                  <a:gd name="connsiteY6" fmla="*/ 1342 h 515400"/>
                  <a:gd name="connsiteX0" fmla="*/ 698 w 2384237"/>
                  <a:gd name="connsiteY0" fmla="*/ 89403 h 597571"/>
                  <a:gd name="connsiteX1" fmla="*/ 951343 w 2384237"/>
                  <a:gd name="connsiteY1" fmla="*/ 350802 h 597571"/>
                  <a:gd name="connsiteX2" fmla="*/ 2382598 w 2384237"/>
                  <a:gd name="connsiteY2" fmla="*/ 1180 h 597571"/>
                  <a:gd name="connsiteX3" fmla="*/ 1232290 w 2384237"/>
                  <a:gd name="connsiteY3" fmla="*/ 496677 h 597571"/>
                  <a:gd name="connsiteX4" fmla="*/ 1023391 w 2384237"/>
                  <a:gd name="connsiteY4" fmla="*/ 596682 h 597571"/>
                  <a:gd name="connsiteX5" fmla="*/ 801217 w 2384237"/>
                  <a:gd name="connsiteY5" fmla="*/ 473480 h 597571"/>
                  <a:gd name="connsiteX6" fmla="*/ 698 w 2384237"/>
                  <a:gd name="connsiteY6" fmla="*/ 89403 h 597571"/>
                  <a:gd name="connsiteX0" fmla="*/ 7057 w 2389155"/>
                  <a:gd name="connsiteY0" fmla="*/ 92284 h 600452"/>
                  <a:gd name="connsiteX1" fmla="*/ 1320332 w 2389155"/>
                  <a:gd name="connsiteY1" fmla="*/ 255657 h 600452"/>
                  <a:gd name="connsiteX2" fmla="*/ 2388957 w 2389155"/>
                  <a:gd name="connsiteY2" fmla="*/ 4061 h 600452"/>
                  <a:gd name="connsiteX3" fmla="*/ 1238649 w 2389155"/>
                  <a:gd name="connsiteY3" fmla="*/ 499558 h 600452"/>
                  <a:gd name="connsiteX4" fmla="*/ 1029750 w 2389155"/>
                  <a:gd name="connsiteY4" fmla="*/ 599563 h 600452"/>
                  <a:gd name="connsiteX5" fmla="*/ 807576 w 2389155"/>
                  <a:gd name="connsiteY5" fmla="*/ 476361 h 600452"/>
                  <a:gd name="connsiteX6" fmla="*/ 7057 w 2389155"/>
                  <a:gd name="connsiteY6" fmla="*/ 92284 h 600452"/>
                  <a:gd name="connsiteX0" fmla="*/ 892 w 2384211"/>
                  <a:gd name="connsiteY0" fmla="*/ 89496 h 597664"/>
                  <a:gd name="connsiteX1" fmla="*/ 971685 w 2384211"/>
                  <a:gd name="connsiteY1" fmla="*/ 345994 h 597664"/>
                  <a:gd name="connsiteX2" fmla="*/ 2382792 w 2384211"/>
                  <a:gd name="connsiteY2" fmla="*/ 1273 h 597664"/>
                  <a:gd name="connsiteX3" fmla="*/ 1232484 w 2384211"/>
                  <a:gd name="connsiteY3" fmla="*/ 496770 h 597664"/>
                  <a:gd name="connsiteX4" fmla="*/ 1023585 w 2384211"/>
                  <a:gd name="connsiteY4" fmla="*/ 596775 h 597664"/>
                  <a:gd name="connsiteX5" fmla="*/ 801411 w 2384211"/>
                  <a:gd name="connsiteY5" fmla="*/ 473573 h 597664"/>
                  <a:gd name="connsiteX6" fmla="*/ 892 w 2384211"/>
                  <a:gd name="connsiteY6" fmla="*/ 89496 h 597664"/>
                  <a:gd name="connsiteX0" fmla="*/ 892 w 2424191"/>
                  <a:gd name="connsiteY0" fmla="*/ 92304 h 669602"/>
                  <a:gd name="connsiteX1" fmla="*/ 971685 w 2424191"/>
                  <a:gd name="connsiteY1" fmla="*/ 348802 h 669602"/>
                  <a:gd name="connsiteX2" fmla="*/ 2382792 w 2424191"/>
                  <a:gd name="connsiteY2" fmla="*/ 4081 h 669602"/>
                  <a:gd name="connsiteX3" fmla="*/ 1957743 w 2424191"/>
                  <a:gd name="connsiteY3" fmla="*/ 631913 h 669602"/>
                  <a:gd name="connsiteX4" fmla="*/ 1023585 w 2424191"/>
                  <a:gd name="connsiteY4" fmla="*/ 599583 h 669602"/>
                  <a:gd name="connsiteX5" fmla="*/ 801411 w 2424191"/>
                  <a:gd name="connsiteY5" fmla="*/ 476381 h 669602"/>
                  <a:gd name="connsiteX6" fmla="*/ 892 w 2424191"/>
                  <a:gd name="connsiteY6" fmla="*/ 92304 h 669602"/>
                  <a:gd name="connsiteX0" fmla="*/ 228992 w 2652291"/>
                  <a:gd name="connsiteY0" fmla="*/ 92304 h 691231"/>
                  <a:gd name="connsiteX1" fmla="*/ 1199785 w 2652291"/>
                  <a:gd name="connsiteY1" fmla="*/ 348802 h 691231"/>
                  <a:gd name="connsiteX2" fmla="*/ 2610892 w 2652291"/>
                  <a:gd name="connsiteY2" fmla="*/ 4081 h 691231"/>
                  <a:gd name="connsiteX3" fmla="*/ 2185843 w 2652291"/>
                  <a:gd name="connsiteY3" fmla="*/ 631913 h 691231"/>
                  <a:gd name="connsiteX4" fmla="*/ 1251685 w 2652291"/>
                  <a:gd name="connsiteY4" fmla="*/ 599583 h 691231"/>
                  <a:gd name="connsiteX5" fmla="*/ 1029511 w 2652291"/>
                  <a:gd name="connsiteY5" fmla="*/ 476381 h 691231"/>
                  <a:gd name="connsiteX6" fmla="*/ 57841 w 2652291"/>
                  <a:gd name="connsiteY6" fmla="*/ 680941 h 691231"/>
                  <a:gd name="connsiteX7" fmla="*/ 228992 w 2652291"/>
                  <a:gd name="connsiteY7" fmla="*/ 92304 h 691231"/>
                  <a:gd name="connsiteX0" fmla="*/ 228992 w 2652291"/>
                  <a:gd name="connsiteY0" fmla="*/ 92304 h 714682"/>
                  <a:gd name="connsiteX1" fmla="*/ 1199785 w 2652291"/>
                  <a:gd name="connsiteY1" fmla="*/ 348802 h 714682"/>
                  <a:gd name="connsiteX2" fmla="*/ 2610892 w 2652291"/>
                  <a:gd name="connsiteY2" fmla="*/ 4081 h 714682"/>
                  <a:gd name="connsiteX3" fmla="*/ 2185843 w 2652291"/>
                  <a:gd name="connsiteY3" fmla="*/ 631913 h 714682"/>
                  <a:gd name="connsiteX4" fmla="*/ 1251685 w 2652291"/>
                  <a:gd name="connsiteY4" fmla="*/ 599583 h 714682"/>
                  <a:gd name="connsiteX5" fmla="*/ 767613 w 2652291"/>
                  <a:gd name="connsiteY5" fmla="*/ 687137 h 714682"/>
                  <a:gd name="connsiteX6" fmla="*/ 57841 w 2652291"/>
                  <a:gd name="connsiteY6" fmla="*/ 680941 h 714682"/>
                  <a:gd name="connsiteX7" fmla="*/ 228992 w 2652291"/>
                  <a:gd name="connsiteY7" fmla="*/ 92304 h 714682"/>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767613 w 2650572"/>
                  <a:gd name="connsiteY5" fmla="*/ 687137 h 739238"/>
                  <a:gd name="connsiteX6" fmla="*/ 57841 w 2650572"/>
                  <a:gd name="connsiteY6" fmla="*/ 680941 h 739238"/>
                  <a:gd name="connsiteX7" fmla="*/ 228992 w 2650572"/>
                  <a:gd name="connsiteY7" fmla="*/ 92304 h 739238"/>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597363 w 2650572"/>
                  <a:gd name="connsiteY5" fmla="*/ 718743 h 739238"/>
                  <a:gd name="connsiteX6" fmla="*/ 57841 w 2650572"/>
                  <a:gd name="connsiteY6" fmla="*/ 680941 h 739238"/>
                  <a:gd name="connsiteX7" fmla="*/ 228992 w 2650572"/>
                  <a:gd name="connsiteY7" fmla="*/ 92304 h 739238"/>
                  <a:gd name="connsiteX0" fmla="*/ 387175 w 2808755"/>
                  <a:gd name="connsiteY0" fmla="*/ 92304 h 739464"/>
                  <a:gd name="connsiteX1" fmla="*/ 1357968 w 2808755"/>
                  <a:gd name="connsiteY1" fmla="*/ 348802 h 739464"/>
                  <a:gd name="connsiteX2" fmla="*/ 2769075 w 2808755"/>
                  <a:gd name="connsiteY2" fmla="*/ 4081 h 739464"/>
                  <a:gd name="connsiteX3" fmla="*/ 2344026 w 2808755"/>
                  <a:gd name="connsiteY3" fmla="*/ 631913 h 739464"/>
                  <a:gd name="connsiteX4" fmla="*/ 1550892 w 2808755"/>
                  <a:gd name="connsiteY4" fmla="*/ 736820 h 739464"/>
                  <a:gd name="connsiteX5" fmla="*/ 755546 w 2808755"/>
                  <a:gd name="connsiteY5" fmla="*/ 718743 h 739464"/>
                  <a:gd name="connsiteX6" fmla="*/ 36016 w 2808755"/>
                  <a:gd name="connsiteY6" fmla="*/ 527025 h 739464"/>
                  <a:gd name="connsiteX7" fmla="*/ 387175 w 2808755"/>
                  <a:gd name="connsiteY7" fmla="*/ 92304 h 739464"/>
                  <a:gd name="connsiteX0" fmla="*/ 410515 w 2832095"/>
                  <a:gd name="connsiteY0" fmla="*/ 92304 h 745050"/>
                  <a:gd name="connsiteX1" fmla="*/ 1381308 w 2832095"/>
                  <a:gd name="connsiteY1" fmla="*/ 348802 h 745050"/>
                  <a:gd name="connsiteX2" fmla="*/ 2792415 w 2832095"/>
                  <a:gd name="connsiteY2" fmla="*/ 4081 h 745050"/>
                  <a:gd name="connsiteX3" fmla="*/ 2367366 w 2832095"/>
                  <a:gd name="connsiteY3" fmla="*/ 631913 h 745050"/>
                  <a:gd name="connsiteX4" fmla="*/ 1574232 w 2832095"/>
                  <a:gd name="connsiteY4" fmla="*/ 736820 h 745050"/>
                  <a:gd name="connsiteX5" fmla="*/ 59356 w 2832095"/>
                  <a:gd name="connsiteY5" fmla="*/ 527025 h 745050"/>
                  <a:gd name="connsiteX6" fmla="*/ 410515 w 2832095"/>
                  <a:gd name="connsiteY6" fmla="*/ 92304 h 745050"/>
                  <a:gd name="connsiteX0" fmla="*/ 379359 w 2800939"/>
                  <a:gd name="connsiteY0" fmla="*/ 92304 h 745050"/>
                  <a:gd name="connsiteX1" fmla="*/ 1350152 w 2800939"/>
                  <a:gd name="connsiteY1" fmla="*/ 348802 h 745050"/>
                  <a:gd name="connsiteX2" fmla="*/ 2761259 w 2800939"/>
                  <a:gd name="connsiteY2" fmla="*/ 4081 h 745050"/>
                  <a:gd name="connsiteX3" fmla="*/ 2336210 w 2800939"/>
                  <a:gd name="connsiteY3" fmla="*/ 631913 h 745050"/>
                  <a:gd name="connsiteX4" fmla="*/ 1543076 w 2800939"/>
                  <a:gd name="connsiteY4" fmla="*/ 736820 h 745050"/>
                  <a:gd name="connsiteX5" fmla="*/ 63065 w 2800939"/>
                  <a:gd name="connsiteY5" fmla="*/ 238681 h 745050"/>
                  <a:gd name="connsiteX6" fmla="*/ 379359 w 2800939"/>
                  <a:gd name="connsiteY6" fmla="*/ 92304 h 745050"/>
                  <a:gd name="connsiteX0" fmla="*/ 379359 w 2791362"/>
                  <a:gd name="connsiteY0" fmla="*/ 92304 h 743302"/>
                  <a:gd name="connsiteX1" fmla="*/ 1350152 w 2791362"/>
                  <a:gd name="connsiteY1" fmla="*/ 348802 h 743302"/>
                  <a:gd name="connsiteX2" fmla="*/ 2761259 w 2791362"/>
                  <a:gd name="connsiteY2" fmla="*/ 4081 h 743302"/>
                  <a:gd name="connsiteX3" fmla="*/ 2336210 w 2791362"/>
                  <a:gd name="connsiteY3" fmla="*/ 631913 h 743302"/>
                  <a:gd name="connsiteX4" fmla="*/ 2589578 w 2791362"/>
                  <a:gd name="connsiteY4" fmla="*/ 279125 h 743302"/>
                  <a:gd name="connsiteX5" fmla="*/ 1543076 w 2791362"/>
                  <a:gd name="connsiteY5" fmla="*/ 736820 h 743302"/>
                  <a:gd name="connsiteX6" fmla="*/ 63065 w 2791362"/>
                  <a:gd name="connsiteY6" fmla="*/ 238681 h 743302"/>
                  <a:gd name="connsiteX7" fmla="*/ 379359 w 2791362"/>
                  <a:gd name="connsiteY7" fmla="*/ 92304 h 743302"/>
                  <a:gd name="connsiteX0" fmla="*/ 379359 w 3363253"/>
                  <a:gd name="connsiteY0" fmla="*/ 327294 h 978292"/>
                  <a:gd name="connsiteX1" fmla="*/ 1350152 w 3363253"/>
                  <a:gd name="connsiteY1" fmla="*/ 583792 h 978292"/>
                  <a:gd name="connsiteX2" fmla="*/ 2761259 w 3363253"/>
                  <a:gd name="connsiteY2" fmla="*/ 239071 h 978292"/>
                  <a:gd name="connsiteX3" fmla="*/ 3361322 w 3363253"/>
                  <a:gd name="connsiteY3" fmla="*/ 7290 h 978292"/>
                  <a:gd name="connsiteX4" fmla="*/ 2589578 w 3363253"/>
                  <a:gd name="connsiteY4" fmla="*/ 514115 h 978292"/>
                  <a:gd name="connsiteX5" fmla="*/ 1543076 w 3363253"/>
                  <a:gd name="connsiteY5" fmla="*/ 971810 h 978292"/>
                  <a:gd name="connsiteX6" fmla="*/ 63065 w 3363253"/>
                  <a:gd name="connsiteY6" fmla="*/ 473671 h 978292"/>
                  <a:gd name="connsiteX7" fmla="*/ 379359 w 3363253"/>
                  <a:gd name="connsiteY7" fmla="*/ 327294 h 978292"/>
                  <a:gd name="connsiteX0" fmla="*/ 379359 w 2853885"/>
                  <a:gd name="connsiteY0" fmla="*/ 88806 h 739804"/>
                  <a:gd name="connsiteX1" fmla="*/ 1350152 w 2853885"/>
                  <a:gd name="connsiteY1" fmla="*/ 345304 h 739804"/>
                  <a:gd name="connsiteX2" fmla="*/ 2761259 w 2853885"/>
                  <a:gd name="connsiteY2" fmla="*/ 583 h 739804"/>
                  <a:gd name="connsiteX3" fmla="*/ 2589578 w 2853885"/>
                  <a:gd name="connsiteY3" fmla="*/ 275627 h 739804"/>
                  <a:gd name="connsiteX4" fmla="*/ 1543076 w 2853885"/>
                  <a:gd name="connsiteY4" fmla="*/ 733322 h 739804"/>
                  <a:gd name="connsiteX5" fmla="*/ 63065 w 2853885"/>
                  <a:gd name="connsiteY5" fmla="*/ 235183 h 739804"/>
                  <a:gd name="connsiteX6" fmla="*/ 379359 w 2853885"/>
                  <a:gd name="connsiteY6" fmla="*/ 88806 h 739804"/>
                  <a:gd name="connsiteX0" fmla="*/ 379359 w 2638303"/>
                  <a:gd name="connsiteY0" fmla="*/ 136221 h 787219"/>
                  <a:gd name="connsiteX1" fmla="*/ 1350152 w 2638303"/>
                  <a:gd name="connsiteY1" fmla="*/ 392719 h 787219"/>
                  <a:gd name="connsiteX2" fmla="*/ 2101983 w 2638303"/>
                  <a:gd name="connsiteY2" fmla="*/ 457 h 787219"/>
                  <a:gd name="connsiteX3" fmla="*/ 2589578 w 2638303"/>
                  <a:gd name="connsiteY3" fmla="*/ 323042 h 787219"/>
                  <a:gd name="connsiteX4" fmla="*/ 1543076 w 2638303"/>
                  <a:gd name="connsiteY4" fmla="*/ 780737 h 787219"/>
                  <a:gd name="connsiteX5" fmla="*/ 63065 w 2638303"/>
                  <a:gd name="connsiteY5" fmla="*/ 282598 h 787219"/>
                  <a:gd name="connsiteX6" fmla="*/ 379359 w 2638303"/>
                  <a:gd name="connsiteY6" fmla="*/ 136221 h 787219"/>
                  <a:gd name="connsiteX0" fmla="*/ 390931 w 2644581"/>
                  <a:gd name="connsiteY0" fmla="*/ 135891 h 786889"/>
                  <a:gd name="connsiteX1" fmla="*/ 1864745 w 2644581"/>
                  <a:gd name="connsiteY1" fmla="*/ 282184 h 786889"/>
                  <a:gd name="connsiteX2" fmla="*/ 2113555 w 2644581"/>
                  <a:gd name="connsiteY2" fmla="*/ 127 h 786889"/>
                  <a:gd name="connsiteX3" fmla="*/ 2601150 w 2644581"/>
                  <a:gd name="connsiteY3" fmla="*/ 322712 h 786889"/>
                  <a:gd name="connsiteX4" fmla="*/ 1554648 w 2644581"/>
                  <a:gd name="connsiteY4" fmla="*/ 780407 h 786889"/>
                  <a:gd name="connsiteX5" fmla="*/ 74637 w 2644581"/>
                  <a:gd name="connsiteY5" fmla="*/ 282268 h 786889"/>
                  <a:gd name="connsiteX6" fmla="*/ 390931 w 2644581"/>
                  <a:gd name="connsiteY6" fmla="*/ 135891 h 786889"/>
                  <a:gd name="connsiteX0" fmla="*/ 390931 w 2581353"/>
                  <a:gd name="connsiteY0" fmla="*/ 143518 h 803668"/>
                  <a:gd name="connsiteX1" fmla="*/ 1864745 w 2581353"/>
                  <a:gd name="connsiteY1" fmla="*/ 289811 h 803668"/>
                  <a:gd name="connsiteX2" fmla="*/ 2113555 w 2581353"/>
                  <a:gd name="connsiteY2" fmla="*/ 7754 h 803668"/>
                  <a:gd name="connsiteX3" fmla="*/ 2534243 w 2581353"/>
                  <a:gd name="connsiteY3" fmla="*/ 657112 h 803668"/>
                  <a:gd name="connsiteX4" fmla="*/ 1554648 w 2581353"/>
                  <a:gd name="connsiteY4" fmla="*/ 788034 h 803668"/>
                  <a:gd name="connsiteX5" fmla="*/ 74637 w 2581353"/>
                  <a:gd name="connsiteY5" fmla="*/ 289895 h 803668"/>
                  <a:gd name="connsiteX6" fmla="*/ 390931 w 2581353"/>
                  <a:gd name="connsiteY6" fmla="*/ 143518 h 803668"/>
                  <a:gd name="connsiteX0" fmla="*/ 377783 w 2575552"/>
                  <a:gd name="connsiteY0" fmla="*/ 140759 h 800909"/>
                  <a:gd name="connsiteX1" fmla="*/ 1268685 w 2575552"/>
                  <a:gd name="connsiteY1" fmla="*/ 343536 h 800909"/>
                  <a:gd name="connsiteX2" fmla="*/ 2100407 w 2575552"/>
                  <a:gd name="connsiteY2" fmla="*/ 4995 h 800909"/>
                  <a:gd name="connsiteX3" fmla="*/ 2521095 w 2575552"/>
                  <a:gd name="connsiteY3" fmla="*/ 654353 h 800909"/>
                  <a:gd name="connsiteX4" fmla="*/ 1541500 w 2575552"/>
                  <a:gd name="connsiteY4" fmla="*/ 785275 h 800909"/>
                  <a:gd name="connsiteX5" fmla="*/ 61489 w 2575552"/>
                  <a:gd name="connsiteY5" fmla="*/ 287136 h 800909"/>
                  <a:gd name="connsiteX6" fmla="*/ 377783 w 2575552"/>
                  <a:gd name="connsiteY6" fmla="*/ 140759 h 800909"/>
                  <a:gd name="connsiteX0" fmla="*/ 377783 w 2575552"/>
                  <a:gd name="connsiteY0" fmla="*/ 140759 h 661956"/>
                  <a:gd name="connsiteX1" fmla="*/ 1268685 w 2575552"/>
                  <a:gd name="connsiteY1" fmla="*/ 343536 h 661956"/>
                  <a:gd name="connsiteX2" fmla="*/ 2100407 w 2575552"/>
                  <a:gd name="connsiteY2" fmla="*/ 4995 h 661956"/>
                  <a:gd name="connsiteX3" fmla="*/ 2521095 w 2575552"/>
                  <a:gd name="connsiteY3" fmla="*/ 654353 h 661956"/>
                  <a:gd name="connsiteX4" fmla="*/ 724542 w 2575552"/>
                  <a:gd name="connsiteY4" fmla="*/ 592900 h 661956"/>
                  <a:gd name="connsiteX5" fmla="*/ 61489 w 2575552"/>
                  <a:gd name="connsiteY5" fmla="*/ 287136 h 661956"/>
                  <a:gd name="connsiteX6" fmla="*/ 377783 w 2575552"/>
                  <a:gd name="connsiteY6" fmla="*/ 140759 h 661956"/>
                  <a:gd name="connsiteX0" fmla="*/ 377783 w 2503813"/>
                  <a:gd name="connsiteY0" fmla="*/ 136405 h 597137"/>
                  <a:gd name="connsiteX1" fmla="*/ 1268685 w 2503813"/>
                  <a:gd name="connsiteY1" fmla="*/ 339182 h 597137"/>
                  <a:gd name="connsiteX2" fmla="*/ 2100407 w 2503813"/>
                  <a:gd name="connsiteY2" fmla="*/ 641 h 597137"/>
                  <a:gd name="connsiteX3" fmla="*/ 2442448 w 2503813"/>
                  <a:gd name="connsiteY3" fmla="*/ 267674 h 597137"/>
                  <a:gd name="connsiteX4" fmla="*/ 724542 w 2503813"/>
                  <a:gd name="connsiteY4" fmla="*/ 588546 h 597137"/>
                  <a:gd name="connsiteX5" fmla="*/ 61489 w 2503813"/>
                  <a:gd name="connsiteY5" fmla="*/ 282782 h 597137"/>
                  <a:gd name="connsiteX6" fmla="*/ 377783 w 2503813"/>
                  <a:gd name="connsiteY6" fmla="*/ 136405 h 597137"/>
                  <a:gd name="connsiteX0" fmla="*/ 377783 w 2442448"/>
                  <a:gd name="connsiteY0" fmla="*/ 136693 h 597425"/>
                  <a:gd name="connsiteX1" fmla="*/ 1268685 w 2442448"/>
                  <a:gd name="connsiteY1" fmla="*/ 339470 h 597425"/>
                  <a:gd name="connsiteX2" fmla="*/ 2100407 w 2442448"/>
                  <a:gd name="connsiteY2" fmla="*/ 929 h 597425"/>
                  <a:gd name="connsiteX3" fmla="*/ 2442448 w 2442448"/>
                  <a:gd name="connsiteY3" fmla="*/ 267962 h 597425"/>
                  <a:gd name="connsiteX4" fmla="*/ 724542 w 2442448"/>
                  <a:gd name="connsiteY4" fmla="*/ 588834 h 597425"/>
                  <a:gd name="connsiteX5" fmla="*/ 61489 w 2442448"/>
                  <a:gd name="connsiteY5" fmla="*/ 283070 h 597425"/>
                  <a:gd name="connsiteX6" fmla="*/ 377783 w 2442448"/>
                  <a:gd name="connsiteY6" fmla="*/ 136693 h 597425"/>
                  <a:gd name="connsiteX0" fmla="*/ 32584 w 2097249"/>
                  <a:gd name="connsiteY0" fmla="*/ 136693 h 597425"/>
                  <a:gd name="connsiteX1" fmla="*/ 923486 w 2097249"/>
                  <a:gd name="connsiteY1" fmla="*/ 339470 h 597425"/>
                  <a:gd name="connsiteX2" fmla="*/ 1755208 w 2097249"/>
                  <a:gd name="connsiteY2" fmla="*/ 929 h 597425"/>
                  <a:gd name="connsiteX3" fmla="*/ 2097249 w 2097249"/>
                  <a:gd name="connsiteY3" fmla="*/ 267962 h 597425"/>
                  <a:gd name="connsiteX4" fmla="*/ 379343 w 2097249"/>
                  <a:gd name="connsiteY4" fmla="*/ 588834 h 597425"/>
                  <a:gd name="connsiteX5" fmla="*/ 32584 w 2097249"/>
                  <a:gd name="connsiteY5" fmla="*/ 136693 h 597425"/>
                  <a:gd name="connsiteX0" fmla="*/ 255037 w 2319702"/>
                  <a:gd name="connsiteY0" fmla="*/ 136693 h 415655"/>
                  <a:gd name="connsiteX1" fmla="*/ 1145939 w 2319702"/>
                  <a:gd name="connsiteY1" fmla="*/ 339470 h 415655"/>
                  <a:gd name="connsiteX2" fmla="*/ 1977661 w 2319702"/>
                  <a:gd name="connsiteY2" fmla="*/ 929 h 415655"/>
                  <a:gd name="connsiteX3" fmla="*/ 2319702 w 2319702"/>
                  <a:gd name="connsiteY3" fmla="*/ 267962 h 415655"/>
                  <a:gd name="connsiteX4" fmla="*/ 166791 w 2319702"/>
                  <a:gd name="connsiteY4" fmla="*/ 400102 h 415655"/>
                  <a:gd name="connsiteX5" fmla="*/ 255037 w 2319702"/>
                  <a:gd name="connsiteY5" fmla="*/ 136693 h 415655"/>
                  <a:gd name="connsiteX0" fmla="*/ 263274 w 2327939"/>
                  <a:gd name="connsiteY0" fmla="*/ 135959 h 414921"/>
                  <a:gd name="connsiteX1" fmla="*/ 1351389 w 2327939"/>
                  <a:gd name="connsiteY1" fmla="*/ 222733 h 414921"/>
                  <a:gd name="connsiteX2" fmla="*/ 1985898 w 2327939"/>
                  <a:gd name="connsiteY2" fmla="*/ 195 h 414921"/>
                  <a:gd name="connsiteX3" fmla="*/ 2327939 w 2327939"/>
                  <a:gd name="connsiteY3" fmla="*/ 267228 h 414921"/>
                  <a:gd name="connsiteX4" fmla="*/ 175028 w 2327939"/>
                  <a:gd name="connsiteY4" fmla="*/ 399368 h 414921"/>
                  <a:gd name="connsiteX5" fmla="*/ 263274 w 2327939"/>
                  <a:gd name="connsiteY5" fmla="*/ 135959 h 414921"/>
                  <a:gd name="connsiteX0" fmla="*/ 248493 w 2313158"/>
                  <a:gd name="connsiteY0" fmla="*/ 135959 h 414921"/>
                  <a:gd name="connsiteX1" fmla="*/ 1336608 w 2313158"/>
                  <a:gd name="connsiteY1" fmla="*/ 222733 h 414921"/>
                  <a:gd name="connsiteX2" fmla="*/ 1971117 w 2313158"/>
                  <a:gd name="connsiteY2" fmla="*/ 195 h 414921"/>
                  <a:gd name="connsiteX3" fmla="*/ 2313158 w 2313158"/>
                  <a:gd name="connsiteY3" fmla="*/ 267228 h 414921"/>
                  <a:gd name="connsiteX4" fmla="*/ 160247 w 2313158"/>
                  <a:gd name="connsiteY4" fmla="*/ 399368 h 414921"/>
                  <a:gd name="connsiteX5" fmla="*/ 248493 w 2313158"/>
                  <a:gd name="connsiteY5" fmla="*/ 135959 h 414921"/>
                  <a:gd name="connsiteX0" fmla="*/ 248493 w 2313158"/>
                  <a:gd name="connsiteY0" fmla="*/ 135959 h 417871"/>
                  <a:gd name="connsiteX1" fmla="*/ 1336608 w 2313158"/>
                  <a:gd name="connsiteY1" fmla="*/ 222733 h 417871"/>
                  <a:gd name="connsiteX2" fmla="*/ 1971117 w 2313158"/>
                  <a:gd name="connsiteY2" fmla="*/ 195 h 417871"/>
                  <a:gd name="connsiteX3" fmla="*/ 2313158 w 2313158"/>
                  <a:gd name="connsiteY3" fmla="*/ 267228 h 417871"/>
                  <a:gd name="connsiteX4" fmla="*/ 160247 w 2313158"/>
                  <a:gd name="connsiteY4" fmla="*/ 399368 h 417871"/>
                  <a:gd name="connsiteX5" fmla="*/ 248493 w 2313158"/>
                  <a:gd name="connsiteY5" fmla="*/ 135959 h 417871"/>
                  <a:gd name="connsiteX0" fmla="*/ 248493 w 2549589"/>
                  <a:gd name="connsiteY0" fmla="*/ 135959 h 417871"/>
                  <a:gd name="connsiteX1" fmla="*/ 1336608 w 2549589"/>
                  <a:gd name="connsiteY1" fmla="*/ 222733 h 417871"/>
                  <a:gd name="connsiteX2" fmla="*/ 1971117 w 2549589"/>
                  <a:gd name="connsiteY2" fmla="*/ 195 h 417871"/>
                  <a:gd name="connsiteX3" fmla="*/ 2313158 w 2549589"/>
                  <a:gd name="connsiteY3" fmla="*/ 267228 h 417871"/>
                  <a:gd name="connsiteX4" fmla="*/ 160247 w 2549589"/>
                  <a:gd name="connsiteY4" fmla="*/ 399368 h 417871"/>
                  <a:gd name="connsiteX5" fmla="*/ 248493 w 2549589"/>
                  <a:gd name="connsiteY5" fmla="*/ 135959 h 417871"/>
                  <a:gd name="connsiteX0" fmla="*/ 248493 w 2549589"/>
                  <a:gd name="connsiteY0" fmla="*/ 135959 h 402543"/>
                  <a:gd name="connsiteX1" fmla="*/ 1336608 w 2549589"/>
                  <a:gd name="connsiteY1" fmla="*/ 222733 h 402543"/>
                  <a:gd name="connsiteX2" fmla="*/ 1971117 w 2549589"/>
                  <a:gd name="connsiteY2" fmla="*/ 195 h 402543"/>
                  <a:gd name="connsiteX3" fmla="*/ 2313158 w 2549589"/>
                  <a:gd name="connsiteY3" fmla="*/ 267228 h 402543"/>
                  <a:gd name="connsiteX4" fmla="*/ 160247 w 2549589"/>
                  <a:gd name="connsiteY4" fmla="*/ 399368 h 402543"/>
                  <a:gd name="connsiteX5" fmla="*/ 248493 w 2549589"/>
                  <a:gd name="connsiteY5" fmla="*/ 135959 h 402543"/>
                  <a:gd name="connsiteX0" fmla="*/ 416275 w 2717371"/>
                  <a:gd name="connsiteY0" fmla="*/ 135959 h 426609"/>
                  <a:gd name="connsiteX1" fmla="*/ 1504390 w 2717371"/>
                  <a:gd name="connsiteY1" fmla="*/ 222733 h 426609"/>
                  <a:gd name="connsiteX2" fmla="*/ 2138899 w 2717371"/>
                  <a:gd name="connsiteY2" fmla="*/ 195 h 426609"/>
                  <a:gd name="connsiteX3" fmla="*/ 2480940 w 2717371"/>
                  <a:gd name="connsiteY3" fmla="*/ 267228 h 426609"/>
                  <a:gd name="connsiteX4" fmla="*/ 328029 w 2717371"/>
                  <a:gd name="connsiteY4" fmla="*/ 399368 h 426609"/>
                  <a:gd name="connsiteX5" fmla="*/ 416275 w 2717371"/>
                  <a:gd name="connsiteY5" fmla="*/ 135959 h 426609"/>
                  <a:gd name="connsiteX0" fmla="*/ 284265 w 2585361"/>
                  <a:gd name="connsiteY0" fmla="*/ 135959 h 406617"/>
                  <a:gd name="connsiteX1" fmla="*/ 1372380 w 2585361"/>
                  <a:gd name="connsiteY1" fmla="*/ 222733 h 406617"/>
                  <a:gd name="connsiteX2" fmla="*/ 2006889 w 2585361"/>
                  <a:gd name="connsiteY2" fmla="*/ 195 h 406617"/>
                  <a:gd name="connsiteX3" fmla="*/ 2348930 w 2585361"/>
                  <a:gd name="connsiteY3" fmla="*/ 267228 h 406617"/>
                  <a:gd name="connsiteX4" fmla="*/ 196019 w 2585361"/>
                  <a:gd name="connsiteY4" fmla="*/ 399368 h 406617"/>
                  <a:gd name="connsiteX5" fmla="*/ 284265 w 2585361"/>
                  <a:gd name="connsiteY5" fmla="*/ 135959 h 406617"/>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95694 w 2428891"/>
                  <a:gd name="connsiteY0" fmla="*/ 147589 h 420353"/>
                  <a:gd name="connsiteX1" fmla="*/ 1383809 w 2428891"/>
                  <a:gd name="connsiteY1" fmla="*/ 234363 h 420353"/>
                  <a:gd name="connsiteX2" fmla="*/ 2018318 w 2428891"/>
                  <a:gd name="connsiteY2" fmla="*/ 11825 h 420353"/>
                  <a:gd name="connsiteX3" fmla="*/ 2360359 w 2428891"/>
                  <a:gd name="connsiteY3" fmla="*/ 278858 h 420353"/>
                  <a:gd name="connsiteX4" fmla="*/ 207448 w 2428891"/>
                  <a:gd name="connsiteY4" fmla="*/ 410998 h 420353"/>
                  <a:gd name="connsiteX5" fmla="*/ 295694 w 2428891"/>
                  <a:gd name="connsiteY5" fmla="*/ 147589 h 420353"/>
                  <a:gd name="connsiteX0" fmla="*/ 581083 w 2291764"/>
                  <a:gd name="connsiteY0" fmla="*/ 97330 h 418136"/>
                  <a:gd name="connsiteX1" fmla="*/ 1246682 w 2291764"/>
                  <a:gd name="connsiteY1" fmla="*/ 234363 h 418136"/>
                  <a:gd name="connsiteX2" fmla="*/ 1881191 w 2291764"/>
                  <a:gd name="connsiteY2" fmla="*/ 11825 h 418136"/>
                  <a:gd name="connsiteX3" fmla="*/ 2223232 w 2291764"/>
                  <a:gd name="connsiteY3" fmla="*/ 278858 h 418136"/>
                  <a:gd name="connsiteX4" fmla="*/ 70321 w 2291764"/>
                  <a:gd name="connsiteY4" fmla="*/ 410998 h 418136"/>
                  <a:gd name="connsiteX5" fmla="*/ 581083 w 2291764"/>
                  <a:gd name="connsiteY5" fmla="*/ 97330 h 418136"/>
                  <a:gd name="connsiteX0" fmla="*/ 581083 w 2254300"/>
                  <a:gd name="connsiteY0" fmla="*/ 81542 h 400845"/>
                  <a:gd name="connsiteX1" fmla="*/ 1246682 w 2254300"/>
                  <a:gd name="connsiteY1" fmla="*/ 218575 h 400845"/>
                  <a:gd name="connsiteX2" fmla="*/ 1375042 w 2254300"/>
                  <a:gd name="connsiteY2" fmla="*/ 11373 h 400845"/>
                  <a:gd name="connsiteX3" fmla="*/ 2223232 w 2254300"/>
                  <a:gd name="connsiteY3" fmla="*/ 263070 h 400845"/>
                  <a:gd name="connsiteX4" fmla="*/ 70321 w 2254300"/>
                  <a:gd name="connsiteY4" fmla="*/ 395210 h 400845"/>
                  <a:gd name="connsiteX5" fmla="*/ 581083 w 2254300"/>
                  <a:gd name="connsiteY5" fmla="*/ 81542 h 400845"/>
                  <a:gd name="connsiteX0" fmla="*/ 568619 w 2251590"/>
                  <a:gd name="connsiteY0" fmla="*/ 275942 h 595245"/>
                  <a:gd name="connsiteX1" fmla="*/ 46664 w 2251590"/>
                  <a:gd name="connsiteY1" fmla="*/ 686 h 595245"/>
                  <a:gd name="connsiteX2" fmla="*/ 1362578 w 2251590"/>
                  <a:gd name="connsiteY2" fmla="*/ 205773 h 595245"/>
                  <a:gd name="connsiteX3" fmla="*/ 2210768 w 2251590"/>
                  <a:gd name="connsiteY3" fmla="*/ 457470 h 595245"/>
                  <a:gd name="connsiteX4" fmla="*/ 57857 w 2251590"/>
                  <a:gd name="connsiteY4" fmla="*/ 589610 h 595245"/>
                  <a:gd name="connsiteX5" fmla="*/ 568619 w 2251590"/>
                  <a:gd name="connsiteY5" fmla="*/ 275942 h 595245"/>
                  <a:gd name="connsiteX0" fmla="*/ 568619 w 2242587"/>
                  <a:gd name="connsiteY0" fmla="*/ 318504 h 637807"/>
                  <a:gd name="connsiteX1" fmla="*/ 46664 w 2242587"/>
                  <a:gd name="connsiteY1" fmla="*/ 43248 h 637807"/>
                  <a:gd name="connsiteX2" fmla="*/ 1605365 w 2242587"/>
                  <a:gd name="connsiteY2" fmla="*/ 21347 h 637807"/>
                  <a:gd name="connsiteX3" fmla="*/ 1362578 w 2242587"/>
                  <a:gd name="connsiteY3" fmla="*/ 248335 h 637807"/>
                  <a:gd name="connsiteX4" fmla="*/ 2210768 w 2242587"/>
                  <a:gd name="connsiteY4" fmla="*/ 500032 h 637807"/>
                  <a:gd name="connsiteX5" fmla="*/ 57857 w 2242587"/>
                  <a:gd name="connsiteY5" fmla="*/ 632172 h 637807"/>
                  <a:gd name="connsiteX6" fmla="*/ 568619 w 2242587"/>
                  <a:gd name="connsiteY6" fmla="*/ 318504 h 637807"/>
                  <a:gd name="connsiteX0" fmla="*/ 568619 w 2292867"/>
                  <a:gd name="connsiteY0" fmla="*/ 318504 h 638251"/>
                  <a:gd name="connsiteX1" fmla="*/ 46664 w 2292867"/>
                  <a:gd name="connsiteY1" fmla="*/ 43248 h 638251"/>
                  <a:gd name="connsiteX2" fmla="*/ 1605365 w 2292867"/>
                  <a:gd name="connsiteY2" fmla="*/ 21347 h 638251"/>
                  <a:gd name="connsiteX3" fmla="*/ 1821597 w 2292867"/>
                  <a:gd name="connsiteY3" fmla="*/ 190197 h 638251"/>
                  <a:gd name="connsiteX4" fmla="*/ 2210768 w 2292867"/>
                  <a:gd name="connsiteY4" fmla="*/ 500032 h 638251"/>
                  <a:gd name="connsiteX5" fmla="*/ 57857 w 2292867"/>
                  <a:gd name="connsiteY5" fmla="*/ 632172 h 638251"/>
                  <a:gd name="connsiteX6" fmla="*/ 568619 w 2292867"/>
                  <a:gd name="connsiteY6" fmla="*/ 318504 h 638251"/>
                  <a:gd name="connsiteX0" fmla="*/ 22304 w 2521336"/>
                  <a:gd name="connsiteY0" fmla="*/ 308851 h 638270"/>
                  <a:gd name="connsiteX1" fmla="*/ 275133 w 2521336"/>
                  <a:gd name="connsiteY1" fmla="*/ 42792 h 638270"/>
                  <a:gd name="connsiteX2" fmla="*/ 1833834 w 2521336"/>
                  <a:gd name="connsiteY2" fmla="*/ 20891 h 638270"/>
                  <a:gd name="connsiteX3" fmla="*/ 2050066 w 2521336"/>
                  <a:gd name="connsiteY3" fmla="*/ 189741 h 638270"/>
                  <a:gd name="connsiteX4" fmla="*/ 2439237 w 2521336"/>
                  <a:gd name="connsiteY4" fmla="*/ 499576 h 638270"/>
                  <a:gd name="connsiteX5" fmla="*/ 286326 w 2521336"/>
                  <a:gd name="connsiteY5" fmla="*/ 631716 h 638270"/>
                  <a:gd name="connsiteX6" fmla="*/ 22304 w 2521336"/>
                  <a:gd name="connsiteY6" fmla="*/ 308851 h 638270"/>
                  <a:gd name="connsiteX0" fmla="*/ 81931 w 2588056"/>
                  <a:gd name="connsiteY0" fmla="*/ 308850 h 678412"/>
                  <a:gd name="connsiteX1" fmla="*/ 334760 w 2588056"/>
                  <a:gd name="connsiteY1" fmla="*/ 42791 h 678412"/>
                  <a:gd name="connsiteX2" fmla="*/ 1893461 w 2588056"/>
                  <a:gd name="connsiteY2" fmla="*/ 20890 h 678412"/>
                  <a:gd name="connsiteX3" fmla="*/ 2109693 w 2588056"/>
                  <a:gd name="connsiteY3" fmla="*/ 189740 h 678412"/>
                  <a:gd name="connsiteX4" fmla="*/ 2498864 w 2588056"/>
                  <a:gd name="connsiteY4" fmla="*/ 499575 h 678412"/>
                  <a:gd name="connsiteX5" fmla="*/ 235289 w 2588056"/>
                  <a:gd name="connsiteY5" fmla="*/ 673345 h 678412"/>
                  <a:gd name="connsiteX6" fmla="*/ 81931 w 2588056"/>
                  <a:gd name="connsiteY6" fmla="*/ 308850 h 678412"/>
                  <a:gd name="connsiteX0" fmla="*/ 3263 w 2826043"/>
                  <a:gd name="connsiteY0" fmla="*/ 180305 h 679163"/>
                  <a:gd name="connsiteX1" fmla="*/ 572747 w 2826043"/>
                  <a:gd name="connsiteY1" fmla="*/ 37521 h 679163"/>
                  <a:gd name="connsiteX2" fmla="*/ 2131448 w 2826043"/>
                  <a:gd name="connsiteY2" fmla="*/ 15620 h 679163"/>
                  <a:gd name="connsiteX3" fmla="*/ 2347680 w 2826043"/>
                  <a:gd name="connsiteY3" fmla="*/ 184470 h 679163"/>
                  <a:gd name="connsiteX4" fmla="*/ 2736851 w 2826043"/>
                  <a:gd name="connsiteY4" fmla="*/ 494305 h 679163"/>
                  <a:gd name="connsiteX5" fmla="*/ 473276 w 2826043"/>
                  <a:gd name="connsiteY5" fmla="*/ 668075 h 679163"/>
                  <a:gd name="connsiteX6" fmla="*/ 3263 w 2826043"/>
                  <a:gd name="connsiteY6" fmla="*/ 180305 h 679163"/>
                  <a:gd name="connsiteX0" fmla="*/ 51574 w 2874354"/>
                  <a:gd name="connsiteY0" fmla="*/ 180305 h 679163"/>
                  <a:gd name="connsiteX1" fmla="*/ 621058 w 2874354"/>
                  <a:gd name="connsiteY1" fmla="*/ 37521 h 679163"/>
                  <a:gd name="connsiteX2" fmla="*/ 2179759 w 2874354"/>
                  <a:gd name="connsiteY2" fmla="*/ 15620 h 679163"/>
                  <a:gd name="connsiteX3" fmla="*/ 2395991 w 2874354"/>
                  <a:gd name="connsiteY3" fmla="*/ 184470 h 679163"/>
                  <a:gd name="connsiteX4" fmla="*/ 2785162 w 2874354"/>
                  <a:gd name="connsiteY4" fmla="*/ 494305 h 679163"/>
                  <a:gd name="connsiteX5" fmla="*/ 521587 w 2874354"/>
                  <a:gd name="connsiteY5" fmla="*/ 668075 h 679163"/>
                  <a:gd name="connsiteX6" fmla="*/ 51574 w 2874354"/>
                  <a:gd name="connsiteY6" fmla="*/ 180305 h 679163"/>
                  <a:gd name="connsiteX0" fmla="*/ 7475 w 2830255"/>
                  <a:gd name="connsiteY0" fmla="*/ 180305 h 679163"/>
                  <a:gd name="connsiteX1" fmla="*/ 576959 w 2830255"/>
                  <a:gd name="connsiteY1" fmla="*/ 37521 h 679163"/>
                  <a:gd name="connsiteX2" fmla="*/ 2135660 w 2830255"/>
                  <a:gd name="connsiteY2" fmla="*/ 15620 h 679163"/>
                  <a:gd name="connsiteX3" fmla="*/ 2351892 w 2830255"/>
                  <a:gd name="connsiteY3" fmla="*/ 184470 h 679163"/>
                  <a:gd name="connsiteX4" fmla="*/ 2741063 w 2830255"/>
                  <a:gd name="connsiteY4" fmla="*/ 494305 h 679163"/>
                  <a:gd name="connsiteX5" fmla="*/ 477488 w 2830255"/>
                  <a:gd name="connsiteY5" fmla="*/ 668075 h 679163"/>
                  <a:gd name="connsiteX6" fmla="*/ 7475 w 2830255"/>
                  <a:gd name="connsiteY6" fmla="*/ 180305 h 679163"/>
                  <a:gd name="connsiteX0" fmla="*/ 9413 w 2749654"/>
                  <a:gd name="connsiteY0" fmla="*/ 175437 h 679247"/>
                  <a:gd name="connsiteX1" fmla="*/ 496358 w 2749654"/>
                  <a:gd name="connsiteY1" fmla="*/ 37353 h 679247"/>
                  <a:gd name="connsiteX2" fmla="*/ 2055059 w 2749654"/>
                  <a:gd name="connsiteY2" fmla="*/ 15452 h 679247"/>
                  <a:gd name="connsiteX3" fmla="*/ 2271291 w 2749654"/>
                  <a:gd name="connsiteY3" fmla="*/ 184302 h 679247"/>
                  <a:gd name="connsiteX4" fmla="*/ 2660462 w 2749654"/>
                  <a:gd name="connsiteY4" fmla="*/ 494137 h 679247"/>
                  <a:gd name="connsiteX5" fmla="*/ 396887 w 2749654"/>
                  <a:gd name="connsiteY5" fmla="*/ 667907 h 679247"/>
                  <a:gd name="connsiteX6" fmla="*/ 9413 w 2749654"/>
                  <a:gd name="connsiteY6" fmla="*/ 175437 h 679247"/>
                  <a:gd name="connsiteX0" fmla="*/ 35307 w 2585206"/>
                  <a:gd name="connsiteY0" fmla="*/ 188607 h 679027"/>
                  <a:gd name="connsiteX1" fmla="*/ 331910 w 2585206"/>
                  <a:gd name="connsiteY1" fmla="*/ 37811 h 679027"/>
                  <a:gd name="connsiteX2" fmla="*/ 1890611 w 2585206"/>
                  <a:gd name="connsiteY2" fmla="*/ 15910 h 679027"/>
                  <a:gd name="connsiteX3" fmla="*/ 2106843 w 2585206"/>
                  <a:gd name="connsiteY3" fmla="*/ 184760 h 679027"/>
                  <a:gd name="connsiteX4" fmla="*/ 2496014 w 2585206"/>
                  <a:gd name="connsiteY4" fmla="*/ 494595 h 679027"/>
                  <a:gd name="connsiteX5" fmla="*/ 232439 w 2585206"/>
                  <a:gd name="connsiteY5" fmla="*/ 668365 h 679027"/>
                  <a:gd name="connsiteX6" fmla="*/ 35307 w 2585206"/>
                  <a:gd name="connsiteY6" fmla="*/ 188607 h 679027"/>
                  <a:gd name="connsiteX0" fmla="*/ 35307 w 2585206"/>
                  <a:gd name="connsiteY0" fmla="*/ 188607 h 679027"/>
                  <a:gd name="connsiteX1" fmla="*/ 331910 w 2585206"/>
                  <a:gd name="connsiteY1" fmla="*/ 37811 h 679027"/>
                  <a:gd name="connsiteX2" fmla="*/ 1890611 w 2585206"/>
                  <a:gd name="connsiteY2" fmla="*/ 15910 h 679027"/>
                  <a:gd name="connsiteX3" fmla="*/ 2106843 w 2585206"/>
                  <a:gd name="connsiteY3" fmla="*/ 184760 h 679027"/>
                  <a:gd name="connsiteX4" fmla="*/ 2496014 w 2585206"/>
                  <a:gd name="connsiteY4" fmla="*/ 494595 h 679027"/>
                  <a:gd name="connsiteX5" fmla="*/ 232439 w 2585206"/>
                  <a:gd name="connsiteY5" fmla="*/ 668365 h 679027"/>
                  <a:gd name="connsiteX6" fmla="*/ 35307 w 2585206"/>
                  <a:gd name="connsiteY6" fmla="*/ 188607 h 679027"/>
                  <a:gd name="connsiteX0" fmla="*/ 21072 w 2570971"/>
                  <a:gd name="connsiteY0" fmla="*/ 188607 h 679027"/>
                  <a:gd name="connsiteX1" fmla="*/ 317675 w 2570971"/>
                  <a:gd name="connsiteY1" fmla="*/ 37811 h 679027"/>
                  <a:gd name="connsiteX2" fmla="*/ 1876376 w 2570971"/>
                  <a:gd name="connsiteY2" fmla="*/ 15910 h 679027"/>
                  <a:gd name="connsiteX3" fmla="*/ 2092608 w 2570971"/>
                  <a:gd name="connsiteY3" fmla="*/ 184760 h 679027"/>
                  <a:gd name="connsiteX4" fmla="*/ 2481779 w 2570971"/>
                  <a:gd name="connsiteY4" fmla="*/ 494595 h 679027"/>
                  <a:gd name="connsiteX5" fmla="*/ 218204 w 2570971"/>
                  <a:gd name="connsiteY5" fmla="*/ 668365 h 679027"/>
                  <a:gd name="connsiteX6" fmla="*/ 21072 w 2570971"/>
                  <a:gd name="connsiteY6" fmla="*/ 188607 h 679027"/>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1 w 2752529"/>
                  <a:gd name="connsiteY0" fmla="*/ 180228 h 679164"/>
                  <a:gd name="connsiteX1" fmla="*/ 499233 w 2752529"/>
                  <a:gd name="connsiteY1" fmla="*/ 37518 h 679164"/>
                  <a:gd name="connsiteX2" fmla="*/ 2057934 w 2752529"/>
                  <a:gd name="connsiteY2" fmla="*/ 15617 h 679164"/>
                  <a:gd name="connsiteX3" fmla="*/ 2274166 w 2752529"/>
                  <a:gd name="connsiteY3" fmla="*/ 184467 h 679164"/>
                  <a:gd name="connsiteX4" fmla="*/ 2663337 w 2752529"/>
                  <a:gd name="connsiteY4" fmla="*/ 494302 h 679164"/>
                  <a:gd name="connsiteX5" fmla="*/ 399762 w 2752529"/>
                  <a:gd name="connsiteY5" fmla="*/ 668072 h 679164"/>
                  <a:gd name="connsiteX6" fmla="*/ -1 w 2752529"/>
                  <a:gd name="connsiteY6" fmla="*/ 180228 h 679164"/>
                  <a:gd name="connsiteX0" fmla="*/ -1 w 2752529"/>
                  <a:gd name="connsiteY0" fmla="*/ 176188 h 675124"/>
                  <a:gd name="connsiteX1" fmla="*/ 611244 w 2752529"/>
                  <a:gd name="connsiteY1" fmla="*/ 54576 h 675124"/>
                  <a:gd name="connsiteX2" fmla="*/ 2057934 w 2752529"/>
                  <a:gd name="connsiteY2" fmla="*/ 11577 h 675124"/>
                  <a:gd name="connsiteX3" fmla="*/ 2274166 w 2752529"/>
                  <a:gd name="connsiteY3" fmla="*/ 180427 h 675124"/>
                  <a:gd name="connsiteX4" fmla="*/ 2663337 w 2752529"/>
                  <a:gd name="connsiteY4" fmla="*/ 490262 h 675124"/>
                  <a:gd name="connsiteX5" fmla="*/ 399762 w 2752529"/>
                  <a:gd name="connsiteY5" fmla="*/ 664032 h 675124"/>
                  <a:gd name="connsiteX6" fmla="*/ -1 w 2752529"/>
                  <a:gd name="connsiteY6" fmla="*/ 176188 h 675124"/>
                  <a:gd name="connsiteX0" fmla="*/ -1 w 2752529"/>
                  <a:gd name="connsiteY0" fmla="*/ 179930 h 678866"/>
                  <a:gd name="connsiteX1" fmla="*/ 1098361 w 2752529"/>
                  <a:gd name="connsiteY1" fmla="*/ 38425 h 678866"/>
                  <a:gd name="connsiteX2" fmla="*/ 2057934 w 2752529"/>
                  <a:gd name="connsiteY2" fmla="*/ 15319 h 678866"/>
                  <a:gd name="connsiteX3" fmla="*/ 2274166 w 2752529"/>
                  <a:gd name="connsiteY3" fmla="*/ 184169 h 678866"/>
                  <a:gd name="connsiteX4" fmla="*/ 2663337 w 2752529"/>
                  <a:gd name="connsiteY4" fmla="*/ 494004 h 678866"/>
                  <a:gd name="connsiteX5" fmla="*/ 399762 w 2752529"/>
                  <a:gd name="connsiteY5" fmla="*/ 667774 h 678866"/>
                  <a:gd name="connsiteX6" fmla="*/ -1 w 2752529"/>
                  <a:gd name="connsiteY6" fmla="*/ 179930 h 678866"/>
                  <a:gd name="connsiteX0" fmla="*/ -1 w 2649109"/>
                  <a:gd name="connsiteY0" fmla="*/ 179931 h 681624"/>
                  <a:gd name="connsiteX1" fmla="*/ 1098361 w 2649109"/>
                  <a:gd name="connsiteY1" fmla="*/ 38426 h 681624"/>
                  <a:gd name="connsiteX2" fmla="*/ 2057934 w 2649109"/>
                  <a:gd name="connsiteY2" fmla="*/ 15320 h 681624"/>
                  <a:gd name="connsiteX3" fmla="*/ 2274166 w 2649109"/>
                  <a:gd name="connsiteY3" fmla="*/ 184170 h 681624"/>
                  <a:gd name="connsiteX4" fmla="*/ 2548125 w 2649109"/>
                  <a:gd name="connsiteY4" fmla="*/ 516267 h 681624"/>
                  <a:gd name="connsiteX5" fmla="*/ 399762 w 2649109"/>
                  <a:gd name="connsiteY5" fmla="*/ 667775 h 681624"/>
                  <a:gd name="connsiteX6" fmla="*/ -1 w 2649109"/>
                  <a:gd name="connsiteY6" fmla="*/ 179931 h 681624"/>
                  <a:gd name="connsiteX0" fmla="*/ -1 w 2625485"/>
                  <a:gd name="connsiteY0" fmla="*/ 179931 h 683254"/>
                  <a:gd name="connsiteX1" fmla="*/ 1098361 w 2625485"/>
                  <a:gd name="connsiteY1" fmla="*/ 38426 h 683254"/>
                  <a:gd name="connsiteX2" fmla="*/ 2057934 w 2625485"/>
                  <a:gd name="connsiteY2" fmla="*/ 15320 h 683254"/>
                  <a:gd name="connsiteX3" fmla="*/ 2274166 w 2625485"/>
                  <a:gd name="connsiteY3" fmla="*/ 184170 h 683254"/>
                  <a:gd name="connsiteX4" fmla="*/ 2548125 w 2625485"/>
                  <a:gd name="connsiteY4" fmla="*/ 516267 h 683254"/>
                  <a:gd name="connsiteX5" fmla="*/ 399762 w 2625485"/>
                  <a:gd name="connsiteY5" fmla="*/ 667775 h 683254"/>
                  <a:gd name="connsiteX6" fmla="*/ -1 w 2625485"/>
                  <a:gd name="connsiteY6" fmla="*/ 179931 h 683254"/>
                  <a:gd name="connsiteX0" fmla="*/ -1 w 2677901"/>
                  <a:gd name="connsiteY0" fmla="*/ 179931 h 683990"/>
                  <a:gd name="connsiteX1" fmla="*/ 1098361 w 2677901"/>
                  <a:gd name="connsiteY1" fmla="*/ 38426 h 683990"/>
                  <a:gd name="connsiteX2" fmla="*/ 2057934 w 2677901"/>
                  <a:gd name="connsiteY2" fmla="*/ 15320 h 683990"/>
                  <a:gd name="connsiteX3" fmla="*/ 2274166 w 2677901"/>
                  <a:gd name="connsiteY3" fmla="*/ 184170 h 683990"/>
                  <a:gd name="connsiteX4" fmla="*/ 2606067 w 2677901"/>
                  <a:gd name="connsiteY4" fmla="*/ 520817 h 683990"/>
                  <a:gd name="connsiteX5" fmla="*/ 399762 w 2677901"/>
                  <a:gd name="connsiteY5" fmla="*/ 667775 h 683990"/>
                  <a:gd name="connsiteX6" fmla="*/ -1 w 2677901"/>
                  <a:gd name="connsiteY6" fmla="*/ 179931 h 683990"/>
                  <a:gd name="connsiteX0" fmla="*/ -1 w 2677901"/>
                  <a:gd name="connsiteY0" fmla="*/ 179931 h 683990"/>
                  <a:gd name="connsiteX1" fmla="*/ 1098361 w 2677901"/>
                  <a:gd name="connsiteY1" fmla="*/ 38426 h 683990"/>
                  <a:gd name="connsiteX2" fmla="*/ 2057934 w 2677901"/>
                  <a:gd name="connsiteY2" fmla="*/ 15320 h 683990"/>
                  <a:gd name="connsiteX3" fmla="*/ 2274166 w 2677901"/>
                  <a:gd name="connsiteY3" fmla="*/ 184170 h 683990"/>
                  <a:gd name="connsiteX4" fmla="*/ 2606067 w 2677901"/>
                  <a:gd name="connsiteY4" fmla="*/ 520817 h 683990"/>
                  <a:gd name="connsiteX5" fmla="*/ 399762 w 2677901"/>
                  <a:gd name="connsiteY5" fmla="*/ 667775 h 683990"/>
                  <a:gd name="connsiteX6" fmla="*/ -1 w 2677901"/>
                  <a:gd name="connsiteY6" fmla="*/ 179931 h 683990"/>
                  <a:gd name="connsiteX0" fmla="*/ -1 w 2677901"/>
                  <a:gd name="connsiteY0" fmla="*/ 203168 h 707227"/>
                  <a:gd name="connsiteX1" fmla="*/ 1098361 w 2677901"/>
                  <a:gd name="connsiteY1" fmla="*/ 61663 h 707227"/>
                  <a:gd name="connsiteX2" fmla="*/ 2057934 w 2677901"/>
                  <a:gd name="connsiteY2" fmla="*/ 38557 h 707227"/>
                  <a:gd name="connsiteX3" fmla="*/ 2274166 w 2677901"/>
                  <a:gd name="connsiteY3" fmla="*/ 207407 h 707227"/>
                  <a:gd name="connsiteX4" fmla="*/ 2606067 w 2677901"/>
                  <a:gd name="connsiteY4" fmla="*/ 544054 h 707227"/>
                  <a:gd name="connsiteX5" fmla="*/ 399762 w 2677901"/>
                  <a:gd name="connsiteY5" fmla="*/ 691012 h 707227"/>
                  <a:gd name="connsiteX6" fmla="*/ -1 w 2677901"/>
                  <a:gd name="connsiteY6" fmla="*/ 203168 h 707227"/>
                  <a:gd name="connsiteX0" fmla="*/ -1 w 2677772"/>
                  <a:gd name="connsiteY0" fmla="*/ 209765 h 713824"/>
                  <a:gd name="connsiteX1" fmla="*/ 1098361 w 2677772"/>
                  <a:gd name="connsiteY1" fmla="*/ 68260 h 713824"/>
                  <a:gd name="connsiteX2" fmla="*/ 2066019 w 2677772"/>
                  <a:gd name="connsiteY2" fmla="*/ 36844 h 713824"/>
                  <a:gd name="connsiteX3" fmla="*/ 2274166 w 2677772"/>
                  <a:gd name="connsiteY3" fmla="*/ 214004 h 713824"/>
                  <a:gd name="connsiteX4" fmla="*/ 2606067 w 2677772"/>
                  <a:gd name="connsiteY4" fmla="*/ 550651 h 713824"/>
                  <a:gd name="connsiteX5" fmla="*/ 399762 w 2677772"/>
                  <a:gd name="connsiteY5" fmla="*/ 697609 h 713824"/>
                  <a:gd name="connsiteX6" fmla="*/ -1 w 2677772"/>
                  <a:gd name="connsiteY6" fmla="*/ 209765 h 713824"/>
                  <a:gd name="connsiteX0" fmla="*/ -1 w 2677772"/>
                  <a:gd name="connsiteY0" fmla="*/ 209765 h 713824"/>
                  <a:gd name="connsiteX1" fmla="*/ 1098361 w 2677772"/>
                  <a:gd name="connsiteY1" fmla="*/ 68260 h 713824"/>
                  <a:gd name="connsiteX2" fmla="*/ 2066019 w 2677772"/>
                  <a:gd name="connsiteY2" fmla="*/ 36844 h 713824"/>
                  <a:gd name="connsiteX3" fmla="*/ 2274166 w 2677772"/>
                  <a:gd name="connsiteY3" fmla="*/ 214004 h 713824"/>
                  <a:gd name="connsiteX4" fmla="*/ 2606067 w 2677772"/>
                  <a:gd name="connsiteY4" fmla="*/ 550651 h 713824"/>
                  <a:gd name="connsiteX5" fmla="*/ 399762 w 2677772"/>
                  <a:gd name="connsiteY5" fmla="*/ 697609 h 713824"/>
                  <a:gd name="connsiteX6" fmla="*/ -1 w 2677772"/>
                  <a:gd name="connsiteY6" fmla="*/ 209765 h 713824"/>
                  <a:gd name="connsiteX0" fmla="*/ -1 w 2718534"/>
                  <a:gd name="connsiteY0" fmla="*/ 236517 h 713069"/>
                  <a:gd name="connsiteX1" fmla="*/ 1139123 w 2718534"/>
                  <a:gd name="connsiteY1" fmla="*/ 69139 h 713069"/>
                  <a:gd name="connsiteX2" fmla="*/ 2106781 w 2718534"/>
                  <a:gd name="connsiteY2" fmla="*/ 37723 h 713069"/>
                  <a:gd name="connsiteX3" fmla="*/ 2314928 w 2718534"/>
                  <a:gd name="connsiteY3" fmla="*/ 214883 h 713069"/>
                  <a:gd name="connsiteX4" fmla="*/ 2646829 w 2718534"/>
                  <a:gd name="connsiteY4" fmla="*/ 551530 h 713069"/>
                  <a:gd name="connsiteX5" fmla="*/ 440524 w 2718534"/>
                  <a:gd name="connsiteY5" fmla="*/ 698488 h 713069"/>
                  <a:gd name="connsiteX6" fmla="*/ -1 w 2718534"/>
                  <a:gd name="connsiteY6" fmla="*/ 236517 h 713069"/>
                  <a:gd name="connsiteX0" fmla="*/ -1 w 2718534"/>
                  <a:gd name="connsiteY0" fmla="*/ 236517 h 713069"/>
                  <a:gd name="connsiteX1" fmla="*/ 1139123 w 2718534"/>
                  <a:gd name="connsiteY1" fmla="*/ 69139 h 713069"/>
                  <a:gd name="connsiteX2" fmla="*/ 2106781 w 2718534"/>
                  <a:gd name="connsiteY2" fmla="*/ 37723 h 713069"/>
                  <a:gd name="connsiteX3" fmla="*/ 2314928 w 2718534"/>
                  <a:gd name="connsiteY3" fmla="*/ 214883 h 713069"/>
                  <a:gd name="connsiteX4" fmla="*/ 2646829 w 2718534"/>
                  <a:gd name="connsiteY4" fmla="*/ 551530 h 713069"/>
                  <a:gd name="connsiteX5" fmla="*/ 440524 w 2718534"/>
                  <a:gd name="connsiteY5" fmla="*/ 698488 h 713069"/>
                  <a:gd name="connsiteX6" fmla="*/ -1 w 2718534"/>
                  <a:gd name="connsiteY6" fmla="*/ 236517 h 713069"/>
                  <a:gd name="connsiteX0" fmla="*/ -1 w 2680230"/>
                  <a:gd name="connsiteY0" fmla="*/ 236517 h 736911"/>
                  <a:gd name="connsiteX1" fmla="*/ 1139123 w 2680230"/>
                  <a:gd name="connsiteY1" fmla="*/ 69139 h 736911"/>
                  <a:gd name="connsiteX2" fmla="*/ 2106781 w 2680230"/>
                  <a:gd name="connsiteY2" fmla="*/ 37723 h 736911"/>
                  <a:gd name="connsiteX3" fmla="*/ 2314928 w 2680230"/>
                  <a:gd name="connsiteY3" fmla="*/ 214883 h 736911"/>
                  <a:gd name="connsiteX4" fmla="*/ 2646829 w 2680230"/>
                  <a:gd name="connsiteY4" fmla="*/ 551530 h 736911"/>
                  <a:gd name="connsiteX5" fmla="*/ 1422897 w 2680230"/>
                  <a:gd name="connsiteY5" fmla="*/ 693687 h 736911"/>
                  <a:gd name="connsiteX6" fmla="*/ 440524 w 2680230"/>
                  <a:gd name="connsiteY6" fmla="*/ 698488 h 736911"/>
                  <a:gd name="connsiteX7" fmla="*/ -1 w 2680230"/>
                  <a:gd name="connsiteY7" fmla="*/ 236517 h 736911"/>
                  <a:gd name="connsiteX0" fmla="*/ -1 w 2681405"/>
                  <a:gd name="connsiteY0" fmla="*/ 236517 h 730450"/>
                  <a:gd name="connsiteX1" fmla="*/ 1139123 w 2681405"/>
                  <a:gd name="connsiteY1" fmla="*/ 69139 h 730450"/>
                  <a:gd name="connsiteX2" fmla="*/ 2106781 w 2681405"/>
                  <a:gd name="connsiteY2" fmla="*/ 37723 h 730450"/>
                  <a:gd name="connsiteX3" fmla="*/ 2314928 w 2681405"/>
                  <a:gd name="connsiteY3" fmla="*/ 214883 h 730450"/>
                  <a:gd name="connsiteX4" fmla="*/ 2646829 w 2681405"/>
                  <a:gd name="connsiteY4" fmla="*/ 551530 h 730450"/>
                  <a:gd name="connsiteX5" fmla="*/ 1401843 w 2681405"/>
                  <a:gd name="connsiteY5" fmla="*/ 675260 h 730450"/>
                  <a:gd name="connsiteX6" fmla="*/ 440524 w 2681405"/>
                  <a:gd name="connsiteY6" fmla="*/ 698488 h 730450"/>
                  <a:gd name="connsiteX7" fmla="*/ -1 w 2681405"/>
                  <a:gd name="connsiteY7" fmla="*/ 236517 h 730450"/>
                  <a:gd name="connsiteX0" fmla="*/ -1 w 2682156"/>
                  <a:gd name="connsiteY0" fmla="*/ 236517 h 719682"/>
                  <a:gd name="connsiteX1" fmla="*/ 1139123 w 2682156"/>
                  <a:gd name="connsiteY1" fmla="*/ 69139 h 719682"/>
                  <a:gd name="connsiteX2" fmla="*/ 2106781 w 2682156"/>
                  <a:gd name="connsiteY2" fmla="*/ 37723 h 719682"/>
                  <a:gd name="connsiteX3" fmla="*/ 2314928 w 2682156"/>
                  <a:gd name="connsiteY3" fmla="*/ 214883 h 719682"/>
                  <a:gd name="connsiteX4" fmla="*/ 2646829 w 2682156"/>
                  <a:gd name="connsiteY4" fmla="*/ 551530 h 719682"/>
                  <a:gd name="connsiteX5" fmla="*/ 1388535 w 2682156"/>
                  <a:gd name="connsiteY5" fmla="*/ 632840 h 719682"/>
                  <a:gd name="connsiteX6" fmla="*/ 440524 w 2682156"/>
                  <a:gd name="connsiteY6" fmla="*/ 698488 h 719682"/>
                  <a:gd name="connsiteX7" fmla="*/ -1 w 2682156"/>
                  <a:gd name="connsiteY7" fmla="*/ 236517 h 719682"/>
                  <a:gd name="connsiteX0" fmla="*/ -1 w 2682156"/>
                  <a:gd name="connsiteY0" fmla="*/ 236517 h 736992"/>
                  <a:gd name="connsiteX1" fmla="*/ 1139123 w 2682156"/>
                  <a:gd name="connsiteY1" fmla="*/ 69139 h 736992"/>
                  <a:gd name="connsiteX2" fmla="*/ 2106781 w 2682156"/>
                  <a:gd name="connsiteY2" fmla="*/ 37723 h 736992"/>
                  <a:gd name="connsiteX3" fmla="*/ 2314928 w 2682156"/>
                  <a:gd name="connsiteY3" fmla="*/ 214883 h 736992"/>
                  <a:gd name="connsiteX4" fmla="*/ 2646829 w 2682156"/>
                  <a:gd name="connsiteY4" fmla="*/ 551530 h 736992"/>
                  <a:gd name="connsiteX5" fmla="*/ 1388535 w 2682156"/>
                  <a:gd name="connsiteY5" fmla="*/ 632840 h 736992"/>
                  <a:gd name="connsiteX6" fmla="*/ 440524 w 2682156"/>
                  <a:gd name="connsiteY6" fmla="*/ 698488 h 736992"/>
                  <a:gd name="connsiteX7" fmla="*/ -1 w 2682156"/>
                  <a:gd name="connsiteY7" fmla="*/ 236517 h 736992"/>
                  <a:gd name="connsiteX0" fmla="*/ -1 w 4723552"/>
                  <a:gd name="connsiteY0" fmla="*/ 236517 h 1855271"/>
                  <a:gd name="connsiteX1" fmla="*/ 1139123 w 4723552"/>
                  <a:gd name="connsiteY1" fmla="*/ 69139 h 1855271"/>
                  <a:gd name="connsiteX2" fmla="*/ 2106781 w 4723552"/>
                  <a:gd name="connsiteY2" fmla="*/ 37723 h 1855271"/>
                  <a:gd name="connsiteX3" fmla="*/ 2314928 w 4723552"/>
                  <a:gd name="connsiteY3" fmla="*/ 214883 h 1855271"/>
                  <a:gd name="connsiteX4" fmla="*/ 4715524 w 4723552"/>
                  <a:gd name="connsiteY4" fmla="*/ 1852594 h 1855271"/>
                  <a:gd name="connsiteX5" fmla="*/ 1388535 w 4723552"/>
                  <a:gd name="connsiteY5" fmla="*/ 632840 h 1855271"/>
                  <a:gd name="connsiteX6" fmla="*/ 440524 w 4723552"/>
                  <a:gd name="connsiteY6" fmla="*/ 698488 h 1855271"/>
                  <a:gd name="connsiteX7" fmla="*/ -1 w 4723552"/>
                  <a:gd name="connsiteY7" fmla="*/ 236517 h 1855271"/>
                  <a:gd name="connsiteX0" fmla="*/ 3305513 w 8029066"/>
                  <a:gd name="connsiteY0" fmla="*/ 236517 h 1855267"/>
                  <a:gd name="connsiteX1" fmla="*/ 4444637 w 8029066"/>
                  <a:gd name="connsiteY1" fmla="*/ 69139 h 1855267"/>
                  <a:gd name="connsiteX2" fmla="*/ 5412295 w 8029066"/>
                  <a:gd name="connsiteY2" fmla="*/ 37723 h 1855267"/>
                  <a:gd name="connsiteX3" fmla="*/ 5620442 w 8029066"/>
                  <a:gd name="connsiteY3" fmla="*/ 214883 h 1855267"/>
                  <a:gd name="connsiteX4" fmla="*/ 8021038 w 8029066"/>
                  <a:gd name="connsiteY4" fmla="*/ 1852594 h 1855267"/>
                  <a:gd name="connsiteX5" fmla="*/ 4694049 w 8029066"/>
                  <a:gd name="connsiteY5" fmla="*/ 632840 h 1855267"/>
                  <a:gd name="connsiteX6" fmla="*/ 35399 w 8029066"/>
                  <a:gd name="connsiteY6" fmla="*/ 1559706 h 1855267"/>
                  <a:gd name="connsiteX7" fmla="*/ 3305513 w 8029066"/>
                  <a:gd name="connsiteY7" fmla="*/ 236517 h 1855267"/>
                  <a:gd name="connsiteX0" fmla="*/ 1472814 w 6196367"/>
                  <a:gd name="connsiteY0" fmla="*/ 236517 h 1867814"/>
                  <a:gd name="connsiteX1" fmla="*/ 2611938 w 6196367"/>
                  <a:gd name="connsiteY1" fmla="*/ 69139 h 1867814"/>
                  <a:gd name="connsiteX2" fmla="*/ 3579596 w 6196367"/>
                  <a:gd name="connsiteY2" fmla="*/ 37723 h 1867814"/>
                  <a:gd name="connsiteX3" fmla="*/ 3787743 w 6196367"/>
                  <a:gd name="connsiteY3" fmla="*/ 214883 h 1867814"/>
                  <a:gd name="connsiteX4" fmla="*/ 6188339 w 6196367"/>
                  <a:gd name="connsiteY4" fmla="*/ 1852594 h 1867814"/>
                  <a:gd name="connsiteX5" fmla="*/ 2861350 w 6196367"/>
                  <a:gd name="connsiteY5" fmla="*/ 632840 h 1867814"/>
                  <a:gd name="connsiteX6" fmla="*/ 58500 w 6196367"/>
                  <a:gd name="connsiteY6" fmla="*/ 1861574 h 1867814"/>
                  <a:gd name="connsiteX7" fmla="*/ 1472814 w 6196367"/>
                  <a:gd name="connsiteY7" fmla="*/ 236517 h 1867814"/>
                  <a:gd name="connsiteX0" fmla="*/ 1472814 w 6196970"/>
                  <a:gd name="connsiteY0" fmla="*/ 207328 h 1838625"/>
                  <a:gd name="connsiteX1" fmla="*/ 2611938 w 6196970"/>
                  <a:gd name="connsiteY1" fmla="*/ 39950 h 1838625"/>
                  <a:gd name="connsiteX2" fmla="*/ 3787743 w 6196970"/>
                  <a:gd name="connsiteY2" fmla="*/ 185694 h 1838625"/>
                  <a:gd name="connsiteX3" fmla="*/ 6188339 w 6196970"/>
                  <a:gd name="connsiteY3" fmla="*/ 1823405 h 1838625"/>
                  <a:gd name="connsiteX4" fmla="*/ 2861350 w 6196970"/>
                  <a:gd name="connsiteY4" fmla="*/ 603651 h 1838625"/>
                  <a:gd name="connsiteX5" fmla="*/ 58500 w 6196970"/>
                  <a:gd name="connsiteY5" fmla="*/ 1832385 h 1838625"/>
                  <a:gd name="connsiteX6" fmla="*/ 1472814 w 6196970"/>
                  <a:gd name="connsiteY6" fmla="*/ 207328 h 1838625"/>
                  <a:gd name="connsiteX0" fmla="*/ 1472814 w 6197502"/>
                  <a:gd name="connsiteY0" fmla="*/ 2023600 h 3654897"/>
                  <a:gd name="connsiteX1" fmla="*/ 1883051 w 6197502"/>
                  <a:gd name="connsiteY1" fmla="*/ 7 h 3654897"/>
                  <a:gd name="connsiteX2" fmla="*/ 3787743 w 6197502"/>
                  <a:gd name="connsiteY2" fmla="*/ 2001966 h 3654897"/>
                  <a:gd name="connsiteX3" fmla="*/ 6188339 w 6197502"/>
                  <a:gd name="connsiteY3" fmla="*/ 3639677 h 3654897"/>
                  <a:gd name="connsiteX4" fmla="*/ 2861350 w 6197502"/>
                  <a:gd name="connsiteY4" fmla="*/ 2419923 h 3654897"/>
                  <a:gd name="connsiteX5" fmla="*/ 58500 w 6197502"/>
                  <a:gd name="connsiteY5" fmla="*/ 3648657 h 3654897"/>
                  <a:gd name="connsiteX6" fmla="*/ 1472814 w 6197502"/>
                  <a:gd name="connsiteY6" fmla="*/ 2023600 h 3654897"/>
                  <a:gd name="connsiteX0" fmla="*/ 1472814 w 6197502"/>
                  <a:gd name="connsiteY0" fmla="*/ 2023600 h 3654897"/>
                  <a:gd name="connsiteX1" fmla="*/ 1883051 w 6197502"/>
                  <a:gd name="connsiteY1" fmla="*/ 7 h 3654897"/>
                  <a:gd name="connsiteX2" fmla="*/ 3787743 w 6197502"/>
                  <a:gd name="connsiteY2" fmla="*/ 2001966 h 3654897"/>
                  <a:gd name="connsiteX3" fmla="*/ 6188339 w 6197502"/>
                  <a:gd name="connsiteY3" fmla="*/ 3639677 h 3654897"/>
                  <a:gd name="connsiteX4" fmla="*/ 2861350 w 6197502"/>
                  <a:gd name="connsiteY4" fmla="*/ 2419923 h 3654897"/>
                  <a:gd name="connsiteX5" fmla="*/ 58500 w 6197502"/>
                  <a:gd name="connsiteY5" fmla="*/ 3648657 h 3654897"/>
                  <a:gd name="connsiteX6" fmla="*/ 1472814 w 6197502"/>
                  <a:gd name="connsiteY6" fmla="*/ 2023600 h 3654897"/>
                  <a:gd name="connsiteX0" fmla="*/ 1472814 w 6197502"/>
                  <a:gd name="connsiteY0" fmla="*/ 2025465 h 3656762"/>
                  <a:gd name="connsiteX1" fmla="*/ 1883051 w 6197502"/>
                  <a:gd name="connsiteY1" fmla="*/ 1872 h 3656762"/>
                  <a:gd name="connsiteX2" fmla="*/ 3787743 w 6197502"/>
                  <a:gd name="connsiteY2" fmla="*/ 2003831 h 3656762"/>
                  <a:gd name="connsiteX3" fmla="*/ 6188339 w 6197502"/>
                  <a:gd name="connsiteY3" fmla="*/ 3641542 h 3656762"/>
                  <a:gd name="connsiteX4" fmla="*/ 2861350 w 6197502"/>
                  <a:gd name="connsiteY4" fmla="*/ 2421788 h 3656762"/>
                  <a:gd name="connsiteX5" fmla="*/ 58500 w 6197502"/>
                  <a:gd name="connsiteY5" fmla="*/ 3650522 h 3656762"/>
                  <a:gd name="connsiteX6" fmla="*/ 1472814 w 6197502"/>
                  <a:gd name="connsiteY6" fmla="*/ 2025465 h 3656762"/>
                  <a:gd name="connsiteX0" fmla="*/ 1487892 w 6212580"/>
                  <a:gd name="connsiteY0" fmla="*/ 2025465 h 3656762"/>
                  <a:gd name="connsiteX1" fmla="*/ 1898129 w 6212580"/>
                  <a:gd name="connsiteY1" fmla="*/ 1872 h 3656762"/>
                  <a:gd name="connsiteX2" fmla="*/ 3802821 w 6212580"/>
                  <a:gd name="connsiteY2" fmla="*/ 2003831 h 3656762"/>
                  <a:gd name="connsiteX3" fmla="*/ 6203417 w 6212580"/>
                  <a:gd name="connsiteY3" fmla="*/ 3641542 h 3656762"/>
                  <a:gd name="connsiteX4" fmla="*/ 2876428 w 6212580"/>
                  <a:gd name="connsiteY4" fmla="*/ 2421788 h 3656762"/>
                  <a:gd name="connsiteX5" fmla="*/ 73578 w 6212580"/>
                  <a:gd name="connsiteY5" fmla="*/ 3650522 h 3656762"/>
                  <a:gd name="connsiteX6" fmla="*/ 1487892 w 6212580"/>
                  <a:gd name="connsiteY6" fmla="*/ 2025465 h 3656762"/>
                  <a:gd name="connsiteX0" fmla="*/ 1487892 w 6396070"/>
                  <a:gd name="connsiteY0" fmla="*/ 2025465 h 3656762"/>
                  <a:gd name="connsiteX1" fmla="*/ 1898129 w 6396070"/>
                  <a:gd name="connsiteY1" fmla="*/ 1872 h 3656762"/>
                  <a:gd name="connsiteX2" fmla="*/ 3802821 w 6396070"/>
                  <a:gd name="connsiteY2" fmla="*/ 2003831 h 3656762"/>
                  <a:gd name="connsiteX3" fmla="*/ 6203417 w 6396070"/>
                  <a:gd name="connsiteY3" fmla="*/ 3641542 h 3656762"/>
                  <a:gd name="connsiteX4" fmla="*/ 2876428 w 6396070"/>
                  <a:gd name="connsiteY4" fmla="*/ 2421788 h 3656762"/>
                  <a:gd name="connsiteX5" fmla="*/ 73578 w 6396070"/>
                  <a:gd name="connsiteY5" fmla="*/ 3650522 h 3656762"/>
                  <a:gd name="connsiteX6" fmla="*/ 1487892 w 6396070"/>
                  <a:gd name="connsiteY6" fmla="*/ 2025465 h 3656762"/>
                  <a:gd name="connsiteX0" fmla="*/ 871807 w 5779985"/>
                  <a:gd name="connsiteY0" fmla="*/ 2025465 h 3642888"/>
                  <a:gd name="connsiteX1" fmla="*/ 1282044 w 5779985"/>
                  <a:gd name="connsiteY1" fmla="*/ 1872 h 3642888"/>
                  <a:gd name="connsiteX2" fmla="*/ 3186736 w 5779985"/>
                  <a:gd name="connsiteY2" fmla="*/ 2003831 h 3642888"/>
                  <a:gd name="connsiteX3" fmla="*/ 5587332 w 5779985"/>
                  <a:gd name="connsiteY3" fmla="*/ 3641542 h 3642888"/>
                  <a:gd name="connsiteX4" fmla="*/ 2260343 w 5779985"/>
                  <a:gd name="connsiteY4" fmla="*/ 2421788 h 3642888"/>
                  <a:gd name="connsiteX5" fmla="*/ 102793 w 5779985"/>
                  <a:gd name="connsiteY5" fmla="*/ 3599371 h 3642888"/>
                  <a:gd name="connsiteX6" fmla="*/ 871807 w 5779985"/>
                  <a:gd name="connsiteY6" fmla="*/ 2025465 h 3642888"/>
                  <a:gd name="connsiteX0" fmla="*/ 961423 w 5869601"/>
                  <a:gd name="connsiteY0" fmla="*/ 2025465 h 3642888"/>
                  <a:gd name="connsiteX1" fmla="*/ 1371660 w 5869601"/>
                  <a:gd name="connsiteY1" fmla="*/ 1872 h 3642888"/>
                  <a:gd name="connsiteX2" fmla="*/ 3276352 w 5869601"/>
                  <a:gd name="connsiteY2" fmla="*/ 2003831 h 3642888"/>
                  <a:gd name="connsiteX3" fmla="*/ 5676948 w 5869601"/>
                  <a:gd name="connsiteY3" fmla="*/ 3641542 h 3642888"/>
                  <a:gd name="connsiteX4" fmla="*/ 2349959 w 5869601"/>
                  <a:gd name="connsiteY4" fmla="*/ 2421788 h 3642888"/>
                  <a:gd name="connsiteX5" fmla="*/ 192409 w 5869601"/>
                  <a:gd name="connsiteY5" fmla="*/ 3599371 h 3642888"/>
                  <a:gd name="connsiteX6" fmla="*/ 961423 w 5869601"/>
                  <a:gd name="connsiteY6" fmla="*/ 2025465 h 3642888"/>
                  <a:gd name="connsiteX0" fmla="*/ 2878381 w 7786559"/>
                  <a:gd name="connsiteY0" fmla="*/ 2025465 h 3711536"/>
                  <a:gd name="connsiteX1" fmla="*/ 3288618 w 7786559"/>
                  <a:gd name="connsiteY1" fmla="*/ 1872 h 3711536"/>
                  <a:gd name="connsiteX2" fmla="*/ 5193310 w 7786559"/>
                  <a:gd name="connsiteY2" fmla="*/ 2003831 h 3711536"/>
                  <a:gd name="connsiteX3" fmla="*/ 7593906 w 7786559"/>
                  <a:gd name="connsiteY3" fmla="*/ 3641542 h 3711536"/>
                  <a:gd name="connsiteX4" fmla="*/ 4266917 w 7786559"/>
                  <a:gd name="connsiteY4" fmla="*/ 2421788 h 3711536"/>
                  <a:gd name="connsiteX5" fmla="*/ 97136 w 7786559"/>
                  <a:gd name="connsiteY5" fmla="*/ 3704782 h 3711536"/>
                  <a:gd name="connsiteX6" fmla="*/ 2878381 w 7786559"/>
                  <a:gd name="connsiteY6" fmla="*/ 2025465 h 3711536"/>
                  <a:gd name="connsiteX0" fmla="*/ 2878381 w 9164401"/>
                  <a:gd name="connsiteY0" fmla="*/ 2025465 h 3711540"/>
                  <a:gd name="connsiteX1" fmla="*/ 3288618 w 9164401"/>
                  <a:gd name="connsiteY1" fmla="*/ 1872 h 3711540"/>
                  <a:gd name="connsiteX2" fmla="*/ 5193310 w 9164401"/>
                  <a:gd name="connsiteY2" fmla="*/ 2003831 h 3711540"/>
                  <a:gd name="connsiteX3" fmla="*/ 9023211 w 9164401"/>
                  <a:gd name="connsiteY3" fmla="*/ 3474171 h 3711540"/>
                  <a:gd name="connsiteX4" fmla="*/ 4266917 w 9164401"/>
                  <a:gd name="connsiteY4" fmla="*/ 2421788 h 3711540"/>
                  <a:gd name="connsiteX5" fmla="*/ 97136 w 9164401"/>
                  <a:gd name="connsiteY5" fmla="*/ 3704782 h 3711540"/>
                  <a:gd name="connsiteX6" fmla="*/ 2878381 w 9164401"/>
                  <a:gd name="connsiteY6" fmla="*/ 2025465 h 371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401" h="3711540">
                    <a:moveTo>
                      <a:pt x="2878381" y="2025465"/>
                    </a:moveTo>
                    <a:cubicBezTo>
                      <a:pt x="2960319" y="1885245"/>
                      <a:pt x="1452488" y="-68844"/>
                      <a:pt x="3288618" y="1872"/>
                    </a:cubicBezTo>
                    <a:cubicBezTo>
                      <a:pt x="5124748" y="72588"/>
                      <a:pt x="4237545" y="1425115"/>
                      <a:pt x="5193310" y="2003831"/>
                    </a:cubicBezTo>
                    <a:cubicBezTo>
                      <a:pt x="6149075" y="2582547"/>
                      <a:pt x="9937434" y="3425401"/>
                      <a:pt x="9023211" y="3474171"/>
                    </a:cubicBezTo>
                    <a:cubicBezTo>
                      <a:pt x="8108988" y="3522941"/>
                      <a:pt x="4634634" y="2397295"/>
                      <a:pt x="4266917" y="2421788"/>
                    </a:cubicBezTo>
                    <a:cubicBezTo>
                      <a:pt x="3899200" y="2446281"/>
                      <a:pt x="822377" y="3819056"/>
                      <a:pt x="97136" y="3704782"/>
                    </a:cubicBezTo>
                    <a:cubicBezTo>
                      <a:pt x="-628105" y="3590508"/>
                      <a:pt x="2947736" y="2418693"/>
                      <a:pt x="2878381" y="202546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
              <p:cNvSpPr/>
              <p:nvPr/>
            </p:nvSpPr>
            <p:spPr>
              <a:xfrm rot="252922">
                <a:off x="1462844" y="3636063"/>
                <a:ext cx="188358" cy="341666"/>
              </a:xfrm>
              <a:custGeom>
                <a:avLst/>
                <a:gdLst>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492570"/>
                  <a:gd name="connsiteY0" fmla="*/ 533400 h 1066800"/>
                  <a:gd name="connsiteX1" fmla="*/ 685800 w 1492570"/>
                  <a:gd name="connsiteY1" fmla="*/ 0 h 1066800"/>
                  <a:gd name="connsiteX2" fmla="*/ 1371600 w 1492570"/>
                  <a:gd name="connsiteY2" fmla="*/ 533400 h 1066800"/>
                  <a:gd name="connsiteX3" fmla="*/ 685800 w 1492570"/>
                  <a:gd name="connsiteY3" fmla="*/ 1066800 h 1066800"/>
                  <a:gd name="connsiteX4" fmla="*/ 0 w 1492570"/>
                  <a:gd name="connsiteY4" fmla="*/ 533400 h 1066800"/>
                  <a:gd name="connsiteX0" fmla="*/ 0 w 1486433"/>
                  <a:gd name="connsiteY0" fmla="*/ 533961 h 1068185"/>
                  <a:gd name="connsiteX1" fmla="*/ 685800 w 1486433"/>
                  <a:gd name="connsiteY1" fmla="*/ 561 h 1068185"/>
                  <a:gd name="connsiteX2" fmla="*/ 1380226 w 1486433"/>
                  <a:gd name="connsiteY2" fmla="*/ 430444 h 1068185"/>
                  <a:gd name="connsiteX3" fmla="*/ 685800 w 1486433"/>
                  <a:gd name="connsiteY3" fmla="*/ 1067361 h 1068185"/>
                  <a:gd name="connsiteX4" fmla="*/ 0 w 1486433"/>
                  <a:gd name="connsiteY4" fmla="*/ 533961 h 1068185"/>
                  <a:gd name="connsiteX0" fmla="*/ 136262 w 1622695"/>
                  <a:gd name="connsiteY0" fmla="*/ 533961 h 1067877"/>
                  <a:gd name="connsiteX1" fmla="*/ 822062 w 1622695"/>
                  <a:gd name="connsiteY1" fmla="*/ 561 h 1067877"/>
                  <a:gd name="connsiteX2" fmla="*/ 1516488 w 1622695"/>
                  <a:gd name="connsiteY2" fmla="*/ 430444 h 1067877"/>
                  <a:gd name="connsiteX3" fmla="*/ 822062 w 1622695"/>
                  <a:gd name="connsiteY3" fmla="*/ 1067361 h 1067877"/>
                  <a:gd name="connsiteX4" fmla="*/ 136262 w 1622695"/>
                  <a:gd name="connsiteY4" fmla="*/ 533961 h 1067877"/>
                  <a:gd name="connsiteX0" fmla="*/ 119863 w 1606296"/>
                  <a:gd name="connsiteY0" fmla="*/ 533961 h 1068185"/>
                  <a:gd name="connsiteX1" fmla="*/ 805663 w 1606296"/>
                  <a:gd name="connsiteY1" fmla="*/ 561 h 1068185"/>
                  <a:gd name="connsiteX2" fmla="*/ 1500089 w 1606296"/>
                  <a:gd name="connsiteY2" fmla="*/ 430444 h 1068185"/>
                  <a:gd name="connsiteX3" fmla="*/ 805663 w 1606296"/>
                  <a:gd name="connsiteY3" fmla="*/ 1067361 h 1068185"/>
                  <a:gd name="connsiteX4" fmla="*/ 119863 w 1606296"/>
                  <a:gd name="connsiteY4" fmla="*/ 533961 h 1068185"/>
                  <a:gd name="connsiteX0" fmla="*/ 91252 w 1577685"/>
                  <a:gd name="connsiteY0" fmla="*/ 533961 h 1067839"/>
                  <a:gd name="connsiteX1" fmla="*/ 777052 w 1577685"/>
                  <a:gd name="connsiteY1" fmla="*/ 561 h 1067839"/>
                  <a:gd name="connsiteX2" fmla="*/ 1471478 w 1577685"/>
                  <a:gd name="connsiteY2" fmla="*/ 430444 h 1067839"/>
                  <a:gd name="connsiteX3" fmla="*/ 777052 w 1577685"/>
                  <a:gd name="connsiteY3" fmla="*/ 1067361 h 1067839"/>
                  <a:gd name="connsiteX4" fmla="*/ 91252 w 1577685"/>
                  <a:gd name="connsiteY4" fmla="*/ 533961 h 1067839"/>
                  <a:gd name="connsiteX0" fmla="*/ 97023 w 1504750"/>
                  <a:gd name="connsiteY0" fmla="*/ 395458 h 1066948"/>
                  <a:gd name="connsiteX1" fmla="*/ 705185 w 1504750"/>
                  <a:gd name="connsiteY1" fmla="*/ 81 h 1066948"/>
                  <a:gd name="connsiteX2" fmla="*/ 1399611 w 1504750"/>
                  <a:gd name="connsiteY2" fmla="*/ 429964 h 1066948"/>
                  <a:gd name="connsiteX3" fmla="*/ 705185 w 1504750"/>
                  <a:gd name="connsiteY3" fmla="*/ 1066881 h 1066948"/>
                  <a:gd name="connsiteX4" fmla="*/ 97023 w 1504750"/>
                  <a:gd name="connsiteY4" fmla="*/ 395458 h 1066948"/>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6035 w 1427265"/>
                  <a:gd name="connsiteY0" fmla="*/ 395377 h 1066800"/>
                  <a:gd name="connsiteX1" fmla="*/ 704197 w 1427265"/>
                  <a:gd name="connsiteY1" fmla="*/ 0 h 1066800"/>
                  <a:gd name="connsiteX2" fmla="*/ 1329611 w 1427265"/>
                  <a:gd name="connsiteY2" fmla="*/ 395377 h 1066800"/>
                  <a:gd name="connsiteX3" fmla="*/ 704197 w 1427265"/>
                  <a:gd name="connsiteY3" fmla="*/ 1066800 h 1066800"/>
                  <a:gd name="connsiteX4" fmla="*/ 96035 w 1427265"/>
                  <a:gd name="connsiteY4" fmla="*/ 395377 h 1066800"/>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234672"/>
                  <a:gd name="connsiteY0" fmla="*/ 395377 h 409787"/>
                  <a:gd name="connsiteX1" fmla="*/ 608178 w 1234672"/>
                  <a:gd name="connsiteY1" fmla="*/ 0 h 409787"/>
                  <a:gd name="connsiteX2" fmla="*/ 1233592 w 1234672"/>
                  <a:gd name="connsiteY2" fmla="*/ 395377 h 409787"/>
                  <a:gd name="connsiteX3" fmla="*/ 625431 w 1234672"/>
                  <a:gd name="connsiteY3" fmla="*/ 255917 h 409787"/>
                  <a:gd name="connsiteX4" fmla="*/ 16 w 1234672"/>
                  <a:gd name="connsiteY4" fmla="*/ 395377 h 409787"/>
                  <a:gd name="connsiteX0" fmla="*/ 6278 w 1240934"/>
                  <a:gd name="connsiteY0" fmla="*/ 395377 h 414831"/>
                  <a:gd name="connsiteX1" fmla="*/ 614440 w 1240934"/>
                  <a:gd name="connsiteY1" fmla="*/ 0 h 414831"/>
                  <a:gd name="connsiteX2" fmla="*/ 1239854 w 1240934"/>
                  <a:gd name="connsiteY2" fmla="*/ 395377 h 414831"/>
                  <a:gd name="connsiteX3" fmla="*/ 631693 w 1240934"/>
                  <a:gd name="connsiteY3" fmla="*/ 255917 h 414831"/>
                  <a:gd name="connsiteX4" fmla="*/ 317406 w 1240934"/>
                  <a:gd name="connsiteY4" fmla="*/ 344066 h 414831"/>
                  <a:gd name="connsiteX5" fmla="*/ 6278 w 1240934"/>
                  <a:gd name="connsiteY5" fmla="*/ 395377 h 414831"/>
                  <a:gd name="connsiteX0" fmla="*/ 43 w 1234699"/>
                  <a:gd name="connsiteY0" fmla="*/ 395377 h 739943"/>
                  <a:gd name="connsiteX1" fmla="*/ 608205 w 1234699"/>
                  <a:gd name="connsiteY1" fmla="*/ 0 h 739943"/>
                  <a:gd name="connsiteX2" fmla="*/ 1233619 w 1234699"/>
                  <a:gd name="connsiteY2" fmla="*/ 395377 h 739943"/>
                  <a:gd name="connsiteX3" fmla="*/ 625458 w 1234699"/>
                  <a:gd name="connsiteY3" fmla="*/ 255917 h 739943"/>
                  <a:gd name="connsiteX4" fmla="*/ 576449 w 1234699"/>
                  <a:gd name="connsiteY4" fmla="*/ 738389 h 739943"/>
                  <a:gd name="connsiteX5" fmla="*/ 43 w 1234699"/>
                  <a:gd name="connsiteY5" fmla="*/ 395377 h 739943"/>
                  <a:gd name="connsiteX0" fmla="*/ 43 w 1234699"/>
                  <a:gd name="connsiteY0" fmla="*/ 395377 h 1234144"/>
                  <a:gd name="connsiteX1" fmla="*/ 608205 w 1234699"/>
                  <a:gd name="connsiteY1" fmla="*/ 0 h 1234144"/>
                  <a:gd name="connsiteX2" fmla="*/ 1233619 w 1234699"/>
                  <a:gd name="connsiteY2" fmla="*/ 395377 h 1234144"/>
                  <a:gd name="connsiteX3" fmla="*/ 957055 w 1234699"/>
                  <a:gd name="connsiteY3" fmla="*/ 1230127 h 1234144"/>
                  <a:gd name="connsiteX4" fmla="*/ 576449 w 1234699"/>
                  <a:gd name="connsiteY4" fmla="*/ 738389 h 1234144"/>
                  <a:gd name="connsiteX5" fmla="*/ 43 w 1234699"/>
                  <a:gd name="connsiteY5" fmla="*/ 395377 h 1234144"/>
                  <a:gd name="connsiteX0" fmla="*/ 1 w 1234657"/>
                  <a:gd name="connsiteY0" fmla="*/ 395377 h 1230127"/>
                  <a:gd name="connsiteX1" fmla="*/ 608163 w 1234657"/>
                  <a:gd name="connsiteY1" fmla="*/ 0 h 1230127"/>
                  <a:gd name="connsiteX2" fmla="*/ 1233577 w 1234657"/>
                  <a:gd name="connsiteY2" fmla="*/ 395377 h 1230127"/>
                  <a:gd name="connsiteX3" fmla="*/ 957013 w 1234657"/>
                  <a:gd name="connsiteY3" fmla="*/ 1230127 h 1230127"/>
                  <a:gd name="connsiteX4" fmla="*/ 609570 w 1234657"/>
                  <a:gd name="connsiteY4" fmla="*/ 390456 h 1230127"/>
                  <a:gd name="connsiteX5" fmla="*/ 1 w 1234657"/>
                  <a:gd name="connsiteY5" fmla="*/ 395377 h 1230127"/>
                  <a:gd name="connsiteX0" fmla="*/ 1 w 1251890"/>
                  <a:gd name="connsiteY0" fmla="*/ 395377 h 1237254"/>
                  <a:gd name="connsiteX1" fmla="*/ 608163 w 1251890"/>
                  <a:gd name="connsiteY1" fmla="*/ 0 h 1237254"/>
                  <a:gd name="connsiteX2" fmla="*/ 1233577 w 1251890"/>
                  <a:gd name="connsiteY2" fmla="*/ 395377 h 1237254"/>
                  <a:gd name="connsiteX3" fmla="*/ 1073809 w 1251890"/>
                  <a:gd name="connsiteY3" fmla="*/ 773182 h 1237254"/>
                  <a:gd name="connsiteX4" fmla="*/ 957013 w 1251890"/>
                  <a:gd name="connsiteY4" fmla="*/ 1230127 h 1237254"/>
                  <a:gd name="connsiteX5" fmla="*/ 609570 w 1251890"/>
                  <a:gd name="connsiteY5" fmla="*/ 390456 h 1237254"/>
                  <a:gd name="connsiteX6" fmla="*/ 1 w 1251890"/>
                  <a:gd name="connsiteY6" fmla="*/ 395377 h 1237254"/>
                  <a:gd name="connsiteX0" fmla="*/ 1 w 1245528"/>
                  <a:gd name="connsiteY0" fmla="*/ 395377 h 1230233"/>
                  <a:gd name="connsiteX1" fmla="*/ 608163 w 1245528"/>
                  <a:gd name="connsiteY1" fmla="*/ 0 h 1230233"/>
                  <a:gd name="connsiteX2" fmla="*/ 1233577 w 1245528"/>
                  <a:gd name="connsiteY2" fmla="*/ 395377 h 1230233"/>
                  <a:gd name="connsiteX3" fmla="*/ 941168 w 1245528"/>
                  <a:gd name="connsiteY3" fmla="*/ 448445 h 1230233"/>
                  <a:gd name="connsiteX4" fmla="*/ 957013 w 1245528"/>
                  <a:gd name="connsiteY4" fmla="*/ 1230127 h 1230233"/>
                  <a:gd name="connsiteX5" fmla="*/ 609570 w 1245528"/>
                  <a:gd name="connsiteY5" fmla="*/ 390456 h 1230233"/>
                  <a:gd name="connsiteX6" fmla="*/ 1 w 1245528"/>
                  <a:gd name="connsiteY6" fmla="*/ 395377 h 1230233"/>
                  <a:gd name="connsiteX0" fmla="*/ 1 w 1245532"/>
                  <a:gd name="connsiteY0" fmla="*/ 395377 h 1033116"/>
                  <a:gd name="connsiteX1" fmla="*/ 608163 w 1245532"/>
                  <a:gd name="connsiteY1" fmla="*/ 0 h 1033116"/>
                  <a:gd name="connsiteX2" fmla="*/ 1233577 w 1245532"/>
                  <a:gd name="connsiteY2" fmla="*/ 395377 h 1033116"/>
                  <a:gd name="connsiteX3" fmla="*/ 941168 w 1245532"/>
                  <a:gd name="connsiteY3" fmla="*/ 448445 h 1033116"/>
                  <a:gd name="connsiteX4" fmla="*/ 658573 w 1245532"/>
                  <a:gd name="connsiteY4" fmla="*/ 1032965 h 1033116"/>
                  <a:gd name="connsiteX5" fmla="*/ 609570 w 1245532"/>
                  <a:gd name="connsiteY5" fmla="*/ 390456 h 1033116"/>
                  <a:gd name="connsiteX6" fmla="*/ 1 w 1245532"/>
                  <a:gd name="connsiteY6" fmla="*/ 395377 h 1033116"/>
                  <a:gd name="connsiteX0" fmla="*/ 3265 w 1248792"/>
                  <a:gd name="connsiteY0" fmla="*/ 395377 h 1033062"/>
                  <a:gd name="connsiteX1" fmla="*/ 611427 w 1248792"/>
                  <a:gd name="connsiteY1" fmla="*/ 0 h 1033062"/>
                  <a:gd name="connsiteX2" fmla="*/ 1236841 w 1248792"/>
                  <a:gd name="connsiteY2" fmla="*/ 395377 h 1033062"/>
                  <a:gd name="connsiteX3" fmla="*/ 944432 w 1248792"/>
                  <a:gd name="connsiteY3" fmla="*/ 448445 h 1033062"/>
                  <a:gd name="connsiteX4" fmla="*/ 661837 w 1248792"/>
                  <a:gd name="connsiteY4" fmla="*/ 1032965 h 1033062"/>
                  <a:gd name="connsiteX5" fmla="*/ 380718 w 1248792"/>
                  <a:gd name="connsiteY5" fmla="*/ 402053 h 1033062"/>
                  <a:gd name="connsiteX6" fmla="*/ 3265 w 1248792"/>
                  <a:gd name="connsiteY6" fmla="*/ 395377 h 1033062"/>
                  <a:gd name="connsiteX0" fmla="*/ 3265 w 1245698"/>
                  <a:gd name="connsiteY0" fmla="*/ 395377 h 1032988"/>
                  <a:gd name="connsiteX1" fmla="*/ 611427 w 1245698"/>
                  <a:gd name="connsiteY1" fmla="*/ 0 h 1032988"/>
                  <a:gd name="connsiteX2" fmla="*/ 1236841 w 1245698"/>
                  <a:gd name="connsiteY2" fmla="*/ 395377 h 1032988"/>
                  <a:gd name="connsiteX3" fmla="*/ 811791 w 1245698"/>
                  <a:gd name="connsiteY3" fmla="*/ 425250 h 1032988"/>
                  <a:gd name="connsiteX4" fmla="*/ 661837 w 1245698"/>
                  <a:gd name="connsiteY4" fmla="*/ 1032965 h 1032988"/>
                  <a:gd name="connsiteX5" fmla="*/ 380718 w 1245698"/>
                  <a:gd name="connsiteY5" fmla="*/ 402053 h 1032988"/>
                  <a:gd name="connsiteX6" fmla="*/ 3265 w 1245698"/>
                  <a:gd name="connsiteY6" fmla="*/ 395377 h 1032988"/>
                  <a:gd name="connsiteX0" fmla="*/ 3265 w 1245698"/>
                  <a:gd name="connsiteY0" fmla="*/ 395377 h 638778"/>
                  <a:gd name="connsiteX1" fmla="*/ 611427 w 1245698"/>
                  <a:gd name="connsiteY1" fmla="*/ 0 h 638778"/>
                  <a:gd name="connsiteX2" fmla="*/ 1236841 w 1245698"/>
                  <a:gd name="connsiteY2" fmla="*/ 395377 h 638778"/>
                  <a:gd name="connsiteX3" fmla="*/ 811791 w 1245698"/>
                  <a:gd name="connsiteY3" fmla="*/ 425250 h 638778"/>
                  <a:gd name="connsiteX4" fmla="*/ 661837 w 1245698"/>
                  <a:gd name="connsiteY4" fmla="*/ 638643 h 638778"/>
                  <a:gd name="connsiteX5" fmla="*/ 380718 w 1245698"/>
                  <a:gd name="connsiteY5" fmla="*/ 402053 h 638778"/>
                  <a:gd name="connsiteX6" fmla="*/ 3265 w 1245698"/>
                  <a:gd name="connsiteY6" fmla="*/ 395377 h 638778"/>
                  <a:gd name="connsiteX0" fmla="*/ 3265 w 1245698"/>
                  <a:gd name="connsiteY0" fmla="*/ 395377 h 532034"/>
                  <a:gd name="connsiteX1" fmla="*/ 611427 w 1245698"/>
                  <a:gd name="connsiteY1" fmla="*/ 0 h 532034"/>
                  <a:gd name="connsiteX2" fmla="*/ 1236841 w 1245698"/>
                  <a:gd name="connsiteY2" fmla="*/ 395377 h 532034"/>
                  <a:gd name="connsiteX3" fmla="*/ 811791 w 1245698"/>
                  <a:gd name="connsiteY3" fmla="*/ 425250 h 532034"/>
                  <a:gd name="connsiteX4" fmla="*/ 602892 w 1245698"/>
                  <a:gd name="connsiteY4" fmla="*/ 525255 h 532034"/>
                  <a:gd name="connsiteX5" fmla="*/ 380718 w 1245698"/>
                  <a:gd name="connsiteY5" fmla="*/ 402053 h 532034"/>
                  <a:gd name="connsiteX6" fmla="*/ 3265 w 1245698"/>
                  <a:gd name="connsiteY6" fmla="*/ 395377 h 532034"/>
                  <a:gd name="connsiteX0" fmla="*/ 1483 w 1238650"/>
                  <a:gd name="connsiteY0" fmla="*/ 116002 h 252659"/>
                  <a:gd name="connsiteX1" fmla="*/ 529062 w 1238650"/>
                  <a:gd name="connsiteY1" fmla="*/ 0 h 252659"/>
                  <a:gd name="connsiteX2" fmla="*/ 1235059 w 1238650"/>
                  <a:gd name="connsiteY2" fmla="*/ 116002 h 252659"/>
                  <a:gd name="connsiteX3" fmla="*/ 810009 w 1238650"/>
                  <a:gd name="connsiteY3" fmla="*/ 145875 h 252659"/>
                  <a:gd name="connsiteX4" fmla="*/ 601110 w 1238650"/>
                  <a:gd name="connsiteY4" fmla="*/ 245880 h 252659"/>
                  <a:gd name="connsiteX5" fmla="*/ 378936 w 1238650"/>
                  <a:gd name="connsiteY5" fmla="*/ 122678 h 252659"/>
                  <a:gd name="connsiteX6" fmla="*/ 1483 w 1238650"/>
                  <a:gd name="connsiteY6" fmla="*/ 116002 h 252659"/>
                  <a:gd name="connsiteX0" fmla="*/ 698 w 1660931"/>
                  <a:gd name="connsiteY0" fmla="*/ 1342 h 515400"/>
                  <a:gd name="connsiteX1" fmla="*/ 951343 w 1660931"/>
                  <a:gd name="connsiteY1" fmla="*/ 262741 h 515400"/>
                  <a:gd name="connsiteX2" fmla="*/ 1657340 w 1660931"/>
                  <a:gd name="connsiteY2" fmla="*/ 378743 h 515400"/>
                  <a:gd name="connsiteX3" fmla="*/ 1232290 w 1660931"/>
                  <a:gd name="connsiteY3" fmla="*/ 408616 h 515400"/>
                  <a:gd name="connsiteX4" fmla="*/ 1023391 w 1660931"/>
                  <a:gd name="connsiteY4" fmla="*/ 508621 h 515400"/>
                  <a:gd name="connsiteX5" fmla="*/ 801217 w 1660931"/>
                  <a:gd name="connsiteY5" fmla="*/ 385419 h 515400"/>
                  <a:gd name="connsiteX6" fmla="*/ 698 w 1660931"/>
                  <a:gd name="connsiteY6" fmla="*/ 1342 h 515400"/>
                  <a:gd name="connsiteX0" fmla="*/ 698 w 2384237"/>
                  <a:gd name="connsiteY0" fmla="*/ 89403 h 597571"/>
                  <a:gd name="connsiteX1" fmla="*/ 951343 w 2384237"/>
                  <a:gd name="connsiteY1" fmla="*/ 350802 h 597571"/>
                  <a:gd name="connsiteX2" fmla="*/ 2382598 w 2384237"/>
                  <a:gd name="connsiteY2" fmla="*/ 1180 h 597571"/>
                  <a:gd name="connsiteX3" fmla="*/ 1232290 w 2384237"/>
                  <a:gd name="connsiteY3" fmla="*/ 496677 h 597571"/>
                  <a:gd name="connsiteX4" fmla="*/ 1023391 w 2384237"/>
                  <a:gd name="connsiteY4" fmla="*/ 596682 h 597571"/>
                  <a:gd name="connsiteX5" fmla="*/ 801217 w 2384237"/>
                  <a:gd name="connsiteY5" fmla="*/ 473480 h 597571"/>
                  <a:gd name="connsiteX6" fmla="*/ 698 w 2384237"/>
                  <a:gd name="connsiteY6" fmla="*/ 89403 h 597571"/>
                  <a:gd name="connsiteX0" fmla="*/ 7057 w 2389155"/>
                  <a:gd name="connsiteY0" fmla="*/ 92284 h 600452"/>
                  <a:gd name="connsiteX1" fmla="*/ 1320332 w 2389155"/>
                  <a:gd name="connsiteY1" fmla="*/ 255657 h 600452"/>
                  <a:gd name="connsiteX2" fmla="*/ 2388957 w 2389155"/>
                  <a:gd name="connsiteY2" fmla="*/ 4061 h 600452"/>
                  <a:gd name="connsiteX3" fmla="*/ 1238649 w 2389155"/>
                  <a:gd name="connsiteY3" fmla="*/ 499558 h 600452"/>
                  <a:gd name="connsiteX4" fmla="*/ 1029750 w 2389155"/>
                  <a:gd name="connsiteY4" fmla="*/ 599563 h 600452"/>
                  <a:gd name="connsiteX5" fmla="*/ 807576 w 2389155"/>
                  <a:gd name="connsiteY5" fmla="*/ 476361 h 600452"/>
                  <a:gd name="connsiteX6" fmla="*/ 7057 w 2389155"/>
                  <a:gd name="connsiteY6" fmla="*/ 92284 h 600452"/>
                  <a:gd name="connsiteX0" fmla="*/ 892 w 2384211"/>
                  <a:gd name="connsiteY0" fmla="*/ 89496 h 597664"/>
                  <a:gd name="connsiteX1" fmla="*/ 971685 w 2384211"/>
                  <a:gd name="connsiteY1" fmla="*/ 345994 h 597664"/>
                  <a:gd name="connsiteX2" fmla="*/ 2382792 w 2384211"/>
                  <a:gd name="connsiteY2" fmla="*/ 1273 h 597664"/>
                  <a:gd name="connsiteX3" fmla="*/ 1232484 w 2384211"/>
                  <a:gd name="connsiteY3" fmla="*/ 496770 h 597664"/>
                  <a:gd name="connsiteX4" fmla="*/ 1023585 w 2384211"/>
                  <a:gd name="connsiteY4" fmla="*/ 596775 h 597664"/>
                  <a:gd name="connsiteX5" fmla="*/ 801411 w 2384211"/>
                  <a:gd name="connsiteY5" fmla="*/ 473573 h 597664"/>
                  <a:gd name="connsiteX6" fmla="*/ 892 w 2384211"/>
                  <a:gd name="connsiteY6" fmla="*/ 89496 h 597664"/>
                  <a:gd name="connsiteX0" fmla="*/ 892 w 2424191"/>
                  <a:gd name="connsiteY0" fmla="*/ 92304 h 669602"/>
                  <a:gd name="connsiteX1" fmla="*/ 971685 w 2424191"/>
                  <a:gd name="connsiteY1" fmla="*/ 348802 h 669602"/>
                  <a:gd name="connsiteX2" fmla="*/ 2382792 w 2424191"/>
                  <a:gd name="connsiteY2" fmla="*/ 4081 h 669602"/>
                  <a:gd name="connsiteX3" fmla="*/ 1957743 w 2424191"/>
                  <a:gd name="connsiteY3" fmla="*/ 631913 h 669602"/>
                  <a:gd name="connsiteX4" fmla="*/ 1023585 w 2424191"/>
                  <a:gd name="connsiteY4" fmla="*/ 599583 h 669602"/>
                  <a:gd name="connsiteX5" fmla="*/ 801411 w 2424191"/>
                  <a:gd name="connsiteY5" fmla="*/ 476381 h 669602"/>
                  <a:gd name="connsiteX6" fmla="*/ 892 w 2424191"/>
                  <a:gd name="connsiteY6" fmla="*/ 92304 h 669602"/>
                  <a:gd name="connsiteX0" fmla="*/ 228992 w 2652291"/>
                  <a:gd name="connsiteY0" fmla="*/ 92304 h 691231"/>
                  <a:gd name="connsiteX1" fmla="*/ 1199785 w 2652291"/>
                  <a:gd name="connsiteY1" fmla="*/ 348802 h 691231"/>
                  <a:gd name="connsiteX2" fmla="*/ 2610892 w 2652291"/>
                  <a:gd name="connsiteY2" fmla="*/ 4081 h 691231"/>
                  <a:gd name="connsiteX3" fmla="*/ 2185843 w 2652291"/>
                  <a:gd name="connsiteY3" fmla="*/ 631913 h 691231"/>
                  <a:gd name="connsiteX4" fmla="*/ 1251685 w 2652291"/>
                  <a:gd name="connsiteY4" fmla="*/ 599583 h 691231"/>
                  <a:gd name="connsiteX5" fmla="*/ 1029511 w 2652291"/>
                  <a:gd name="connsiteY5" fmla="*/ 476381 h 691231"/>
                  <a:gd name="connsiteX6" fmla="*/ 57841 w 2652291"/>
                  <a:gd name="connsiteY6" fmla="*/ 680941 h 691231"/>
                  <a:gd name="connsiteX7" fmla="*/ 228992 w 2652291"/>
                  <a:gd name="connsiteY7" fmla="*/ 92304 h 691231"/>
                  <a:gd name="connsiteX0" fmla="*/ 228992 w 2652291"/>
                  <a:gd name="connsiteY0" fmla="*/ 92304 h 714682"/>
                  <a:gd name="connsiteX1" fmla="*/ 1199785 w 2652291"/>
                  <a:gd name="connsiteY1" fmla="*/ 348802 h 714682"/>
                  <a:gd name="connsiteX2" fmla="*/ 2610892 w 2652291"/>
                  <a:gd name="connsiteY2" fmla="*/ 4081 h 714682"/>
                  <a:gd name="connsiteX3" fmla="*/ 2185843 w 2652291"/>
                  <a:gd name="connsiteY3" fmla="*/ 631913 h 714682"/>
                  <a:gd name="connsiteX4" fmla="*/ 1251685 w 2652291"/>
                  <a:gd name="connsiteY4" fmla="*/ 599583 h 714682"/>
                  <a:gd name="connsiteX5" fmla="*/ 767613 w 2652291"/>
                  <a:gd name="connsiteY5" fmla="*/ 687137 h 714682"/>
                  <a:gd name="connsiteX6" fmla="*/ 57841 w 2652291"/>
                  <a:gd name="connsiteY6" fmla="*/ 680941 h 714682"/>
                  <a:gd name="connsiteX7" fmla="*/ 228992 w 2652291"/>
                  <a:gd name="connsiteY7" fmla="*/ 92304 h 714682"/>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767613 w 2650572"/>
                  <a:gd name="connsiteY5" fmla="*/ 687137 h 739238"/>
                  <a:gd name="connsiteX6" fmla="*/ 57841 w 2650572"/>
                  <a:gd name="connsiteY6" fmla="*/ 680941 h 739238"/>
                  <a:gd name="connsiteX7" fmla="*/ 228992 w 2650572"/>
                  <a:gd name="connsiteY7" fmla="*/ 92304 h 739238"/>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597363 w 2650572"/>
                  <a:gd name="connsiteY5" fmla="*/ 718743 h 739238"/>
                  <a:gd name="connsiteX6" fmla="*/ 57841 w 2650572"/>
                  <a:gd name="connsiteY6" fmla="*/ 680941 h 739238"/>
                  <a:gd name="connsiteX7" fmla="*/ 228992 w 2650572"/>
                  <a:gd name="connsiteY7" fmla="*/ 92304 h 739238"/>
                  <a:gd name="connsiteX0" fmla="*/ 387175 w 2808755"/>
                  <a:gd name="connsiteY0" fmla="*/ 92304 h 739464"/>
                  <a:gd name="connsiteX1" fmla="*/ 1357968 w 2808755"/>
                  <a:gd name="connsiteY1" fmla="*/ 348802 h 739464"/>
                  <a:gd name="connsiteX2" fmla="*/ 2769075 w 2808755"/>
                  <a:gd name="connsiteY2" fmla="*/ 4081 h 739464"/>
                  <a:gd name="connsiteX3" fmla="*/ 2344026 w 2808755"/>
                  <a:gd name="connsiteY3" fmla="*/ 631913 h 739464"/>
                  <a:gd name="connsiteX4" fmla="*/ 1550892 w 2808755"/>
                  <a:gd name="connsiteY4" fmla="*/ 736820 h 739464"/>
                  <a:gd name="connsiteX5" fmla="*/ 755546 w 2808755"/>
                  <a:gd name="connsiteY5" fmla="*/ 718743 h 739464"/>
                  <a:gd name="connsiteX6" fmla="*/ 36016 w 2808755"/>
                  <a:gd name="connsiteY6" fmla="*/ 527025 h 739464"/>
                  <a:gd name="connsiteX7" fmla="*/ 387175 w 2808755"/>
                  <a:gd name="connsiteY7" fmla="*/ 92304 h 739464"/>
                  <a:gd name="connsiteX0" fmla="*/ 410515 w 2832095"/>
                  <a:gd name="connsiteY0" fmla="*/ 92304 h 745050"/>
                  <a:gd name="connsiteX1" fmla="*/ 1381308 w 2832095"/>
                  <a:gd name="connsiteY1" fmla="*/ 348802 h 745050"/>
                  <a:gd name="connsiteX2" fmla="*/ 2792415 w 2832095"/>
                  <a:gd name="connsiteY2" fmla="*/ 4081 h 745050"/>
                  <a:gd name="connsiteX3" fmla="*/ 2367366 w 2832095"/>
                  <a:gd name="connsiteY3" fmla="*/ 631913 h 745050"/>
                  <a:gd name="connsiteX4" fmla="*/ 1574232 w 2832095"/>
                  <a:gd name="connsiteY4" fmla="*/ 736820 h 745050"/>
                  <a:gd name="connsiteX5" fmla="*/ 59356 w 2832095"/>
                  <a:gd name="connsiteY5" fmla="*/ 527025 h 745050"/>
                  <a:gd name="connsiteX6" fmla="*/ 410515 w 2832095"/>
                  <a:gd name="connsiteY6" fmla="*/ 92304 h 745050"/>
                  <a:gd name="connsiteX0" fmla="*/ 379359 w 2800939"/>
                  <a:gd name="connsiteY0" fmla="*/ 92304 h 745050"/>
                  <a:gd name="connsiteX1" fmla="*/ 1350152 w 2800939"/>
                  <a:gd name="connsiteY1" fmla="*/ 348802 h 745050"/>
                  <a:gd name="connsiteX2" fmla="*/ 2761259 w 2800939"/>
                  <a:gd name="connsiteY2" fmla="*/ 4081 h 745050"/>
                  <a:gd name="connsiteX3" fmla="*/ 2336210 w 2800939"/>
                  <a:gd name="connsiteY3" fmla="*/ 631913 h 745050"/>
                  <a:gd name="connsiteX4" fmla="*/ 1543076 w 2800939"/>
                  <a:gd name="connsiteY4" fmla="*/ 736820 h 745050"/>
                  <a:gd name="connsiteX5" fmla="*/ 63065 w 2800939"/>
                  <a:gd name="connsiteY5" fmla="*/ 238681 h 745050"/>
                  <a:gd name="connsiteX6" fmla="*/ 379359 w 2800939"/>
                  <a:gd name="connsiteY6" fmla="*/ 92304 h 745050"/>
                  <a:gd name="connsiteX0" fmla="*/ 379359 w 2791362"/>
                  <a:gd name="connsiteY0" fmla="*/ 92304 h 743302"/>
                  <a:gd name="connsiteX1" fmla="*/ 1350152 w 2791362"/>
                  <a:gd name="connsiteY1" fmla="*/ 348802 h 743302"/>
                  <a:gd name="connsiteX2" fmla="*/ 2761259 w 2791362"/>
                  <a:gd name="connsiteY2" fmla="*/ 4081 h 743302"/>
                  <a:gd name="connsiteX3" fmla="*/ 2336210 w 2791362"/>
                  <a:gd name="connsiteY3" fmla="*/ 631913 h 743302"/>
                  <a:gd name="connsiteX4" fmla="*/ 2589578 w 2791362"/>
                  <a:gd name="connsiteY4" fmla="*/ 279125 h 743302"/>
                  <a:gd name="connsiteX5" fmla="*/ 1543076 w 2791362"/>
                  <a:gd name="connsiteY5" fmla="*/ 736820 h 743302"/>
                  <a:gd name="connsiteX6" fmla="*/ 63065 w 2791362"/>
                  <a:gd name="connsiteY6" fmla="*/ 238681 h 743302"/>
                  <a:gd name="connsiteX7" fmla="*/ 379359 w 2791362"/>
                  <a:gd name="connsiteY7" fmla="*/ 92304 h 743302"/>
                  <a:gd name="connsiteX0" fmla="*/ 379359 w 3363253"/>
                  <a:gd name="connsiteY0" fmla="*/ 327294 h 978292"/>
                  <a:gd name="connsiteX1" fmla="*/ 1350152 w 3363253"/>
                  <a:gd name="connsiteY1" fmla="*/ 583792 h 978292"/>
                  <a:gd name="connsiteX2" fmla="*/ 2761259 w 3363253"/>
                  <a:gd name="connsiteY2" fmla="*/ 239071 h 978292"/>
                  <a:gd name="connsiteX3" fmla="*/ 3361322 w 3363253"/>
                  <a:gd name="connsiteY3" fmla="*/ 7290 h 978292"/>
                  <a:gd name="connsiteX4" fmla="*/ 2589578 w 3363253"/>
                  <a:gd name="connsiteY4" fmla="*/ 514115 h 978292"/>
                  <a:gd name="connsiteX5" fmla="*/ 1543076 w 3363253"/>
                  <a:gd name="connsiteY5" fmla="*/ 971810 h 978292"/>
                  <a:gd name="connsiteX6" fmla="*/ 63065 w 3363253"/>
                  <a:gd name="connsiteY6" fmla="*/ 473671 h 978292"/>
                  <a:gd name="connsiteX7" fmla="*/ 379359 w 3363253"/>
                  <a:gd name="connsiteY7" fmla="*/ 327294 h 978292"/>
                  <a:gd name="connsiteX0" fmla="*/ 379359 w 2853885"/>
                  <a:gd name="connsiteY0" fmla="*/ 88806 h 739804"/>
                  <a:gd name="connsiteX1" fmla="*/ 1350152 w 2853885"/>
                  <a:gd name="connsiteY1" fmla="*/ 345304 h 739804"/>
                  <a:gd name="connsiteX2" fmla="*/ 2761259 w 2853885"/>
                  <a:gd name="connsiteY2" fmla="*/ 583 h 739804"/>
                  <a:gd name="connsiteX3" fmla="*/ 2589578 w 2853885"/>
                  <a:gd name="connsiteY3" fmla="*/ 275627 h 739804"/>
                  <a:gd name="connsiteX4" fmla="*/ 1543076 w 2853885"/>
                  <a:gd name="connsiteY4" fmla="*/ 733322 h 739804"/>
                  <a:gd name="connsiteX5" fmla="*/ 63065 w 2853885"/>
                  <a:gd name="connsiteY5" fmla="*/ 235183 h 739804"/>
                  <a:gd name="connsiteX6" fmla="*/ 379359 w 2853885"/>
                  <a:gd name="connsiteY6" fmla="*/ 88806 h 739804"/>
                  <a:gd name="connsiteX0" fmla="*/ 379359 w 2638303"/>
                  <a:gd name="connsiteY0" fmla="*/ 136221 h 787219"/>
                  <a:gd name="connsiteX1" fmla="*/ 1350152 w 2638303"/>
                  <a:gd name="connsiteY1" fmla="*/ 392719 h 787219"/>
                  <a:gd name="connsiteX2" fmla="*/ 2101983 w 2638303"/>
                  <a:gd name="connsiteY2" fmla="*/ 457 h 787219"/>
                  <a:gd name="connsiteX3" fmla="*/ 2589578 w 2638303"/>
                  <a:gd name="connsiteY3" fmla="*/ 323042 h 787219"/>
                  <a:gd name="connsiteX4" fmla="*/ 1543076 w 2638303"/>
                  <a:gd name="connsiteY4" fmla="*/ 780737 h 787219"/>
                  <a:gd name="connsiteX5" fmla="*/ 63065 w 2638303"/>
                  <a:gd name="connsiteY5" fmla="*/ 282598 h 787219"/>
                  <a:gd name="connsiteX6" fmla="*/ 379359 w 2638303"/>
                  <a:gd name="connsiteY6" fmla="*/ 136221 h 787219"/>
                  <a:gd name="connsiteX0" fmla="*/ 390931 w 2644581"/>
                  <a:gd name="connsiteY0" fmla="*/ 135891 h 786889"/>
                  <a:gd name="connsiteX1" fmla="*/ 1864745 w 2644581"/>
                  <a:gd name="connsiteY1" fmla="*/ 282184 h 786889"/>
                  <a:gd name="connsiteX2" fmla="*/ 2113555 w 2644581"/>
                  <a:gd name="connsiteY2" fmla="*/ 127 h 786889"/>
                  <a:gd name="connsiteX3" fmla="*/ 2601150 w 2644581"/>
                  <a:gd name="connsiteY3" fmla="*/ 322712 h 786889"/>
                  <a:gd name="connsiteX4" fmla="*/ 1554648 w 2644581"/>
                  <a:gd name="connsiteY4" fmla="*/ 780407 h 786889"/>
                  <a:gd name="connsiteX5" fmla="*/ 74637 w 2644581"/>
                  <a:gd name="connsiteY5" fmla="*/ 282268 h 786889"/>
                  <a:gd name="connsiteX6" fmla="*/ 390931 w 2644581"/>
                  <a:gd name="connsiteY6" fmla="*/ 135891 h 786889"/>
                  <a:gd name="connsiteX0" fmla="*/ 390931 w 2581353"/>
                  <a:gd name="connsiteY0" fmla="*/ 143518 h 803668"/>
                  <a:gd name="connsiteX1" fmla="*/ 1864745 w 2581353"/>
                  <a:gd name="connsiteY1" fmla="*/ 289811 h 803668"/>
                  <a:gd name="connsiteX2" fmla="*/ 2113555 w 2581353"/>
                  <a:gd name="connsiteY2" fmla="*/ 7754 h 803668"/>
                  <a:gd name="connsiteX3" fmla="*/ 2534243 w 2581353"/>
                  <a:gd name="connsiteY3" fmla="*/ 657112 h 803668"/>
                  <a:gd name="connsiteX4" fmla="*/ 1554648 w 2581353"/>
                  <a:gd name="connsiteY4" fmla="*/ 788034 h 803668"/>
                  <a:gd name="connsiteX5" fmla="*/ 74637 w 2581353"/>
                  <a:gd name="connsiteY5" fmla="*/ 289895 h 803668"/>
                  <a:gd name="connsiteX6" fmla="*/ 390931 w 2581353"/>
                  <a:gd name="connsiteY6" fmla="*/ 143518 h 803668"/>
                  <a:gd name="connsiteX0" fmla="*/ 377783 w 2575552"/>
                  <a:gd name="connsiteY0" fmla="*/ 140759 h 800909"/>
                  <a:gd name="connsiteX1" fmla="*/ 1268685 w 2575552"/>
                  <a:gd name="connsiteY1" fmla="*/ 343536 h 800909"/>
                  <a:gd name="connsiteX2" fmla="*/ 2100407 w 2575552"/>
                  <a:gd name="connsiteY2" fmla="*/ 4995 h 800909"/>
                  <a:gd name="connsiteX3" fmla="*/ 2521095 w 2575552"/>
                  <a:gd name="connsiteY3" fmla="*/ 654353 h 800909"/>
                  <a:gd name="connsiteX4" fmla="*/ 1541500 w 2575552"/>
                  <a:gd name="connsiteY4" fmla="*/ 785275 h 800909"/>
                  <a:gd name="connsiteX5" fmla="*/ 61489 w 2575552"/>
                  <a:gd name="connsiteY5" fmla="*/ 287136 h 800909"/>
                  <a:gd name="connsiteX6" fmla="*/ 377783 w 2575552"/>
                  <a:gd name="connsiteY6" fmla="*/ 140759 h 800909"/>
                  <a:gd name="connsiteX0" fmla="*/ 377783 w 2575552"/>
                  <a:gd name="connsiteY0" fmla="*/ 140759 h 661956"/>
                  <a:gd name="connsiteX1" fmla="*/ 1268685 w 2575552"/>
                  <a:gd name="connsiteY1" fmla="*/ 343536 h 661956"/>
                  <a:gd name="connsiteX2" fmla="*/ 2100407 w 2575552"/>
                  <a:gd name="connsiteY2" fmla="*/ 4995 h 661956"/>
                  <a:gd name="connsiteX3" fmla="*/ 2521095 w 2575552"/>
                  <a:gd name="connsiteY3" fmla="*/ 654353 h 661956"/>
                  <a:gd name="connsiteX4" fmla="*/ 724542 w 2575552"/>
                  <a:gd name="connsiteY4" fmla="*/ 592900 h 661956"/>
                  <a:gd name="connsiteX5" fmla="*/ 61489 w 2575552"/>
                  <a:gd name="connsiteY5" fmla="*/ 287136 h 661956"/>
                  <a:gd name="connsiteX6" fmla="*/ 377783 w 2575552"/>
                  <a:gd name="connsiteY6" fmla="*/ 140759 h 661956"/>
                  <a:gd name="connsiteX0" fmla="*/ 377783 w 2503813"/>
                  <a:gd name="connsiteY0" fmla="*/ 136405 h 597137"/>
                  <a:gd name="connsiteX1" fmla="*/ 1268685 w 2503813"/>
                  <a:gd name="connsiteY1" fmla="*/ 339182 h 597137"/>
                  <a:gd name="connsiteX2" fmla="*/ 2100407 w 2503813"/>
                  <a:gd name="connsiteY2" fmla="*/ 641 h 597137"/>
                  <a:gd name="connsiteX3" fmla="*/ 2442448 w 2503813"/>
                  <a:gd name="connsiteY3" fmla="*/ 267674 h 597137"/>
                  <a:gd name="connsiteX4" fmla="*/ 724542 w 2503813"/>
                  <a:gd name="connsiteY4" fmla="*/ 588546 h 597137"/>
                  <a:gd name="connsiteX5" fmla="*/ 61489 w 2503813"/>
                  <a:gd name="connsiteY5" fmla="*/ 282782 h 597137"/>
                  <a:gd name="connsiteX6" fmla="*/ 377783 w 2503813"/>
                  <a:gd name="connsiteY6" fmla="*/ 136405 h 597137"/>
                  <a:gd name="connsiteX0" fmla="*/ 377783 w 2442448"/>
                  <a:gd name="connsiteY0" fmla="*/ 136693 h 597425"/>
                  <a:gd name="connsiteX1" fmla="*/ 1268685 w 2442448"/>
                  <a:gd name="connsiteY1" fmla="*/ 339470 h 597425"/>
                  <a:gd name="connsiteX2" fmla="*/ 2100407 w 2442448"/>
                  <a:gd name="connsiteY2" fmla="*/ 929 h 597425"/>
                  <a:gd name="connsiteX3" fmla="*/ 2442448 w 2442448"/>
                  <a:gd name="connsiteY3" fmla="*/ 267962 h 597425"/>
                  <a:gd name="connsiteX4" fmla="*/ 724542 w 2442448"/>
                  <a:gd name="connsiteY4" fmla="*/ 588834 h 597425"/>
                  <a:gd name="connsiteX5" fmla="*/ 61489 w 2442448"/>
                  <a:gd name="connsiteY5" fmla="*/ 283070 h 597425"/>
                  <a:gd name="connsiteX6" fmla="*/ 377783 w 2442448"/>
                  <a:gd name="connsiteY6" fmla="*/ 136693 h 597425"/>
                  <a:gd name="connsiteX0" fmla="*/ 32584 w 2097249"/>
                  <a:gd name="connsiteY0" fmla="*/ 136693 h 597425"/>
                  <a:gd name="connsiteX1" fmla="*/ 923486 w 2097249"/>
                  <a:gd name="connsiteY1" fmla="*/ 339470 h 597425"/>
                  <a:gd name="connsiteX2" fmla="*/ 1755208 w 2097249"/>
                  <a:gd name="connsiteY2" fmla="*/ 929 h 597425"/>
                  <a:gd name="connsiteX3" fmla="*/ 2097249 w 2097249"/>
                  <a:gd name="connsiteY3" fmla="*/ 267962 h 597425"/>
                  <a:gd name="connsiteX4" fmla="*/ 379343 w 2097249"/>
                  <a:gd name="connsiteY4" fmla="*/ 588834 h 597425"/>
                  <a:gd name="connsiteX5" fmla="*/ 32584 w 2097249"/>
                  <a:gd name="connsiteY5" fmla="*/ 136693 h 597425"/>
                  <a:gd name="connsiteX0" fmla="*/ 255037 w 2319702"/>
                  <a:gd name="connsiteY0" fmla="*/ 136693 h 415655"/>
                  <a:gd name="connsiteX1" fmla="*/ 1145939 w 2319702"/>
                  <a:gd name="connsiteY1" fmla="*/ 339470 h 415655"/>
                  <a:gd name="connsiteX2" fmla="*/ 1977661 w 2319702"/>
                  <a:gd name="connsiteY2" fmla="*/ 929 h 415655"/>
                  <a:gd name="connsiteX3" fmla="*/ 2319702 w 2319702"/>
                  <a:gd name="connsiteY3" fmla="*/ 267962 h 415655"/>
                  <a:gd name="connsiteX4" fmla="*/ 166791 w 2319702"/>
                  <a:gd name="connsiteY4" fmla="*/ 400102 h 415655"/>
                  <a:gd name="connsiteX5" fmla="*/ 255037 w 2319702"/>
                  <a:gd name="connsiteY5" fmla="*/ 136693 h 415655"/>
                  <a:gd name="connsiteX0" fmla="*/ 263274 w 2327939"/>
                  <a:gd name="connsiteY0" fmla="*/ 135959 h 414921"/>
                  <a:gd name="connsiteX1" fmla="*/ 1351389 w 2327939"/>
                  <a:gd name="connsiteY1" fmla="*/ 222733 h 414921"/>
                  <a:gd name="connsiteX2" fmla="*/ 1985898 w 2327939"/>
                  <a:gd name="connsiteY2" fmla="*/ 195 h 414921"/>
                  <a:gd name="connsiteX3" fmla="*/ 2327939 w 2327939"/>
                  <a:gd name="connsiteY3" fmla="*/ 267228 h 414921"/>
                  <a:gd name="connsiteX4" fmla="*/ 175028 w 2327939"/>
                  <a:gd name="connsiteY4" fmla="*/ 399368 h 414921"/>
                  <a:gd name="connsiteX5" fmla="*/ 263274 w 2327939"/>
                  <a:gd name="connsiteY5" fmla="*/ 135959 h 414921"/>
                  <a:gd name="connsiteX0" fmla="*/ 248493 w 2313158"/>
                  <a:gd name="connsiteY0" fmla="*/ 135959 h 414921"/>
                  <a:gd name="connsiteX1" fmla="*/ 1336608 w 2313158"/>
                  <a:gd name="connsiteY1" fmla="*/ 222733 h 414921"/>
                  <a:gd name="connsiteX2" fmla="*/ 1971117 w 2313158"/>
                  <a:gd name="connsiteY2" fmla="*/ 195 h 414921"/>
                  <a:gd name="connsiteX3" fmla="*/ 2313158 w 2313158"/>
                  <a:gd name="connsiteY3" fmla="*/ 267228 h 414921"/>
                  <a:gd name="connsiteX4" fmla="*/ 160247 w 2313158"/>
                  <a:gd name="connsiteY4" fmla="*/ 399368 h 414921"/>
                  <a:gd name="connsiteX5" fmla="*/ 248493 w 2313158"/>
                  <a:gd name="connsiteY5" fmla="*/ 135959 h 414921"/>
                  <a:gd name="connsiteX0" fmla="*/ 248493 w 2313158"/>
                  <a:gd name="connsiteY0" fmla="*/ 135959 h 417871"/>
                  <a:gd name="connsiteX1" fmla="*/ 1336608 w 2313158"/>
                  <a:gd name="connsiteY1" fmla="*/ 222733 h 417871"/>
                  <a:gd name="connsiteX2" fmla="*/ 1971117 w 2313158"/>
                  <a:gd name="connsiteY2" fmla="*/ 195 h 417871"/>
                  <a:gd name="connsiteX3" fmla="*/ 2313158 w 2313158"/>
                  <a:gd name="connsiteY3" fmla="*/ 267228 h 417871"/>
                  <a:gd name="connsiteX4" fmla="*/ 160247 w 2313158"/>
                  <a:gd name="connsiteY4" fmla="*/ 399368 h 417871"/>
                  <a:gd name="connsiteX5" fmla="*/ 248493 w 2313158"/>
                  <a:gd name="connsiteY5" fmla="*/ 135959 h 417871"/>
                  <a:gd name="connsiteX0" fmla="*/ 248493 w 2549589"/>
                  <a:gd name="connsiteY0" fmla="*/ 135959 h 417871"/>
                  <a:gd name="connsiteX1" fmla="*/ 1336608 w 2549589"/>
                  <a:gd name="connsiteY1" fmla="*/ 222733 h 417871"/>
                  <a:gd name="connsiteX2" fmla="*/ 1971117 w 2549589"/>
                  <a:gd name="connsiteY2" fmla="*/ 195 h 417871"/>
                  <a:gd name="connsiteX3" fmla="*/ 2313158 w 2549589"/>
                  <a:gd name="connsiteY3" fmla="*/ 267228 h 417871"/>
                  <a:gd name="connsiteX4" fmla="*/ 160247 w 2549589"/>
                  <a:gd name="connsiteY4" fmla="*/ 399368 h 417871"/>
                  <a:gd name="connsiteX5" fmla="*/ 248493 w 2549589"/>
                  <a:gd name="connsiteY5" fmla="*/ 135959 h 417871"/>
                  <a:gd name="connsiteX0" fmla="*/ 248493 w 2549589"/>
                  <a:gd name="connsiteY0" fmla="*/ 135959 h 402543"/>
                  <a:gd name="connsiteX1" fmla="*/ 1336608 w 2549589"/>
                  <a:gd name="connsiteY1" fmla="*/ 222733 h 402543"/>
                  <a:gd name="connsiteX2" fmla="*/ 1971117 w 2549589"/>
                  <a:gd name="connsiteY2" fmla="*/ 195 h 402543"/>
                  <a:gd name="connsiteX3" fmla="*/ 2313158 w 2549589"/>
                  <a:gd name="connsiteY3" fmla="*/ 267228 h 402543"/>
                  <a:gd name="connsiteX4" fmla="*/ 160247 w 2549589"/>
                  <a:gd name="connsiteY4" fmla="*/ 399368 h 402543"/>
                  <a:gd name="connsiteX5" fmla="*/ 248493 w 2549589"/>
                  <a:gd name="connsiteY5" fmla="*/ 135959 h 402543"/>
                  <a:gd name="connsiteX0" fmla="*/ 416275 w 2717371"/>
                  <a:gd name="connsiteY0" fmla="*/ 135959 h 426609"/>
                  <a:gd name="connsiteX1" fmla="*/ 1504390 w 2717371"/>
                  <a:gd name="connsiteY1" fmla="*/ 222733 h 426609"/>
                  <a:gd name="connsiteX2" fmla="*/ 2138899 w 2717371"/>
                  <a:gd name="connsiteY2" fmla="*/ 195 h 426609"/>
                  <a:gd name="connsiteX3" fmla="*/ 2480940 w 2717371"/>
                  <a:gd name="connsiteY3" fmla="*/ 267228 h 426609"/>
                  <a:gd name="connsiteX4" fmla="*/ 328029 w 2717371"/>
                  <a:gd name="connsiteY4" fmla="*/ 399368 h 426609"/>
                  <a:gd name="connsiteX5" fmla="*/ 416275 w 2717371"/>
                  <a:gd name="connsiteY5" fmla="*/ 135959 h 426609"/>
                  <a:gd name="connsiteX0" fmla="*/ 284265 w 2585361"/>
                  <a:gd name="connsiteY0" fmla="*/ 135959 h 406617"/>
                  <a:gd name="connsiteX1" fmla="*/ 1372380 w 2585361"/>
                  <a:gd name="connsiteY1" fmla="*/ 222733 h 406617"/>
                  <a:gd name="connsiteX2" fmla="*/ 2006889 w 2585361"/>
                  <a:gd name="connsiteY2" fmla="*/ 195 h 406617"/>
                  <a:gd name="connsiteX3" fmla="*/ 2348930 w 2585361"/>
                  <a:gd name="connsiteY3" fmla="*/ 267228 h 406617"/>
                  <a:gd name="connsiteX4" fmla="*/ 196019 w 2585361"/>
                  <a:gd name="connsiteY4" fmla="*/ 399368 h 406617"/>
                  <a:gd name="connsiteX5" fmla="*/ 284265 w 2585361"/>
                  <a:gd name="connsiteY5" fmla="*/ 135959 h 406617"/>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95694 w 2428891"/>
                  <a:gd name="connsiteY0" fmla="*/ 147589 h 420353"/>
                  <a:gd name="connsiteX1" fmla="*/ 1383809 w 2428891"/>
                  <a:gd name="connsiteY1" fmla="*/ 234363 h 420353"/>
                  <a:gd name="connsiteX2" fmla="*/ 2018318 w 2428891"/>
                  <a:gd name="connsiteY2" fmla="*/ 11825 h 420353"/>
                  <a:gd name="connsiteX3" fmla="*/ 2360359 w 2428891"/>
                  <a:gd name="connsiteY3" fmla="*/ 278858 h 420353"/>
                  <a:gd name="connsiteX4" fmla="*/ 207448 w 2428891"/>
                  <a:gd name="connsiteY4" fmla="*/ 410998 h 420353"/>
                  <a:gd name="connsiteX5" fmla="*/ 295694 w 2428891"/>
                  <a:gd name="connsiteY5" fmla="*/ 147589 h 420353"/>
                  <a:gd name="connsiteX0" fmla="*/ 581083 w 2291764"/>
                  <a:gd name="connsiteY0" fmla="*/ 97330 h 418136"/>
                  <a:gd name="connsiteX1" fmla="*/ 1246682 w 2291764"/>
                  <a:gd name="connsiteY1" fmla="*/ 234363 h 418136"/>
                  <a:gd name="connsiteX2" fmla="*/ 1881191 w 2291764"/>
                  <a:gd name="connsiteY2" fmla="*/ 11825 h 418136"/>
                  <a:gd name="connsiteX3" fmla="*/ 2223232 w 2291764"/>
                  <a:gd name="connsiteY3" fmla="*/ 278858 h 418136"/>
                  <a:gd name="connsiteX4" fmla="*/ 70321 w 2291764"/>
                  <a:gd name="connsiteY4" fmla="*/ 410998 h 418136"/>
                  <a:gd name="connsiteX5" fmla="*/ 581083 w 2291764"/>
                  <a:gd name="connsiteY5" fmla="*/ 97330 h 418136"/>
                  <a:gd name="connsiteX0" fmla="*/ 581083 w 2254300"/>
                  <a:gd name="connsiteY0" fmla="*/ 81542 h 400845"/>
                  <a:gd name="connsiteX1" fmla="*/ 1246682 w 2254300"/>
                  <a:gd name="connsiteY1" fmla="*/ 218575 h 400845"/>
                  <a:gd name="connsiteX2" fmla="*/ 1375042 w 2254300"/>
                  <a:gd name="connsiteY2" fmla="*/ 11373 h 400845"/>
                  <a:gd name="connsiteX3" fmla="*/ 2223232 w 2254300"/>
                  <a:gd name="connsiteY3" fmla="*/ 263070 h 400845"/>
                  <a:gd name="connsiteX4" fmla="*/ 70321 w 2254300"/>
                  <a:gd name="connsiteY4" fmla="*/ 395210 h 400845"/>
                  <a:gd name="connsiteX5" fmla="*/ 581083 w 2254300"/>
                  <a:gd name="connsiteY5" fmla="*/ 81542 h 400845"/>
                  <a:gd name="connsiteX0" fmla="*/ 568619 w 2251590"/>
                  <a:gd name="connsiteY0" fmla="*/ 275942 h 595245"/>
                  <a:gd name="connsiteX1" fmla="*/ 46664 w 2251590"/>
                  <a:gd name="connsiteY1" fmla="*/ 686 h 595245"/>
                  <a:gd name="connsiteX2" fmla="*/ 1362578 w 2251590"/>
                  <a:gd name="connsiteY2" fmla="*/ 205773 h 595245"/>
                  <a:gd name="connsiteX3" fmla="*/ 2210768 w 2251590"/>
                  <a:gd name="connsiteY3" fmla="*/ 457470 h 595245"/>
                  <a:gd name="connsiteX4" fmla="*/ 57857 w 2251590"/>
                  <a:gd name="connsiteY4" fmla="*/ 589610 h 595245"/>
                  <a:gd name="connsiteX5" fmla="*/ 568619 w 2251590"/>
                  <a:gd name="connsiteY5" fmla="*/ 275942 h 595245"/>
                  <a:gd name="connsiteX0" fmla="*/ 568619 w 2242587"/>
                  <a:gd name="connsiteY0" fmla="*/ 318504 h 637807"/>
                  <a:gd name="connsiteX1" fmla="*/ 46664 w 2242587"/>
                  <a:gd name="connsiteY1" fmla="*/ 43248 h 637807"/>
                  <a:gd name="connsiteX2" fmla="*/ 1605365 w 2242587"/>
                  <a:gd name="connsiteY2" fmla="*/ 21347 h 637807"/>
                  <a:gd name="connsiteX3" fmla="*/ 1362578 w 2242587"/>
                  <a:gd name="connsiteY3" fmla="*/ 248335 h 637807"/>
                  <a:gd name="connsiteX4" fmla="*/ 2210768 w 2242587"/>
                  <a:gd name="connsiteY4" fmla="*/ 500032 h 637807"/>
                  <a:gd name="connsiteX5" fmla="*/ 57857 w 2242587"/>
                  <a:gd name="connsiteY5" fmla="*/ 632172 h 637807"/>
                  <a:gd name="connsiteX6" fmla="*/ 568619 w 2242587"/>
                  <a:gd name="connsiteY6" fmla="*/ 318504 h 637807"/>
                  <a:gd name="connsiteX0" fmla="*/ 568619 w 2292867"/>
                  <a:gd name="connsiteY0" fmla="*/ 318504 h 638251"/>
                  <a:gd name="connsiteX1" fmla="*/ 46664 w 2292867"/>
                  <a:gd name="connsiteY1" fmla="*/ 43248 h 638251"/>
                  <a:gd name="connsiteX2" fmla="*/ 1605365 w 2292867"/>
                  <a:gd name="connsiteY2" fmla="*/ 21347 h 638251"/>
                  <a:gd name="connsiteX3" fmla="*/ 1821597 w 2292867"/>
                  <a:gd name="connsiteY3" fmla="*/ 190197 h 638251"/>
                  <a:gd name="connsiteX4" fmla="*/ 2210768 w 2292867"/>
                  <a:gd name="connsiteY4" fmla="*/ 500032 h 638251"/>
                  <a:gd name="connsiteX5" fmla="*/ 57857 w 2292867"/>
                  <a:gd name="connsiteY5" fmla="*/ 632172 h 638251"/>
                  <a:gd name="connsiteX6" fmla="*/ 568619 w 2292867"/>
                  <a:gd name="connsiteY6" fmla="*/ 318504 h 638251"/>
                  <a:gd name="connsiteX0" fmla="*/ 22304 w 2521336"/>
                  <a:gd name="connsiteY0" fmla="*/ 308851 h 638270"/>
                  <a:gd name="connsiteX1" fmla="*/ 275133 w 2521336"/>
                  <a:gd name="connsiteY1" fmla="*/ 42792 h 638270"/>
                  <a:gd name="connsiteX2" fmla="*/ 1833834 w 2521336"/>
                  <a:gd name="connsiteY2" fmla="*/ 20891 h 638270"/>
                  <a:gd name="connsiteX3" fmla="*/ 2050066 w 2521336"/>
                  <a:gd name="connsiteY3" fmla="*/ 189741 h 638270"/>
                  <a:gd name="connsiteX4" fmla="*/ 2439237 w 2521336"/>
                  <a:gd name="connsiteY4" fmla="*/ 499576 h 638270"/>
                  <a:gd name="connsiteX5" fmla="*/ 286326 w 2521336"/>
                  <a:gd name="connsiteY5" fmla="*/ 631716 h 638270"/>
                  <a:gd name="connsiteX6" fmla="*/ 22304 w 2521336"/>
                  <a:gd name="connsiteY6" fmla="*/ 308851 h 638270"/>
                  <a:gd name="connsiteX0" fmla="*/ 81931 w 2588056"/>
                  <a:gd name="connsiteY0" fmla="*/ 308850 h 678412"/>
                  <a:gd name="connsiteX1" fmla="*/ 334760 w 2588056"/>
                  <a:gd name="connsiteY1" fmla="*/ 42791 h 678412"/>
                  <a:gd name="connsiteX2" fmla="*/ 1893461 w 2588056"/>
                  <a:gd name="connsiteY2" fmla="*/ 20890 h 678412"/>
                  <a:gd name="connsiteX3" fmla="*/ 2109693 w 2588056"/>
                  <a:gd name="connsiteY3" fmla="*/ 189740 h 678412"/>
                  <a:gd name="connsiteX4" fmla="*/ 2498864 w 2588056"/>
                  <a:gd name="connsiteY4" fmla="*/ 499575 h 678412"/>
                  <a:gd name="connsiteX5" fmla="*/ 235289 w 2588056"/>
                  <a:gd name="connsiteY5" fmla="*/ 673345 h 678412"/>
                  <a:gd name="connsiteX6" fmla="*/ 81931 w 2588056"/>
                  <a:gd name="connsiteY6" fmla="*/ 308850 h 678412"/>
                  <a:gd name="connsiteX0" fmla="*/ 3263 w 2826043"/>
                  <a:gd name="connsiteY0" fmla="*/ 180305 h 679163"/>
                  <a:gd name="connsiteX1" fmla="*/ 572747 w 2826043"/>
                  <a:gd name="connsiteY1" fmla="*/ 37521 h 679163"/>
                  <a:gd name="connsiteX2" fmla="*/ 2131448 w 2826043"/>
                  <a:gd name="connsiteY2" fmla="*/ 15620 h 679163"/>
                  <a:gd name="connsiteX3" fmla="*/ 2347680 w 2826043"/>
                  <a:gd name="connsiteY3" fmla="*/ 184470 h 679163"/>
                  <a:gd name="connsiteX4" fmla="*/ 2736851 w 2826043"/>
                  <a:gd name="connsiteY4" fmla="*/ 494305 h 679163"/>
                  <a:gd name="connsiteX5" fmla="*/ 473276 w 2826043"/>
                  <a:gd name="connsiteY5" fmla="*/ 668075 h 679163"/>
                  <a:gd name="connsiteX6" fmla="*/ 3263 w 2826043"/>
                  <a:gd name="connsiteY6" fmla="*/ 180305 h 679163"/>
                  <a:gd name="connsiteX0" fmla="*/ 51574 w 2874354"/>
                  <a:gd name="connsiteY0" fmla="*/ 180305 h 679163"/>
                  <a:gd name="connsiteX1" fmla="*/ 621058 w 2874354"/>
                  <a:gd name="connsiteY1" fmla="*/ 37521 h 679163"/>
                  <a:gd name="connsiteX2" fmla="*/ 2179759 w 2874354"/>
                  <a:gd name="connsiteY2" fmla="*/ 15620 h 679163"/>
                  <a:gd name="connsiteX3" fmla="*/ 2395991 w 2874354"/>
                  <a:gd name="connsiteY3" fmla="*/ 184470 h 679163"/>
                  <a:gd name="connsiteX4" fmla="*/ 2785162 w 2874354"/>
                  <a:gd name="connsiteY4" fmla="*/ 494305 h 679163"/>
                  <a:gd name="connsiteX5" fmla="*/ 521587 w 2874354"/>
                  <a:gd name="connsiteY5" fmla="*/ 668075 h 679163"/>
                  <a:gd name="connsiteX6" fmla="*/ 51574 w 2874354"/>
                  <a:gd name="connsiteY6" fmla="*/ 180305 h 679163"/>
                  <a:gd name="connsiteX0" fmla="*/ 7475 w 2830255"/>
                  <a:gd name="connsiteY0" fmla="*/ 180305 h 679163"/>
                  <a:gd name="connsiteX1" fmla="*/ 576959 w 2830255"/>
                  <a:gd name="connsiteY1" fmla="*/ 37521 h 679163"/>
                  <a:gd name="connsiteX2" fmla="*/ 2135660 w 2830255"/>
                  <a:gd name="connsiteY2" fmla="*/ 15620 h 679163"/>
                  <a:gd name="connsiteX3" fmla="*/ 2351892 w 2830255"/>
                  <a:gd name="connsiteY3" fmla="*/ 184470 h 679163"/>
                  <a:gd name="connsiteX4" fmla="*/ 2741063 w 2830255"/>
                  <a:gd name="connsiteY4" fmla="*/ 494305 h 679163"/>
                  <a:gd name="connsiteX5" fmla="*/ 477488 w 2830255"/>
                  <a:gd name="connsiteY5" fmla="*/ 668075 h 679163"/>
                  <a:gd name="connsiteX6" fmla="*/ 7475 w 2830255"/>
                  <a:gd name="connsiteY6" fmla="*/ 180305 h 679163"/>
                  <a:gd name="connsiteX0" fmla="*/ 9413 w 2749654"/>
                  <a:gd name="connsiteY0" fmla="*/ 175437 h 679247"/>
                  <a:gd name="connsiteX1" fmla="*/ 496358 w 2749654"/>
                  <a:gd name="connsiteY1" fmla="*/ 37353 h 679247"/>
                  <a:gd name="connsiteX2" fmla="*/ 2055059 w 2749654"/>
                  <a:gd name="connsiteY2" fmla="*/ 15452 h 679247"/>
                  <a:gd name="connsiteX3" fmla="*/ 2271291 w 2749654"/>
                  <a:gd name="connsiteY3" fmla="*/ 184302 h 679247"/>
                  <a:gd name="connsiteX4" fmla="*/ 2660462 w 2749654"/>
                  <a:gd name="connsiteY4" fmla="*/ 494137 h 679247"/>
                  <a:gd name="connsiteX5" fmla="*/ 396887 w 2749654"/>
                  <a:gd name="connsiteY5" fmla="*/ 667907 h 679247"/>
                  <a:gd name="connsiteX6" fmla="*/ 9413 w 2749654"/>
                  <a:gd name="connsiteY6" fmla="*/ 175437 h 679247"/>
                  <a:gd name="connsiteX0" fmla="*/ 35307 w 2585206"/>
                  <a:gd name="connsiteY0" fmla="*/ 188607 h 679027"/>
                  <a:gd name="connsiteX1" fmla="*/ 331910 w 2585206"/>
                  <a:gd name="connsiteY1" fmla="*/ 37811 h 679027"/>
                  <a:gd name="connsiteX2" fmla="*/ 1890611 w 2585206"/>
                  <a:gd name="connsiteY2" fmla="*/ 15910 h 679027"/>
                  <a:gd name="connsiteX3" fmla="*/ 2106843 w 2585206"/>
                  <a:gd name="connsiteY3" fmla="*/ 184760 h 679027"/>
                  <a:gd name="connsiteX4" fmla="*/ 2496014 w 2585206"/>
                  <a:gd name="connsiteY4" fmla="*/ 494595 h 679027"/>
                  <a:gd name="connsiteX5" fmla="*/ 232439 w 2585206"/>
                  <a:gd name="connsiteY5" fmla="*/ 668365 h 679027"/>
                  <a:gd name="connsiteX6" fmla="*/ 35307 w 2585206"/>
                  <a:gd name="connsiteY6" fmla="*/ 188607 h 679027"/>
                  <a:gd name="connsiteX0" fmla="*/ 35307 w 2585206"/>
                  <a:gd name="connsiteY0" fmla="*/ 188607 h 679027"/>
                  <a:gd name="connsiteX1" fmla="*/ 331910 w 2585206"/>
                  <a:gd name="connsiteY1" fmla="*/ 37811 h 679027"/>
                  <a:gd name="connsiteX2" fmla="*/ 1890611 w 2585206"/>
                  <a:gd name="connsiteY2" fmla="*/ 15910 h 679027"/>
                  <a:gd name="connsiteX3" fmla="*/ 2106843 w 2585206"/>
                  <a:gd name="connsiteY3" fmla="*/ 184760 h 679027"/>
                  <a:gd name="connsiteX4" fmla="*/ 2496014 w 2585206"/>
                  <a:gd name="connsiteY4" fmla="*/ 494595 h 679027"/>
                  <a:gd name="connsiteX5" fmla="*/ 232439 w 2585206"/>
                  <a:gd name="connsiteY5" fmla="*/ 668365 h 679027"/>
                  <a:gd name="connsiteX6" fmla="*/ 35307 w 2585206"/>
                  <a:gd name="connsiteY6" fmla="*/ 188607 h 679027"/>
                  <a:gd name="connsiteX0" fmla="*/ 21072 w 2570971"/>
                  <a:gd name="connsiteY0" fmla="*/ 188607 h 679027"/>
                  <a:gd name="connsiteX1" fmla="*/ 317675 w 2570971"/>
                  <a:gd name="connsiteY1" fmla="*/ 37811 h 679027"/>
                  <a:gd name="connsiteX2" fmla="*/ 1876376 w 2570971"/>
                  <a:gd name="connsiteY2" fmla="*/ 15910 h 679027"/>
                  <a:gd name="connsiteX3" fmla="*/ 2092608 w 2570971"/>
                  <a:gd name="connsiteY3" fmla="*/ 184760 h 679027"/>
                  <a:gd name="connsiteX4" fmla="*/ 2481779 w 2570971"/>
                  <a:gd name="connsiteY4" fmla="*/ 494595 h 679027"/>
                  <a:gd name="connsiteX5" fmla="*/ 218204 w 2570971"/>
                  <a:gd name="connsiteY5" fmla="*/ 668365 h 679027"/>
                  <a:gd name="connsiteX6" fmla="*/ 21072 w 2570971"/>
                  <a:gd name="connsiteY6" fmla="*/ 188607 h 679027"/>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1 w 2752529"/>
                  <a:gd name="connsiteY0" fmla="*/ 180228 h 679164"/>
                  <a:gd name="connsiteX1" fmla="*/ 499233 w 2752529"/>
                  <a:gd name="connsiteY1" fmla="*/ 37518 h 679164"/>
                  <a:gd name="connsiteX2" fmla="*/ 2057934 w 2752529"/>
                  <a:gd name="connsiteY2" fmla="*/ 15617 h 679164"/>
                  <a:gd name="connsiteX3" fmla="*/ 2274166 w 2752529"/>
                  <a:gd name="connsiteY3" fmla="*/ 184467 h 679164"/>
                  <a:gd name="connsiteX4" fmla="*/ 2663337 w 2752529"/>
                  <a:gd name="connsiteY4" fmla="*/ 494302 h 679164"/>
                  <a:gd name="connsiteX5" fmla="*/ 399762 w 2752529"/>
                  <a:gd name="connsiteY5" fmla="*/ 668072 h 679164"/>
                  <a:gd name="connsiteX6" fmla="*/ -1 w 2752529"/>
                  <a:gd name="connsiteY6" fmla="*/ 180228 h 679164"/>
                  <a:gd name="connsiteX0" fmla="*/ -1 w 2752529"/>
                  <a:gd name="connsiteY0" fmla="*/ 176188 h 675124"/>
                  <a:gd name="connsiteX1" fmla="*/ 611244 w 2752529"/>
                  <a:gd name="connsiteY1" fmla="*/ 54576 h 675124"/>
                  <a:gd name="connsiteX2" fmla="*/ 2057934 w 2752529"/>
                  <a:gd name="connsiteY2" fmla="*/ 11577 h 675124"/>
                  <a:gd name="connsiteX3" fmla="*/ 2274166 w 2752529"/>
                  <a:gd name="connsiteY3" fmla="*/ 180427 h 675124"/>
                  <a:gd name="connsiteX4" fmla="*/ 2663337 w 2752529"/>
                  <a:gd name="connsiteY4" fmla="*/ 490262 h 675124"/>
                  <a:gd name="connsiteX5" fmla="*/ 399762 w 2752529"/>
                  <a:gd name="connsiteY5" fmla="*/ 664032 h 675124"/>
                  <a:gd name="connsiteX6" fmla="*/ -1 w 2752529"/>
                  <a:gd name="connsiteY6" fmla="*/ 176188 h 675124"/>
                  <a:gd name="connsiteX0" fmla="*/ -1 w 2752529"/>
                  <a:gd name="connsiteY0" fmla="*/ 179930 h 678866"/>
                  <a:gd name="connsiteX1" fmla="*/ 1098361 w 2752529"/>
                  <a:gd name="connsiteY1" fmla="*/ 38425 h 678866"/>
                  <a:gd name="connsiteX2" fmla="*/ 2057934 w 2752529"/>
                  <a:gd name="connsiteY2" fmla="*/ 15319 h 678866"/>
                  <a:gd name="connsiteX3" fmla="*/ 2274166 w 2752529"/>
                  <a:gd name="connsiteY3" fmla="*/ 184169 h 678866"/>
                  <a:gd name="connsiteX4" fmla="*/ 2663337 w 2752529"/>
                  <a:gd name="connsiteY4" fmla="*/ 494004 h 678866"/>
                  <a:gd name="connsiteX5" fmla="*/ 399762 w 2752529"/>
                  <a:gd name="connsiteY5" fmla="*/ 667774 h 678866"/>
                  <a:gd name="connsiteX6" fmla="*/ -1 w 2752529"/>
                  <a:gd name="connsiteY6" fmla="*/ 179930 h 678866"/>
                  <a:gd name="connsiteX0" fmla="*/ -1 w 2649109"/>
                  <a:gd name="connsiteY0" fmla="*/ 179931 h 681624"/>
                  <a:gd name="connsiteX1" fmla="*/ 1098361 w 2649109"/>
                  <a:gd name="connsiteY1" fmla="*/ 38426 h 681624"/>
                  <a:gd name="connsiteX2" fmla="*/ 2057934 w 2649109"/>
                  <a:gd name="connsiteY2" fmla="*/ 15320 h 681624"/>
                  <a:gd name="connsiteX3" fmla="*/ 2274166 w 2649109"/>
                  <a:gd name="connsiteY3" fmla="*/ 184170 h 681624"/>
                  <a:gd name="connsiteX4" fmla="*/ 2548125 w 2649109"/>
                  <a:gd name="connsiteY4" fmla="*/ 516267 h 681624"/>
                  <a:gd name="connsiteX5" fmla="*/ 399762 w 2649109"/>
                  <a:gd name="connsiteY5" fmla="*/ 667775 h 681624"/>
                  <a:gd name="connsiteX6" fmla="*/ -1 w 2649109"/>
                  <a:gd name="connsiteY6" fmla="*/ 179931 h 681624"/>
                  <a:gd name="connsiteX0" fmla="*/ -1 w 2625485"/>
                  <a:gd name="connsiteY0" fmla="*/ 179931 h 683254"/>
                  <a:gd name="connsiteX1" fmla="*/ 1098361 w 2625485"/>
                  <a:gd name="connsiteY1" fmla="*/ 38426 h 683254"/>
                  <a:gd name="connsiteX2" fmla="*/ 2057934 w 2625485"/>
                  <a:gd name="connsiteY2" fmla="*/ 15320 h 683254"/>
                  <a:gd name="connsiteX3" fmla="*/ 2274166 w 2625485"/>
                  <a:gd name="connsiteY3" fmla="*/ 184170 h 683254"/>
                  <a:gd name="connsiteX4" fmla="*/ 2548125 w 2625485"/>
                  <a:gd name="connsiteY4" fmla="*/ 516267 h 683254"/>
                  <a:gd name="connsiteX5" fmla="*/ 399762 w 2625485"/>
                  <a:gd name="connsiteY5" fmla="*/ 667775 h 683254"/>
                  <a:gd name="connsiteX6" fmla="*/ -1 w 2625485"/>
                  <a:gd name="connsiteY6" fmla="*/ 179931 h 683254"/>
                  <a:gd name="connsiteX0" fmla="*/ -1 w 2677901"/>
                  <a:gd name="connsiteY0" fmla="*/ 179931 h 683990"/>
                  <a:gd name="connsiteX1" fmla="*/ 1098361 w 2677901"/>
                  <a:gd name="connsiteY1" fmla="*/ 38426 h 683990"/>
                  <a:gd name="connsiteX2" fmla="*/ 2057934 w 2677901"/>
                  <a:gd name="connsiteY2" fmla="*/ 15320 h 683990"/>
                  <a:gd name="connsiteX3" fmla="*/ 2274166 w 2677901"/>
                  <a:gd name="connsiteY3" fmla="*/ 184170 h 683990"/>
                  <a:gd name="connsiteX4" fmla="*/ 2606067 w 2677901"/>
                  <a:gd name="connsiteY4" fmla="*/ 520817 h 683990"/>
                  <a:gd name="connsiteX5" fmla="*/ 399762 w 2677901"/>
                  <a:gd name="connsiteY5" fmla="*/ 667775 h 683990"/>
                  <a:gd name="connsiteX6" fmla="*/ -1 w 2677901"/>
                  <a:gd name="connsiteY6" fmla="*/ 179931 h 683990"/>
                  <a:gd name="connsiteX0" fmla="*/ -1 w 2677901"/>
                  <a:gd name="connsiteY0" fmla="*/ 179931 h 683990"/>
                  <a:gd name="connsiteX1" fmla="*/ 1098361 w 2677901"/>
                  <a:gd name="connsiteY1" fmla="*/ 38426 h 683990"/>
                  <a:gd name="connsiteX2" fmla="*/ 2057934 w 2677901"/>
                  <a:gd name="connsiteY2" fmla="*/ 15320 h 683990"/>
                  <a:gd name="connsiteX3" fmla="*/ 2274166 w 2677901"/>
                  <a:gd name="connsiteY3" fmla="*/ 184170 h 683990"/>
                  <a:gd name="connsiteX4" fmla="*/ 2606067 w 2677901"/>
                  <a:gd name="connsiteY4" fmla="*/ 520817 h 683990"/>
                  <a:gd name="connsiteX5" fmla="*/ 399762 w 2677901"/>
                  <a:gd name="connsiteY5" fmla="*/ 667775 h 683990"/>
                  <a:gd name="connsiteX6" fmla="*/ -1 w 2677901"/>
                  <a:gd name="connsiteY6" fmla="*/ 179931 h 683990"/>
                  <a:gd name="connsiteX0" fmla="*/ -1 w 2677901"/>
                  <a:gd name="connsiteY0" fmla="*/ 203168 h 707227"/>
                  <a:gd name="connsiteX1" fmla="*/ 1098361 w 2677901"/>
                  <a:gd name="connsiteY1" fmla="*/ 61663 h 707227"/>
                  <a:gd name="connsiteX2" fmla="*/ 2057934 w 2677901"/>
                  <a:gd name="connsiteY2" fmla="*/ 38557 h 707227"/>
                  <a:gd name="connsiteX3" fmla="*/ 2274166 w 2677901"/>
                  <a:gd name="connsiteY3" fmla="*/ 207407 h 707227"/>
                  <a:gd name="connsiteX4" fmla="*/ 2606067 w 2677901"/>
                  <a:gd name="connsiteY4" fmla="*/ 544054 h 707227"/>
                  <a:gd name="connsiteX5" fmla="*/ 399762 w 2677901"/>
                  <a:gd name="connsiteY5" fmla="*/ 691012 h 707227"/>
                  <a:gd name="connsiteX6" fmla="*/ -1 w 2677901"/>
                  <a:gd name="connsiteY6" fmla="*/ 203168 h 707227"/>
                  <a:gd name="connsiteX0" fmla="*/ -1 w 2677772"/>
                  <a:gd name="connsiteY0" fmla="*/ 209765 h 713824"/>
                  <a:gd name="connsiteX1" fmla="*/ 1098361 w 2677772"/>
                  <a:gd name="connsiteY1" fmla="*/ 68260 h 713824"/>
                  <a:gd name="connsiteX2" fmla="*/ 2066019 w 2677772"/>
                  <a:gd name="connsiteY2" fmla="*/ 36844 h 713824"/>
                  <a:gd name="connsiteX3" fmla="*/ 2274166 w 2677772"/>
                  <a:gd name="connsiteY3" fmla="*/ 214004 h 713824"/>
                  <a:gd name="connsiteX4" fmla="*/ 2606067 w 2677772"/>
                  <a:gd name="connsiteY4" fmla="*/ 550651 h 713824"/>
                  <a:gd name="connsiteX5" fmla="*/ 399762 w 2677772"/>
                  <a:gd name="connsiteY5" fmla="*/ 697609 h 713824"/>
                  <a:gd name="connsiteX6" fmla="*/ -1 w 2677772"/>
                  <a:gd name="connsiteY6" fmla="*/ 209765 h 713824"/>
                  <a:gd name="connsiteX0" fmla="*/ -1 w 2677772"/>
                  <a:gd name="connsiteY0" fmla="*/ 209765 h 713824"/>
                  <a:gd name="connsiteX1" fmla="*/ 1098361 w 2677772"/>
                  <a:gd name="connsiteY1" fmla="*/ 68260 h 713824"/>
                  <a:gd name="connsiteX2" fmla="*/ 2066019 w 2677772"/>
                  <a:gd name="connsiteY2" fmla="*/ 36844 h 713824"/>
                  <a:gd name="connsiteX3" fmla="*/ 2274166 w 2677772"/>
                  <a:gd name="connsiteY3" fmla="*/ 214004 h 713824"/>
                  <a:gd name="connsiteX4" fmla="*/ 2606067 w 2677772"/>
                  <a:gd name="connsiteY4" fmla="*/ 550651 h 713824"/>
                  <a:gd name="connsiteX5" fmla="*/ 399762 w 2677772"/>
                  <a:gd name="connsiteY5" fmla="*/ 697609 h 713824"/>
                  <a:gd name="connsiteX6" fmla="*/ -1 w 2677772"/>
                  <a:gd name="connsiteY6" fmla="*/ 209765 h 713824"/>
                  <a:gd name="connsiteX0" fmla="*/ -1 w 2718534"/>
                  <a:gd name="connsiteY0" fmla="*/ 236517 h 713069"/>
                  <a:gd name="connsiteX1" fmla="*/ 1139123 w 2718534"/>
                  <a:gd name="connsiteY1" fmla="*/ 69139 h 713069"/>
                  <a:gd name="connsiteX2" fmla="*/ 2106781 w 2718534"/>
                  <a:gd name="connsiteY2" fmla="*/ 37723 h 713069"/>
                  <a:gd name="connsiteX3" fmla="*/ 2314928 w 2718534"/>
                  <a:gd name="connsiteY3" fmla="*/ 214883 h 713069"/>
                  <a:gd name="connsiteX4" fmla="*/ 2646829 w 2718534"/>
                  <a:gd name="connsiteY4" fmla="*/ 551530 h 713069"/>
                  <a:gd name="connsiteX5" fmla="*/ 440524 w 2718534"/>
                  <a:gd name="connsiteY5" fmla="*/ 698488 h 713069"/>
                  <a:gd name="connsiteX6" fmla="*/ -1 w 2718534"/>
                  <a:gd name="connsiteY6" fmla="*/ 236517 h 713069"/>
                  <a:gd name="connsiteX0" fmla="*/ -1 w 2718534"/>
                  <a:gd name="connsiteY0" fmla="*/ 236517 h 713069"/>
                  <a:gd name="connsiteX1" fmla="*/ 1139123 w 2718534"/>
                  <a:gd name="connsiteY1" fmla="*/ 69139 h 713069"/>
                  <a:gd name="connsiteX2" fmla="*/ 2106781 w 2718534"/>
                  <a:gd name="connsiteY2" fmla="*/ 37723 h 713069"/>
                  <a:gd name="connsiteX3" fmla="*/ 2314928 w 2718534"/>
                  <a:gd name="connsiteY3" fmla="*/ 214883 h 713069"/>
                  <a:gd name="connsiteX4" fmla="*/ 2646829 w 2718534"/>
                  <a:gd name="connsiteY4" fmla="*/ 551530 h 713069"/>
                  <a:gd name="connsiteX5" fmla="*/ 440524 w 2718534"/>
                  <a:gd name="connsiteY5" fmla="*/ 698488 h 713069"/>
                  <a:gd name="connsiteX6" fmla="*/ -1 w 2718534"/>
                  <a:gd name="connsiteY6" fmla="*/ 236517 h 713069"/>
                  <a:gd name="connsiteX0" fmla="*/ -1 w 2680230"/>
                  <a:gd name="connsiteY0" fmla="*/ 236517 h 736911"/>
                  <a:gd name="connsiteX1" fmla="*/ 1139123 w 2680230"/>
                  <a:gd name="connsiteY1" fmla="*/ 69139 h 736911"/>
                  <a:gd name="connsiteX2" fmla="*/ 2106781 w 2680230"/>
                  <a:gd name="connsiteY2" fmla="*/ 37723 h 736911"/>
                  <a:gd name="connsiteX3" fmla="*/ 2314928 w 2680230"/>
                  <a:gd name="connsiteY3" fmla="*/ 214883 h 736911"/>
                  <a:gd name="connsiteX4" fmla="*/ 2646829 w 2680230"/>
                  <a:gd name="connsiteY4" fmla="*/ 551530 h 736911"/>
                  <a:gd name="connsiteX5" fmla="*/ 1422897 w 2680230"/>
                  <a:gd name="connsiteY5" fmla="*/ 693687 h 736911"/>
                  <a:gd name="connsiteX6" fmla="*/ 440524 w 2680230"/>
                  <a:gd name="connsiteY6" fmla="*/ 698488 h 736911"/>
                  <a:gd name="connsiteX7" fmla="*/ -1 w 2680230"/>
                  <a:gd name="connsiteY7" fmla="*/ 236517 h 736911"/>
                  <a:gd name="connsiteX0" fmla="*/ -1 w 2681405"/>
                  <a:gd name="connsiteY0" fmla="*/ 236517 h 730450"/>
                  <a:gd name="connsiteX1" fmla="*/ 1139123 w 2681405"/>
                  <a:gd name="connsiteY1" fmla="*/ 69139 h 730450"/>
                  <a:gd name="connsiteX2" fmla="*/ 2106781 w 2681405"/>
                  <a:gd name="connsiteY2" fmla="*/ 37723 h 730450"/>
                  <a:gd name="connsiteX3" fmla="*/ 2314928 w 2681405"/>
                  <a:gd name="connsiteY3" fmla="*/ 214883 h 730450"/>
                  <a:gd name="connsiteX4" fmla="*/ 2646829 w 2681405"/>
                  <a:gd name="connsiteY4" fmla="*/ 551530 h 730450"/>
                  <a:gd name="connsiteX5" fmla="*/ 1401843 w 2681405"/>
                  <a:gd name="connsiteY5" fmla="*/ 675260 h 730450"/>
                  <a:gd name="connsiteX6" fmla="*/ 440524 w 2681405"/>
                  <a:gd name="connsiteY6" fmla="*/ 698488 h 730450"/>
                  <a:gd name="connsiteX7" fmla="*/ -1 w 2681405"/>
                  <a:gd name="connsiteY7" fmla="*/ 236517 h 730450"/>
                  <a:gd name="connsiteX0" fmla="*/ -1 w 2682156"/>
                  <a:gd name="connsiteY0" fmla="*/ 236517 h 719682"/>
                  <a:gd name="connsiteX1" fmla="*/ 1139123 w 2682156"/>
                  <a:gd name="connsiteY1" fmla="*/ 69139 h 719682"/>
                  <a:gd name="connsiteX2" fmla="*/ 2106781 w 2682156"/>
                  <a:gd name="connsiteY2" fmla="*/ 37723 h 719682"/>
                  <a:gd name="connsiteX3" fmla="*/ 2314928 w 2682156"/>
                  <a:gd name="connsiteY3" fmla="*/ 214883 h 719682"/>
                  <a:gd name="connsiteX4" fmla="*/ 2646829 w 2682156"/>
                  <a:gd name="connsiteY4" fmla="*/ 551530 h 719682"/>
                  <a:gd name="connsiteX5" fmla="*/ 1388535 w 2682156"/>
                  <a:gd name="connsiteY5" fmla="*/ 632840 h 719682"/>
                  <a:gd name="connsiteX6" fmla="*/ 440524 w 2682156"/>
                  <a:gd name="connsiteY6" fmla="*/ 698488 h 719682"/>
                  <a:gd name="connsiteX7" fmla="*/ -1 w 2682156"/>
                  <a:gd name="connsiteY7" fmla="*/ 236517 h 719682"/>
                  <a:gd name="connsiteX0" fmla="*/ -1 w 2682156"/>
                  <a:gd name="connsiteY0" fmla="*/ 236517 h 736992"/>
                  <a:gd name="connsiteX1" fmla="*/ 1139123 w 2682156"/>
                  <a:gd name="connsiteY1" fmla="*/ 69139 h 736992"/>
                  <a:gd name="connsiteX2" fmla="*/ 2106781 w 2682156"/>
                  <a:gd name="connsiteY2" fmla="*/ 37723 h 736992"/>
                  <a:gd name="connsiteX3" fmla="*/ 2314928 w 2682156"/>
                  <a:gd name="connsiteY3" fmla="*/ 214883 h 736992"/>
                  <a:gd name="connsiteX4" fmla="*/ 2646829 w 2682156"/>
                  <a:gd name="connsiteY4" fmla="*/ 551530 h 736992"/>
                  <a:gd name="connsiteX5" fmla="*/ 1388535 w 2682156"/>
                  <a:gd name="connsiteY5" fmla="*/ 632840 h 736992"/>
                  <a:gd name="connsiteX6" fmla="*/ 440524 w 2682156"/>
                  <a:gd name="connsiteY6" fmla="*/ 698488 h 736992"/>
                  <a:gd name="connsiteX7" fmla="*/ -1 w 2682156"/>
                  <a:gd name="connsiteY7" fmla="*/ 236517 h 736992"/>
                  <a:gd name="connsiteX0" fmla="*/ -1 w 4723552"/>
                  <a:gd name="connsiteY0" fmla="*/ 236517 h 1855271"/>
                  <a:gd name="connsiteX1" fmla="*/ 1139123 w 4723552"/>
                  <a:gd name="connsiteY1" fmla="*/ 69139 h 1855271"/>
                  <a:gd name="connsiteX2" fmla="*/ 2106781 w 4723552"/>
                  <a:gd name="connsiteY2" fmla="*/ 37723 h 1855271"/>
                  <a:gd name="connsiteX3" fmla="*/ 2314928 w 4723552"/>
                  <a:gd name="connsiteY3" fmla="*/ 214883 h 1855271"/>
                  <a:gd name="connsiteX4" fmla="*/ 4715524 w 4723552"/>
                  <a:gd name="connsiteY4" fmla="*/ 1852594 h 1855271"/>
                  <a:gd name="connsiteX5" fmla="*/ 1388535 w 4723552"/>
                  <a:gd name="connsiteY5" fmla="*/ 632840 h 1855271"/>
                  <a:gd name="connsiteX6" fmla="*/ 440524 w 4723552"/>
                  <a:gd name="connsiteY6" fmla="*/ 698488 h 1855271"/>
                  <a:gd name="connsiteX7" fmla="*/ -1 w 4723552"/>
                  <a:gd name="connsiteY7" fmla="*/ 236517 h 1855271"/>
                  <a:gd name="connsiteX0" fmla="*/ 3305513 w 8029066"/>
                  <a:gd name="connsiteY0" fmla="*/ 236517 h 1855267"/>
                  <a:gd name="connsiteX1" fmla="*/ 4444637 w 8029066"/>
                  <a:gd name="connsiteY1" fmla="*/ 69139 h 1855267"/>
                  <a:gd name="connsiteX2" fmla="*/ 5412295 w 8029066"/>
                  <a:gd name="connsiteY2" fmla="*/ 37723 h 1855267"/>
                  <a:gd name="connsiteX3" fmla="*/ 5620442 w 8029066"/>
                  <a:gd name="connsiteY3" fmla="*/ 214883 h 1855267"/>
                  <a:gd name="connsiteX4" fmla="*/ 8021038 w 8029066"/>
                  <a:gd name="connsiteY4" fmla="*/ 1852594 h 1855267"/>
                  <a:gd name="connsiteX5" fmla="*/ 4694049 w 8029066"/>
                  <a:gd name="connsiteY5" fmla="*/ 632840 h 1855267"/>
                  <a:gd name="connsiteX6" fmla="*/ 35399 w 8029066"/>
                  <a:gd name="connsiteY6" fmla="*/ 1559706 h 1855267"/>
                  <a:gd name="connsiteX7" fmla="*/ 3305513 w 8029066"/>
                  <a:gd name="connsiteY7" fmla="*/ 236517 h 1855267"/>
                  <a:gd name="connsiteX0" fmla="*/ 1472814 w 6196367"/>
                  <a:gd name="connsiteY0" fmla="*/ 236517 h 1867814"/>
                  <a:gd name="connsiteX1" fmla="*/ 2611938 w 6196367"/>
                  <a:gd name="connsiteY1" fmla="*/ 69139 h 1867814"/>
                  <a:gd name="connsiteX2" fmla="*/ 3579596 w 6196367"/>
                  <a:gd name="connsiteY2" fmla="*/ 37723 h 1867814"/>
                  <a:gd name="connsiteX3" fmla="*/ 3787743 w 6196367"/>
                  <a:gd name="connsiteY3" fmla="*/ 214883 h 1867814"/>
                  <a:gd name="connsiteX4" fmla="*/ 6188339 w 6196367"/>
                  <a:gd name="connsiteY4" fmla="*/ 1852594 h 1867814"/>
                  <a:gd name="connsiteX5" fmla="*/ 2861350 w 6196367"/>
                  <a:gd name="connsiteY5" fmla="*/ 632840 h 1867814"/>
                  <a:gd name="connsiteX6" fmla="*/ 58500 w 6196367"/>
                  <a:gd name="connsiteY6" fmla="*/ 1861574 h 1867814"/>
                  <a:gd name="connsiteX7" fmla="*/ 1472814 w 6196367"/>
                  <a:gd name="connsiteY7" fmla="*/ 236517 h 1867814"/>
                  <a:gd name="connsiteX0" fmla="*/ 1472814 w 6196970"/>
                  <a:gd name="connsiteY0" fmla="*/ 207328 h 1838625"/>
                  <a:gd name="connsiteX1" fmla="*/ 2611938 w 6196970"/>
                  <a:gd name="connsiteY1" fmla="*/ 39950 h 1838625"/>
                  <a:gd name="connsiteX2" fmla="*/ 3787743 w 6196970"/>
                  <a:gd name="connsiteY2" fmla="*/ 185694 h 1838625"/>
                  <a:gd name="connsiteX3" fmla="*/ 6188339 w 6196970"/>
                  <a:gd name="connsiteY3" fmla="*/ 1823405 h 1838625"/>
                  <a:gd name="connsiteX4" fmla="*/ 2861350 w 6196970"/>
                  <a:gd name="connsiteY4" fmla="*/ 603651 h 1838625"/>
                  <a:gd name="connsiteX5" fmla="*/ 58500 w 6196970"/>
                  <a:gd name="connsiteY5" fmla="*/ 1832385 h 1838625"/>
                  <a:gd name="connsiteX6" fmla="*/ 1472814 w 6196970"/>
                  <a:gd name="connsiteY6" fmla="*/ 207328 h 1838625"/>
                  <a:gd name="connsiteX0" fmla="*/ 1472814 w 6197502"/>
                  <a:gd name="connsiteY0" fmla="*/ 2023600 h 3654897"/>
                  <a:gd name="connsiteX1" fmla="*/ 1883051 w 6197502"/>
                  <a:gd name="connsiteY1" fmla="*/ 7 h 3654897"/>
                  <a:gd name="connsiteX2" fmla="*/ 3787743 w 6197502"/>
                  <a:gd name="connsiteY2" fmla="*/ 2001966 h 3654897"/>
                  <a:gd name="connsiteX3" fmla="*/ 6188339 w 6197502"/>
                  <a:gd name="connsiteY3" fmla="*/ 3639677 h 3654897"/>
                  <a:gd name="connsiteX4" fmla="*/ 2861350 w 6197502"/>
                  <a:gd name="connsiteY4" fmla="*/ 2419923 h 3654897"/>
                  <a:gd name="connsiteX5" fmla="*/ 58500 w 6197502"/>
                  <a:gd name="connsiteY5" fmla="*/ 3648657 h 3654897"/>
                  <a:gd name="connsiteX6" fmla="*/ 1472814 w 6197502"/>
                  <a:gd name="connsiteY6" fmla="*/ 2023600 h 3654897"/>
                  <a:gd name="connsiteX0" fmla="*/ 1472814 w 6197502"/>
                  <a:gd name="connsiteY0" fmla="*/ 2023600 h 3654897"/>
                  <a:gd name="connsiteX1" fmla="*/ 1883051 w 6197502"/>
                  <a:gd name="connsiteY1" fmla="*/ 7 h 3654897"/>
                  <a:gd name="connsiteX2" fmla="*/ 3787743 w 6197502"/>
                  <a:gd name="connsiteY2" fmla="*/ 2001966 h 3654897"/>
                  <a:gd name="connsiteX3" fmla="*/ 6188339 w 6197502"/>
                  <a:gd name="connsiteY3" fmla="*/ 3639677 h 3654897"/>
                  <a:gd name="connsiteX4" fmla="*/ 2861350 w 6197502"/>
                  <a:gd name="connsiteY4" fmla="*/ 2419923 h 3654897"/>
                  <a:gd name="connsiteX5" fmla="*/ 58500 w 6197502"/>
                  <a:gd name="connsiteY5" fmla="*/ 3648657 h 3654897"/>
                  <a:gd name="connsiteX6" fmla="*/ 1472814 w 6197502"/>
                  <a:gd name="connsiteY6" fmla="*/ 2023600 h 3654897"/>
                  <a:gd name="connsiteX0" fmla="*/ 1472814 w 6197502"/>
                  <a:gd name="connsiteY0" fmla="*/ 2025465 h 3656762"/>
                  <a:gd name="connsiteX1" fmla="*/ 1883051 w 6197502"/>
                  <a:gd name="connsiteY1" fmla="*/ 1872 h 3656762"/>
                  <a:gd name="connsiteX2" fmla="*/ 3787743 w 6197502"/>
                  <a:gd name="connsiteY2" fmla="*/ 2003831 h 3656762"/>
                  <a:gd name="connsiteX3" fmla="*/ 6188339 w 6197502"/>
                  <a:gd name="connsiteY3" fmla="*/ 3641542 h 3656762"/>
                  <a:gd name="connsiteX4" fmla="*/ 2861350 w 6197502"/>
                  <a:gd name="connsiteY4" fmla="*/ 2421788 h 3656762"/>
                  <a:gd name="connsiteX5" fmla="*/ 58500 w 6197502"/>
                  <a:gd name="connsiteY5" fmla="*/ 3650522 h 3656762"/>
                  <a:gd name="connsiteX6" fmla="*/ 1472814 w 6197502"/>
                  <a:gd name="connsiteY6" fmla="*/ 2025465 h 3656762"/>
                  <a:gd name="connsiteX0" fmla="*/ 1487892 w 6212580"/>
                  <a:gd name="connsiteY0" fmla="*/ 2025465 h 3656762"/>
                  <a:gd name="connsiteX1" fmla="*/ 1898129 w 6212580"/>
                  <a:gd name="connsiteY1" fmla="*/ 1872 h 3656762"/>
                  <a:gd name="connsiteX2" fmla="*/ 3802821 w 6212580"/>
                  <a:gd name="connsiteY2" fmla="*/ 2003831 h 3656762"/>
                  <a:gd name="connsiteX3" fmla="*/ 6203417 w 6212580"/>
                  <a:gd name="connsiteY3" fmla="*/ 3641542 h 3656762"/>
                  <a:gd name="connsiteX4" fmla="*/ 2876428 w 6212580"/>
                  <a:gd name="connsiteY4" fmla="*/ 2421788 h 3656762"/>
                  <a:gd name="connsiteX5" fmla="*/ 73578 w 6212580"/>
                  <a:gd name="connsiteY5" fmla="*/ 3650522 h 3656762"/>
                  <a:gd name="connsiteX6" fmla="*/ 1487892 w 6212580"/>
                  <a:gd name="connsiteY6" fmla="*/ 2025465 h 3656762"/>
                  <a:gd name="connsiteX0" fmla="*/ 1487892 w 6396070"/>
                  <a:gd name="connsiteY0" fmla="*/ 2025465 h 3656762"/>
                  <a:gd name="connsiteX1" fmla="*/ 1898129 w 6396070"/>
                  <a:gd name="connsiteY1" fmla="*/ 1872 h 3656762"/>
                  <a:gd name="connsiteX2" fmla="*/ 3802821 w 6396070"/>
                  <a:gd name="connsiteY2" fmla="*/ 2003831 h 3656762"/>
                  <a:gd name="connsiteX3" fmla="*/ 6203417 w 6396070"/>
                  <a:gd name="connsiteY3" fmla="*/ 3641542 h 3656762"/>
                  <a:gd name="connsiteX4" fmla="*/ 2876428 w 6396070"/>
                  <a:gd name="connsiteY4" fmla="*/ 2421788 h 3656762"/>
                  <a:gd name="connsiteX5" fmla="*/ 73578 w 6396070"/>
                  <a:gd name="connsiteY5" fmla="*/ 3650522 h 3656762"/>
                  <a:gd name="connsiteX6" fmla="*/ 1487892 w 6396070"/>
                  <a:gd name="connsiteY6" fmla="*/ 2025465 h 3656762"/>
                  <a:gd name="connsiteX0" fmla="*/ 871807 w 5779985"/>
                  <a:gd name="connsiteY0" fmla="*/ 2025465 h 3642888"/>
                  <a:gd name="connsiteX1" fmla="*/ 1282044 w 5779985"/>
                  <a:gd name="connsiteY1" fmla="*/ 1872 h 3642888"/>
                  <a:gd name="connsiteX2" fmla="*/ 3186736 w 5779985"/>
                  <a:gd name="connsiteY2" fmla="*/ 2003831 h 3642888"/>
                  <a:gd name="connsiteX3" fmla="*/ 5587332 w 5779985"/>
                  <a:gd name="connsiteY3" fmla="*/ 3641542 h 3642888"/>
                  <a:gd name="connsiteX4" fmla="*/ 2260343 w 5779985"/>
                  <a:gd name="connsiteY4" fmla="*/ 2421788 h 3642888"/>
                  <a:gd name="connsiteX5" fmla="*/ 102793 w 5779985"/>
                  <a:gd name="connsiteY5" fmla="*/ 3599371 h 3642888"/>
                  <a:gd name="connsiteX6" fmla="*/ 871807 w 5779985"/>
                  <a:gd name="connsiteY6" fmla="*/ 2025465 h 3642888"/>
                  <a:gd name="connsiteX0" fmla="*/ 961423 w 5869601"/>
                  <a:gd name="connsiteY0" fmla="*/ 2025465 h 3642888"/>
                  <a:gd name="connsiteX1" fmla="*/ 1371660 w 5869601"/>
                  <a:gd name="connsiteY1" fmla="*/ 1872 h 3642888"/>
                  <a:gd name="connsiteX2" fmla="*/ 3276352 w 5869601"/>
                  <a:gd name="connsiteY2" fmla="*/ 2003831 h 3642888"/>
                  <a:gd name="connsiteX3" fmla="*/ 5676948 w 5869601"/>
                  <a:gd name="connsiteY3" fmla="*/ 3641542 h 3642888"/>
                  <a:gd name="connsiteX4" fmla="*/ 2349959 w 5869601"/>
                  <a:gd name="connsiteY4" fmla="*/ 2421788 h 3642888"/>
                  <a:gd name="connsiteX5" fmla="*/ 192409 w 5869601"/>
                  <a:gd name="connsiteY5" fmla="*/ 3599371 h 3642888"/>
                  <a:gd name="connsiteX6" fmla="*/ 961423 w 5869601"/>
                  <a:gd name="connsiteY6" fmla="*/ 2025465 h 3642888"/>
                  <a:gd name="connsiteX0" fmla="*/ 2878381 w 7786559"/>
                  <a:gd name="connsiteY0" fmla="*/ 2025465 h 3711536"/>
                  <a:gd name="connsiteX1" fmla="*/ 3288618 w 7786559"/>
                  <a:gd name="connsiteY1" fmla="*/ 1872 h 3711536"/>
                  <a:gd name="connsiteX2" fmla="*/ 5193310 w 7786559"/>
                  <a:gd name="connsiteY2" fmla="*/ 2003831 h 3711536"/>
                  <a:gd name="connsiteX3" fmla="*/ 7593906 w 7786559"/>
                  <a:gd name="connsiteY3" fmla="*/ 3641542 h 3711536"/>
                  <a:gd name="connsiteX4" fmla="*/ 4266917 w 7786559"/>
                  <a:gd name="connsiteY4" fmla="*/ 2421788 h 3711536"/>
                  <a:gd name="connsiteX5" fmla="*/ 97136 w 7786559"/>
                  <a:gd name="connsiteY5" fmla="*/ 3704782 h 3711536"/>
                  <a:gd name="connsiteX6" fmla="*/ 2878381 w 7786559"/>
                  <a:gd name="connsiteY6" fmla="*/ 2025465 h 3711536"/>
                  <a:gd name="connsiteX0" fmla="*/ 2878381 w 9164401"/>
                  <a:gd name="connsiteY0" fmla="*/ 2025465 h 3711540"/>
                  <a:gd name="connsiteX1" fmla="*/ 3288618 w 9164401"/>
                  <a:gd name="connsiteY1" fmla="*/ 1872 h 3711540"/>
                  <a:gd name="connsiteX2" fmla="*/ 5193310 w 9164401"/>
                  <a:gd name="connsiteY2" fmla="*/ 2003831 h 3711540"/>
                  <a:gd name="connsiteX3" fmla="*/ 9023211 w 9164401"/>
                  <a:gd name="connsiteY3" fmla="*/ 3474171 h 3711540"/>
                  <a:gd name="connsiteX4" fmla="*/ 4266917 w 9164401"/>
                  <a:gd name="connsiteY4" fmla="*/ 2421788 h 3711540"/>
                  <a:gd name="connsiteX5" fmla="*/ 97136 w 9164401"/>
                  <a:gd name="connsiteY5" fmla="*/ 3704782 h 3711540"/>
                  <a:gd name="connsiteX6" fmla="*/ 2878381 w 9164401"/>
                  <a:gd name="connsiteY6" fmla="*/ 2025465 h 371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401" h="3711540">
                    <a:moveTo>
                      <a:pt x="2878381" y="2025465"/>
                    </a:moveTo>
                    <a:cubicBezTo>
                      <a:pt x="2960319" y="1885245"/>
                      <a:pt x="1452488" y="-68844"/>
                      <a:pt x="3288618" y="1872"/>
                    </a:cubicBezTo>
                    <a:cubicBezTo>
                      <a:pt x="5124748" y="72588"/>
                      <a:pt x="4237545" y="1425115"/>
                      <a:pt x="5193310" y="2003831"/>
                    </a:cubicBezTo>
                    <a:cubicBezTo>
                      <a:pt x="6149075" y="2582547"/>
                      <a:pt x="9937434" y="3425401"/>
                      <a:pt x="9023211" y="3474171"/>
                    </a:cubicBezTo>
                    <a:cubicBezTo>
                      <a:pt x="8108988" y="3522941"/>
                      <a:pt x="4634634" y="2397295"/>
                      <a:pt x="4266917" y="2421788"/>
                    </a:cubicBezTo>
                    <a:cubicBezTo>
                      <a:pt x="3899200" y="2446281"/>
                      <a:pt x="822377" y="3819056"/>
                      <a:pt x="97136" y="3704782"/>
                    </a:cubicBezTo>
                    <a:cubicBezTo>
                      <a:pt x="-628105" y="3590508"/>
                      <a:pt x="2947736" y="2418693"/>
                      <a:pt x="2878381" y="202546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rot="2591473">
              <a:off x="904547" y="2643484"/>
              <a:ext cx="1304953" cy="1333043"/>
              <a:chOff x="907608" y="2644686"/>
              <a:chExt cx="1304953" cy="1333043"/>
            </a:xfrm>
          </p:grpSpPr>
          <p:sp>
            <p:nvSpPr>
              <p:cNvPr id="48" name="Oval 4"/>
              <p:cNvSpPr/>
              <p:nvPr/>
            </p:nvSpPr>
            <p:spPr>
              <a:xfrm rot="16200000">
                <a:off x="1947549" y="3139172"/>
                <a:ext cx="188358" cy="341666"/>
              </a:xfrm>
              <a:custGeom>
                <a:avLst/>
                <a:gdLst>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492570"/>
                  <a:gd name="connsiteY0" fmla="*/ 533400 h 1066800"/>
                  <a:gd name="connsiteX1" fmla="*/ 685800 w 1492570"/>
                  <a:gd name="connsiteY1" fmla="*/ 0 h 1066800"/>
                  <a:gd name="connsiteX2" fmla="*/ 1371600 w 1492570"/>
                  <a:gd name="connsiteY2" fmla="*/ 533400 h 1066800"/>
                  <a:gd name="connsiteX3" fmla="*/ 685800 w 1492570"/>
                  <a:gd name="connsiteY3" fmla="*/ 1066800 h 1066800"/>
                  <a:gd name="connsiteX4" fmla="*/ 0 w 1492570"/>
                  <a:gd name="connsiteY4" fmla="*/ 533400 h 1066800"/>
                  <a:gd name="connsiteX0" fmla="*/ 0 w 1486433"/>
                  <a:gd name="connsiteY0" fmla="*/ 533961 h 1068185"/>
                  <a:gd name="connsiteX1" fmla="*/ 685800 w 1486433"/>
                  <a:gd name="connsiteY1" fmla="*/ 561 h 1068185"/>
                  <a:gd name="connsiteX2" fmla="*/ 1380226 w 1486433"/>
                  <a:gd name="connsiteY2" fmla="*/ 430444 h 1068185"/>
                  <a:gd name="connsiteX3" fmla="*/ 685800 w 1486433"/>
                  <a:gd name="connsiteY3" fmla="*/ 1067361 h 1068185"/>
                  <a:gd name="connsiteX4" fmla="*/ 0 w 1486433"/>
                  <a:gd name="connsiteY4" fmla="*/ 533961 h 1068185"/>
                  <a:gd name="connsiteX0" fmla="*/ 136262 w 1622695"/>
                  <a:gd name="connsiteY0" fmla="*/ 533961 h 1067877"/>
                  <a:gd name="connsiteX1" fmla="*/ 822062 w 1622695"/>
                  <a:gd name="connsiteY1" fmla="*/ 561 h 1067877"/>
                  <a:gd name="connsiteX2" fmla="*/ 1516488 w 1622695"/>
                  <a:gd name="connsiteY2" fmla="*/ 430444 h 1067877"/>
                  <a:gd name="connsiteX3" fmla="*/ 822062 w 1622695"/>
                  <a:gd name="connsiteY3" fmla="*/ 1067361 h 1067877"/>
                  <a:gd name="connsiteX4" fmla="*/ 136262 w 1622695"/>
                  <a:gd name="connsiteY4" fmla="*/ 533961 h 1067877"/>
                  <a:gd name="connsiteX0" fmla="*/ 119863 w 1606296"/>
                  <a:gd name="connsiteY0" fmla="*/ 533961 h 1068185"/>
                  <a:gd name="connsiteX1" fmla="*/ 805663 w 1606296"/>
                  <a:gd name="connsiteY1" fmla="*/ 561 h 1068185"/>
                  <a:gd name="connsiteX2" fmla="*/ 1500089 w 1606296"/>
                  <a:gd name="connsiteY2" fmla="*/ 430444 h 1068185"/>
                  <a:gd name="connsiteX3" fmla="*/ 805663 w 1606296"/>
                  <a:gd name="connsiteY3" fmla="*/ 1067361 h 1068185"/>
                  <a:gd name="connsiteX4" fmla="*/ 119863 w 1606296"/>
                  <a:gd name="connsiteY4" fmla="*/ 533961 h 1068185"/>
                  <a:gd name="connsiteX0" fmla="*/ 91252 w 1577685"/>
                  <a:gd name="connsiteY0" fmla="*/ 533961 h 1067839"/>
                  <a:gd name="connsiteX1" fmla="*/ 777052 w 1577685"/>
                  <a:gd name="connsiteY1" fmla="*/ 561 h 1067839"/>
                  <a:gd name="connsiteX2" fmla="*/ 1471478 w 1577685"/>
                  <a:gd name="connsiteY2" fmla="*/ 430444 h 1067839"/>
                  <a:gd name="connsiteX3" fmla="*/ 777052 w 1577685"/>
                  <a:gd name="connsiteY3" fmla="*/ 1067361 h 1067839"/>
                  <a:gd name="connsiteX4" fmla="*/ 91252 w 1577685"/>
                  <a:gd name="connsiteY4" fmla="*/ 533961 h 1067839"/>
                  <a:gd name="connsiteX0" fmla="*/ 97023 w 1504750"/>
                  <a:gd name="connsiteY0" fmla="*/ 395458 h 1066948"/>
                  <a:gd name="connsiteX1" fmla="*/ 705185 w 1504750"/>
                  <a:gd name="connsiteY1" fmla="*/ 81 h 1066948"/>
                  <a:gd name="connsiteX2" fmla="*/ 1399611 w 1504750"/>
                  <a:gd name="connsiteY2" fmla="*/ 429964 h 1066948"/>
                  <a:gd name="connsiteX3" fmla="*/ 705185 w 1504750"/>
                  <a:gd name="connsiteY3" fmla="*/ 1066881 h 1066948"/>
                  <a:gd name="connsiteX4" fmla="*/ 97023 w 1504750"/>
                  <a:gd name="connsiteY4" fmla="*/ 395458 h 1066948"/>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6035 w 1427265"/>
                  <a:gd name="connsiteY0" fmla="*/ 395377 h 1066800"/>
                  <a:gd name="connsiteX1" fmla="*/ 704197 w 1427265"/>
                  <a:gd name="connsiteY1" fmla="*/ 0 h 1066800"/>
                  <a:gd name="connsiteX2" fmla="*/ 1329611 w 1427265"/>
                  <a:gd name="connsiteY2" fmla="*/ 395377 h 1066800"/>
                  <a:gd name="connsiteX3" fmla="*/ 704197 w 1427265"/>
                  <a:gd name="connsiteY3" fmla="*/ 1066800 h 1066800"/>
                  <a:gd name="connsiteX4" fmla="*/ 96035 w 1427265"/>
                  <a:gd name="connsiteY4" fmla="*/ 395377 h 1066800"/>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234672"/>
                  <a:gd name="connsiteY0" fmla="*/ 395377 h 409787"/>
                  <a:gd name="connsiteX1" fmla="*/ 608178 w 1234672"/>
                  <a:gd name="connsiteY1" fmla="*/ 0 h 409787"/>
                  <a:gd name="connsiteX2" fmla="*/ 1233592 w 1234672"/>
                  <a:gd name="connsiteY2" fmla="*/ 395377 h 409787"/>
                  <a:gd name="connsiteX3" fmla="*/ 625431 w 1234672"/>
                  <a:gd name="connsiteY3" fmla="*/ 255917 h 409787"/>
                  <a:gd name="connsiteX4" fmla="*/ 16 w 1234672"/>
                  <a:gd name="connsiteY4" fmla="*/ 395377 h 409787"/>
                  <a:gd name="connsiteX0" fmla="*/ 6278 w 1240934"/>
                  <a:gd name="connsiteY0" fmla="*/ 395377 h 414831"/>
                  <a:gd name="connsiteX1" fmla="*/ 614440 w 1240934"/>
                  <a:gd name="connsiteY1" fmla="*/ 0 h 414831"/>
                  <a:gd name="connsiteX2" fmla="*/ 1239854 w 1240934"/>
                  <a:gd name="connsiteY2" fmla="*/ 395377 h 414831"/>
                  <a:gd name="connsiteX3" fmla="*/ 631693 w 1240934"/>
                  <a:gd name="connsiteY3" fmla="*/ 255917 h 414831"/>
                  <a:gd name="connsiteX4" fmla="*/ 317406 w 1240934"/>
                  <a:gd name="connsiteY4" fmla="*/ 344066 h 414831"/>
                  <a:gd name="connsiteX5" fmla="*/ 6278 w 1240934"/>
                  <a:gd name="connsiteY5" fmla="*/ 395377 h 414831"/>
                  <a:gd name="connsiteX0" fmla="*/ 43 w 1234699"/>
                  <a:gd name="connsiteY0" fmla="*/ 395377 h 739943"/>
                  <a:gd name="connsiteX1" fmla="*/ 608205 w 1234699"/>
                  <a:gd name="connsiteY1" fmla="*/ 0 h 739943"/>
                  <a:gd name="connsiteX2" fmla="*/ 1233619 w 1234699"/>
                  <a:gd name="connsiteY2" fmla="*/ 395377 h 739943"/>
                  <a:gd name="connsiteX3" fmla="*/ 625458 w 1234699"/>
                  <a:gd name="connsiteY3" fmla="*/ 255917 h 739943"/>
                  <a:gd name="connsiteX4" fmla="*/ 576449 w 1234699"/>
                  <a:gd name="connsiteY4" fmla="*/ 738389 h 739943"/>
                  <a:gd name="connsiteX5" fmla="*/ 43 w 1234699"/>
                  <a:gd name="connsiteY5" fmla="*/ 395377 h 739943"/>
                  <a:gd name="connsiteX0" fmla="*/ 43 w 1234699"/>
                  <a:gd name="connsiteY0" fmla="*/ 395377 h 1234144"/>
                  <a:gd name="connsiteX1" fmla="*/ 608205 w 1234699"/>
                  <a:gd name="connsiteY1" fmla="*/ 0 h 1234144"/>
                  <a:gd name="connsiteX2" fmla="*/ 1233619 w 1234699"/>
                  <a:gd name="connsiteY2" fmla="*/ 395377 h 1234144"/>
                  <a:gd name="connsiteX3" fmla="*/ 957055 w 1234699"/>
                  <a:gd name="connsiteY3" fmla="*/ 1230127 h 1234144"/>
                  <a:gd name="connsiteX4" fmla="*/ 576449 w 1234699"/>
                  <a:gd name="connsiteY4" fmla="*/ 738389 h 1234144"/>
                  <a:gd name="connsiteX5" fmla="*/ 43 w 1234699"/>
                  <a:gd name="connsiteY5" fmla="*/ 395377 h 1234144"/>
                  <a:gd name="connsiteX0" fmla="*/ 1 w 1234657"/>
                  <a:gd name="connsiteY0" fmla="*/ 395377 h 1230127"/>
                  <a:gd name="connsiteX1" fmla="*/ 608163 w 1234657"/>
                  <a:gd name="connsiteY1" fmla="*/ 0 h 1230127"/>
                  <a:gd name="connsiteX2" fmla="*/ 1233577 w 1234657"/>
                  <a:gd name="connsiteY2" fmla="*/ 395377 h 1230127"/>
                  <a:gd name="connsiteX3" fmla="*/ 957013 w 1234657"/>
                  <a:gd name="connsiteY3" fmla="*/ 1230127 h 1230127"/>
                  <a:gd name="connsiteX4" fmla="*/ 609570 w 1234657"/>
                  <a:gd name="connsiteY4" fmla="*/ 390456 h 1230127"/>
                  <a:gd name="connsiteX5" fmla="*/ 1 w 1234657"/>
                  <a:gd name="connsiteY5" fmla="*/ 395377 h 1230127"/>
                  <a:gd name="connsiteX0" fmla="*/ 1 w 1251890"/>
                  <a:gd name="connsiteY0" fmla="*/ 395377 h 1237254"/>
                  <a:gd name="connsiteX1" fmla="*/ 608163 w 1251890"/>
                  <a:gd name="connsiteY1" fmla="*/ 0 h 1237254"/>
                  <a:gd name="connsiteX2" fmla="*/ 1233577 w 1251890"/>
                  <a:gd name="connsiteY2" fmla="*/ 395377 h 1237254"/>
                  <a:gd name="connsiteX3" fmla="*/ 1073809 w 1251890"/>
                  <a:gd name="connsiteY3" fmla="*/ 773182 h 1237254"/>
                  <a:gd name="connsiteX4" fmla="*/ 957013 w 1251890"/>
                  <a:gd name="connsiteY4" fmla="*/ 1230127 h 1237254"/>
                  <a:gd name="connsiteX5" fmla="*/ 609570 w 1251890"/>
                  <a:gd name="connsiteY5" fmla="*/ 390456 h 1237254"/>
                  <a:gd name="connsiteX6" fmla="*/ 1 w 1251890"/>
                  <a:gd name="connsiteY6" fmla="*/ 395377 h 1237254"/>
                  <a:gd name="connsiteX0" fmla="*/ 1 w 1245528"/>
                  <a:gd name="connsiteY0" fmla="*/ 395377 h 1230233"/>
                  <a:gd name="connsiteX1" fmla="*/ 608163 w 1245528"/>
                  <a:gd name="connsiteY1" fmla="*/ 0 h 1230233"/>
                  <a:gd name="connsiteX2" fmla="*/ 1233577 w 1245528"/>
                  <a:gd name="connsiteY2" fmla="*/ 395377 h 1230233"/>
                  <a:gd name="connsiteX3" fmla="*/ 941168 w 1245528"/>
                  <a:gd name="connsiteY3" fmla="*/ 448445 h 1230233"/>
                  <a:gd name="connsiteX4" fmla="*/ 957013 w 1245528"/>
                  <a:gd name="connsiteY4" fmla="*/ 1230127 h 1230233"/>
                  <a:gd name="connsiteX5" fmla="*/ 609570 w 1245528"/>
                  <a:gd name="connsiteY5" fmla="*/ 390456 h 1230233"/>
                  <a:gd name="connsiteX6" fmla="*/ 1 w 1245528"/>
                  <a:gd name="connsiteY6" fmla="*/ 395377 h 1230233"/>
                  <a:gd name="connsiteX0" fmla="*/ 1 w 1245532"/>
                  <a:gd name="connsiteY0" fmla="*/ 395377 h 1033116"/>
                  <a:gd name="connsiteX1" fmla="*/ 608163 w 1245532"/>
                  <a:gd name="connsiteY1" fmla="*/ 0 h 1033116"/>
                  <a:gd name="connsiteX2" fmla="*/ 1233577 w 1245532"/>
                  <a:gd name="connsiteY2" fmla="*/ 395377 h 1033116"/>
                  <a:gd name="connsiteX3" fmla="*/ 941168 w 1245532"/>
                  <a:gd name="connsiteY3" fmla="*/ 448445 h 1033116"/>
                  <a:gd name="connsiteX4" fmla="*/ 658573 w 1245532"/>
                  <a:gd name="connsiteY4" fmla="*/ 1032965 h 1033116"/>
                  <a:gd name="connsiteX5" fmla="*/ 609570 w 1245532"/>
                  <a:gd name="connsiteY5" fmla="*/ 390456 h 1033116"/>
                  <a:gd name="connsiteX6" fmla="*/ 1 w 1245532"/>
                  <a:gd name="connsiteY6" fmla="*/ 395377 h 1033116"/>
                  <a:gd name="connsiteX0" fmla="*/ 3265 w 1248792"/>
                  <a:gd name="connsiteY0" fmla="*/ 395377 h 1033062"/>
                  <a:gd name="connsiteX1" fmla="*/ 611427 w 1248792"/>
                  <a:gd name="connsiteY1" fmla="*/ 0 h 1033062"/>
                  <a:gd name="connsiteX2" fmla="*/ 1236841 w 1248792"/>
                  <a:gd name="connsiteY2" fmla="*/ 395377 h 1033062"/>
                  <a:gd name="connsiteX3" fmla="*/ 944432 w 1248792"/>
                  <a:gd name="connsiteY3" fmla="*/ 448445 h 1033062"/>
                  <a:gd name="connsiteX4" fmla="*/ 661837 w 1248792"/>
                  <a:gd name="connsiteY4" fmla="*/ 1032965 h 1033062"/>
                  <a:gd name="connsiteX5" fmla="*/ 380718 w 1248792"/>
                  <a:gd name="connsiteY5" fmla="*/ 402053 h 1033062"/>
                  <a:gd name="connsiteX6" fmla="*/ 3265 w 1248792"/>
                  <a:gd name="connsiteY6" fmla="*/ 395377 h 1033062"/>
                  <a:gd name="connsiteX0" fmla="*/ 3265 w 1245698"/>
                  <a:gd name="connsiteY0" fmla="*/ 395377 h 1032988"/>
                  <a:gd name="connsiteX1" fmla="*/ 611427 w 1245698"/>
                  <a:gd name="connsiteY1" fmla="*/ 0 h 1032988"/>
                  <a:gd name="connsiteX2" fmla="*/ 1236841 w 1245698"/>
                  <a:gd name="connsiteY2" fmla="*/ 395377 h 1032988"/>
                  <a:gd name="connsiteX3" fmla="*/ 811791 w 1245698"/>
                  <a:gd name="connsiteY3" fmla="*/ 425250 h 1032988"/>
                  <a:gd name="connsiteX4" fmla="*/ 661837 w 1245698"/>
                  <a:gd name="connsiteY4" fmla="*/ 1032965 h 1032988"/>
                  <a:gd name="connsiteX5" fmla="*/ 380718 w 1245698"/>
                  <a:gd name="connsiteY5" fmla="*/ 402053 h 1032988"/>
                  <a:gd name="connsiteX6" fmla="*/ 3265 w 1245698"/>
                  <a:gd name="connsiteY6" fmla="*/ 395377 h 1032988"/>
                  <a:gd name="connsiteX0" fmla="*/ 3265 w 1245698"/>
                  <a:gd name="connsiteY0" fmla="*/ 395377 h 638778"/>
                  <a:gd name="connsiteX1" fmla="*/ 611427 w 1245698"/>
                  <a:gd name="connsiteY1" fmla="*/ 0 h 638778"/>
                  <a:gd name="connsiteX2" fmla="*/ 1236841 w 1245698"/>
                  <a:gd name="connsiteY2" fmla="*/ 395377 h 638778"/>
                  <a:gd name="connsiteX3" fmla="*/ 811791 w 1245698"/>
                  <a:gd name="connsiteY3" fmla="*/ 425250 h 638778"/>
                  <a:gd name="connsiteX4" fmla="*/ 661837 w 1245698"/>
                  <a:gd name="connsiteY4" fmla="*/ 638643 h 638778"/>
                  <a:gd name="connsiteX5" fmla="*/ 380718 w 1245698"/>
                  <a:gd name="connsiteY5" fmla="*/ 402053 h 638778"/>
                  <a:gd name="connsiteX6" fmla="*/ 3265 w 1245698"/>
                  <a:gd name="connsiteY6" fmla="*/ 395377 h 638778"/>
                  <a:gd name="connsiteX0" fmla="*/ 3265 w 1245698"/>
                  <a:gd name="connsiteY0" fmla="*/ 395377 h 532034"/>
                  <a:gd name="connsiteX1" fmla="*/ 611427 w 1245698"/>
                  <a:gd name="connsiteY1" fmla="*/ 0 h 532034"/>
                  <a:gd name="connsiteX2" fmla="*/ 1236841 w 1245698"/>
                  <a:gd name="connsiteY2" fmla="*/ 395377 h 532034"/>
                  <a:gd name="connsiteX3" fmla="*/ 811791 w 1245698"/>
                  <a:gd name="connsiteY3" fmla="*/ 425250 h 532034"/>
                  <a:gd name="connsiteX4" fmla="*/ 602892 w 1245698"/>
                  <a:gd name="connsiteY4" fmla="*/ 525255 h 532034"/>
                  <a:gd name="connsiteX5" fmla="*/ 380718 w 1245698"/>
                  <a:gd name="connsiteY5" fmla="*/ 402053 h 532034"/>
                  <a:gd name="connsiteX6" fmla="*/ 3265 w 1245698"/>
                  <a:gd name="connsiteY6" fmla="*/ 395377 h 532034"/>
                  <a:gd name="connsiteX0" fmla="*/ 1483 w 1238650"/>
                  <a:gd name="connsiteY0" fmla="*/ 116002 h 252659"/>
                  <a:gd name="connsiteX1" fmla="*/ 529062 w 1238650"/>
                  <a:gd name="connsiteY1" fmla="*/ 0 h 252659"/>
                  <a:gd name="connsiteX2" fmla="*/ 1235059 w 1238650"/>
                  <a:gd name="connsiteY2" fmla="*/ 116002 h 252659"/>
                  <a:gd name="connsiteX3" fmla="*/ 810009 w 1238650"/>
                  <a:gd name="connsiteY3" fmla="*/ 145875 h 252659"/>
                  <a:gd name="connsiteX4" fmla="*/ 601110 w 1238650"/>
                  <a:gd name="connsiteY4" fmla="*/ 245880 h 252659"/>
                  <a:gd name="connsiteX5" fmla="*/ 378936 w 1238650"/>
                  <a:gd name="connsiteY5" fmla="*/ 122678 h 252659"/>
                  <a:gd name="connsiteX6" fmla="*/ 1483 w 1238650"/>
                  <a:gd name="connsiteY6" fmla="*/ 116002 h 252659"/>
                  <a:gd name="connsiteX0" fmla="*/ 698 w 1660931"/>
                  <a:gd name="connsiteY0" fmla="*/ 1342 h 515400"/>
                  <a:gd name="connsiteX1" fmla="*/ 951343 w 1660931"/>
                  <a:gd name="connsiteY1" fmla="*/ 262741 h 515400"/>
                  <a:gd name="connsiteX2" fmla="*/ 1657340 w 1660931"/>
                  <a:gd name="connsiteY2" fmla="*/ 378743 h 515400"/>
                  <a:gd name="connsiteX3" fmla="*/ 1232290 w 1660931"/>
                  <a:gd name="connsiteY3" fmla="*/ 408616 h 515400"/>
                  <a:gd name="connsiteX4" fmla="*/ 1023391 w 1660931"/>
                  <a:gd name="connsiteY4" fmla="*/ 508621 h 515400"/>
                  <a:gd name="connsiteX5" fmla="*/ 801217 w 1660931"/>
                  <a:gd name="connsiteY5" fmla="*/ 385419 h 515400"/>
                  <a:gd name="connsiteX6" fmla="*/ 698 w 1660931"/>
                  <a:gd name="connsiteY6" fmla="*/ 1342 h 515400"/>
                  <a:gd name="connsiteX0" fmla="*/ 698 w 2384237"/>
                  <a:gd name="connsiteY0" fmla="*/ 89403 h 597571"/>
                  <a:gd name="connsiteX1" fmla="*/ 951343 w 2384237"/>
                  <a:gd name="connsiteY1" fmla="*/ 350802 h 597571"/>
                  <a:gd name="connsiteX2" fmla="*/ 2382598 w 2384237"/>
                  <a:gd name="connsiteY2" fmla="*/ 1180 h 597571"/>
                  <a:gd name="connsiteX3" fmla="*/ 1232290 w 2384237"/>
                  <a:gd name="connsiteY3" fmla="*/ 496677 h 597571"/>
                  <a:gd name="connsiteX4" fmla="*/ 1023391 w 2384237"/>
                  <a:gd name="connsiteY4" fmla="*/ 596682 h 597571"/>
                  <a:gd name="connsiteX5" fmla="*/ 801217 w 2384237"/>
                  <a:gd name="connsiteY5" fmla="*/ 473480 h 597571"/>
                  <a:gd name="connsiteX6" fmla="*/ 698 w 2384237"/>
                  <a:gd name="connsiteY6" fmla="*/ 89403 h 597571"/>
                  <a:gd name="connsiteX0" fmla="*/ 7057 w 2389155"/>
                  <a:gd name="connsiteY0" fmla="*/ 92284 h 600452"/>
                  <a:gd name="connsiteX1" fmla="*/ 1320332 w 2389155"/>
                  <a:gd name="connsiteY1" fmla="*/ 255657 h 600452"/>
                  <a:gd name="connsiteX2" fmla="*/ 2388957 w 2389155"/>
                  <a:gd name="connsiteY2" fmla="*/ 4061 h 600452"/>
                  <a:gd name="connsiteX3" fmla="*/ 1238649 w 2389155"/>
                  <a:gd name="connsiteY3" fmla="*/ 499558 h 600452"/>
                  <a:gd name="connsiteX4" fmla="*/ 1029750 w 2389155"/>
                  <a:gd name="connsiteY4" fmla="*/ 599563 h 600452"/>
                  <a:gd name="connsiteX5" fmla="*/ 807576 w 2389155"/>
                  <a:gd name="connsiteY5" fmla="*/ 476361 h 600452"/>
                  <a:gd name="connsiteX6" fmla="*/ 7057 w 2389155"/>
                  <a:gd name="connsiteY6" fmla="*/ 92284 h 600452"/>
                  <a:gd name="connsiteX0" fmla="*/ 892 w 2384211"/>
                  <a:gd name="connsiteY0" fmla="*/ 89496 h 597664"/>
                  <a:gd name="connsiteX1" fmla="*/ 971685 w 2384211"/>
                  <a:gd name="connsiteY1" fmla="*/ 345994 h 597664"/>
                  <a:gd name="connsiteX2" fmla="*/ 2382792 w 2384211"/>
                  <a:gd name="connsiteY2" fmla="*/ 1273 h 597664"/>
                  <a:gd name="connsiteX3" fmla="*/ 1232484 w 2384211"/>
                  <a:gd name="connsiteY3" fmla="*/ 496770 h 597664"/>
                  <a:gd name="connsiteX4" fmla="*/ 1023585 w 2384211"/>
                  <a:gd name="connsiteY4" fmla="*/ 596775 h 597664"/>
                  <a:gd name="connsiteX5" fmla="*/ 801411 w 2384211"/>
                  <a:gd name="connsiteY5" fmla="*/ 473573 h 597664"/>
                  <a:gd name="connsiteX6" fmla="*/ 892 w 2384211"/>
                  <a:gd name="connsiteY6" fmla="*/ 89496 h 597664"/>
                  <a:gd name="connsiteX0" fmla="*/ 892 w 2424191"/>
                  <a:gd name="connsiteY0" fmla="*/ 92304 h 669602"/>
                  <a:gd name="connsiteX1" fmla="*/ 971685 w 2424191"/>
                  <a:gd name="connsiteY1" fmla="*/ 348802 h 669602"/>
                  <a:gd name="connsiteX2" fmla="*/ 2382792 w 2424191"/>
                  <a:gd name="connsiteY2" fmla="*/ 4081 h 669602"/>
                  <a:gd name="connsiteX3" fmla="*/ 1957743 w 2424191"/>
                  <a:gd name="connsiteY3" fmla="*/ 631913 h 669602"/>
                  <a:gd name="connsiteX4" fmla="*/ 1023585 w 2424191"/>
                  <a:gd name="connsiteY4" fmla="*/ 599583 h 669602"/>
                  <a:gd name="connsiteX5" fmla="*/ 801411 w 2424191"/>
                  <a:gd name="connsiteY5" fmla="*/ 476381 h 669602"/>
                  <a:gd name="connsiteX6" fmla="*/ 892 w 2424191"/>
                  <a:gd name="connsiteY6" fmla="*/ 92304 h 669602"/>
                  <a:gd name="connsiteX0" fmla="*/ 228992 w 2652291"/>
                  <a:gd name="connsiteY0" fmla="*/ 92304 h 691231"/>
                  <a:gd name="connsiteX1" fmla="*/ 1199785 w 2652291"/>
                  <a:gd name="connsiteY1" fmla="*/ 348802 h 691231"/>
                  <a:gd name="connsiteX2" fmla="*/ 2610892 w 2652291"/>
                  <a:gd name="connsiteY2" fmla="*/ 4081 h 691231"/>
                  <a:gd name="connsiteX3" fmla="*/ 2185843 w 2652291"/>
                  <a:gd name="connsiteY3" fmla="*/ 631913 h 691231"/>
                  <a:gd name="connsiteX4" fmla="*/ 1251685 w 2652291"/>
                  <a:gd name="connsiteY4" fmla="*/ 599583 h 691231"/>
                  <a:gd name="connsiteX5" fmla="*/ 1029511 w 2652291"/>
                  <a:gd name="connsiteY5" fmla="*/ 476381 h 691231"/>
                  <a:gd name="connsiteX6" fmla="*/ 57841 w 2652291"/>
                  <a:gd name="connsiteY6" fmla="*/ 680941 h 691231"/>
                  <a:gd name="connsiteX7" fmla="*/ 228992 w 2652291"/>
                  <a:gd name="connsiteY7" fmla="*/ 92304 h 691231"/>
                  <a:gd name="connsiteX0" fmla="*/ 228992 w 2652291"/>
                  <a:gd name="connsiteY0" fmla="*/ 92304 h 714682"/>
                  <a:gd name="connsiteX1" fmla="*/ 1199785 w 2652291"/>
                  <a:gd name="connsiteY1" fmla="*/ 348802 h 714682"/>
                  <a:gd name="connsiteX2" fmla="*/ 2610892 w 2652291"/>
                  <a:gd name="connsiteY2" fmla="*/ 4081 h 714682"/>
                  <a:gd name="connsiteX3" fmla="*/ 2185843 w 2652291"/>
                  <a:gd name="connsiteY3" fmla="*/ 631913 h 714682"/>
                  <a:gd name="connsiteX4" fmla="*/ 1251685 w 2652291"/>
                  <a:gd name="connsiteY4" fmla="*/ 599583 h 714682"/>
                  <a:gd name="connsiteX5" fmla="*/ 767613 w 2652291"/>
                  <a:gd name="connsiteY5" fmla="*/ 687137 h 714682"/>
                  <a:gd name="connsiteX6" fmla="*/ 57841 w 2652291"/>
                  <a:gd name="connsiteY6" fmla="*/ 680941 h 714682"/>
                  <a:gd name="connsiteX7" fmla="*/ 228992 w 2652291"/>
                  <a:gd name="connsiteY7" fmla="*/ 92304 h 714682"/>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767613 w 2650572"/>
                  <a:gd name="connsiteY5" fmla="*/ 687137 h 739238"/>
                  <a:gd name="connsiteX6" fmla="*/ 57841 w 2650572"/>
                  <a:gd name="connsiteY6" fmla="*/ 680941 h 739238"/>
                  <a:gd name="connsiteX7" fmla="*/ 228992 w 2650572"/>
                  <a:gd name="connsiteY7" fmla="*/ 92304 h 739238"/>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597363 w 2650572"/>
                  <a:gd name="connsiteY5" fmla="*/ 718743 h 739238"/>
                  <a:gd name="connsiteX6" fmla="*/ 57841 w 2650572"/>
                  <a:gd name="connsiteY6" fmla="*/ 680941 h 739238"/>
                  <a:gd name="connsiteX7" fmla="*/ 228992 w 2650572"/>
                  <a:gd name="connsiteY7" fmla="*/ 92304 h 739238"/>
                  <a:gd name="connsiteX0" fmla="*/ 387175 w 2808755"/>
                  <a:gd name="connsiteY0" fmla="*/ 92304 h 739464"/>
                  <a:gd name="connsiteX1" fmla="*/ 1357968 w 2808755"/>
                  <a:gd name="connsiteY1" fmla="*/ 348802 h 739464"/>
                  <a:gd name="connsiteX2" fmla="*/ 2769075 w 2808755"/>
                  <a:gd name="connsiteY2" fmla="*/ 4081 h 739464"/>
                  <a:gd name="connsiteX3" fmla="*/ 2344026 w 2808755"/>
                  <a:gd name="connsiteY3" fmla="*/ 631913 h 739464"/>
                  <a:gd name="connsiteX4" fmla="*/ 1550892 w 2808755"/>
                  <a:gd name="connsiteY4" fmla="*/ 736820 h 739464"/>
                  <a:gd name="connsiteX5" fmla="*/ 755546 w 2808755"/>
                  <a:gd name="connsiteY5" fmla="*/ 718743 h 739464"/>
                  <a:gd name="connsiteX6" fmla="*/ 36016 w 2808755"/>
                  <a:gd name="connsiteY6" fmla="*/ 527025 h 739464"/>
                  <a:gd name="connsiteX7" fmla="*/ 387175 w 2808755"/>
                  <a:gd name="connsiteY7" fmla="*/ 92304 h 739464"/>
                  <a:gd name="connsiteX0" fmla="*/ 410515 w 2832095"/>
                  <a:gd name="connsiteY0" fmla="*/ 92304 h 745050"/>
                  <a:gd name="connsiteX1" fmla="*/ 1381308 w 2832095"/>
                  <a:gd name="connsiteY1" fmla="*/ 348802 h 745050"/>
                  <a:gd name="connsiteX2" fmla="*/ 2792415 w 2832095"/>
                  <a:gd name="connsiteY2" fmla="*/ 4081 h 745050"/>
                  <a:gd name="connsiteX3" fmla="*/ 2367366 w 2832095"/>
                  <a:gd name="connsiteY3" fmla="*/ 631913 h 745050"/>
                  <a:gd name="connsiteX4" fmla="*/ 1574232 w 2832095"/>
                  <a:gd name="connsiteY4" fmla="*/ 736820 h 745050"/>
                  <a:gd name="connsiteX5" fmla="*/ 59356 w 2832095"/>
                  <a:gd name="connsiteY5" fmla="*/ 527025 h 745050"/>
                  <a:gd name="connsiteX6" fmla="*/ 410515 w 2832095"/>
                  <a:gd name="connsiteY6" fmla="*/ 92304 h 745050"/>
                  <a:gd name="connsiteX0" fmla="*/ 379359 w 2800939"/>
                  <a:gd name="connsiteY0" fmla="*/ 92304 h 745050"/>
                  <a:gd name="connsiteX1" fmla="*/ 1350152 w 2800939"/>
                  <a:gd name="connsiteY1" fmla="*/ 348802 h 745050"/>
                  <a:gd name="connsiteX2" fmla="*/ 2761259 w 2800939"/>
                  <a:gd name="connsiteY2" fmla="*/ 4081 h 745050"/>
                  <a:gd name="connsiteX3" fmla="*/ 2336210 w 2800939"/>
                  <a:gd name="connsiteY3" fmla="*/ 631913 h 745050"/>
                  <a:gd name="connsiteX4" fmla="*/ 1543076 w 2800939"/>
                  <a:gd name="connsiteY4" fmla="*/ 736820 h 745050"/>
                  <a:gd name="connsiteX5" fmla="*/ 63065 w 2800939"/>
                  <a:gd name="connsiteY5" fmla="*/ 238681 h 745050"/>
                  <a:gd name="connsiteX6" fmla="*/ 379359 w 2800939"/>
                  <a:gd name="connsiteY6" fmla="*/ 92304 h 745050"/>
                  <a:gd name="connsiteX0" fmla="*/ 379359 w 2791362"/>
                  <a:gd name="connsiteY0" fmla="*/ 92304 h 743302"/>
                  <a:gd name="connsiteX1" fmla="*/ 1350152 w 2791362"/>
                  <a:gd name="connsiteY1" fmla="*/ 348802 h 743302"/>
                  <a:gd name="connsiteX2" fmla="*/ 2761259 w 2791362"/>
                  <a:gd name="connsiteY2" fmla="*/ 4081 h 743302"/>
                  <a:gd name="connsiteX3" fmla="*/ 2336210 w 2791362"/>
                  <a:gd name="connsiteY3" fmla="*/ 631913 h 743302"/>
                  <a:gd name="connsiteX4" fmla="*/ 2589578 w 2791362"/>
                  <a:gd name="connsiteY4" fmla="*/ 279125 h 743302"/>
                  <a:gd name="connsiteX5" fmla="*/ 1543076 w 2791362"/>
                  <a:gd name="connsiteY5" fmla="*/ 736820 h 743302"/>
                  <a:gd name="connsiteX6" fmla="*/ 63065 w 2791362"/>
                  <a:gd name="connsiteY6" fmla="*/ 238681 h 743302"/>
                  <a:gd name="connsiteX7" fmla="*/ 379359 w 2791362"/>
                  <a:gd name="connsiteY7" fmla="*/ 92304 h 743302"/>
                  <a:gd name="connsiteX0" fmla="*/ 379359 w 3363253"/>
                  <a:gd name="connsiteY0" fmla="*/ 327294 h 978292"/>
                  <a:gd name="connsiteX1" fmla="*/ 1350152 w 3363253"/>
                  <a:gd name="connsiteY1" fmla="*/ 583792 h 978292"/>
                  <a:gd name="connsiteX2" fmla="*/ 2761259 w 3363253"/>
                  <a:gd name="connsiteY2" fmla="*/ 239071 h 978292"/>
                  <a:gd name="connsiteX3" fmla="*/ 3361322 w 3363253"/>
                  <a:gd name="connsiteY3" fmla="*/ 7290 h 978292"/>
                  <a:gd name="connsiteX4" fmla="*/ 2589578 w 3363253"/>
                  <a:gd name="connsiteY4" fmla="*/ 514115 h 978292"/>
                  <a:gd name="connsiteX5" fmla="*/ 1543076 w 3363253"/>
                  <a:gd name="connsiteY5" fmla="*/ 971810 h 978292"/>
                  <a:gd name="connsiteX6" fmla="*/ 63065 w 3363253"/>
                  <a:gd name="connsiteY6" fmla="*/ 473671 h 978292"/>
                  <a:gd name="connsiteX7" fmla="*/ 379359 w 3363253"/>
                  <a:gd name="connsiteY7" fmla="*/ 327294 h 978292"/>
                  <a:gd name="connsiteX0" fmla="*/ 379359 w 2853885"/>
                  <a:gd name="connsiteY0" fmla="*/ 88806 h 739804"/>
                  <a:gd name="connsiteX1" fmla="*/ 1350152 w 2853885"/>
                  <a:gd name="connsiteY1" fmla="*/ 345304 h 739804"/>
                  <a:gd name="connsiteX2" fmla="*/ 2761259 w 2853885"/>
                  <a:gd name="connsiteY2" fmla="*/ 583 h 739804"/>
                  <a:gd name="connsiteX3" fmla="*/ 2589578 w 2853885"/>
                  <a:gd name="connsiteY3" fmla="*/ 275627 h 739804"/>
                  <a:gd name="connsiteX4" fmla="*/ 1543076 w 2853885"/>
                  <a:gd name="connsiteY4" fmla="*/ 733322 h 739804"/>
                  <a:gd name="connsiteX5" fmla="*/ 63065 w 2853885"/>
                  <a:gd name="connsiteY5" fmla="*/ 235183 h 739804"/>
                  <a:gd name="connsiteX6" fmla="*/ 379359 w 2853885"/>
                  <a:gd name="connsiteY6" fmla="*/ 88806 h 739804"/>
                  <a:gd name="connsiteX0" fmla="*/ 379359 w 2638303"/>
                  <a:gd name="connsiteY0" fmla="*/ 136221 h 787219"/>
                  <a:gd name="connsiteX1" fmla="*/ 1350152 w 2638303"/>
                  <a:gd name="connsiteY1" fmla="*/ 392719 h 787219"/>
                  <a:gd name="connsiteX2" fmla="*/ 2101983 w 2638303"/>
                  <a:gd name="connsiteY2" fmla="*/ 457 h 787219"/>
                  <a:gd name="connsiteX3" fmla="*/ 2589578 w 2638303"/>
                  <a:gd name="connsiteY3" fmla="*/ 323042 h 787219"/>
                  <a:gd name="connsiteX4" fmla="*/ 1543076 w 2638303"/>
                  <a:gd name="connsiteY4" fmla="*/ 780737 h 787219"/>
                  <a:gd name="connsiteX5" fmla="*/ 63065 w 2638303"/>
                  <a:gd name="connsiteY5" fmla="*/ 282598 h 787219"/>
                  <a:gd name="connsiteX6" fmla="*/ 379359 w 2638303"/>
                  <a:gd name="connsiteY6" fmla="*/ 136221 h 787219"/>
                  <a:gd name="connsiteX0" fmla="*/ 390931 w 2644581"/>
                  <a:gd name="connsiteY0" fmla="*/ 135891 h 786889"/>
                  <a:gd name="connsiteX1" fmla="*/ 1864745 w 2644581"/>
                  <a:gd name="connsiteY1" fmla="*/ 282184 h 786889"/>
                  <a:gd name="connsiteX2" fmla="*/ 2113555 w 2644581"/>
                  <a:gd name="connsiteY2" fmla="*/ 127 h 786889"/>
                  <a:gd name="connsiteX3" fmla="*/ 2601150 w 2644581"/>
                  <a:gd name="connsiteY3" fmla="*/ 322712 h 786889"/>
                  <a:gd name="connsiteX4" fmla="*/ 1554648 w 2644581"/>
                  <a:gd name="connsiteY4" fmla="*/ 780407 h 786889"/>
                  <a:gd name="connsiteX5" fmla="*/ 74637 w 2644581"/>
                  <a:gd name="connsiteY5" fmla="*/ 282268 h 786889"/>
                  <a:gd name="connsiteX6" fmla="*/ 390931 w 2644581"/>
                  <a:gd name="connsiteY6" fmla="*/ 135891 h 786889"/>
                  <a:gd name="connsiteX0" fmla="*/ 390931 w 2581353"/>
                  <a:gd name="connsiteY0" fmla="*/ 143518 h 803668"/>
                  <a:gd name="connsiteX1" fmla="*/ 1864745 w 2581353"/>
                  <a:gd name="connsiteY1" fmla="*/ 289811 h 803668"/>
                  <a:gd name="connsiteX2" fmla="*/ 2113555 w 2581353"/>
                  <a:gd name="connsiteY2" fmla="*/ 7754 h 803668"/>
                  <a:gd name="connsiteX3" fmla="*/ 2534243 w 2581353"/>
                  <a:gd name="connsiteY3" fmla="*/ 657112 h 803668"/>
                  <a:gd name="connsiteX4" fmla="*/ 1554648 w 2581353"/>
                  <a:gd name="connsiteY4" fmla="*/ 788034 h 803668"/>
                  <a:gd name="connsiteX5" fmla="*/ 74637 w 2581353"/>
                  <a:gd name="connsiteY5" fmla="*/ 289895 h 803668"/>
                  <a:gd name="connsiteX6" fmla="*/ 390931 w 2581353"/>
                  <a:gd name="connsiteY6" fmla="*/ 143518 h 803668"/>
                  <a:gd name="connsiteX0" fmla="*/ 377783 w 2575552"/>
                  <a:gd name="connsiteY0" fmla="*/ 140759 h 800909"/>
                  <a:gd name="connsiteX1" fmla="*/ 1268685 w 2575552"/>
                  <a:gd name="connsiteY1" fmla="*/ 343536 h 800909"/>
                  <a:gd name="connsiteX2" fmla="*/ 2100407 w 2575552"/>
                  <a:gd name="connsiteY2" fmla="*/ 4995 h 800909"/>
                  <a:gd name="connsiteX3" fmla="*/ 2521095 w 2575552"/>
                  <a:gd name="connsiteY3" fmla="*/ 654353 h 800909"/>
                  <a:gd name="connsiteX4" fmla="*/ 1541500 w 2575552"/>
                  <a:gd name="connsiteY4" fmla="*/ 785275 h 800909"/>
                  <a:gd name="connsiteX5" fmla="*/ 61489 w 2575552"/>
                  <a:gd name="connsiteY5" fmla="*/ 287136 h 800909"/>
                  <a:gd name="connsiteX6" fmla="*/ 377783 w 2575552"/>
                  <a:gd name="connsiteY6" fmla="*/ 140759 h 800909"/>
                  <a:gd name="connsiteX0" fmla="*/ 377783 w 2575552"/>
                  <a:gd name="connsiteY0" fmla="*/ 140759 h 661956"/>
                  <a:gd name="connsiteX1" fmla="*/ 1268685 w 2575552"/>
                  <a:gd name="connsiteY1" fmla="*/ 343536 h 661956"/>
                  <a:gd name="connsiteX2" fmla="*/ 2100407 w 2575552"/>
                  <a:gd name="connsiteY2" fmla="*/ 4995 h 661956"/>
                  <a:gd name="connsiteX3" fmla="*/ 2521095 w 2575552"/>
                  <a:gd name="connsiteY3" fmla="*/ 654353 h 661956"/>
                  <a:gd name="connsiteX4" fmla="*/ 724542 w 2575552"/>
                  <a:gd name="connsiteY4" fmla="*/ 592900 h 661956"/>
                  <a:gd name="connsiteX5" fmla="*/ 61489 w 2575552"/>
                  <a:gd name="connsiteY5" fmla="*/ 287136 h 661956"/>
                  <a:gd name="connsiteX6" fmla="*/ 377783 w 2575552"/>
                  <a:gd name="connsiteY6" fmla="*/ 140759 h 661956"/>
                  <a:gd name="connsiteX0" fmla="*/ 377783 w 2503813"/>
                  <a:gd name="connsiteY0" fmla="*/ 136405 h 597137"/>
                  <a:gd name="connsiteX1" fmla="*/ 1268685 w 2503813"/>
                  <a:gd name="connsiteY1" fmla="*/ 339182 h 597137"/>
                  <a:gd name="connsiteX2" fmla="*/ 2100407 w 2503813"/>
                  <a:gd name="connsiteY2" fmla="*/ 641 h 597137"/>
                  <a:gd name="connsiteX3" fmla="*/ 2442448 w 2503813"/>
                  <a:gd name="connsiteY3" fmla="*/ 267674 h 597137"/>
                  <a:gd name="connsiteX4" fmla="*/ 724542 w 2503813"/>
                  <a:gd name="connsiteY4" fmla="*/ 588546 h 597137"/>
                  <a:gd name="connsiteX5" fmla="*/ 61489 w 2503813"/>
                  <a:gd name="connsiteY5" fmla="*/ 282782 h 597137"/>
                  <a:gd name="connsiteX6" fmla="*/ 377783 w 2503813"/>
                  <a:gd name="connsiteY6" fmla="*/ 136405 h 597137"/>
                  <a:gd name="connsiteX0" fmla="*/ 377783 w 2442448"/>
                  <a:gd name="connsiteY0" fmla="*/ 136693 h 597425"/>
                  <a:gd name="connsiteX1" fmla="*/ 1268685 w 2442448"/>
                  <a:gd name="connsiteY1" fmla="*/ 339470 h 597425"/>
                  <a:gd name="connsiteX2" fmla="*/ 2100407 w 2442448"/>
                  <a:gd name="connsiteY2" fmla="*/ 929 h 597425"/>
                  <a:gd name="connsiteX3" fmla="*/ 2442448 w 2442448"/>
                  <a:gd name="connsiteY3" fmla="*/ 267962 h 597425"/>
                  <a:gd name="connsiteX4" fmla="*/ 724542 w 2442448"/>
                  <a:gd name="connsiteY4" fmla="*/ 588834 h 597425"/>
                  <a:gd name="connsiteX5" fmla="*/ 61489 w 2442448"/>
                  <a:gd name="connsiteY5" fmla="*/ 283070 h 597425"/>
                  <a:gd name="connsiteX6" fmla="*/ 377783 w 2442448"/>
                  <a:gd name="connsiteY6" fmla="*/ 136693 h 597425"/>
                  <a:gd name="connsiteX0" fmla="*/ 32584 w 2097249"/>
                  <a:gd name="connsiteY0" fmla="*/ 136693 h 597425"/>
                  <a:gd name="connsiteX1" fmla="*/ 923486 w 2097249"/>
                  <a:gd name="connsiteY1" fmla="*/ 339470 h 597425"/>
                  <a:gd name="connsiteX2" fmla="*/ 1755208 w 2097249"/>
                  <a:gd name="connsiteY2" fmla="*/ 929 h 597425"/>
                  <a:gd name="connsiteX3" fmla="*/ 2097249 w 2097249"/>
                  <a:gd name="connsiteY3" fmla="*/ 267962 h 597425"/>
                  <a:gd name="connsiteX4" fmla="*/ 379343 w 2097249"/>
                  <a:gd name="connsiteY4" fmla="*/ 588834 h 597425"/>
                  <a:gd name="connsiteX5" fmla="*/ 32584 w 2097249"/>
                  <a:gd name="connsiteY5" fmla="*/ 136693 h 597425"/>
                  <a:gd name="connsiteX0" fmla="*/ 255037 w 2319702"/>
                  <a:gd name="connsiteY0" fmla="*/ 136693 h 415655"/>
                  <a:gd name="connsiteX1" fmla="*/ 1145939 w 2319702"/>
                  <a:gd name="connsiteY1" fmla="*/ 339470 h 415655"/>
                  <a:gd name="connsiteX2" fmla="*/ 1977661 w 2319702"/>
                  <a:gd name="connsiteY2" fmla="*/ 929 h 415655"/>
                  <a:gd name="connsiteX3" fmla="*/ 2319702 w 2319702"/>
                  <a:gd name="connsiteY3" fmla="*/ 267962 h 415655"/>
                  <a:gd name="connsiteX4" fmla="*/ 166791 w 2319702"/>
                  <a:gd name="connsiteY4" fmla="*/ 400102 h 415655"/>
                  <a:gd name="connsiteX5" fmla="*/ 255037 w 2319702"/>
                  <a:gd name="connsiteY5" fmla="*/ 136693 h 415655"/>
                  <a:gd name="connsiteX0" fmla="*/ 263274 w 2327939"/>
                  <a:gd name="connsiteY0" fmla="*/ 135959 h 414921"/>
                  <a:gd name="connsiteX1" fmla="*/ 1351389 w 2327939"/>
                  <a:gd name="connsiteY1" fmla="*/ 222733 h 414921"/>
                  <a:gd name="connsiteX2" fmla="*/ 1985898 w 2327939"/>
                  <a:gd name="connsiteY2" fmla="*/ 195 h 414921"/>
                  <a:gd name="connsiteX3" fmla="*/ 2327939 w 2327939"/>
                  <a:gd name="connsiteY3" fmla="*/ 267228 h 414921"/>
                  <a:gd name="connsiteX4" fmla="*/ 175028 w 2327939"/>
                  <a:gd name="connsiteY4" fmla="*/ 399368 h 414921"/>
                  <a:gd name="connsiteX5" fmla="*/ 263274 w 2327939"/>
                  <a:gd name="connsiteY5" fmla="*/ 135959 h 414921"/>
                  <a:gd name="connsiteX0" fmla="*/ 248493 w 2313158"/>
                  <a:gd name="connsiteY0" fmla="*/ 135959 h 414921"/>
                  <a:gd name="connsiteX1" fmla="*/ 1336608 w 2313158"/>
                  <a:gd name="connsiteY1" fmla="*/ 222733 h 414921"/>
                  <a:gd name="connsiteX2" fmla="*/ 1971117 w 2313158"/>
                  <a:gd name="connsiteY2" fmla="*/ 195 h 414921"/>
                  <a:gd name="connsiteX3" fmla="*/ 2313158 w 2313158"/>
                  <a:gd name="connsiteY3" fmla="*/ 267228 h 414921"/>
                  <a:gd name="connsiteX4" fmla="*/ 160247 w 2313158"/>
                  <a:gd name="connsiteY4" fmla="*/ 399368 h 414921"/>
                  <a:gd name="connsiteX5" fmla="*/ 248493 w 2313158"/>
                  <a:gd name="connsiteY5" fmla="*/ 135959 h 414921"/>
                  <a:gd name="connsiteX0" fmla="*/ 248493 w 2313158"/>
                  <a:gd name="connsiteY0" fmla="*/ 135959 h 417871"/>
                  <a:gd name="connsiteX1" fmla="*/ 1336608 w 2313158"/>
                  <a:gd name="connsiteY1" fmla="*/ 222733 h 417871"/>
                  <a:gd name="connsiteX2" fmla="*/ 1971117 w 2313158"/>
                  <a:gd name="connsiteY2" fmla="*/ 195 h 417871"/>
                  <a:gd name="connsiteX3" fmla="*/ 2313158 w 2313158"/>
                  <a:gd name="connsiteY3" fmla="*/ 267228 h 417871"/>
                  <a:gd name="connsiteX4" fmla="*/ 160247 w 2313158"/>
                  <a:gd name="connsiteY4" fmla="*/ 399368 h 417871"/>
                  <a:gd name="connsiteX5" fmla="*/ 248493 w 2313158"/>
                  <a:gd name="connsiteY5" fmla="*/ 135959 h 417871"/>
                  <a:gd name="connsiteX0" fmla="*/ 248493 w 2549589"/>
                  <a:gd name="connsiteY0" fmla="*/ 135959 h 417871"/>
                  <a:gd name="connsiteX1" fmla="*/ 1336608 w 2549589"/>
                  <a:gd name="connsiteY1" fmla="*/ 222733 h 417871"/>
                  <a:gd name="connsiteX2" fmla="*/ 1971117 w 2549589"/>
                  <a:gd name="connsiteY2" fmla="*/ 195 h 417871"/>
                  <a:gd name="connsiteX3" fmla="*/ 2313158 w 2549589"/>
                  <a:gd name="connsiteY3" fmla="*/ 267228 h 417871"/>
                  <a:gd name="connsiteX4" fmla="*/ 160247 w 2549589"/>
                  <a:gd name="connsiteY4" fmla="*/ 399368 h 417871"/>
                  <a:gd name="connsiteX5" fmla="*/ 248493 w 2549589"/>
                  <a:gd name="connsiteY5" fmla="*/ 135959 h 417871"/>
                  <a:gd name="connsiteX0" fmla="*/ 248493 w 2549589"/>
                  <a:gd name="connsiteY0" fmla="*/ 135959 h 402543"/>
                  <a:gd name="connsiteX1" fmla="*/ 1336608 w 2549589"/>
                  <a:gd name="connsiteY1" fmla="*/ 222733 h 402543"/>
                  <a:gd name="connsiteX2" fmla="*/ 1971117 w 2549589"/>
                  <a:gd name="connsiteY2" fmla="*/ 195 h 402543"/>
                  <a:gd name="connsiteX3" fmla="*/ 2313158 w 2549589"/>
                  <a:gd name="connsiteY3" fmla="*/ 267228 h 402543"/>
                  <a:gd name="connsiteX4" fmla="*/ 160247 w 2549589"/>
                  <a:gd name="connsiteY4" fmla="*/ 399368 h 402543"/>
                  <a:gd name="connsiteX5" fmla="*/ 248493 w 2549589"/>
                  <a:gd name="connsiteY5" fmla="*/ 135959 h 402543"/>
                  <a:gd name="connsiteX0" fmla="*/ 416275 w 2717371"/>
                  <a:gd name="connsiteY0" fmla="*/ 135959 h 426609"/>
                  <a:gd name="connsiteX1" fmla="*/ 1504390 w 2717371"/>
                  <a:gd name="connsiteY1" fmla="*/ 222733 h 426609"/>
                  <a:gd name="connsiteX2" fmla="*/ 2138899 w 2717371"/>
                  <a:gd name="connsiteY2" fmla="*/ 195 h 426609"/>
                  <a:gd name="connsiteX3" fmla="*/ 2480940 w 2717371"/>
                  <a:gd name="connsiteY3" fmla="*/ 267228 h 426609"/>
                  <a:gd name="connsiteX4" fmla="*/ 328029 w 2717371"/>
                  <a:gd name="connsiteY4" fmla="*/ 399368 h 426609"/>
                  <a:gd name="connsiteX5" fmla="*/ 416275 w 2717371"/>
                  <a:gd name="connsiteY5" fmla="*/ 135959 h 426609"/>
                  <a:gd name="connsiteX0" fmla="*/ 284265 w 2585361"/>
                  <a:gd name="connsiteY0" fmla="*/ 135959 h 406617"/>
                  <a:gd name="connsiteX1" fmla="*/ 1372380 w 2585361"/>
                  <a:gd name="connsiteY1" fmla="*/ 222733 h 406617"/>
                  <a:gd name="connsiteX2" fmla="*/ 2006889 w 2585361"/>
                  <a:gd name="connsiteY2" fmla="*/ 195 h 406617"/>
                  <a:gd name="connsiteX3" fmla="*/ 2348930 w 2585361"/>
                  <a:gd name="connsiteY3" fmla="*/ 267228 h 406617"/>
                  <a:gd name="connsiteX4" fmla="*/ 196019 w 2585361"/>
                  <a:gd name="connsiteY4" fmla="*/ 399368 h 406617"/>
                  <a:gd name="connsiteX5" fmla="*/ 284265 w 2585361"/>
                  <a:gd name="connsiteY5" fmla="*/ 135959 h 406617"/>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95694 w 2428891"/>
                  <a:gd name="connsiteY0" fmla="*/ 147589 h 420353"/>
                  <a:gd name="connsiteX1" fmla="*/ 1383809 w 2428891"/>
                  <a:gd name="connsiteY1" fmla="*/ 234363 h 420353"/>
                  <a:gd name="connsiteX2" fmla="*/ 2018318 w 2428891"/>
                  <a:gd name="connsiteY2" fmla="*/ 11825 h 420353"/>
                  <a:gd name="connsiteX3" fmla="*/ 2360359 w 2428891"/>
                  <a:gd name="connsiteY3" fmla="*/ 278858 h 420353"/>
                  <a:gd name="connsiteX4" fmla="*/ 207448 w 2428891"/>
                  <a:gd name="connsiteY4" fmla="*/ 410998 h 420353"/>
                  <a:gd name="connsiteX5" fmla="*/ 295694 w 2428891"/>
                  <a:gd name="connsiteY5" fmla="*/ 147589 h 420353"/>
                  <a:gd name="connsiteX0" fmla="*/ 581083 w 2291764"/>
                  <a:gd name="connsiteY0" fmla="*/ 97330 h 418136"/>
                  <a:gd name="connsiteX1" fmla="*/ 1246682 w 2291764"/>
                  <a:gd name="connsiteY1" fmla="*/ 234363 h 418136"/>
                  <a:gd name="connsiteX2" fmla="*/ 1881191 w 2291764"/>
                  <a:gd name="connsiteY2" fmla="*/ 11825 h 418136"/>
                  <a:gd name="connsiteX3" fmla="*/ 2223232 w 2291764"/>
                  <a:gd name="connsiteY3" fmla="*/ 278858 h 418136"/>
                  <a:gd name="connsiteX4" fmla="*/ 70321 w 2291764"/>
                  <a:gd name="connsiteY4" fmla="*/ 410998 h 418136"/>
                  <a:gd name="connsiteX5" fmla="*/ 581083 w 2291764"/>
                  <a:gd name="connsiteY5" fmla="*/ 97330 h 418136"/>
                  <a:gd name="connsiteX0" fmla="*/ 581083 w 2254300"/>
                  <a:gd name="connsiteY0" fmla="*/ 81542 h 400845"/>
                  <a:gd name="connsiteX1" fmla="*/ 1246682 w 2254300"/>
                  <a:gd name="connsiteY1" fmla="*/ 218575 h 400845"/>
                  <a:gd name="connsiteX2" fmla="*/ 1375042 w 2254300"/>
                  <a:gd name="connsiteY2" fmla="*/ 11373 h 400845"/>
                  <a:gd name="connsiteX3" fmla="*/ 2223232 w 2254300"/>
                  <a:gd name="connsiteY3" fmla="*/ 263070 h 400845"/>
                  <a:gd name="connsiteX4" fmla="*/ 70321 w 2254300"/>
                  <a:gd name="connsiteY4" fmla="*/ 395210 h 400845"/>
                  <a:gd name="connsiteX5" fmla="*/ 581083 w 2254300"/>
                  <a:gd name="connsiteY5" fmla="*/ 81542 h 400845"/>
                  <a:gd name="connsiteX0" fmla="*/ 568619 w 2251590"/>
                  <a:gd name="connsiteY0" fmla="*/ 275942 h 595245"/>
                  <a:gd name="connsiteX1" fmla="*/ 46664 w 2251590"/>
                  <a:gd name="connsiteY1" fmla="*/ 686 h 595245"/>
                  <a:gd name="connsiteX2" fmla="*/ 1362578 w 2251590"/>
                  <a:gd name="connsiteY2" fmla="*/ 205773 h 595245"/>
                  <a:gd name="connsiteX3" fmla="*/ 2210768 w 2251590"/>
                  <a:gd name="connsiteY3" fmla="*/ 457470 h 595245"/>
                  <a:gd name="connsiteX4" fmla="*/ 57857 w 2251590"/>
                  <a:gd name="connsiteY4" fmla="*/ 589610 h 595245"/>
                  <a:gd name="connsiteX5" fmla="*/ 568619 w 2251590"/>
                  <a:gd name="connsiteY5" fmla="*/ 275942 h 595245"/>
                  <a:gd name="connsiteX0" fmla="*/ 568619 w 2242587"/>
                  <a:gd name="connsiteY0" fmla="*/ 318504 h 637807"/>
                  <a:gd name="connsiteX1" fmla="*/ 46664 w 2242587"/>
                  <a:gd name="connsiteY1" fmla="*/ 43248 h 637807"/>
                  <a:gd name="connsiteX2" fmla="*/ 1605365 w 2242587"/>
                  <a:gd name="connsiteY2" fmla="*/ 21347 h 637807"/>
                  <a:gd name="connsiteX3" fmla="*/ 1362578 w 2242587"/>
                  <a:gd name="connsiteY3" fmla="*/ 248335 h 637807"/>
                  <a:gd name="connsiteX4" fmla="*/ 2210768 w 2242587"/>
                  <a:gd name="connsiteY4" fmla="*/ 500032 h 637807"/>
                  <a:gd name="connsiteX5" fmla="*/ 57857 w 2242587"/>
                  <a:gd name="connsiteY5" fmla="*/ 632172 h 637807"/>
                  <a:gd name="connsiteX6" fmla="*/ 568619 w 2242587"/>
                  <a:gd name="connsiteY6" fmla="*/ 318504 h 637807"/>
                  <a:gd name="connsiteX0" fmla="*/ 568619 w 2292867"/>
                  <a:gd name="connsiteY0" fmla="*/ 318504 h 638251"/>
                  <a:gd name="connsiteX1" fmla="*/ 46664 w 2292867"/>
                  <a:gd name="connsiteY1" fmla="*/ 43248 h 638251"/>
                  <a:gd name="connsiteX2" fmla="*/ 1605365 w 2292867"/>
                  <a:gd name="connsiteY2" fmla="*/ 21347 h 638251"/>
                  <a:gd name="connsiteX3" fmla="*/ 1821597 w 2292867"/>
                  <a:gd name="connsiteY3" fmla="*/ 190197 h 638251"/>
                  <a:gd name="connsiteX4" fmla="*/ 2210768 w 2292867"/>
                  <a:gd name="connsiteY4" fmla="*/ 500032 h 638251"/>
                  <a:gd name="connsiteX5" fmla="*/ 57857 w 2292867"/>
                  <a:gd name="connsiteY5" fmla="*/ 632172 h 638251"/>
                  <a:gd name="connsiteX6" fmla="*/ 568619 w 2292867"/>
                  <a:gd name="connsiteY6" fmla="*/ 318504 h 638251"/>
                  <a:gd name="connsiteX0" fmla="*/ 22304 w 2521336"/>
                  <a:gd name="connsiteY0" fmla="*/ 308851 h 638270"/>
                  <a:gd name="connsiteX1" fmla="*/ 275133 w 2521336"/>
                  <a:gd name="connsiteY1" fmla="*/ 42792 h 638270"/>
                  <a:gd name="connsiteX2" fmla="*/ 1833834 w 2521336"/>
                  <a:gd name="connsiteY2" fmla="*/ 20891 h 638270"/>
                  <a:gd name="connsiteX3" fmla="*/ 2050066 w 2521336"/>
                  <a:gd name="connsiteY3" fmla="*/ 189741 h 638270"/>
                  <a:gd name="connsiteX4" fmla="*/ 2439237 w 2521336"/>
                  <a:gd name="connsiteY4" fmla="*/ 499576 h 638270"/>
                  <a:gd name="connsiteX5" fmla="*/ 286326 w 2521336"/>
                  <a:gd name="connsiteY5" fmla="*/ 631716 h 638270"/>
                  <a:gd name="connsiteX6" fmla="*/ 22304 w 2521336"/>
                  <a:gd name="connsiteY6" fmla="*/ 308851 h 638270"/>
                  <a:gd name="connsiteX0" fmla="*/ 81931 w 2588056"/>
                  <a:gd name="connsiteY0" fmla="*/ 308850 h 678412"/>
                  <a:gd name="connsiteX1" fmla="*/ 334760 w 2588056"/>
                  <a:gd name="connsiteY1" fmla="*/ 42791 h 678412"/>
                  <a:gd name="connsiteX2" fmla="*/ 1893461 w 2588056"/>
                  <a:gd name="connsiteY2" fmla="*/ 20890 h 678412"/>
                  <a:gd name="connsiteX3" fmla="*/ 2109693 w 2588056"/>
                  <a:gd name="connsiteY3" fmla="*/ 189740 h 678412"/>
                  <a:gd name="connsiteX4" fmla="*/ 2498864 w 2588056"/>
                  <a:gd name="connsiteY4" fmla="*/ 499575 h 678412"/>
                  <a:gd name="connsiteX5" fmla="*/ 235289 w 2588056"/>
                  <a:gd name="connsiteY5" fmla="*/ 673345 h 678412"/>
                  <a:gd name="connsiteX6" fmla="*/ 81931 w 2588056"/>
                  <a:gd name="connsiteY6" fmla="*/ 308850 h 678412"/>
                  <a:gd name="connsiteX0" fmla="*/ 3263 w 2826043"/>
                  <a:gd name="connsiteY0" fmla="*/ 180305 h 679163"/>
                  <a:gd name="connsiteX1" fmla="*/ 572747 w 2826043"/>
                  <a:gd name="connsiteY1" fmla="*/ 37521 h 679163"/>
                  <a:gd name="connsiteX2" fmla="*/ 2131448 w 2826043"/>
                  <a:gd name="connsiteY2" fmla="*/ 15620 h 679163"/>
                  <a:gd name="connsiteX3" fmla="*/ 2347680 w 2826043"/>
                  <a:gd name="connsiteY3" fmla="*/ 184470 h 679163"/>
                  <a:gd name="connsiteX4" fmla="*/ 2736851 w 2826043"/>
                  <a:gd name="connsiteY4" fmla="*/ 494305 h 679163"/>
                  <a:gd name="connsiteX5" fmla="*/ 473276 w 2826043"/>
                  <a:gd name="connsiteY5" fmla="*/ 668075 h 679163"/>
                  <a:gd name="connsiteX6" fmla="*/ 3263 w 2826043"/>
                  <a:gd name="connsiteY6" fmla="*/ 180305 h 679163"/>
                  <a:gd name="connsiteX0" fmla="*/ 51574 w 2874354"/>
                  <a:gd name="connsiteY0" fmla="*/ 180305 h 679163"/>
                  <a:gd name="connsiteX1" fmla="*/ 621058 w 2874354"/>
                  <a:gd name="connsiteY1" fmla="*/ 37521 h 679163"/>
                  <a:gd name="connsiteX2" fmla="*/ 2179759 w 2874354"/>
                  <a:gd name="connsiteY2" fmla="*/ 15620 h 679163"/>
                  <a:gd name="connsiteX3" fmla="*/ 2395991 w 2874354"/>
                  <a:gd name="connsiteY3" fmla="*/ 184470 h 679163"/>
                  <a:gd name="connsiteX4" fmla="*/ 2785162 w 2874354"/>
                  <a:gd name="connsiteY4" fmla="*/ 494305 h 679163"/>
                  <a:gd name="connsiteX5" fmla="*/ 521587 w 2874354"/>
                  <a:gd name="connsiteY5" fmla="*/ 668075 h 679163"/>
                  <a:gd name="connsiteX6" fmla="*/ 51574 w 2874354"/>
                  <a:gd name="connsiteY6" fmla="*/ 180305 h 679163"/>
                  <a:gd name="connsiteX0" fmla="*/ 7475 w 2830255"/>
                  <a:gd name="connsiteY0" fmla="*/ 180305 h 679163"/>
                  <a:gd name="connsiteX1" fmla="*/ 576959 w 2830255"/>
                  <a:gd name="connsiteY1" fmla="*/ 37521 h 679163"/>
                  <a:gd name="connsiteX2" fmla="*/ 2135660 w 2830255"/>
                  <a:gd name="connsiteY2" fmla="*/ 15620 h 679163"/>
                  <a:gd name="connsiteX3" fmla="*/ 2351892 w 2830255"/>
                  <a:gd name="connsiteY3" fmla="*/ 184470 h 679163"/>
                  <a:gd name="connsiteX4" fmla="*/ 2741063 w 2830255"/>
                  <a:gd name="connsiteY4" fmla="*/ 494305 h 679163"/>
                  <a:gd name="connsiteX5" fmla="*/ 477488 w 2830255"/>
                  <a:gd name="connsiteY5" fmla="*/ 668075 h 679163"/>
                  <a:gd name="connsiteX6" fmla="*/ 7475 w 2830255"/>
                  <a:gd name="connsiteY6" fmla="*/ 180305 h 679163"/>
                  <a:gd name="connsiteX0" fmla="*/ 9413 w 2749654"/>
                  <a:gd name="connsiteY0" fmla="*/ 175437 h 679247"/>
                  <a:gd name="connsiteX1" fmla="*/ 496358 w 2749654"/>
                  <a:gd name="connsiteY1" fmla="*/ 37353 h 679247"/>
                  <a:gd name="connsiteX2" fmla="*/ 2055059 w 2749654"/>
                  <a:gd name="connsiteY2" fmla="*/ 15452 h 679247"/>
                  <a:gd name="connsiteX3" fmla="*/ 2271291 w 2749654"/>
                  <a:gd name="connsiteY3" fmla="*/ 184302 h 679247"/>
                  <a:gd name="connsiteX4" fmla="*/ 2660462 w 2749654"/>
                  <a:gd name="connsiteY4" fmla="*/ 494137 h 679247"/>
                  <a:gd name="connsiteX5" fmla="*/ 396887 w 2749654"/>
                  <a:gd name="connsiteY5" fmla="*/ 667907 h 679247"/>
                  <a:gd name="connsiteX6" fmla="*/ 9413 w 2749654"/>
                  <a:gd name="connsiteY6" fmla="*/ 175437 h 679247"/>
                  <a:gd name="connsiteX0" fmla="*/ 35307 w 2585206"/>
                  <a:gd name="connsiteY0" fmla="*/ 188607 h 679027"/>
                  <a:gd name="connsiteX1" fmla="*/ 331910 w 2585206"/>
                  <a:gd name="connsiteY1" fmla="*/ 37811 h 679027"/>
                  <a:gd name="connsiteX2" fmla="*/ 1890611 w 2585206"/>
                  <a:gd name="connsiteY2" fmla="*/ 15910 h 679027"/>
                  <a:gd name="connsiteX3" fmla="*/ 2106843 w 2585206"/>
                  <a:gd name="connsiteY3" fmla="*/ 184760 h 679027"/>
                  <a:gd name="connsiteX4" fmla="*/ 2496014 w 2585206"/>
                  <a:gd name="connsiteY4" fmla="*/ 494595 h 679027"/>
                  <a:gd name="connsiteX5" fmla="*/ 232439 w 2585206"/>
                  <a:gd name="connsiteY5" fmla="*/ 668365 h 679027"/>
                  <a:gd name="connsiteX6" fmla="*/ 35307 w 2585206"/>
                  <a:gd name="connsiteY6" fmla="*/ 188607 h 679027"/>
                  <a:gd name="connsiteX0" fmla="*/ 35307 w 2585206"/>
                  <a:gd name="connsiteY0" fmla="*/ 188607 h 679027"/>
                  <a:gd name="connsiteX1" fmla="*/ 331910 w 2585206"/>
                  <a:gd name="connsiteY1" fmla="*/ 37811 h 679027"/>
                  <a:gd name="connsiteX2" fmla="*/ 1890611 w 2585206"/>
                  <a:gd name="connsiteY2" fmla="*/ 15910 h 679027"/>
                  <a:gd name="connsiteX3" fmla="*/ 2106843 w 2585206"/>
                  <a:gd name="connsiteY3" fmla="*/ 184760 h 679027"/>
                  <a:gd name="connsiteX4" fmla="*/ 2496014 w 2585206"/>
                  <a:gd name="connsiteY4" fmla="*/ 494595 h 679027"/>
                  <a:gd name="connsiteX5" fmla="*/ 232439 w 2585206"/>
                  <a:gd name="connsiteY5" fmla="*/ 668365 h 679027"/>
                  <a:gd name="connsiteX6" fmla="*/ 35307 w 2585206"/>
                  <a:gd name="connsiteY6" fmla="*/ 188607 h 679027"/>
                  <a:gd name="connsiteX0" fmla="*/ 21072 w 2570971"/>
                  <a:gd name="connsiteY0" fmla="*/ 188607 h 679027"/>
                  <a:gd name="connsiteX1" fmla="*/ 317675 w 2570971"/>
                  <a:gd name="connsiteY1" fmla="*/ 37811 h 679027"/>
                  <a:gd name="connsiteX2" fmla="*/ 1876376 w 2570971"/>
                  <a:gd name="connsiteY2" fmla="*/ 15910 h 679027"/>
                  <a:gd name="connsiteX3" fmla="*/ 2092608 w 2570971"/>
                  <a:gd name="connsiteY3" fmla="*/ 184760 h 679027"/>
                  <a:gd name="connsiteX4" fmla="*/ 2481779 w 2570971"/>
                  <a:gd name="connsiteY4" fmla="*/ 494595 h 679027"/>
                  <a:gd name="connsiteX5" fmla="*/ 218204 w 2570971"/>
                  <a:gd name="connsiteY5" fmla="*/ 668365 h 679027"/>
                  <a:gd name="connsiteX6" fmla="*/ 21072 w 2570971"/>
                  <a:gd name="connsiteY6" fmla="*/ 188607 h 679027"/>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1 w 2752529"/>
                  <a:gd name="connsiteY0" fmla="*/ 180228 h 679164"/>
                  <a:gd name="connsiteX1" fmla="*/ 499233 w 2752529"/>
                  <a:gd name="connsiteY1" fmla="*/ 37518 h 679164"/>
                  <a:gd name="connsiteX2" fmla="*/ 2057934 w 2752529"/>
                  <a:gd name="connsiteY2" fmla="*/ 15617 h 679164"/>
                  <a:gd name="connsiteX3" fmla="*/ 2274166 w 2752529"/>
                  <a:gd name="connsiteY3" fmla="*/ 184467 h 679164"/>
                  <a:gd name="connsiteX4" fmla="*/ 2663337 w 2752529"/>
                  <a:gd name="connsiteY4" fmla="*/ 494302 h 679164"/>
                  <a:gd name="connsiteX5" fmla="*/ 399762 w 2752529"/>
                  <a:gd name="connsiteY5" fmla="*/ 668072 h 679164"/>
                  <a:gd name="connsiteX6" fmla="*/ -1 w 2752529"/>
                  <a:gd name="connsiteY6" fmla="*/ 180228 h 679164"/>
                  <a:gd name="connsiteX0" fmla="*/ -1 w 2752529"/>
                  <a:gd name="connsiteY0" fmla="*/ 176188 h 675124"/>
                  <a:gd name="connsiteX1" fmla="*/ 611244 w 2752529"/>
                  <a:gd name="connsiteY1" fmla="*/ 54576 h 675124"/>
                  <a:gd name="connsiteX2" fmla="*/ 2057934 w 2752529"/>
                  <a:gd name="connsiteY2" fmla="*/ 11577 h 675124"/>
                  <a:gd name="connsiteX3" fmla="*/ 2274166 w 2752529"/>
                  <a:gd name="connsiteY3" fmla="*/ 180427 h 675124"/>
                  <a:gd name="connsiteX4" fmla="*/ 2663337 w 2752529"/>
                  <a:gd name="connsiteY4" fmla="*/ 490262 h 675124"/>
                  <a:gd name="connsiteX5" fmla="*/ 399762 w 2752529"/>
                  <a:gd name="connsiteY5" fmla="*/ 664032 h 675124"/>
                  <a:gd name="connsiteX6" fmla="*/ -1 w 2752529"/>
                  <a:gd name="connsiteY6" fmla="*/ 176188 h 675124"/>
                  <a:gd name="connsiteX0" fmla="*/ -1 w 2752529"/>
                  <a:gd name="connsiteY0" fmla="*/ 179930 h 678866"/>
                  <a:gd name="connsiteX1" fmla="*/ 1098361 w 2752529"/>
                  <a:gd name="connsiteY1" fmla="*/ 38425 h 678866"/>
                  <a:gd name="connsiteX2" fmla="*/ 2057934 w 2752529"/>
                  <a:gd name="connsiteY2" fmla="*/ 15319 h 678866"/>
                  <a:gd name="connsiteX3" fmla="*/ 2274166 w 2752529"/>
                  <a:gd name="connsiteY3" fmla="*/ 184169 h 678866"/>
                  <a:gd name="connsiteX4" fmla="*/ 2663337 w 2752529"/>
                  <a:gd name="connsiteY4" fmla="*/ 494004 h 678866"/>
                  <a:gd name="connsiteX5" fmla="*/ 399762 w 2752529"/>
                  <a:gd name="connsiteY5" fmla="*/ 667774 h 678866"/>
                  <a:gd name="connsiteX6" fmla="*/ -1 w 2752529"/>
                  <a:gd name="connsiteY6" fmla="*/ 179930 h 678866"/>
                  <a:gd name="connsiteX0" fmla="*/ -1 w 2649109"/>
                  <a:gd name="connsiteY0" fmla="*/ 179931 h 681624"/>
                  <a:gd name="connsiteX1" fmla="*/ 1098361 w 2649109"/>
                  <a:gd name="connsiteY1" fmla="*/ 38426 h 681624"/>
                  <a:gd name="connsiteX2" fmla="*/ 2057934 w 2649109"/>
                  <a:gd name="connsiteY2" fmla="*/ 15320 h 681624"/>
                  <a:gd name="connsiteX3" fmla="*/ 2274166 w 2649109"/>
                  <a:gd name="connsiteY3" fmla="*/ 184170 h 681624"/>
                  <a:gd name="connsiteX4" fmla="*/ 2548125 w 2649109"/>
                  <a:gd name="connsiteY4" fmla="*/ 516267 h 681624"/>
                  <a:gd name="connsiteX5" fmla="*/ 399762 w 2649109"/>
                  <a:gd name="connsiteY5" fmla="*/ 667775 h 681624"/>
                  <a:gd name="connsiteX6" fmla="*/ -1 w 2649109"/>
                  <a:gd name="connsiteY6" fmla="*/ 179931 h 681624"/>
                  <a:gd name="connsiteX0" fmla="*/ -1 w 2625485"/>
                  <a:gd name="connsiteY0" fmla="*/ 179931 h 683254"/>
                  <a:gd name="connsiteX1" fmla="*/ 1098361 w 2625485"/>
                  <a:gd name="connsiteY1" fmla="*/ 38426 h 683254"/>
                  <a:gd name="connsiteX2" fmla="*/ 2057934 w 2625485"/>
                  <a:gd name="connsiteY2" fmla="*/ 15320 h 683254"/>
                  <a:gd name="connsiteX3" fmla="*/ 2274166 w 2625485"/>
                  <a:gd name="connsiteY3" fmla="*/ 184170 h 683254"/>
                  <a:gd name="connsiteX4" fmla="*/ 2548125 w 2625485"/>
                  <a:gd name="connsiteY4" fmla="*/ 516267 h 683254"/>
                  <a:gd name="connsiteX5" fmla="*/ 399762 w 2625485"/>
                  <a:gd name="connsiteY5" fmla="*/ 667775 h 683254"/>
                  <a:gd name="connsiteX6" fmla="*/ -1 w 2625485"/>
                  <a:gd name="connsiteY6" fmla="*/ 179931 h 683254"/>
                  <a:gd name="connsiteX0" fmla="*/ -1 w 2677901"/>
                  <a:gd name="connsiteY0" fmla="*/ 179931 h 683990"/>
                  <a:gd name="connsiteX1" fmla="*/ 1098361 w 2677901"/>
                  <a:gd name="connsiteY1" fmla="*/ 38426 h 683990"/>
                  <a:gd name="connsiteX2" fmla="*/ 2057934 w 2677901"/>
                  <a:gd name="connsiteY2" fmla="*/ 15320 h 683990"/>
                  <a:gd name="connsiteX3" fmla="*/ 2274166 w 2677901"/>
                  <a:gd name="connsiteY3" fmla="*/ 184170 h 683990"/>
                  <a:gd name="connsiteX4" fmla="*/ 2606067 w 2677901"/>
                  <a:gd name="connsiteY4" fmla="*/ 520817 h 683990"/>
                  <a:gd name="connsiteX5" fmla="*/ 399762 w 2677901"/>
                  <a:gd name="connsiteY5" fmla="*/ 667775 h 683990"/>
                  <a:gd name="connsiteX6" fmla="*/ -1 w 2677901"/>
                  <a:gd name="connsiteY6" fmla="*/ 179931 h 683990"/>
                  <a:gd name="connsiteX0" fmla="*/ -1 w 2677901"/>
                  <a:gd name="connsiteY0" fmla="*/ 179931 h 683990"/>
                  <a:gd name="connsiteX1" fmla="*/ 1098361 w 2677901"/>
                  <a:gd name="connsiteY1" fmla="*/ 38426 h 683990"/>
                  <a:gd name="connsiteX2" fmla="*/ 2057934 w 2677901"/>
                  <a:gd name="connsiteY2" fmla="*/ 15320 h 683990"/>
                  <a:gd name="connsiteX3" fmla="*/ 2274166 w 2677901"/>
                  <a:gd name="connsiteY3" fmla="*/ 184170 h 683990"/>
                  <a:gd name="connsiteX4" fmla="*/ 2606067 w 2677901"/>
                  <a:gd name="connsiteY4" fmla="*/ 520817 h 683990"/>
                  <a:gd name="connsiteX5" fmla="*/ 399762 w 2677901"/>
                  <a:gd name="connsiteY5" fmla="*/ 667775 h 683990"/>
                  <a:gd name="connsiteX6" fmla="*/ -1 w 2677901"/>
                  <a:gd name="connsiteY6" fmla="*/ 179931 h 683990"/>
                  <a:gd name="connsiteX0" fmla="*/ -1 w 2677901"/>
                  <a:gd name="connsiteY0" fmla="*/ 203168 h 707227"/>
                  <a:gd name="connsiteX1" fmla="*/ 1098361 w 2677901"/>
                  <a:gd name="connsiteY1" fmla="*/ 61663 h 707227"/>
                  <a:gd name="connsiteX2" fmla="*/ 2057934 w 2677901"/>
                  <a:gd name="connsiteY2" fmla="*/ 38557 h 707227"/>
                  <a:gd name="connsiteX3" fmla="*/ 2274166 w 2677901"/>
                  <a:gd name="connsiteY3" fmla="*/ 207407 h 707227"/>
                  <a:gd name="connsiteX4" fmla="*/ 2606067 w 2677901"/>
                  <a:gd name="connsiteY4" fmla="*/ 544054 h 707227"/>
                  <a:gd name="connsiteX5" fmla="*/ 399762 w 2677901"/>
                  <a:gd name="connsiteY5" fmla="*/ 691012 h 707227"/>
                  <a:gd name="connsiteX6" fmla="*/ -1 w 2677901"/>
                  <a:gd name="connsiteY6" fmla="*/ 203168 h 707227"/>
                  <a:gd name="connsiteX0" fmla="*/ -1 w 2677772"/>
                  <a:gd name="connsiteY0" fmla="*/ 209765 h 713824"/>
                  <a:gd name="connsiteX1" fmla="*/ 1098361 w 2677772"/>
                  <a:gd name="connsiteY1" fmla="*/ 68260 h 713824"/>
                  <a:gd name="connsiteX2" fmla="*/ 2066019 w 2677772"/>
                  <a:gd name="connsiteY2" fmla="*/ 36844 h 713824"/>
                  <a:gd name="connsiteX3" fmla="*/ 2274166 w 2677772"/>
                  <a:gd name="connsiteY3" fmla="*/ 214004 h 713824"/>
                  <a:gd name="connsiteX4" fmla="*/ 2606067 w 2677772"/>
                  <a:gd name="connsiteY4" fmla="*/ 550651 h 713824"/>
                  <a:gd name="connsiteX5" fmla="*/ 399762 w 2677772"/>
                  <a:gd name="connsiteY5" fmla="*/ 697609 h 713824"/>
                  <a:gd name="connsiteX6" fmla="*/ -1 w 2677772"/>
                  <a:gd name="connsiteY6" fmla="*/ 209765 h 713824"/>
                  <a:gd name="connsiteX0" fmla="*/ -1 w 2677772"/>
                  <a:gd name="connsiteY0" fmla="*/ 209765 h 713824"/>
                  <a:gd name="connsiteX1" fmla="*/ 1098361 w 2677772"/>
                  <a:gd name="connsiteY1" fmla="*/ 68260 h 713824"/>
                  <a:gd name="connsiteX2" fmla="*/ 2066019 w 2677772"/>
                  <a:gd name="connsiteY2" fmla="*/ 36844 h 713824"/>
                  <a:gd name="connsiteX3" fmla="*/ 2274166 w 2677772"/>
                  <a:gd name="connsiteY3" fmla="*/ 214004 h 713824"/>
                  <a:gd name="connsiteX4" fmla="*/ 2606067 w 2677772"/>
                  <a:gd name="connsiteY4" fmla="*/ 550651 h 713824"/>
                  <a:gd name="connsiteX5" fmla="*/ 399762 w 2677772"/>
                  <a:gd name="connsiteY5" fmla="*/ 697609 h 713824"/>
                  <a:gd name="connsiteX6" fmla="*/ -1 w 2677772"/>
                  <a:gd name="connsiteY6" fmla="*/ 209765 h 713824"/>
                  <a:gd name="connsiteX0" fmla="*/ -1 w 2718534"/>
                  <a:gd name="connsiteY0" fmla="*/ 236517 h 713069"/>
                  <a:gd name="connsiteX1" fmla="*/ 1139123 w 2718534"/>
                  <a:gd name="connsiteY1" fmla="*/ 69139 h 713069"/>
                  <a:gd name="connsiteX2" fmla="*/ 2106781 w 2718534"/>
                  <a:gd name="connsiteY2" fmla="*/ 37723 h 713069"/>
                  <a:gd name="connsiteX3" fmla="*/ 2314928 w 2718534"/>
                  <a:gd name="connsiteY3" fmla="*/ 214883 h 713069"/>
                  <a:gd name="connsiteX4" fmla="*/ 2646829 w 2718534"/>
                  <a:gd name="connsiteY4" fmla="*/ 551530 h 713069"/>
                  <a:gd name="connsiteX5" fmla="*/ 440524 w 2718534"/>
                  <a:gd name="connsiteY5" fmla="*/ 698488 h 713069"/>
                  <a:gd name="connsiteX6" fmla="*/ -1 w 2718534"/>
                  <a:gd name="connsiteY6" fmla="*/ 236517 h 713069"/>
                  <a:gd name="connsiteX0" fmla="*/ -1 w 2718534"/>
                  <a:gd name="connsiteY0" fmla="*/ 236517 h 713069"/>
                  <a:gd name="connsiteX1" fmla="*/ 1139123 w 2718534"/>
                  <a:gd name="connsiteY1" fmla="*/ 69139 h 713069"/>
                  <a:gd name="connsiteX2" fmla="*/ 2106781 w 2718534"/>
                  <a:gd name="connsiteY2" fmla="*/ 37723 h 713069"/>
                  <a:gd name="connsiteX3" fmla="*/ 2314928 w 2718534"/>
                  <a:gd name="connsiteY3" fmla="*/ 214883 h 713069"/>
                  <a:gd name="connsiteX4" fmla="*/ 2646829 w 2718534"/>
                  <a:gd name="connsiteY4" fmla="*/ 551530 h 713069"/>
                  <a:gd name="connsiteX5" fmla="*/ 440524 w 2718534"/>
                  <a:gd name="connsiteY5" fmla="*/ 698488 h 713069"/>
                  <a:gd name="connsiteX6" fmla="*/ -1 w 2718534"/>
                  <a:gd name="connsiteY6" fmla="*/ 236517 h 713069"/>
                  <a:gd name="connsiteX0" fmla="*/ -1 w 2680230"/>
                  <a:gd name="connsiteY0" fmla="*/ 236517 h 736911"/>
                  <a:gd name="connsiteX1" fmla="*/ 1139123 w 2680230"/>
                  <a:gd name="connsiteY1" fmla="*/ 69139 h 736911"/>
                  <a:gd name="connsiteX2" fmla="*/ 2106781 w 2680230"/>
                  <a:gd name="connsiteY2" fmla="*/ 37723 h 736911"/>
                  <a:gd name="connsiteX3" fmla="*/ 2314928 w 2680230"/>
                  <a:gd name="connsiteY3" fmla="*/ 214883 h 736911"/>
                  <a:gd name="connsiteX4" fmla="*/ 2646829 w 2680230"/>
                  <a:gd name="connsiteY4" fmla="*/ 551530 h 736911"/>
                  <a:gd name="connsiteX5" fmla="*/ 1422897 w 2680230"/>
                  <a:gd name="connsiteY5" fmla="*/ 693687 h 736911"/>
                  <a:gd name="connsiteX6" fmla="*/ 440524 w 2680230"/>
                  <a:gd name="connsiteY6" fmla="*/ 698488 h 736911"/>
                  <a:gd name="connsiteX7" fmla="*/ -1 w 2680230"/>
                  <a:gd name="connsiteY7" fmla="*/ 236517 h 736911"/>
                  <a:gd name="connsiteX0" fmla="*/ -1 w 2681405"/>
                  <a:gd name="connsiteY0" fmla="*/ 236517 h 730450"/>
                  <a:gd name="connsiteX1" fmla="*/ 1139123 w 2681405"/>
                  <a:gd name="connsiteY1" fmla="*/ 69139 h 730450"/>
                  <a:gd name="connsiteX2" fmla="*/ 2106781 w 2681405"/>
                  <a:gd name="connsiteY2" fmla="*/ 37723 h 730450"/>
                  <a:gd name="connsiteX3" fmla="*/ 2314928 w 2681405"/>
                  <a:gd name="connsiteY3" fmla="*/ 214883 h 730450"/>
                  <a:gd name="connsiteX4" fmla="*/ 2646829 w 2681405"/>
                  <a:gd name="connsiteY4" fmla="*/ 551530 h 730450"/>
                  <a:gd name="connsiteX5" fmla="*/ 1401843 w 2681405"/>
                  <a:gd name="connsiteY5" fmla="*/ 675260 h 730450"/>
                  <a:gd name="connsiteX6" fmla="*/ 440524 w 2681405"/>
                  <a:gd name="connsiteY6" fmla="*/ 698488 h 730450"/>
                  <a:gd name="connsiteX7" fmla="*/ -1 w 2681405"/>
                  <a:gd name="connsiteY7" fmla="*/ 236517 h 730450"/>
                  <a:gd name="connsiteX0" fmla="*/ -1 w 2682156"/>
                  <a:gd name="connsiteY0" fmla="*/ 236517 h 719682"/>
                  <a:gd name="connsiteX1" fmla="*/ 1139123 w 2682156"/>
                  <a:gd name="connsiteY1" fmla="*/ 69139 h 719682"/>
                  <a:gd name="connsiteX2" fmla="*/ 2106781 w 2682156"/>
                  <a:gd name="connsiteY2" fmla="*/ 37723 h 719682"/>
                  <a:gd name="connsiteX3" fmla="*/ 2314928 w 2682156"/>
                  <a:gd name="connsiteY3" fmla="*/ 214883 h 719682"/>
                  <a:gd name="connsiteX4" fmla="*/ 2646829 w 2682156"/>
                  <a:gd name="connsiteY4" fmla="*/ 551530 h 719682"/>
                  <a:gd name="connsiteX5" fmla="*/ 1388535 w 2682156"/>
                  <a:gd name="connsiteY5" fmla="*/ 632840 h 719682"/>
                  <a:gd name="connsiteX6" fmla="*/ 440524 w 2682156"/>
                  <a:gd name="connsiteY6" fmla="*/ 698488 h 719682"/>
                  <a:gd name="connsiteX7" fmla="*/ -1 w 2682156"/>
                  <a:gd name="connsiteY7" fmla="*/ 236517 h 719682"/>
                  <a:gd name="connsiteX0" fmla="*/ -1 w 2682156"/>
                  <a:gd name="connsiteY0" fmla="*/ 236517 h 736992"/>
                  <a:gd name="connsiteX1" fmla="*/ 1139123 w 2682156"/>
                  <a:gd name="connsiteY1" fmla="*/ 69139 h 736992"/>
                  <a:gd name="connsiteX2" fmla="*/ 2106781 w 2682156"/>
                  <a:gd name="connsiteY2" fmla="*/ 37723 h 736992"/>
                  <a:gd name="connsiteX3" fmla="*/ 2314928 w 2682156"/>
                  <a:gd name="connsiteY3" fmla="*/ 214883 h 736992"/>
                  <a:gd name="connsiteX4" fmla="*/ 2646829 w 2682156"/>
                  <a:gd name="connsiteY4" fmla="*/ 551530 h 736992"/>
                  <a:gd name="connsiteX5" fmla="*/ 1388535 w 2682156"/>
                  <a:gd name="connsiteY5" fmla="*/ 632840 h 736992"/>
                  <a:gd name="connsiteX6" fmla="*/ 440524 w 2682156"/>
                  <a:gd name="connsiteY6" fmla="*/ 698488 h 736992"/>
                  <a:gd name="connsiteX7" fmla="*/ -1 w 2682156"/>
                  <a:gd name="connsiteY7" fmla="*/ 236517 h 736992"/>
                  <a:gd name="connsiteX0" fmla="*/ -1 w 4723552"/>
                  <a:gd name="connsiteY0" fmla="*/ 236517 h 1855271"/>
                  <a:gd name="connsiteX1" fmla="*/ 1139123 w 4723552"/>
                  <a:gd name="connsiteY1" fmla="*/ 69139 h 1855271"/>
                  <a:gd name="connsiteX2" fmla="*/ 2106781 w 4723552"/>
                  <a:gd name="connsiteY2" fmla="*/ 37723 h 1855271"/>
                  <a:gd name="connsiteX3" fmla="*/ 2314928 w 4723552"/>
                  <a:gd name="connsiteY3" fmla="*/ 214883 h 1855271"/>
                  <a:gd name="connsiteX4" fmla="*/ 4715524 w 4723552"/>
                  <a:gd name="connsiteY4" fmla="*/ 1852594 h 1855271"/>
                  <a:gd name="connsiteX5" fmla="*/ 1388535 w 4723552"/>
                  <a:gd name="connsiteY5" fmla="*/ 632840 h 1855271"/>
                  <a:gd name="connsiteX6" fmla="*/ 440524 w 4723552"/>
                  <a:gd name="connsiteY6" fmla="*/ 698488 h 1855271"/>
                  <a:gd name="connsiteX7" fmla="*/ -1 w 4723552"/>
                  <a:gd name="connsiteY7" fmla="*/ 236517 h 1855271"/>
                  <a:gd name="connsiteX0" fmla="*/ 3305513 w 8029066"/>
                  <a:gd name="connsiteY0" fmla="*/ 236517 h 1855267"/>
                  <a:gd name="connsiteX1" fmla="*/ 4444637 w 8029066"/>
                  <a:gd name="connsiteY1" fmla="*/ 69139 h 1855267"/>
                  <a:gd name="connsiteX2" fmla="*/ 5412295 w 8029066"/>
                  <a:gd name="connsiteY2" fmla="*/ 37723 h 1855267"/>
                  <a:gd name="connsiteX3" fmla="*/ 5620442 w 8029066"/>
                  <a:gd name="connsiteY3" fmla="*/ 214883 h 1855267"/>
                  <a:gd name="connsiteX4" fmla="*/ 8021038 w 8029066"/>
                  <a:gd name="connsiteY4" fmla="*/ 1852594 h 1855267"/>
                  <a:gd name="connsiteX5" fmla="*/ 4694049 w 8029066"/>
                  <a:gd name="connsiteY5" fmla="*/ 632840 h 1855267"/>
                  <a:gd name="connsiteX6" fmla="*/ 35399 w 8029066"/>
                  <a:gd name="connsiteY6" fmla="*/ 1559706 h 1855267"/>
                  <a:gd name="connsiteX7" fmla="*/ 3305513 w 8029066"/>
                  <a:gd name="connsiteY7" fmla="*/ 236517 h 1855267"/>
                  <a:gd name="connsiteX0" fmla="*/ 1472814 w 6196367"/>
                  <a:gd name="connsiteY0" fmla="*/ 236517 h 1867814"/>
                  <a:gd name="connsiteX1" fmla="*/ 2611938 w 6196367"/>
                  <a:gd name="connsiteY1" fmla="*/ 69139 h 1867814"/>
                  <a:gd name="connsiteX2" fmla="*/ 3579596 w 6196367"/>
                  <a:gd name="connsiteY2" fmla="*/ 37723 h 1867814"/>
                  <a:gd name="connsiteX3" fmla="*/ 3787743 w 6196367"/>
                  <a:gd name="connsiteY3" fmla="*/ 214883 h 1867814"/>
                  <a:gd name="connsiteX4" fmla="*/ 6188339 w 6196367"/>
                  <a:gd name="connsiteY4" fmla="*/ 1852594 h 1867814"/>
                  <a:gd name="connsiteX5" fmla="*/ 2861350 w 6196367"/>
                  <a:gd name="connsiteY5" fmla="*/ 632840 h 1867814"/>
                  <a:gd name="connsiteX6" fmla="*/ 58500 w 6196367"/>
                  <a:gd name="connsiteY6" fmla="*/ 1861574 h 1867814"/>
                  <a:gd name="connsiteX7" fmla="*/ 1472814 w 6196367"/>
                  <a:gd name="connsiteY7" fmla="*/ 236517 h 1867814"/>
                  <a:gd name="connsiteX0" fmla="*/ 1472814 w 6196970"/>
                  <a:gd name="connsiteY0" fmla="*/ 207328 h 1838625"/>
                  <a:gd name="connsiteX1" fmla="*/ 2611938 w 6196970"/>
                  <a:gd name="connsiteY1" fmla="*/ 39950 h 1838625"/>
                  <a:gd name="connsiteX2" fmla="*/ 3787743 w 6196970"/>
                  <a:gd name="connsiteY2" fmla="*/ 185694 h 1838625"/>
                  <a:gd name="connsiteX3" fmla="*/ 6188339 w 6196970"/>
                  <a:gd name="connsiteY3" fmla="*/ 1823405 h 1838625"/>
                  <a:gd name="connsiteX4" fmla="*/ 2861350 w 6196970"/>
                  <a:gd name="connsiteY4" fmla="*/ 603651 h 1838625"/>
                  <a:gd name="connsiteX5" fmla="*/ 58500 w 6196970"/>
                  <a:gd name="connsiteY5" fmla="*/ 1832385 h 1838625"/>
                  <a:gd name="connsiteX6" fmla="*/ 1472814 w 6196970"/>
                  <a:gd name="connsiteY6" fmla="*/ 207328 h 1838625"/>
                  <a:gd name="connsiteX0" fmla="*/ 1472814 w 6197502"/>
                  <a:gd name="connsiteY0" fmla="*/ 2023600 h 3654897"/>
                  <a:gd name="connsiteX1" fmla="*/ 1883051 w 6197502"/>
                  <a:gd name="connsiteY1" fmla="*/ 7 h 3654897"/>
                  <a:gd name="connsiteX2" fmla="*/ 3787743 w 6197502"/>
                  <a:gd name="connsiteY2" fmla="*/ 2001966 h 3654897"/>
                  <a:gd name="connsiteX3" fmla="*/ 6188339 w 6197502"/>
                  <a:gd name="connsiteY3" fmla="*/ 3639677 h 3654897"/>
                  <a:gd name="connsiteX4" fmla="*/ 2861350 w 6197502"/>
                  <a:gd name="connsiteY4" fmla="*/ 2419923 h 3654897"/>
                  <a:gd name="connsiteX5" fmla="*/ 58500 w 6197502"/>
                  <a:gd name="connsiteY5" fmla="*/ 3648657 h 3654897"/>
                  <a:gd name="connsiteX6" fmla="*/ 1472814 w 6197502"/>
                  <a:gd name="connsiteY6" fmla="*/ 2023600 h 3654897"/>
                  <a:gd name="connsiteX0" fmla="*/ 1472814 w 6197502"/>
                  <a:gd name="connsiteY0" fmla="*/ 2023600 h 3654897"/>
                  <a:gd name="connsiteX1" fmla="*/ 1883051 w 6197502"/>
                  <a:gd name="connsiteY1" fmla="*/ 7 h 3654897"/>
                  <a:gd name="connsiteX2" fmla="*/ 3787743 w 6197502"/>
                  <a:gd name="connsiteY2" fmla="*/ 2001966 h 3654897"/>
                  <a:gd name="connsiteX3" fmla="*/ 6188339 w 6197502"/>
                  <a:gd name="connsiteY3" fmla="*/ 3639677 h 3654897"/>
                  <a:gd name="connsiteX4" fmla="*/ 2861350 w 6197502"/>
                  <a:gd name="connsiteY4" fmla="*/ 2419923 h 3654897"/>
                  <a:gd name="connsiteX5" fmla="*/ 58500 w 6197502"/>
                  <a:gd name="connsiteY5" fmla="*/ 3648657 h 3654897"/>
                  <a:gd name="connsiteX6" fmla="*/ 1472814 w 6197502"/>
                  <a:gd name="connsiteY6" fmla="*/ 2023600 h 3654897"/>
                  <a:gd name="connsiteX0" fmla="*/ 1472814 w 6197502"/>
                  <a:gd name="connsiteY0" fmla="*/ 2025465 h 3656762"/>
                  <a:gd name="connsiteX1" fmla="*/ 1883051 w 6197502"/>
                  <a:gd name="connsiteY1" fmla="*/ 1872 h 3656762"/>
                  <a:gd name="connsiteX2" fmla="*/ 3787743 w 6197502"/>
                  <a:gd name="connsiteY2" fmla="*/ 2003831 h 3656762"/>
                  <a:gd name="connsiteX3" fmla="*/ 6188339 w 6197502"/>
                  <a:gd name="connsiteY3" fmla="*/ 3641542 h 3656762"/>
                  <a:gd name="connsiteX4" fmla="*/ 2861350 w 6197502"/>
                  <a:gd name="connsiteY4" fmla="*/ 2421788 h 3656762"/>
                  <a:gd name="connsiteX5" fmla="*/ 58500 w 6197502"/>
                  <a:gd name="connsiteY5" fmla="*/ 3650522 h 3656762"/>
                  <a:gd name="connsiteX6" fmla="*/ 1472814 w 6197502"/>
                  <a:gd name="connsiteY6" fmla="*/ 2025465 h 3656762"/>
                  <a:gd name="connsiteX0" fmla="*/ 1487892 w 6212580"/>
                  <a:gd name="connsiteY0" fmla="*/ 2025465 h 3656762"/>
                  <a:gd name="connsiteX1" fmla="*/ 1898129 w 6212580"/>
                  <a:gd name="connsiteY1" fmla="*/ 1872 h 3656762"/>
                  <a:gd name="connsiteX2" fmla="*/ 3802821 w 6212580"/>
                  <a:gd name="connsiteY2" fmla="*/ 2003831 h 3656762"/>
                  <a:gd name="connsiteX3" fmla="*/ 6203417 w 6212580"/>
                  <a:gd name="connsiteY3" fmla="*/ 3641542 h 3656762"/>
                  <a:gd name="connsiteX4" fmla="*/ 2876428 w 6212580"/>
                  <a:gd name="connsiteY4" fmla="*/ 2421788 h 3656762"/>
                  <a:gd name="connsiteX5" fmla="*/ 73578 w 6212580"/>
                  <a:gd name="connsiteY5" fmla="*/ 3650522 h 3656762"/>
                  <a:gd name="connsiteX6" fmla="*/ 1487892 w 6212580"/>
                  <a:gd name="connsiteY6" fmla="*/ 2025465 h 3656762"/>
                  <a:gd name="connsiteX0" fmla="*/ 1487892 w 6396070"/>
                  <a:gd name="connsiteY0" fmla="*/ 2025465 h 3656762"/>
                  <a:gd name="connsiteX1" fmla="*/ 1898129 w 6396070"/>
                  <a:gd name="connsiteY1" fmla="*/ 1872 h 3656762"/>
                  <a:gd name="connsiteX2" fmla="*/ 3802821 w 6396070"/>
                  <a:gd name="connsiteY2" fmla="*/ 2003831 h 3656762"/>
                  <a:gd name="connsiteX3" fmla="*/ 6203417 w 6396070"/>
                  <a:gd name="connsiteY3" fmla="*/ 3641542 h 3656762"/>
                  <a:gd name="connsiteX4" fmla="*/ 2876428 w 6396070"/>
                  <a:gd name="connsiteY4" fmla="*/ 2421788 h 3656762"/>
                  <a:gd name="connsiteX5" fmla="*/ 73578 w 6396070"/>
                  <a:gd name="connsiteY5" fmla="*/ 3650522 h 3656762"/>
                  <a:gd name="connsiteX6" fmla="*/ 1487892 w 6396070"/>
                  <a:gd name="connsiteY6" fmla="*/ 2025465 h 3656762"/>
                  <a:gd name="connsiteX0" fmla="*/ 871807 w 5779985"/>
                  <a:gd name="connsiteY0" fmla="*/ 2025465 h 3642888"/>
                  <a:gd name="connsiteX1" fmla="*/ 1282044 w 5779985"/>
                  <a:gd name="connsiteY1" fmla="*/ 1872 h 3642888"/>
                  <a:gd name="connsiteX2" fmla="*/ 3186736 w 5779985"/>
                  <a:gd name="connsiteY2" fmla="*/ 2003831 h 3642888"/>
                  <a:gd name="connsiteX3" fmla="*/ 5587332 w 5779985"/>
                  <a:gd name="connsiteY3" fmla="*/ 3641542 h 3642888"/>
                  <a:gd name="connsiteX4" fmla="*/ 2260343 w 5779985"/>
                  <a:gd name="connsiteY4" fmla="*/ 2421788 h 3642888"/>
                  <a:gd name="connsiteX5" fmla="*/ 102793 w 5779985"/>
                  <a:gd name="connsiteY5" fmla="*/ 3599371 h 3642888"/>
                  <a:gd name="connsiteX6" fmla="*/ 871807 w 5779985"/>
                  <a:gd name="connsiteY6" fmla="*/ 2025465 h 3642888"/>
                  <a:gd name="connsiteX0" fmla="*/ 961423 w 5869601"/>
                  <a:gd name="connsiteY0" fmla="*/ 2025465 h 3642888"/>
                  <a:gd name="connsiteX1" fmla="*/ 1371660 w 5869601"/>
                  <a:gd name="connsiteY1" fmla="*/ 1872 h 3642888"/>
                  <a:gd name="connsiteX2" fmla="*/ 3276352 w 5869601"/>
                  <a:gd name="connsiteY2" fmla="*/ 2003831 h 3642888"/>
                  <a:gd name="connsiteX3" fmla="*/ 5676948 w 5869601"/>
                  <a:gd name="connsiteY3" fmla="*/ 3641542 h 3642888"/>
                  <a:gd name="connsiteX4" fmla="*/ 2349959 w 5869601"/>
                  <a:gd name="connsiteY4" fmla="*/ 2421788 h 3642888"/>
                  <a:gd name="connsiteX5" fmla="*/ 192409 w 5869601"/>
                  <a:gd name="connsiteY5" fmla="*/ 3599371 h 3642888"/>
                  <a:gd name="connsiteX6" fmla="*/ 961423 w 5869601"/>
                  <a:gd name="connsiteY6" fmla="*/ 2025465 h 3642888"/>
                  <a:gd name="connsiteX0" fmla="*/ 2878381 w 7786559"/>
                  <a:gd name="connsiteY0" fmla="*/ 2025465 h 3711536"/>
                  <a:gd name="connsiteX1" fmla="*/ 3288618 w 7786559"/>
                  <a:gd name="connsiteY1" fmla="*/ 1872 h 3711536"/>
                  <a:gd name="connsiteX2" fmla="*/ 5193310 w 7786559"/>
                  <a:gd name="connsiteY2" fmla="*/ 2003831 h 3711536"/>
                  <a:gd name="connsiteX3" fmla="*/ 7593906 w 7786559"/>
                  <a:gd name="connsiteY3" fmla="*/ 3641542 h 3711536"/>
                  <a:gd name="connsiteX4" fmla="*/ 4266917 w 7786559"/>
                  <a:gd name="connsiteY4" fmla="*/ 2421788 h 3711536"/>
                  <a:gd name="connsiteX5" fmla="*/ 97136 w 7786559"/>
                  <a:gd name="connsiteY5" fmla="*/ 3704782 h 3711536"/>
                  <a:gd name="connsiteX6" fmla="*/ 2878381 w 7786559"/>
                  <a:gd name="connsiteY6" fmla="*/ 2025465 h 3711536"/>
                  <a:gd name="connsiteX0" fmla="*/ 2878381 w 9164401"/>
                  <a:gd name="connsiteY0" fmla="*/ 2025465 h 3711540"/>
                  <a:gd name="connsiteX1" fmla="*/ 3288618 w 9164401"/>
                  <a:gd name="connsiteY1" fmla="*/ 1872 h 3711540"/>
                  <a:gd name="connsiteX2" fmla="*/ 5193310 w 9164401"/>
                  <a:gd name="connsiteY2" fmla="*/ 2003831 h 3711540"/>
                  <a:gd name="connsiteX3" fmla="*/ 9023211 w 9164401"/>
                  <a:gd name="connsiteY3" fmla="*/ 3474171 h 3711540"/>
                  <a:gd name="connsiteX4" fmla="*/ 4266917 w 9164401"/>
                  <a:gd name="connsiteY4" fmla="*/ 2421788 h 3711540"/>
                  <a:gd name="connsiteX5" fmla="*/ 97136 w 9164401"/>
                  <a:gd name="connsiteY5" fmla="*/ 3704782 h 3711540"/>
                  <a:gd name="connsiteX6" fmla="*/ 2878381 w 9164401"/>
                  <a:gd name="connsiteY6" fmla="*/ 2025465 h 371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401" h="3711540">
                    <a:moveTo>
                      <a:pt x="2878381" y="2025465"/>
                    </a:moveTo>
                    <a:cubicBezTo>
                      <a:pt x="2960319" y="1885245"/>
                      <a:pt x="1452488" y="-68844"/>
                      <a:pt x="3288618" y="1872"/>
                    </a:cubicBezTo>
                    <a:cubicBezTo>
                      <a:pt x="5124748" y="72588"/>
                      <a:pt x="4237545" y="1425115"/>
                      <a:pt x="5193310" y="2003831"/>
                    </a:cubicBezTo>
                    <a:cubicBezTo>
                      <a:pt x="6149075" y="2582547"/>
                      <a:pt x="9937434" y="3425401"/>
                      <a:pt x="9023211" y="3474171"/>
                    </a:cubicBezTo>
                    <a:cubicBezTo>
                      <a:pt x="8108988" y="3522941"/>
                      <a:pt x="4634634" y="2397295"/>
                      <a:pt x="4266917" y="2421788"/>
                    </a:cubicBezTo>
                    <a:cubicBezTo>
                      <a:pt x="3899200" y="2446281"/>
                      <a:pt x="822377" y="3819056"/>
                      <a:pt x="97136" y="3704782"/>
                    </a:cubicBezTo>
                    <a:cubicBezTo>
                      <a:pt x="-628105" y="3590508"/>
                      <a:pt x="2947736" y="2418693"/>
                      <a:pt x="2878381" y="202546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
              <p:cNvSpPr/>
              <p:nvPr/>
            </p:nvSpPr>
            <p:spPr>
              <a:xfrm rot="11158007">
                <a:off x="1426660" y="2644686"/>
                <a:ext cx="188358" cy="341666"/>
              </a:xfrm>
              <a:custGeom>
                <a:avLst/>
                <a:gdLst>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492570"/>
                  <a:gd name="connsiteY0" fmla="*/ 533400 h 1066800"/>
                  <a:gd name="connsiteX1" fmla="*/ 685800 w 1492570"/>
                  <a:gd name="connsiteY1" fmla="*/ 0 h 1066800"/>
                  <a:gd name="connsiteX2" fmla="*/ 1371600 w 1492570"/>
                  <a:gd name="connsiteY2" fmla="*/ 533400 h 1066800"/>
                  <a:gd name="connsiteX3" fmla="*/ 685800 w 1492570"/>
                  <a:gd name="connsiteY3" fmla="*/ 1066800 h 1066800"/>
                  <a:gd name="connsiteX4" fmla="*/ 0 w 1492570"/>
                  <a:gd name="connsiteY4" fmla="*/ 533400 h 1066800"/>
                  <a:gd name="connsiteX0" fmla="*/ 0 w 1486433"/>
                  <a:gd name="connsiteY0" fmla="*/ 533961 h 1068185"/>
                  <a:gd name="connsiteX1" fmla="*/ 685800 w 1486433"/>
                  <a:gd name="connsiteY1" fmla="*/ 561 h 1068185"/>
                  <a:gd name="connsiteX2" fmla="*/ 1380226 w 1486433"/>
                  <a:gd name="connsiteY2" fmla="*/ 430444 h 1068185"/>
                  <a:gd name="connsiteX3" fmla="*/ 685800 w 1486433"/>
                  <a:gd name="connsiteY3" fmla="*/ 1067361 h 1068185"/>
                  <a:gd name="connsiteX4" fmla="*/ 0 w 1486433"/>
                  <a:gd name="connsiteY4" fmla="*/ 533961 h 1068185"/>
                  <a:gd name="connsiteX0" fmla="*/ 136262 w 1622695"/>
                  <a:gd name="connsiteY0" fmla="*/ 533961 h 1067877"/>
                  <a:gd name="connsiteX1" fmla="*/ 822062 w 1622695"/>
                  <a:gd name="connsiteY1" fmla="*/ 561 h 1067877"/>
                  <a:gd name="connsiteX2" fmla="*/ 1516488 w 1622695"/>
                  <a:gd name="connsiteY2" fmla="*/ 430444 h 1067877"/>
                  <a:gd name="connsiteX3" fmla="*/ 822062 w 1622695"/>
                  <a:gd name="connsiteY3" fmla="*/ 1067361 h 1067877"/>
                  <a:gd name="connsiteX4" fmla="*/ 136262 w 1622695"/>
                  <a:gd name="connsiteY4" fmla="*/ 533961 h 1067877"/>
                  <a:gd name="connsiteX0" fmla="*/ 119863 w 1606296"/>
                  <a:gd name="connsiteY0" fmla="*/ 533961 h 1068185"/>
                  <a:gd name="connsiteX1" fmla="*/ 805663 w 1606296"/>
                  <a:gd name="connsiteY1" fmla="*/ 561 h 1068185"/>
                  <a:gd name="connsiteX2" fmla="*/ 1500089 w 1606296"/>
                  <a:gd name="connsiteY2" fmla="*/ 430444 h 1068185"/>
                  <a:gd name="connsiteX3" fmla="*/ 805663 w 1606296"/>
                  <a:gd name="connsiteY3" fmla="*/ 1067361 h 1068185"/>
                  <a:gd name="connsiteX4" fmla="*/ 119863 w 1606296"/>
                  <a:gd name="connsiteY4" fmla="*/ 533961 h 1068185"/>
                  <a:gd name="connsiteX0" fmla="*/ 91252 w 1577685"/>
                  <a:gd name="connsiteY0" fmla="*/ 533961 h 1067839"/>
                  <a:gd name="connsiteX1" fmla="*/ 777052 w 1577685"/>
                  <a:gd name="connsiteY1" fmla="*/ 561 h 1067839"/>
                  <a:gd name="connsiteX2" fmla="*/ 1471478 w 1577685"/>
                  <a:gd name="connsiteY2" fmla="*/ 430444 h 1067839"/>
                  <a:gd name="connsiteX3" fmla="*/ 777052 w 1577685"/>
                  <a:gd name="connsiteY3" fmla="*/ 1067361 h 1067839"/>
                  <a:gd name="connsiteX4" fmla="*/ 91252 w 1577685"/>
                  <a:gd name="connsiteY4" fmla="*/ 533961 h 1067839"/>
                  <a:gd name="connsiteX0" fmla="*/ 97023 w 1504750"/>
                  <a:gd name="connsiteY0" fmla="*/ 395458 h 1066948"/>
                  <a:gd name="connsiteX1" fmla="*/ 705185 w 1504750"/>
                  <a:gd name="connsiteY1" fmla="*/ 81 h 1066948"/>
                  <a:gd name="connsiteX2" fmla="*/ 1399611 w 1504750"/>
                  <a:gd name="connsiteY2" fmla="*/ 429964 h 1066948"/>
                  <a:gd name="connsiteX3" fmla="*/ 705185 w 1504750"/>
                  <a:gd name="connsiteY3" fmla="*/ 1066881 h 1066948"/>
                  <a:gd name="connsiteX4" fmla="*/ 97023 w 1504750"/>
                  <a:gd name="connsiteY4" fmla="*/ 395458 h 1066948"/>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6035 w 1427265"/>
                  <a:gd name="connsiteY0" fmla="*/ 395377 h 1066800"/>
                  <a:gd name="connsiteX1" fmla="*/ 704197 w 1427265"/>
                  <a:gd name="connsiteY1" fmla="*/ 0 h 1066800"/>
                  <a:gd name="connsiteX2" fmla="*/ 1329611 w 1427265"/>
                  <a:gd name="connsiteY2" fmla="*/ 395377 h 1066800"/>
                  <a:gd name="connsiteX3" fmla="*/ 704197 w 1427265"/>
                  <a:gd name="connsiteY3" fmla="*/ 1066800 h 1066800"/>
                  <a:gd name="connsiteX4" fmla="*/ 96035 w 1427265"/>
                  <a:gd name="connsiteY4" fmla="*/ 395377 h 1066800"/>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234672"/>
                  <a:gd name="connsiteY0" fmla="*/ 395377 h 409787"/>
                  <a:gd name="connsiteX1" fmla="*/ 608178 w 1234672"/>
                  <a:gd name="connsiteY1" fmla="*/ 0 h 409787"/>
                  <a:gd name="connsiteX2" fmla="*/ 1233592 w 1234672"/>
                  <a:gd name="connsiteY2" fmla="*/ 395377 h 409787"/>
                  <a:gd name="connsiteX3" fmla="*/ 625431 w 1234672"/>
                  <a:gd name="connsiteY3" fmla="*/ 255917 h 409787"/>
                  <a:gd name="connsiteX4" fmla="*/ 16 w 1234672"/>
                  <a:gd name="connsiteY4" fmla="*/ 395377 h 409787"/>
                  <a:gd name="connsiteX0" fmla="*/ 6278 w 1240934"/>
                  <a:gd name="connsiteY0" fmla="*/ 395377 h 414831"/>
                  <a:gd name="connsiteX1" fmla="*/ 614440 w 1240934"/>
                  <a:gd name="connsiteY1" fmla="*/ 0 h 414831"/>
                  <a:gd name="connsiteX2" fmla="*/ 1239854 w 1240934"/>
                  <a:gd name="connsiteY2" fmla="*/ 395377 h 414831"/>
                  <a:gd name="connsiteX3" fmla="*/ 631693 w 1240934"/>
                  <a:gd name="connsiteY3" fmla="*/ 255917 h 414831"/>
                  <a:gd name="connsiteX4" fmla="*/ 317406 w 1240934"/>
                  <a:gd name="connsiteY4" fmla="*/ 344066 h 414831"/>
                  <a:gd name="connsiteX5" fmla="*/ 6278 w 1240934"/>
                  <a:gd name="connsiteY5" fmla="*/ 395377 h 414831"/>
                  <a:gd name="connsiteX0" fmla="*/ 43 w 1234699"/>
                  <a:gd name="connsiteY0" fmla="*/ 395377 h 739943"/>
                  <a:gd name="connsiteX1" fmla="*/ 608205 w 1234699"/>
                  <a:gd name="connsiteY1" fmla="*/ 0 h 739943"/>
                  <a:gd name="connsiteX2" fmla="*/ 1233619 w 1234699"/>
                  <a:gd name="connsiteY2" fmla="*/ 395377 h 739943"/>
                  <a:gd name="connsiteX3" fmla="*/ 625458 w 1234699"/>
                  <a:gd name="connsiteY3" fmla="*/ 255917 h 739943"/>
                  <a:gd name="connsiteX4" fmla="*/ 576449 w 1234699"/>
                  <a:gd name="connsiteY4" fmla="*/ 738389 h 739943"/>
                  <a:gd name="connsiteX5" fmla="*/ 43 w 1234699"/>
                  <a:gd name="connsiteY5" fmla="*/ 395377 h 739943"/>
                  <a:gd name="connsiteX0" fmla="*/ 43 w 1234699"/>
                  <a:gd name="connsiteY0" fmla="*/ 395377 h 1234144"/>
                  <a:gd name="connsiteX1" fmla="*/ 608205 w 1234699"/>
                  <a:gd name="connsiteY1" fmla="*/ 0 h 1234144"/>
                  <a:gd name="connsiteX2" fmla="*/ 1233619 w 1234699"/>
                  <a:gd name="connsiteY2" fmla="*/ 395377 h 1234144"/>
                  <a:gd name="connsiteX3" fmla="*/ 957055 w 1234699"/>
                  <a:gd name="connsiteY3" fmla="*/ 1230127 h 1234144"/>
                  <a:gd name="connsiteX4" fmla="*/ 576449 w 1234699"/>
                  <a:gd name="connsiteY4" fmla="*/ 738389 h 1234144"/>
                  <a:gd name="connsiteX5" fmla="*/ 43 w 1234699"/>
                  <a:gd name="connsiteY5" fmla="*/ 395377 h 1234144"/>
                  <a:gd name="connsiteX0" fmla="*/ 1 w 1234657"/>
                  <a:gd name="connsiteY0" fmla="*/ 395377 h 1230127"/>
                  <a:gd name="connsiteX1" fmla="*/ 608163 w 1234657"/>
                  <a:gd name="connsiteY1" fmla="*/ 0 h 1230127"/>
                  <a:gd name="connsiteX2" fmla="*/ 1233577 w 1234657"/>
                  <a:gd name="connsiteY2" fmla="*/ 395377 h 1230127"/>
                  <a:gd name="connsiteX3" fmla="*/ 957013 w 1234657"/>
                  <a:gd name="connsiteY3" fmla="*/ 1230127 h 1230127"/>
                  <a:gd name="connsiteX4" fmla="*/ 609570 w 1234657"/>
                  <a:gd name="connsiteY4" fmla="*/ 390456 h 1230127"/>
                  <a:gd name="connsiteX5" fmla="*/ 1 w 1234657"/>
                  <a:gd name="connsiteY5" fmla="*/ 395377 h 1230127"/>
                  <a:gd name="connsiteX0" fmla="*/ 1 w 1251890"/>
                  <a:gd name="connsiteY0" fmla="*/ 395377 h 1237254"/>
                  <a:gd name="connsiteX1" fmla="*/ 608163 w 1251890"/>
                  <a:gd name="connsiteY1" fmla="*/ 0 h 1237254"/>
                  <a:gd name="connsiteX2" fmla="*/ 1233577 w 1251890"/>
                  <a:gd name="connsiteY2" fmla="*/ 395377 h 1237254"/>
                  <a:gd name="connsiteX3" fmla="*/ 1073809 w 1251890"/>
                  <a:gd name="connsiteY3" fmla="*/ 773182 h 1237254"/>
                  <a:gd name="connsiteX4" fmla="*/ 957013 w 1251890"/>
                  <a:gd name="connsiteY4" fmla="*/ 1230127 h 1237254"/>
                  <a:gd name="connsiteX5" fmla="*/ 609570 w 1251890"/>
                  <a:gd name="connsiteY5" fmla="*/ 390456 h 1237254"/>
                  <a:gd name="connsiteX6" fmla="*/ 1 w 1251890"/>
                  <a:gd name="connsiteY6" fmla="*/ 395377 h 1237254"/>
                  <a:gd name="connsiteX0" fmla="*/ 1 w 1245528"/>
                  <a:gd name="connsiteY0" fmla="*/ 395377 h 1230233"/>
                  <a:gd name="connsiteX1" fmla="*/ 608163 w 1245528"/>
                  <a:gd name="connsiteY1" fmla="*/ 0 h 1230233"/>
                  <a:gd name="connsiteX2" fmla="*/ 1233577 w 1245528"/>
                  <a:gd name="connsiteY2" fmla="*/ 395377 h 1230233"/>
                  <a:gd name="connsiteX3" fmla="*/ 941168 w 1245528"/>
                  <a:gd name="connsiteY3" fmla="*/ 448445 h 1230233"/>
                  <a:gd name="connsiteX4" fmla="*/ 957013 w 1245528"/>
                  <a:gd name="connsiteY4" fmla="*/ 1230127 h 1230233"/>
                  <a:gd name="connsiteX5" fmla="*/ 609570 w 1245528"/>
                  <a:gd name="connsiteY5" fmla="*/ 390456 h 1230233"/>
                  <a:gd name="connsiteX6" fmla="*/ 1 w 1245528"/>
                  <a:gd name="connsiteY6" fmla="*/ 395377 h 1230233"/>
                  <a:gd name="connsiteX0" fmla="*/ 1 w 1245532"/>
                  <a:gd name="connsiteY0" fmla="*/ 395377 h 1033116"/>
                  <a:gd name="connsiteX1" fmla="*/ 608163 w 1245532"/>
                  <a:gd name="connsiteY1" fmla="*/ 0 h 1033116"/>
                  <a:gd name="connsiteX2" fmla="*/ 1233577 w 1245532"/>
                  <a:gd name="connsiteY2" fmla="*/ 395377 h 1033116"/>
                  <a:gd name="connsiteX3" fmla="*/ 941168 w 1245532"/>
                  <a:gd name="connsiteY3" fmla="*/ 448445 h 1033116"/>
                  <a:gd name="connsiteX4" fmla="*/ 658573 w 1245532"/>
                  <a:gd name="connsiteY4" fmla="*/ 1032965 h 1033116"/>
                  <a:gd name="connsiteX5" fmla="*/ 609570 w 1245532"/>
                  <a:gd name="connsiteY5" fmla="*/ 390456 h 1033116"/>
                  <a:gd name="connsiteX6" fmla="*/ 1 w 1245532"/>
                  <a:gd name="connsiteY6" fmla="*/ 395377 h 1033116"/>
                  <a:gd name="connsiteX0" fmla="*/ 3265 w 1248792"/>
                  <a:gd name="connsiteY0" fmla="*/ 395377 h 1033062"/>
                  <a:gd name="connsiteX1" fmla="*/ 611427 w 1248792"/>
                  <a:gd name="connsiteY1" fmla="*/ 0 h 1033062"/>
                  <a:gd name="connsiteX2" fmla="*/ 1236841 w 1248792"/>
                  <a:gd name="connsiteY2" fmla="*/ 395377 h 1033062"/>
                  <a:gd name="connsiteX3" fmla="*/ 944432 w 1248792"/>
                  <a:gd name="connsiteY3" fmla="*/ 448445 h 1033062"/>
                  <a:gd name="connsiteX4" fmla="*/ 661837 w 1248792"/>
                  <a:gd name="connsiteY4" fmla="*/ 1032965 h 1033062"/>
                  <a:gd name="connsiteX5" fmla="*/ 380718 w 1248792"/>
                  <a:gd name="connsiteY5" fmla="*/ 402053 h 1033062"/>
                  <a:gd name="connsiteX6" fmla="*/ 3265 w 1248792"/>
                  <a:gd name="connsiteY6" fmla="*/ 395377 h 1033062"/>
                  <a:gd name="connsiteX0" fmla="*/ 3265 w 1245698"/>
                  <a:gd name="connsiteY0" fmla="*/ 395377 h 1032988"/>
                  <a:gd name="connsiteX1" fmla="*/ 611427 w 1245698"/>
                  <a:gd name="connsiteY1" fmla="*/ 0 h 1032988"/>
                  <a:gd name="connsiteX2" fmla="*/ 1236841 w 1245698"/>
                  <a:gd name="connsiteY2" fmla="*/ 395377 h 1032988"/>
                  <a:gd name="connsiteX3" fmla="*/ 811791 w 1245698"/>
                  <a:gd name="connsiteY3" fmla="*/ 425250 h 1032988"/>
                  <a:gd name="connsiteX4" fmla="*/ 661837 w 1245698"/>
                  <a:gd name="connsiteY4" fmla="*/ 1032965 h 1032988"/>
                  <a:gd name="connsiteX5" fmla="*/ 380718 w 1245698"/>
                  <a:gd name="connsiteY5" fmla="*/ 402053 h 1032988"/>
                  <a:gd name="connsiteX6" fmla="*/ 3265 w 1245698"/>
                  <a:gd name="connsiteY6" fmla="*/ 395377 h 1032988"/>
                  <a:gd name="connsiteX0" fmla="*/ 3265 w 1245698"/>
                  <a:gd name="connsiteY0" fmla="*/ 395377 h 638778"/>
                  <a:gd name="connsiteX1" fmla="*/ 611427 w 1245698"/>
                  <a:gd name="connsiteY1" fmla="*/ 0 h 638778"/>
                  <a:gd name="connsiteX2" fmla="*/ 1236841 w 1245698"/>
                  <a:gd name="connsiteY2" fmla="*/ 395377 h 638778"/>
                  <a:gd name="connsiteX3" fmla="*/ 811791 w 1245698"/>
                  <a:gd name="connsiteY3" fmla="*/ 425250 h 638778"/>
                  <a:gd name="connsiteX4" fmla="*/ 661837 w 1245698"/>
                  <a:gd name="connsiteY4" fmla="*/ 638643 h 638778"/>
                  <a:gd name="connsiteX5" fmla="*/ 380718 w 1245698"/>
                  <a:gd name="connsiteY5" fmla="*/ 402053 h 638778"/>
                  <a:gd name="connsiteX6" fmla="*/ 3265 w 1245698"/>
                  <a:gd name="connsiteY6" fmla="*/ 395377 h 638778"/>
                  <a:gd name="connsiteX0" fmla="*/ 3265 w 1245698"/>
                  <a:gd name="connsiteY0" fmla="*/ 395377 h 532034"/>
                  <a:gd name="connsiteX1" fmla="*/ 611427 w 1245698"/>
                  <a:gd name="connsiteY1" fmla="*/ 0 h 532034"/>
                  <a:gd name="connsiteX2" fmla="*/ 1236841 w 1245698"/>
                  <a:gd name="connsiteY2" fmla="*/ 395377 h 532034"/>
                  <a:gd name="connsiteX3" fmla="*/ 811791 w 1245698"/>
                  <a:gd name="connsiteY3" fmla="*/ 425250 h 532034"/>
                  <a:gd name="connsiteX4" fmla="*/ 602892 w 1245698"/>
                  <a:gd name="connsiteY4" fmla="*/ 525255 h 532034"/>
                  <a:gd name="connsiteX5" fmla="*/ 380718 w 1245698"/>
                  <a:gd name="connsiteY5" fmla="*/ 402053 h 532034"/>
                  <a:gd name="connsiteX6" fmla="*/ 3265 w 1245698"/>
                  <a:gd name="connsiteY6" fmla="*/ 395377 h 532034"/>
                  <a:gd name="connsiteX0" fmla="*/ 1483 w 1238650"/>
                  <a:gd name="connsiteY0" fmla="*/ 116002 h 252659"/>
                  <a:gd name="connsiteX1" fmla="*/ 529062 w 1238650"/>
                  <a:gd name="connsiteY1" fmla="*/ 0 h 252659"/>
                  <a:gd name="connsiteX2" fmla="*/ 1235059 w 1238650"/>
                  <a:gd name="connsiteY2" fmla="*/ 116002 h 252659"/>
                  <a:gd name="connsiteX3" fmla="*/ 810009 w 1238650"/>
                  <a:gd name="connsiteY3" fmla="*/ 145875 h 252659"/>
                  <a:gd name="connsiteX4" fmla="*/ 601110 w 1238650"/>
                  <a:gd name="connsiteY4" fmla="*/ 245880 h 252659"/>
                  <a:gd name="connsiteX5" fmla="*/ 378936 w 1238650"/>
                  <a:gd name="connsiteY5" fmla="*/ 122678 h 252659"/>
                  <a:gd name="connsiteX6" fmla="*/ 1483 w 1238650"/>
                  <a:gd name="connsiteY6" fmla="*/ 116002 h 252659"/>
                  <a:gd name="connsiteX0" fmla="*/ 698 w 1660931"/>
                  <a:gd name="connsiteY0" fmla="*/ 1342 h 515400"/>
                  <a:gd name="connsiteX1" fmla="*/ 951343 w 1660931"/>
                  <a:gd name="connsiteY1" fmla="*/ 262741 h 515400"/>
                  <a:gd name="connsiteX2" fmla="*/ 1657340 w 1660931"/>
                  <a:gd name="connsiteY2" fmla="*/ 378743 h 515400"/>
                  <a:gd name="connsiteX3" fmla="*/ 1232290 w 1660931"/>
                  <a:gd name="connsiteY3" fmla="*/ 408616 h 515400"/>
                  <a:gd name="connsiteX4" fmla="*/ 1023391 w 1660931"/>
                  <a:gd name="connsiteY4" fmla="*/ 508621 h 515400"/>
                  <a:gd name="connsiteX5" fmla="*/ 801217 w 1660931"/>
                  <a:gd name="connsiteY5" fmla="*/ 385419 h 515400"/>
                  <a:gd name="connsiteX6" fmla="*/ 698 w 1660931"/>
                  <a:gd name="connsiteY6" fmla="*/ 1342 h 515400"/>
                  <a:gd name="connsiteX0" fmla="*/ 698 w 2384237"/>
                  <a:gd name="connsiteY0" fmla="*/ 89403 h 597571"/>
                  <a:gd name="connsiteX1" fmla="*/ 951343 w 2384237"/>
                  <a:gd name="connsiteY1" fmla="*/ 350802 h 597571"/>
                  <a:gd name="connsiteX2" fmla="*/ 2382598 w 2384237"/>
                  <a:gd name="connsiteY2" fmla="*/ 1180 h 597571"/>
                  <a:gd name="connsiteX3" fmla="*/ 1232290 w 2384237"/>
                  <a:gd name="connsiteY3" fmla="*/ 496677 h 597571"/>
                  <a:gd name="connsiteX4" fmla="*/ 1023391 w 2384237"/>
                  <a:gd name="connsiteY4" fmla="*/ 596682 h 597571"/>
                  <a:gd name="connsiteX5" fmla="*/ 801217 w 2384237"/>
                  <a:gd name="connsiteY5" fmla="*/ 473480 h 597571"/>
                  <a:gd name="connsiteX6" fmla="*/ 698 w 2384237"/>
                  <a:gd name="connsiteY6" fmla="*/ 89403 h 597571"/>
                  <a:gd name="connsiteX0" fmla="*/ 7057 w 2389155"/>
                  <a:gd name="connsiteY0" fmla="*/ 92284 h 600452"/>
                  <a:gd name="connsiteX1" fmla="*/ 1320332 w 2389155"/>
                  <a:gd name="connsiteY1" fmla="*/ 255657 h 600452"/>
                  <a:gd name="connsiteX2" fmla="*/ 2388957 w 2389155"/>
                  <a:gd name="connsiteY2" fmla="*/ 4061 h 600452"/>
                  <a:gd name="connsiteX3" fmla="*/ 1238649 w 2389155"/>
                  <a:gd name="connsiteY3" fmla="*/ 499558 h 600452"/>
                  <a:gd name="connsiteX4" fmla="*/ 1029750 w 2389155"/>
                  <a:gd name="connsiteY4" fmla="*/ 599563 h 600452"/>
                  <a:gd name="connsiteX5" fmla="*/ 807576 w 2389155"/>
                  <a:gd name="connsiteY5" fmla="*/ 476361 h 600452"/>
                  <a:gd name="connsiteX6" fmla="*/ 7057 w 2389155"/>
                  <a:gd name="connsiteY6" fmla="*/ 92284 h 600452"/>
                  <a:gd name="connsiteX0" fmla="*/ 892 w 2384211"/>
                  <a:gd name="connsiteY0" fmla="*/ 89496 h 597664"/>
                  <a:gd name="connsiteX1" fmla="*/ 971685 w 2384211"/>
                  <a:gd name="connsiteY1" fmla="*/ 345994 h 597664"/>
                  <a:gd name="connsiteX2" fmla="*/ 2382792 w 2384211"/>
                  <a:gd name="connsiteY2" fmla="*/ 1273 h 597664"/>
                  <a:gd name="connsiteX3" fmla="*/ 1232484 w 2384211"/>
                  <a:gd name="connsiteY3" fmla="*/ 496770 h 597664"/>
                  <a:gd name="connsiteX4" fmla="*/ 1023585 w 2384211"/>
                  <a:gd name="connsiteY4" fmla="*/ 596775 h 597664"/>
                  <a:gd name="connsiteX5" fmla="*/ 801411 w 2384211"/>
                  <a:gd name="connsiteY5" fmla="*/ 473573 h 597664"/>
                  <a:gd name="connsiteX6" fmla="*/ 892 w 2384211"/>
                  <a:gd name="connsiteY6" fmla="*/ 89496 h 597664"/>
                  <a:gd name="connsiteX0" fmla="*/ 892 w 2424191"/>
                  <a:gd name="connsiteY0" fmla="*/ 92304 h 669602"/>
                  <a:gd name="connsiteX1" fmla="*/ 971685 w 2424191"/>
                  <a:gd name="connsiteY1" fmla="*/ 348802 h 669602"/>
                  <a:gd name="connsiteX2" fmla="*/ 2382792 w 2424191"/>
                  <a:gd name="connsiteY2" fmla="*/ 4081 h 669602"/>
                  <a:gd name="connsiteX3" fmla="*/ 1957743 w 2424191"/>
                  <a:gd name="connsiteY3" fmla="*/ 631913 h 669602"/>
                  <a:gd name="connsiteX4" fmla="*/ 1023585 w 2424191"/>
                  <a:gd name="connsiteY4" fmla="*/ 599583 h 669602"/>
                  <a:gd name="connsiteX5" fmla="*/ 801411 w 2424191"/>
                  <a:gd name="connsiteY5" fmla="*/ 476381 h 669602"/>
                  <a:gd name="connsiteX6" fmla="*/ 892 w 2424191"/>
                  <a:gd name="connsiteY6" fmla="*/ 92304 h 669602"/>
                  <a:gd name="connsiteX0" fmla="*/ 228992 w 2652291"/>
                  <a:gd name="connsiteY0" fmla="*/ 92304 h 691231"/>
                  <a:gd name="connsiteX1" fmla="*/ 1199785 w 2652291"/>
                  <a:gd name="connsiteY1" fmla="*/ 348802 h 691231"/>
                  <a:gd name="connsiteX2" fmla="*/ 2610892 w 2652291"/>
                  <a:gd name="connsiteY2" fmla="*/ 4081 h 691231"/>
                  <a:gd name="connsiteX3" fmla="*/ 2185843 w 2652291"/>
                  <a:gd name="connsiteY3" fmla="*/ 631913 h 691231"/>
                  <a:gd name="connsiteX4" fmla="*/ 1251685 w 2652291"/>
                  <a:gd name="connsiteY4" fmla="*/ 599583 h 691231"/>
                  <a:gd name="connsiteX5" fmla="*/ 1029511 w 2652291"/>
                  <a:gd name="connsiteY5" fmla="*/ 476381 h 691231"/>
                  <a:gd name="connsiteX6" fmla="*/ 57841 w 2652291"/>
                  <a:gd name="connsiteY6" fmla="*/ 680941 h 691231"/>
                  <a:gd name="connsiteX7" fmla="*/ 228992 w 2652291"/>
                  <a:gd name="connsiteY7" fmla="*/ 92304 h 691231"/>
                  <a:gd name="connsiteX0" fmla="*/ 228992 w 2652291"/>
                  <a:gd name="connsiteY0" fmla="*/ 92304 h 714682"/>
                  <a:gd name="connsiteX1" fmla="*/ 1199785 w 2652291"/>
                  <a:gd name="connsiteY1" fmla="*/ 348802 h 714682"/>
                  <a:gd name="connsiteX2" fmla="*/ 2610892 w 2652291"/>
                  <a:gd name="connsiteY2" fmla="*/ 4081 h 714682"/>
                  <a:gd name="connsiteX3" fmla="*/ 2185843 w 2652291"/>
                  <a:gd name="connsiteY3" fmla="*/ 631913 h 714682"/>
                  <a:gd name="connsiteX4" fmla="*/ 1251685 w 2652291"/>
                  <a:gd name="connsiteY4" fmla="*/ 599583 h 714682"/>
                  <a:gd name="connsiteX5" fmla="*/ 767613 w 2652291"/>
                  <a:gd name="connsiteY5" fmla="*/ 687137 h 714682"/>
                  <a:gd name="connsiteX6" fmla="*/ 57841 w 2652291"/>
                  <a:gd name="connsiteY6" fmla="*/ 680941 h 714682"/>
                  <a:gd name="connsiteX7" fmla="*/ 228992 w 2652291"/>
                  <a:gd name="connsiteY7" fmla="*/ 92304 h 714682"/>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767613 w 2650572"/>
                  <a:gd name="connsiteY5" fmla="*/ 687137 h 739238"/>
                  <a:gd name="connsiteX6" fmla="*/ 57841 w 2650572"/>
                  <a:gd name="connsiteY6" fmla="*/ 680941 h 739238"/>
                  <a:gd name="connsiteX7" fmla="*/ 228992 w 2650572"/>
                  <a:gd name="connsiteY7" fmla="*/ 92304 h 739238"/>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597363 w 2650572"/>
                  <a:gd name="connsiteY5" fmla="*/ 718743 h 739238"/>
                  <a:gd name="connsiteX6" fmla="*/ 57841 w 2650572"/>
                  <a:gd name="connsiteY6" fmla="*/ 680941 h 739238"/>
                  <a:gd name="connsiteX7" fmla="*/ 228992 w 2650572"/>
                  <a:gd name="connsiteY7" fmla="*/ 92304 h 739238"/>
                  <a:gd name="connsiteX0" fmla="*/ 387175 w 2808755"/>
                  <a:gd name="connsiteY0" fmla="*/ 92304 h 739464"/>
                  <a:gd name="connsiteX1" fmla="*/ 1357968 w 2808755"/>
                  <a:gd name="connsiteY1" fmla="*/ 348802 h 739464"/>
                  <a:gd name="connsiteX2" fmla="*/ 2769075 w 2808755"/>
                  <a:gd name="connsiteY2" fmla="*/ 4081 h 739464"/>
                  <a:gd name="connsiteX3" fmla="*/ 2344026 w 2808755"/>
                  <a:gd name="connsiteY3" fmla="*/ 631913 h 739464"/>
                  <a:gd name="connsiteX4" fmla="*/ 1550892 w 2808755"/>
                  <a:gd name="connsiteY4" fmla="*/ 736820 h 739464"/>
                  <a:gd name="connsiteX5" fmla="*/ 755546 w 2808755"/>
                  <a:gd name="connsiteY5" fmla="*/ 718743 h 739464"/>
                  <a:gd name="connsiteX6" fmla="*/ 36016 w 2808755"/>
                  <a:gd name="connsiteY6" fmla="*/ 527025 h 739464"/>
                  <a:gd name="connsiteX7" fmla="*/ 387175 w 2808755"/>
                  <a:gd name="connsiteY7" fmla="*/ 92304 h 739464"/>
                  <a:gd name="connsiteX0" fmla="*/ 410515 w 2832095"/>
                  <a:gd name="connsiteY0" fmla="*/ 92304 h 745050"/>
                  <a:gd name="connsiteX1" fmla="*/ 1381308 w 2832095"/>
                  <a:gd name="connsiteY1" fmla="*/ 348802 h 745050"/>
                  <a:gd name="connsiteX2" fmla="*/ 2792415 w 2832095"/>
                  <a:gd name="connsiteY2" fmla="*/ 4081 h 745050"/>
                  <a:gd name="connsiteX3" fmla="*/ 2367366 w 2832095"/>
                  <a:gd name="connsiteY3" fmla="*/ 631913 h 745050"/>
                  <a:gd name="connsiteX4" fmla="*/ 1574232 w 2832095"/>
                  <a:gd name="connsiteY4" fmla="*/ 736820 h 745050"/>
                  <a:gd name="connsiteX5" fmla="*/ 59356 w 2832095"/>
                  <a:gd name="connsiteY5" fmla="*/ 527025 h 745050"/>
                  <a:gd name="connsiteX6" fmla="*/ 410515 w 2832095"/>
                  <a:gd name="connsiteY6" fmla="*/ 92304 h 745050"/>
                  <a:gd name="connsiteX0" fmla="*/ 379359 w 2800939"/>
                  <a:gd name="connsiteY0" fmla="*/ 92304 h 745050"/>
                  <a:gd name="connsiteX1" fmla="*/ 1350152 w 2800939"/>
                  <a:gd name="connsiteY1" fmla="*/ 348802 h 745050"/>
                  <a:gd name="connsiteX2" fmla="*/ 2761259 w 2800939"/>
                  <a:gd name="connsiteY2" fmla="*/ 4081 h 745050"/>
                  <a:gd name="connsiteX3" fmla="*/ 2336210 w 2800939"/>
                  <a:gd name="connsiteY3" fmla="*/ 631913 h 745050"/>
                  <a:gd name="connsiteX4" fmla="*/ 1543076 w 2800939"/>
                  <a:gd name="connsiteY4" fmla="*/ 736820 h 745050"/>
                  <a:gd name="connsiteX5" fmla="*/ 63065 w 2800939"/>
                  <a:gd name="connsiteY5" fmla="*/ 238681 h 745050"/>
                  <a:gd name="connsiteX6" fmla="*/ 379359 w 2800939"/>
                  <a:gd name="connsiteY6" fmla="*/ 92304 h 745050"/>
                  <a:gd name="connsiteX0" fmla="*/ 379359 w 2791362"/>
                  <a:gd name="connsiteY0" fmla="*/ 92304 h 743302"/>
                  <a:gd name="connsiteX1" fmla="*/ 1350152 w 2791362"/>
                  <a:gd name="connsiteY1" fmla="*/ 348802 h 743302"/>
                  <a:gd name="connsiteX2" fmla="*/ 2761259 w 2791362"/>
                  <a:gd name="connsiteY2" fmla="*/ 4081 h 743302"/>
                  <a:gd name="connsiteX3" fmla="*/ 2336210 w 2791362"/>
                  <a:gd name="connsiteY3" fmla="*/ 631913 h 743302"/>
                  <a:gd name="connsiteX4" fmla="*/ 2589578 w 2791362"/>
                  <a:gd name="connsiteY4" fmla="*/ 279125 h 743302"/>
                  <a:gd name="connsiteX5" fmla="*/ 1543076 w 2791362"/>
                  <a:gd name="connsiteY5" fmla="*/ 736820 h 743302"/>
                  <a:gd name="connsiteX6" fmla="*/ 63065 w 2791362"/>
                  <a:gd name="connsiteY6" fmla="*/ 238681 h 743302"/>
                  <a:gd name="connsiteX7" fmla="*/ 379359 w 2791362"/>
                  <a:gd name="connsiteY7" fmla="*/ 92304 h 743302"/>
                  <a:gd name="connsiteX0" fmla="*/ 379359 w 3363253"/>
                  <a:gd name="connsiteY0" fmla="*/ 327294 h 978292"/>
                  <a:gd name="connsiteX1" fmla="*/ 1350152 w 3363253"/>
                  <a:gd name="connsiteY1" fmla="*/ 583792 h 978292"/>
                  <a:gd name="connsiteX2" fmla="*/ 2761259 w 3363253"/>
                  <a:gd name="connsiteY2" fmla="*/ 239071 h 978292"/>
                  <a:gd name="connsiteX3" fmla="*/ 3361322 w 3363253"/>
                  <a:gd name="connsiteY3" fmla="*/ 7290 h 978292"/>
                  <a:gd name="connsiteX4" fmla="*/ 2589578 w 3363253"/>
                  <a:gd name="connsiteY4" fmla="*/ 514115 h 978292"/>
                  <a:gd name="connsiteX5" fmla="*/ 1543076 w 3363253"/>
                  <a:gd name="connsiteY5" fmla="*/ 971810 h 978292"/>
                  <a:gd name="connsiteX6" fmla="*/ 63065 w 3363253"/>
                  <a:gd name="connsiteY6" fmla="*/ 473671 h 978292"/>
                  <a:gd name="connsiteX7" fmla="*/ 379359 w 3363253"/>
                  <a:gd name="connsiteY7" fmla="*/ 327294 h 978292"/>
                  <a:gd name="connsiteX0" fmla="*/ 379359 w 2853885"/>
                  <a:gd name="connsiteY0" fmla="*/ 88806 h 739804"/>
                  <a:gd name="connsiteX1" fmla="*/ 1350152 w 2853885"/>
                  <a:gd name="connsiteY1" fmla="*/ 345304 h 739804"/>
                  <a:gd name="connsiteX2" fmla="*/ 2761259 w 2853885"/>
                  <a:gd name="connsiteY2" fmla="*/ 583 h 739804"/>
                  <a:gd name="connsiteX3" fmla="*/ 2589578 w 2853885"/>
                  <a:gd name="connsiteY3" fmla="*/ 275627 h 739804"/>
                  <a:gd name="connsiteX4" fmla="*/ 1543076 w 2853885"/>
                  <a:gd name="connsiteY4" fmla="*/ 733322 h 739804"/>
                  <a:gd name="connsiteX5" fmla="*/ 63065 w 2853885"/>
                  <a:gd name="connsiteY5" fmla="*/ 235183 h 739804"/>
                  <a:gd name="connsiteX6" fmla="*/ 379359 w 2853885"/>
                  <a:gd name="connsiteY6" fmla="*/ 88806 h 739804"/>
                  <a:gd name="connsiteX0" fmla="*/ 379359 w 2638303"/>
                  <a:gd name="connsiteY0" fmla="*/ 136221 h 787219"/>
                  <a:gd name="connsiteX1" fmla="*/ 1350152 w 2638303"/>
                  <a:gd name="connsiteY1" fmla="*/ 392719 h 787219"/>
                  <a:gd name="connsiteX2" fmla="*/ 2101983 w 2638303"/>
                  <a:gd name="connsiteY2" fmla="*/ 457 h 787219"/>
                  <a:gd name="connsiteX3" fmla="*/ 2589578 w 2638303"/>
                  <a:gd name="connsiteY3" fmla="*/ 323042 h 787219"/>
                  <a:gd name="connsiteX4" fmla="*/ 1543076 w 2638303"/>
                  <a:gd name="connsiteY4" fmla="*/ 780737 h 787219"/>
                  <a:gd name="connsiteX5" fmla="*/ 63065 w 2638303"/>
                  <a:gd name="connsiteY5" fmla="*/ 282598 h 787219"/>
                  <a:gd name="connsiteX6" fmla="*/ 379359 w 2638303"/>
                  <a:gd name="connsiteY6" fmla="*/ 136221 h 787219"/>
                  <a:gd name="connsiteX0" fmla="*/ 390931 w 2644581"/>
                  <a:gd name="connsiteY0" fmla="*/ 135891 h 786889"/>
                  <a:gd name="connsiteX1" fmla="*/ 1864745 w 2644581"/>
                  <a:gd name="connsiteY1" fmla="*/ 282184 h 786889"/>
                  <a:gd name="connsiteX2" fmla="*/ 2113555 w 2644581"/>
                  <a:gd name="connsiteY2" fmla="*/ 127 h 786889"/>
                  <a:gd name="connsiteX3" fmla="*/ 2601150 w 2644581"/>
                  <a:gd name="connsiteY3" fmla="*/ 322712 h 786889"/>
                  <a:gd name="connsiteX4" fmla="*/ 1554648 w 2644581"/>
                  <a:gd name="connsiteY4" fmla="*/ 780407 h 786889"/>
                  <a:gd name="connsiteX5" fmla="*/ 74637 w 2644581"/>
                  <a:gd name="connsiteY5" fmla="*/ 282268 h 786889"/>
                  <a:gd name="connsiteX6" fmla="*/ 390931 w 2644581"/>
                  <a:gd name="connsiteY6" fmla="*/ 135891 h 786889"/>
                  <a:gd name="connsiteX0" fmla="*/ 390931 w 2581353"/>
                  <a:gd name="connsiteY0" fmla="*/ 143518 h 803668"/>
                  <a:gd name="connsiteX1" fmla="*/ 1864745 w 2581353"/>
                  <a:gd name="connsiteY1" fmla="*/ 289811 h 803668"/>
                  <a:gd name="connsiteX2" fmla="*/ 2113555 w 2581353"/>
                  <a:gd name="connsiteY2" fmla="*/ 7754 h 803668"/>
                  <a:gd name="connsiteX3" fmla="*/ 2534243 w 2581353"/>
                  <a:gd name="connsiteY3" fmla="*/ 657112 h 803668"/>
                  <a:gd name="connsiteX4" fmla="*/ 1554648 w 2581353"/>
                  <a:gd name="connsiteY4" fmla="*/ 788034 h 803668"/>
                  <a:gd name="connsiteX5" fmla="*/ 74637 w 2581353"/>
                  <a:gd name="connsiteY5" fmla="*/ 289895 h 803668"/>
                  <a:gd name="connsiteX6" fmla="*/ 390931 w 2581353"/>
                  <a:gd name="connsiteY6" fmla="*/ 143518 h 803668"/>
                  <a:gd name="connsiteX0" fmla="*/ 377783 w 2575552"/>
                  <a:gd name="connsiteY0" fmla="*/ 140759 h 800909"/>
                  <a:gd name="connsiteX1" fmla="*/ 1268685 w 2575552"/>
                  <a:gd name="connsiteY1" fmla="*/ 343536 h 800909"/>
                  <a:gd name="connsiteX2" fmla="*/ 2100407 w 2575552"/>
                  <a:gd name="connsiteY2" fmla="*/ 4995 h 800909"/>
                  <a:gd name="connsiteX3" fmla="*/ 2521095 w 2575552"/>
                  <a:gd name="connsiteY3" fmla="*/ 654353 h 800909"/>
                  <a:gd name="connsiteX4" fmla="*/ 1541500 w 2575552"/>
                  <a:gd name="connsiteY4" fmla="*/ 785275 h 800909"/>
                  <a:gd name="connsiteX5" fmla="*/ 61489 w 2575552"/>
                  <a:gd name="connsiteY5" fmla="*/ 287136 h 800909"/>
                  <a:gd name="connsiteX6" fmla="*/ 377783 w 2575552"/>
                  <a:gd name="connsiteY6" fmla="*/ 140759 h 800909"/>
                  <a:gd name="connsiteX0" fmla="*/ 377783 w 2575552"/>
                  <a:gd name="connsiteY0" fmla="*/ 140759 h 661956"/>
                  <a:gd name="connsiteX1" fmla="*/ 1268685 w 2575552"/>
                  <a:gd name="connsiteY1" fmla="*/ 343536 h 661956"/>
                  <a:gd name="connsiteX2" fmla="*/ 2100407 w 2575552"/>
                  <a:gd name="connsiteY2" fmla="*/ 4995 h 661956"/>
                  <a:gd name="connsiteX3" fmla="*/ 2521095 w 2575552"/>
                  <a:gd name="connsiteY3" fmla="*/ 654353 h 661956"/>
                  <a:gd name="connsiteX4" fmla="*/ 724542 w 2575552"/>
                  <a:gd name="connsiteY4" fmla="*/ 592900 h 661956"/>
                  <a:gd name="connsiteX5" fmla="*/ 61489 w 2575552"/>
                  <a:gd name="connsiteY5" fmla="*/ 287136 h 661956"/>
                  <a:gd name="connsiteX6" fmla="*/ 377783 w 2575552"/>
                  <a:gd name="connsiteY6" fmla="*/ 140759 h 661956"/>
                  <a:gd name="connsiteX0" fmla="*/ 377783 w 2503813"/>
                  <a:gd name="connsiteY0" fmla="*/ 136405 h 597137"/>
                  <a:gd name="connsiteX1" fmla="*/ 1268685 w 2503813"/>
                  <a:gd name="connsiteY1" fmla="*/ 339182 h 597137"/>
                  <a:gd name="connsiteX2" fmla="*/ 2100407 w 2503813"/>
                  <a:gd name="connsiteY2" fmla="*/ 641 h 597137"/>
                  <a:gd name="connsiteX3" fmla="*/ 2442448 w 2503813"/>
                  <a:gd name="connsiteY3" fmla="*/ 267674 h 597137"/>
                  <a:gd name="connsiteX4" fmla="*/ 724542 w 2503813"/>
                  <a:gd name="connsiteY4" fmla="*/ 588546 h 597137"/>
                  <a:gd name="connsiteX5" fmla="*/ 61489 w 2503813"/>
                  <a:gd name="connsiteY5" fmla="*/ 282782 h 597137"/>
                  <a:gd name="connsiteX6" fmla="*/ 377783 w 2503813"/>
                  <a:gd name="connsiteY6" fmla="*/ 136405 h 597137"/>
                  <a:gd name="connsiteX0" fmla="*/ 377783 w 2442448"/>
                  <a:gd name="connsiteY0" fmla="*/ 136693 h 597425"/>
                  <a:gd name="connsiteX1" fmla="*/ 1268685 w 2442448"/>
                  <a:gd name="connsiteY1" fmla="*/ 339470 h 597425"/>
                  <a:gd name="connsiteX2" fmla="*/ 2100407 w 2442448"/>
                  <a:gd name="connsiteY2" fmla="*/ 929 h 597425"/>
                  <a:gd name="connsiteX3" fmla="*/ 2442448 w 2442448"/>
                  <a:gd name="connsiteY3" fmla="*/ 267962 h 597425"/>
                  <a:gd name="connsiteX4" fmla="*/ 724542 w 2442448"/>
                  <a:gd name="connsiteY4" fmla="*/ 588834 h 597425"/>
                  <a:gd name="connsiteX5" fmla="*/ 61489 w 2442448"/>
                  <a:gd name="connsiteY5" fmla="*/ 283070 h 597425"/>
                  <a:gd name="connsiteX6" fmla="*/ 377783 w 2442448"/>
                  <a:gd name="connsiteY6" fmla="*/ 136693 h 597425"/>
                  <a:gd name="connsiteX0" fmla="*/ 32584 w 2097249"/>
                  <a:gd name="connsiteY0" fmla="*/ 136693 h 597425"/>
                  <a:gd name="connsiteX1" fmla="*/ 923486 w 2097249"/>
                  <a:gd name="connsiteY1" fmla="*/ 339470 h 597425"/>
                  <a:gd name="connsiteX2" fmla="*/ 1755208 w 2097249"/>
                  <a:gd name="connsiteY2" fmla="*/ 929 h 597425"/>
                  <a:gd name="connsiteX3" fmla="*/ 2097249 w 2097249"/>
                  <a:gd name="connsiteY3" fmla="*/ 267962 h 597425"/>
                  <a:gd name="connsiteX4" fmla="*/ 379343 w 2097249"/>
                  <a:gd name="connsiteY4" fmla="*/ 588834 h 597425"/>
                  <a:gd name="connsiteX5" fmla="*/ 32584 w 2097249"/>
                  <a:gd name="connsiteY5" fmla="*/ 136693 h 597425"/>
                  <a:gd name="connsiteX0" fmla="*/ 255037 w 2319702"/>
                  <a:gd name="connsiteY0" fmla="*/ 136693 h 415655"/>
                  <a:gd name="connsiteX1" fmla="*/ 1145939 w 2319702"/>
                  <a:gd name="connsiteY1" fmla="*/ 339470 h 415655"/>
                  <a:gd name="connsiteX2" fmla="*/ 1977661 w 2319702"/>
                  <a:gd name="connsiteY2" fmla="*/ 929 h 415655"/>
                  <a:gd name="connsiteX3" fmla="*/ 2319702 w 2319702"/>
                  <a:gd name="connsiteY3" fmla="*/ 267962 h 415655"/>
                  <a:gd name="connsiteX4" fmla="*/ 166791 w 2319702"/>
                  <a:gd name="connsiteY4" fmla="*/ 400102 h 415655"/>
                  <a:gd name="connsiteX5" fmla="*/ 255037 w 2319702"/>
                  <a:gd name="connsiteY5" fmla="*/ 136693 h 415655"/>
                  <a:gd name="connsiteX0" fmla="*/ 263274 w 2327939"/>
                  <a:gd name="connsiteY0" fmla="*/ 135959 h 414921"/>
                  <a:gd name="connsiteX1" fmla="*/ 1351389 w 2327939"/>
                  <a:gd name="connsiteY1" fmla="*/ 222733 h 414921"/>
                  <a:gd name="connsiteX2" fmla="*/ 1985898 w 2327939"/>
                  <a:gd name="connsiteY2" fmla="*/ 195 h 414921"/>
                  <a:gd name="connsiteX3" fmla="*/ 2327939 w 2327939"/>
                  <a:gd name="connsiteY3" fmla="*/ 267228 h 414921"/>
                  <a:gd name="connsiteX4" fmla="*/ 175028 w 2327939"/>
                  <a:gd name="connsiteY4" fmla="*/ 399368 h 414921"/>
                  <a:gd name="connsiteX5" fmla="*/ 263274 w 2327939"/>
                  <a:gd name="connsiteY5" fmla="*/ 135959 h 414921"/>
                  <a:gd name="connsiteX0" fmla="*/ 248493 w 2313158"/>
                  <a:gd name="connsiteY0" fmla="*/ 135959 h 414921"/>
                  <a:gd name="connsiteX1" fmla="*/ 1336608 w 2313158"/>
                  <a:gd name="connsiteY1" fmla="*/ 222733 h 414921"/>
                  <a:gd name="connsiteX2" fmla="*/ 1971117 w 2313158"/>
                  <a:gd name="connsiteY2" fmla="*/ 195 h 414921"/>
                  <a:gd name="connsiteX3" fmla="*/ 2313158 w 2313158"/>
                  <a:gd name="connsiteY3" fmla="*/ 267228 h 414921"/>
                  <a:gd name="connsiteX4" fmla="*/ 160247 w 2313158"/>
                  <a:gd name="connsiteY4" fmla="*/ 399368 h 414921"/>
                  <a:gd name="connsiteX5" fmla="*/ 248493 w 2313158"/>
                  <a:gd name="connsiteY5" fmla="*/ 135959 h 414921"/>
                  <a:gd name="connsiteX0" fmla="*/ 248493 w 2313158"/>
                  <a:gd name="connsiteY0" fmla="*/ 135959 h 417871"/>
                  <a:gd name="connsiteX1" fmla="*/ 1336608 w 2313158"/>
                  <a:gd name="connsiteY1" fmla="*/ 222733 h 417871"/>
                  <a:gd name="connsiteX2" fmla="*/ 1971117 w 2313158"/>
                  <a:gd name="connsiteY2" fmla="*/ 195 h 417871"/>
                  <a:gd name="connsiteX3" fmla="*/ 2313158 w 2313158"/>
                  <a:gd name="connsiteY3" fmla="*/ 267228 h 417871"/>
                  <a:gd name="connsiteX4" fmla="*/ 160247 w 2313158"/>
                  <a:gd name="connsiteY4" fmla="*/ 399368 h 417871"/>
                  <a:gd name="connsiteX5" fmla="*/ 248493 w 2313158"/>
                  <a:gd name="connsiteY5" fmla="*/ 135959 h 417871"/>
                  <a:gd name="connsiteX0" fmla="*/ 248493 w 2549589"/>
                  <a:gd name="connsiteY0" fmla="*/ 135959 h 417871"/>
                  <a:gd name="connsiteX1" fmla="*/ 1336608 w 2549589"/>
                  <a:gd name="connsiteY1" fmla="*/ 222733 h 417871"/>
                  <a:gd name="connsiteX2" fmla="*/ 1971117 w 2549589"/>
                  <a:gd name="connsiteY2" fmla="*/ 195 h 417871"/>
                  <a:gd name="connsiteX3" fmla="*/ 2313158 w 2549589"/>
                  <a:gd name="connsiteY3" fmla="*/ 267228 h 417871"/>
                  <a:gd name="connsiteX4" fmla="*/ 160247 w 2549589"/>
                  <a:gd name="connsiteY4" fmla="*/ 399368 h 417871"/>
                  <a:gd name="connsiteX5" fmla="*/ 248493 w 2549589"/>
                  <a:gd name="connsiteY5" fmla="*/ 135959 h 417871"/>
                  <a:gd name="connsiteX0" fmla="*/ 248493 w 2549589"/>
                  <a:gd name="connsiteY0" fmla="*/ 135959 h 402543"/>
                  <a:gd name="connsiteX1" fmla="*/ 1336608 w 2549589"/>
                  <a:gd name="connsiteY1" fmla="*/ 222733 h 402543"/>
                  <a:gd name="connsiteX2" fmla="*/ 1971117 w 2549589"/>
                  <a:gd name="connsiteY2" fmla="*/ 195 h 402543"/>
                  <a:gd name="connsiteX3" fmla="*/ 2313158 w 2549589"/>
                  <a:gd name="connsiteY3" fmla="*/ 267228 h 402543"/>
                  <a:gd name="connsiteX4" fmla="*/ 160247 w 2549589"/>
                  <a:gd name="connsiteY4" fmla="*/ 399368 h 402543"/>
                  <a:gd name="connsiteX5" fmla="*/ 248493 w 2549589"/>
                  <a:gd name="connsiteY5" fmla="*/ 135959 h 402543"/>
                  <a:gd name="connsiteX0" fmla="*/ 416275 w 2717371"/>
                  <a:gd name="connsiteY0" fmla="*/ 135959 h 426609"/>
                  <a:gd name="connsiteX1" fmla="*/ 1504390 w 2717371"/>
                  <a:gd name="connsiteY1" fmla="*/ 222733 h 426609"/>
                  <a:gd name="connsiteX2" fmla="*/ 2138899 w 2717371"/>
                  <a:gd name="connsiteY2" fmla="*/ 195 h 426609"/>
                  <a:gd name="connsiteX3" fmla="*/ 2480940 w 2717371"/>
                  <a:gd name="connsiteY3" fmla="*/ 267228 h 426609"/>
                  <a:gd name="connsiteX4" fmla="*/ 328029 w 2717371"/>
                  <a:gd name="connsiteY4" fmla="*/ 399368 h 426609"/>
                  <a:gd name="connsiteX5" fmla="*/ 416275 w 2717371"/>
                  <a:gd name="connsiteY5" fmla="*/ 135959 h 426609"/>
                  <a:gd name="connsiteX0" fmla="*/ 284265 w 2585361"/>
                  <a:gd name="connsiteY0" fmla="*/ 135959 h 406617"/>
                  <a:gd name="connsiteX1" fmla="*/ 1372380 w 2585361"/>
                  <a:gd name="connsiteY1" fmla="*/ 222733 h 406617"/>
                  <a:gd name="connsiteX2" fmla="*/ 2006889 w 2585361"/>
                  <a:gd name="connsiteY2" fmla="*/ 195 h 406617"/>
                  <a:gd name="connsiteX3" fmla="*/ 2348930 w 2585361"/>
                  <a:gd name="connsiteY3" fmla="*/ 267228 h 406617"/>
                  <a:gd name="connsiteX4" fmla="*/ 196019 w 2585361"/>
                  <a:gd name="connsiteY4" fmla="*/ 399368 h 406617"/>
                  <a:gd name="connsiteX5" fmla="*/ 284265 w 2585361"/>
                  <a:gd name="connsiteY5" fmla="*/ 135959 h 406617"/>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95694 w 2428891"/>
                  <a:gd name="connsiteY0" fmla="*/ 147589 h 420353"/>
                  <a:gd name="connsiteX1" fmla="*/ 1383809 w 2428891"/>
                  <a:gd name="connsiteY1" fmla="*/ 234363 h 420353"/>
                  <a:gd name="connsiteX2" fmla="*/ 2018318 w 2428891"/>
                  <a:gd name="connsiteY2" fmla="*/ 11825 h 420353"/>
                  <a:gd name="connsiteX3" fmla="*/ 2360359 w 2428891"/>
                  <a:gd name="connsiteY3" fmla="*/ 278858 h 420353"/>
                  <a:gd name="connsiteX4" fmla="*/ 207448 w 2428891"/>
                  <a:gd name="connsiteY4" fmla="*/ 410998 h 420353"/>
                  <a:gd name="connsiteX5" fmla="*/ 295694 w 2428891"/>
                  <a:gd name="connsiteY5" fmla="*/ 147589 h 420353"/>
                  <a:gd name="connsiteX0" fmla="*/ 581083 w 2291764"/>
                  <a:gd name="connsiteY0" fmla="*/ 97330 h 418136"/>
                  <a:gd name="connsiteX1" fmla="*/ 1246682 w 2291764"/>
                  <a:gd name="connsiteY1" fmla="*/ 234363 h 418136"/>
                  <a:gd name="connsiteX2" fmla="*/ 1881191 w 2291764"/>
                  <a:gd name="connsiteY2" fmla="*/ 11825 h 418136"/>
                  <a:gd name="connsiteX3" fmla="*/ 2223232 w 2291764"/>
                  <a:gd name="connsiteY3" fmla="*/ 278858 h 418136"/>
                  <a:gd name="connsiteX4" fmla="*/ 70321 w 2291764"/>
                  <a:gd name="connsiteY4" fmla="*/ 410998 h 418136"/>
                  <a:gd name="connsiteX5" fmla="*/ 581083 w 2291764"/>
                  <a:gd name="connsiteY5" fmla="*/ 97330 h 418136"/>
                  <a:gd name="connsiteX0" fmla="*/ 581083 w 2254300"/>
                  <a:gd name="connsiteY0" fmla="*/ 81542 h 400845"/>
                  <a:gd name="connsiteX1" fmla="*/ 1246682 w 2254300"/>
                  <a:gd name="connsiteY1" fmla="*/ 218575 h 400845"/>
                  <a:gd name="connsiteX2" fmla="*/ 1375042 w 2254300"/>
                  <a:gd name="connsiteY2" fmla="*/ 11373 h 400845"/>
                  <a:gd name="connsiteX3" fmla="*/ 2223232 w 2254300"/>
                  <a:gd name="connsiteY3" fmla="*/ 263070 h 400845"/>
                  <a:gd name="connsiteX4" fmla="*/ 70321 w 2254300"/>
                  <a:gd name="connsiteY4" fmla="*/ 395210 h 400845"/>
                  <a:gd name="connsiteX5" fmla="*/ 581083 w 2254300"/>
                  <a:gd name="connsiteY5" fmla="*/ 81542 h 400845"/>
                  <a:gd name="connsiteX0" fmla="*/ 568619 w 2251590"/>
                  <a:gd name="connsiteY0" fmla="*/ 275942 h 595245"/>
                  <a:gd name="connsiteX1" fmla="*/ 46664 w 2251590"/>
                  <a:gd name="connsiteY1" fmla="*/ 686 h 595245"/>
                  <a:gd name="connsiteX2" fmla="*/ 1362578 w 2251590"/>
                  <a:gd name="connsiteY2" fmla="*/ 205773 h 595245"/>
                  <a:gd name="connsiteX3" fmla="*/ 2210768 w 2251590"/>
                  <a:gd name="connsiteY3" fmla="*/ 457470 h 595245"/>
                  <a:gd name="connsiteX4" fmla="*/ 57857 w 2251590"/>
                  <a:gd name="connsiteY4" fmla="*/ 589610 h 595245"/>
                  <a:gd name="connsiteX5" fmla="*/ 568619 w 2251590"/>
                  <a:gd name="connsiteY5" fmla="*/ 275942 h 595245"/>
                  <a:gd name="connsiteX0" fmla="*/ 568619 w 2242587"/>
                  <a:gd name="connsiteY0" fmla="*/ 318504 h 637807"/>
                  <a:gd name="connsiteX1" fmla="*/ 46664 w 2242587"/>
                  <a:gd name="connsiteY1" fmla="*/ 43248 h 637807"/>
                  <a:gd name="connsiteX2" fmla="*/ 1605365 w 2242587"/>
                  <a:gd name="connsiteY2" fmla="*/ 21347 h 637807"/>
                  <a:gd name="connsiteX3" fmla="*/ 1362578 w 2242587"/>
                  <a:gd name="connsiteY3" fmla="*/ 248335 h 637807"/>
                  <a:gd name="connsiteX4" fmla="*/ 2210768 w 2242587"/>
                  <a:gd name="connsiteY4" fmla="*/ 500032 h 637807"/>
                  <a:gd name="connsiteX5" fmla="*/ 57857 w 2242587"/>
                  <a:gd name="connsiteY5" fmla="*/ 632172 h 637807"/>
                  <a:gd name="connsiteX6" fmla="*/ 568619 w 2242587"/>
                  <a:gd name="connsiteY6" fmla="*/ 318504 h 637807"/>
                  <a:gd name="connsiteX0" fmla="*/ 568619 w 2292867"/>
                  <a:gd name="connsiteY0" fmla="*/ 318504 h 638251"/>
                  <a:gd name="connsiteX1" fmla="*/ 46664 w 2292867"/>
                  <a:gd name="connsiteY1" fmla="*/ 43248 h 638251"/>
                  <a:gd name="connsiteX2" fmla="*/ 1605365 w 2292867"/>
                  <a:gd name="connsiteY2" fmla="*/ 21347 h 638251"/>
                  <a:gd name="connsiteX3" fmla="*/ 1821597 w 2292867"/>
                  <a:gd name="connsiteY3" fmla="*/ 190197 h 638251"/>
                  <a:gd name="connsiteX4" fmla="*/ 2210768 w 2292867"/>
                  <a:gd name="connsiteY4" fmla="*/ 500032 h 638251"/>
                  <a:gd name="connsiteX5" fmla="*/ 57857 w 2292867"/>
                  <a:gd name="connsiteY5" fmla="*/ 632172 h 638251"/>
                  <a:gd name="connsiteX6" fmla="*/ 568619 w 2292867"/>
                  <a:gd name="connsiteY6" fmla="*/ 318504 h 638251"/>
                  <a:gd name="connsiteX0" fmla="*/ 22304 w 2521336"/>
                  <a:gd name="connsiteY0" fmla="*/ 308851 h 638270"/>
                  <a:gd name="connsiteX1" fmla="*/ 275133 w 2521336"/>
                  <a:gd name="connsiteY1" fmla="*/ 42792 h 638270"/>
                  <a:gd name="connsiteX2" fmla="*/ 1833834 w 2521336"/>
                  <a:gd name="connsiteY2" fmla="*/ 20891 h 638270"/>
                  <a:gd name="connsiteX3" fmla="*/ 2050066 w 2521336"/>
                  <a:gd name="connsiteY3" fmla="*/ 189741 h 638270"/>
                  <a:gd name="connsiteX4" fmla="*/ 2439237 w 2521336"/>
                  <a:gd name="connsiteY4" fmla="*/ 499576 h 638270"/>
                  <a:gd name="connsiteX5" fmla="*/ 286326 w 2521336"/>
                  <a:gd name="connsiteY5" fmla="*/ 631716 h 638270"/>
                  <a:gd name="connsiteX6" fmla="*/ 22304 w 2521336"/>
                  <a:gd name="connsiteY6" fmla="*/ 308851 h 638270"/>
                  <a:gd name="connsiteX0" fmla="*/ 81931 w 2588056"/>
                  <a:gd name="connsiteY0" fmla="*/ 308850 h 678412"/>
                  <a:gd name="connsiteX1" fmla="*/ 334760 w 2588056"/>
                  <a:gd name="connsiteY1" fmla="*/ 42791 h 678412"/>
                  <a:gd name="connsiteX2" fmla="*/ 1893461 w 2588056"/>
                  <a:gd name="connsiteY2" fmla="*/ 20890 h 678412"/>
                  <a:gd name="connsiteX3" fmla="*/ 2109693 w 2588056"/>
                  <a:gd name="connsiteY3" fmla="*/ 189740 h 678412"/>
                  <a:gd name="connsiteX4" fmla="*/ 2498864 w 2588056"/>
                  <a:gd name="connsiteY4" fmla="*/ 499575 h 678412"/>
                  <a:gd name="connsiteX5" fmla="*/ 235289 w 2588056"/>
                  <a:gd name="connsiteY5" fmla="*/ 673345 h 678412"/>
                  <a:gd name="connsiteX6" fmla="*/ 81931 w 2588056"/>
                  <a:gd name="connsiteY6" fmla="*/ 308850 h 678412"/>
                  <a:gd name="connsiteX0" fmla="*/ 3263 w 2826043"/>
                  <a:gd name="connsiteY0" fmla="*/ 180305 h 679163"/>
                  <a:gd name="connsiteX1" fmla="*/ 572747 w 2826043"/>
                  <a:gd name="connsiteY1" fmla="*/ 37521 h 679163"/>
                  <a:gd name="connsiteX2" fmla="*/ 2131448 w 2826043"/>
                  <a:gd name="connsiteY2" fmla="*/ 15620 h 679163"/>
                  <a:gd name="connsiteX3" fmla="*/ 2347680 w 2826043"/>
                  <a:gd name="connsiteY3" fmla="*/ 184470 h 679163"/>
                  <a:gd name="connsiteX4" fmla="*/ 2736851 w 2826043"/>
                  <a:gd name="connsiteY4" fmla="*/ 494305 h 679163"/>
                  <a:gd name="connsiteX5" fmla="*/ 473276 w 2826043"/>
                  <a:gd name="connsiteY5" fmla="*/ 668075 h 679163"/>
                  <a:gd name="connsiteX6" fmla="*/ 3263 w 2826043"/>
                  <a:gd name="connsiteY6" fmla="*/ 180305 h 679163"/>
                  <a:gd name="connsiteX0" fmla="*/ 51574 w 2874354"/>
                  <a:gd name="connsiteY0" fmla="*/ 180305 h 679163"/>
                  <a:gd name="connsiteX1" fmla="*/ 621058 w 2874354"/>
                  <a:gd name="connsiteY1" fmla="*/ 37521 h 679163"/>
                  <a:gd name="connsiteX2" fmla="*/ 2179759 w 2874354"/>
                  <a:gd name="connsiteY2" fmla="*/ 15620 h 679163"/>
                  <a:gd name="connsiteX3" fmla="*/ 2395991 w 2874354"/>
                  <a:gd name="connsiteY3" fmla="*/ 184470 h 679163"/>
                  <a:gd name="connsiteX4" fmla="*/ 2785162 w 2874354"/>
                  <a:gd name="connsiteY4" fmla="*/ 494305 h 679163"/>
                  <a:gd name="connsiteX5" fmla="*/ 521587 w 2874354"/>
                  <a:gd name="connsiteY5" fmla="*/ 668075 h 679163"/>
                  <a:gd name="connsiteX6" fmla="*/ 51574 w 2874354"/>
                  <a:gd name="connsiteY6" fmla="*/ 180305 h 679163"/>
                  <a:gd name="connsiteX0" fmla="*/ 7475 w 2830255"/>
                  <a:gd name="connsiteY0" fmla="*/ 180305 h 679163"/>
                  <a:gd name="connsiteX1" fmla="*/ 576959 w 2830255"/>
                  <a:gd name="connsiteY1" fmla="*/ 37521 h 679163"/>
                  <a:gd name="connsiteX2" fmla="*/ 2135660 w 2830255"/>
                  <a:gd name="connsiteY2" fmla="*/ 15620 h 679163"/>
                  <a:gd name="connsiteX3" fmla="*/ 2351892 w 2830255"/>
                  <a:gd name="connsiteY3" fmla="*/ 184470 h 679163"/>
                  <a:gd name="connsiteX4" fmla="*/ 2741063 w 2830255"/>
                  <a:gd name="connsiteY4" fmla="*/ 494305 h 679163"/>
                  <a:gd name="connsiteX5" fmla="*/ 477488 w 2830255"/>
                  <a:gd name="connsiteY5" fmla="*/ 668075 h 679163"/>
                  <a:gd name="connsiteX6" fmla="*/ 7475 w 2830255"/>
                  <a:gd name="connsiteY6" fmla="*/ 180305 h 679163"/>
                  <a:gd name="connsiteX0" fmla="*/ 9413 w 2749654"/>
                  <a:gd name="connsiteY0" fmla="*/ 175437 h 679247"/>
                  <a:gd name="connsiteX1" fmla="*/ 496358 w 2749654"/>
                  <a:gd name="connsiteY1" fmla="*/ 37353 h 679247"/>
                  <a:gd name="connsiteX2" fmla="*/ 2055059 w 2749654"/>
                  <a:gd name="connsiteY2" fmla="*/ 15452 h 679247"/>
                  <a:gd name="connsiteX3" fmla="*/ 2271291 w 2749654"/>
                  <a:gd name="connsiteY3" fmla="*/ 184302 h 679247"/>
                  <a:gd name="connsiteX4" fmla="*/ 2660462 w 2749654"/>
                  <a:gd name="connsiteY4" fmla="*/ 494137 h 679247"/>
                  <a:gd name="connsiteX5" fmla="*/ 396887 w 2749654"/>
                  <a:gd name="connsiteY5" fmla="*/ 667907 h 679247"/>
                  <a:gd name="connsiteX6" fmla="*/ 9413 w 2749654"/>
                  <a:gd name="connsiteY6" fmla="*/ 175437 h 679247"/>
                  <a:gd name="connsiteX0" fmla="*/ 35307 w 2585206"/>
                  <a:gd name="connsiteY0" fmla="*/ 188607 h 679027"/>
                  <a:gd name="connsiteX1" fmla="*/ 331910 w 2585206"/>
                  <a:gd name="connsiteY1" fmla="*/ 37811 h 679027"/>
                  <a:gd name="connsiteX2" fmla="*/ 1890611 w 2585206"/>
                  <a:gd name="connsiteY2" fmla="*/ 15910 h 679027"/>
                  <a:gd name="connsiteX3" fmla="*/ 2106843 w 2585206"/>
                  <a:gd name="connsiteY3" fmla="*/ 184760 h 679027"/>
                  <a:gd name="connsiteX4" fmla="*/ 2496014 w 2585206"/>
                  <a:gd name="connsiteY4" fmla="*/ 494595 h 679027"/>
                  <a:gd name="connsiteX5" fmla="*/ 232439 w 2585206"/>
                  <a:gd name="connsiteY5" fmla="*/ 668365 h 679027"/>
                  <a:gd name="connsiteX6" fmla="*/ 35307 w 2585206"/>
                  <a:gd name="connsiteY6" fmla="*/ 188607 h 679027"/>
                  <a:gd name="connsiteX0" fmla="*/ 35307 w 2585206"/>
                  <a:gd name="connsiteY0" fmla="*/ 188607 h 679027"/>
                  <a:gd name="connsiteX1" fmla="*/ 331910 w 2585206"/>
                  <a:gd name="connsiteY1" fmla="*/ 37811 h 679027"/>
                  <a:gd name="connsiteX2" fmla="*/ 1890611 w 2585206"/>
                  <a:gd name="connsiteY2" fmla="*/ 15910 h 679027"/>
                  <a:gd name="connsiteX3" fmla="*/ 2106843 w 2585206"/>
                  <a:gd name="connsiteY3" fmla="*/ 184760 h 679027"/>
                  <a:gd name="connsiteX4" fmla="*/ 2496014 w 2585206"/>
                  <a:gd name="connsiteY4" fmla="*/ 494595 h 679027"/>
                  <a:gd name="connsiteX5" fmla="*/ 232439 w 2585206"/>
                  <a:gd name="connsiteY5" fmla="*/ 668365 h 679027"/>
                  <a:gd name="connsiteX6" fmla="*/ 35307 w 2585206"/>
                  <a:gd name="connsiteY6" fmla="*/ 188607 h 679027"/>
                  <a:gd name="connsiteX0" fmla="*/ 21072 w 2570971"/>
                  <a:gd name="connsiteY0" fmla="*/ 188607 h 679027"/>
                  <a:gd name="connsiteX1" fmla="*/ 317675 w 2570971"/>
                  <a:gd name="connsiteY1" fmla="*/ 37811 h 679027"/>
                  <a:gd name="connsiteX2" fmla="*/ 1876376 w 2570971"/>
                  <a:gd name="connsiteY2" fmla="*/ 15910 h 679027"/>
                  <a:gd name="connsiteX3" fmla="*/ 2092608 w 2570971"/>
                  <a:gd name="connsiteY3" fmla="*/ 184760 h 679027"/>
                  <a:gd name="connsiteX4" fmla="*/ 2481779 w 2570971"/>
                  <a:gd name="connsiteY4" fmla="*/ 494595 h 679027"/>
                  <a:gd name="connsiteX5" fmla="*/ 218204 w 2570971"/>
                  <a:gd name="connsiteY5" fmla="*/ 668365 h 679027"/>
                  <a:gd name="connsiteX6" fmla="*/ 21072 w 2570971"/>
                  <a:gd name="connsiteY6" fmla="*/ 188607 h 679027"/>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1 w 2752529"/>
                  <a:gd name="connsiteY0" fmla="*/ 180228 h 679164"/>
                  <a:gd name="connsiteX1" fmla="*/ 499233 w 2752529"/>
                  <a:gd name="connsiteY1" fmla="*/ 37518 h 679164"/>
                  <a:gd name="connsiteX2" fmla="*/ 2057934 w 2752529"/>
                  <a:gd name="connsiteY2" fmla="*/ 15617 h 679164"/>
                  <a:gd name="connsiteX3" fmla="*/ 2274166 w 2752529"/>
                  <a:gd name="connsiteY3" fmla="*/ 184467 h 679164"/>
                  <a:gd name="connsiteX4" fmla="*/ 2663337 w 2752529"/>
                  <a:gd name="connsiteY4" fmla="*/ 494302 h 679164"/>
                  <a:gd name="connsiteX5" fmla="*/ 399762 w 2752529"/>
                  <a:gd name="connsiteY5" fmla="*/ 668072 h 679164"/>
                  <a:gd name="connsiteX6" fmla="*/ -1 w 2752529"/>
                  <a:gd name="connsiteY6" fmla="*/ 180228 h 679164"/>
                  <a:gd name="connsiteX0" fmla="*/ -1 w 2752529"/>
                  <a:gd name="connsiteY0" fmla="*/ 176188 h 675124"/>
                  <a:gd name="connsiteX1" fmla="*/ 611244 w 2752529"/>
                  <a:gd name="connsiteY1" fmla="*/ 54576 h 675124"/>
                  <a:gd name="connsiteX2" fmla="*/ 2057934 w 2752529"/>
                  <a:gd name="connsiteY2" fmla="*/ 11577 h 675124"/>
                  <a:gd name="connsiteX3" fmla="*/ 2274166 w 2752529"/>
                  <a:gd name="connsiteY3" fmla="*/ 180427 h 675124"/>
                  <a:gd name="connsiteX4" fmla="*/ 2663337 w 2752529"/>
                  <a:gd name="connsiteY4" fmla="*/ 490262 h 675124"/>
                  <a:gd name="connsiteX5" fmla="*/ 399762 w 2752529"/>
                  <a:gd name="connsiteY5" fmla="*/ 664032 h 675124"/>
                  <a:gd name="connsiteX6" fmla="*/ -1 w 2752529"/>
                  <a:gd name="connsiteY6" fmla="*/ 176188 h 675124"/>
                  <a:gd name="connsiteX0" fmla="*/ -1 w 2752529"/>
                  <a:gd name="connsiteY0" fmla="*/ 179930 h 678866"/>
                  <a:gd name="connsiteX1" fmla="*/ 1098361 w 2752529"/>
                  <a:gd name="connsiteY1" fmla="*/ 38425 h 678866"/>
                  <a:gd name="connsiteX2" fmla="*/ 2057934 w 2752529"/>
                  <a:gd name="connsiteY2" fmla="*/ 15319 h 678866"/>
                  <a:gd name="connsiteX3" fmla="*/ 2274166 w 2752529"/>
                  <a:gd name="connsiteY3" fmla="*/ 184169 h 678866"/>
                  <a:gd name="connsiteX4" fmla="*/ 2663337 w 2752529"/>
                  <a:gd name="connsiteY4" fmla="*/ 494004 h 678866"/>
                  <a:gd name="connsiteX5" fmla="*/ 399762 w 2752529"/>
                  <a:gd name="connsiteY5" fmla="*/ 667774 h 678866"/>
                  <a:gd name="connsiteX6" fmla="*/ -1 w 2752529"/>
                  <a:gd name="connsiteY6" fmla="*/ 179930 h 678866"/>
                  <a:gd name="connsiteX0" fmla="*/ -1 w 2649109"/>
                  <a:gd name="connsiteY0" fmla="*/ 179931 h 681624"/>
                  <a:gd name="connsiteX1" fmla="*/ 1098361 w 2649109"/>
                  <a:gd name="connsiteY1" fmla="*/ 38426 h 681624"/>
                  <a:gd name="connsiteX2" fmla="*/ 2057934 w 2649109"/>
                  <a:gd name="connsiteY2" fmla="*/ 15320 h 681624"/>
                  <a:gd name="connsiteX3" fmla="*/ 2274166 w 2649109"/>
                  <a:gd name="connsiteY3" fmla="*/ 184170 h 681624"/>
                  <a:gd name="connsiteX4" fmla="*/ 2548125 w 2649109"/>
                  <a:gd name="connsiteY4" fmla="*/ 516267 h 681624"/>
                  <a:gd name="connsiteX5" fmla="*/ 399762 w 2649109"/>
                  <a:gd name="connsiteY5" fmla="*/ 667775 h 681624"/>
                  <a:gd name="connsiteX6" fmla="*/ -1 w 2649109"/>
                  <a:gd name="connsiteY6" fmla="*/ 179931 h 681624"/>
                  <a:gd name="connsiteX0" fmla="*/ -1 w 2625485"/>
                  <a:gd name="connsiteY0" fmla="*/ 179931 h 683254"/>
                  <a:gd name="connsiteX1" fmla="*/ 1098361 w 2625485"/>
                  <a:gd name="connsiteY1" fmla="*/ 38426 h 683254"/>
                  <a:gd name="connsiteX2" fmla="*/ 2057934 w 2625485"/>
                  <a:gd name="connsiteY2" fmla="*/ 15320 h 683254"/>
                  <a:gd name="connsiteX3" fmla="*/ 2274166 w 2625485"/>
                  <a:gd name="connsiteY3" fmla="*/ 184170 h 683254"/>
                  <a:gd name="connsiteX4" fmla="*/ 2548125 w 2625485"/>
                  <a:gd name="connsiteY4" fmla="*/ 516267 h 683254"/>
                  <a:gd name="connsiteX5" fmla="*/ 399762 w 2625485"/>
                  <a:gd name="connsiteY5" fmla="*/ 667775 h 683254"/>
                  <a:gd name="connsiteX6" fmla="*/ -1 w 2625485"/>
                  <a:gd name="connsiteY6" fmla="*/ 179931 h 683254"/>
                  <a:gd name="connsiteX0" fmla="*/ -1 w 2677901"/>
                  <a:gd name="connsiteY0" fmla="*/ 179931 h 683990"/>
                  <a:gd name="connsiteX1" fmla="*/ 1098361 w 2677901"/>
                  <a:gd name="connsiteY1" fmla="*/ 38426 h 683990"/>
                  <a:gd name="connsiteX2" fmla="*/ 2057934 w 2677901"/>
                  <a:gd name="connsiteY2" fmla="*/ 15320 h 683990"/>
                  <a:gd name="connsiteX3" fmla="*/ 2274166 w 2677901"/>
                  <a:gd name="connsiteY3" fmla="*/ 184170 h 683990"/>
                  <a:gd name="connsiteX4" fmla="*/ 2606067 w 2677901"/>
                  <a:gd name="connsiteY4" fmla="*/ 520817 h 683990"/>
                  <a:gd name="connsiteX5" fmla="*/ 399762 w 2677901"/>
                  <a:gd name="connsiteY5" fmla="*/ 667775 h 683990"/>
                  <a:gd name="connsiteX6" fmla="*/ -1 w 2677901"/>
                  <a:gd name="connsiteY6" fmla="*/ 179931 h 683990"/>
                  <a:gd name="connsiteX0" fmla="*/ -1 w 2677901"/>
                  <a:gd name="connsiteY0" fmla="*/ 179931 h 683990"/>
                  <a:gd name="connsiteX1" fmla="*/ 1098361 w 2677901"/>
                  <a:gd name="connsiteY1" fmla="*/ 38426 h 683990"/>
                  <a:gd name="connsiteX2" fmla="*/ 2057934 w 2677901"/>
                  <a:gd name="connsiteY2" fmla="*/ 15320 h 683990"/>
                  <a:gd name="connsiteX3" fmla="*/ 2274166 w 2677901"/>
                  <a:gd name="connsiteY3" fmla="*/ 184170 h 683990"/>
                  <a:gd name="connsiteX4" fmla="*/ 2606067 w 2677901"/>
                  <a:gd name="connsiteY4" fmla="*/ 520817 h 683990"/>
                  <a:gd name="connsiteX5" fmla="*/ 399762 w 2677901"/>
                  <a:gd name="connsiteY5" fmla="*/ 667775 h 683990"/>
                  <a:gd name="connsiteX6" fmla="*/ -1 w 2677901"/>
                  <a:gd name="connsiteY6" fmla="*/ 179931 h 683990"/>
                  <a:gd name="connsiteX0" fmla="*/ -1 w 2677901"/>
                  <a:gd name="connsiteY0" fmla="*/ 203168 h 707227"/>
                  <a:gd name="connsiteX1" fmla="*/ 1098361 w 2677901"/>
                  <a:gd name="connsiteY1" fmla="*/ 61663 h 707227"/>
                  <a:gd name="connsiteX2" fmla="*/ 2057934 w 2677901"/>
                  <a:gd name="connsiteY2" fmla="*/ 38557 h 707227"/>
                  <a:gd name="connsiteX3" fmla="*/ 2274166 w 2677901"/>
                  <a:gd name="connsiteY3" fmla="*/ 207407 h 707227"/>
                  <a:gd name="connsiteX4" fmla="*/ 2606067 w 2677901"/>
                  <a:gd name="connsiteY4" fmla="*/ 544054 h 707227"/>
                  <a:gd name="connsiteX5" fmla="*/ 399762 w 2677901"/>
                  <a:gd name="connsiteY5" fmla="*/ 691012 h 707227"/>
                  <a:gd name="connsiteX6" fmla="*/ -1 w 2677901"/>
                  <a:gd name="connsiteY6" fmla="*/ 203168 h 707227"/>
                  <a:gd name="connsiteX0" fmla="*/ -1 w 2677772"/>
                  <a:gd name="connsiteY0" fmla="*/ 209765 h 713824"/>
                  <a:gd name="connsiteX1" fmla="*/ 1098361 w 2677772"/>
                  <a:gd name="connsiteY1" fmla="*/ 68260 h 713824"/>
                  <a:gd name="connsiteX2" fmla="*/ 2066019 w 2677772"/>
                  <a:gd name="connsiteY2" fmla="*/ 36844 h 713824"/>
                  <a:gd name="connsiteX3" fmla="*/ 2274166 w 2677772"/>
                  <a:gd name="connsiteY3" fmla="*/ 214004 h 713824"/>
                  <a:gd name="connsiteX4" fmla="*/ 2606067 w 2677772"/>
                  <a:gd name="connsiteY4" fmla="*/ 550651 h 713824"/>
                  <a:gd name="connsiteX5" fmla="*/ 399762 w 2677772"/>
                  <a:gd name="connsiteY5" fmla="*/ 697609 h 713824"/>
                  <a:gd name="connsiteX6" fmla="*/ -1 w 2677772"/>
                  <a:gd name="connsiteY6" fmla="*/ 209765 h 713824"/>
                  <a:gd name="connsiteX0" fmla="*/ -1 w 2677772"/>
                  <a:gd name="connsiteY0" fmla="*/ 209765 h 713824"/>
                  <a:gd name="connsiteX1" fmla="*/ 1098361 w 2677772"/>
                  <a:gd name="connsiteY1" fmla="*/ 68260 h 713824"/>
                  <a:gd name="connsiteX2" fmla="*/ 2066019 w 2677772"/>
                  <a:gd name="connsiteY2" fmla="*/ 36844 h 713824"/>
                  <a:gd name="connsiteX3" fmla="*/ 2274166 w 2677772"/>
                  <a:gd name="connsiteY3" fmla="*/ 214004 h 713824"/>
                  <a:gd name="connsiteX4" fmla="*/ 2606067 w 2677772"/>
                  <a:gd name="connsiteY4" fmla="*/ 550651 h 713824"/>
                  <a:gd name="connsiteX5" fmla="*/ 399762 w 2677772"/>
                  <a:gd name="connsiteY5" fmla="*/ 697609 h 713824"/>
                  <a:gd name="connsiteX6" fmla="*/ -1 w 2677772"/>
                  <a:gd name="connsiteY6" fmla="*/ 209765 h 713824"/>
                  <a:gd name="connsiteX0" fmla="*/ -1 w 2718534"/>
                  <a:gd name="connsiteY0" fmla="*/ 236517 h 713069"/>
                  <a:gd name="connsiteX1" fmla="*/ 1139123 w 2718534"/>
                  <a:gd name="connsiteY1" fmla="*/ 69139 h 713069"/>
                  <a:gd name="connsiteX2" fmla="*/ 2106781 w 2718534"/>
                  <a:gd name="connsiteY2" fmla="*/ 37723 h 713069"/>
                  <a:gd name="connsiteX3" fmla="*/ 2314928 w 2718534"/>
                  <a:gd name="connsiteY3" fmla="*/ 214883 h 713069"/>
                  <a:gd name="connsiteX4" fmla="*/ 2646829 w 2718534"/>
                  <a:gd name="connsiteY4" fmla="*/ 551530 h 713069"/>
                  <a:gd name="connsiteX5" fmla="*/ 440524 w 2718534"/>
                  <a:gd name="connsiteY5" fmla="*/ 698488 h 713069"/>
                  <a:gd name="connsiteX6" fmla="*/ -1 w 2718534"/>
                  <a:gd name="connsiteY6" fmla="*/ 236517 h 713069"/>
                  <a:gd name="connsiteX0" fmla="*/ -1 w 2718534"/>
                  <a:gd name="connsiteY0" fmla="*/ 236517 h 713069"/>
                  <a:gd name="connsiteX1" fmla="*/ 1139123 w 2718534"/>
                  <a:gd name="connsiteY1" fmla="*/ 69139 h 713069"/>
                  <a:gd name="connsiteX2" fmla="*/ 2106781 w 2718534"/>
                  <a:gd name="connsiteY2" fmla="*/ 37723 h 713069"/>
                  <a:gd name="connsiteX3" fmla="*/ 2314928 w 2718534"/>
                  <a:gd name="connsiteY3" fmla="*/ 214883 h 713069"/>
                  <a:gd name="connsiteX4" fmla="*/ 2646829 w 2718534"/>
                  <a:gd name="connsiteY4" fmla="*/ 551530 h 713069"/>
                  <a:gd name="connsiteX5" fmla="*/ 440524 w 2718534"/>
                  <a:gd name="connsiteY5" fmla="*/ 698488 h 713069"/>
                  <a:gd name="connsiteX6" fmla="*/ -1 w 2718534"/>
                  <a:gd name="connsiteY6" fmla="*/ 236517 h 713069"/>
                  <a:gd name="connsiteX0" fmla="*/ -1 w 2680230"/>
                  <a:gd name="connsiteY0" fmla="*/ 236517 h 736911"/>
                  <a:gd name="connsiteX1" fmla="*/ 1139123 w 2680230"/>
                  <a:gd name="connsiteY1" fmla="*/ 69139 h 736911"/>
                  <a:gd name="connsiteX2" fmla="*/ 2106781 w 2680230"/>
                  <a:gd name="connsiteY2" fmla="*/ 37723 h 736911"/>
                  <a:gd name="connsiteX3" fmla="*/ 2314928 w 2680230"/>
                  <a:gd name="connsiteY3" fmla="*/ 214883 h 736911"/>
                  <a:gd name="connsiteX4" fmla="*/ 2646829 w 2680230"/>
                  <a:gd name="connsiteY4" fmla="*/ 551530 h 736911"/>
                  <a:gd name="connsiteX5" fmla="*/ 1422897 w 2680230"/>
                  <a:gd name="connsiteY5" fmla="*/ 693687 h 736911"/>
                  <a:gd name="connsiteX6" fmla="*/ 440524 w 2680230"/>
                  <a:gd name="connsiteY6" fmla="*/ 698488 h 736911"/>
                  <a:gd name="connsiteX7" fmla="*/ -1 w 2680230"/>
                  <a:gd name="connsiteY7" fmla="*/ 236517 h 736911"/>
                  <a:gd name="connsiteX0" fmla="*/ -1 w 2681405"/>
                  <a:gd name="connsiteY0" fmla="*/ 236517 h 730450"/>
                  <a:gd name="connsiteX1" fmla="*/ 1139123 w 2681405"/>
                  <a:gd name="connsiteY1" fmla="*/ 69139 h 730450"/>
                  <a:gd name="connsiteX2" fmla="*/ 2106781 w 2681405"/>
                  <a:gd name="connsiteY2" fmla="*/ 37723 h 730450"/>
                  <a:gd name="connsiteX3" fmla="*/ 2314928 w 2681405"/>
                  <a:gd name="connsiteY3" fmla="*/ 214883 h 730450"/>
                  <a:gd name="connsiteX4" fmla="*/ 2646829 w 2681405"/>
                  <a:gd name="connsiteY4" fmla="*/ 551530 h 730450"/>
                  <a:gd name="connsiteX5" fmla="*/ 1401843 w 2681405"/>
                  <a:gd name="connsiteY5" fmla="*/ 675260 h 730450"/>
                  <a:gd name="connsiteX6" fmla="*/ 440524 w 2681405"/>
                  <a:gd name="connsiteY6" fmla="*/ 698488 h 730450"/>
                  <a:gd name="connsiteX7" fmla="*/ -1 w 2681405"/>
                  <a:gd name="connsiteY7" fmla="*/ 236517 h 730450"/>
                  <a:gd name="connsiteX0" fmla="*/ -1 w 2682156"/>
                  <a:gd name="connsiteY0" fmla="*/ 236517 h 719682"/>
                  <a:gd name="connsiteX1" fmla="*/ 1139123 w 2682156"/>
                  <a:gd name="connsiteY1" fmla="*/ 69139 h 719682"/>
                  <a:gd name="connsiteX2" fmla="*/ 2106781 w 2682156"/>
                  <a:gd name="connsiteY2" fmla="*/ 37723 h 719682"/>
                  <a:gd name="connsiteX3" fmla="*/ 2314928 w 2682156"/>
                  <a:gd name="connsiteY3" fmla="*/ 214883 h 719682"/>
                  <a:gd name="connsiteX4" fmla="*/ 2646829 w 2682156"/>
                  <a:gd name="connsiteY4" fmla="*/ 551530 h 719682"/>
                  <a:gd name="connsiteX5" fmla="*/ 1388535 w 2682156"/>
                  <a:gd name="connsiteY5" fmla="*/ 632840 h 719682"/>
                  <a:gd name="connsiteX6" fmla="*/ 440524 w 2682156"/>
                  <a:gd name="connsiteY6" fmla="*/ 698488 h 719682"/>
                  <a:gd name="connsiteX7" fmla="*/ -1 w 2682156"/>
                  <a:gd name="connsiteY7" fmla="*/ 236517 h 719682"/>
                  <a:gd name="connsiteX0" fmla="*/ -1 w 2682156"/>
                  <a:gd name="connsiteY0" fmla="*/ 236517 h 736992"/>
                  <a:gd name="connsiteX1" fmla="*/ 1139123 w 2682156"/>
                  <a:gd name="connsiteY1" fmla="*/ 69139 h 736992"/>
                  <a:gd name="connsiteX2" fmla="*/ 2106781 w 2682156"/>
                  <a:gd name="connsiteY2" fmla="*/ 37723 h 736992"/>
                  <a:gd name="connsiteX3" fmla="*/ 2314928 w 2682156"/>
                  <a:gd name="connsiteY3" fmla="*/ 214883 h 736992"/>
                  <a:gd name="connsiteX4" fmla="*/ 2646829 w 2682156"/>
                  <a:gd name="connsiteY4" fmla="*/ 551530 h 736992"/>
                  <a:gd name="connsiteX5" fmla="*/ 1388535 w 2682156"/>
                  <a:gd name="connsiteY5" fmla="*/ 632840 h 736992"/>
                  <a:gd name="connsiteX6" fmla="*/ 440524 w 2682156"/>
                  <a:gd name="connsiteY6" fmla="*/ 698488 h 736992"/>
                  <a:gd name="connsiteX7" fmla="*/ -1 w 2682156"/>
                  <a:gd name="connsiteY7" fmla="*/ 236517 h 736992"/>
                  <a:gd name="connsiteX0" fmla="*/ -1 w 4723552"/>
                  <a:gd name="connsiteY0" fmla="*/ 236517 h 1855271"/>
                  <a:gd name="connsiteX1" fmla="*/ 1139123 w 4723552"/>
                  <a:gd name="connsiteY1" fmla="*/ 69139 h 1855271"/>
                  <a:gd name="connsiteX2" fmla="*/ 2106781 w 4723552"/>
                  <a:gd name="connsiteY2" fmla="*/ 37723 h 1855271"/>
                  <a:gd name="connsiteX3" fmla="*/ 2314928 w 4723552"/>
                  <a:gd name="connsiteY3" fmla="*/ 214883 h 1855271"/>
                  <a:gd name="connsiteX4" fmla="*/ 4715524 w 4723552"/>
                  <a:gd name="connsiteY4" fmla="*/ 1852594 h 1855271"/>
                  <a:gd name="connsiteX5" fmla="*/ 1388535 w 4723552"/>
                  <a:gd name="connsiteY5" fmla="*/ 632840 h 1855271"/>
                  <a:gd name="connsiteX6" fmla="*/ 440524 w 4723552"/>
                  <a:gd name="connsiteY6" fmla="*/ 698488 h 1855271"/>
                  <a:gd name="connsiteX7" fmla="*/ -1 w 4723552"/>
                  <a:gd name="connsiteY7" fmla="*/ 236517 h 1855271"/>
                  <a:gd name="connsiteX0" fmla="*/ 3305513 w 8029066"/>
                  <a:gd name="connsiteY0" fmla="*/ 236517 h 1855267"/>
                  <a:gd name="connsiteX1" fmla="*/ 4444637 w 8029066"/>
                  <a:gd name="connsiteY1" fmla="*/ 69139 h 1855267"/>
                  <a:gd name="connsiteX2" fmla="*/ 5412295 w 8029066"/>
                  <a:gd name="connsiteY2" fmla="*/ 37723 h 1855267"/>
                  <a:gd name="connsiteX3" fmla="*/ 5620442 w 8029066"/>
                  <a:gd name="connsiteY3" fmla="*/ 214883 h 1855267"/>
                  <a:gd name="connsiteX4" fmla="*/ 8021038 w 8029066"/>
                  <a:gd name="connsiteY4" fmla="*/ 1852594 h 1855267"/>
                  <a:gd name="connsiteX5" fmla="*/ 4694049 w 8029066"/>
                  <a:gd name="connsiteY5" fmla="*/ 632840 h 1855267"/>
                  <a:gd name="connsiteX6" fmla="*/ 35399 w 8029066"/>
                  <a:gd name="connsiteY6" fmla="*/ 1559706 h 1855267"/>
                  <a:gd name="connsiteX7" fmla="*/ 3305513 w 8029066"/>
                  <a:gd name="connsiteY7" fmla="*/ 236517 h 1855267"/>
                  <a:gd name="connsiteX0" fmla="*/ 1472814 w 6196367"/>
                  <a:gd name="connsiteY0" fmla="*/ 236517 h 1867814"/>
                  <a:gd name="connsiteX1" fmla="*/ 2611938 w 6196367"/>
                  <a:gd name="connsiteY1" fmla="*/ 69139 h 1867814"/>
                  <a:gd name="connsiteX2" fmla="*/ 3579596 w 6196367"/>
                  <a:gd name="connsiteY2" fmla="*/ 37723 h 1867814"/>
                  <a:gd name="connsiteX3" fmla="*/ 3787743 w 6196367"/>
                  <a:gd name="connsiteY3" fmla="*/ 214883 h 1867814"/>
                  <a:gd name="connsiteX4" fmla="*/ 6188339 w 6196367"/>
                  <a:gd name="connsiteY4" fmla="*/ 1852594 h 1867814"/>
                  <a:gd name="connsiteX5" fmla="*/ 2861350 w 6196367"/>
                  <a:gd name="connsiteY5" fmla="*/ 632840 h 1867814"/>
                  <a:gd name="connsiteX6" fmla="*/ 58500 w 6196367"/>
                  <a:gd name="connsiteY6" fmla="*/ 1861574 h 1867814"/>
                  <a:gd name="connsiteX7" fmla="*/ 1472814 w 6196367"/>
                  <a:gd name="connsiteY7" fmla="*/ 236517 h 1867814"/>
                  <a:gd name="connsiteX0" fmla="*/ 1472814 w 6196970"/>
                  <a:gd name="connsiteY0" fmla="*/ 207328 h 1838625"/>
                  <a:gd name="connsiteX1" fmla="*/ 2611938 w 6196970"/>
                  <a:gd name="connsiteY1" fmla="*/ 39950 h 1838625"/>
                  <a:gd name="connsiteX2" fmla="*/ 3787743 w 6196970"/>
                  <a:gd name="connsiteY2" fmla="*/ 185694 h 1838625"/>
                  <a:gd name="connsiteX3" fmla="*/ 6188339 w 6196970"/>
                  <a:gd name="connsiteY3" fmla="*/ 1823405 h 1838625"/>
                  <a:gd name="connsiteX4" fmla="*/ 2861350 w 6196970"/>
                  <a:gd name="connsiteY4" fmla="*/ 603651 h 1838625"/>
                  <a:gd name="connsiteX5" fmla="*/ 58500 w 6196970"/>
                  <a:gd name="connsiteY5" fmla="*/ 1832385 h 1838625"/>
                  <a:gd name="connsiteX6" fmla="*/ 1472814 w 6196970"/>
                  <a:gd name="connsiteY6" fmla="*/ 207328 h 1838625"/>
                  <a:gd name="connsiteX0" fmla="*/ 1472814 w 6197502"/>
                  <a:gd name="connsiteY0" fmla="*/ 2023600 h 3654897"/>
                  <a:gd name="connsiteX1" fmla="*/ 1883051 w 6197502"/>
                  <a:gd name="connsiteY1" fmla="*/ 7 h 3654897"/>
                  <a:gd name="connsiteX2" fmla="*/ 3787743 w 6197502"/>
                  <a:gd name="connsiteY2" fmla="*/ 2001966 h 3654897"/>
                  <a:gd name="connsiteX3" fmla="*/ 6188339 w 6197502"/>
                  <a:gd name="connsiteY3" fmla="*/ 3639677 h 3654897"/>
                  <a:gd name="connsiteX4" fmla="*/ 2861350 w 6197502"/>
                  <a:gd name="connsiteY4" fmla="*/ 2419923 h 3654897"/>
                  <a:gd name="connsiteX5" fmla="*/ 58500 w 6197502"/>
                  <a:gd name="connsiteY5" fmla="*/ 3648657 h 3654897"/>
                  <a:gd name="connsiteX6" fmla="*/ 1472814 w 6197502"/>
                  <a:gd name="connsiteY6" fmla="*/ 2023600 h 3654897"/>
                  <a:gd name="connsiteX0" fmla="*/ 1472814 w 6197502"/>
                  <a:gd name="connsiteY0" fmla="*/ 2023600 h 3654897"/>
                  <a:gd name="connsiteX1" fmla="*/ 1883051 w 6197502"/>
                  <a:gd name="connsiteY1" fmla="*/ 7 h 3654897"/>
                  <a:gd name="connsiteX2" fmla="*/ 3787743 w 6197502"/>
                  <a:gd name="connsiteY2" fmla="*/ 2001966 h 3654897"/>
                  <a:gd name="connsiteX3" fmla="*/ 6188339 w 6197502"/>
                  <a:gd name="connsiteY3" fmla="*/ 3639677 h 3654897"/>
                  <a:gd name="connsiteX4" fmla="*/ 2861350 w 6197502"/>
                  <a:gd name="connsiteY4" fmla="*/ 2419923 h 3654897"/>
                  <a:gd name="connsiteX5" fmla="*/ 58500 w 6197502"/>
                  <a:gd name="connsiteY5" fmla="*/ 3648657 h 3654897"/>
                  <a:gd name="connsiteX6" fmla="*/ 1472814 w 6197502"/>
                  <a:gd name="connsiteY6" fmla="*/ 2023600 h 3654897"/>
                  <a:gd name="connsiteX0" fmla="*/ 1472814 w 6197502"/>
                  <a:gd name="connsiteY0" fmla="*/ 2025465 h 3656762"/>
                  <a:gd name="connsiteX1" fmla="*/ 1883051 w 6197502"/>
                  <a:gd name="connsiteY1" fmla="*/ 1872 h 3656762"/>
                  <a:gd name="connsiteX2" fmla="*/ 3787743 w 6197502"/>
                  <a:gd name="connsiteY2" fmla="*/ 2003831 h 3656762"/>
                  <a:gd name="connsiteX3" fmla="*/ 6188339 w 6197502"/>
                  <a:gd name="connsiteY3" fmla="*/ 3641542 h 3656762"/>
                  <a:gd name="connsiteX4" fmla="*/ 2861350 w 6197502"/>
                  <a:gd name="connsiteY4" fmla="*/ 2421788 h 3656762"/>
                  <a:gd name="connsiteX5" fmla="*/ 58500 w 6197502"/>
                  <a:gd name="connsiteY5" fmla="*/ 3650522 h 3656762"/>
                  <a:gd name="connsiteX6" fmla="*/ 1472814 w 6197502"/>
                  <a:gd name="connsiteY6" fmla="*/ 2025465 h 3656762"/>
                  <a:gd name="connsiteX0" fmla="*/ 1487892 w 6212580"/>
                  <a:gd name="connsiteY0" fmla="*/ 2025465 h 3656762"/>
                  <a:gd name="connsiteX1" fmla="*/ 1898129 w 6212580"/>
                  <a:gd name="connsiteY1" fmla="*/ 1872 h 3656762"/>
                  <a:gd name="connsiteX2" fmla="*/ 3802821 w 6212580"/>
                  <a:gd name="connsiteY2" fmla="*/ 2003831 h 3656762"/>
                  <a:gd name="connsiteX3" fmla="*/ 6203417 w 6212580"/>
                  <a:gd name="connsiteY3" fmla="*/ 3641542 h 3656762"/>
                  <a:gd name="connsiteX4" fmla="*/ 2876428 w 6212580"/>
                  <a:gd name="connsiteY4" fmla="*/ 2421788 h 3656762"/>
                  <a:gd name="connsiteX5" fmla="*/ 73578 w 6212580"/>
                  <a:gd name="connsiteY5" fmla="*/ 3650522 h 3656762"/>
                  <a:gd name="connsiteX6" fmla="*/ 1487892 w 6212580"/>
                  <a:gd name="connsiteY6" fmla="*/ 2025465 h 3656762"/>
                  <a:gd name="connsiteX0" fmla="*/ 1487892 w 6396070"/>
                  <a:gd name="connsiteY0" fmla="*/ 2025465 h 3656762"/>
                  <a:gd name="connsiteX1" fmla="*/ 1898129 w 6396070"/>
                  <a:gd name="connsiteY1" fmla="*/ 1872 h 3656762"/>
                  <a:gd name="connsiteX2" fmla="*/ 3802821 w 6396070"/>
                  <a:gd name="connsiteY2" fmla="*/ 2003831 h 3656762"/>
                  <a:gd name="connsiteX3" fmla="*/ 6203417 w 6396070"/>
                  <a:gd name="connsiteY3" fmla="*/ 3641542 h 3656762"/>
                  <a:gd name="connsiteX4" fmla="*/ 2876428 w 6396070"/>
                  <a:gd name="connsiteY4" fmla="*/ 2421788 h 3656762"/>
                  <a:gd name="connsiteX5" fmla="*/ 73578 w 6396070"/>
                  <a:gd name="connsiteY5" fmla="*/ 3650522 h 3656762"/>
                  <a:gd name="connsiteX6" fmla="*/ 1487892 w 6396070"/>
                  <a:gd name="connsiteY6" fmla="*/ 2025465 h 3656762"/>
                  <a:gd name="connsiteX0" fmla="*/ 871807 w 5779985"/>
                  <a:gd name="connsiteY0" fmla="*/ 2025465 h 3642888"/>
                  <a:gd name="connsiteX1" fmla="*/ 1282044 w 5779985"/>
                  <a:gd name="connsiteY1" fmla="*/ 1872 h 3642888"/>
                  <a:gd name="connsiteX2" fmla="*/ 3186736 w 5779985"/>
                  <a:gd name="connsiteY2" fmla="*/ 2003831 h 3642888"/>
                  <a:gd name="connsiteX3" fmla="*/ 5587332 w 5779985"/>
                  <a:gd name="connsiteY3" fmla="*/ 3641542 h 3642888"/>
                  <a:gd name="connsiteX4" fmla="*/ 2260343 w 5779985"/>
                  <a:gd name="connsiteY4" fmla="*/ 2421788 h 3642888"/>
                  <a:gd name="connsiteX5" fmla="*/ 102793 w 5779985"/>
                  <a:gd name="connsiteY5" fmla="*/ 3599371 h 3642888"/>
                  <a:gd name="connsiteX6" fmla="*/ 871807 w 5779985"/>
                  <a:gd name="connsiteY6" fmla="*/ 2025465 h 3642888"/>
                  <a:gd name="connsiteX0" fmla="*/ 961423 w 5869601"/>
                  <a:gd name="connsiteY0" fmla="*/ 2025465 h 3642888"/>
                  <a:gd name="connsiteX1" fmla="*/ 1371660 w 5869601"/>
                  <a:gd name="connsiteY1" fmla="*/ 1872 h 3642888"/>
                  <a:gd name="connsiteX2" fmla="*/ 3276352 w 5869601"/>
                  <a:gd name="connsiteY2" fmla="*/ 2003831 h 3642888"/>
                  <a:gd name="connsiteX3" fmla="*/ 5676948 w 5869601"/>
                  <a:gd name="connsiteY3" fmla="*/ 3641542 h 3642888"/>
                  <a:gd name="connsiteX4" fmla="*/ 2349959 w 5869601"/>
                  <a:gd name="connsiteY4" fmla="*/ 2421788 h 3642888"/>
                  <a:gd name="connsiteX5" fmla="*/ 192409 w 5869601"/>
                  <a:gd name="connsiteY5" fmla="*/ 3599371 h 3642888"/>
                  <a:gd name="connsiteX6" fmla="*/ 961423 w 5869601"/>
                  <a:gd name="connsiteY6" fmla="*/ 2025465 h 3642888"/>
                  <a:gd name="connsiteX0" fmla="*/ 2878381 w 7786559"/>
                  <a:gd name="connsiteY0" fmla="*/ 2025465 h 3711536"/>
                  <a:gd name="connsiteX1" fmla="*/ 3288618 w 7786559"/>
                  <a:gd name="connsiteY1" fmla="*/ 1872 h 3711536"/>
                  <a:gd name="connsiteX2" fmla="*/ 5193310 w 7786559"/>
                  <a:gd name="connsiteY2" fmla="*/ 2003831 h 3711536"/>
                  <a:gd name="connsiteX3" fmla="*/ 7593906 w 7786559"/>
                  <a:gd name="connsiteY3" fmla="*/ 3641542 h 3711536"/>
                  <a:gd name="connsiteX4" fmla="*/ 4266917 w 7786559"/>
                  <a:gd name="connsiteY4" fmla="*/ 2421788 h 3711536"/>
                  <a:gd name="connsiteX5" fmla="*/ 97136 w 7786559"/>
                  <a:gd name="connsiteY5" fmla="*/ 3704782 h 3711536"/>
                  <a:gd name="connsiteX6" fmla="*/ 2878381 w 7786559"/>
                  <a:gd name="connsiteY6" fmla="*/ 2025465 h 3711536"/>
                  <a:gd name="connsiteX0" fmla="*/ 2878381 w 9164401"/>
                  <a:gd name="connsiteY0" fmla="*/ 2025465 h 3711540"/>
                  <a:gd name="connsiteX1" fmla="*/ 3288618 w 9164401"/>
                  <a:gd name="connsiteY1" fmla="*/ 1872 h 3711540"/>
                  <a:gd name="connsiteX2" fmla="*/ 5193310 w 9164401"/>
                  <a:gd name="connsiteY2" fmla="*/ 2003831 h 3711540"/>
                  <a:gd name="connsiteX3" fmla="*/ 9023211 w 9164401"/>
                  <a:gd name="connsiteY3" fmla="*/ 3474171 h 3711540"/>
                  <a:gd name="connsiteX4" fmla="*/ 4266917 w 9164401"/>
                  <a:gd name="connsiteY4" fmla="*/ 2421788 h 3711540"/>
                  <a:gd name="connsiteX5" fmla="*/ 97136 w 9164401"/>
                  <a:gd name="connsiteY5" fmla="*/ 3704782 h 3711540"/>
                  <a:gd name="connsiteX6" fmla="*/ 2878381 w 9164401"/>
                  <a:gd name="connsiteY6" fmla="*/ 2025465 h 371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401" h="3711540">
                    <a:moveTo>
                      <a:pt x="2878381" y="2025465"/>
                    </a:moveTo>
                    <a:cubicBezTo>
                      <a:pt x="2960319" y="1885245"/>
                      <a:pt x="1452488" y="-68844"/>
                      <a:pt x="3288618" y="1872"/>
                    </a:cubicBezTo>
                    <a:cubicBezTo>
                      <a:pt x="5124748" y="72588"/>
                      <a:pt x="4237545" y="1425115"/>
                      <a:pt x="5193310" y="2003831"/>
                    </a:cubicBezTo>
                    <a:cubicBezTo>
                      <a:pt x="6149075" y="2582547"/>
                      <a:pt x="9937434" y="3425401"/>
                      <a:pt x="9023211" y="3474171"/>
                    </a:cubicBezTo>
                    <a:cubicBezTo>
                      <a:pt x="8108988" y="3522941"/>
                      <a:pt x="4634634" y="2397295"/>
                      <a:pt x="4266917" y="2421788"/>
                    </a:cubicBezTo>
                    <a:cubicBezTo>
                      <a:pt x="3899200" y="2446281"/>
                      <a:pt x="822377" y="3819056"/>
                      <a:pt x="97136" y="3704782"/>
                    </a:cubicBezTo>
                    <a:cubicBezTo>
                      <a:pt x="-628105" y="3590508"/>
                      <a:pt x="2947736" y="2418693"/>
                      <a:pt x="2878381" y="202546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
              <p:cNvSpPr/>
              <p:nvPr/>
            </p:nvSpPr>
            <p:spPr>
              <a:xfrm rot="5638655">
                <a:off x="984262" y="3150795"/>
                <a:ext cx="188358" cy="341666"/>
              </a:xfrm>
              <a:custGeom>
                <a:avLst/>
                <a:gdLst>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492570"/>
                  <a:gd name="connsiteY0" fmla="*/ 533400 h 1066800"/>
                  <a:gd name="connsiteX1" fmla="*/ 685800 w 1492570"/>
                  <a:gd name="connsiteY1" fmla="*/ 0 h 1066800"/>
                  <a:gd name="connsiteX2" fmla="*/ 1371600 w 1492570"/>
                  <a:gd name="connsiteY2" fmla="*/ 533400 h 1066800"/>
                  <a:gd name="connsiteX3" fmla="*/ 685800 w 1492570"/>
                  <a:gd name="connsiteY3" fmla="*/ 1066800 h 1066800"/>
                  <a:gd name="connsiteX4" fmla="*/ 0 w 1492570"/>
                  <a:gd name="connsiteY4" fmla="*/ 533400 h 1066800"/>
                  <a:gd name="connsiteX0" fmla="*/ 0 w 1486433"/>
                  <a:gd name="connsiteY0" fmla="*/ 533961 h 1068185"/>
                  <a:gd name="connsiteX1" fmla="*/ 685800 w 1486433"/>
                  <a:gd name="connsiteY1" fmla="*/ 561 h 1068185"/>
                  <a:gd name="connsiteX2" fmla="*/ 1380226 w 1486433"/>
                  <a:gd name="connsiteY2" fmla="*/ 430444 h 1068185"/>
                  <a:gd name="connsiteX3" fmla="*/ 685800 w 1486433"/>
                  <a:gd name="connsiteY3" fmla="*/ 1067361 h 1068185"/>
                  <a:gd name="connsiteX4" fmla="*/ 0 w 1486433"/>
                  <a:gd name="connsiteY4" fmla="*/ 533961 h 1068185"/>
                  <a:gd name="connsiteX0" fmla="*/ 136262 w 1622695"/>
                  <a:gd name="connsiteY0" fmla="*/ 533961 h 1067877"/>
                  <a:gd name="connsiteX1" fmla="*/ 822062 w 1622695"/>
                  <a:gd name="connsiteY1" fmla="*/ 561 h 1067877"/>
                  <a:gd name="connsiteX2" fmla="*/ 1516488 w 1622695"/>
                  <a:gd name="connsiteY2" fmla="*/ 430444 h 1067877"/>
                  <a:gd name="connsiteX3" fmla="*/ 822062 w 1622695"/>
                  <a:gd name="connsiteY3" fmla="*/ 1067361 h 1067877"/>
                  <a:gd name="connsiteX4" fmla="*/ 136262 w 1622695"/>
                  <a:gd name="connsiteY4" fmla="*/ 533961 h 1067877"/>
                  <a:gd name="connsiteX0" fmla="*/ 119863 w 1606296"/>
                  <a:gd name="connsiteY0" fmla="*/ 533961 h 1068185"/>
                  <a:gd name="connsiteX1" fmla="*/ 805663 w 1606296"/>
                  <a:gd name="connsiteY1" fmla="*/ 561 h 1068185"/>
                  <a:gd name="connsiteX2" fmla="*/ 1500089 w 1606296"/>
                  <a:gd name="connsiteY2" fmla="*/ 430444 h 1068185"/>
                  <a:gd name="connsiteX3" fmla="*/ 805663 w 1606296"/>
                  <a:gd name="connsiteY3" fmla="*/ 1067361 h 1068185"/>
                  <a:gd name="connsiteX4" fmla="*/ 119863 w 1606296"/>
                  <a:gd name="connsiteY4" fmla="*/ 533961 h 1068185"/>
                  <a:gd name="connsiteX0" fmla="*/ 91252 w 1577685"/>
                  <a:gd name="connsiteY0" fmla="*/ 533961 h 1067839"/>
                  <a:gd name="connsiteX1" fmla="*/ 777052 w 1577685"/>
                  <a:gd name="connsiteY1" fmla="*/ 561 h 1067839"/>
                  <a:gd name="connsiteX2" fmla="*/ 1471478 w 1577685"/>
                  <a:gd name="connsiteY2" fmla="*/ 430444 h 1067839"/>
                  <a:gd name="connsiteX3" fmla="*/ 777052 w 1577685"/>
                  <a:gd name="connsiteY3" fmla="*/ 1067361 h 1067839"/>
                  <a:gd name="connsiteX4" fmla="*/ 91252 w 1577685"/>
                  <a:gd name="connsiteY4" fmla="*/ 533961 h 1067839"/>
                  <a:gd name="connsiteX0" fmla="*/ 97023 w 1504750"/>
                  <a:gd name="connsiteY0" fmla="*/ 395458 h 1066948"/>
                  <a:gd name="connsiteX1" fmla="*/ 705185 w 1504750"/>
                  <a:gd name="connsiteY1" fmla="*/ 81 h 1066948"/>
                  <a:gd name="connsiteX2" fmla="*/ 1399611 w 1504750"/>
                  <a:gd name="connsiteY2" fmla="*/ 429964 h 1066948"/>
                  <a:gd name="connsiteX3" fmla="*/ 705185 w 1504750"/>
                  <a:gd name="connsiteY3" fmla="*/ 1066881 h 1066948"/>
                  <a:gd name="connsiteX4" fmla="*/ 97023 w 1504750"/>
                  <a:gd name="connsiteY4" fmla="*/ 395458 h 1066948"/>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6035 w 1427265"/>
                  <a:gd name="connsiteY0" fmla="*/ 395377 h 1066800"/>
                  <a:gd name="connsiteX1" fmla="*/ 704197 w 1427265"/>
                  <a:gd name="connsiteY1" fmla="*/ 0 h 1066800"/>
                  <a:gd name="connsiteX2" fmla="*/ 1329611 w 1427265"/>
                  <a:gd name="connsiteY2" fmla="*/ 395377 h 1066800"/>
                  <a:gd name="connsiteX3" fmla="*/ 704197 w 1427265"/>
                  <a:gd name="connsiteY3" fmla="*/ 1066800 h 1066800"/>
                  <a:gd name="connsiteX4" fmla="*/ 96035 w 1427265"/>
                  <a:gd name="connsiteY4" fmla="*/ 395377 h 1066800"/>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234672"/>
                  <a:gd name="connsiteY0" fmla="*/ 395377 h 409787"/>
                  <a:gd name="connsiteX1" fmla="*/ 608178 w 1234672"/>
                  <a:gd name="connsiteY1" fmla="*/ 0 h 409787"/>
                  <a:gd name="connsiteX2" fmla="*/ 1233592 w 1234672"/>
                  <a:gd name="connsiteY2" fmla="*/ 395377 h 409787"/>
                  <a:gd name="connsiteX3" fmla="*/ 625431 w 1234672"/>
                  <a:gd name="connsiteY3" fmla="*/ 255917 h 409787"/>
                  <a:gd name="connsiteX4" fmla="*/ 16 w 1234672"/>
                  <a:gd name="connsiteY4" fmla="*/ 395377 h 409787"/>
                  <a:gd name="connsiteX0" fmla="*/ 6278 w 1240934"/>
                  <a:gd name="connsiteY0" fmla="*/ 395377 h 414831"/>
                  <a:gd name="connsiteX1" fmla="*/ 614440 w 1240934"/>
                  <a:gd name="connsiteY1" fmla="*/ 0 h 414831"/>
                  <a:gd name="connsiteX2" fmla="*/ 1239854 w 1240934"/>
                  <a:gd name="connsiteY2" fmla="*/ 395377 h 414831"/>
                  <a:gd name="connsiteX3" fmla="*/ 631693 w 1240934"/>
                  <a:gd name="connsiteY3" fmla="*/ 255917 h 414831"/>
                  <a:gd name="connsiteX4" fmla="*/ 317406 w 1240934"/>
                  <a:gd name="connsiteY4" fmla="*/ 344066 h 414831"/>
                  <a:gd name="connsiteX5" fmla="*/ 6278 w 1240934"/>
                  <a:gd name="connsiteY5" fmla="*/ 395377 h 414831"/>
                  <a:gd name="connsiteX0" fmla="*/ 43 w 1234699"/>
                  <a:gd name="connsiteY0" fmla="*/ 395377 h 739943"/>
                  <a:gd name="connsiteX1" fmla="*/ 608205 w 1234699"/>
                  <a:gd name="connsiteY1" fmla="*/ 0 h 739943"/>
                  <a:gd name="connsiteX2" fmla="*/ 1233619 w 1234699"/>
                  <a:gd name="connsiteY2" fmla="*/ 395377 h 739943"/>
                  <a:gd name="connsiteX3" fmla="*/ 625458 w 1234699"/>
                  <a:gd name="connsiteY3" fmla="*/ 255917 h 739943"/>
                  <a:gd name="connsiteX4" fmla="*/ 576449 w 1234699"/>
                  <a:gd name="connsiteY4" fmla="*/ 738389 h 739943"/>
                  <a:gd name="connsiteX5" fmla="*/ 43 w 1234699"/>
                  <a:gd name="connsiteY5" fmla="*/ 395377 h 739943"/>
                  <a:gd name="connsiteX0" fmla="*/ 43 w 1234699"/>
                  <a:gd name="connsiteY0" fmla="*/ 395377 h 1234144"/>
                  <a:gd name="connsiteX1" fmla="*/ 608205 w 1234699"/>
                  <a:gd name="connsiteY1" fmla="*/ 0 h 1234144"/>
                  <a:gd name="connsiteX2" fmla="*/ 1233619 w 1234699"/>
                  <a:gd name="connsiteY2" fmla="*/ 395377 h 1234144"/>
                  <a:gd name="connsiteX3" fmla="*/ 957055 w 1234699"/>
                  <a:gd name="connsiteY3" fmla="*/ 1230127 h 1234144"/>
                  <a:gd name="connsiteX4" fmla="*/ 576449 w 1234699"/>
                  <a:gd name="connsiteY4" fmla="*/ 738389 h 1234144"/>
                  <a:gd name="connsiteX5" fmla="*/ 43 w 1234699"/>
                  <a:gd name="connsiteY5" fmla="*/ 395377 h 1234144"/>
                  <a:gd name="connsiteX0" fmla="*/ 1 w 1234657"/>
                  <a:gd name="connsiteY0" fmla="*/ 395377 h 1230127"/>
                  <a:gd name="connsiteX1" fmla="*/ 608163 w 1234657"/>
                  <a:gd name="connsiteY1" fmla="*/ 0 h 1230127"/>
                  <a:gd name="connsiteX2" fmla="*/ 1233577 w 1234657"/>
                  <a:gd name="connsiteY2" fmla="*/ 395377 h 1230127"/>
                  <a:gd name="connsiteX3" fmla="*/ 957013 w 1234657"/>
                  <a:gd name="connsiteY3" fmla="*/ 1230127 h 1230127"/>
                  <a:gd name="connsiteX4" fmla="*/ 609570 w 1234657"/>
                  <a:gd name="connsiteY4" fmla="*/ 390456 h 1230127"/>
                  <a:gd name="connsiteX5" fmla="*/ 1 w 1234657"/>
                  <a:gd name="connsiteY5" fmla="*/ 395377 h 1230127"/>
                  <a:gd name="connsiteX0" fmla="*/ 1 w 1251890"/>
                  <a:gd name="connsiteY0" fmla="*/ 395377 h 1237254"/>
                  <a:gd name="connsiteX1" fmla="*/ 608163 w 1251890"/>
                  <a:gd name="connsiteY1" fmla="*/ 0 h 1237254"/>
                  <a:gd name="connsiteX2" fmla="*/ 1233577 w 1251890"/>
                  <a:gd name="connsiteY2" fmla="*/ 395377 h 1237254"/>
                  <a:gd name="connsiteX3" fmla="*/ 1073809 w 1251890"/>
                  <a:gd name="connsiteY3" fmla="*/ 773182 h 1237254"/>
                  <a:gd name="connsiteX4" fmla="*/ 957013 w 1251890"/>
                  <a:gd name="connsiteY4" fmla="*/ 1230127 h 1237254"/>
                  <a:gd name="connsiteX5" fmla="*/ 609570 w 1251890"/>
                  <a:gd name="connsiteY5" fmla="*/ 390456 h 1237254"/>
                  <a:gd name="connsiteX6" fmla="*/ 1 w 1251890"/>
                  <a:gd name="connsiteY6" fmla="*/ 395377 h 1237254"/>
                  <a:gd name="connsiteX0" fmla="*/ 1 w 1245528"/>
                  <a:gd name="connsiteY0" fmla="*/ 395377 h 1230233"/>
                  <a:gd name="connsiteX1" fmla="*/ 608163 w 1245528"/>
                  <a:gd name="connsiteY1" fmla="*/ 0 h 1230233"/>
                  <a:gd name="connsiteX2" fmla="*/ 1233577 w 1245528"/>
                  <a:gd name="connsiteY2" fmla="*/ 395377 h 1230233"/>
                  <a:gd name="connsiteX3" fmla="*/ 941168 w 1245528"/>
                  <a:gd name="connsiteY3" fmla="*/ 448445 h 1230233"/>
                  <a:gd name="connsiteX4" fmla="*/ 957013 w 1245528"/>
                  <a:gd name="connsiteY4" fmla="*/ 1230127 h 1230233"/>
                  <a:gd name="connsiteX5" fmla="*/ 609570 w 1245528"/>
                  <a:gd name="connsiteY5" fmla="*/ 390456 h 1230233"/>
                  <a:gd name="connsiteX6" fmla="*/ 1 w 1245528"/>
                  <a:gd name="connsiteY6" fmla="*/ 395377 h 1230233"/>
                  <a:gd name="connsiteX0" fmla="*/ 1 w 1245532"/>
                  <a:gd name="connsiteY0" fmla="*/ 395377 h 1033116"/>
                  <a:gd name="connsiteX1" fmla="*/ 608163 w 1245532"/>
                  <a:gd name="connsiteY1" fmla="*/ 0 h 1033116"/>
                  <a:gd name="connsiteX2" fmla="*/ 1233577 w 1245532"/>
                  <a:gd name="connsiteY2" fmla="*/ 395377 h 1033116"/>
                  <a:gd name="connsiteX3" fmla="*/ 941168 w 1245532"/>
                  <a:gd name="connsiteY3" fmla="*/ 448445 h 1033116"/>
                  <a:gd name="connsiteX4" fmla="*/ 658573 w 1245532"/>
                  <a:gd name="connsiteY4" fmla="*/ 1032965 h 1033116"/>
                  <a:gd name="connsiteX5" fmla="*/ 609570 w 1245532"/>
                  <a:gd name="connsiteY5" fmla="*/ 390456 h 1033116"/>
                  <a:gd name="connsiteX6" fmla="*/ 1 w 1245532"/>
                  <a:gd name="connsiteY6" fmla="*/ 395377 h 1033116"/>
                  <a:gd name="connsiteX0" fmla="*/ 3265 w 1248792"/>
                  <a:gd name="connsiteY0" fmla="*/ 395377 h 1033062"/>
                  <a:gd name="connsiteX1" fmla="*/ 611427 w 1248792"/>
                  <a:gd name="connsiteY1" fmla="*/ 0 h 1033062"/>
                  <a:gd name="connsiteX2" fmla="*/ 1236841 w 1248792"/>
                  <a:gd name="connsiteY2" fmla="*/ 395377 h 1033062"/>
                  <a:gd name="connsiteX3" fmla="*/ 944432 w 1248792"/>
                  <a:gd name="connsiteY3" fmla="*/ 448445 h 1033062"/>
                  <a:gd name="connsiteX4" fmla="*/ 661837 w 1248792"/>
                  <a:gd name="connsiteY4" fmla="*/ 1032965 h 1033062"/>
                  <a:gd name="connsiteX5" fmla="*/ 380718 w 1248792"/>
                  <a:gd name="connsiteY5" fmla="*/ 402053 h 1033062"/>
                  <a:gd name="connsiteX6" fmla="*/ 3265 w 1248792"/>
                  <a:gd name="connsiteY6" fmla="*/ 395377 h 1033062"/>
                  <a:gd name="connsiteX0" fmla="*/ 3265 w 1245698"/>
                  <a:gd name="connsiteY0" fmla="*/ 395377 h 1032988"/>
                  <a:gd name="connsiteX1" fmla="*/ 611427 w 1245698"/>
                  <a:gd name="connsiteY1" fmla="*/ 0 h 1032988"/>
                  <a:gd name="connsiteX2" fmla="*/ 1236841 w 1245698"/>
                  <a:gd name="connsiteY2" fmla="*/ 395377 h 1032988"/>
                  <a:gd name="connsiteX3" fmla="*/ 811791 w 1245698"/>
                  <a:gd name="connsiteY3" fmla="*/ 425250 h 1032988"/>
                  <a:gd name="connsiteX4" fmla="*/ 661837 w 1245698"/>
                  <a:gd name="connsiteY4" fmla="*/ 1032965 h 1032988"/>
                  <a:gd name="connsiteX5" fmla="*/ 380718 w 1245698"/>
                  <a:gd name="connsiteY5" fmla="*/ 402053 h 1032988"/>
                  <a:gd name="connsiteX6" fmla="*/ 3265 w 1245698"/>
                  <a:gd name="connsiteY6" fmla="*/ 395377 h 1032988"/>
                  <a:gd name="connsiteX0" fmla="*/ 3265 w 1245698"/>
                  <a:gd name="connsiteY0" fmla="*/ 395377 h 638778"/>
                  <a:gd name="connsiteX1" fmla="*/ 611427 w 1245698"/>
                  <a:gd name="connsiteY1" fmla="*/ 0 h 638778"/>
                  <a:gd name="connsiteX2" fmla="*/ 1236841 w 1245698"/>
                  <a:gd name="connsiteY2" fmla="*/ 395377 h 638778"/>
                  <a:gd name="connsiteX3" fmla="*/ 811791 w 1245698"/>
                  <a:gd name="connsiteY3" fmla="*/ 425250 h 638778"/>
                  <a:gd name="connsiteX4" fmla="*/ 661837 w 1245698"/>
                  <a:gd name="connsiteY4" fmla="*/ 638643 h 638778"/>
                  <a:gd name="connsiteX5" fmla="*/ 380718 w 1245698"/>
                  <a:gd name="connsiteY5" fmla="*/ 402053 h 638778"/>
                  <a:gd name="connsiteX6" fmla="*/ 3265 w 1245698"/>
                  <a:gd name="connsiteY6" fmla="*/ 395377 h 638778"/>
                  <a:gd name="connsiteX0" fmla="*/ 3265 w 1245698"/>
                  <a:gd name="connsiteY0" fmla="*/ 395377 h 532034"/>
                  <a:gd name="connsiteX1" fmla="*/ 611427 w 1245698"/>
                  <a:gd name="connsiteY1" fmla="*/ 0 h 532034"/>
                  <a:gd name="connsiteX2" fmla="*/ 1236841 w 1245698"/>
                  <a:gd name="connsiteY2" fmla="*/ 395377 h 532034"/>
                  <a:gd name="connsiteX3" fmla="*/ 811791 w 1245698"/>
                  <a:gd name="connsiteY3" fmla="*/ 425250 h 532034"/>
                  <a:gd name="connsiteX4" fmla="*/ 602892 w 1245698"/>
                  <a:gd name="connsiteY4" fmla="*/ 525255 h 532034"/>
                  <a:gd name="connsiteX5" fmla="*/ 380718 w 1245698"/>
                  <a:gd name="connsiteY5" fmla="*/ 402053 h 532034"/>
                  <a:gd name="connsiteX6" fmla="*/ 3265 w 1245698"/>
                  <a:gd name="connsiteY6" fmla="*/ 395377 h 532034"/>
                  <a:gd name="connsiteX0" fmla="*/ 1483 w 1238650"/>
                  <a:gd name="connsiteY0" fmla="*/ 116002 h 252659"/>
                  <a:gd name="connsiteX1" fmla="*/ 529062 w 1238650"/>
                  <a:gd name="connsiteY1" fmla="*/ 0 h 252659"/>
                  <a:gd name="connsiteX2" fmla="*/ 1235059 w 1238650"/>
                  <a:gd name="connsiteY2" fmla="*/ 116002 h 252659"/>
                  <a:gd name="connsiteX3" fmla="*/ 810009 w 1238650"/>
                  <a:gd name="connsiteY3" fmla="*/ 145875 h 252659"/>
                  <a:gd name="connsiteX4" fmla="*/ 601110 w 1238650"/>
                  <a:gd name="connsiteY4" fmla="*/ 245880 h 252659"/>
                  <a:gd name="connsiteX5" fmla="*/ 378936 w 1238650"/>
                  <a:gd name="connsiteY5" fmla="*/ 122678 h 252659"/>
                  <a:gd name="connsiteX6" fmla="*/ 1483 w 1238650"/>
                  <a:gd name="connsiteY6" fmla="*/ 116002 h 252659"/>
                  <a:gd name="connsiteX0" fmla="*/ 698 w 1660931"/>
                  <a:gd name="connsiteY0" fmla="*/ 1342 h 515400"/>
                  <a:gd name="connsiteX1" fmla="*/ 951343 w 1660931"/>
                  <a:gd name="connsiteY1" fmla="*/ 262741 h 515400"/>
                  <a:gd name="connsiteX2" fmla="*/ 1657340 w 1660931"/>
                  <a:gd name="connsiteY2" fmla="*/ 378743 h 515400"/>
                  <a:gd name="connsiteX3" fmla="*/ 1232290 w 1660931"/>
                  <a:gd name="connsiteY3" fmla="*/ 408616 h 515400"/>
                  <a:gd name="connsiteX4" fmla="*/ 1023391 w 1660931"/>
                  <a:gd name="connsiteY4" fmla="*/ 508621 h 515400"/>
                  <a:gd name="connsiteX5" fmla="*/ 801217 w 1660931"/>
                  <a:gd name="connsiteY5" fmla="*/ 385419 h 515400"/>
                  <a:gd name="connsiteX6" fmla="*/ 698 w 1660931"/>
                  <a:gd name="connsiteY6" fmla="*/ 1342 h 515400"/>
                  <a:gd name="connsiteX0" fmla="*/ 698 w 2384237"/>
                  <a:gd name="connsiteY0" fmla="*/ 89403 h 597571"/>
                  <a:gd name="connsiteX1" fmla="*/ 951343 w 2384237"/>
                  <a:gd name="connsiteY1" fmla="*/ 350802 h 597571"/>
                  <a:gd name="connsiteX2" fmla="*/ 2382598 w 2384237"/>
                  <a:gd name="connsiteY2" fmla="*/ 1180 h 597571"/>
                  <a:gd name="connsiteX3" fmla="*/ 1232290 w 2384237"/>
                  <a:gd name="connsiteY3" fmla="*/ 496677 h 597571"/>
                  <a:gd name="connsiteX4" fmla="*/ 1023391 w 2384237"/>
                  <a:gd name="connsiteY4" fmla="*/ 596682 h 597571"/>
                  <a:gd name="connsiteX5" fmla="*/ 801217 w 2384237"/>
                  <a:gd name="connsiteY5" fmla="*/ 473480 h 597571"/>
                  <a:gd name="connsiteX6" fmla="*/ 698 w 2384237"/>
                  <a:gd name="connsiteY6" fmla="*/ 89403 h 597571"/>
                  <a:gd name="connsiteX0" fmla="*/ 7057 w 2389155"/>
                  <a:gd name="connsiteY0" fmla="*/ 92284 h 600452"/>
                  <a:gd name="connsiteX1" fmla="*/ 1320332 w 2389155"/>
                  <a:gd name="connsiteY1" fmla="*/ 255657 h 600452"/>
                  <a:gd name="connsiteX2" fmla="*/ 2388957 w 2389155"/>
                  <a:gd name="connsiteY2" fmla="*/ 4061 h 600452"/>
                  <a:gd name="connsiteX3" fmla="*/ 1238649 w 2389155"/>
                  <a:gd name="connsiteY3" fmla="*/ 499558 h 600452"/>
                  <a:gd name="connsiteX4" fmla="*/ 1029750 w 2389155"/>
                  <a:gd name="connsiteY4" fmla="*/ 599563 h 600452"/>
                  <a:gd name="connsiteX5" fmla="*/ 807576 w 2389155"/>
                  <a:gd name="connsiteY5" fmla="*/ 476361 h 600452"/>
                  <a:gd name="connsiteX6" fmla="*/ 7057 w 2389155"/>
                  <a:gd name="connsiteY6" fmla="*/ 92284 h 600452"/>
                  <a:gd name="connsiteX0" fmla="*/ 892 w 2384211"/>
                  <a:gd name="connsiteY0" fmla="*/ 89496 h 597664"/>
                  <a:gd name="connsiteX1" fmla="*/ 971685 w 2384211"/>
                  <a:gd name="connsiteY1" fmla="*/ 345994 h 597664"/>
                  <a:gd name="connsiteX2" fmla="*/ 2382792 w 2384211"/>
                  <a:gd name="connsiteY2" fmla="*/ 1273 h 597664"/>
                  <a:gd name="connsiteX3" fmla="*/ 1232484 w 2384211"/>
                  <a:gd name="connsiteY3" fmla="*/ 496770 h 597664"/>
                  <a:gd name="connsiteX4" fmla="*/ 1023585 w 2384211"/>
                  <a:gd name="connsiteY4" fmla="*/ 596775 h 597664"/>
                  <a:gd name="connsiteX5" fmla="*/ 801411 w 2384211"/>
                  <a:gd name="connsiteY5" fmla="*/ 473573 h 597664"/>
                  <a:gd name="connsiteX6" fmla="*/ 892 w 2384211"/>
                  <a:gd name="connsiteY6" fmla="*/ 89496 h 597664"/>
                  <a:gd name="connsiteX0" fmla="*/ 892 w 2424191"/>
                  <a:gd name="connsiteY0" fmla="*/ 92304 h 669602"/>
                  <a:gd name="connsiteX1" fmla="*/ 971685 w 2424191"/>
                  <a:gd name="connsiteY1" fmla="*/ 348802 h 669602"/>
                  <a:gd name="connsiteX2" fmla="*/ 2382792 w 2424191"/>
                  <a:gd name="connsiteY2" fmla="*/ 4081 h 669602"/>
                  <a:gd name="connsiteX3" fmla="*/ 1957743 w 2424191"/>
                  <a:gd name="connsiteY3" fmla="*/ 631913 h 669602"/>
                  <a:gd name="connsiteX4" fmla="*/ 1023585 w 2424191"/>
                  <a:gd name="connsiteY4" fmla="*/ 599583 h 669602"/>
                  <a:gd name="connsiteX5" fmla="*/ 801411 w 2424191"/>
                  <a:gd name="connsiteY5" fmla="*/ 476381 h 669602"/>
                  <a:gd name="connsiteX6" fmla="*/ 892 w 2424191"/>
                  <a:gd name="connsiteY6" fmla="*/ 92304 h 669602"/>
                  <a:gd name="connsiteX0" fmla="*/ 228992 w 2652291"/>
                  <a:gd name="connsiteY0" fmla="*/ 92304 h 691231"/>
                  <a:gd name="connsiteX1" fmla="*/ 1199785 w 2652291"/>
                  <a:gd name="connsiteY1" fmla="*/ 348802 h 691231"/>
                  <a:gd name="connsiteX2" fmla="*/ 2610892 w 2652291"/>
                  <a:gd name="connsiteY2" fmla="*/ 4081 h 691231"/>
                  <a:gd name="connsiteX3" fmla="*/ 2185843 w 2652291"/>
                  <a:gd name="connsiteY3" fmla="*/ 631913 h 691231"/>
                  <a:gd name="connsiteX4" fmla="*/ 1251685 w 2652291"/>
                  <a:gd name="connsiteY4" fmla="*/ 599583 h 691231"/>
                  <a:gd name="connsiteX5" fmla="*/ 1029511 w 2652291"/>
                  <a:gd name="connsiteY5" fmla="*/ 476381 h 691231"/>
                  <a:gd name="connsiteX6" fmla="*/ 57841 w 2652291"/>
                  <a:gd name="connsiteY6" fmla="*/ 680941 h 691231"/>
                  <a:gd name="connsiteX7" fmla="*/ 228992 w 2652291"/>
                  <a:gd name="connsiteY7" fmla="*/ 92304 h 691231"/>
                  <a:gd name="connsiteX0" fmla="*/ 228992 w 2652291"/>
                  <a:gd name="connsiteY0" fmla="*/ 92304 h 714682"/>
                  <a:gd name="connsiteX1" fmla="*/ 1199785 w 2652291"/>
                  <a:gd name="connsiteY1" fmla="*/ 348802 h 714682"/>
                  <a:gd name="connsiteX2" fmla="*/ 2610892 w 2652291"/>
                  <a:gd name="connsiteY2" fmla="*/ 4081 h 714682"/>
                  <a:gd name="connsiteX3" fmla="*/ 2185843 w 2652291"/>
                  <a:gd name="connsiteY3" fmla="*/ 631913 h 714682"/>
                  <a:gd name="connsiteX4" fmla="*/ 1251685 w 2652291"/>
                  <a:gd name="connsiteY4" fmla="*/ 599583 h 714682"/>
                  <a:gd name="connsiteX5" fmla="*/ 767613 w 2652291"/>
                  <a:gd name="connsiteY5" fmla="*/ 687137 h 714682"/>
                  <a:gd name="connsiteX6" fmla="*/ 57841 w 2652291"/>
                  <a:gd name="connsiteY6" fmla="*/ 680941 h 714682"/>
                  <a:gd name="connsiteX7" fmla="*/ 228992 w 2652291"/>
                  <a:gd name="connsiteY7" fmla="*/ 92304 h 714682"/>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767613 w 2650572"/>
                  <a:gd name="connsiteY5" fmla="*/ 687137 h 739238"/>
                  <a:gd name="connsiteX6" fmla="*/ 57841 w 2650572"/>
                  <a:gd name="connsiteY6" fmla="*/ 680941 h 739238"/>
                  <a:gd name="connsiteX7" fmla="*/ 228992 w 2650572"/>
                  <a:gd name="connsiteY7" fmla="*/ 92304 h 739238"/>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597363 w 2650572"/>
                  <a:gd name="connsiteY5" fmla="*/ 718743 h 739238"/>
                  <a:gd name="connsiteX6" fmla="*/ 57841 w 2650572"/>
                  <a:gd name="connsiteY6" fmla="*/ 680941 h 739238"/>
                  <a:gd name="connsiteX7" fmla="*/ 228992 w 2650572"/>
                  <a:gd name="connsiteY7" fmla="*/ 92304 h 739238"/>
                  <a:gd name="connsiteX0" fmla="*/ 387175 w 2808755"/>
                  <a:gd name="connsiteY0" fmla="*/ 92304 h 739464"/>
                  <a:gd name="connsiteX1" fmla="*/ 1357968 w 2808755"/>
                  <a:gd name="connsiteY1" fmla="*/ 348802 h 739464"/>
                  <a:gd name="connsiteX2" fmla="*/ 2769075 w 2808755"/>
                  <a:gd name="connsiteY2" fmla="*/ 4081 h 739464"/>
                  <a:gd name="connsiteX3" fmla="*/ 2344026 w 2808755"/>
                  <a:gd name="connsiteY3" fmla="*/ 631913 h 739464"/>
                  <a:gd name="connsiteX4" fmla="*/ 1550892 w 2808755"/>
                  <a:gd name="connsiteY4" fmla="*/ 736820 h 739464"/>
                  <a:gd name="connsiteX5" fmla="*/ 755546 w 2808755"/>
                  <a:gd name="connsiteY5" fmla="*/ 718743 h 739464"/>
                  <a:gd name="connsiteX6" fmla="*/ 36016 w 2808755"/>
                  <a:gd name="connsiteY6" fmla="*/ 527025 h 739464"/>
                  <a:gd name="connsiteX7" fmla="*/ 387175 w 2808755"/>
                  <a:gd name="connsiteY7" fmla="*/ 92304 h 739464"/>
                  <a:gd name="connsiteX0" fmla="*/ 410515 w 2832095"/>
                  <a:gd name="connsiteY0" fmla="*/ 92304 h 745050"/>
                  <a:gd name="connsiteX1" fmla="*/ 1381308 w 2832095"/>
                  <a:gd name="connsiteY1" fmla="*/ 348802 h 745050"/>
                  <a:gd name="connsiteX2" fmla="*/ 2792415 w 2832095"/>
                  <a:gd name="connsiteY2" fmla="*/ 4081 h 745050"/>
                  <a:gd name="connsiteX3" fmla="*/ 2367366 w 2832095"/>
                  <a:gd name="connsiteY3" fmla="*/ 631913 h 745050"/>
                  <a:gd name="connsiteX4" fmla="*/ 1574232 w 2832095"/>
                  <a:gd name="connsiteY4" fmla="*/ 736820 h 745050"/>
                  <a:gd name="connsiteX5" fmla="*/ 59356 w 2832095"/>
                  <a:gd name="connsiteY5" fmla="*/ 527025 h 745050"/>
                  <a:gd name="connsiteX6" fmla="*/ 410515 w 2832095"/>
                  <a:gd name="connsiteY6" fmla="*/ 92304 h 745050"/>
                  <a:gd name="connsiteX0" fmla="*/ 379359 w 2800939"/>
                  <a:gd name="connsiteY0" fmla="*/ 92304 h 745050"/>
                  <a:gd name="connsiteX1" fmla="*/ 1350152 w 2800939"/>
                  <a:gd name="connsiteY1" fmla="*/ 348802 h 745050"/>
                  <a:gd name="connsiteX2" fmla="*/ 2761259 w 2800939"/>
                  <a:gd name="connsiteY2" fmla="*/ 4081 h 745050"/>
                  <a:gd name="connsiteX3" fmla="*/ 2336210 w 2800939"/>
                  <a:gd name="connsiteY3" fmla="*/ 631913 h 745050"/>
                  <a:gd name="connsiteX4" fmla="*/ 1543076 w 2800939"/>
                  <a:gd name="connsiteY4" fmla="*/ 736820 h 745050"/>
                  <a:gd name="connsiteX5" fmla="*/ 63065 w 2800939"/>
                  <a:gd name="connsiteY5" fmla="*/ 238681 h 745050"/>
                  <a:gd name="connsiteX6" fmla="*/ 379359 w 2800939"/>
                  <a:gd name="connsiteY6" fmla="*/ 92304 h 745050"/>
                  <a:gd name="connsiteX0" fmla="*/ 379359 w 2791362"/>
                  <a:gd name="connsiteY0" fmla="*/ 92304 h 743302"/>
                  <a:gd name="connsiteX1" fmla="*/ 1350152 w 2791362"/>
                  <a:gd name="connsiteY1" fmla="*/ 348802 h 743302"/>
                  <a:gd name="connsiteX2" fmla="*/ 2761259 w 2791362"/>
                  <a:gd name="connsiteY2" fmla="*/ 4081 h 743302"/>
                  <a:gd name="connsiteX3" fmla="*/ 2336210 w 2791362"/>
                  <a:gd name="connsiteY3" fmla="*/ 631913 h 743302"/>
                  <a:gd name="connsiteX4" fmla="*/ 2589578 w 2791362"/>
                  <a:gd name="connsiteY4" fmla="*/ 279125 h 743302"/>
                  <a:gd name="connsiteX5" fmla="*/ 1543076 w 2791362"/>
                  <a:gd name="connsiteY5" fmla="*/ 736820 h 743302"/>
                  <a:gd name="connsiteX6" fmla="*/ 63065 w 2791362"/>
                  <a:gd name="connsiteY6" fmla="*/ 238681 h 743302"/>
                  <a:gd name="connsiteX7" fmla="*/ 379359 w 2791362"/>
                  <a:gd name="connsiteY7" fmla="*/ 92304 h 743302"/>
                  <a:gd name="connsiteX0" fmla="*/ 379359 w 3363253"/>
                  <a:gd name="connsiteY0" fmla="*/ 327294 h 978292"/>
                  <a:gd name="connsiteX1" fmla="*/ 1350152 w 3363253"/>
                  <a:gd name="connsiteY1" fmla="*/ 583792 h 978292"/>
                  <a:gd name="connsiteX2" fmla="*/ 2761259 w 3363253"/>
                  <a:gd name="connsiteY2" fmla="*/ 239071 h 978292"/>
                  <a:gd name="connsiteX3" fmla="*/ 3361322 w 3363253"/>
                  <a:gd name="connsiteY3" fmla="*/ 7290 h 978292"/>
                  <a:gd name="connsiteX4" fmla="*/ 2589578 w 3363253"/>
                  <a:gd name="connsiteY4" fmla="*/ 514115 h 978292"/>
                  <a:gd name="connsiteX5" fmla="*/ 1543076 w 3363253"/>
                  <a:gd name="connsiteY5" fmla="*/ 971810 h 978292"/>
                  <a:gd name="connsiteX6" fmla="*/ 63065 w 3363253"/>
                  <a:gd name="connsiteY6" fmla="*/ 473671 h 978292"/>
                  <a:gd name="connsiteX7" fmla="*/ 379359 w 3363253"/>
                  <a:gd name="connsiteY7" fmla="*/ 327294 h 978292"/>
                  <a:gd name="connsiteX0" fmla="*/ 379359 w 2853885"/>
                  <a:gd name="connsiteY0" fmla="*/ 88806 h 739804"/>
                  <a:gd name="connsiteX1" fmla="*/ 1350152 w 2853885"/>
                  <a:gd name="connsiteY1" fmla="*/ 345304 h 739804"/>
                  <a:gd name="connsiteX2" fmla="*/ 2761259 w 2853885"/>
                  <a:gd name="connsiteY2" fmla="*/ 583 h 739804"/>
                  <a:gd name="connsiteX3" fmla="*/ 2589578 w 2853885"/>
                  <a:gd name="connsiteY3" fmla="*/ 275627 h 739804"/>
                  <a:gd name="connsiteX4" fmla="*/ 1543076 w 2853885"/>
                  <a:gd name="connsiteY4" fmla="*/ 733322 h 739804"/>
                  <a:gd name="connsiteX5" fmla="*/ 63065 w 2853885"/>
                  <a:gd name="connsiteY5" fmla="*/ 235183 h 739804"/>
                  <a:gd name="connsiteX6" fmla="*/ 379359 w 2853885"/>
                  <a:gd name="connsiteY6" fmla="*/ 88806 h 739804"/>
                  <a:gd name="connsiteX0" fmla="*/ 379359 w 2638303"/>
                  <a:gd name="connsiteY0" fmla="*/ 136221 h 787219"/>
                  <a:gd name="connsiteX1" fmla="*/ 1350152 w 2638303"/>
                  <a:gd name="connsiteY1" fmla="*/ 392719 h 787219"/>
                  <a:gd name="connsiteX2" fmla="*/ 2101983 w 2638303"/>
                  <a:gd name="connsiteY2" fmla="*/ 457 h 787219"/>
                  <a:gd name="connsiteX3" fmla="*/ 2589578 w 2638303"/>
                  <a:gd name="connsiteY3" fmla="*/ 323042 h 787219"/>
                  <a:gd name="connsiteX4" fmla="*/ 1543076 w 2638303"/>
                  <a:gd name="connsiteY4" fmla="*/ 780737 h 787219"/>
                  <a:gd name="connsiteX5" fmla="*/ 63065 w 2638303"/>
                  <a:gd name="connsiteY5" fmla="*/ 282598 h 787219"/>
                  <a:gd name="connsiteX6" fmla="*/ 379359 w 2638303"/>
                  <a:gd name="connsiteY6" fmla="*/ 136221 h 787219"/>
                  <a:gd name="connsiteX0" fmla="*/ 390931 w 2644581"/>
                  <a:gd name="connsiteY0" fmla="*/ 135891 h 786889"/>
                  <a:gd name="connsiteX1" fmla="*/ 1864745 w 2644581"/>
                  <a:gd name="connsiteY1" fmla="*/ 282184 h 786889"/>
                  <a:gd name="connsiteX2" fmla="*/ 2113555 w 2644581"/>
                  <a:gd name="connsiteY2" fmla="*/ 127 h 786889"/>
                  <a:gd name="connsiteX3" fmla="*/ 2601150 w 2644581"/>
                  <a:gd name="connsiteY3" fmla="*/ 322712 h 786889"/>
                  <a:gd name="connsiteX4" fmla="*/ 1554648 w 2644581"/>
                  <a:gd name="connsiteY4" fmla="*/ 780407 h 786889"/>
                  <a:gd name="connsiteX5" fmla="*/ 74637 w 2644581"/>
                  <a:gd name="connsiteY5" fmla="*/ 282268 h 786889"/>
                  <a:gd name="connsiteX6" fmla="*/ 390931 w 2644581"/>
                  <a:gd name="connsiteY6" fmla="*/ 135891 h 786889"/>
                  <a:gd name="connsiteX0" fmla="*/ 390931 w 2581353"/>
                  <a:gd name="connsiteY0" fmla="*/ 143518 h 803668"/>
                  <a:gd name="connsiteX1" fmla="*/ 1864745 w 2581353"/>
                  <a:gd name="connsiteY1" fmla="*/ 289811 h 803668"/>
                  <a:gd name="connsiteX2" fmla="*/ 2113555 w 2581353"/>
                  <a:gd name="connsiteY2" fmla="*/ 7754 h 803668"/>
                  <a:gd name="connsiteX3" fmla="*/ 2534243 w 2581353"/>
                  <a:gd name="connsiteY3" fmla="*/ 657112 h 803668"/>
                  <a:gd name="connsiteX4" fmla="*/ 1554648 w 2581353"/>
                  <a:gd name="connsiteY4" fmla="*/ 788034 h 803668"/>
                  <a:gd name="connsiteX5" fmla="*/ 74637 w 2581353"/>
                  <a:gd name="connsiteY5" fmla="*/ 289895 h 803668"/>
                  <a:gd name="connsiteX6" fmla="*/ 390931 w 2581353"/>
                  <a:gd name="connsiteY6" fmla="*/ 143518 h 803668"/>
                  <a:gd name="connsiteX0" fmla="*/ 377783 w 2575552"/>
                  <a:gd name="connsiteY0" fmla="*/ 140759 h 800909"/>
                  <a:gd name="connsiteX1" fmla="*/ 1268685 w 2575552"/>
                  <a:gd name="connsiteY1" fmla="*/ 343536 h 800909"/>
                  <a:gd name="connsiteX2" fmla="*/ 2100407 w 2575552"/>
                  <a:gd name="connsiteY2" fmla="*/ 4995 h 800909"/>
                  <a:gd name="connsiteX3" fmla="*/ 2521095 w 2575552"/>
                  <a:gd name="connsiteY3" fmla="*/ 654353 h 800909"/>
                  <a:gd name="connsiteX4" fmla="*/ 1541500 w 2575552"/>
                  <a:gd name="connsiteY4" fmla="*/ 785275 h 800909"/>
                  <a:gd name="connsiteX5" fmla="*/ 61489 w 2575552"/>
                  <a:gd name="connsiteY5" fmla="*/ 287136 h 800909"/>
                  <a:gd name="connsiteX6" fmla="*/ 377783 w 2575552"/>
                  <a:gd name="connsiteY6" fmla="*/ 140759 h 800909"/>
                  <a:gd name="connsiteX0" fmla="*/ 377783 w 2575552"/>
                  <a:gd name="connsiteY0" fmla="*/ 140759 h 661956"/>
                  <a:gd name="connsiteX1" fmla="*/ 1268685 w 2575552"/>
                  <a:gd name="connsiteY1" fmla="*/ 343536 h 661956"/>
                  <a:gd name="connsiteX2" fmla="*/ 2100407 w 2575552"/>
                  <a:gd name="connsiteY2" fmla="*/ 4995 h 661956"/>
                  <a:gd name="connsiteX3" fmla="*/ 2521095 w 2575552"/>
                  <a:gd name="connsiteY3" fmla="*/ 654353 h 661956"/>
                  <a:gd name="connsiteX4" fmla="*/ 724542 w 2575552"/>
                  <a:gd name="connsiteY4" fmla="*/ 592900 h 661956"/>
                  <a:gd name="connsiteX5" fmla="*/ 61489 w 2575552"/>
                  <a:gd name="connsiteY5" fmla="*/ 287136 h 661956"/>
                  <a:gd name="connsiteX6" fmla="*/ 377783 w 2575552"/>
                  <a:gd name="connsiteY6" fmla="*/ 140759 h 661956"/>
                  <a:gd name="connsiteX0" fmla="*/ 377783 w 2503813"/>
                  <a:gd name="connsiteY0" fmla="*/ 136405 h 597137"/>
                  <a:gd name="connsiteX1" fmla="*/ 1268685 w 2503813"/>
                  <a:gd name="connsiteY1" fmla="*/ 339182 h 597137"/>
                  <a:gd name="connsiteX2" fmla="*/ 2100407 w 2503813"/>
                  <a:gd name="connsiteY2" fmla="*/ 641 h 597137"/>
                  <a:gd name="connsiteX3" fmla="*/ 2442448 w 2503813"/>
                  <a:gd name="connsiteY3" fmla="*/ 267674 h 597137"/>
                  <a:gd name="connsiteX4" fmla="*/ 724542 w 2503813"/>
                  <a:gd name="connsiteY4" fmla="*/ 588546 h 597137"/>
                  <a:gd name="connsiteX5" fmla="*/ 61489 w 2503813"/>
                  <a:gd name="connsiteY5" fmla="*/ 282782 h 597137"/>
                  <a:gd name="connsiteX6" fmla="*/ 377783 w 2503813"/>
                  <a:gd name="connsiteY6" fmla="*/ 136405 h 597137"/>
                  <a:gd name="connsiteX0" fmla="*/ 377783 w 2442448"/>
                  <a:gd name="connsiteY0" fmla="*/ 136693 h 597425"/>
                  <a:gd name="connsiteX1" fmla="*/ 1268685 w 2442448"/>
                  <a:gd name="connsiteY1" fmla="*/ 339470 h 597425"/>
                  <a:gd name="connsiteX2" fmla="*/ 2100407 w 2442448"/>
                  <a:gd name="connsiteY2" fmla="*/ 929 h 597425"/>
                  <a:gd name="connsiteX3" fmla="*/ 2442448 w 2442448"/>
                  <a:gd name="connsiteY3" fmla="*/ 267962 h 597425"/>
                  <a:gd name="connsiteX4" fmla="*/ 724542 w 2442448"/>
                  <a:gd name="connsiteY4" fmla="*/ 588834 h 597425"/>
                  <a:gd name="connsiteX5" fmla="*/ 61489 w 2442448"/>
                  <a:gd name="connsiteY5" fmla="*/ 283070 h 597425"/>
                  <a:gd name="connsiteX6" fmla="*/ 377783 w 2442448"/>
                  <a:gd name="connsiteY6" fmla="*/ 136693 h 597425"/>
                  <a:gd name="connsiteX0" fmla="*/ 32584 w 2097249"/>
                  <a:gd name="connsiteY0" fmla="*/ 136693 h 597425"/>
                  <a:gd name="connsiteX1" fmla="*/ 923486 w 2097249"/>
                  <a:gd name="connsiteY1" fmla="*/ 339470 h 597425"/>
                  <a:gd name="connsiteX2" fmla="*/ 1755208 w 2097249"/>
                  <a:gd name="connsiteY2" fmla="*/ 929 h 597425"/>
                  <a:gd name="connsiteX3" fmla="*/ 2097249 w 2097249"/>
                  <a:gd name="connsiteY3" fmla="*/ 267962 h 597425"/>
                  <a:gd name="connsiteX4" fmla="*/ 379343 w 2097249"/>
                  <a:gd name="connsiteY4" fmla="*/ 588834 h 597425"/>
                  <a:gd name="connsiteX5" fmla="*/ 32584 w 2097249"/>
                  <a:gd name="connsiteY5" fmla="*/ 136693 h 597425"/>
                  <a:gd name="connsiteX0" fmla="*/ 255037 w 2319702"/>
                  <a:gd name="connsiteY0" fmla="*/ 136693 h 415655"/>
                  <a:gd name="connsiteX1" fmla="*/ 1145939 w 2319702"/>
                  <a:gd name="connsiteY1" fmla="*/ 339470 h 415655"/>
                  <a:gd name="connsiteX2" fmla="*/ 1977661 w 2319702"/>
                  <a:gd name="connsiteY2" fmla="*/ 929 h 415655"/>
                  <a:gd name="connsiteX3" fmla="*/ 2319702 w 2319702"/>
                  <a:gd name="connsiteY3" fmla="*/ 267962 h 415655"/>
                  <a:gd name="connsiteX4" fmla="*/ 166791 w 2319702"/>
                  <a:gd name="connsiteY4" fmla="*/ 400102 h 415655"/>
                  <a:gd name="connsiteX5" fmla="*/ 255037 w 2319702"/>
                  <a:gd name="connsiteY5" fmla="*/ 136693 h 415655"/>
                  <a:gd name="connsiteX0" fmla="*/ 263274 w 2327939"/>
                  <a:gd name="connsiteY0" fmla="*/ 135959 h 414921"/>
                  <a:gd name="connsiteX1" fmla="*/ 1351389 w 2327939"/>
                  <a:gd name="connsiteY1" fmla="*/ 222733 h 414921"/>
                  <a:gd name="connsiteX2" fmla="*/ 1985898 w 2327939"/>
                  <a:gd name="connsiteY2" fmla="*/ 195 h 414921"/>
                  <a:gd name="connsiteX3" fmla="*/ 2327939 w 2327939"/>
                  <a:gd name="connsiteY3" fmla="*/ 267228 h 414921"/>
                  <a:gd name="connsiteX4" fmla="*/ 175028 w 2327939"/>
                  <a:gd name="connsiteY4" fmla="*/ 399368 h 414921"/>
                  <a:gd name="connsiteX5" fmla="*/ 263274 w 2327939"/>
                  <a:gd name="connsiteY5" fmla="*/ 135959 h 414921"/>
                  <a:gd name="connsiteX0" fmla="*/ 248493 w 2313158"/>
                  <a:gd name="connsiteY0" fmla="*/ 135959 h 414921"/>
                  <a:gd name="connsiteX1" fmla="*/ 1336608 w 2313158"/>
                  <a:gd name="connsiteY1" fmla="*/ 222733 h 414921"/>
                  <a:gd name="connsiteX2" fmla="*/ 1971117 w 2313158"/>
                  <a:gd name="connsiteY2" fmla="*/ 195 h 414921"/>
                  <a:gd name="connsiteX3" fmla="*/ 2313158 w 2313158"/>
                  <a:gd name="connsiteY3" fmla="*/ 267228 h 414921"/>
                  <a:gd name="connsiteX4" fmla="*/ 160247 w 2313158"/>
                  <a:gd name="connsiteY4" fmla="*/ 399368 h 414921"/>
                  <a:gd name="connsiteX5" fmla="*/ 248493 w 2313158"/>
                  <a:gd name="connsiteY5" fmla="*/ 135959 h 414921"/>
                  <a:gd name="connsiteX0" fmla="*/ 248493 w 2313158"/>
                  <a:gd name="connsiteY0" fmla="*/ 135959 h 417871"/>
                  <a:gd name="connsiteX1" fmla="*/ 1336608 w 2313158"/>
                  <a:gd name="connsiteY1" fmla="*/ 222733 h 417871"/>
                  <a:gd name="connsiteX2" fmla="*/ 1971117 w 2313158"/>
                  <a:gd name="connsiteY2" fmla="*/ 195 h 417871"/>
                  <a:gd name="connsiteX3" fmla="*/ 2313158 w 2313158"/>
                  <a:gd name="connsiteY3" fmla="*/ 267228 h 417871"/>
                  <a:gd name="connsiteX4" fmla="*/ 160247 w 2313158"/>
                  <a:gd name="connsiteY4" fmla="*/ 399368 h 417871"/>
                  <a:gd name="connsiteX5" fmla="*/ 248493 w 2313158"/>
                  <a:gd name="connsiteY5" fmla="*/ 135959 h 417871"/>
                  <a:gd name="connsiteX0" fmla="*/ 248493 w 2549589"/>
                  <a:gd name="connsiteY0" fmla="*/ 135959 h 417871"/>
                  <a:gd name="connsiteX1" fmla="*/ 1336608 w 2549589"/>
                  <a:gd name="connsiteY1" fmla="*/ 222733 h 417871"/>
                  <a:gd name="connsiteX2" fmla="*/ 1971117 w 2549589"/>
                  <a:gd name="connsiteY2" fmla="*/ 195 h 417871"/>
                  <a:gd name="connsiteX3" fmla="*/ 2313158 w 2549589"/>
                  <a:gd name="connsiteY3" fmla="*/ 267228 h 417871"/>
                  <a:gd name="connsiteX4" fmla="*/ 160247 w 2549589"/>
                  <a:gd name="connsiteY4" fmla="*/ 399368 h 417871"/>
                  <a:gd name="connsiteX5" fmla="*/ 248493 w 2549589"/>
                  <a:gd name="connsiteY5" fmla="*/ 135959 h 417871"/>
                  <a:gd name="connsiteX0" fmla="*/ 248493 w 2549589"/>
                  <a:gd name="connsiteY0" fmla="*/ 135959 h 402543"/>
                  <a:gd name="connsiteX1" fmla="*/ 1336608 w 2549589"/>
                  <a:gd name="connsiteY1" fmla="*/ 222733 h 402543"/>
                  <a:gd name="connsiteX2" fmla="*/ 1971117 w 2549589"/>
                  <a:gd name="connsiteY2" fmla="*/ 195 h 402543"/>
                  <a:gd name="connsiteX3" fmla="*/ 2313158 w 2549589"/>
                  <a:gd name="connsiteY3" fmla="*/ 267228 h 402543"/>
                  <a:gd name="connsiteX4" fmla="*/ 160247 w 2549589"/>
                  <a:gd name="connsiteY4" fmla="*/ 399368 h 402543"/>
                  <a:gd name="connsiteX5" fmla="*/ 248493 w 2549589"/>
                  <a:gd name="connsiteY5" fmla="*/ 135959 h 402543"/>
                  <a:gd name="connsiteX0" fmla="*/ 416275 w 2717371"/>
                  <a:gd name="connsiteY0" fmla="*/ 135959 h 426609"/>
                  <a:gd name="connsiteX1" fmla="*/ 1504390 w 2717371"/>
                  <a:gd name="connsiteY1" fmla="*/ 222733 h 426609"/>
                  <a:gd name="connsiteX2" fmla="*/ 2138899 w 2717371"/>
                  <a:gd name="connsiteY2" fmla="*/ 195 h 426609"/>
                  <a:gd name="connsiteX3" fmla="*/ 2480940 w 2717371"/>
                  <a:gd name="connsiteY3" fmla="*/ 267228 h 426609"/>
                  <a:gd name="connsiteX4" fmla="*/ 328029 w 2717371"/>
                  <a:gd name="connsiteY4" fmla="*/ 399368 h 426609"/>
                  <a:gd name="connsiteX5" fmla="*/ 416275 w 2717371"/>
                  <a:gd name="connsiteY5" fmla="*/ 135959 h 426609"/>
                  <a:gd name="connsiteX0" fmla="*/ 284265 w 2585361"/>
                  <a:gd name="connsiteY0" fmla="*/ 135959 h 406617"/>
                  <a:gd name="connsiteX1" fmla="*/ 1372380 w 2585361"/>
                  <a:gd name="connsiteY1" fmla="*/ 222733 h 406617"/>
                  <a:gd name="connsiteX2" fmla="*/ 2006889 w 2585361"/>
                  <a:gd name="connsiteY2" fmla="*/ 195 h 406617"/>
                  <a:gd name="connsiteX3" fmla="*/ 2348930 w 2585361"/>
                  <a:gd name="connsiteY3" fmla="*/ 267228 h 406617"/>
                  <a:gd name="connsiteX4" fmla="*/ 196019 w 2585361"/>
                  <a:gd name="connsiteY4" fmla="*/ 399368 h 406617"/>
                  <a:gd name="connsiteX5" fmla="*/ 284265 w 2585361"/>
                  <a:gd name="connsiteY5" fmla="*/ 135959 h 406617"/>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95694 w 2428891"/>
                  <a:gd name="connsiteY0" fmla="*/ 147589 h 420353"/>
                  <a:gd name="connsiteX1" fmla="*/ 1383809 w 2428891"/>
                  <a:gd name="connsiteY1" fmla="*/ 234363 h 420353"/>
                  <a:gd name="connsiteX2" fmla="*/ 2018318 w 2428891"/>
                  <a:gd name="connsiteY2" fmla="*/ 11825 h 420353"/>
                  <a:gd name="connsiteX3" fmla="*/ 2360359 w 2428891"/>
                  <a:gd name="connsiteY3" fmla="*/ 278858 h 420353"/>
                  <a:gd name="connsiteX4" fmla="*/ 207448 w 2428891"/>
                  <a:gd name="connsiteY4" fmla="*/ 410998 h 420353"/>
                  <a:gd name="connsiteX5" fmla="*/ 295694 w 2428891"/>
                  <a:gd name="connsiteY5" fmla="*/ 147589 h 420353"/>
                  <a:gd name="connsiteX0" fmla="*/ 581083 w 2291764"/>
                  <a:gd name="connsiteY0" fmla="*/ 97330 h 418136"/>
                  <a:gd name="connsiteX1" fmla="*/ 1246682 w 2291764"/>
                  <a:gd name="connsiteY1" fmla="*/ 234363 h 418136"/>
                  <a:gd name="connsiteX2" fmla="*/ 1881191 w 2291764"/>
                  <a:gd name="connsiteY2" fmla="*/ 11825 h 418136"/>
                  <a:gd name="connsiteX3" fmla="*/ 2223232 w 2291764"/>
                  <a:gd name="connsiteY3" fmla="*/ 278858 h 418136"/>
                  <a:gd name="connsiteX4" fmla="*/ 70321 w 2291764"/>
                  <a:gd name="connsiteY4" fmla="*/ 410998 h 418136"/>
                  <a:gd name="connsiteX5" fmla="*/ 581083 w 2291764"/>
                  <a:gd name="connsiteY5" fmla="*/ 97330 h 418136"/>
                  <a:gd name="connsiteX0" fmla="*/ 581083 w 2254300"/>
                  <a:gd name="connsiteY0" fmla="*/ 81542 h 400845"/>
                  <a:gd name="connsiteX1" fmla="*/ 1246682 w 2254300"/>
                  <a:gd name="connsiteY1" fmla="*/ 218575 h 400845"/>
                  <a:gd name="connsiteX2" fmla="*/ 1375042 w 2254300"/>
                  <a:gd name="connsiteY2" fmla="*/ 11373 h 400845"/>
                  <a:gd name="connsiteX3" fmla="*/ 2223232 w 2254300"/>
                  <a:gd name="connsiteY3" fmla="*/ 263070 h 400845"/>
                  <a:gd name="connsiteX4" fmla="*/ 70321 w 2254300"/>
                  <a:gd name="connsiteY4" fmla="*/ 395210 h 400845"/>
                  <a:gd name="connsiteX5" fmla="*/ 581083 w 2254300"/>
                  <a:gd name="connsiteY5" fmla="*/ 81542 h 400845"/>
                  <a:gd name="connsiteX0" fmla="*/ 568619 w 2251590"/>
                  <a:gd name="connsiteY0" fmla="*/ 275942 h 595245"/>
                  <a:gd name="connsiteX1" fmla="*/ 46664 w 2251590"/>
                  <a:gd name="connsiteY1" fmla="*/ 686 h 595245"/>
                  <a:gd name="connsiteX2" fmla="*/ 1362578 w 2251590"/>
                  <a:gd name="connsiteY2" fmla="*/ 205773 h 595245"/>
                  <a:gd name="connsiteX3" fmla="*/ 2210768 w 2251590"/>
                  <a:gd name="connsiteY3" fmla="*/ 457470 h 595245"/>
                  <a:gd name="connsiteX4" fmla="*/ 57857 w 2251590"/>
                  <a:gd name="connsiteY4" fmla="*/ 589610 h 595245"/>
                  <a:gd name="connsiteX5" fmla="*/ 568619 w 2251590"/>
                  <a:gd name="connsiteY5" fmla="*/ 275942 h 595245"/>
                  <a:gd name="connsiteX0" fmla="*/ 568619 w 2242587"/>
                  <a:gd name="connsiteY0" fmla="*/ 318504 h 637807"/>
                  <a:gd name="connsiteX1" fmla="*/ 46664 w 2242587"/>
                  <a:gd name="connsiteY1" fmla="*/ 43248 h 637807"/>
                  <a:gd name="connsiteX2" fmla="*/ 1605365 w 2242587"/>
                  <a:gd name="connsiteY2" fmla="*/ 21347 h 637807"/>
                  <a:gd name="connsiteX3" fmla="*/ 1362578 w 2242587"/>
                  <a:gd name="connsiteY3" fmla="*/ 248335 h 637807"/>
                  <a:gd name="connsiteX4" fmla="*/ 2210768 w 2242587"/>
                  <a:gd name="connsiteY4" fmla="*/ 500032 h 637807"/>
                  <a:gd name="connsiteX5" fmla="*/ 57857 w 2242587"/>
                  <a:gd name="connsiteY5" fmla="*/ 632172 h 637807"/>
                  <a:gd name="connsiteX6" fmla="*/ 568619 w 2242587"/>
                  <a:gd name="connsiteY6" fmla="*/ 318504 h 637807"/>
                  <a:gd name="connsiteX0" fmla="*/ 568619 w 2292867"/>
                  <a:gd name="connsiteY0" fmla="*/ 318504 h 638251"/>
                  <a:gd name="connsiteX1" fmla="*/ 46664 w 2292867"/>
                  <a:gd name="connsiteY1" fmla="*/ 43248 h 638251"/>
                  <a:gd name="connsiteX2" fmla="*/ 1605365 w 2292867"/>
                  <a:gd name="connsiteY2" fmla="*/ 21347 h 638251"/>
                  <a:gd name="connsiteX3" fmla="*/ 1821597 w 2292867"/>
                  <a:gd name="connsiteY3" fmla="*/ 190197 h 638251"/>
                  <a:gd name="connsiteX4" fmla="*/ 2210768 w 2292867"/>
                  <a:gd name="connsiteY4" fmla="*/ 500032 h 638251"/>
                  <a:gd name="connsiteX5" fmla="*/ 57857 w 2292867"/>
                  <a:gd name="connsiteY5" fmla="*/ 632172 h 638251"/>
                  <a:gd name="connsiteX6" fmla="*/ 568619 w 2292867"/>
                  <a:gd name="connsiteY6" fmla="*/ 318504 h 638251"/>
                  <a:gd name="connsiteX0" fmla="*/ 22304 w 2521336"/>
                  <a:gd name="connsiteY0" fmla="*/ 308851 h 638270"/>
                  <a:gd name="connsiteX1" fmla="*/ 275133 w 2521336"/>
                  <a:gd name="connsiteY1" fmla="*/ 42792 h 638270"/>
                  <a:gd name="connsiteX2" fmla="*/ 1833834 w 2521336"/>
                  <a:gd name="connsiteY2" fmla="*/ 20891 h 638270"/>
                  <a:gd name="connsiteX3" fmla="*/ 2050066 w 2521336"/>
                  <a:gd name="connsiteY3" fmla="*/ 189741 h 638270"/>
                  <a:gd name="connsiteX4" fmla="*/ 2439237 w 2521336"/>
                  <a:gd name="connsiteY4" fmla="*/ 499576 h 638270"/>
                  <a:gd name="connsiteX5" fmla="*/ 286326 w 2521336"/>
                  <a:gd name="connsiteY5" fmla="*/ 631716 h 638270"/>
                  <a:gd name="connsiteX6" fmla="*/ 22304 w 2521336"/>
                  <a:gd name="connsiteY6" fmla="*/ 308851 h 638270"/>
                  <a:gd name="connsiteX0" fmla="*/ 81931 w 2588056"/>
                  <a:gd name="connsiteY0" fmla="*/ 308850 h 678412"/>
                  <a:gd name="connsiteX1" fmla="*/ 334760 w 2588056"/>
                  <a:gd name="connsiteY1" fmla="*/ 42791 h 678412"/>
                  <a:gd name="connsiteX2" fmla="*/ 1893461 w 2588056"/>
                  <a:gd name="connsiteY2" fmla="*/ 20890 h 678412"/>
                  <a:gd name="connsiteX3" fmla="*/ 2109693 w 2588056"/>
                  <a:gd name="connsiteY3" fmla="*/ 189740 h 678412"/>
                  <a:gd name="connsiteX4" fmla="*/ 2498864 w 2588056"/>
                  <a:gd name="connsiteY4" fmla="*/ 499575 h 678412"/>
                  <a:gd name="connsiteX5" fmla="*/ 235289 w 2588056"/>
                  <a:gd name="connsiteY5" fmla="*/ 673345 h 678412"/>
                  <a:gd name="connsiteX6" fmla="*/ 81931 w 2588056"/>
                  <a:gd name="connsiteY6" fmla="*/ 308850 h 678412"/>
                  <a:gd name="connsiteX0" fmla="*/ 3263 w 2826043"/>
                  <a:gd name="connsiteY0" fmla="*/ 180305 h 679163"/>
                  <a:gd name="connsiteX1" fmla="*/ 572747 w 2826043"/>
                  <a:gd name="connsiteY1" fmla="*/ 37521 h 679163"/>
                  <a:gd name="connsiteX2" fmla="*/ 2131448 w 2826043"/>
                  <a:gd name="connsiteY2" fmla="*/ 15620 h 679163"/>
                  <a:gd name="connsiteX3" fmla="*/ 2347680 w 2826043"/>
                  <a:gd name="connsiteY3" fmla="*/ 184470 h 679163"/>
                  <a:gd name="connsiteX4" fmla="*/ 2736851 w 2826043"/>
                  <a:gd name="connsiteY4" fmla="*/ 494305 h 679163"/>
                  <a:gd name="connsiteX5" fmla="*/ 473276 w 2826043"/>
                  <a:gd name="connsiteY5" fmla="*/ 668075 h 679163"/>
                  <a:gd name="connsiteX6" fmla="*/ 3263 w 2826043"/>
                  <a:gd name="connsiteY6" fmla="*/ 180305 h 679163"/>
                  <a:gd name="connsiteX0" fmla="*/ 51574 w 2874354"/>
                  <a:gd name="connsiteY0" fmla="*/ 180305 h 679163"/>
                  <a:gd name="connsiteX1" fmla="*/ 621058 w 2874354"/>
                  <a:gd name="connsiteY1" fmla="*/ 37521 h 679163"/>
                  <a:gd name="connsiteX2" fmla="*/ 2179759 w 2874354"/>
                  <a:gd name="connsiteY2" fmla="*/ 15620 h 679163"/>
                  <a:gd name="connsiteX3" fmla="*/ 2395991 w 2874354"/>
                  <a:gd name="connsiteY3" fmla="*/ 184470 h 679163"/>
                  <a:gd name="connsiteX4" fmla="*/ 2785162 w 2874354"/>
                  <a:gd name="connsiteY4" fmla="*/ 494305 h 679163"/>
                  <a:gd name="connsiteX5" fmla="*/ 521587 w 2874354"/>
                  <a:gd name="connsiteY5" fmla="*/ 668075 h 679163"/>
                  <a:gd name="connsiteX6" fmla="*/ 51574 w 2874354"/>
                  <a:gd name="connsiteY6" fmla="*/ 180305 h 679163"/>
                  <a:gd name="connsiteX0" fmla="*/ 7475 w 2830255"/>
                  <a:gd name="connsiteY0" fmla="*/ 180305 h 679163"/>
                  <a:gd name="connsiteX1" fmla="*/ 576959 w 2830255"/>
                  <a:gd name="connsiteY1" fmla="*/ 37521 h 679163"/>
                  <a:gd name="connsiteX2" fmla="*/ 2135660 w 2830255"/>
                  <a:gd name="connsiteY2" fmla="*/ 15620 h 679163"/>
                  <a:gd name="connsiteX3" fmla="*/ 2351892 w 2830255"/>
                  <a:gd name="connsiteY3" fmla="*/ 184470 h 679163"/>
                  <a:gd name="connsiteX4" fmla="*/ 2741063 w 2830255"/>
                  <a:gd name="connsiteY4" fmla="*/ 494305 h 679163"/>
                  <a:gd name="connsiteX5" fmla="*/ 477488 w 2830255"/>
                  <a:gd name="connsiteY5" fmla="*/ 668075 h 679163"/>
                  <a:gd name="connsiteX6" fmla="*/ 7475 w 2830255"/>
                  <a:gd name="connsiteY6" fmla="*/ 180305 h 679163"/>
                  <a:gd name="connsiteX0" fmla="*/ 9413 w 2749654"/>
                  <a:gd name="connsiteY0" fmla="*/ 175437 h 679247"/>
                  <a:gd name="connsiteX1" fmla="*/ 496358 w 2749654"/>
                  <a:gd name="connsiteY1" fmla="*/ 37353 h 679247"/>
                  <a:gd name="connsiteX2" fmla="*/ 2055059 w 2749654"/>
                  <a:gd name="connsiteY2" fmla="*/ 15452 h 679247"/>
                  <a:gd name="connsiteX3" fmla="*/ 2271291 w 2749654"/>
                  <a:gd name="connsiteY3" fmla="*/ 184302 h 679247"/>
                  <a:gd name="connsiteX4" fmla="*/ 2660462 w 2749654"/>
                  <a:gd name="connsiteY4" fmla="*/ 494137 h 679247"/>
                  <a:gd name="connsiteX5" fmla="*/ 396887 w 2749654"/>
                  <a:gd name="connsiteY5" fmla="*/ 667907 h 679247"/>
                  <a:gd name="connsiteX6" fmla="*/ 9413 w 2749654"/>
                  <a:gd name="connsiteY6" fmla="*/ 175437 h 679247"/>
                  <a:gd name="connsiteX0" fmla="*/ 35307 w 2585206"/>
                  <a:gd name="connsiteY0" fmla="*/ 188607 h 679027"/>
                  <a:gd name="connsiteX1" fmla="*/ 331910 w 2585206"/>
                  <a:gd name="connsiteY1" fmla="*/ 37811 h 679027"/>
                  <a:gd name="connsiteX2" fmla="*/ 1890611 w 2585206"/>
                  <a:gd name="connsiteY2" fmla="*/ 15910 h 679027"/>
                  <a:gd name="connsiteX3" fmla="*/ 2106843 w 2585206"/>
                  <a:gd name="connsiteY3" fmla="*/ 184760 h 679027"/>
                  <a:gd name="connsiteX4" fmla="*/ 2496014 w 2585206"/>
                  <a:gd name="connsiteY4" fmla="*/ 494595 h 679027"/>
                  <a:gd name="connsiteX5" fmla="*/ 232439 w 2585206"/>
                  <a:gd name="connsiteY5" fmla="*/ 668365 h 679027"/>
                  <a:gd name="connsiteX6" fmla="*/ 35307 w 2585206"/>
                  <a:gd name="connsiteY6" fmla="*/ 188607 h 679027"/>
                  <a:gd name="connsiteX0" fmla="*/ 35307 w 2585206"/>
                  <a:gd name="connsiteY0" fmla="*/ 188607 h 679027"/>
                  <a:gd name="connsiteX1" fmla="*/ 331910 w 2585206"/>
                  <a:gd name="connsiteY1" fmla="*/ 37811 h 679027"/>
                  <a:gd name="connsiteX2" fmla="*/ 1890611 w 2585206"/>
                  <a:gd name="connsiteY2" fmla="*/ 15910 h 679027"/>
                  <a:gd name="connsiteX3" fmla="*/ 2106843 w 2585206"/>
                  <a:gd name="connsiteY3" fmla="*/ 184760 h 679027"/>
                  <a:gd name="connsiteX4" fmla="*/ 2496014 w 2585206"/>
                  <a:gd name="connsiteY4" fmla="*/ 494595 h 679027"/>
                  <a:gd name="connsiteX5" fmla="*/ 232439 w 2585206"/>
                  <a:gd name="connsiteY5" fmla="*/ 668365 h 679027"/>
                  <a:gd name="connsiteX6" fmla="*/ 35307 w 2585206"/>
                  <a:gd name="connsiteY6" fmla="*/ 188607 h 679027"/>
                  <a:gd name="connsiteX0" fmla="*/ 21072 w 2570971"/>
                  <a:gd name="connsiteY0" fmla="*/ 188607 h 679027"/>
                  <a:gd name="connsiteX1" fmla="*/ 317675 w 2570971"/>
                  <a:gd name="connsiteY1" fmla="*/ 37811 h 679027"/>
                  <a:gd name="connsiteX2" fmla="*/ 1876376 w 2570971"/>
                  <a:gd name="connsiteY2" fmla="*/ 15910 h 679027"/>
                  <a:gd name="connsiteX3" fmla="*/ 2092608 w 2570971"/>
                  <a:gd name="connsiteY3" fmla="*/ 184760 h 679027"/>
                  <a:gd name="connsiteX4" fmla="*/ 2481779 w 2570971"/>
                  <a:gd name="connsiteY4" fmla="*/ 494595 h 679027"/>
                  <a:gd name="connsiteX5" fmla="*/ 218204 w 2570971"/>
                  <a:gd name="connsiteY5" fmla="*/ 668365 h 679027"/>
                  <a:gd name="connsiteX6" fmla="*/ 21072 w 2570971"/>
                  <a:gd name="connsiteY6" fmla="*/ 188607 h 679027"/>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1 w 2752529"/>
                  <a:gd name="connsiteY0" fmla="*/ 180228 h 679164"/>
                  <a:gd name="connsiteX1" fmla="*/ 499233 w 2752529"/>
                  <a:gd name="connsiteY1" fmla="*/ 37518 h 679164"/>
                  <a:gd name="connsiteX2" fmla="*/ 2057934 w 2752529"/>
                  <a:gd name="connsiteY2" fmla="*/ 15617 h 679164"/>
                  <a:gd name="connsiteX3" fmla="*/ 2274166 w 2752529"/>
                  <a:gd name="connsiteY3" fmla="*/ 184467 h 679164"/>
                  <a:gd name="connsiteX4" fmla="*/ 2663337 w 2752529"/>
                  <a:gd name="connsiteY4" fmla="*/ 494302 h 679164"/>
                  <a:gd name="connsiteX5" fmla="*/ 399762 w 2752529"/>
                  <a:gd name="connsiteY5" fmla="*/ 668072 h 679164"/>
                  <a:gd name="connsiteX6" fmla="*/ -1 w 2752529"/>
                  <a:gd name="connsiteY6" fmla="*/ 180228 h 679164"/>
                  <a:gd name="connsiteX0" fmla="*/ -1 w 2752529"/>
                  <a:gd name="connsiteY0" fmla="*/ 176188 h 675124"/>
                  <a:gd name="connsiteX1" fmla="*/ 611244 w 2752529"/>
                  <a:gd name="connsiteY1" fmla="*/ 54576 h 675124"/>
                  <a:gd name="connsiteX2" fmla="*/ 2057934 w 2752529"/>
                  <a:gd name="connsiteY2" fmla="*/ 11577 h 675124"/>
                  <a:gd name="connsiteX3" fmla="*/ 2274166 w 2752529"/>
                  <a:gd name="connsiteY3" fmla="*/ 180427 h 675124"/>
                  <a:gd name="connsiteX4" fmla="*/ 2663337 w 2752529"/>
                  <a:gd name="connsiteY4" fmla="*/ 490262 h 675124"/>
                  <a:gd name="connsiteX5" fmla="*/ 399762 w 2752529"/>
                  <a:gd name="connsiteY5" fmla="*/ 664032 h 675124"/>
                  <a:gd name="connsiteX6" fmla="*/ -1 w 2752529"/>
                  <a:gd name="connsiteY6" fmla="*/ 176188 h 675124"/>
                  <a:gd name="connsiteX0" fmla="*/ -1 w 2752529"/>
                  <a:gd name="connsiteY0" fmla="*/ 179930 h 678866"/>
                  <a:gd name="connsiteX1" fmla="*/ 1098361 w 2752529"/>
                  <a:gd name="connsiteY1" fmla="*/ 38425 h 678866"/>
                  <a:gd name="connsiteX2" fmla="*/ 2057934 w 2752529"/>
                  <a:gd name="connsiteY2" fmla="*/ 15319 h 678866"/>
                  <a:gd name="connsiteX3" fmla="*/ 2274166 w 2752529"/>
                  <a:gd name="connsiteY3" fmla="*/ 184169 h 678866"/>
                  <a:gd name="connsiteX4" fmla="*/ 2663337 w 2752529"/>
                  <a:gd name="connsiteY4" fmla="*/ 494004 h 678866"/>
                  <a:gd name="connsiteX5" fmla="*/ 399762 w 2752529"/>
                  <a:gd name="connsiteY5" fmla="*/ 667774 h 678866"/>
                  <a:gd name="connsiteX6" fmla="*/ -1 w 2752529"/>
                  <a:gd name="connsiteY6" fmla="*/ 179930 h 678866"/>
                  <a:gd name="connsiteX0" fmla="*/ -1 w 2649109"/>
                  <a:gd name="connsiteY0" fmla="*/ 179931 h 681624"/>
                  <a:gd name="connsiteX1" fmla="*/ 1098361 w 2649109"/>
                  <a:gd name="connsiteY1" fmla="*/ 38426 h 681624"/>
                  <a:gd name="connsiteX2" fmla="*/ 2057934 w 2649109"/>
                  <a:gd name="connsiteY2" fmla="*/ 15320 h 681624"/>
                  <a:gd name="connsiteX3" fmla="*/ 2274166 w 2649109"/>
                  <a:gd name="connsiteY3" fmla="*/ 184170 h 681624"/>
                  <a:gd name="connsiteX4" fmla="*/ 2548125 w 2649109"/>
                  <a:gd name="connsiteY4" fmla="*/ 516267 h 681624"/>
                  <a:gd name="connsiteX5" fmla="*/ 399762 w 2649109"/>
                  <a:gd name="connsiteY5" fmla="*/ 667775 h 681624"/>
                  <a:gd name="connsiteX6" fmla="*/ -1 w 2649109"/>
                  <a:gd name="connsiteY6" fmla="*/ 179931 h 681624"/>
                  <a:gd name="connsiteX0" fmla="*/ -1 w 2625485"/>
                  <a:gd name="connsiteY0" fmla="*/ 179931 h 683254"/>
                  <a:gd name="connsiteX1" fmla="*/ 1098361 w 2625485"/>
                  <a:gd name="connsiteY1" fmla="*/ 38426 h 683254"/>
                  <a:gd name="connsiteX2" fmla="*/ 2057934 w 2625485"/>
                  <a:gd name="connsiteY2" fmla="*/ 15320 h 683254"/>
                  <a:gd name="connsiteX3" fmla="*/ 2274166 w 2625485"/>
                  <a:gd name="connsiteY3" fmla="*/ 184170 h 683254"/>
                  <a:gd name="connsiteX4" fmla="*/ 2548125 w 2625485"/>
                  <a:gd name="connsiteY4" fmla="*/ 516267 h 683254"/>
                  <a:gd name="connsiteX5" fmla="*/ 399762 w 2625485"/>
                  <a:gd name="connsiteY5" fmla="*/ 667775 h 683254"/>
                  <a:gd name="connsiteX6" fmla="*/ -1 w 2625485"/>
                  <a:gd name="connsiteY6" fmla="*/ 179931 h 683254"/>
                  <a:gd name="connsiteX0" fmla="*/ -1 w 2677901"/>
                  <a:gd name="connsiteY0" fmla="*/ 179931 h 683990"/>
                  <a:gd name="connsiteX1" fmla="*/ 1098361 w 2677901"/>
                  <a:gd name="connsiteY1" fmla="*/ 38426 h 683990"/>
                  <a:gd name="connsiteX2" fmla="*/ 2057934 w 2677901"/>
                  <a:gd name="connsiteY2" fmla="*/ 15320 h 683990"/>
                  <a:gd name="connsiteX3" fmla="*/ 2274166 w 2677901"/>
                  <a:gd name="connsiteY3" fmla="*/ 184170 h 683990"/>
                  <a:gd name="connsiteX4" fmla="*/ 2606067 w 2677901"/>
                  <a:gd name="connsiteY4" fmla="*/ 520817 h 683990"/>
                  <a:gd name="connsiteX5" fmla="*/ 399762 w 2677901"/>
                  <a:gd name="connsiteY5" fmla="*/ 667775 h 683990"/>
                  <a:gd name="connsiteX6" fmla="*/ -1 w 2677901"/>
                  <a:gd name="connsiteY6" fmla="*/ 179931 h 683990"/>
                  <a:gd name="connsiteX0" fmla="*/ -1 w 2677901"/>
                  <a:gd name="connsiteY0" fmla="*/ 179931 h 683990"/>
                  <a:gd name="connsiteX1" fmla="*/ 1098361 w 2677901"/>
                  <a:gd name="connsiteY1" fmla="*/ 38426 h 683990"/>
                  <a:gd name="connsiteX2" fmla="*/ 2057934 w 2677901"/>
                  <a:gd name="connsiteY2" fmla="*/ 15320 h 683990"/>
                  <a:gd name="connsiteX3" fmla="*/ 2274166 w 2677901"/>
                  <a:gd name="connsiteY3" fmla="*/ 184170 h 683990"/>
                  <a:gd name="connsiteX4" fmla="*/ 2606067 w 2677901"/>
                  <a:gd name="connsiteY4" fmla="*/ 520817 h 683990"/>
                  <a:gd name="connsiteX5" fmla="*/ 399762 w 2677901"/>
                  <a:gd name="connsiteY5" fmla="*/ 667775 h 683990"/>
                  <a:gd name="connsiteX6" fmla="*/ -1 w 2677901"/>
                  <a:gd name="connsiteY6" fmla="*/ 179931 h 683990"/>
                  <a:gd name="connsiteX0" fmla="*/ -1 w 2677901"/>
                  <a:gd name="connsiteY0" fmla="*/ 203168 h 707227"/>
                  <a:gd name="connsiteX1" fmla="*/ 1098361 w 2677901"/>
                  <a:gd name="connsiteY1" fmla="*/ 61663 h 707227"/>
                  <a:gd name="connsiteX2" fmla="*/ 2057934 w 2677901"/>
                  <a:gd name="connsiteY2" fmla="*/ 38557 h 707227"/>
                  <a:gd name="connsiteX3" fmla="*/ 2274166 w 2677901"/>
                  <a:gd name="connsiteY3" fmla="*/ 207407 h 707227"/>
                  <a:gd name="connsiteX4" fmla="*/ 2606067 w 2677901"/>
                  <a:gd name="connsiteY4" fmla="*/ 544054 h 707227"/>
                  <a:gd name="connsiteX5" fmla="*/ 399762 w 2677901"/>
                  <a:gd name="connsiteY5" fmla="*/ 691012 h 707227"/>
                  <a:gd name="connsiteX6" fmla="*/ -1 w 2677901"/>
                  <a:gd name="connsiteY6" fmla="*/ 203168 h 707227"/>
                  <a:gd name="connsiteX0" fmla="*/ -1 w 2677772"/>
                  <a:gd name="connsiteY0" fmla="*/ 209765 h 713824"/>
                  <a:gd name="connsiteX1" fmla="*/ 1098361 w 2677772"/>
                  <a:gd name="connsiteY1" fmla="*/ 68260 h 713824"/>
                  <a:gd name="connsiteX2" fmla="*/ 2066019 w 2677772"/>
                  <a:gd name="connsiteY2" fmla="*/ 36844 h 713824"/>
                  <a:gd name="connsiteX3" fmla="*/ 2274166 w 2677772"/>
                  <a:gd name="connsiteY3" fmla="*/ 214004 h 713824"/>
                  <a:gd name="connsiteX4" fmla="*/ 2606067 w 2677772"/>
                  <a:gd name="connsiteY4" fmla="*/ 550651 h 713824"/>
                  <a:gd name="connsiteX5" fmla="*/ 399762 w 2677772"/>
                  <a:gd name="connsiteY5" fmla="*/ 697609 h 713824"/>
                  <a:gd name="connsiteX6" fmla="*/ -1 w 2677772"/>
                  <a:gd name="connsiteY6" fmla="*/ 209765 h 713824"/>
                  <a:gd name="connsiteX0" fmla="*/ -1 w 2677772"/>
                  <a:gd name="connsiteY0" fmla="*/ 209765 h 713824"/>
                  <a:gd name="connsiteX1" fmla="*/ 1098361 w 2677772"/>
                  <a:gd name="connsiteY1" fmla="*/ 68260 h 713824"/>
                  <a:gd name="connsiteX2" fmla="*/ 2066019 w 2677772"/>
                  <a:gd name="connsiteY2" fmla="*/ 36844 h 713824"/>
                  <a:gd name="connsiteX3" fmla="*/ 2274166 w 2677772"/>
                  <a:gd name="connsiteY3" fmla="*/ 214004 h 713824"/>
                  <a:gd name="connsiteX4" fmla="*/ 2606067 w 2677772"/>
                  <a:gd name="connsiteY4" fmla="*/ 550651 h 713824"/>
                  <a:gd name="connsiteX5" fmla="*/ 399762 w 2677772"/>
                  <a:gd name="connsiteY5" fmla="*/ 697609 h 713824"/>
                  <a:gd name="connsiteX6" fmla="*/ -1 w 2677772"/>
                  <a:gd name="connsiteY6" fmla="*/ 209765 h 713824"/>
                  <a:gd name="connsiteX0" fmla="*/ -1 w 2718534"/>
                  <a:gd name="connsiteY0" fmla="*/ 236517 h 713069"/>
                  <a:gd name="connsiteX1" fmla="*/ 1139123 w 2718534"/>
                  <a:gd name="connsiteY1" fmla="*/ 69139 h 713069"/>
                  <a:gd name="connsiteX2" fmla="*/ 2106781 w 2718534"/>
                  <a:gd name="connsiteY2" fmla="*/ 37723 h 713069"/>
                  <a:gd name="connsiteX3" fmla="*/ 2314928 w 2718534"/>
                  <a:gd name="connsiteY3" fmla="*/ 214883 h 713069"/>
                  <a:gd name="connsiteX4" fmla="*/ 2646829 w 2718534"/>
                  <a:gd name="connsiteY4" fmla="*/ 551530 h 713069"/>
                  <a:gd name="connsiteX5" fmla="*/ 440524 w 2718534"/>
                  <a:gd name="connsiteY5" fmla="*/ 698488 h 713069"/>
                  <a:gd name="connsiteX6" fmla="*/ -1 w 2718534"/>
                  <a:gd name="connsiteY6" fmla="*/ 236517 h 713069"/>
                  <a:gd name="connsiteX0" fmla="*/ -1 w 2718534"/>
                  <a:gd name="connsiteY0" fmla="*/ 236517 h 713069"/>
                  <a:gd name="connsiteX1" fmla="*/ 1139123 w 2718534"/>
                  <a:gd name="connsiteY1" fmla="*/ 69139 h 713069"/>
                  <a:gd name="connsiteX2" fmla="*/ 2106781 w 2718534"/>
                  <a:gd name="connsiteY2" fmla="*/ 37723 h 713069"/>
                  <a:gd name="connsiteX3" fmla="*/ 2314928 w 2718534"/>
                  <a:gd name="connsiteY3" fmla="*/ 214883 h 713069"/>
                  <a:gd name="connsiteX4" fmla="*/ 2646829 w 2718534"/>
                  <a:gd name="connsiteY4" fmla="*/ 551530 h 713069"/>
                  <a:gd name="connsiteX5" fmla="*/ 440524 w 2718534"/>
                  <a:gd name="connsiteY5" fmla="*/ 698488 h 713069"/>
                  <a:gd name="connsiteX6" fmla="*/ -1 w 2718534"/>
                  <a:gd name="connsiteY6" fmla="*/ 236517 h 713069"/>
                  <a:gd name="connsiteX0" fmla="*/ -1 w 2680230"/>
                  <a:gd name="connsiteY0" fmla="*/ 236517 h 736911"/>
                  <a:gd name="connsiteX1" fmla="*/ 1139123 w 2680230"/>
                  <a:gd name="connsiteY1" fmla="*/ 69139 h 736911"/>
                  <a:gd name="connsiteX2" fmla="*/ 2106781 w 2680230"/>
                  <a:gd name="connsiteY2" fmla="*/ 37723 h 736911"/>
                  <a:gd name="connsiteX3" fmla="*/ 2314928 w 2680230"/>
                  <a:gd name="connsiteY3" fmla="*/ 214883 h 736911"/>
                  <a:gd name="connsiteX4" fmla="*/ 2646829 w 2680230"/>
                  <a:gd name="connsiteY4" fmla="*/ 551530 h 736911"/>
                  <a:gd name="connsiteX5" fmla="*/ 1422897 w 2680230"/>
                  <a:gd name="connsiteY5" fmla="*/ 693687 h 736911"/>
                  <a:gd name="connsiteX6" fmla="*/ 440524 w 2680230"/>
                  <a:gd name="connsiteY6" fmla="*/ 698488 h 736911"/>
                  <a:gd name="connsiteX7" fmla="*/ -1 w 2680230"/>
                  <a:gd name="connsiteY7" fmla="*/ 236517 h 736911"/>
                  <a:gd name="connsiteX0" fmla="*/ -1 w 2681405"/>
                  <a:gd name="connsiteY0" fmla="*/ 236517 h 730450"/>
                  <a:gd name="connsiteX1" fmla="*/ 1139123 w 2681405"/>
                  <a:gd name="connsiteY1" fmla="*/ 69139 h 730450"/>
                  <a:gd name="connsiteX2" fmla="*/ 2106781 w 2681405"/>
                  <a:gd name="connsiteY2" fmla="*/ 37723 h 730450"/>
                  <a:gd name="connsiteX3" fmla="*/ 2314928 w 2681405"/>
                  <a:gd name="connsiteY3" fmla="*/ 214883 h 730450"/>
                  <a:gd name="connsiteX4" fmla="*/ 2646829 w 2681405"/>
                  <a:gd name="connsiteY4" fmla="*/ 551530 h 730450"/>
                  <a:gd name="connsiteX5" fmla="*/ 1401843 w 2681405"/>
                  <a:gd name="connsiteY5" fmla="*/ 675260 h 730450"/>
                  <a:gd name="connsiteX6" fmla="*/ 440524 w 2681405"/>
                  <a:gd name="connsiteY6" fmla="*/ 698488 h 730450"/>
                  <a:gd name="connsiteX7" fmla="*/ -1 w 2681405"/>
                  <a:gd name="connsiteY7" fmla="*/ 236517 h 730450"/>
                  <a:gd name="connsiteX0" fmla="*/ -1 w 2682156"/>
                  <a:gd name="connsiteY0" fmla="*/ 236517 h 719682"/>
                  <a:gd name="connsiteX1" fmla="*/ 1139123 w 2682156"/>
                  <a:gd name="connsiteY1" fmla="*/ 69139 h 719682"/>
                  <a:gd name="connsiteX2" fmla="*/ 2106781 w 2682156"/>
                  <a:gd name="connsiteY2" fmla="*/ 37723 h 719682"/>
                  <a:gd name="connsiteX3" fmla="*/ 2314928 w 2682156"/>
                  <a:gd name="connsiteY3" fmla="*/ 214883 h 719682"/>
                  <a:gd name="connsiteX4" fmla="*/ 2646829 w 2682156"/>
                  <a:gd name="connsiteY4" fmla="*/ 551530 h 719682"/>
                  <a:gd name="connsiteX5" fmla="*/ 1388535 w 2682156"/>
                  <a:gd name="connsiteY5" fmla="*/ 632840 h 719682"/>
                  <a:gd name="connsiteX6" fmla="*/ 440524 w 2682156"/>
                  <a:gd name="connsiteY6" fmla="*/ 698488 h 719682"/>
                  <a:gd name="connsiteX7" fmla="*/ -1 w 2682156"/>
                  <a:gd name="connsiteY7" fmla="*/ 236517 h 719682"/>
                  <a:gd name="connsiteX0" fmla="*/ -1 w 2682156"/>
                  <a:gd name="connsiteY0" fmla="*/ 236517 h 736992"/>
                  <a:gd name="connsiteX1" fmla="*/ 1139123 w 2682156"/>
                  <a:gd name="connsiteY1" fmla="*/ 69139 h 736992"/>
                  <a:gd name="connsiteX2" fmla="*/ 2106781 w 2682156"/>
                  <a:gd name="connsiteY2" fmla="*/ 37723 h 736992"/>
                  <a:gd name="connsiteX3" fmla="*/ 2314928 w 2682156"/>
                  <a:gd name="connsiteY3" fmla="*/ 214883 h 736992"/>
                  <a:gd name="connsiteX4" fmla="*/ 2646829 w 2682156"/>
                  <a:gd name="connsiteY4" fmla="*/ 551530 h 736992"/>
                  <a:gd name="connsiteX5" fmla="*/ 1388535 w 2682156"/>
                  <a:gd name="connsiteY5" fmla="*/ 632840 h 736992"/>
                  <a:gd name="connsiteX6" fmla="*/ 440524 w 2682156"/>
                  <a:gd name="connsiteY6" fmla="*/ 698488 h 736992"/>
                  <a:gd name="connsiteX7" fmla="*/ -1 w 2682156"/>
                  <a:gd name="connsiteY7" fmla="*/ 236517 h 736992"/>
                  <a:gd name="connsiteX0" fmla="*/ -1 w 4723552"/>
                  <a:gd name="connsiteY0" fmla="*/ 236517 h 1855271"/>
                  <a:gd name="connsiteX1" fmla="*/ 1139123 w 4723552"/>
                  <a:gd name="connsiteY1" fmla="*/ 69139 h 1855271"/>
                  <a:gd name="connsiteX2" fmla="*/ 2106781 w 4723552"/>
                  <a:gd name="connsiteY2" fmla="*/ 37723 h 1855271"/>
                  <a:gd name="connsiteX3" fmla="*/ 2314928 w 4723552"/>
                  <a:gd name="connsiteY3" fmla="*/ 214883 h 1855271"/>
                  <a:gd name="connsiteX4" fmla="*/ 4715524 w 4723552"/>
                  <a:gd name="connsiteY4" fmla="*/ 1852594 h 1855271"/>
                  <a:gd name="connsiteX5" fmla="*/ 1388535 w 4723552"/>
                  <a:gd name="connsiteY5" fmla="*/ 632840 h 1855271"/>
                  <a:gd name="connsiteX6" fmla="*/ 440524 w 4723552"/>
                  <a:gd name="connsiteY6" fmla="*/ 698488 h 1855271"/>
                  <a:gd name="connsiteX7" fmla="*/ -1 w 4723552"/>
                  <a:gd name="connsiteY7" fmla="*/ 236517 h 1855271"/>
                  <a:gd name="connsiteX0" fmla="*/ 3305513 w 8029066"/>
                  <a:gd name="connsiteY0" fmla="*/ 236517 h 1855267"/>
                  <a:gd name="connsiteX1" fmla="*/ 4444637 w 8029066"/>
                  <a:gd name="connsiteY1" fmla="*/ 69139 h 1855267"/>
                  <a:gd name="connsiteX2" fmla="*/ 5412295 w 8029066"/>
                  <a:gd name="connsiteY2" fmla="*/ 37723 h 1855267"/>
                  <a:gd name="connsiteX3" fmla="*/ 5620442 w 8029066"/>
                  <a:gd name="connsiteY3" fmla="*/ 214883 h 1855267"/>
                  <a:gd name="connsiteX4" fmla="*/ 8021038 w 8029066"/>
                  <a:gd name="connsiteY4" fmla="*/ 1852594 h 1855267"/>
                  <a:gd name="connsiteX5" fmla="*/ 4694049 w 8029066"/>
                  <a:gd name="connsiteY5" fmla="*/ 632840 h 1855267"/>
                  <a:gd name="connsiteX6" fmla="*/ 35399 w 8029066"/>
                  <a:gd name="connsiteY6" fmla="*/ 1559706 h 1855267"/>
                  <a:gd name="connsiteX7" fmla="*/ 3305513 w 8029066"/>
                  <a:gd name="connsiteY7" fmla="*/ 236517 h 1855267"/>
                  <a:gd name="connsiteX0" fmla="*/ 1472814 w 6196367"/>
                  <a:gd name="connsiteY0" fmla="*/ 236517 h 1867814"/>
                  <a:gd name="connsiteX1" fmla="*/ 2611938 w 6196367"/>
                  <a:gd name="connsiteY1" fmla="*/ 69139 h 1867814"/>
                  <a:gd name="connsiteX2" fmla="*/ 3579596 w 6196367"/>
                  <a:gd name="connsiteY2" fmla="*/ 37723 h 1867814"/>
                  <a:gd name="connsiteX3" fmla="*/ 3787743 w 6196367"/>
                  <a:gd name="connsiteY3" fmla="*/ 214883 h 1867814"/>
                  <a:gd name="connsiteX4" fmla="*/ 6188339 w 6196367"/>
                  <a:gd name="connsiteY4" fmla="*/ 1852594 h 1867814"/>
                  <a:gd name="connsiteX5" fmla="*/ 2861350 w 6196367"/>
                  <a:gd name="connsiteY5" fmla="*/ 632840 h 1867814"/>
                  <a:gd name="connsiteX6" fmla="*/ 58500 w 6196367"/>
                  <a:gd name="connsiteY6" fmla="*/ 1861574 h 1867814"/>
                  <a:gd name="connsiteX7" fmla="*/ 1472814 w 6196367"/>
                  <a:gd name="connsiteY7" fmla="*/ 236517 h 1867814"/>
                  <a:gd name="connsiteX0" fmla="*/ 1472814 w 6196970"/>
                  <a:gd name="connsiteY0" fmla="*/ 207328 h 1838625"/>
                  <a:gd name="connsiteX1" fmla="*/ 2611938 w 6196970"/>
                  <a:gd name="connsiteY1" fmla="*/ 39950 h 1838625"/>
                  <a:gd name="connsiteX2" fmla="*/ 3787743 w 6196970"/>
                  <a:gd name="connsiteY2" fmla="*/ 185694 h 1838625"/>
                  <a:gd name="connsiteX3" fmla="*/ 6188339 w 6196970"/>
                  <a:gd name="connsiteY3" fmla="*/ 1823405 h 1838625"/>
                  <a:gd name="connsiteX4" fmla="*/ 2861350 w 6196970"/>
                  <a:gd name="connsiteY4" fmla="*/ 603651 h 1838625"/>
                  <a:gd name="connsiteX5" fmla="*/ 58500 w 6196970"/>
                  <a:gd name="connsiteY5" fmla="*/ 1832385 h 1838625"/>
                  <a:gd name="connsiteX6" fmla="*/ 1472814 w 6196970"/>
                  <a:gd name="connsiteY6" fmla="*/ 207328 h 1838625"/>
                  <a:gd name="connsiteX0" fmla="*/ 1472814 w 6197502"/>
                  <a:gd name="connsiteY0" fmla="*/ 2023600 h 3654897"/>
                  <a:gd name="connsiteX1" fmla="*/ 1883051 w 6197502"/>
                  <a:gd name="connsiteY1" fmla="*/ 7 h 3654897"/>
                  <a:gd name="connsiteX2" fmla="*/ 3787743 w 6197502"/>
                  <a:gd name="connsiteY2" fmla="*/ 2001966 h 3654897"/>
                  <a:gd name="connsiteX3" fmla="*/ 6188339 w 6197502"/>
                  <a:gd name="connsiteY3" fmla="*/ 3639677 h 3654897"/>
                  <a:gd name="connsiteX4" fmla="*/ 2861350 w 6197502"/>
                  <a:gd name="connsiteY4" fmla="*/ 2419923 h 3654897"/>
                  <a:gd name="connsiteX5" fmla="*/ 58500 w 6197502"/>
                  <a:gd name="connsiteY5" fmla="*/ 3648657 h 3654897"/>
                  <a:gd name="connsiteX6" fmla="*/ 1472814 w 6197502"/>
                  <a:gd name="connsiteY6" fmla="*/ 2023600 h 3654897"/>
                  <a:gd name="connsiteX0" fmla="*/ 1472814 w 6197502"/>
                  <a:gd name="connsiteY0" fmla="*/ 2023600 h 3654897"/>
                  <a:gd name="connsiteX1" fmla="*/ 1883051 w 6197502"/>
                  <a:gd name="connsiteY1" fmla="*/ 7 h 3654897"/>
                  <a:gd name="connsiteX2" fmla="*/ 3787743 w 6197502"/>
                  <a:gd name="connsiteY2" fmla="*/ 2001966 h 3654897"/>
                  <a:gd name="connsiteX3" fmla="*/ 6188339 w 6197502"/>
                  <a:gd name="connsiteY3" fmla="*/ 3639677 h 3654897"/>
                  <a:gd name="connsiteX4" fmla="*/ 2861350 w 6197502"/>
                  <a:gd name="connsiteY4" fmla="*/ 2419923 h 3654897"/>
                  <a:gd name="connsiteX5" fmla="*/ 58500 w 6197502"/>
                  <a:gd name="connsiteY5" fmla="*/ 3648657 h 3654897"/>
                  <a:gd name="connsiteX6" fmla="*/ 1472814 w 6197502"/>
                  <a:gd name="connsiteY6" fmla="*/ 2023600 h 3654897"/>
                  <a:gd name="connsiteX0" fmla="*/ 1472814 w 6197502"/>
                  <a:gd name="connsiteY0" fmla="*/ 2025465 h 3656762"/>
                  <a:gd name="connsiteX1" fmla="*/ 1883051 w 6197502"/>
                  <a:gd name="connsiteY1" fmla="*/ 1872 h 3656762"/>
                  <a:gd name="connsiteX2" fmla="*/ 3787743 w 6197502"/>
                  <a:gd name="connsiteY2" fmla="*/ 2003831 h 3656762"/>
                  <a:gd name="connsiteX3" fmla="*/ 6188339 w 6197502"/>
                  <a:gd name="connsiteY3" fmla="*/ 3641542 h 3656762"/>
                  <a:gd name="connsiteX4" fmla="*/ 2861350 w 6197502"/>
                  <a:gd name="connsiteY4" fmla="*/ 2421788 h 3656762"/>
                  <a:gd name="connsiteX5" fmla="*/ 58500 w 6197502"/>
                  <a:gd name="connsiteY5" fmla="*/ 3650522 h 3656762"/>
                  <a:gd name="connsiteX6" fmla="*/ 1472814 w 6197502"/>
                  <a:gd name="connsiteY6" fmla="*/ 2025465 h 3656762"/>
                  <a:gd name="connsiteX0" fmla="*/ 1487892 w 6212580"/>
                  <a:gd name="connsiteY0" fmla="*/ 2025465 h 3656762"/>
                  <a:gd name="connsiteX1" fmla="*/ 1898129 w 6212580"/>
                  <a:gd name="connsiteY1" fmla="*/ 1872 h 3656762"/>
                  <a:gd name="connsiteX2" fmla="*/ 3802821 w 6212580"/>
                  <a:gd name="connsiteY2" fmla="*/ 2003831 h 3656762"/>
                  <a:gd name="connsiteX3" fmla="*/ 6203417 w 6212580"/>
                  <a:gd name="connsiteY3" fmla="*/ 3641542 h 3656762"/>
                  <a:gd name="connsiteX4" fmla="*/ 2876428 w 6212580"/>
                  <a:gd name="connsiteY4" fmla="*/ 2421788 h 3656762"/>
                  <a:gd name="connsiteX5" fmla="*/ 73578 w 6212580"/>
                  <a:gd name="connsiteY5" fmla="*/ 3650522 h 3656762"/>
                  <a:gd name="connsiteX6" fmla="*/ 1487892 w 6212580"/>
                  <a:gd name="connsiteY6" fmla="*/ 2025465 h 3656762"/>
                  <a:gd name="connsiteX0" fmla="*/ 1487892 w 6396070"/>
                  <a:gd name="connsiteY0" fmla="*/ 2025465 h 3656762"/>
                  <a:gd name="connsiteX1" fmla="*/ 1898129 w 6396070"/>
                  <a:gd name="connsiteY1" fmla="*/ 1872 h 3656762"/>
                  <a:gd name="connsiteX2" fmla="*/ 3802821 w 6396070"/>
                  <a:gd name="connsiteY2" fmla="*/ 2003831 h 3656762"/>
                  <a:gd name="connsiteX3" fmla="*/ 6203417 w 6396070"/>
                  <a:gd name="connsiteY3" fmla="*/ 3641542 h 3656762"/>
                  <a:gd name="connsiteX4" fmla="*/ 2876428 w 6396070"/>
                  <a:gd name="connsiteY4" fmla="*/ 2421788 h 3656762"/>
                  <a:gd name="connsiteX5" fmla="*/ 73578 w 6396070"/>
                  <a:gd name="connsiteY5" fmla="*/ 3650522 h 3656762"/>
                  <a:gd name="connsiteX6" fmla="*/ 1487892 w 6396070"/>
                  <a:gd name="connsiteY6" fmla="*/ 2025465 h 3656762"/>
                  <a:gd name="connsiteX0" fmla="*/ 871807 w 5779985"/>
                  <a:gd name="connsiteY0" fmla="*/ 2025465 h 3642888"/>
                  <a:gd name="connsiteX1" fmla="*/ 1282044 w 5779985"/>
                  <a:gd name="connsiteY1" fmla="*/ 1872 h 3642888"/>
                  <a:gd name="connsiteX2" fmla="*/ 3186736 w 5779985"/>
                  <a:gd name="connsiteY2" fmla="*/ 2003831 h 3642888"/>
                  <a:gd name="connsiteX3" fmla="*/ 5587332 w 5779985"/>
                  <a:gd name="connsiteY3" fmla="*/ 3641542 h 3642888"/>
                  <a:gd name="connsiteX4" fmla="*/ 2260343 w 5779985"/>
                  <a:gd name="connsiteY4" fmla="*/ 2421788 h 3642888"/>
                  <a:gd name="connsiteX5" fmla="*/ 102793 w 5779985"/>
                  <a:gd name="connsiteY5" fmla="*/ 3599371 h 3642888"/>
                  <a:gd name="connsiteX6" fmla="*/ 871807 w 5779985"/>
                  <a:gd name="connsiteY6" fmla="*/ 2025465 h 3642888"/>
                  <a:gd name="connsiteX0" fmla="*/ 961423 w 5869601"/>
                  <a:gd name="connsiteY0" fmla="*/ 2025465 h 3642888"/>
                  <a:gd name="connsiteX1" fmla="*/ 1371660 w 5869601"/>
                  <a:gd name="connsiteY1" fmla="*/ 1872 h 3642888"/>
                  <a:gd name="connsiteX2" fmla="*/ 3276352 w 5869601"/>
                  <a:gd name="connsiteY2" fmla="*/ 2003831 h 3642888"/>
                  <a:gd name="connsiteX3" fmla="*/ 5676948 w 5869601"/>
                  <a:gd name="connsiteY3" fmla="*/ 3641542 h 3642888"/>
                  <a:gd name="connsiteX4" fmla="*/ 2349959 w 5869601"/>
                  <a:gd name="connsiteY4" fmla="*/ 2421788 h 3642888"/>
                  <a:gd name="connsiteX5" fmla="*/ 192409 w 5869601"/>
                  <a:gd name="connsiteY5" fmla="*/ 3599371 h 3642888"/>
                  <a:gd name="connsiteX6" fmla="*/ 961423 w 5869601"/>
                  <a:gd name="connsiteY6" fmla="*/ 2025465 h 3642888"/>
                  <a:gd name="connsiteX0" fmla="*/ 2878381 w 7786559"/>
                  <a:gd name="connsiteY0" fmla="*/ 2025465 h 3711536"/>
                  <a:gd name="connsiteX1" fmla="*/ 3288618 w 7786559"/>
                  <a:gd name="connsiteY1" fmla="*/ 1872 h 3711536"/>
                  <a:gd name="connsiteX2" fmla="*/ 5193310 w 7786559"/>
                  <a:gd name="connsiteY2" fmla="*/ 2003831 h 3711536"/>
                  <a:gd name="connsiteX3" fmla="*/ 7593906 w 7786559"/>
                  <a:gd name="connsiteY3" fmla="*/ 3641542 h 3711536"/>
                  <a:gd name="connsiteX4" fmla="*/ 4266917 w 7786559"/>
                  <a:gd name="connsiteY4" fmla="*/ 2421788 h 3711536"/>
                  <a:gd name="connsiteX5" fmla="*/ 97136 w 7786559"/>
                  <a:gd name="connsiteY5" fmla="*/ 3704782 h 3711536"/>
                  <a:gd name="connsiteX6" fmla="*/ 2878381 w 7786559"/>
                  <a:gd name="connsiteY6" fmla="*/ 2025465 h 3711536"/>
                  <a:gd name="connsiteX0" fmla="*/ 2878381 w 9164401"/>
                  <a:gd name="connsiteY0" fmla="*/ 2025465 h 3711540"/>
                  <a:gd name="connsiteX1" fmla="*/ 3288618 w 9164401"/>
                  <a:gd name="connsiteY1" fmla="*/ 1872 h 3711540"/>
                  <a:gd name="connsiteX2" fmla="*/ 5193310 w 9164401"/>
                  <a:gd name="connsiteY2" fmla="*/ 2003831 h 3711540"/>
                  <a:gd name="connsiteX3" fmla="*/ 9023211 w 9164401"/>
                  <a:gd name="connsiteY3" fmla="*/ 3474171 h 3711540"/>
                  <a:gd name="connsiteX4" fmla="*/ 4266917 w 9164401"/>
                  <a:gd name="connsiteY4" fmla="*/ 2421788 h 3711540"/>
                  <a:gd name="connsiteX5" fmla="*/ 97136 w 9164401"/>
                  <a:gd name="connsiteY5" fmla="*/ 3704782 h 3711540"/>
                  <a:gd name="connsiteX6" fmla="*/ 2878381 w 9164401"/>
                  <a:gd name="connsiteY6" fmla="*/ 2025465 h 371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401" h="3711540">
                    <a:moveTo>
                      <a:pt x="2878381" y="2025465"/>
                    </a:moveTo>
                    <a:cubicBezTo>
                      <a:pt x="2960319" y="1885245"/>
                      <a:pt x="1452488" y="-68844"/>
                      <a:pt x="3288618" y="1872"/>
                    </a:cubicBezTo>
                    <a:cubicBezTo>
                      <a:pt x="5124748" y="72588"/>
                      <a:pt x="4237545" y="1425115"/>
                      <a:pt x="5193310" y="2003831"/>
                    </a:cubicBezTo>
                    <a:cubicBezTo>
                      <a:pt x="6149075" y="2582547"/>
                      <a:pt x="9937434" y="3425401"/>
                      <a:pt x="9023211" y="3474171"/>
                    </a:cubicBezTo>
                    <a:cubicBezTo>
                      <a:pt x="8108988" y="3522941"/>
                      <a:pt x="4634634" y="2397295"/>
                      <a:pt x="4266917" y="2421788"/>
                    </a:cubicBezTo>
                    <a:cubicBezTo>
                      <a:pt x="3899200" y="2446281"/>
                      <a:pt x="822377" y="3819056"/>
                      <a:pt x="97136" y="3704782"/>
                    </a:cubicBezTo>
                    <a:cubicBezTo>
                      <a:pt x="-628105" y="3590508"/>
                      <a:pt x="2947736" y="2418693"/>
                      <a:pt x="2878381" y="202546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4"/>
              <p:cNvSpPr/>
              <p:nvPr/>
            </p:nvSpPr>
            <p:spPr>
              <a:xfrm rot="252922">
                <a:off x="1462844" y="3636063"/>
                <a:ext cx="188358" cy="341666"/>
              </a:xfrm>
              <a:custGeom>
                <a:avLst/>
                <a:gdLst>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492570"/>
                  <a:gd name="connsiteY0" fmla="*/ 533400 h 1066800"/>
                  <a:gd name="connsiteX1" fmla="*/ 685800 w 1492570"/>
                  <a:gd name="connsiteY1" fmla="*/ 0 h 1066800"/>
                  <a:gd name="connsiteX2" fmla="*/ 1371600 w 1492570"/>
                  <a:gd name="connsiteY2" fmla="*/ 533400 h 1066800"/>
                  <a:gd name="connsiteX3" fmla="*/ 685800 w 1492570"/>
                  <a:gd name="connsiteY3" fmla="*/ 1066800 h 1066800"/>
                  <a:gd name="connsiteX4" fmla="*/ 0 w 1492570"/>
                  <a:gd name="connsiteY4" fmla="*/ 533400 h 1066800"/>
                  <a:gd name="connsiteX0" fmla="*/ 0 w 1486433"/>
                  <a:gd name="connsiteY0" fmla="*/ 533961 h 1068185"/>
                  <a:gd name="connsiteX1" fmla="*/ 685800 w 1486433"/>
                  <a:gd name="connsiteY1" fmla="*/ 561 h 1068185"/>
                  <a:gd name="connsiteX2" fmla="*/ 1380226 w 1486433"/>
                  <a:gd name="connsiteY2" fmla="*/ 430444 h 1068185"/>
                  <a:gd name="connsiteX3" fmla="*/ 685800 w 1486433"/>
                  <a:gd name="connsiteY3" fmla="*/ 1067361 h 1068185"/>
                  <a:gd name="connsiteX4" fmla="*/ 0 w 1486433"/>
                  <a:gd name="connsiteY4" fmla="*/ 533961 h 1068185"/>
                  <a:gd name="connsiteX0" fmla="*/ 136262 w 1622695"/>
                  <a:gd name="connsiteY0" fmla="*/ 533961 h 1067877"/>
                  <a:gd name="connsiteX1" fmla="*/ 822062 w 1622695"/>
                  <a:gd name="connsiteY1" fmla="*/ 561 h 1067877"/>
                  <a:gd name="connsiteX2" fmla="*/ 1516488 w 1622695"/>
                  <a:gd name="connsiteY2" fmla="*/ 430444 h 1067877"/>
                  <a:gd name="connsiteX3" fmla="*/ 822062 w 1622695"/>
                  <a:gd name="connsiteY3" fmla="*/ 1067361 h 1067877"/>
                  <a:gd name="connsiteX4" fmla="*/ 136262 w 1622695"/>
                  <a:gd name="connsiteY4" fmla="*/ 533961 h 1067877"/>
                  <a:gd name="connsiteX0" fmla="*/ 119863 w 1606296"/>
                  <a:gd name="connsiteY0" fmla="*/ 533961 h 1068185"/>
                  <a:gd name="connsiteX1" fmla="*/ 805663 w 1606296"/>
                  <a:gd name="connsiteY1" fmla="*/ 561 h 1068185"/>
                  <a:gd name="connsiteX2" fmla="*/ 1500089 w 1606296"/>
                  <a:gd name="connsiteY2" fmla="*/ 430444 h 1068185"/>
                  <a:gd name="connsiteX3" fmla="*/ 805663 w 1606296"/>
                  <a:gd name="connsiteY3" fmla="*/ 1067361 h 1068185"/>
                  <a:gd name="connsiteX4" fmla="*/ 119863 w 1606296"/>
                  <a:gd name="connsiteY4" fmla="*/ 533961 h 1068185"/>
                  <a:gd name="connsiteX0" fmla="*/ 91252 w 1577685"/>
                  <a:gd name="connsiteY0" fmla="*/ 533961 h 1067839"/>
                  <a:gd name="connsiteX1" fmla="*/ 777052 w 1577685"/>
                  <a:gd name="connsiteY1" fmla="*/ 561 h 1067839"/>
                  <a:gd name="connsiteX2" fmla="*/ 1471478 w 1577685"/>
                  <a:gd name="connsiteY2" fmla="*/ 430444 h 1067839"/>
                  <a:gd name="connsiteX3" fmla="*/ 777052 w 1577685"/>
                  <a:gd name="connsiteY3" fmla="*/ 1067361 h 1067839"/>
                  <a:gd name="connsiteX4" fmla="*/ 91252 w 1577685"/>
                  <a:gd name="connsiteY4" fmla="*/ 533961 h 1067839"/>
                  <a:gd name="connsiteX0" fmla="*/ 97023 w 1504750"/>
                  <a:gd name="connsiteY0" fmla="*/ 395458 h 1066948"/>
                  <a:gd name="connsiteX1" fmla="*/ 705185 w 1504750"/>
                  <a:gd name="connsiteY1" fmla="*/ 81 h 1066948"/>
                  <a:gd name="connsiteX2" fmla="*/ 1399611 w 1504750"/>
                  <a:gd name="connsiteY2" fmla="*/ 429964 h 1066948"/>
                  <a:gd name="connsiteX3" fmla="*/ 705185 w 1504750"/>
                  <a:gd name="connsiteY3" fmla="*/ 1066881 h 1066948"/>
                  <a:gd name="connsiteX4" fmla="*/ 97023 w 1504750"/>
                  <a:gd name="connsiteY4" fmla="*/ 395458 h 1066948"/>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6035 w 1427265"/>
                  <a:gd name="connsiteY0" fmla="*/ 395377 h 1066800"/>
                  <a:gd name="connsiteX1" fmla="*/ 704197 w 1427265"/>
                  <a:gd name="connsiteY1" fmla="*/ 0 h 1066800"/>
                  <a:gd name="connsiteX2" fmla="*/ 1329611 w 1427265"/>
                  <a:gd name="connsiteY2" fmla="*/ 395377 h 1066800"/>
                  <a:gd name="connsiteX3" fmla="*/ 704197 w 1427265"/>
                  <a:gd name="connsiteY3" fmla="*/ 1066800 h 1066800"/>
                  <a:gd name="connsiteX4" fmla="*/ 96035 w 1427265"/>
                  <a:gd name="connsiteY4" fmla="*/ 395377 h 1066800"/>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234672"/>
                  <a:gd name="connsiteY0" fmla="*/ 395377 h 409787"/>
                  <a:gd name="connsiteX1" fmla="*/ 608178 w 1234672"/>
                  <a:gd name="connsiteY1" fmla="*/ 0 h 409787"/>
                  <a:gd name="connsiteX2" fmla="*/ 1233592 w 1234672"/>
                  <a:gd name="connsiteY2" fmla="*/ 395377 h 409787"/>
                  <a:gd name="connsiteX3" fmla="*/ 625431 w 1234672"/>
                  <a:gd name="connsiteY3" fmla="*/ 255917 h 409787"/>
                  <a:gd name="connsiteX4" fmla="*/ 16 w 1234672"/>
                  <a:gd name="connsiteY4" fmla="*/ 395377 h 409787"/>
                  <a:gd name="connsiteX0" fmla="*/ 6278 w 1240934"/>
                  <a:gd name="connsiteY0" fmla="*/ 395377 h 414831"/>
                  <a:gd name="connsiteX1" fmla="*/ 614440 w 1240934"/>
                  <a:gd name="connsiteY1" fmla="*/ 0 h 414831"/>
                  <a:gd name="connsiteX2" fmla="*/ 1239854 w 1240934"/>
                  <a:gd name="connsiteY2" fmla="*/ 395377 h 414831"/>
                  <a:gd name="connsiteX3" fmla="*/ 631693 w 1240934"/>
                  <a:gd name="connsiteY3" fmla="*/ 255917 h 414831"/>
                  <a:gd name="connsiteX4" fmla="*/ 317406 w 1240934"/>
                  <a:gd name="connsiteY4" fmla="*/ 344066 h 414831"/>
                  <a:gd name="connsiteX5" fmla="*/ 6278 w 1240934"/>
                  <a:gd name="connsiteY5" fmla="*/ 395377 h 414831"/>
                  <a:gd name="connsiteX0" fmla="*/ 43 w 1234699"/>
                  <a:gd name="connsiteY0" fmla="*/ 395377 h 739943"/>
                  <a:gd name="connsiteX1" fmla="*/ 608205 w 1234699"/>
                  <a:gd name="connsiteY1" fmla="*/ 0 h 739943"/>
                  <a:gd name="connsiteX2" fmla="*/ 1233619 w 1234699"/>
                  <a:gd name="connsiteY2" fmla="*/ 395377 h 739943"/>
                  <a:gd name="connsiteX3" fmla="*/ 625458 w 1234699"/>
                  <a:gd name="connsiteY3" fmla="*/ 255917 h 739943"/>
                  <a:gd name="connsiteX4" fmla="*/ 576449 w 1234699"/>
                  <a:gd name="connsiteY4" fmla="*/ 738389 h 739943"/>
                  <a:gd name="connsiteX5" fmla="*/ 43 w 1234699"/>
                  <a:gd name="connsiteY5" fmla="*/ 395377 h 739943"/>
                  <a:gd name="connsiteX0" fmla="*/ 43 w 1234699"/>
                  <a:gd name="connsiteY0" fmla="*/ 395377 h 1234144"/>
                  <a:gd name="connsiteX1" fmla="*/ 608205 w 1234699"/>
                  <a:gd name="connsiteY1" fmla="*/ 0 h 1234144"/>
                  <a:gd name="connsiteX2" fmla="*/ 1233619 w 1234699"/>
                  <a:gd name="connsiteY2" fmla="*/ 395377 h 1234144"/>
                  <a:gd name="connsiteX3" fmla="*/ 957055 w 1234699"/>
                  <a:gd name="connsiteY3" fmla="*/ 1230127 h 1234144"/>
                  <a:gd name="connsiteX4" fmla="*/ 576449 w 1234699"/>
                  <a:gd name="connsiteY4" fmla="*/ 738389 h 1234144"/>
                  <a:gd name="connsiteX5" fmla="*/ 43 w 1234699"/>
                  <a:gd name="connsiteY5" fmla="*/ 395377 h 1234144"/>
                  <a:gd name="connsiteX0" fmla="*/ 1 w 1234657"/>
                  <a:gd name="connsiteY0" fmla="*/ 395377 h 1230127"/>
                  <a:gd name="connsiteX1" fmla="*/ 608163 w 1234657"/>
                  <a:gd name="connsiteY1" fmla="*/ 0 h 1230127"/>
                  <a:gd name="connsiteX2" fmla="*/ 1233577 w 1234657"/>
                  <a:gd name="connsiteY2" fmla="*/ 395377 h 1230127"/>
                  <a:gd name="connsiteX3" fmla="*/ 957013 w 1234657"/>
                  <a:gd name="connsiteY3" fmla="*/ 1230127 h 1230127"/>
                  <a:gd name="connsiteX4" fmla="*/ 609570 w 1234657"/>
                  <a:gd name="connsiteY4" fmla="*/ 390456 h 1230127"/>
                  <a:gd name="connsiteX5" fmla="*/ 1 w 1234657"/>
                  <a:gd name="connsiteY5" fmla="*/ 395377 h 1230127"/>
                  <a:gd name="connsiteX0" fmla="*/ 1 w 1251890"/>
                  <a:gd name="connsiteY0" fmla="*/ 395377 h 1237254"/>
                  <a:gd name="connsiteX1" fmla="*/ 608163 w 1251890"/>
                  <a:gd name="connsiteY1" fmla="*/ 0 h 1237254"/>
                  <a:gd name="connsiteX2" fmla="*/ 1233577 w 1251890"/>
                  <a:gd name="connsiteY2" fmla="*/ 395377 h 1237254"/>
                  <a:gd name="connsiteX3" fmla="*/ 1073809 w 1251890"/>
                  <a:gd name="connsiteY3" fmla="*/ 773182 h 1237254"/>
                  <a:gd name="connsiteX4" fmla="*/ 957013 w 1251890"/>
                  <a:gd name="connsiteY4" fmla="*/ 1230127 h 1237254"/>
                  <a:gd name="connsiteX5" fmla="*/ 609570 w 1251890"/>
                  <a:gd name="connsiteY5" fmla="*/ 390456 h 1237254"/>
                  <a:gd name="connsiteX6" fmla="*/ 1 w 1251890"/>
                  <a:gd name="connsiteY6" fmla="*/ 395377 h 1237254"/>
                  <a:gd name="connsiteX0" fmla="*/ 1 w 1245528"/>
                  <a:gd name="connsiteY0" fmla="*/ 395377 h 1230233"/>
                  <a:gd name="connsiteX1" fmla="*/ 608163 w 1245528"/>
                  <a:gd name="connsiteY1" fmla="*/ 0 h 1230233"/>
                  <a:gd name="connsiteX2" fmla="*/ 1233577 w 1245528"/>
                  <a:gd name="connsiteY2" fmla="*/ 395377 h 1230233"/>
                  <a:gd name="connsiteX3" fmla="*/ 941168 w 1245528"/>
                  <a:gd name="connsiteY3" fmla="*/ 448445 h 1230233"/>
                  <a:gd name="connsiteX4" fmla="*/ 957013 w 1245528"/>
                  <a:gd name="connsiteY4" fmla="*/ 1230127 h 1230233"/>
                  <a:gd name="connsiteX5" fmla="*/ 609570 w 1245528"/>
                  <a:gd name="connsiteY5" fmla="*/ 390456 h 1230233"/>
                  <a:gd name="connsiteX6" fmla="*/ 1 w 1245528"/>
                  <a:gd name="connsiteY6" fmla="*/ 395377 h 1230233"/>
                  <a:gd name="connsiteX0" fmla="*/ 1 w 1245532"/>
                  <a:gd name="connsiteY0" fmla="*/ 395377 h 1033116"/>
                  <a:gd name="connsiteX1" fmla="*/ 608163 w 1245532"/>
                  <a:gd name="connsiteY1" fmla="*/ 0 h 1033116"/>
                  <a:gd name="connsiteX2" fmla="*/ 1233577 w 1245532"/>
                  <a:gd name="connsiteY2" fmla="*/ 395377 h 1033116"/>
                  <a:gd name="connsiteX3" fmla="*/ 941168 w 1245532"/>
                  <a:gd name="connsiteY3" fmla="*/ 448445 h 1033116"/>
                  <a:gd name="connsiteX4" fmla="*/ 658573 w 1245532"/>
                  <a:gd name="connsiteY4" fmla="*/ 1032965 h 1033116"/>
                  <a:gd name="connsiteX5" fmla="*/ 609570 w 1245532"/>
                  <a:gd name="connsiteY5" fmla="*/ 390456 h 1033116"/>
                  <a:gd name="connsiteX6" fmla="*/ 1 w 1245532"/>
                  <a:gd name="connsiteY6" fmla="*/ 395377 h 1033116"/>
                  <a:gd name="connsiteX0" fmla="*/ 3265 w 1248792"/>
                  <a:gd name="connsiteY0" fmla="*/ 395377 h 1033062"/>
                  <a:gd name="connsiteX1" fmla="*/ 611427 w 1248792"/>
                  <a:gd name="connsiteY1" fmla="*/ 0 h 1033062"/>
                  <a:gd name="connsiteX2" fmla="*/ 1236841 w 1248792"/>
                  <a:gd name="connsiteY2" fmla="*/ 395377 h 1033062"/>
                  <a:gd name="connsiteX3" fmla="*/ 944432 w 1248792"/>
                  <a:gd name="connsiteY3" fmla="*/ 448445 h 1033062"/>
                  <a:gd name="connsiteX4" fmla="*/ 661837 w 1248792"/>
                  <a:gd name="connsiteY4" fmla="*/ 1032965 h 1033062"/>
                  <a:gd name="connsiteX5" fmla="*/ 380718 w 1248792"/>
                  <a:gd name="connsiteY5" fmla="*/ 402053 h 1033062"/>
                  <a:gd name="connsiteX6" fmla="*/ 3265 w 1248792"/>
                  <a:gd name="connsiteY6" fmla="*/ 395377 h 1033062"/>
                  <a:gd name="connsiteX0" fmla="*/ 3265 w 1245698"/>
                  <a:gd name="connsiteY0" fmla="*/ 395377 h 1032988"/>
                  <a:gd name="connsiteX1" fmla="*/ 611427 w 1245698"/>
                  <a:gd name="connsiteY1" fmla="*/ 0 h 1032988"/>
                  <a:gd name="connsiteX2" fmla="*/ 1236841 w 1245698"/>
                  <a:gd name="connsiteY2" fmla="*/ 395377 h 1032988"/>
                  <a:gd name="connsiteX3" fmla="*/ 811791 w 1245698"/>
                  <a:gd name="connsiteY3" fmla="*/ 425250 h 1032988"/>
                  <a:gd name="connsiteX4" fmla="*/ 661837 w 1245698"/>
                  <a:gd name="connsiteY4" fmla="*/ 1032965 h 1032988"/>
                  <a:gd name="connsiteX5" fmla="*/ 380718 w 1245698"/>
                  <a:gd name="connsiteY5" fmla="*/ 402053 h 1032988"/>
                  <a:gd name="connsiteX6" fmla="*/ 3265 w 1245698"/>
                  <a:gd name="connsiteY6" fmla="*/ 395377 h 1032988"/>
                  <a:gd name="connsiteX0" fmla="*/ 3265 w 1245698"/>
                  <a:gd name="connsiteY0" fmla="*/ 395377 h 638778"/>
                  <a:gd name="connsiteX1" fmla="*/ 611427 w 1245698"/>
                  <a:gd name="connsiteY1" fmla="*/ 0 h 638778"/>
                  <a:gd name="connsiteX2" fmla="*/ 1236841 w 1245698"/>
                  <a:gd name="connsiteY2" fmla="*/ 395377 h 638778"/>
                  <a:gd name="connsiteX3" fmla="*/ 811791 w 1245698"/>
                  <a:gd name="connsiteY3" fmla="*/ 425250 h 638778"/>
                  <a:gd name="connsiteX4" fmla="*/ 661837 w 1245698"/>
                  <a:gd name="connsiteY4" fmla="*/ 638643 h 638778"/>
                  <a:gd name="connsiteX5" fmla="*/ 380718 w 1245698"/>
                  <a:gd name="connsiteY5" fmla="*/ 402053 h 638778"/>
                  <a:gd name="connsiteX6" fmla="*/ 3265 w 1245698"/>
                  <a:gd name="connsiteY6" fmla="*/ 395377 h 638778"/>
                  <a:gd name="connsiteX0" fmla="*/ 3265 w 1245698"/>
                  <a:gd name="connsiteY0" fmla="*/ 395377 h 532034"/>
                  <a:gd name="connsiteX1" fmla="*/ 611427 w 1245698"/>
                  <a:gd name="connsiteY1" fmla="*/ 0 h 532034"/>
                  <a:gd name="connsiteX2" fmla="*/ 1236841 w 1245698"/>
                  <a:gd name="connsiteY2" fmla="*/ 395377 h 532034"/>
                  <a:gd name="connsiteX3" fmla="*/ 811791 w 1245698"/>
                  <a:gd name="connsiteY3" fmla="*/ 425250 h 532034"/>
                  <a:gd name="connsiteX4" fmla="*/ 602892 w 1245698"/>
                  <a:gd name="connsiteY4" fmla="*/ 525255 h 532034"/>
                  <a:gd name="connsiteX5" fmla="*/ 380718 w 1245698"/>
                  <a:gd name="connsiteY5" fmla="*/ 402053 h 532034"/>
                  <a:gd name="connsiteX6" fmla="*/ 3265 w 1245698"/>
                  <a:gd name="connsiteY6" fmla="*/ 395377 h 532034"/>
                  <a:gd name="connsiteX0" fmla="*/ 1483 w 1238650"/>
                  <a:gd name="connsiteY0" fmla="*/ 116002 h 252659"/>
                  <a:gd name="connsiteX1" fmla="*/ 529062 w 1238650"/>
                  <a:gd name="connsiteY1" fmla="*/ 0 h 252659"/>
                  <a:gd name="connsiteX2" fmla="*/ 1235059 w 1238650"/>
                  <a:gd name="connsiteY2" fmla="*/ 116002 h 252659"/>
                  <a:gd name="connsiteX3" fmla="*/ 810009 w 1238650"/>
                  <a:gd name="connsiteY3" fmla="*/ 145875 h 252659"/>
                  <a:gd name="connsiteX4" fmla="*/ 601110 w 1238650"/>
                  <a:gd name="connsiteY4" fmla="*/ 245880 h 252659"/>
                  <a:gd name="connsiteX5" fmla="*/ 378936 w 1238650"/>
                  <a:gd name="connsiteY5" fmla="*/ 122678 h 252659"/>
                  <a:gd name="connsiteX6" fmla="*/ 1483 w 1238650"/>
                  <a:gd name="connsiteY6" fmla="*/ 116002 h 252659"/>
                  <a:gd name="connsiteX0" fmla="*/ 698 w 1660931"/>
                  <a:gd name="connsiteY0" fmla="*/ 1342 h 515400"/>
                  <a:gd name="connsiteX1" fmla="*/ 951343 w 1660931"/>
                  <a:gd name="connsiteY1" fmla="*/ 262741 h 515400"/>
                  <a:gd name="connsiteX2" fmla="*/ 1657340 w 1660931"/>
                  <a:gd name="connsiteY2" fmla="*/ 378743 h 515400"/>
                  <a:gd name="connsiteX3" fmla="*/ 1232290 w 1660931"/>
                  <a:gd name="connsiteY3" fmla="*/ 408616 h 515400"/>
                  <a:gd name="connsiteX4" fmla="*/ 1023391 w 1660931"/>
                  <a:gd name="connsiteY4" fmla="*/ 508621 h 515400"/>
                  <a:gd name="connsiteX5" fmla="*/ 801217 w 1660931"/>
                  <a:gd name="connsiteY5" fmla="*/ 385419 h 515400"/>
                  <a:gd name="connsiteX6" fmla="*/ 698 w 1660931"/>
                  <a:gd name="connsiteY6" fmla="*/ 1342 h 515400"/>
                  <a:gd name="connsiteX0" fmla="*/ 698 w 2384237"/>
                  <a:gd name="connsiteY0" fmla="*/ 89403 h 597571"/>
                  <a:gd name="connsiteX1" fmla="*/ 951343 w 2384237"/>
                  <a:gd name="connsiteY1" fmla="*/ 350802 h 597571"/>
                  <a:gd name="connsiteX2" fmla="*/ 2382598 w 2384237"/>
                  <a:gd name="connsiteY2" fmla="*/ 1180 h 597571"/>
                  <a:gd name="connsiteX3" fmla="*/ 1232290 w 2384237"/>
                  <a:gd name="connsiteY3" fmla="*/ 496677 h 597571"/>
                  <a:gd name="connsiteX4" fmla="*/ 1023391 w 2384237"/>
                  <a:gd name="connsiteY4" fmla="*/ 596682 h 597571"/>
                  <a:gd name="connsiteX5" fmla="*/ 801217 w 2384237"/>
                  <a:gd name="connsiteY5" fmla="*/ 473480 h 597571"/>
                  <a:gd name="connsiteX6" fmla="*/ 698 w 2384237"/>
                  <a:gd name="connsiteY6" fmla="*/ 89403 h 597571"/>
                  <a:gd name="connsiteX0" fmla="*/ 7057 w 2389155"/>
                  <a:gd name="connsiteY0" fmla="*/ 92284 h 600452"/>
                  <a:gd name="connsiteX1" fmla="*/ 1320332 w 2389155"/>
                  <a:gd name="connsiteY1" fmla="*/ 255657 h 600452"/>
                  <a:gd name="connsiteX2" fmla="*/ 2388957 w 2389155"/>
                  <a:gd name="connsiteY2" fmla="*/ 4061 h 600452"/>
                  <a:gd name="connsiteX3" fmla="*/ 1238649 w 2389155"/>
                  <a:gd name="connsiteY3" fmla="*/ 499558 h 600452"/>
                  <a:gd name="connsiteX4" fmla="*/ 1029750 w 2389155"/>
                  <a:gd name="connsiteY4" fmla="*/ 599563 h 600452"/>
                  <a:gd name="connsiteX5" fmla="*/ 807576 w 2389155"/>
                  <a:gd name="connsiteY5" fmla="*/ 476361 h 600452"/>
                  <a:gd name="connsiteX6" fmla="*/ 7057 w 2389155"/>
                  <a:gd name="connsiteY6" fmla="*/ 92284 h 600452"/>
                  <a:gd name="connsiteX0" fmla="*/ 892 w 2384211"/>
                  <a:gd name="connsiteY0" fmla="*/ 89496 h 597664"/>
                  <a:gd name="connsiteX1" fmla="*/ 971685 w 2384211"/>
                  <a:gd name="connsiteY1" fmla="*/ 345994 h 597664"/>
                  <a:gd name="connsiteX2" fmla="*/ 2382792 w 2384211"/>
                  <a:gd name="connsiteY2" fmla="*/ 1273 h 597664"/>
                  <a:gd name="connsiteX3" fmla="*/ 1232484 w 2384211"/>
                  <a:gd name="connsiteY3" fmla="*/ 496770 h 597664"/>
                  <a:gd name="connsiteX4" fmla="*/ 1023585 w 2384211"/>
                  <a:gd name="connsiteY4" fmla="*/ 596775 h 597664"/>
                  <a:gd name="connsiteX5" fmla="*/ 801411 w 2384211"/>
                  <a:gd name="connsiteY5" fmla="*/ 473573 h 597664"/>
                  <a:gd name="connsiteX6" fmla="*/ 892 w 2384211"/>
                  <a:gd name="connsiteY6" fmla="*/ 89496 h 597664"/>
                  <a:gd name="connsiteX0" fmla="*/ 892 w 2424191"/>
                  <a:gd name="connsiteY0" fmla="*/ 92304 h 669602"/>
                  <a:gd name="connsiteX1" fmla="*/ 971685 w 2424191"/>
                  <a:gd name="connsiteY1" fmla="*/ 348802 h 669602"/>
                  <a:gd name="connsiteX2" fmla="*/ 2382792 w 2424191"/>
                  <a:gd name="connsiteY2" fmla="*/ 4081 h 669602"/>
                  <a:gd name="connsiteX3" fmla="*/ 1957743 w 2424191"/>
                  <a:gd name="connsiteY3" fmla="*/ 631913 h 669602"/>
                  <a:gd name="connsiteX4" fmla="*/ 1023585 w 2424191"/>
                  <a:gd name="connsiteY4" fmla="*/ 599583 h 669602"/>
                  <a:gd name="connsiteX5" fmla="*/ 801411 w 2424191"/>
                  <a:gd name="connsiteY5" fmla="*/ 476381 h 669602"/>
                  <a:gd name="connsiteX6" fmla="*/ 892 w 2424191"/>
                  <a:gd name="connsiteY6" fmla="*/ 92304 h 669602"/>
                  <a:gd name="connsiteX0" fmla="*/ 228992 w 2652291"/>
                  <a:gd name="connsiteY0" fmla="*/ 92304 h 691231"/>
                  <a:gd name="connsiteX1" fmla="*/ 1199785 w 2652291"/>
                  <a:gd name="connsiteY1" fmla="*/ 348802 h 691231"/>
                  <a:gd name="connsiteX2" fmla="*/ 2610892 w 2652291"/>
                  <a:gd name="connsiteY2" fmla="*/ 4081 h 691231"/>
                  <a:gd name="connsiteX3" fmla="*/ 2185843 w 2652291"/>
                  <a:gd name="connsiteY3" fmla="*/ 631913 h 691231"/>
                  <a:gd name="connsiteX4" fmla="*/ 1251685 w 2652291"/>
                  <a:gd name="connsiteY4" fmla="*/ 599583 h 691231"/>
                  <a:gd name="connsiteX5" fmla="*/ 1029511 w 2652291"/>
                  <a:gd name="connsiteY5" fmla="*/ 476381 h 691231"/>
                  <a:gd name="connsiteX6" fmla="*/ 57841 w 2652291"/>
                  <a:gd name="connsiteY6" fmla="*/ 680941 h 691231"/>
                  <a:gd name="connsiteX7" fmla="*/ 228992 w 2652291"/>
                  <a:gd name="connsiteY7" fmla="*/ 92304 h 691231"/>
                  <a:gd name="connsiteX0" fmla="*/ 228992 w 2652291"/>
                  <a:gd name="connsiteY0" fmla="*/ 92304 h 714682"/>
                  <a:gd name="connsiteX1" fmla="*/ 1199785 w 2652291"/>
                  <a:gd name="connsiteY1" fmla="*/ 348802 h 714682"/>
                  <a:gd name="connsiteX2" fmla="*/ 2610892 w 2652291"/>
                  <a:gd name="connsiteY2" fmla="*/ 4081 h 714682"/>
                  <a:gd name="connsiteX3" fmla="*/ 2185843 w 2652291"/>
                  <a:gd name="connsiteY3" fmla="*/ 631913 h 714682"/>
                  <a:gd name="connsiteX4" fmla="*/ 1251685 w 2652291"/>
                  <a:gd name="connsiteY4" fmla="*/ 599583 h 714682"/>
                  <a:gd name="connsiteX5" fmla="*/ 767613 w 2652291"/>
                  <a:gd name="connsiteY5" fmla="*/ 687137 h 714682"/>
                  <a:gd name="connsiteX6" fmla="*/ 57841 w 2652291"/>
                  <a:gd name="connsiteY6" fmla="*/ 680941 h 714682"/>
                  <a:gd name="connsiteX7" fmla="*/ 228992 w 2652291"/>
                  <a:gd name="connsiteY7" fmla="*/ 92304 h 714682"/>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767613 w 2650572"/>
                  <a:gd name="connsiteY5" fmla="*/ 687137 h 739238"/>
                  <a:gd name="connsiteX6" fmla="*/ 57841 w 2650572"/>
                  <a:gd name="connsiteY6" fmla="*/ 680941 h 739238"/>
                  <a:gd name="connsiteX7" fmla="*/ 228992 w 2650572"/>
                  <a:gd name="connsiteY7" fmla="*/ 92304 h 739238"/>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597363 w 2650572"/>
                  <a:gd name="connsiteY5" fmla="*/ 718743 h 739238"/>
                  <a:gd name="connsiteX6" fmla="*/ 57841 w 2650572"/>
                  <a:gd name="connsiteY6" fmla="*/ 680941 h 739238"/>
                  <a:gd name="connsiteX7" fmla="*/ 228992 w 2650572"/>
                  <a:gd name="connsiteY7" fmla="*/ 92304 h 739238"/>
                  <a:gd name="connsiteX0" fmla="*/ 387175 w 2808755"/>
                  <a:gd name="connsiteY0" fmla="*/ 92304 h 739464"/>
                  <a:gd name="connsiteX1" fmla="*/ 1357968 w 2808755"/>
                  <a:gd name="connsiteY1" fmla="*/ 348802 h 739464"/>
                  <a:gd name="connsiteX2" fmla="*/ 2769075 w 2808755"/>
                  <a:gd name="connsiteY2" fmla="*/ 4081 h 739464"/>
                  <a:gd name="connsiteX3" fmla="*/ 2344026 w 2808755"/>
                  <a:gd name="connsiteY3" fmla="*/ 631913 h 739464"/>
                  <a:gd name="connsiteX4" fmla="*/ 1550892 w 2808755"/>
                  <a:gd name="connsiteY4" fmla="*/ 736820 h 739464"/>
                  <a:gd name="connsiteX5" fmla="*/ 755546 w 2808755"/>
                  <a:gd name="connsiteY5" fmla="*/ 718743 h 739464"/>
                  <a:gd name="connsiteX6" fmla="*/ 36016 w 2808755"/>
                  <a:gd name="connsiteY6" fmla="*/ 527025 h 739464"/>
                  <a:gd name="connsiteX7" fmla="*/ 387175 w 2808755"/>
                  <a:gd name="connsiteY7" fmla="*/ 92304 h 739464"/>
                  <a:gd name="connsiteX0" fmla="*/ 410515 w 2832095"/>
                  <a:gd name="connsiteY0" fmla="*/ 92304 h 745050"/>
                  <a:gd name="connsiteX1" fmla="*/ 1381308 w 2832095"/>
                  <a:gd name="connsiteY1" fmla="*/ 348802 h 745050"/>
                  <a:gd name="connsiteX2" fmla="*/ 2792415 w 2832095"/>
                  <a:gd name="connsiteY2" fmla="*/ 4081 h 745050"/>
                  <a:gd name="connsiteX3" fmla="*/ 2367366 w 2832095"/>
                  <a:gd name="connsiteY3" fmla="*/ 631913 h 745050"/>
                  <a:gd name="connsiteX4" fmla="*/ 1574232 w 2832095"/>
                  <a:gd name="connsiteY4" fmla="*/ 736820 h 745050"/>
                  <a:gd name="connsiteX5" fmla="*/ 59356 w 2832095"/>
                  <a:gd name="connsiteY5" fmla="*/ 527025 h 745050"/>
                  <a:gd name="connsiteX6" fmla="*/ 410515 w 2832095"/>
                  <a:gd name="connsiteY6" fmla="*/ 92304 h 745050"/>
                  <a:gd name="connsiteX0" fmla="*/ 379359 w 2800939"/>
                  <a:gd name="connsiteY0" fmla="*/ 92304 h 745050"/>
                  <a:gd name="connsiteX1" fmla="*/ 1350152 w 2800939"/>
                  <a:gd name="connsiteY1" fmla="*/ 348802 h 745050"/>
                  <a:gd name="connsiteX2" fmla="*/ 2761259 w 2800939"/>
                  <a:gd name="connsiteY2" fmla="*/ 4081 h 745050"/>
                  <a:gd name="connsiteX3" fmla="*/ 2336210 w 2800939"/>
                  <a:gd name="connsiteY3" fmla="*/ 631913 h 745050"/>
                  <a:gd name="connsiteX4" fmla="*/ 1543076 w 2800939"/>
                  <a:gd name="connsiteY4" fmla="*/ 736820 h 745050"/>
                  <a:gd name="connsiteX5" fmla="*/ 63065 w 2800939"/>
                  <a:gd name="connsiteY5" fmla="*/ 238681 h 745050"/>
                  <a:gd name="connsiteX6" fmla="*/ 379359 w 2800939"/>
                  <a:gd name="connsiteY6" fmla="*/ 92304 h 745050"/>
                  <a:gd name="connsiteX0" fmla="*/ 379359 w 2791362"/>
                  <a:gd name="connsiteY0" fmla="*/ 92304 h 743302"/>
                  <a:gd name="connsiteX1" fmla="*/ 1350152 w 2791362"/>
                  <a:gd name="connsiteY1" fmla="*/ 348802 h 743302"/>
                  <a:gd name="connsiteX2" fmla="*/ 2761259 w 2791362"/>
                  <a:gd name="connsiteY2" fmla="*/ 4081 h 743302"/>
                  <a:gd name="connsiteX3" fmla="*/ 2336210 w 2791362"/>
                  <a:gd name="connsiteY3" fmla="*/ 631913 h 743302"/>
                  <a:gd name="connsiteX4" fmla="*/ 2589578 w 2791362"/>
                  <a:gd name="connsiteY4" fmla="*/ 279125 h 743302"/>
                  <a:gd name="connsiteX5" fmla="*/ 1543076 w 2791362"/>
                  <a:gd name="connsiteY5" fmla="*/ 736820 h 743302"/>
                  <a:gd name="connsiteX6" fmla="*/ 63065 w 2791362"/>
                  <a:gd name="connsiteY6" fmla="*/ 238681 h 743302"/>
                  <a:gd name="connsiteX7" fmla="*/ 379359 w 2791362"/>
                  <a:gd name="connsiteY7" fmla="*/ 92304 h 743302"/>
                  <a:gd name="connsiteX0" fmla="*/ 379359 w 3363253"/>
                  <a:gd name="connsiteY0" fmla="*/ 327294 h 978292"/>
                  <a:gd name="connsiteX1" fmla="*/ 1350152 w 3363253"/>
                  <a:gd name="connsiteY1" fmla="*/ 583792 h 978292"/>
                  <a:gd name="connsiteX2" fmla="*/ 2761259 w 3363253"/>
                  <a:gd name="connsiteY2" fmla="*/ 239071 h 978292"/>
                  <a:gd name="connsiteX3" fmla="*/ 3361322 w 3363253"/>
                  <a:gd name="connsiteY3" fmla="*/ 7290 h 978292"/>
                  <a:gd name="connsiteX4" fmla="*/ 2589578 w 3363253"/>
                  <a:gd name="connsiteY4" fmla="*/ 514115 h 978292"/>
                  <a:gd name="connsiteX5" fmla="*/ 1543076 w 3363253"/>
                  <a:gd name="connsiteY5" fmla="*/ 971810 h 978292"/>
                  <a:gd name="connsiteX6" fmla="*/ 63065 w 3363253"/>
                  <a:gd name="connsiteY6" fmla="*/ 473671 h 978292"/>
                  <a:gd name="connsiteX7" fmla="*/ 379359 w 3363253"/>
                  <a:gd name="connsiteY7" fmla="*/ 327294 h 978292"/>
                  <a:gd name="connsiteX0" fmla="*/ 379359 w 2853885"/>
                  <a:gd name="connsiteY0" fmla="*/ 88806 h 739804"/>
                  <a:gd name="connsiteX1" fmla="*/ 1350152 w 2853885"/>
                  <a:gd name="connsiteY1" fmla="*/ 345304 h 739804"/>
                  <a:gd name="connsiteX2" fmla="*/ 2761259 w 2853885"/>
                  <a:gd name="connsiteY2" fmla="*/ 583 h 739804"/>
                  <a:gd name="connsiteX3" fmla="*/ 2589578 w 2853885"/>
                  <a:gd name="connsiteY3" fmla="*/ 275627 h 739804"/>
                  <a:gd name="connsiteX4" fmla="*/ 1543076 w 2853885"/>
                  <a:gd name="connsiteY4" fmla="*/ 733322 h 739804"/>
                  <a:gd name="connsiteX5" fmla="*/ 63065 w 2853885"/>
                  <a:gd name="connsiteY5" fmla="*/ 235183 h 739804"/>
                  <a:gd name="connsiteX6" fmla="*/ 379359 w 2853885"/>
                  <a:gd name="connsiteY6" fmla="*/ 88806 h 739804"/>
                  <a:gd name="connsiteX0" fmla="*/ 379359 w 2638303"/>
                  <a:gd name="connsiteY0" fmla="*/ 136221 h 787219"/>
                  <a:gd name="connsiteX1" fmla="*/ 1350152 w 2638303"/>
                  <a:gd name="connsiteY1" fmla="*/ 392719 h 787219"/>
                  <a:gd name="connsiteX2" fmla="*/ 2101983 w 2638303"/>
                  <a:gd name="connsiteY2" fmla="*/ 457 h 787219"/>
                  <a:gd name="connsiteX3" fmla="*/ 2589578 w 2638303"/>
                  <a:gd name="connsiteY3" fmla="*/ 323042 h 787219"/>
                  <a:gd name="connsiteX4" fmla="*/ 1543076 w 2638303"/>
                  <a:gd name="connsiteY4" fmla="*/ 780737 h 787219"/>
                  <a:gd name="connsiteX5" fmla="*/ 63065 w 2638303"/>
                  <a:gd name="connsiteY5" fmla="*/ 282598 h 787219"/>
                  <a:gd name="connsiteX6" fmla="*/ 379359 w 2638303"/>
                  <a:gd name="connsiteY6" fmla="*/ 136221 h 787219"/>
                  <a:gd name="connsiteX0" fmla="*/ 390931 w 2644581"/>
                  <a:gd name="connsiteY0" fmla="*/ 135891 h 786889"/>
                  <a:gd name="connsiteX1" fmla="*/ 1864745 w 2644581"/>
                  <a:gd name="connsiteY1" fmla="*/ 282184 h 786889"/>
                  <a:gd name="connsiteX2" fmla="*/ 2113555 w 2644581"/>
                  <a:gd name="connsiteY2" fmla="*/ 127 h 786889"/>
                  <a:gd name="connsiteX3" fmla="*/ 2601150 w 2644581"/>
                  <a:gd name="connsiteY3" fmla="*/ 322712 h 786889"/>
                  <a:gd name="connsiteX4" fmla="*/ 1554648 w 2644581"/>
                  <a:gd name="connsiteY4" fmla="*/ 780407 h 786889"/>
                  <a:gd name="connsiteX5" fmla="*/ 74637 w 2644581"/>
                  <a:gd name="connsiteY5" fmla="*/ 282268 h 786889"/>
                  <a:gd name="connsiteX6" fmla="*/ 390931 w 2644581"/>
                  <a:gd name="connsiteY6" fmla="*/ 135891 h 786889"/>
                  <a:gd name="connsiteX0" fmla="*/ 390931 w 2581353"/>
                  <a:gd name="connsiteY0" fmla="*/ 143518 h 803668"/>
                  <a:gd name="connsiteX1" fmla="*/ 1864745 w 2581353"/>
                  <a:gd name="connsiteY1" fmla="*/ 289811 h 803668"/>
                  <a:gd name="connsiteX2" fmla="*/ 2113555 w 2581353"/>
                  <a:gd name="connsiteY2" fmla="*/ 7754 h 803668"/>
                  <a:gd name="connsiteX3" fmla="*/ 2534243 w 2581353"/>
                  <a:gd name="connsiteY3" fmla="*/ 657112 h 803668"/>
                  <a:gd name="connsiteX4" fmla="*/ 1554648 w 2581353"/>
                  <a:gd name="connsiteY4" fmla="*/ 788034 h 803668"/>
                  <a:gd name="connsiteX5" fmla="*/ 74637 w 2581353"/>
                  <a:gd name="connsiteY5" fmla="*/ 289895 h 803668"/>
                  <a:gd name="connsiteX6" fmla="*/ 390931 w 2581353"/>
                  <a:gd name="connsiteY6" fmla="*/ 143518 h 803668"/>
                  <a:gd name="connsiteX0" fmla="*/ 377783 w 2575552"/>
                  <a:gd name="connsiteY0" fmla="*/ 140759 h 800909"/>
                  <a:gd name="connsiteX1" fmla="*/ 1268685 w 2575552"/>
                  <a:gd name="connsiteY1" fmla="*/ 343536 h 800909"/>
                  <a:gd name="connsiteX2" fmla="*/ 2100407 w 2575552"/>
                  <a:gd name="connsiteY2" fmla="*/ 4995 h 800909"/>
                  <a:gd name="connsiteX3" fmla="*/ 2521095 w 2575552"/>
                  <a:gd name="connsiteY3" fmla="*/ 654353 h 800909"/>
                  <a:gd name="connsiteX4" fmla="*/ 1541500 w 2575552"/>
                  <a:gd name="connsiteY4" fmla="*/ 785275 h 800909"/>
                  <a:gd name="connsiteX5" fmla="*/ 61489 w 2575552"/>
                  <a:gd name="connsiteY5" fmla="*/ 287136 h 800909"/>
                  <a:gd name="connsiteX6" fmla="*/ 377783 w 2575552"/>
                  <a:gd name="connsiteY6" fmla="*/ 140759 h 800909"/>
                  <a:gd name="connsiteX0" fmla="*/ 377783 w 2575552"/>
                  <a:gd name="connsiteY0" fmla="*/ 140759 h 661956"/>
                  <a:gd name="connsiteX1" fmla="*/ 1268685 w 2575552"/>
                  <a:gd name="connsiteY1" fmla="*/ 343536 h 661956"/>
                  <a:gd name="connsiteX2" fmla="*/ 2100407 w 2575552"/>
                  <a:gd name="connsiteY2" fmla="*/ 4995 h 661956"/>
                  <a:gd name="connsiteX3" fmla="*/ 2521095 w 2575552"/>
                  <a:gd name="connsiteY3" fmla="*/ 654353 h 661956"/>
                  <a:gd name="connsiteX4" fmla="*/ 724542 w 2575552"/>
                  <a:gd name="connsiteY4" fmla="*/ 592900 h 661956"/>
                  <a:gd name="connsiteX5" fmla="*/ 61489 w 2575552"/>
                  <a:gd name="connsiteY5" fmla="*/ 287136 h 661956"/>
                  <a:gd name="connsiteX6" fmla="*/ 377783 w 2575552"/>
                  <a:gd name="connsiteY6" fmla="*/ 140759 h 661956"/>
                  <a:gd name="connsiteX0" fmla="*/ 377783 w 2503813"/>
                  <a:gd name="connsiteY0" fmla="*/ 136405 h 597137"/>
                  <a:gd name="connsiteX1" fmla="*/ 1268685 w 2503813"/>
                  <a:gd name="connsiteY1" fmla="*/ 339182 h 597137"/>
                  <a:gd name="connsiteX2" fmla="*/ 2100407 w 2503813"/>
                  <a:gd name="connsiteY2" fmla="*/ 641 h 597137"/>
                  <a:gd name="connsiteX3" fmla="*/ 2442448 w 2503813"/>
                  <a:gd name="connsiteY3" fmla="*/ 267674 h 597137"/>
                  <a:gd name="connsiteX4" fmla="*/ 724542 w 2503813"/>
                  <a:gd name="connsiteY4" fmla="*/ 588546 h 597137"/>
                  <a:gd name="connsiteX5" fmla="*/ 61489 w 2503813"/>
                  <a:gd name="connsiteY5" fmla="*/ 282782 h 597137"/>
                  <a:gd name="connsiteX6" fmla="*/ 377783 w 2503813"/>
                  <a:gd name="connsiteY6" fmla="*/ 136405 h 597137"/>
                  <a:gd name="connsiteX0" fmla="*/ 377783 w 2442448"/>
                  <a:gd name="connsiteY0" fmla="*/ 136693 h 597425"/>
                  <a:gd name="connsiteX1" fmla="*/ 1268685 w 2442448"/>
                  <a:gd name="connsiteY1" fmla="*/ 339470 h 597425"/>
                  <a:gd name="connsiteX2" fmla="*/ 2100407 w 2442448"/>
                  <a:gd name="connsiteY2" fmla="*/ 929 h 597425"/>
                  <a:gd name="connsiteX3" fmla="*/ 2442448 w 2442448"/>
                  <a:gd name="connsiteY3" fmla="*/ 267962 h 597425"/>
                  <a:gd name="connsiteX4" fmla="*/ 724542 w 2442448"/>
                  <a:gd name="connsiteY4" fmla="*/ 588834 h 597425"/>
                  <a:gd name="connsiteX5" fmla="*/ 61489 w 2442448"/>
                  <a:gd name="connsiteY5" fmla="*/ 283070 h 597425"/>
                  <a:gd name="connsiteX6" fmla="*/ 377783 w 2442448"/>
                  <a:gd name="connsiteY6" fmla="*/ 136693 h 597425"/>
                  <a:gd name="connsiteX0" fmla="*/ 32584 w 2097249"/>
                  <a:gd name="connsiteY0" fmla="*/ 136693 h 597425"/>
                  <a:gd name="connsiteX1" fmla="*/ 923486 w 2097249"/>
                  <a:gd name="connsiteY1" fmla="*/ 339470 h 597425"/>
                  <a:gd name="connsiteX2" fmla="*/ 1755208 w 2097249"/>
                  <a:gd name="connsiteY2" fmla="*/ 929 h 597425"/>
                  <a:gd name="connsiteX3" fmla="*/ 2097249 w 2097249"/>
                  <a:gd name="connsiteY3" fmla="*/ 267962 h 597425"/>
                  <a:gd name="connsiteX4" fmla="*/ 379343 w 2097249"/>
                  <a:gd name="connsiteY4" fmla="*/ 588834 h 597425"/>
                  <a:gd name="connsiteX5" fmla="*/ 32584 w 2097249"/>
                  <a:gd name="connsiteY5" fmla="*/ 136693 h 597425"/>
                  <a:gd name="connsiteX0" fmla="*/ 255037 w 2319702"/>
                  <a:gd name="connsiteY0" fmla="*/ 136693 h 415655"/>
                  <a:gd name="connsiteX1" fmla="*/ 1145939 w 2319702"/>
                  <a:gd name="connsiteY1" fmla="*/ 339470 h 415655"/>
                  <a:gd name="connsiteX2" fmla="*/ 1977661 w 2319702"/>
                  <a:gd name="connsiteY2" fmla="*/ 929 h 415655"/>
                  <a:gd name="connsiteX3" fmla="*/ 2319702 w 2319702"/>
                  <a:gd name="connsiteY3" fmla="*/ 267962 h 415655"/>
                  <a:gd name="connsiteX4" fmla="*/ 166791 w 2319702"/>
                  <a:gd name="connsiteY4" fmla="*/ 400102 h 415655"/>
                  <a:gd name="connsiteX5" fmla="*/ 255037 w 2319702"/>
                  <a:gd name="connsiteY5" fmla="*/ 136693 h 415655"/>
                  <a:gd name="connsiteX0" fmla="*/ 263274 w 2327939"/>
                  <a:gd name="connsiteY0" fmla="*/ 135959 h 414921"/>
                  <a:gd name="connsiteX1" fmla="*/ 1351389 w 2327939"/>
                  <a:gd name="connsiteY1" fmla="*/ 222733 h 414921"/>
                  <a:gd name="connsiteX2" fmla="*/ 1985898 w 2327939"/>
                  <a:gd name="connsiteY2" fmla="*/ 195 h 414921"/>
                  <a:gd name="connsiteX3" fmla="*/ 2327939 w 2327939"/>
                  <a:gd name="connsiteY3" fmla="*/ 267228 h 414921"/>
                  <a:gd name="connsiteX4" fmla="*/ 175028 w 2327939"/>
                  <a:gd name="connsiteY4" fmla="*/ 399368 h 414921"/>
                  <a:gd name="connsiteX5" fmla="*/ 263274 w 2327939"/>
                  <a:gd name="connsiteY5" fmla="*/ 135959 h 414921"/>
                  <a:gd name="connsiteX0" fmla="*/ 248493 w 2313158"/>
                  <a:gd name="connsiteY0" fmla="*/ 135959 h 414921"/>
                  <a:gd name="connsiteX1" fmla="*/ 1336608 w 2313158"/>
                  <a:gd name="connsiteY1" fmla="*/ 222733 h 414921"/>
                  <a:gd name="connsiteX2" fmla="*/ 1971117 w 2313158"/>
                  <a:gd name="connsiteY2" fmla="*/ 195 h 414921"/>
                  <a:gd name="connsiteX3" fmla="*/ 2313158 w 2313158"/>
                  <a:gd name="connsiteY3" fmla="*/ 267228 h 414921"/>
                  <a:gd name="connsiteX4" fmla="*/ 160247 w 2313158"/>
                  <a:gd name="connsiteY4" fmla="*/ 399368 h 414921"/>
                  <a:gd name="connsiteX5" fmla="*/ 248493 w 2313158"/>
                  <a:gd name="connsiteY5" fmla="*/ 135959 h 414921"/>
                  <a:gd name="connsiteX0" fmla="*/ 248493 w 2313158"/>
                  <a:gd name="connsiteY0" fmla="*/ 135959 h 417871"/>
                  <a:gd name="connsiteX1" fmla="*/ 1336608 w 2313158"/>
                  <a:gd name="connsiteY1" fmla="*/ 222733 h 417871"/>
                  <a:gd name="connsiteX2" fmla="*/ 1971117 w 2313158"/>
                  <a:gd name="connsiteY2" fmla="*/ 195 h 417871"/>
                  <a:gd name="connsiteX3" fmla="*/ 2313158 w 2313158"/>
                  <a:gd name="connsiteY3" fmla="*/ 267228 h 417871"/>
                  <a:gd name="connsiteX4" fmla="*/ 160247 w 2313158"/>
                  <a:gd name="connsiteY4" fmla="*/ 399368 h 417871"/>
                  <a:gd name="connsiteX5" fmla="*/ 248493 w 2313158"/>
                  <a:gd name="connsiteY5" fmla="*/ 135959 h 417871"/>
                  <a:gd name="connsiteX0" fmla="*/ 248493 w 2549589"/>
                  <a:gd name="connsiteY0" fmla="*/ 135959 h 417871"/>
                  <a:gd name="connsiteX1" fmla="*/ 1336608 w 2549589"/>
                  <a:gd name="connsiteY1" fmla="*/ 222733 h 417871"/>
                  <a:gd name="connsiteX2" fmla="*/ 1971117 w 2549589"/>
                  <a:gd name="connsiteY2" fmla="*/ 195 h 417871"/>
                  <a:gd name="connsiteX3" fmla="*/ 2313158 w 2549589"/>
                  <a:gd name="connsiteY3" fmla="*/ 267228 h 417871"/>
                  <a:gd name="connsiteX4" fmla="*/ 160247 w 2549589"/>
                  <a:gd name="connsiteY4" fmla="*/ 399368 h 417871"/>
                  <a:gd name="connsiteX5" fmla="*/ 248493 w 2549589"/>
                  <a:gd name="connsiteY5" fmla="*/ 135959 h 417871"/>
                  <a:gd name="connsiteX0" fmla="*/ 248493 w 2549589"/>
                  <a:gd name="connsiteY0" fmla="*/ 135959 h 402543"/>
                  <a:gd name="connsiteX1" fmla="*/ 1336608 w 2549589"/>
                  <a:gd name="connsiteY1" fmla="*/ 222733 h 402543"/>
                  <a:gd name="connsiteX2" fmla="*/ 1971117 w 2549589"/>
                  <a:gd name="connsiteY2" fmla="*/ 195 h 402543"/>
                  <a:gd name="connsiteX3" fmla="*/ 2313158 w 2549589"/>
                  <a:gd name="connsiteY3" fmla="*/ 267228 h 402543"/>
                  <a:gd name="connsiteX4" fmla="*/ 160247 w 2549589"/>
                  <a:gd name="connsiteY4" fmla="*/ 399368 h 402543"/>
                  <a:gd name="connsiteX5" fmla="*/ 248493 w 2549589"/>
                  <a:gd name="connsiteY5" fmla="*/ 135959 h 402543"/>
                  <a:gd name="connsiteX0" fmla="*/ 416275 w 2717371"/>
                  <a:gd name="connsiteY0" fmla="*/ 135959 h 426609"/>
                  <a:gd name="connsiteX1" fmla="*/ 1504390 w 2717371"/>
                  <a:gd name="connsiteY1" fmla="*/ 222733 h 426609"/>
                  <a:gd name="connsiteX2" fmla="*/ 2138899 w 2717371"/>
                  <a:gd name="connsiteY2" fmla="*/ 195 h 426609"/>
                  <a:gd name="connsiteX3" fmla="*/ 2480940 w 2717371"/>
                  <a:gd name="connsiteY3" fmla="*/ 267228 h 426609"/>
                  <a:gd name="connsiteX4" fmla="*/ 328029 w 2717371"/>
                  <a:gd name="connsiteY4" fmla="*/ 399368 h 426609"/>
                  <a:gd name="connsiteX5" fmla="*/ 416275 w 2717371"/>
                  <a:gd name="connsiteY5" fmla="*/ 135959 h 426609"/>
                  <a:gd name="connsiteX0" fmla="*/ 284265 w 2585361"/>
                  <a:gd name="connsiteY0" fmla="*/ 135959 h 406617"/>
                  <a:gd name="connsiteX1" fmla="*/ 1372380 w 2585361"/>
                  <a:gd name="connsiteY1" fmla="*/ 222733 h 406617"/>
                  <a:gd name="connsiteX2" fmla="*/ 2006889 w 2585361"/>
                  <a:gd name="connsiteY2" fmla="*/ 195 h 406617"/>
                  <a:gd name="connsiteX3" fmla="*/ 2348930 w 2585361"/>
                  <a:gd name="connsiteY3" fmla="*/ 267228 h 406617"/>
                  <a:gd name="connsiteX4" fmla="*/ 196019 w 2585361"/>
                  <a:gd name="connsiteY4" fmla="*/ 399368 h 406617"/>
                  <a:gd name="connsiteX5" fmla="*/ 284265 w 2585361"/>
                  <a:gd name="connsiteY5" fmla="*/ 135959 h 406617"/>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95694 w 2428891"/>
                  <a:gd name="connsiteY0" fmla="*/ 147589 h 420353"/>
                  <a:gd name="connsiteX1" fmla="*/ 1383809 w 2428891"/>
                  <a:gd name="connsiteY1" fmla="*/ 234363 h 420353"/>
                  <a:gd name="connsiteX2" fmla="*/ 2018318 w 2428891"/>
                  <a:gd name="connsiteY2" fmla="*/ 11825 h 420353"/>
                  <a:gd name="connsiteX3" fmla="*/ 2360359 w 2428891"/>
                  <a:gd name="connsiteY3" fmla="*/ 278858 h 420353"/>
                  <a:gd name="connsiteX4" fmla="*/ 207448 w 2428891"/>
                  <a:gd name="connsiteY4" fmla="*/ 410998 h 420353"/>
                  <a:gd name="connsiteX5" fmla="*/ 295694 w 2428891"/>
                  <a:gd name="connsiteY5" fmla="*/ 147589 h 420353"/>
                  <a:gd name="connsiteX0" fmla="*/ 581083 w 2291764"/>
                  <a:gd name="connsiteY0" fmla="*/ 97330 h 418136"/>
                  <a:gd name="connsiteX1" fmla="*/ 1246682 w 2291764"/>
                  <a:gd name="connsiteY1" fmla="*/ 234363 h 418136"/>
                  <a:gd name="connsiteX2" fmla="*/ 1881191 w 2291764"/>
                  <a:gd name="connsiteY2" fmla="*/ 11825 h 418136"/>
                  <a:gd name="connsiteX3" fmla="*/ 2223232 w 2291764"/>
                  <a:gd name="connsiteY3" fmla="*/ 278858 h 418136"/>
                  <a:gd name="connsiteX4" fmla="*/ 70321 w 2291764"/>
                  <a:gd name="connsiteY4" fmla="*/ 410998 h 418136"/>
                  <a:gd name="connsiteX5" fmla="*/ 581083 w 2291764"/>
                  <a:gd name="connsiteY5" fmla="*/ 97330 h 418136"/>
                  <a:gd name="connsiteX0" fmla="*/ 581083 w 2254300"/>
                  <a:gd name="connsiteY0" fmla="*/ 81542 h 400845"/>
                  <a:gd name="connsiteX1" fmla="*/ 1246682 w 2254300"/>
                  <a:gd name="connsiteY1" fmla="*/ 218575 h 400845"/>
                  <a:gd name="connsiteX2" fmla="*/ 1375042 w 2254300"/>
                  <a:gd name="connsiteY2" fmla="*/ 11373 h 400845"/>
                  <a:gd name="connsiteX3" fmla="*/ 2223232 w 2254300"/>
                  <a:gd name="connsiteY3" fmla="*/ 263070 h 400845"/>
                  <a:gd name="connsiteX4" fmla="*/ 70321 w 2254300"/>
                  <a:gd name="connsiteY4" fmla="*/ 395210 h 400845"/>
                  <a:gd name="connsiteX5" fmla="*/ 581083 w 2254300"/>
                  <a:gd name="connsiteY5" fmla="*/ 81542 h 400845"/>
                  <a:gd name="connsiteX0" fmla="*/ 568619 w 2251590"/>
                  <a:gd name="connsiteY0" fmla="*/ 275942 h 595245"/>
                  <a:gd name="connsiteX1" fmla="*/ 46664 w 2251590"/>
                  <a:gd name="connsiteY1" fmla="*/ 686 h 595245"/>
                  <a:gd name="connsiteX2" fmla="*/ 1362578 w 2251590"/>
                  <a:gd name="connsiteY2" fmla="*/ 205773 h 595245"/>
                  <a:gd name="connsiteX3" fmla="*/ 2210768 w 2251590"/>
                  <a:gd name="connsiteY3" fmla="*/ 457470 h 595245"/>
                  <a:gd name="connsiteX4" fmla="*/ 57857 w 2251590"/>
                  <a:gd name="connsiteY4" fmla="*/ 589610 h 595245"/>
                  <a:gd name="connsiteX5" fmla="*/ 568619 w 2251590"/>
                  <a:gd name="connsiteY5" fmla="*/ 275942 h 595245"/>
                  <a:gd name="connsiteX0" fmla="*/ 568619 w 2242587"/>
                  <a:gd name="connsiteY0" fmla="*/ 318504 h 637807"/>
                  <a:gd name="connsiteX1" fmla="*/ 46664 w 2242587"/>
                  <a:gd name="connsiteY1" fmla="*/ 43248 h 637807"/>
                  <a:gd name="connsiteX2" fmla="*/ 1605365 w 2242587"/>
                  <a:gd name="connsiteY2" fmla="*/ 21347 h 637807"/>
                  <a:gd name="connsiteX3" fmla="*/ 1362578 w 2242587"/>
                  <a:gd name="connsiteY3" fmla="*/ 248335 h 637807"/>
                  <a:gd name="connsiteX4" fmla="*/ 2210768 w 2242587"/>
                  <a:gd name="connsiteY4" fmla="*/ 500032 h 637807"/>
                  <a:gd name="connsiteX5" fmla="*/ 57857 w 2242587"/>
                  <a:gd name="connsiteY5" fmla="*/ 632172 h 637807"/>
                  <a:gd name="connsiteX6" fmla="*/ 568619 w 2242587"/>
                  <a:gd name="connsiteY6" fmla="*/ 318504 h 637807"/>
                  <a:gd name="connsiteX0" fmla="*/ 568619 w 2292867"/>
                  <a:gd name="connsiteY0" fmla="*/ 318504 h 638251"/>
                  <a:gd name="connsiteX1" fmla="*/ 46664 w 2292867"/>
                  <a:gd name="connsiteY1" fmla="*/ 43248 h 638251"/>
                  <a:gd name="connsiteX2" fmla="*/ 1605365 w 2292867"/>
                  <a:gd name="connsiteY2" fmla="*/ 21347 h 638251"/>
                  <a:gd name="connsiteX3" fmla="*/ 1821597 w 2292867"/>
                  <a:gd name="connsiteY3" fmla="*/ 190197 h 638251"/>
                  <a:gd name="connsiteX4" fmla="*/ 2210768 w 2292867"/>
                  <a:gd name="connsiteY4" fmla="*/ 500032 h 638251"/>
                  <a:gd name="connsiteX5" fmla="*/ 57857 w 2292867"/>
                  <a:gd name="connsiteY5" fmla="*/ 632172 h 638251"/>
                  <a:gd name="connsiteX6" fmla="*/ 568619 w 2292867"/>
                  <a:gd name="connsiteY6" fmla="*/ 318504 h 638251"/>
                  <a:gd name="connsiteX0" fmla="*/ 22304 w 2521336"/>
                  <a:gd name="connsiteY0" fmla="*/ 308851 h 638270"/>
                  <a:gd name="connsiteX1" fmla="*/ 275133 w 2521336"/>
                  <a:gd name="connsiteY1" fmla="*/ 42792 h 638270"/>
                  <a:gd name="connsiteX2" fmla="*/ 1833834 w 2521336"/>
                  <a:gd name="connsiteY2" fmla="*/ 20891 h 638270"/>
                  <a:gd name="connsiteX3" fmla="*/ 2050066 w 2521336"/>
                  <a:gd name="connsiteY3" fmla="*/ 189741 h 638270"/>
                  <a:gd name="connsiteX4" fmla="*/ 2439237 w 2521336"/>
                  <a:gd name="connsiteY4" fmla="*/ 499576 h 638270"/>
                  <a:gd name="connsiteX5" fmla="*/ 286326 w 2521336"/>
                  <a:gd name="connsiteY5" fmla="*/ 631716 h 638270"/>
                  <a:gd name="connsiteX6" fmla="*/ 22304 w 2521336"/>
                  <a:gd name="connsiteY6" fmla="*/ 308851 h 638270"/>
                  <a:gd name="connsiteX0" fmla="*/ 81931 w 2588056"/>
                  <a:gd name="connsiteY0" fmla="*/ 308850 h 678412"/>
                  <a:gd name="connsiteX1" fmla="*/ 334760 w 2588056"/>
                  <a:gd name="connsiteY1" fmla="*/ 42791 h 678412"/>
                  <a:gd name="connsiteX2" fmla="*/ 1893461 w 2588056"/>
                  <a:gd name="connsiteY2" fmla="*/ 20890 h 678412"/>
                  <a:gd name="connsiteX3" fmla="*/ 2109693 w 2588056"/>
                  <a:gd name="connsiteY3" fmla="*/ 189740 h 678412"/>
                  <a:gd name="connsiteX4" fmla="*/ 2498864 w 2588056"/>
                  <a:gd name="connsiteY4" fmla="*/ 499575 h 678412"/>
                  <a:gd name="connsiteX5" fmla="*/ 235289 w 2588056"/>
                  <a:gd name="connsiteY5" fmla="*/ 673345 h 678412"/>
                  <a:gd name="connsiteX6" fmla="*/ 81931 w 2588056"/>
                  <a:gd name="connsiteY6" fmla="*/ 308850 h 678412"/>
                  <a:gd name="connsiteX0" fmla="*/ 3263 w 2826043"/>
                  <a:gd name="connsiteY0" fmla="*/ 180305 h 679163"/>
                  <a:gd name="connsiteX1" fmla="*/ 572747 w 2826043"/>
                  <a:gd name="connsiteY1" fmla="*/ 37521 h 679163"/>
                  <a:gd name="connsiteX2" fmla="*/ 2131448 w 2826043"/>
                  <a:gd name="connsiteY2" fmla="*/ 15620 h 679163"/>
                  <a:gd name="connsiteX3" fmla="*/ 2347680 w 2826043"/>
                  <a:gd name="connsiteY3" fmla="*/ 184470 h 679163"/>
                  <a:gd name="connsiteX4" fmla="*/ 2736851 w 2826043"/>
                  <a:gd name="connsiteY4" fmla="*/ 494305 h 679163"/>
                  <a:gd name="connsiteX5" fmla="*/ 473276 w 2826043"/>
                  <a:gd name="connsiteY5" fmla="*/ 668075 h 679163"/>
                  <a:gd name="connsiteX6" fmla="*/ 3263 w 2826043"/>
                  <a:gd name="connsiteY6" fmla="*/ 180305 h 679163"/>
                  <a:gd name="connsiteX0" fmla="*/ 51574 w 2874354"/>
                  <a:gd name="connsiteY0" fmla="*/ 180305 h 679163"/>
                  <a:gd name="connsiteX1" fmla="*/ 621058 w 2874354"/>
                  <a:gd name="connsiteY1" fmla="*/ 37521 h 679163"/>
                  <a:gd name="connsiteX2" fmla="*/ 2179759 w 2874354"/>
                  <a:gd name="connsiteY2" fmla="*/ 15620 h 679163"/>
                  <a:gd name="connsiteX3" fmla="*/ 2395991 w 2874354"/>
                  <a:gd name="connsiteY3" fmla="*/ 184470 h 679163"/>
                  <a:gd name="connsiteX4" fmla="*/ 2785162 w 2874354"/>
                  <a:gd name="connsiteY4" fmla="*/ 494305 h 679163"/>
                  <a:gd name="connsiteX5" fmla="*/ 521587 w 2874354"/>
                  <a:gd name="connsiteY5" fmla="*/ 668075 h 679163"/>
                  <a:gd name="connsiteX6" fmla="*/ 51574 w 2874354"/>
                  <a:gd name="connsiteY6" fmla="*/ 180305 h 679163"/>
                  <a:gd name="connsiteX0" fmla="*/ 7475 w 2830255"/>
                  <a:gd name="connsiteY0" fmla="*/ 180305 h 679163"/>
                  <a:gd name="connsiteX1" fmla="*/ 576959 w 2830255"/>
                  <a:gd name="connsiteY1" fmla="*/ 37521 h 679163"/>
                  <a:gd name="connsiteX2" fmla="*/ 2135660 w 2830255"/>
                  <a:gd name="connsiteY2" fmla="*/ 15620 h 679163"/>
                  <a:gd name="connsiteX3" fmla="*/ 2351892 w 2830255"/>
                  <a:gd name="connsiteY3" fmla="*/ 184470 h 679163"/>
                  <a:gd name="connsiteX4" fmla="*/ 2741063 w 2830255"/>
                  <a:gd name="connsiteY4" fmla="*/ 494305 h 679163"/>
                  <a:gd name="connsiteX5" fmla="*/ 477488 w 2830255"/>
                  <a:gd name="connsiteY5" fmla="*/ 668075 h 679163"/>
                  <a:gd name="connsiteX6" fmla="*/ 7475 w 2830255"/>
                  <a:gd name="connsiteY6" fmla="*/ 180305 h 679163"/>
                  <a:gd name="connsiteX0" fmla="*/ 9413 w 2749654"/>
                  <a:gd name="connsiteY0" fmla="*/ 175437 h 679247"/>
                  <a:gd name="connsiteX1" fmla="*/ 496358 w 2749654"/>
                  <a:gd name="connsiteY1" fmla="*/ 37353 h 679247"/>
                  <a:gd name="connsiteX2" fmla="*/ 2055059 w 2749654"/>
                  <a:gd name="connsiteY2" fmla="*/ 15452 h 679247"/>
                  <a:gd name="connsiteX3" fmla="*/ 2271291 w 2749654"/>
                  <a:gd name="connsiteY3" fmla="*/ 184302 h 679247"/>
                  <a:gd name="connsiteX4" fmla="*/ 2660462 w 2749654"/>
                  <a:gd name="connsiteY4" fmla="*/ 494137 h 679247"/>
                  <a:gd name="connsiteX5" fmla="*/ 396887 w 2749654"/>
                  <a:gd name="connsiteY5" fmla="*/ 667907 h 679247"/>
                  <a:gd name="connsiteX6" fmla="*/ 9413 w 2749654"/>
                  <a:gd name="connsiteY6" fmla="*/ 175437 h 679247"/>
                  <a:gd name="connsiteX0" fmla="*/ 35307 w 2585206"/>
                  <a:gd name="connsiteY0" fmla="*/ 188607 h 679027"/>
                  <a:gd name="connsiteX1" fmla="*/ 331910 w 2585206"/>
                  <a:gd name="connsiteY1" fmla="*/ 37811 h 679027"/>
                  <a:gd name="connsiteX2" fmla="*/ 1890611 w 2585206"/>
                  <a:gd name="connsiteY2" fmla="*/ 15910 h 679027"/>
                  <a:gd name="connsiteX3" fmla="*/ 2106843 w 2585206"/>
                  <a:gd name="connsiteY3" fmla="*/ 184760 h 679027"/>
                  <a:gd name="connsiteX4" fmla="*/ 2496014 w 2585206"/>
                  <a:gd name="connsiteY4" fmla="*/ 494595 h 679027"/>
                  <a:gd name="connsiteX5" fmla="*/ 232439 w 2585206"/>
                  <a:gd name="connsiteY5" fmla="*/ 668365 h 679027"/>
                  <a:gd name="connsiteX6" fmla="*/ 35307 w 2585206"/>
                  <a:gd name="connsiteY6" fmla="*/ 188607 h 679027"/>
                  <a:gd name="connsiteX0" fmla="*/ 35307 w 2585206"/>
                  <a:gd name="connsiteY0" fmla="*/ 188607 h 679027"/>
                  <a:gd name="connsiteX1" fmla="*/ 331910 w 2585206"/>
                  <a:gd name="connsiteY1" fmla="*/ 37811 h 679027"/>
                  <a:gd name="connsiteX2" fmla="*/ 1890611 w 2585206"/>
                  <a:gd name="connsiteY2" fmla="*/ 15910 h 679027"/>
                  <a:gd name="connsiteX3" fmla="*/ 2106843 w 2585206"/>
                  <a:gd name="connsiteY3" fmla="*/ 184760 h 679027"/>
                  <a:gd name="connsiteX4" fmla="*/ 2496014 w 2585206"/>
                  <a:gd name="connsiteY4" fmla="*/ 494595 h 679027"/>
                  <a:gd name="connsiteX5" fmla="*/ 232439 w 2585206"/>
                  <a:gd name="connsiteY5" fmla="*/ 668365 h 679027"/>
                  <a:gd name="connsiteX6" fmla="*/ 35307 w 2585206"/>
                  <a:gd name="connsiteY6" fmla="*/ 188607 h 679027"/>
                  <a:gd name="connsiteX0" fmla="*/ 21072 w 2570971"/>
                  <a:gd name="connsiteY0" fmla="*/ 188607 h 679027"/>
                  <a:gd name="connsiteX1" fmla="*/ 317675 w 2570971"/>
                  <a:gd name="connsiteY1" fmla="*/ 37811 h 679027"/>
                  <a:gd name="connsiteX2" fmla="*/ 1876376 w 2570971"/>
                  <a:gd name="connsiteY2" fmla="*/ 15910 h 679027"/>
                  <a:gd name="connsiteX3" fmla="*/ 2092608 w 2570971"/>
                  <a:gd name="connsiteY3" fmla="*/ 184760 h 679027"/>
                  <a:gd name="connsiteX4" fmla="*/ 2481779 w 2570971"/>
                  <a:gd name="connsiteY4" fmla="*/ 494595 h 679027"/>
                  <a:gd name="connsiteX5" fmla="*/ 218204 w 2570971"/>
                  <a:gd name="connsiteY5" fmla="*/ 668365 h 679027"/>
                  <a:gd name="connsiteX6" fmla="*/ 21072 w 2570971"/>
                  <a:gd name="connsiteY6" fmla="*/ 188607 h 679027"/>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1 w 2752529"/>
                  <a:gd name="connsiteY0" fmla="*/ 180228 h 679164"/>
                  <a:gd name="connsiteX1" fmla="*/ 499233 w 2752529"/>
                  <a:gd name="connsiteY1" fmla="*/ 37518 h 679164"/>
                  <a:gd name="connsiteX2" fmla="*/ 2057934 w 2752529"/>
                  <a:gd name="connsiteY2" fmla="*/ 15617 h 679164"/>
                  <a:gd name="connsiteX3" fmla="*/ 2274166 w 2752529"/>
                  <a:gd name="connsiteY3" fmla="*/ 184467 h 679164"/>
                  <a:gd name="connsiteX4" fmla="*/ 2663337 w 2752529"/>
                  <a:gd name="connsiteY4" fmla="*/ 494302 h 679164"/>
                  <a:gd name="connsiteX5" fmla="*/ 399762 w 2752529"/>
                  <a:gd name="connsiteY5" fmla="*/ 668072 h 679164"/>
                  <a:gd name="connsiteX6" fmla="*/ -1 w 2752529"/>
                  <a:gd name="connsiteY6" fmla="*/ 180228 h 679164"/>
                  <a:gd name="connsiteX0" fmla="*/ -1 w 2752529"/>
                  <a:gd name="connsiteY0" fmla="*/ 176188 h 675124"/>
                  <a:gd name="connsiteX1" fmla="*/ 611244 w 2752529"/>
                  <a:gd name="connsiteY1" fmla="*/ 54576 h 675124"/>
                  <a:gd name="connsiteX2" fmla="*/ 2057934 w 2752529"/>
                  <a:gd name="connsiteY2" fmla="*/ 11577 h 675124"/>
                  <a:gd name="connsiteX3" fmla="*/ 2274166 w 2752529"/>
                  <a:gd name="connsiteY3" fmla="*/ 180427 h 675124"/>
                  <a:gd name="connsiteX4" fmla="*/ 2663337 w 2752529"/>
                  <a:gd name="connsiteY4" fmla="*/ 490262 h 675124"/>
                  <a:gd name="connsiteX5" fmla="*/ 399762 w 2752529"/>
                  <a:gd name="connsiteY5" fmla="*/ 664032 h 675124"/>
                  <a:gd name="connsiteX6" fmla="*/ -1 w 2752529"/>
                  <a:gd name="connsiteY6" fmla="*/ 176188 h 675124"/>
                  <a:gd name="connsiteX0" fmla="*/ -1 w 2752529"/>
                  <a:gd name="connsiteY0" fmla="*/ 179930 h 678866"/>
                  <a:gd name="connsiteX1" fmla="*/ 1098361 w 2752529"/>
                  <a:gd name="connsiteY1" fmla="*/ 38425 h 678866"/>
                  <a:gd name="connsiteX2" fmla="*/ 2057934 w 2752529"/>
                  <a:gd name="connsiteY2" fmla="*/ 15319 h 678866"/>
                  <a:gd name="connsiteX3" fmla="*/ 2274166 w 2752529"/>
                  <a:gd name="connsiteY3" fmla="*/ 184169 h 678866"/>
                  <a:gd name="connsiteX4" fmla="*/ 2663337 w 2752529"/>
                  <a:gd name="connsiteY4" fmla="*/ 494004 h 678866"/>
                  <a:gd name="connsiteX5" fmla="*/ 399762 w 2752529"/>
                  <a:gd name="connsiteY5" fmla="*/ 667774 h 678866"/>
                  <a:gd name="connsiteX6" fmla="*/ -1 w 2752529"/>
                  <a:gd name="connsiteY6" fmla="*/ 179930 h 678866"/>
                  <a:gd name="connsiteX0" fmla="*/ -1 w 2649109"/>
                  <a:gd name="connsiteY0" fmla="*/ 179931 h 681624"/>
                  <a:gd name="connsiteX1" fmla="*/ 1098361 w 2649109"/>
                  <a:gd name="connsiteY1" fmla="*/ 38426 h 681624"/>
                  <a:gd name="connsiteX2" fmla="*/ 2057934 w 2649109"/>
                  <a:gd name="connsiteY2" fmla="*/ 15320 h 681624"/>
                  <a:gd name="connsiteX3" fmla="*/ 2274166 w 2649109"/>
                  <a:gd name="connsiteY3" fmla="*/ 184170 h 681624"/>
                  <a:gd name="connsiteX4" fmla="*/ 2548125 w 2649109"/>
                  <a:gd name="connsiteY4" fmla="*/ 516267 h 681624"/>
                  <a:gd name="connsiteX5" fmla="*/ 399762 w 2649109"/>
                  <a:gd name="connsiteY5" fmla="*/ 667775 h 681624"/>
                  <a:gd name="connsiteX6" fmla="*/ -1 w 2649109"/>
                  <a:gd name="connsiteY6" fmla="*/ 179931 h 681624"/>
                  <a:gd name="connsiteX0" fmla="*/ -1 w 2625485"/>
                  <a:gd name="connsiteY0" fmla="*/ 179931 h 683254"/>
                  <a:gd name="connsiteX1" fmla="*/ 1098361 w 2625485"/>
                  <a:gd name="connsiteY1" fmla="*/ 38426 h 683254"/>
                  <a:gd name="connsiteX2" fmla="*/ 2057934 w 2625485"/>
                  <a:gd name="connsiteY2" fmla="*/ 15320 h 683254"/>
                  <a:gd name="connsiteX3" fmla="*/ 2274166 w 2625485"/>
                  <a:gd name="connsiteY3" fmla="*/ 184170 h 683254"/>
                  <a:gd name="connsiteX4" fmla="*/ 2548125 w 2625485"/>
                  <a:gd name="connsiteY4" fmla="*/ 516267 h 683254"/>
                  <a:gd name="connsiteX5" fmla="*/ 399762 w 2625485"/>
                  <a:gd name="connsiteY5" fmla="*/ 667775 h 683254"/>
                  <a:gd name="connsiteX6" fmla="*/ -1 w 2625485"/>
                  <a:gd name="connsiteY6" fmla="*/ 179931 h 683254"/>
                  <a:gd name="connsiteX0" fmla="*/ -1 w 2677901"/>
                  <a:gd name="connsiteY0" fmla="*/ 179931 h 683990"/>
                  <a:gd name="connsiteX1" fmla="*/ 1098361 w 2677901"/>
                  <a:gd name="connsiteY1" fmla="*/ 38426 h 683990"/>
                  <a:gd name="connsiteX2" fmla="*/ 2057934 w 2677901"/>
                  <a:gd name="connsiteY2" fmla="*/ 15320 h 683990"/>
                  <a:gd name="connsiteX3" fmla="*/ 2274166 w 2677901"/>
                  <a:gd name="connsiteY3" fmla="*/ 184170 h 683990"/>
                  <a:gd name="connsiteX4" fmla="*/ 2606067 w 2677901"/>
                  <a:gd name="connsiteY4" fmla="*/ 520817 h 683990"/>
                  <a:gd name="connsiteX5" fmla="*/ 399762 w 2677901"/>
                  <a:gd name="connsiteY5" fmla="*/ 667775 h 683990"/>
                  <a:gd name="connsiteX6" fmla="*/ -1 w 2677901"/>
                  <a:gd name="connsiteY6" fmla="*/ 179931 h 683990"/>
                  <a:gd name="connsiteX0" fmla="*/ -1 w 2677901"/>
                  <a:gd name="connsiteY0" fmla="*/ 179931 h 683990"/>
                  <a:gd name="connsiteX1" fmla="*/ 1098361 w 2677901"/>
                  <a:gd name="connsiteY1" fmla="*/ 38426 h 683990"/>
                  <a:gd name="connsiteX2" fmla="*/ 2057934 w 2677901"/>
                  <a:gd name="connsiteY2" fmla="*/ 15320 h 683990"/>
                  <a:gd name="connsiteX3" fmla="*/ 2274166 w 2677901"/>
                  <a:gd name="connsiteY3" fmla="*/ 184170 h 683990"/>
                  <a:gd name="connsiteX4" fmla="*/ 2606067 w 2677901"/>
                  <a:gd name="connsiteY4" fmla="*/ 520817 h 683990"/>
                  <a:gd name="connsiteX5" fmla="*/ 399762 w 2677901"/>
                  <a:gd name="connsiteY5" fmla="*/ 667775 h 683990"/>
                  <a:gd name="connsiteX6" fmla="*/ -1 w 2677901"/>
                  <a:gd name="connsiteY6" fmla="*/ 179931 h 683990"/>
                  <a:gd name="connsiteX0" fmla="*/ -1 w 2677901"/>
                  <a:gd name="connsiteY0" fmla="*/ 203168 h 707227"/>
                  <a:gd name="connsiteX1" fmla="*/ 1098361 w 2677901"/>
                  <a:gd name="connsiteY1" fmla="*/ 61663 h 707227"/>
                  <a:gd name="connsiteX2" fmla="*/ 2057934 w 2677901"/>
                  <a:gd name="connsiteY2" fmla="*/ 38557 h 707227"/>
                  <a:gd name="connsiteX3" fmla="*/ 2274166 w 2677901"/>
                  <a:gd name="connsiteY3" fmla="*/ 207407 h 707227"/>
                  <a:gd name="connsiteX4" fmla="*/ 2606067 w 2677901"/>
                  <a:gd name="connsiteY4" fmla="*/ 544054 h 707227"/>
                  <a:gd name="connsiteX5" fmla="*/ 399762 w 2677901"/>
                  <a:gd name="connsiteY5" fmla="*/ 691012 h 707227"/>
                  <a:gd name="connsiteX6" fmla="*/ -1 w 2677901"/>
                  <a:gd name="connsiteY6" fmla="*/ 203168 h 707227"/>
                  <a:gd name="connsiteX0" fmla="*/ -1 w 2677772"/>
                  <a:gd name="connsiteY0" fmla="*/ 209765 h 713824"/>
                  <a:gd name="connsiteX1" fmla="*/ 1098361 w 2677772"/>
                  <a:gd name="connsiteY1" fmla="*/ 68260 h 713824"/>
                  <a:gd name="connsiteX2" fmla="*/ 2066019 w 2677772"/>
                  <a:gd name="connsiteY2" fmla="*/ 36844 h 713824"/>
                  <a:gd name="connsiteX3" fmla="*/ 2274166 w 2677772"/>
                  <a:gd name="connsiteY3" fmla="*/ 214004 h 713824"/>
                  <a:gd name="connsiteX4" fmla="*/ 2606067 w 2677772"/>
                  <a:gd name="connsiteY4" fmla="*/ 550651 h 713824"/>
                  <a:gd name="connsiteX5" fmla="*/ 399762 w 2677772"/>
                  <a:gd name="connsiteY5" fmla="*/ 697609 h 713824"/>
                  <a:gd name="connsiteX6" fmla="*/ -1 w 2677772"/>
                  <a:gd name="connsiteY6" fmla="*/ 209765 h 713824"/>
                  <a:gd name="connsiteX0" fmla="*/ -1 w 2677772"/>
                  <a:gd name="connsiteY0" fmla="*/ 209765 h 713824"/>
                  <a:gd name="connsiteX1" fmla="*/ 1098361 w 2677772"/>
                  <a:gd name="connsiteY1" fmla="*/ 68260 h 713824"/>
                  <a:gd name="connsiteX2" fmla="*/ 2066019 w 2677772"/>
                  <a:gd name="connsiteY2" fmla="*/ 36844 h 713824"/>
                  <a:gd name="connsiteX3" fmla="*/ 2274166 w 2677772"/>
                  <a:gd name="connsiteY3" fmla="*/ 214004 h 713824"/>
                  <a:gd name="connsiteX4" fmla="*/ 2606067 w 2677772"/>
                  <a:gd name="connsiteY4" fmla="*/ 550651 h 713824"/>
                  <a:gd name="connsiteX5" fmla="*/ 399762 w 2677772"/>
                  <a:gd name="connsiteY5" fmla="*/ 697609 h 713824"/>
                  <a:gd name="connsiteX6" fmla="*/ -1 w 2677772"/>
                  <a:gd name="connsiteY6" fmla="*/ 209765 h 713824"/>
                  <a:gd name="connsiteX0" fmla="*/ -1 w 2718534"/>
                  <a:gd name="connsiteY0" fmla="*/ 236517 h 713069"/>
                  <a:gd name="connsiteX1" fmla="*/ 1139123 w 2718534"/>
                  <a:gd name="connsiteY1" fmla="*/ 69139 h 713069"/>
                  <a:gd name="connsiteX2" fmla="*/ 2106781 w 2718534"/>
                  <a:gd name="connsiteY2" fmla="*/ 37723 h 713069"/>
                  <a:gd name="connsiteX3" fmla="*/ 2314928 w 2718534"/>
                  <a:gd name="connsiteY3" fmla="*/ 214883 h 713069"/>
                  <a:gd name="connsiteX4" fmla="*/ 2646829 w 2718534"/>
                  <a:gd name="connsiteY4" fmla="*/ 551530 h 713069"/>
                  <a:gd name="connsiteX5" fmla="*/ 440524 w 2718534"/>
                  <a:gd name="connsiteY5" fmla="*/ 698488 h 713069"/>
                  <a:gd name="connsiteX6" fmla="*/ -1 w 2718534"/>
                  <a:gd name="connsiteY6" fmla="*/ 236517 h 713069"/>
                  <a:gd name="connsiteX0" fmla="*/ -1 w 2718534"/>
                  <a:gd name="connsiteY0" fmla="*/ 236517 h 713069"/>
                  <a:gd name="connsiteX1" fmla="*/ 1139123 w 2718534"/>
                  <a:gd name="connsiteY1" fmla="*/ 69139 h 713069"/>
                  <a:gd name="connsiteX2" fmla="*/ 2106781 w 2718534"/>
                  <a:gd name="connsiteY2" fmla="*/ 37723 h 713069"/>
                  <a:gd name="connsiteX3" fmla="*/ 2314928 w 2718534"/>
                  <a:gd name="connsiteY3" fmla="*/ 214883 h 713069"/>
                  <a:gd name="connsiteX4" fmla="*/ 2646829 w 2718534"/>
                  <a:gd name="connsiteY4" fmla="*/ 551530 h 713069"/>
                  <a:gd name="connsiteX5" fmla="*/ 440524 w 2718534"/>
                  <a:gd name="connsiteY5" fmla="*/ 698488 h 713069"/>
                  <a:gd name="connsiteX6" fmla="*/ -1 w 2718534"/>
                  <a:gd name="connsiteY6" fmla="*/ 236517 h 713069"/>
                  <a:gd name="connsiteX0" fmla="*/ -1 w 2680230"/>
                  <a:gd name="connsiteY0" fmla="*/ 236517 h 736911"/>
                  <a:gd name="connsiteX1" fmla="*/ 1139123 w 2680230"/>
                  <a:gd name="connsiteY1" fmla="*/ 69139 h 736911"/>
                  <a:gd name="connsiteX2" fmla="*/ 2106781 w 2680230"/>
                  <a:gd name="connsiteY2" fmla="*/ 37723 h 736911"/>
                  <a:gd name="connsiteX3" fmla="*/ 2314928 w 2680230"/>
                  <a:gd name="connsiteY3" fmla="*/ 214883 h 736911"/>
                  <a:gd name="connsiteX4" fmla="*/ 2646829 w 2680230"/>
                  <a:gd name="connsiteY4" fmla="*/ 551530 h 736911"/>
                  <a:gd name="connsiteX5" fmla="*/ 1422897 w 2680230"/>
                  <a:gd name="connsiteY5" fmla="*/ 693687 h 736911"/>
                  <a:gd name="connsiteX6" fmla="*/ 440524 w 2680230"/>
                  <a:gd name="connsiteY6" fmla="*/ 698488 h 736911"/>
                  <a:gd name="connsiteX7" fmla="*/ -1 w 2680230"/>
                  <a:gd name="connsiteY7" fmla="*/ 236517 h 736911"/>
                  <a:gd name="connsiteX0" fmla="*/ -1 w 2681405"/>
                  <a:gd name="connsiteY0" fmla="*/ 236517 h 730450"/>
                  <a:gd name="connsiteX1" fmla="*/ 1139123 w 2681405"/>
                  <a:gd name="connsiteY1" fmla="*/ 69139 h 730450"/>
                  <a:gd name="connsiteX2" fmla="*/ 2106781 w 2681405"/>
                  <a:gd name="connsiteY2" fmla="*/ 37723 h 730450"/>
                  <a:gd name="connsiteX3" fmla="*/ 2314928 w 2681405"/>
                  <a:gd name="connsiteY3" fmla="*/ 214883 h 730450"/>
                  <a:gd name="connsiteX4" fmla="*/ 2646829 w 2681405"/>
                  <a:gd name="connsiteY4" fmla="*/ 551530 h 730450"/>
                  <a:gd name="connsiteX5" fmla="*/ 1401843 w 2681405"/>
                  <a:gd name="connsiteY5" fmla="*/ 675260 h 730450"/>
                  <a:gd name="connsiteX6" fmla="*/ 440524 w 2681405"/>
                  <a:gd name="connsiteY6" fmla="*/ 698488 h 730450"/>
                  <a:gd name="connsiteX7" fmla="*/ -1 w 2681405"/>
                  <a:gd name="connsiteY7" fmla="*/ 236517 h 730450"/>
                  <a:gd name="connsiteX0" fmla="*/ -1 w 2682156"/>
                  <a:gd name="connsiteY0" fmla="*/ 236517 h 719682"/>
                  <a:gd name="connsiteX1" fmla="*/ 1139123 w 2682156"/>
                  <a:gd name="connsiteY1" fmla="*/ 69139 h 719682"/>
                  <a:gd name="connsiteX2" fmla="*/ 2106781 w 2682156"/>
                  <a:gd name="connsiteY2" fmla="*/ 37723 h 719682"/>
                  <a:gd name="connsiteX3" fmla="*/ 2314928 w 2682156"/>
                  <a:gd name="connsiteY3" fmla="*/ 214883 h 719682"/>
                  <a:gd name="connsiteX4" fmla="*/ 2646829 w 2682156"/>
                  <a:gd name="connsiteY4" fmla="*/ 551530 h 719682"/>
                  <a:gd name="connsiteX5" fmla="*/ 1388535 w 2682156"/>
                  <a:gd name="connsiteY5" fmla="*/ 632840 h 719682"/>
                  <a:gd name="connsiteX6" fmla="*/ 440524 w 2682156"/>
                  <a:gd name="connsiteY6" fmla="*/ 698488 h 719682"/>
                  <a:gd name="connsiteX7" fmla="*/ -1 w 2682156"/>
                  <a:gd name="connsiteY7" fmla="*/ 236517 h 719682"/>
                  <a:gd name="connsiteX0" fmla="*/ -1 w 2682156"/>
                  <a:gd name="connsiteY0" fmla="*/ 236517 h 736992"/>
                  <a:gd name="connsiteX1" fmla="*/ 1139123 w 2682156"/>
                  <a:gd name="connsiteY1" fmla="*/ 69139 h 736992"/>
                  <a:gd name="connsiteX2" fmla="*/ 2106781 w 2682156"/>
                  <a:gd name="connsiteY2" fmla="*/ 37723 h 736992"/>
                  <a:gd name="connsiteX3" fmla="*/ 2314928 w 2682156"/>
                  <a:gd name="connsiteY3" fmla="*/ 214883 h 736992"/>
                  <a:gd name="connsiteX4" fmla="*/ 2646829 w 2682156"/>
                  <a:gd name="connsiteY4" fmla="*/ 551530 h 736992"/>
                  <a:gd name="connsiteX5" fmla="*/ 1388535 w 2682156"/>
                  <a:gd name="connsiteY5" fmla="*/ 632840 h 736992"/>
                  <a:gd name="connsiteX6" fmla="*/ 440524 w 2682156"/>
                  <a:gd name="connsiteY6" fmla="*/ 698488 h 736992"/>
                  <a:gd name="connsiteX7" fmla="*/ -1 w 2682156"/>
                  <a:gd name="connsiteY7" fmla="*/ 236517 h 736992"/>
                  <a:gd name="connsiteX0" fmla="*/ -1 w 4723552"/>
                  <a:gd name="connsiteY0" fmla="*/ 236517 h 1855271"/>
                  <a:gd name="connsiteX1" fmla="*/ 1139123 w 4723552"/>
                  <a:gd name="connsiteY1" fmla="*/ 69139 h 1855271"/>
                  <a:gd name="connsiteX2" fmla="*/ 2106781 w 4723552"/>
                  <a:gd name="connsiteY2" fmla="*/ 37723 h 1855271"/>
                  <a:gd name="connsiteX3" fmla="*/ 2314928 w 4723552"/>
                  <a:gd name="connsiteY3" fmla="*/ 214883 h 1855271"/>
                  <a:gd name="connsiteX4" fmla="*/ 4715524 w 4723552"/>
                  <a:gd name="connsiteY4" fmla="*/ 1852594 h 1855271"/>
                  <a:gd name="connsiteX5" fmla="*/ 1388535 w 4723552"/>
                  <a:gd name="connsiteY5" fmla="*/ 632840 h 1855271"/>
                  <a:gd name="connsiteX6" fmla="*/ 440524 w 4723552"/>
                  <a:gd name="connsiteY6" fmla="*/ 698488 h 1855271"/>
                  <a:gd name="connsiteX7" fmla="*/ -1 w 4723552"/>
                  <a:gd name="connsiteY7" fmla="*/ 236517 h 1855271"/>
                  <a:gd name="connsiteX0" fmla="*/ 3305513 w 8029066"/>
                  <a:gd name="connsiteY0" fmla="*/ 236517 h 1855267"/>
                  <a:gd name="connsiteX1" fmla="*/ 4444637 w 8029066"/>
                  <a:gd name="connsiteY1" fmla="*/ 69139 h 1855267"/>
                  <a:gd name="connsiteX2" fmla="*/ 5412295 w 8029066"/>
                  <a:gd name="connsiteY2" fmla="*/ 37723 h 1855267"/>
                  <a:gd name="connsiteX3" fmla="*/ 5620442 w 8029066"/>
                  <a:gd name="connsiteY3" fmla="*/ 214883 h 1855267"/>
                  <a:gd name="connsiteX4" fmla="*/ 8021038 w 8029066"/>
                  <a:gd name="connsiteY4" fmla="*/ 1852594 h 1855267"/>
                  <a:gd name="connsiteX5" fmla="*/ 4694049 w 8029066"/>
                  <a:gd name="connsiteY5" fmla="*/ 632840 h 1855267"/>
                  <a:gd name="connsiteX6" fmla="*/ 35399 w 8029066"/>
                  <a:gd name="connsiteY6" fmla="*/ 1559706 h 1855267"/>
                  <a:gd name="connsiteX7" fmla="*/ 3305513 w 8029066"/>
                  <a:gd name="connsiteY7" fmla="*/ 236517 h 1855267"/>
                  <a:gd name="connsiteX0" fmla="*/ 1472814 w 6196367"/>
                  <a:gd name="connsiteY0" fmla="*/ 236517 h 1867814"/>
                  <a:gd name="connsiteX1" fmla="*/ 2611938 w 6196367"/>
                  <a:gd name="connsiteY1" fmla="*/ 69139 h 1867814"/>
                  <a:gd name="connsiteX2" fmla="*/ 3579596 w 6196367"/>
                  <a:gd name="connsiteY2" fmla="*/ 37723 h 1867814"/>
                  <a:gd name="connsiteX3" fmla="*/ 3787743 w 6196367"/>
                  <a:gd name="connsiteY3" fmla="*/ 214883 h 1867814"/>
                  <a:gd name="connsiteX4" fmla="*/ 6188339 w 6196367"/>
                  <a:gd name="connsiteY4" fmla="*/ 1852594 h 1867814"/>
                  <a:gd name="connsiteX5" fmla="*/ 2861350 w 6196367"/>
                  <a:gd name="connsiteY5" fmla="*/ 632840 h 1867814"/>
                  <a:gd name="connsiteX6" fmla="*/ 58500 w 6196367"/>
                  <a:gd name="connsiteY6" fmla="*/ 1861574 h 1867814"/>
                  <a:gd name="connsiteX7" fmla="*/ 1472814 w 6196367"/>
                  <a:gd name="connsiteY7" fmla="*/ 236517 h 1867814"/>
                  <a:gd name="connsiteX0" fmla="*/ 1472814 w 6196970"/>
                  <a:gd name="connsiteY0" fmla="*/ 207328 h 1838625"/>
                  <a:gd name="connsiteX1" fmla="*/ 2611938 w 6196970"/>
                  <a:gd name="connsiteY1" fmla="*/ 39950 h 1838625"/>
                  <a:gd name="connsiteX2" fmla="*/ 3787743 w 6196970"/>
                  <a:gd name="connsiteY2" fmla="*/ 185694 h 1838625"/>
                  <a:gd name="connsiteX3" fmla="*/ 6188339 w 6196970"/>
                  <a:gd name="connsiteY3" fmla="*/ 1823405 h 1838625"/>
                  <a:gd name="connsiteX4" fmla="*/ 2861350 w 6196970"/>
                  <a:gd name="connsiteY4" fmla="*/ 603651 h 1838625"/>
                  <a:gd name="connsiteX5" fmla="*/ 58500 w 6196970"/>
                  <a:gd name="connsiteY5" fmla="*/ 1832385 h 1838625"/>
                  <a:gd name="connsiteX6" fmla="*/ 1472814 w 6196970"/>
                  <a:gd name="connsiteY6" fmla="*/ 207328 h 1838625"/>
                  <a:gd name="connsiteX0" fmla="*/ 1472814 w 6197502"/>
                  <a:gd name="connsiteY0" fmla="*/ 2023600 h 3654897"/>
                  <a:gd name="connsiteX1" fmla="*/ 1883051 w 6197502"/>
                  <a:gd name="connsiteY1" fmla="*/ 7 h 3654897"/>
                  <a:gd name="connsiteX2" fmla="*/ 3787743 w 6197502"/>
                  <a:gd name="connsiteY2" fmla="*/ 2001966 h 3654897"/>
                  <a:gd name="connsiteX3" fmla="*/ 6188339 w 6197502"/>
                  <a:gd name="connsiteY3" fmla="*/ 3639677 h 3654897"/>
                  <a:gd name="connsiteX4" fmla="*/ 2861350 w 6197502"/>
                  <a:gd name="connsiteY4" fmla="*/ 2419923 h 3654897"/>
                  <a:gd name="connsiteX5" fmla="*/ 58500 w 6197502"/>
                  <a:gd name="connsiteY5" fmla="*/ 3648657 h 3654897"/>
                  <a:gd name="connsiteX6" fmla="*/ 1472814 w 6197502"/>
                  <a:gd name="connsiteY6" fmla="*/ 2023600 h 3654897"/>
                  <a:gd name="connsiteX0" fmla="*/ 1472814 w 6197502"/>
                  <a:gd name="connsiteY0" fmla="*/ 2023600 h 3654897"/>
                  <a:gd name="connsiteX1" fmla="*/ 1883051 w 6197502"/>
                  <a:gd name="connsiteY1" fmla="*/ 7 h 3654897"/>
                  <a:gd name="connsiteX2" fmla="*/ 3787743 w 6197502"/>
                  <a:gd name="connsiteY2" fmla="*/ 2001966 h 3654897"/>
                  <a:gd name="connsiteX3" fmla="*/ 6188339 w 6197502"/>
                  <a:gd name="connsiteY3" fmla="*/ 3639677 h 3654897"/>
                  <a:gd name="connsiteX4" fmla="*/ 2861350 w 6197502"/>
                  <a:gd name="connsiteY4" fmla="*/ 2419923 h 3654897"/>
                  <a:gd name="connsiteX5" fmla="*/ 58500 w 6197502"/>
                  <a:gd name="connsiteY5" fmla="*/ 3648657 h 3654897"/>
                  <a:gd name="connsiteX6" fmla="*/ 1472814 w 6197502"/>
                  <a:gd name="connsiteY6" fmla="*/ 2023600 h 3654897"/>
                  <a:gd name="connsiteX0" fmla="*/ 1472814 w 6197502"/>
                  <a:gd name="connsiteY0" fmla="*/ 2025465 h 3656762"/>
                  <a:gd name="connsiteX1" fmla="*/ 1883051 w 6197502"/>
                  <a:gd name="connsiteY1" fmla="*/ 1872 h 3656762"/>
                  <a:gd name="connsiteX2" fmla="*/ 3787743 w 6197502"/>
                  <a:gd name="connsiteY2" fmla="*/ 2003831 h 3656762"/>
                  <a:gd name="connsiteX3" fmla="*/ 6188339 w 6197502"/>
                  <a:gd name="connsiteY3" fmla="*/ 3641542 h 3656762"/>
                  <a:gd name="connsiteX4" fmla="*/ 2861350 w 6197502"/>
                  <a:gd name="connsiteY4" fmla="*/ 2421788 h 3656762"/>
                  <a:gd name="connsiteX5" fmla="*/ 58500 w 6197502"/>
                  <a:gd name="connsiteY5" fmla="*/ 3650522 h 3656762"/>
                  <a:gd name="connsiteX6" fmla="*/ 1472814 w 6197502"/>
                  <a:gd name="connsiteY6" fmla="*/ 2025465 h 3656762"/>
                  <a:gd name="connsiteX0" fmla="*/ 1487892 w 6212580"/>
                  <a:gd name="connsiteY0" fmla="*/ 2025465 h 3656762"/>
                  <a:gd name="connsiteX1" fmla="*/ 1898129 w 6212580"/>
                  <a:gd name="connsiteY1" fmla="*/ 1872 h 3656762"/>
                  <a:gd name="connsiteX2" fmla="*/ 3802821 w 6212580"/>
                  <a:gd name="connsiteY2" fmla="*/ 2003831 h 3656762"/>
                  <a:gd name="connsiteX3" fmla="*/ 6203417 w 6212580"/>
                  <a:gd name="connsiteY3" fmla="*/ 3641542 h 3656762"/>
                  <a:gd name="connsiteX4" fmla="*/ 2876428 w 6212580"/>
                  <a:gd name="connsiteY4" fmla="*/ 2421788 h 3656762"/>
                  <a:gd name="connsiteX5" fmla="*/ 73578 w 6212580"/>
                  <a:gd name="connsiteY5" fmla="*/ 3650522 h 3656762"/>
                  <a:gd name="connsiteX6" fmla="*/ 1487892 w 6212580"/>
                  <a:gd name="connsiteY6" fmla="*/ 2025465 h 3656762"/>
                  <a:gd name="connsiteX0" fmla="*/ 1487892 w 6396070"/>
                  <a:gd name="connsiteY0" fmla="*/ 2025465 h 3656762"/>
                  <a:gd name="connsiteX1" fmla="*/ 1898129 w 6396070"/>
                  <a:gd name="connsiteY1" fmla="*/ 1872 h 3656762"/>
                  <a:gd name="connsiteX2" fmla="*/ 3802821 w 6396070"/>
                  <a:gd name="connsiteY2" fmla="*/ 2003831 h 3656762"/>
                  <a:gd name="connsiteX3" fmla="*/ 6203417 w 6396070"/>
                  <a:gd name="connsiteY3" fmla="*/ 3641542 h 3656762"/>
                  <a:gd name="connsiteX4" fmla="*/ 2876428 w 6396070"/>
                  <a:gd name="connsiteY4" fmla="*/ 2421788 h 3656762"/>
                  <a:gd name="connsiteX5" fmla="*/ 73578 w 6396070"/>
                  <a:gd name="connsiteY5" fmla="*/ 3650522 h 3656762"/>
                  <a:gd name="connsiteX6" fmla="*/ 1487892 w 6396070"/>
                  <a:gd name="connsiteY6" fmla="*/ 2025465 h 3656762"/>
                  <a:gd name="connsiteX0" fmla="*/ 871807 w 5779985"/>
                  <a:gd name="connsiteY0" fmla="*/ 2025465 h 3642888"/>
                  <a:gd name="connsiteX1" fmla="*/ 1282044 w 5779985"/>
                  <a:gd name="connsiteY1" fmla="*/ 1872 h 3642888"/>
                  <a:gd name="connsiteX2" fmla="*/ 3186736 w 5779985"/>
                  <a:gd name="connsiteY2" fmla="*/ 2003831 h 3642888"/>
                  <a:gd name="connsiteX3" fmla="*/ 5587332 w 5779985"/>
                  <a:gd name="connsiteY3" fmla="*/ 3641542 h 3642888"/>
                  <a:gd name="connsiteX4" fmla="*/ 2260343 w 5779985"/>
                  <a:gd name="connsiteY4" fmla="*/ 2421788 h 3642888"/>
                  <a:gd name="connsiteX5" fmla="*/ 102793 w 5779985"/>
                  <a:gd name="connsiteY5" fmla="*/ 3599371 h 3642888"/>
                  <a:gd name="connsiteX6" fmla="*/ 871807 w 5779985"/>
                  <a:gd name="connsiteY6" fmla="*/ 2025465 h 3642888"/>
                  <a:gd name="connsiteX0" fmla="*/ 961423 w 5869601"/>
                  <a:gd name="connsiteY0" fmla="*/ 2025465 h 3642888"/>
                  <a:gd name="connsiteX1" fmla="*/ 1371660 w 5869601"/>
                  <a:gd name="connsiteY1" fmla="*/ 1872 h 3642888"/>
                  <a:gd name="connsiteX2" fmla="*/ 3276352 w 5869601"/>
                  <a:gd name="connsiteY2" fmla="*/ 2003831 h 3642888"/>
                  <a:gd name="connsiteX3" fmla="*/ 5676948 w 5869601"/>
                  <a:gd name="connsiteY3" fmla="*/ 3641542 h 3642888"/>
                  <a:gd name="connsiteX4" fmla="*/ 2349959 w 5869601"/>
                  <a:gd name="connsiteY4" fmla="*/ 2421788 h 3642888"/>
                  <a:gd name="connsiteX5" fmla="*/ 192409 w 5869601"/>
                  <a:gd name="connsiteY5" fmla="*/ 3599371 h 3642888"/>
                  <a:gd name="connsiteX6" fmla="*/ 961423 w 5869601"/>
                  <a:gd name="connsiteY6" fmla="*/ 2025465 h 3642888"/>
                  <a:gd name="connsiteX0" fmla="*/ 2878381 w 7786559"/>
                  <a:gd name="connsiteY0" fmla="*/ 2025465 h 3711536"/>
                  <a:gd name="connsiteX1" fmla="*/ 3288618 w 7786559"/>
                  <a:gd name="connsiteY1" fmla="*/ 1872 h 3711536"/>
                  <a:gd name="connsiteX2" fmla="*/ 5193310 w 7786559"/>
                  <a:gd name="connsiteY2" fmla="*/ 2003831 h 3711536"/>
                  <a:gd name="connsiteX3" fmla="*/ 7593906 w 7786559"/>
                  <a:gd name="connsiteY3" fmla="*/ 3641542 h 3711536"/>
                  <a:gd name="connsiteX4" fmla="*/ 4266917 w 7786559"/>
                  <a:gd name="connsiteY4" fmla="*/ 2421788 h 3711536"/>
                  <a:gd name="connsiteX5" fmla="*/ 97136 w 7786559"/>
                  <a:gd name="connsiteY5" fmla="*/ 3704782 h 3711536"/>
                  <a:gd name="connsiteX6" fmla="*/ 2878381 w 7786559"/>
                  <a:gd name="connsiteY6" fmla="*/ 2025465 h 3711536"/>
                  <a:gd name="connsiteX0" fmla="*/ 2878381 w 9164401"/>
                  <a:gd name="connsiteY0" fmla="*/ 2025465 h 3711540"/>
                  <a:gd name="connsiteX1" fmla="*/ 3288618 w 9164401"/>
                  <a:gd name="connsiteY1" fmla="*/ 1872 h 3711540"/>
                  <a:gd name="connsiteX2" fmla="*/ 5193310 w 9164401"/>
                  <a:gd name="connsiteY2" fmla="*/ 2003831 h 3711540"/>
                  <a:gd name="connsiteX3" fmla="*/ 9023211 w 9164401"/>
                  <a:gd name="connsiteY3" fmla="*/ 3474171 h 3711540"/>
                  <a:gd name="connsiteX4" fmla="*/ 4266917 w 9164401"/>
                  <a:gd name="connsiteY4" fmla="*/ 2421788 h 3711540"/>
                  <a:gd name="connsiteX5" fmla="*/ 97136 w 9164401"/>
                  <a:gd name="connsiteY5" fmla="*/ 3704782 h 3711540"/>
                  <a:gd name="connsiteX6" fmla="*/ 2878381 w 9164401"/>
                  <a:gd name="connsiteY6" fmla="*/ 2025465 h 371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401" h="3711540">
                    <a:moveTo>
                      <a:pt x="2878381" y="2025465"/>
                    </a:moveTo>
                    <a:cubicBezTo>
                      <a:pt x="2960319" y="1885245"/>
                      <a:pt x="1452488" y="-68844"/>
                      <a:pt x="3288618" y="1872"/>
                    </a:cubicBezTo>
                    <a:cubicBezTo>
                      <a:pt x="5124748" y="72588"/>
                      <a:pt x="4237545" y="1425115"/>
                      <a:pt x="5193310" y="2003831"/>
                    </a:cubicBezTo>
                    <a:cubicBezTo>
                      <a:pt x="6149075" y="2582547"/>
                      <a:pt x="9937434" y="3425401"/>
                      <a:pt x="9023211" y="3474171"/>
                    </a:cubicBezTo>
                    <a:cubicBezTo>
                      <a:pt x="8108988" y="3522941"/>
                      <a:pt x="4634634" y="2397295"/>
                      <a:pt x="4266917" y="2421788"/>
                    </a:cubicBezTo>
                    <a:cubicBezTo>
                      <a:pt x="3899200" y="2446281"/>
                      <a:pt x="822377" y="3819056"/>
                      <a:pt x="97136" y="3704782"/>
                    </a:cubicBezTo>
                    <a:cubicBezTo>
                      <a:pt x="-628105" y="3590508"/>
                      <a:pt x="2947736" y="2418693"/>
                      <a:pt x="2878381" y="202546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Freeform 53"/>
          <p:cNvSpPr/>
          <p:nvPr/>
        </p:nvSpPr>
        <p:spPr>
          <a:xfrm rot="16200000">
            <a:off x="2129940" y="3373465"/>
            <a:ext cx="1331897" cy="1076618"/>
          </a:xfrm>
          <a:custGeom>
            <a:avLst/>
            <a:gdLst>
              <a:gd name="connsiteX0" fmla="*/ 0 w 8747185"/>
              <a:gd name="connsiteY0" fmla="*/ 0 h 2389893"/>
              <a:gd name="connsiteX1" fmla="*/ 3752491 w 8747185"/>
              <a:gd name="connsiteY1" fmla="*/ 2027208 h 2389893"/>
              <a:gd name="connsiteX2" fmla="*/ 5184476 w 8747185"/>
              <a:gd name="connsiteY2" fmla="*/ 1906438 h 2389893"/>
              <a:gd name="connsiteX3" fmla="*/ 5978106 w 8747185"/>
              <a:gd name="connsiteY3" fmla="*/ 2337759 h 2389893"/>
              <a:gd name="connsiteX4" fmla="*/ 7065034 w 8747185"/>
              <a:gd name="connsiteY4" fmla="*/ 1992702 h 2389893"/>
              <a:gd name="connsiteX5" fmla="*/ 7781026 w 8747185"/>
              <a:gd name="connsiteY5" fmla="*/ 2389517 h 2389893"/>
              <a:gd name="connsiteX6" fmla="*/ 8462513 w 8747185"/>
              <a:gd name="connsiteY6" fmla="*/ 1906438 h 2389893"/>
              <a:gd name="connsiteX7" fmla="*/ 8747185 w 8747185"/>
              <a:gd name="connsiteY7" fmla="*/ 2070340 h 2389893"/>
              <a:gd name="connsiteX0" fmla="*/ 0 w 6866627"/>
              <a:gd name="connsiteY0" fmla="*/ 149569 h 530089"/>
              <a:gd name="connsiteX1" fmla="*/ 1871933 w 6866627"/>
              <a:gd name="connsiteY1" fmla="*/ 132316 h 530089"/>
              <a:gd name="connsiteX2" fmla="*/ 3303918 w 6866627"/>
              <a:gd name="connsiteY2" fmla="*/ 11546 h 530089"/>
              <a:gd name="connsiteX3" fmla="*/ 4097548 w 6866627"/>
              <a:gd name="connsiteY3" fmla="*/ 442867 h 530089"/>
              <a:gd name="connsiteX4" fmla="*/ 5184476 w 6866627"/>
              <a:gd name="connsiteY4" fmla="*/ 97810 h 530089"/>
              <a:gd name="connsiteX5" fmla="*/ 5900468 w 6866627"/>
              <a:gd name="connsiteY5" fmla="*/ 494625 h 530089"/>
              <a:gd name="connsiteX6" fmla="*/ 6581955 w 6866627"/>
              <a:gd name="connsiteY6" fmla="*/ 11546 h 530089"/>
              <a:gd name="connsiteX7" fmla="*/ 6866627 w 6866627"/>
              <a:gd name="connsiteY7" fmla="*/ 175448 h 530089"/>
              <a:gd name="connsiteX0" fmla="*/ 0 w 6866627"/>
              <a:gd name="connsiteY0" fmla="*/ 149569 h 642037"/>
              <a:gd name="connsiteX1" fmla="*/ 2458530 w 6866627"/>
              <a:gd name="connsiteY1" fmla="*/ 468746 h 642037"/>
              <a:gd name="connsiteX2" fmla="*/ 3303918 w 6866627"/>
              <a:gd name="connsiteY2" fmla="*/ 11546 h 642037"/>
              <a:gd name="connsiteX3" fmla="*/ 4097548 w 6866627"/>
              <a:gd name="connsiteY3" fmla="*/ 442867 h 642037"/>
              <a:gd name="connsiteX4" fmla="*/ 5184476 w 6866627"/>
              <a:gd name="connsiteY4" fmla="*/ 97810 h 642037"/>
              <a:gd name="connsiteX5" fmla="*/ 5900468 w 6866627"/>
              <a:gd name="connsiteY5" fmla="*/ 494625 h 642037"/>
              <a:gd name="connsiteX6" fmla="*/ 6581955 w 6866627"/>
              <a:gd name="connsiteY6" fmla="*/ 11546 h 642037"/>
              <a:gd name="connsiteX7" fmla="*/ 6866627 w 6866627"/>
              <a:gd name="connsiteY7" fmla="*/ 175448 h 642037"/>
              <a:gd name="connsiteX0" fmla="*/ 0 w 5615797"/>
              <a:gd name="connsiteY0" fmla="*/ 589517 h 959879"/>
              <a:gd name="connsiteX1" fmla="*/ 1207700 w 5615797"/>
              <a:gd name="connsiteY1" fmla="*/ 468746 h 959879"/>
              <a:gd name="connsiteX2" fmla="*/ 2053088 w 5615797"/>
              <a:gd name="connsiteY2" fmla="*/ 11546 h 959879"/>
              <a:gd name="connsiteX3" fmla="*/ 2846718 w 5615797"/>
              <a:gd name="connsiteY3" fmla="*/ 442867 h 959879"/>
              <a:gd name="connsiteX4" fmla="*/ 3933646 w 5615797"/>
              <a:gd name="connsiteY4" fmla="*/ 97810 h 959879"/>
              <a:gd name="connsiteX5" fmla="*/ 4649638 w 5615797"/>
              <a:gd name="connsiteY5" fmla="*/ 494625 h 959879"/>
              <a:gd name="connsiteX6" fmla="*/ 5331125 w 5615797"/>
              <a:gd name="connsiteY6" fmla="*/ 11546 h 959879"/>
              <a:gd name="connsiteX7" fmla="*/ 5615797 w 5615797"/>
              <a:gd name="connsiteY7" fmla="*/ 175448 h 959879"/>
              <a:gd name="connsiteX0" fmla="*/ 0 w 5615797"/>
              <a:gd name="connsiteY0" fmla="*/ 589517 h 824156"/>
              <a:gd name="connsiteX1" fmla="*/ 1207700 w 5615797"/>
              <a:gd name="connsiteY1" fmla="*/ 468746 h 824156"/>
              <a:gd name="connsiteX2" fmla="*/ 2053088 w 5615797"/>
              <a:gd name="connsiteY2" fmla="*/ 11546 h 824156"/>
              <a:gd name="connsiteX3" fmla="*/ 2846718 w 5615797"/>
              <a:gd name="connsiteY3" fmla="*/ 442867 h 824156"/>
              <a:gd name="connsiteX4" fmla="*/ 3933646 w 5615797"/>
              <a:gd name="connsiteY4" fmla="*/ 97810 h 824156"/>
              <a:gd name="connsiteX5" fmla="*/ 4649638 w 5615797"/>
              <a:gd name="connsiteY5" fmla="*/ 494625 h 824156"/>
              <a:gd name="connsiteX6" fmla="*/ 5331125 w 5615797"/>
              <a:gd name="connsiteY6" fmla="*/ 11546 h 824156"/>
              <a:gd name="connsiteX7" fmla="*/ 5615797 w 5615797"/>
              <a:gd name="connsiteY7" fmla="*/ 175448 h 824156"/>
              <a:gd name="connsiteX0" fmla="*/ 0 w 5615797"/>
              <a:gd name="connsiteY0" fmla="*/ 589517 h 838083"/>
              <a:gd name="connsiteX1" fmla="*/ 1207700 w 5615797"/>
              <a:gd name="connsiteY1" fmla="*/ 468746 h 838083"/>
              <a:gd name="connsiteX2" fmla="*/ 2053088 w 5615797"/>
              <a:gd name="connsiteY2" fmla="*/ 11546 h 838083"/>
              <a:gd name="connsiteX3" fmla="*/ 2846718 w 5615797"/>
              <a:gd name="connsiteY3" fmla="*/ 442867 h 838083"/>
              <a:gd name="connsiteX4" fmla="*/ 3933646 w 5615797"/>
              <a:gd name="connsiteY4" fmla="*/ 97810 h 838083"/>
              <a:gd name="connsiteX5" fmla="*/ 4649638 w 5615797"/>
              <a:gd name="connsiteY5" fmla="*/ 494625 h 838083"/>
              <a:gd name="connsiteX6" fmla="*/ 5331125 w 5615797"/>
              <a:gd name="connsiteY6" fmla="*/ 11546 h 838083"/>
              <a:gd name="connsiteX7" fmla="*/ 5615797 w 5615797"/>
              <a:gd name="connsiteY7" fmla="*/ 175448 h 838083"/>
              <a:gd name="connsiteX0" fmla="*/ 0 w 5615797"/>
              <a:gd name="connsiteY0" fmla="*/ 589517 h 902605"/>
              <a:gd name="connsiteX1" fmla="*/ 1207700 w 5615797"/>
              <a:gd name="connsiteY1" fmla="*/ 468746 h 902605"/>
              <a:gd name="connsiteX2" fmla="*/ 2053088 w 5615797"/>
              <a:gd name="connsiteY2" fmla="*/ 11546 h 902605"/>
              <a:gd name="connsiteX3" fmla="*/ 2846718 w 5615797"/>
              <a:gd name="connsiteY3" fmla="*/ 442867 h 902605"/>
              <a:gd name="connsiteX4" fmla="*/ 3933646 w 5615797"/>
              <a:gd name="connsiteY4" fmla="*/ 97810 h 902605"/>
              <a:gd name="connsiteX5" fmla="*/ 4649638 w 5615797"/>
              <a:gd name="connsiteY5" fmla="*/ 494625 h 902605"/>
              <a:gd name="connsiteX6" fmla="*/ 5331125 w 5615797"/>
              <a:gd name="connsiteY6" fmla="*/ 11546 h 902605"/>
              <a:gd name="connsiteX7" fmla="*/ 5615797 w 5615797"/>
              <a:gd name="connsiteY7" fmla="*/ 175448 h 902605"/>
              <a:gd name="connsiteX0" fmla="*/ 0 w 5900469"/>
              <a:gd name="connsiteY0" fmla="*/ 578663 h 891751"/>
              <a:gd name="connsiteX1" fmla="*/ 1207700 w 5900469"/>
              <a:gd name="connsiteY1" fmla="*/ 457892 h 891751"/>
              <a:gd name="connsiteX2" fmla="*/ 2053088 w 5900469"/>
              <a:gd name="connsiteY2" fmla="*/ 692 h 891751"/>
              <a:gd name="connsiteX3" fmla="*/ 2846718 w 5900469"/>
              <a:gd name="connsiteY3" fmla="*/ 432013 h 891751"/>
              <a:gd name="connsiteX4" fmla="*/ 3933646 w 5900469"/>
              <a:gd name="connsiteY4" fmla="*/ 86956 h 891751"/>
              <a:gd name="connsiteX5" fmla="*/ 4649638 w 5900469"/>
              <a:gd name="connsiteY5" fmla="*/ 483771 h 891751"/>
              <a:gd name="connsiteX6" fmla="*/ 5331125 w 5900469"/>
              <a:gd name="connsiteY6" fmla="*/ 692 h 891751"/>
              <a:gd name="connsiteX7" fmla="*/ 5900469 w 5900469"/>
              <a:gd name="connsiteY7" fmla="*/ 613168 h 891751"/>
              <a:gd name="connsiteX0" fmla="*/ 0 w 5900469"/>
              <a:gd name="connsiteY0" fmla="*/ 586629 h 957294"/>
              <a:gd name="connsiteX1" fmla="*/ 1207700 w 5900469"/>
              <a:gd name="connsiteY1" fmla="*/ 465858 h 957294"/>
              <a:gd name="connsiteX2" fmla="*/ 2225617 w 5900469"/>
              <a:gd name="connsiteY2" fmla="*/ 32 h 957294"/>
              <a:gd name="connsiteX3" fmla="*/ 2846718 w 5900469"/>
              <a:gd name="connsiteY3" fmla="*/ 439979 h 957294"/>
              <a:gd name="connsiteX4" fmla="*/ 3933646 w 5900469"/>
              <a:gd name="connsiteY4" fmla="*/ 94922 h 957294"/>
              <a:gd name="connsiteX5" fmla="*/ 4649638 w 5900469"/>
              <a:gd name="connsiteY5" fmla="*/ 491737 h 957294"/>
              <a:gd name="connsiteX6" fmla="*/ 5331125 w 5900469"/>
              <a:gd name="connsiteY6" fmla="*/ 8658 h 957294"/>
              <a:gd name="connsiteX7" fmla="*/ 5900469 w 5900469"/>
              <a:gd name="connsiteY7" fmla="*/ 621134 h 957294"/>
              <a:gd name="connsiteX0" fmla="*/ 0 w 5900469"/>
              <a:gd name="connsiteY0" fmla="*/ 586629 h 957294"/>
              <a:gd name="connsiteX1" fmla="*/ 1630394 w 5900469"/>
              <a:gd name="connsiteY1" fmla="*/ 465858 h 957294"/>
              <a:gd name="connsiteX2" fmla="*/ 2225617 w 5900469"/>
              <a:gd name="connsiteY2" fmla="*/ 32 h 957294"/>
              <a:gd name="connsiteX3" fmla="*/ 2846718 w 5900469"/>
              <a:gd name="connsiteY3" fmla="*/ 439979 h 957294"/>
              <a:gd name="connsiteX4" fmla="*/ 3933646 w 5900469"/>
              <a:gd name="connsiteY4" fmla="*/ 94922 h 957294"/>
              <a:gd name="connsiteX5" fmla="*/ 4649638 w 5900469"/>
              <a:gd name="connsiteY5" fmla="*/ 491737 h 957294"/>
              <a:gd name="connsiteX6" fmla="*/ 5331125 w 5900469"/>
              <a:gd name="connsiteY6" fmla="*/ 8658 h 957294"/>
              <a:gd name="connsiteX7" fmla="*/ 5900469 w 5900469"/>
              <a:gd name="connsiteY7" fmla="*/ 621134 h 957294"/>
              <a:gd name="connsiteX0" fmla="*/ 0 w 5900469"/>
              <a:gd name="connsiteY0" fmla="*/ 596217 h 906624"/>
              <a:gd name="connsiteX1" fmla="*/ 1664899 w 5900469"/>
              <a:gd name="connsiteY1" fmla="*/ 182148 h 906624"/>
              <a:gd name="connsiteX2" fmla="*/ 2225617 w 5900469"/>
              <a:gd name="connsiteY2" fmla="*/ 9620 h 906624"/>
              <a:gd name="connsiteX3" fmla="*/ 2846718 w 5900469"/>
              <a:gd name="connsiteY3" fmla="*/ 449567 h 906624"/>
              <a:gd name="connsiteX4" fmla="*/ 3933646 w 5900469"/>
              <a:gd name="connsiteY4" fmla="*/ 104510 h 906624"/>
              <a:gd name="connsiteX5" fmla="*/ 4649638 w 5900469"/>
              <a:gd name="connsiteY5" fmla="*/ 501325 h 906624"/>
              <a:gd name="connsiteX6" fmla="*/ 5331125 w 5900469"/>
              <a:gd name="connsiteY6" fmla="*/ 18246 h 906624"/>
              <a:gd name="connsiteX7" fmla="*/ 5900469 w 5900469"/>
              <a:gd name="connsiteY7" fmla="*/ 630722 h 906624"/>
              <a:gd name="connsiteX0" fmla="*/ 0 w 5900469"/>
              <a:gd name="connsiteY0" fmla="*/ 578663 h 888184"/>
              <a:gd name="connsiteX1" fmla="*/ 1664899 w 5900469"/>
              <a:gd name="connsiteY1" fmla="*/ 164594 h 888184"/>
              <a:gd name="connsiteX2" fmla="*/ 2372266 w 5900469"/>
              <a:gd name="connsiteY2" fmla="*/ 26571 h 888184"/>
              <a:gd name="connsiteX3" fmla="*/ 2846718 w 5900469"/>
              <a:gd name="connsiteY3" fmla="*/ 432013 h 888184"/>
              <a:gd name="connsiteX4" fmla="*/ 3933646 w 5900469"/>
              <a:gd name="connsiteY4" fmla="*/ 86956 h 888184"/>
              <a:gd name="connsiteX5" fmla="*/ 4649638 w 5900469"/>
              <a:gd name="connsiteY5" fmla="*/ 483771 h 888184"/>
              <a:gd name="connsiteX6" fmla="*/ 5331125 w 5900469"/>
              <a:gd name="connsiteY6" fmla="*/ 692 h 888184"/>
              <a:gd name="connsiteX7" fmla="*/ 5900469 w 5900469"/>
              <a:gd name="connsiteY7" fmla="*/ 613168 h 888184"/>
              <a:gd name="connsiteX0" fmla="*/ 0 w 5495027"/>
              <a:gd name="connsiteY0" fmla="*/ 0 h 672860"/>
              <a:gd name="connsiteX1" fmla="*/ 1259457 w 5495027"/>
              <a:gd name="connsiteY1" fmla="*/ 224286 h 672860"/>
              <a:gd name="connsiteX2" fmla="*/ 1966824 w 5495027"/>
              <a:gd name="connsiteY2" fmla="*/ 86263 h 672860"/>
              <a:gd name="connsiteX3" fmla="*/ 2441276 w 5495027"/>
              <a:gd name="connsiteY3" fmla="*/ 491705 h 672860"/>
              <a:gd name="connsiteX4" fmla="*/ 3528204 w 5495027"/>
              <a:gd name="connsiteY4" fmla="*/ 146648 h 672860"/>
              <a:gd name="connsiteX5" fmla="*/ 4244196 w 5495027"/>
              <a:gd name="connsiteY5" fmla="*/ 543463 h 672860"/>
              <a:gd name="connsiteX6" fmla="*/ 4925683 w 5495027"/>
              <a:gd name="connsiteY6" fmla="*/ 60384 h 672860"/>
              <a:gd name="connsiteX7" fmla="*/ 5495027 w 5495027"/>
              <a:gd name="connsiteY7" fmla="*/ 672860 h 672860"/>
              <a:gd name="connsiteX0" fmla="*/ 0 w 5495027"/>
              <a:gd name="connsiteY0" fmla="*/ 0 h 672860"/>
              <a:gd name="connsiteX1" fmla="*/ 1259457 w 5495027"/>
              <a:gd name="connsiteY1" fmla="*/ 224286 h 672860"/>
              <a:gd name="connsiteX2" fmla="*/ 1940945 w 5495027"/>
              <a:gd name="connsiteY2" fmla="*/ 34504 h 672860"/>
              <a:gd name="connsiteX3" fmla="*/ 2441276 w 5495027"/>
              <a:gd name="connsiteY3" fmla="*/ 491705 h 672860"/>
              <a:gd name="connsiteX4" fmla="*/ 3528204 w 5495027"/>
              <a:gd name="connsiteY4" fmla="*/ 146648 h 672860"/>
              <a:gd name="connsiteX5" fmla="*/ 4244196 w 5495027"/>
              <a:gd name="connsiteY5" fmla="*/ 543463 h 672860"/>
              <a:gd name="connsiteX6" fmla="*/ 4925683 w 5495027"/>
              <a:gd name="connsiteY6" fmla="*/ 60384 h 672860"/>
              <a:gd name="connsiteX7" fmla="*/ 5495027 w 5495027"/>
              <a:gd name="connsiteY7" fmla="*/ 672860 h 672860"/>
              <a:gd name="connsiteX0" fmla="*/ 0 w 5495027"/>
              <a:gd name="connsiteY0" fmla="*/ 0 h 672860"/>
              <a:gd name="connsiteX1" fmla="*/ 1259457 w 5495027"/>
              <a:gd name="connsiteY1" fmla="*/ 224286 h 672860"/>
              <a:gd name="connsiteX2" fmla="*/ 1923692 w 5495027"/>
              <a:gd name="connsiteY2" fmla="*/ 34504 h 672860"/>
              <a:gd name="connsiteX3" fmla="*/ 2441276 w 5495027"/>
              <a:gd name="connsiteY3" fmla="*/ 491705 h 672860"/>
              <a:gd name="connsiteX4" fmla="*/ 3528204 w 5495027"/>
              <a:gd name="connsiteY4" fmla="*/ 146648 h 672860"/>
              <a:gd name="connsiteX5" fmla="*/ 4244196 w 5495027"/>
              <a:gd name="connsiteY5" fmla="*/ 543463 h 672860"/>
              <a:gd name="connsiteX6" fmla="*/ 4925683 w 5495027"/>
              <a:gd name="connsiteY6" fmla="*/ 60384 h 672860"/>
              <a:gd name="connsiteX7" fmla="*/ 5495027 w 5495027"/>
              <a:gd name="connsiteY7" fmla="*/ 672860 h 672860"/>
              <a:gd name="connsiteX0" fmla="*/ 0 w 5495027"/>
              <a:gd name="connsiteY0" fmla="*/ 0 h 672860"/>
              <a:gd name="connsiteX1" fmla="*/ 1362974 w 5495027"/>
              <a:gd name="connsiteY1" fmla="*/ 69010 h 672860"/>
              <a:gd name="connsiteX2" fmla="*/ 1923692 w 5495027"/>
              <a:gd name="connsiteY2" fmla="*/ 34504 h 672860"/>
              <a:gd name="connsiteX3" fmla="*/ 2441276 w 5495027"/>
              <a:gd name="connsiteY3" fmla="*/ 491705 h 672860"/>
              <a:gd name="connsiteX4" fmla="*/ 3528204 w 5495027"/>
              <a:gd name="connsiteY4" fmla="*/ 146648 h 672860"/>
              <a:gd name="connsiteX5" fmla="*/ 4244196 w 5495027"/>
              <a:gd name="connsiteY5" fmla="*/ 543463 h 672860"/>
              <a:gd name="connsiteX6" fmla="*/ 4925683 w 5495027"/>
              <a:gd name="connsiteY6" fmla="*/ 60384 h 672860"/>
              <a:gd name="connsiteX7" fmla="*/ 5495027 w 5495027"/>
              <a:gd name="connsiteY7" fmla="*/ 672860 h 672860"/>
              <a:gd name="connsiteX0" fmla="*/ 0 w 5495027"/>
              <a:gd name="connsiteY0" fmla="*/ 51406 h 724266"/>
              <a:gd name="connsiteX1" fmla="*/ 1362974 w 5495027"/>
              <a:gd name="connsiteY1" fmla="*/ 120416 h 724266"/>
              <a:gd name="connsiteX2" fmla="*/ 1923692 w 5495027"/>
              <a:gd name="connsiteY2" fmla="*/ 85910 h 724266"/>
              <a:gd name="connsiteX3" fmla="*/ 2441276 w 5495027"/>
              <a:gd name="connsiteY3" fmla="*/ 543111 h 724266"/>
              <a:gd name="connsiteX4" fmla="*/ 3528204 w 5495027"/>
              <a:gd name="connsiteY4" fmla="*/ 198054 h 724266"/>
              <a:gd name="connsiteX5" fmla="*/ 4244196 w 5495027"/>
              <a:gd name="connsiteY5" fmla="*/ 594869 h 724266"/>
              <a:gd name="connsiteX6" fmla="*/ 4925683 w 5495027"/>
              <a:gd name="connsiteY6" fmla="*/ 111790 h 724266"/>
              <a:gd name="connsiteX7" fmla="*/ 5495027 w 5495027"/>
              <a:gd name="connsiteY7" fmla="*/ 724266 h 724266"/>
              <a:gd name="connsiteX0" fmla="*/ 0 w 5495027"/>
              <a:gd name="connsiteY0" fmla="*/ 58534 h 731394"/>
              <a:gd name="connsiteX1" fmla="*/ 1362974 w 5495027"/>
              <a:gd name="connsiteY1" fmla="*/ 127544 h 731394"/>
              <a:gd name="connsiteX2" fmla="*/ 1923692 w 5495027"/>
              <a:gd name="connsiteY2" fmla="*/ 93038 h 731394"/>
              <a:gd name="connsiteX3" fmla="*/ 2441276 w 5495027"/>
              <a:gd name="connsiteY3" fmla="*/ 550239 h 731394"/>
              <a:gd name="connsiteX4" fmla="*/ 3528204 w 5495027"/>
              <a:gd name="connsiteY4" fmla="*/ 205182 h 731394"/>
              <a:gd name="connsiteX5" fmla="*/ 4244196 w 5495027"/>
              <a:gd name="connsiteY5" fmla="*/ 601997 h 731394"/>
              <a:gd name="connsiteX6" fmla="*/ 4925683 w 5495027"/>
              <a:gd name="connsiteY6" fmla="*/ 118918 h 731394"/>
              <a:gd name="connsiteX7" fmla="*/ 5495027 w 5495027"/>
              <a:gd name="connsiteY7" fmla="*/ 731394 h 731394"/>
              <a:gd name="connsiteX0" fmla="*/ 0 w 5495027"/>
              <a:gd name="connsiteY0" fmla="*/ 58534 h 731394"/>
              <a:gd name="connsiteX1" fmla="*/ 1362974 w 5495027"/>
              <a:gd name="connsiteY1" fmla="*/ 127544 h 731394"/>
              <a:gd name="connsiteX2" fmla="*/ 1923692 w 5495027"/>
              <a:gd name="connsiteY2" fmla="*/ 93038 h 731394"/>
              <a:gd name="connsiteX3" fmla="*/ 2441276 w 5495027"/>
              <a:gd name="connsiteY3" fmla="*/ 550239 h 731394"/>
              <a:gd name="connsiteX4" fmla="*/ 3528204 w 5495027"/>
              <a:gd name="connsiteY4" fmla="*/ 205182 h 731394"/>
              <a:gd name="connsiteX5" fmla="*/ 4244196 w 5495027"/>
              <a:gd name="connsiteY5" fmla="*/ 601997 h 731394"/>
              <a:gd name="connsiteX6" fmla="*/ 4925683 w 5495027"/>
              <a:gd name="connsiteY6" fmla="*/ 118918 h 731394"/>
              <a:gd name="connsiteX7" fmla="*/ 5495027 w 5495027"/>
              <a:gd name="connsiteY7" fmla="*/ 731394 h 731394"/>
              <a:gd name="connsiteX0" fmla="*/ 0 w 5495027"/>
              <a:gd name="connsiteY0" fmla="*/ 57611 h 730471"/>
              <a:gd name="connsiteX1" fmla="*/ 1362974 w 5495027"/>
              <a:gd name="connsiteY1" fmla="*/ 126621 h 730471"/>
              <a:gd name="connsiteX2" fmla="*/ 1923692 w 5495027"/>
              <a:gd name="connsiteY2" fmla="*/ 92115 h 730471"/>
              <a:gd name="connsiteX3" fmla="*/ 2484408 w 5495027"/>
              <a:gd name="connsiteY3" fmla="*/ 532063 h 730471"/>
              <a:gd name="connsiteX4" fmla="*/ 3528204 w 5495027"/>
              <a:gd name="connsiteY4" fmla="*/ 204259 h 730471"/>
              <a:gd name="connsiteX5" fmla="*/ 4244196 w 5495027"/>
              <a:gd name="connsiteY5" fmla="*/ 601074 h 730471"/>
              <a:gd name="connsiteX6" fmla="*/ 4925683 w 5495027"/>
              <a:gd name="connsiteY6" fmla="*/ 117995 h 730471"/>
              <a:gd name="connsiteX7" fmla="*/ 5495027 w 5495027"/>
              <a:gd name="connsiteY7" fmla="*/ 730471 h 730471"/>
              <a:gd name="connsiteX0" fmla="*/ 0 w 5495027"/>
              <a:gd name="connsiteY0" fmla="*/ 57611 h 892809"/>
              <a:gd name="connsiteX1" fmla="*/ 1362974 w 5495027"/>
              <a:gd name="connsiteY1" fmla="*/ 126621 h 892809"/>
              <a:gd name="connsiteX2" fmla="*/ 1923692 w 5495027"/>
              <a:gd name="connsiteY2" fmla="*/ 92115 h 892809"/>
              <a:gd name="connsiteX3" fmla="*/ 2484408 w 5495027"/>
              <a:gd name="connsiteY3" fmla="*/ 532063 h 892809"/>
              <a:gd name="connsiteX4" fmla="*/ 3605842 w 5495027"/>
              <a:gd name="connsiteY4" fmla="*/ 885745 h 892809"/>
              <a:gd name="connsiteX5" fmla="*/ 3528204 w 5495027"/>
              <a:gd name="connsiteY5" fmla="*/ 204259 h 892809"/>
              <a:gd name="connsiteX6" fmla="*/ 4244196 w 5495027"/>
              <a:gd name="connsiteY6" fmla="*/ 601074 h 892809"/>
              <a:gd name="connsiteX7" fmla="*/ 4925683 w 5495027"/>
              <a:gd name="connsiteY7" fmla="*/ 117995 h 892809"/>
              <a:gd name="connsiteX8" fmla="*/ 5495027 w 5495027"/>
              <a:gd name="connsiteY8" fmla="*/ 730471 h 892809"/>
              <a:gd name="connsiteX0" fmla="*/ 0 w 5495027"/>
              <a:gd name="connsiteY0" fmla="*/ 57611 h 730471"/>
              <a:gd name="connsiteX1" fmla="*/ 1362974 w 5495027"/>
              <a:gd name="connsiteY1" fmla="*/ 126621 h 730471"/>
              <a:gd name="connsiteX2" fmla="*/ 1923692 w 5495027"/>
              <a:gd name="connsiteY2" fmla="*/ 92115 h 730471"/>
              <a:gd name="connsiteX3" fmla="*/ 2484408 w 5495027"/>
              <a:gd name="connsiteY3" fmla="*/ 532063 h 730471"/>
              <a:gd name="connsiteX4" fmla="*/ 3036499 w 5495027"/>
              <a:gd name="connsiteY4" fmla="*/ 428545 h 730471"/>
              <a:gd name="connsiteX5" fmla="*/ 3528204 w 5495027"/>
              <a:gd name="connsiteY5" fmla="*/ 204259 h 730471"/>
              <a:gd name="connsiteX6" fmla="*/ 4244196 w 5495027"/>
              <a:gd name="connsiteY6" fmla="*/ 601074 h 730471"/>
              <a:gd name="connsiteX7" fmla="*/ 4925683 w 5495027"/>
              <a:gd name="connsiteY7" fmla="*/ 117995 h 730471"/>
              <a:gd name="connsiteX8" fmla="*/ 5495027 w 5495027"/>
              <a:gd name="connsiteY8" fmla="*/ 730471 h 730471"/>
              <a:gd name="connsiteX0" fmla="*/ 0 w 5495027"/>
              <a:gd name="connsiteY0" fmla="*/ 38325 h 711185"/>
              <a:gd name="connsiteX1" fmla="*/ 1362974 w 5495027"/>
              <a:gd name="connsiteY1" fmla="*/ 107335 h 711185"/>
              <a:gd name="connsiteX2" fmla="*/ 1923692 w 5495027"/>
              <a:gd name="connsiteY2" fmla="*/ 72829 h 711185"/>
              <a:gd name="connsiteX3" fmla="*/ 2363638 w 5495027"/>
              <a:gd name="connsiteY3" fmla="*/ 115962 h 711185"/>
              <a:gd name="connsiteX4" fmla="*/ 3036499 w 5495027"/>
              <a:gd name="connsiteY4" fmla="*/ 409259 h 711185"/>
              <a:gd name="connsiteX5" fmla="*/ 3528204 w 5495027"/>
              <a:gd name="connsiteY5" fmla="*/ 184973 h 711185"/>
              <a:gd name="connsiteX6" fmla="*/ 4244196 w 5495027"/>
              <a:gd name="connsiteY6" fmla="*/ 581788 h 711185"/>
              <a:gd name="connsiteX7" fmla="*/ 4925683 w 5495027"/>
              <a:gd name="connsiteY7" fmla="*/ 98709 h 711185"/>
              <a:gd name="connsiteX8" fmla="*/ 5495027 w 5495027"/>
              <a:gd name="connsiteY8" fmla="*/ 711185 h 711185"/>
              <a:gd name="connsiteX0" fmla="*/ 0 w 5495027"/>
              <a:gd name="connsiteY0" fmla="*/ 38325 h 711185"/>
              <a:gd name="connsiteX1" fmla="*/ 1362974 w 5495027"/>
              <a:gd name="connsiteY1" fmla="*/ 107335 h 711185"/>
              <a:gd name="connsiteX2" fmla="*/ 1923692 w 5495027"/>
              <a:gd name="connsiteY2" fmla="*/ 72829 h 711185"/>
              <a:gd name="connsiteX3" fmla="*/ 2363638 w 5495027"/>
              <a:gd name="connsiteY3" fmla="*/ 115962 h 711185"/>
              <a:gd name="connsiteX4" fmla="*/ 3036499 w 5495027"/>
              <a:gd name="connsiteY4" fmla="*/ 409259 h 711185"/>
              <a:gd name="connsiteX5" fmla="*/ 3528204 w 5495027"/>
              <a:gd name="connsiteY5" fmla="*/ 184973 h 711185"/>
              <a:gd name="connsiteX6" fmla="*/ 4244196 w 5495027"/>
              <a:gd name="connsiteY6" fmla="*/ 581788 h 711185"/>
              <a:gd name="connsiteX7" fmla="*/ 4925683 w 5495027"/>
              <a:gd name="connsiteY7" fmla="*/ 98709 h 711185"/>
              <a:gd name="connsiteX8" fmla="*/ 5495027 w 5495027"/>
              <a:gd name="connsiteY8" fmla="*/ 711185 h 711185"/>
              <a:gd name="connsiteX0" fmla="*/ 0 w 5495027"/>
              <a:gd name="connsiteY0" fmla="*/ 0 h 672860"/>
              <a:gd name="connsiteX1" fmla="*/ 1362974 w 5495027"/>
              <a:gd name="connsiteY1" fmla="*/ 69010 h 672860"/>
              <a:gd name="connsiteX2" fmla="*/ 1923692 w 5495027"/>
              <a:gd name="connsiteY2" fmla="*/ 34504 h 672860"/>
              <a:gd name="connsiteX3" fmla="*/ 2363638 w 5495027"/>
              <a:gd name="connsiteY3" fmla="*/ 77637 h 672860"/>
              <a:gd name="connsiteX4" fmla="*/ 3036499 w 5495027"/>
              <a:gd name="connsiteY4" fmla="*/ 370934 h 672860"/>
              <a:gd name="connsiteX5" fmla="*/ 3528204 w 5495027"/>
              <a:gd name="connsiteY5" fmla="*/ 146648 h 672860"/>
              <a:gd name="connsiteX6" fmla="*/ 4244196 w 5495027"/>
              <a:gd name="connsiteY6" fmla="*/ 543463 h 672860"/>
              <a:gd name="connsiteX7" fmla="*/ 4925683 w 5495027"/>
              <a:gd name="connsiteY7" fmla="*/ 60384 h 672860"/>
              <a:gd name="connsiteX8" fmla="*/ 5495027 w 5495027"/>
              <a:gd name="connsiteY8" fmla="*/ 672860 h 672860"/>
              <a:gd name="connsiteX0" fmla="*/ 0 w 5495027"/>
              <a:gd name="connsiteY0" fmla="*/ 11895 h 684755"/>
              <a:gd name="connsiteX1" fmla="*/ 1362974 w 5495027"/>
              <a:gd name="connsiteY1" fmla="*/ 80905 h 684755"/>
              <a:gd name="connsiteX2" fmla="*/ 1923692 w 5495027"/>
              <a:gd name="connsiteY2" fmla="*/ 46399 h 684755"/>
              <a:gd name="connsiteX3" fmla="*/ 2363638 w 5495027"/>
              <a:gd name="connsiteY3" fmla="*/ 89532 h 684755"/>
              <a:gd name="connsiteX4" fmla="*/ 3036499 w 5495027"/>
              <a:gd name="connsiteY4" fmla="*/ 382829 h 684755"/>
              <a:gd name="connsiteX5" fmla="*/ 3528204 w 5495027"/>
              <a:gd name="connsiteY5" fmla="*/ 158543 h 684755"/>
              <a:gd name="connsiteX6" fmla="*/ 4244196 w 5495027"/>
              <a:gd name="connsiteY6" fmla="*/ 555358 h 684755"/>
              <a:gd name="connsiteX7" fmla="*/ 4925683 w 5495027"/>
              <a:gd name="connsiteY7" fmla="*/ 72279 h 684755"/>
              <a:gd name="connsiteX8" fmla="*/ 5495027 w 5495027"/>
              <a:gd name="connsiteY8" fmla="*/ 684755 h 684755"/>
              <a:gd name="connsiteX0" fmla="*/ 0 w 5495027"/>
              <a:gd name="connsiteY0" fmla="*/ 11895 h 684755"/>
              <a:gd name="connsiteX1" fmla="*/ 1362974 w 5495027"/>
              <a:gd name="connsiteY1" fmla="*/ 80905 h 684755"/>
              <a:gd name="connsiteX2" fmla="*/ 1923692 w 5495027"/>
              <a:gd name="connsiteY2" fmla="*/ 46399 h 684755"/>
              <a:gd name="connsiteX3" fmla="*/ 2363638 w 5495027"/>
              <a:gd name="connsiteY3" fmla="*/ 89532 h 684755"/>
              <a:gd name="connsiteX4" fmla="*/ 3036499 w 5495027"/>
              <a:gd name="connsiteY4" fmla="*/ 382829 h 684755"/>
              <a:gd name="connsiteX5" fmla="*/ 3528204 w 5495027"/>
              <a:gd name="connsiteY5" fmla="*/ 158543 h 684755"/>
              <a:gd name="connsiteX6" fmla="*/ 4244196 w 5495027"/>
              <a:gd name="connsiteY6" fmla="*/ 555358 h 684755"/>
              <a:gd name="connsiteX7" fmla="*/ 4925683 w 5495027"/>
              <a:gd name="connsiteY7" fmla="*/ 72279 h 684755"/>
              <a:gd name="connsiteX8" fmla="*/ 5495027 w 5495027"/>
              <a:gd name="connsiteY8" fmla="*/ 684755 h 684755"/>
              <a:gd name="connsiteX0" fmla="*/ 0 w 5495027"/>
              <a:gd name="connsiteY0" fmla="*/ 11895 h 684755"/>
              <a:gd name="connsiteX1" fmla="*/ 1362974 w 5495027"/>
              <a:gd name="connsiteY1" fmla="*/ 80905 h 684755"/>
              <a:gd name="connsiteX2" fmla="*/ 1923692 w 5495027"/>
              <a:gd name="connsiteY2" fmla="*/ 46399 h 684755"/>
              <a:gd name="connsiteX3" fmla="*/ 2363638 w 5495027"/>
              <a:gd name="connsiteY3" fmla="*/ 89532 h 684755"/>
              <a:gd name="connsiteX4" fmla="*/ 3036499 w 5495027"/>
              <a:gd name="connsiteY4" fmla="*/ 382829 h 684755"/>
              <a:gd name="connsiteX5" fmla="*/ 3528204 w 5495027"/>
              <a:gd name="connsiteY5" fmla="*/ 158543 h 684755"/>
              <a:gd name="connsiteX6" fmla="*/ 4244196 w 5495027"/>
              <a:gd name="connsiteY6" fmla="*/ 555358 h 684755"/>
              <a:gd name="connsiteX7" fmla="*/ 4925683 w 5495027"/>
              <a:gd name="connsiteY7" fmla="*/ 72279 h 684755"/>
              <a:gd name="connsiteX8" fmla="*/ 5495027 w 5495027"/>
              <a:gd name="connsiteY8" fmla="*/ 684755 h 684755"/>
              <a:gd name="connsiteX0" fmla="*/ 0 w 5495027"/>
              <a:gd name="connsiteY0" fmla="*/ 0 h 672860"/>
              <a:gd name="connsiteX1" fmla="*/ 1362974 w 5495027"/>
              <a:gd name="connsiteY1" fmla="*/ 69010 h 672860"/>
              <a:gd name="connsiteX2" fmla="*/ 1923692 w 5495027"/>
              <a:gd name="connsiteY2" fmla="*/ 34504 h 672860"/>
              <a:gd name="connsiteX3" fmla="*/ 2363638 w 5495027"/>
              <a:gd name="connsiteY3" fmla="*/ 77637 h 672860"/>
              <a:gd name="connsiteX4" fmla="*/ 3036499 w 5495027"/>
              <a:gd name="connsiteY4" fmla="*/ 370934 h 672860"/>
              <a:gd name="connsiteX5" fmla="*/ 3528204 w 5495027"/>
              <a:gd name="connsiteY5" fmla="*/ 146648 h 672860"/>
              <a:gd name="connsiteX6" fmla="*/ 4244196 w 5495027"/>
              <a:gd name="connsiteY6" fmla="*/ 543463 h 672860"/>
              <a:gd name="connsiteX7" fmla="*/ 4925683 w 5495027"/>
              <a:gd name="connsiteY7" fmla="*/ 60384 h 672860"/>
              <a:gd name="connsiteX8" fmla="*/ 5495027 w 5495027"/>
              <a:gd name="connsiteY8" fmla="*/ 672860 h 672860"/>
              <a:gd name="connsiteX0" fmla="*/ 0 w 5495027"/>
              <a:gd name="connsiteY0" fmla="*/ 0 h 672860"/>
              <a:gd name="connsiteX1" fmla="*/ 1362974 w 5495027"/>
              <a:gd name="connsiteY1" fmla="*/ 69010 h 672860"/>
              <a:gd name="connsiteX2" fmla="*/ 1923692 w 5495027"/>
              <a:gd name="connsiteY2" fmla="*/ 34504 h 672860"/>
              <a:gd name="connsiteX3" fmla="*/ 2363638 w 5495027"/>
              <a:gd name="connsiteY3" fmla="*/ 77637 h 672860"/>
              <a:gd name="connsiteX4" fmla="*/ 3036499 w 5495027"/>
              <a:gd name="connsiteY4" fmla="*/ 370934 h 672860"/>
              <a:gd name="connsiteX5" fmla="*/ 3528204 w 5495027"/>
              <a:gd name="connsiteY5" fmla="*/ 146648 h 672860"/>
              <a:gd name="connsiteX6" fmla="*/ 4244196 w 5495027"/>
              <a:gd name="connsiteY6" fmla="*/ 543463 h 672860"/>
              <a:gd name="connsiteX7" fmla="*/ 4925683 w 5495027"/>
              <a:gd name="connsiteY7" fmla="*/ 60384 h 672860"/>
              <a:gd name="connsiteX8" fmla="*/ 5495027 w 5495027"/>
              <a:gd name="connsiteY8" fmla="*/ 672860 h 672860"/>
              <a:gd name="connsiteX0" fmla="*/ 0 w 5495027"/>
              <a:gd name="connsiteY0" fmla="*/ 0 h 672860"/>
              <a:gd name="connsiteX1" fmla="*/ 1362974 w 5495027"/>
              <a:gd name="connsiteY1" fmla="*/ 69010 h 672860"/>
              <a:gd name="connsiteX2" fmla="*/ 1923692 w 5495027"/>
              <a:gd name="connsiteY2" fmla="*/ 34504 h 672860"/>
              <a:gd name="connsiteX3" fmla="*/ 2363638 w 5495027"/>
              <a:gd name="connsiteY3" fmla="*/ 77637 h 672860"/>
              <a:gd name="connsiteX4" fmla="*/ 3036499 w 5495027"/>
              <a:gd name="connsiteY4" fmla="*/ 370934 h 672860"/>
              <a:gd name="connsiteX5" fmla="*/ 3528204 w 5495027"/>
              <a:gd name="connsiteY5" fmla="*/ 146648 h 672860"/>
              <a:gd name="connsiteX6" fmla="*/ 4244196 w 5495027"/>
              <a:gd name="connsiteY6" fmla="*/ 543463 h 672860"/>
              <a:gd name="connsiteX7" fmla="*/ 4925683 w 5495027"/>
              <a:gd name="connsiteY7" fmla="*/ 60384 h 672860"/>
              <a:gd name="connsiteX8" fmla="*/ 5495027 w 5495027"/>
              <a:gd name="connsiteY8" fmla="*/ 672860 h 672860"/>
              <a:gd name="connsiteX0" fmla="*/ 0 w 5495027"/>
              <a:gd name="connsiteY0" fmla="*/ 84009 h 756869"/>
              <a:gd name="connsiteX1" fmla="*/ 1362974 w 5495027"/>
              <a:gd name="connsiteY1" fmla="*/ 153019 h 756869"/>
              <a:gd name="connsiteX2" fmla="*/ 1923692 w 5495027"/>
              <a:gd name="connsiteY2" fmla="*/ 118513 h 756869"/>
              <a:gd name="connsiteX3" fmla="*/ 2363638 w 5495027"/>
              <a:gd name="connsiteY3" fmla="*/ 161646 h 756869"/>
              <a:gd name="connsiteX4" fmla="*/ 3036499 w 5495027"/>
              <a:gd name="connsiteY4" fmla="*/ 454943 h 756869"/>
              <a:gd name="connsiteX5" fmla="*/ 3528204 w 5495027"/>
              <a:gd name="connsiteY5" fmla="*/ 230657 h 756869"/>
              <a:gd name="connsiteX6" fmla="*/ 4244196 w 5495027"/>
              <a:gd name="connsiteY6" fmla="*/ 627472 h 756869"/>
              <a:gd name="connsiteX7" fmla="*/ 4925683 w 5495027"/>
              <a:gd name="connsiteY7" fmla="*/ 144393 h 756869"/>
              <a:gd name="connsiteX8" fmla="*/ 5495027 w 5495027"/>
              <a:gd name="connsiteY8" fmla="*/ 756869 h 756869"/>
              <a:gd name="connsiteX0" fmla="*/ 0 w 5495027"/>
              <a:gd name="connsiteY0" fmla="*/ 84009 h 756869"/>
              <a:gd name="connsiteX1" fmla="*/ 1362974 w 5495027"/>
              <a:gd name="connsiteY1" fmla="*/ 153019 h 756869"/>
              <a:gd name="connsiteX2" fmla="*/ 1923692 w 5495027"/>
              <a:gd name="connsiteY2" fmla="*/ 118513 h 756869"/>
              <a:gd name="connsiteX3" fmla="*/ 2363638 w 5495027"/>
              <a:gd name="connsiteY3" fmla="*/ 161646 h 756869"/>
              <a:gd name="connsiteX4" fmla="*/ 3036499 w 5495027"/>
              <a:gd name="connsiteY4" fmla="*/ 454943 h 756869"/>
              <a:gd name="connsiteX5" fmla="*/ 3528204 w 5495027"/>
              <a:gd name="connsiteY5" fmla="*/ 230657 h 756869"/>
              <a:gd name="connsiteX6" fmla="*/ 4244196 w 5495027"/>
              <a:gd name="connsiteY6" fmla="*/ 627472 h 756869"/>
              <a:gd name="connsiteX7" fmla="*/ 4925683 w 5495027"/>
              <a:gd name="connsiteY7" fmla="*/ 144393 h 756869"/>
              <a:gd name="connsiteX8" fmla="*/ 5495027 w 5495027"/>
              <a:gd name="connsiteY8" fmla="*/ 756869 h 756869"/>
              <a:gd name="connsiteX0" fmla="*/ 0 w 5641676"/>
              <a:gd name="connsiteY0" fmla="*/ 14997 h 756869"/>
              <a:gd name="connsiteX1" fmla="*/ 1509623 w 5641676"/>
              <a:gd name="connsiteY1" fmla="*/ 153019 h 756869"/>
              <a:gd name="connsiteX2" fmla="*/ 2070341 w 5641676"/>
              <a:gd name="connsiteY2" fmla="*/ 118513 h 756869"/>
              <a:gd name="connsiteX3" fmla="*/ 2510287 w 5641676"/>
              <a:gd name="connsiteY3" fmla="*/ 161646 h 756869"/>
              <a:gd name="connsiteX4" fmla="*/ 3183148 w 5641676"/>
              <a:gd name="connsiteY4" fmla="*/ 454943 h 756869"/>
              <a:gd name="connsiteX5" fmla="*/ 3674853 w 5641676"/>
              <a:gd name="connsiteY5" fmla="*/ 230657 h 756869"/>
              <a:gd name="connsiteX6" fmla="*/ 4390845 w 5641676"/>
              <a:gd name="connsiteY6" fmla="*/ 627472 h 756869"/>
              <a:gd name="connsiteX7" fmla="*/ 5072332 w 5641676"/>
              <a:gd name="connsiteY7" fmla="*/ 144393 h 756869"/>
              <a:gd name="connsiteX8" fmla="*/ 5641676 w 5641676"/>
              <a:gd name="connsiteY8" fmla="*/ 756869 h 756869"/>
              <a:gd name="connsiteX0" fmla="*/ 0 w 5546785"/>
              <a:gd name="connsiteY0" fmla="*/ 0 h 879894"/>
              <a:gd name="connsiteX1" fmla="*/ 1414732 w 5546785"/>
              <a:gd name="connsiteY1" fmla="*/ 276044 h 879894"/>
              <a:gd name="connsiteX2" fmla="*/ 1975450 w 5546785"/>
              <a:gd name="connsiteY2" fmla="*/ 241538 h 879894"/>
              <a:gd name="connsiteX3" fmla="*/ 2415396 w 5546785"/>
              <a:gd name="connsiteY3" fmla="*/ 284671 h 879894"/>
              <a:gd name="connsiteX4" fmla="*/ 3088257 w 5546785"/>
              <a:gd name="connsiteY4" fmla="*/ 577968 h 879894"/>
              <a:gd name="connsiteX5" fmla="*/ 3579962 w 5546785"/>
              <a:gd name="connsiteY5" fmla="*/ 353682 h 879894"/>
              <a:gd name="connsiteX6" fmla="*/ 4295954 w 5546785"/>
              <a:gd name="connsiteY6" fmla="*/ 750497 h 879894"/>
              <a:gd name="connsiteX7" fmla="*/ 4977441 w 5546785"/>
              <a:gd name="connsiteY7" fmla="*/ 267418 h 879894"/>
              <a:gd name="connsiteX8" fmla="*/ 5546785 w 5546785"/>
              <a:gd name="connsiteY8" fmla="*/ 879894 h 879894"/>
              <a:gd name="connsiteX0" fmla="*/ 0 w 5546785"/>
              <a:gd name="connsiteY0" fmla="*/ 0 h 879894"/>
              <a:gd name="connsiteX1" fmla="*/ 1414732 w 5546785"/>
              <a:gd name="connsiteY1" fmla="*/ 276044 h 879894"/>
              <a:gd name="connsiteX2" fmla="*/ 1975450 w 5546785"/>
              <a:gd name="connsiteY2" fmla="*/ 241538 h 879894"/>
              <a:gd name="connsiteX3" fmla="*/ 2415396 w 5546785"/>
              <a:gd name="connsiteY3" fmla="*/ 284671 h 879894"/>
              <a:gd name="connsiteX4" fmla="*/ 3088257 w 5546785"/>
              <a:gd name="connsiteY4" fmla="*/ 577968 h 879894"/>
              <a:gd name="connsiteX5" fmla="*/ 3579962 w 5546785"/>
              <a:gd name="connsiteY5" fmla="*/ 353682 h 879894"/>
              <a:gd name="connsiteX6" fmla="*/ 4295954 w 5546785"/>
              <a:gd name="connsiteY6" fmla="*/ 750497 h 879894"/>
              <a:gd name="connsiteX7" fmla="*/ 4977441 w 5546785"/>
              <a:gd name="connsiteY7" fmla="*/ 267418 h 879894"/>
              <a:gd name="connsiteX8" fmla="*/ 5546785 w 5546785"/>
              <a:gd name="connsiteY8" fmla="*/ 879894 h 879894"/>
              <a:gd name="connsiteX0" fmla="*/ 0 w 5503653"/>
              <a:gd name="connsiteY0" fmla="*/ 0 h 879894"/>
              <a:gd name="connsiteX1" fmla="*/ 1371600 w 5503653"/>
              <a:gd name="connsiteY1" fmla="*/ 276044 h 879894"/>
              <a:gd name="connsiteX2" fmla="*/ 1932318 w 5503653"/>
              <a:gd name="connsiteY2" fmla="*/ 241538 h 879894"/>
              <a:gd name="connsiteX3" fmla="*/ 2372264 w 5503653"/>
              <a:gd name="connsiteY3" fmla="*/ 284671 h 879894"/>
              <a:gd name="connsiteX4" fmla="*/ 3045125 w 5503653"/>
              <a:gd name="connsiteY4" fmla="*/ 577968 h 879894"/>
              <a:gd name="connsiteX5" fmla="*/ 3536830 w 5503653"/>
              <a:gd name="connsiteY5" fmla="*/ 353682 h 879894"/>
              <a:gd name="connsiteX6" fmla="*/ 4252822 w 5503653"/>
              <a:gd name="connsiteY6" fmla="*/ 750497 h 879894"/>
              <a:gd name="connsiteX7" fmla="*/ 4934309 w 5503653"/>
              <a:gd name="connsiteY7" fmla="*/ 267418 h 879894"/>
              <a:gd name="connsiteX8" fmla="*/ 5503653 w 5503653"/>
              <a:gd name="connsiteY8" fmla="*/ 879894 h 879894"/>
              <a:gd name="connsiteX0" fmla="*/ 0 w 5503653"/>
              <a:gd name="connsiteY0" fmla="*/ 0 h 879894"/>
              <a:gd name="connsiteX1" fmla="*/ 336430 w 5503653"/>
              <a:gd name="connsiteY1" fmla="*/ 189779 h 879894"/>
              <a:gd name="connsiteX2" fmla="*/ 1371600 w 5503653"/>
              <a:gd name="connsiteY2" fmla="*/ 276044 h 879894"/>
              <a:gd name="connsiteX3" fmla="*/ 1932318 w 5503653"/>
              <a:gd name="connsiteY3" fmla="*/ 241538 h 879894"/>
              <a:gd name="connsiteX4" fmla="*/ 2372264 w 5503653"/>
              <a:gd name="connsiteY4" fmla="*/ 284671 h 879894"/>
              <a:gd name="connsiteX5" fmla="*/ 3045125 w 5503653"/>
              <a:gd name="connsiteY5" fmla="*/ 577968 h 879894"/>
              <a:gd name="connsiteX6" fmla="*/ 3536830 w 5503653"/>
              <a:gd name="connsiteY6" fmla="*/ 353682 h 879894"/>
              <a:gd name="connsiteX7" fmla="*/ 4252822 w 5503653"/>
              <a:gd name="connsiteY7" fmla="*/ 750497 h 879894"/>
              <a:gd name="connsiteX8" fmla="*/ 4934309 w 5503653"/>
              <a:gd name="connsiteY8" fmla="*/ 267418 h 879894"/>
              <a:gd name="connsiteX9" fmla="*/ 5503653 w 5503653"/>
              <a:gd name="connsiteY9" fmla="*/ 879894 h 879894"/>
              <a:gd name="connsiteX0" fmla="*/ 0 w 6501180"/>
              <a:gd name="connsiteY0" fmla="*/ 446991 h 756870"/>
              <a:gd name="connsiteX1" fmla="*/ 1333957 w 6501180"/>
              <a:gd name="connsiteY1" fmla="*/ 66755 h 756870"/>
              <a:gd name="connsiteX2" fmla="*/ 2369127 w 6501180"/>
              <a:gd name="connsiteY2" fmla="*/ 153020 h 756870"/>
              <a:gd name="connsiteX3" fmla="*/ 2929845 w 6501180"/>
              <a:gd name="connsiteY3" fmla="*/ 118514 h 756870"/>
              <a:gd name="connsiteX4" fmla="*/ 3369791 w 6501180"/>
              <a:gd name="connsiteY4" fmla="*/ 161647 h 756870"/>
              <a:gd name="connsiteX5" fmla="*/ 4042652 w 6501180"/>
              <a:gd name="connsiteY5" fmla="*/ 454944 h 756870"/>
              <a:gd name="connsiteX6" fmla="*/ 4534357 w 6501180"/>
              <a:gd name="connsiteY6" fmla="*/ 230658 h 756870"/>
              <a:gd name="connsiteX7" fmla="*/ 5250349 w 6501180"/>
              <a:gd name="connsiteY7" fmla="*/ 627473 h 756870"/>
              <a:gd name="connsiteX8" fmla="*/ 5931836 w 6501180"/>
              <a:gd name="connsiteY8" fmla="*/ 144394 h 756870"/>
              <a:gd name="connsiteX9" fmla="*/ 6501180 w 6501180"/>
              <a:gd name="connsiteY9" fmla="*/ 756870 h 756870"/>
              <a:gd name="connsiteX0" fmla="*/ 0 w 6501180"/>
              <a:gd name="connsiteY0" fmla="*/ 589495 h 756870"/>
              <a:gd name="connsiteX1" fmla="*/ 1333957 w 6501180"/>
              <a:gd name="connsiteY1" fmla="*/ 66755 h 756870"/>
              <a:gd name="connsiteX2" fmla="*/ 2369127 w 6501180"/>
              <a:gd name="connsiteY2" fmla="*/ 153020 h 756870"/>
              <a:gd name="connsiteX3" fmla="*/ 2929845 w 6501180"/>
              <a:gd name="connsiteY3" fmla="*/ 118514 h 756870"/>
              <a:gd name="connsiteX4" fmla="*/ 3369791 w 6501180"/>
              <a:gd name="connsiteY4" fmla="*/ 161647 h 756870"/>
              <a:gd name="connsiteX5" fmla="*/ 4042652 w 6501180"/>
              <a:gd name="connsiteY5" fmla="*/ 454944 h 756870"/>
              <a:gd name="connsiteX6" fmla="*/ 4534357 w 6501180"/>
              <a:gd name="connsiteY6" fmla="*/ 230658 h 756870"/>
              <a:gd name="connsiteX7" fmla="*/ 5250349 w 6501180"/>
              <a:gd name="connsiteY7" fmla="*/ 627473 h 756870"/>
              <a:gd name="connsiteX8" fmla="*/ 5931836 w 6501180"/>
              <a:gd name="connsiteY8" fmla="*/ 144394 h 756870"/>
              <a:gd name="connsiteX9" fmla="*/ 6501180 w 6501180"/>
              <a:gd name="connsiteY9" fmla="*/ 756870 h 756870"/>
              <a:gd name="connsiteX0" fmla="*/ 0 w 6495242"/>
              <a:gd name="connsiteY0" fmla="*/ 536056 h 756870"/>
              <a:gd name="connsiteX1" fmla="*/ 1328019 w 6495242"/>
              <a:gd name="connsiteY1" fmla="*/ 66755 h 756870"/>
              <a:gd name="connsiteX2" fmla="*/ 2363189 w 6495242"/>
              <a:gd name="connsiteY2" fmla="*/ 153020 h 756870"/>
              <a:gd name="connsiteX3" fmla="*/ 2923907 w 6495242"/>
              <a:gd name="connsiteY3" fmla="*/ 118514 h 756870"/>
              <a:gd name="connsiteX4" fmla="*/ 3363853 w 6495242"/>
              <a:gd name="connsiteY4" fmla="*/ 161647 h 756870"/>
              <a:gd name="connsiteX5" fmla="*/ 4036714 w 6495242"/>
              <a:gd name="connsiteY5" fmla="*/ 454944 h 756870"/>
              <a:gd name="connsiteX6" fmla="*/ 4528419 w 6495242"/>
              <a:gd name="connsiteY6" fmla="*/ 230658 h 756870"/>
              <a:gd name="connsiteX7" fmla="*/ 5244411 w 6495242"/>
              <a:gd name="connsiteY7" fmla="*/ 627473 h 756870"/>
              <a:gd name="connsiteX8" fmla="*/ 5925898 w 6495242"/>
              <a:gd name="connsiteY8" fmla="*/ 144394 h 756870"/>
              <a:gd name="connsiteX9" fmla="*/ 6495242 w 6495242"/>
              <a:gd name="connsiteY9" fmla="*/ 756870 h 756870"/>
              <a:gd name="connsiteX0" fmla="*/ 0 w 6495242"/>
              <a:gd name="connsiteY0" fmla="*/ 536056 h 756870"/>
              <a:gd name="connsiteX1" fmla="*/ 1328019 w 6495242"/>
              <a:gd name="connsiteY1" fmla="*/ 66755 h 756870"/>
              <a:gd name="connsiteX2" fmla="*/ 2363189 w 6495242"/>
              <a:gd name="connsiteY2" fmla="*/ 153020 h 756870"/>
              <a:gd name="connsiteX3" fmla="*/ 2923907 w 6495242"/>
              <a:gd name="connsiteY3" fmla="*/ 118514 h 756870"/>
              <a:gd name="connsiteX4" fmla="*/ 3363853 w 6495242"/>
              <a:gd name="connsiteY4" fmla="*/ 161647 h 756870"/>
              <a:gd name="connsiteX5" fmla="*/ 4036714 w 6495242"/>
              <a:gd name="connsiteY5" fmla="*/ 454944 h 756870"/>
              <a:gd name="connsiteX6" fmla="*/ 4528419 w 6495242"/>
              <a:gd name="connsiteY6" fmla="*/ 230658 h 756870"/>
              <a:gd name="connsiteX7" fmla="*/ 5244411 w 6495242"/>
              <a:gd name="connsiteY7" fmla="*/ 627473 h 756870"/>
              <a:gd name="connsiteX8" fmla="*/ 5925898 w 6495242"/>
              <a:gd name="connsiteY8" fmla="*/ 144394 h 756870"/>
              <a:gd name="connsiteX9" fmla="*/ 6495242 w 6495242"/>
              <a:gd name="connsiteY9" fmla="*/ 756870 h 756870"/>
              <a:gd name="connsiteX0" fmla="*/ 0 w 6495242"/>
              <a:gd name="connsiteY0" fmla="*/ 536056 h 756870"/>
              <a:gd name="connsiteX1" fmla="*/ 1328019 w 6495242"/>
              <a:gd name="connsiteY1" fmla="*/ 66755 h 756870"/>
              <a:gd name="connsiteX2" fmla="*/ 2363189 w 6495242"/>
              <a:gd name="connsiteY2" fmla="*/ 153020 h 756870"/>
              <a:gd name="connsiteX3" fmla="*/ 2923907 w 6495242"/>
              <a:gd name="connsiteY3" fmla="*/ 118514 h 756870"/>
              <a:gd name="connsiteX4" fmla="*/ 3363853 w 6495242"/>
              <a:gd name="connsiteY4" fmla="*/ 161647 h 756870"/>
              <a:gd name="connsiteX5" fmla="*/ 4036714 w 6495242"/>
              <a:gd name="connsiteY5" fmla="*/ 454944 h 756870"/>
              <a:gd name="connsiteX6" fmla="*/ 4528419 w 6495242"/>
              <a:gd name="connsiteY6" fmla="*/ 230658 h 756870"/>
              <a:gd name="connsiteX7" fmla="*/ 5244411 w 6495242"/>
              <a:gd name="connsiteY7" fmla="*/ 627473 h 756870"/>
              <a:gd name="connsiteX8" fmla="*/ 5925898 w 6495242"/>
              <a:gd name="connsiteY8" fmla="*/ 144394 h 756870"/>
              <a:gd name="connsiteX9" fmla="*/ 6495242 w 6495242"/>
              <a:gd name="connsiteY9" fmla="*/ 756870 h 756870"/>
              <a:gd name="connsiteX0" fmla="*/ 0 w 6495242"/>
              <a:gd name="connsiteY0" fmla="*/ 536056 h 756870"/>
              <a:gd name="connsiteX1" fmla="*/ 1328019 w 6495242"/>
              <a:gd name="connsiteY1" fmla="*/ 66755 h 756870"/>
              <a:gd name="connsiteX2" fmla="*/ 2363189 w 6495242"/>
              <a:gd name="connsiteY2" fmla="*/ 153020 h 756870"/>
              <a:gd name="connsiteX3" fmla="*/ 2923907 w 6495242"/>
              <a:gd name="connsiteY3" fmla="*/ 118514 h 756870"/>
              <a:gd name="connsiteX4" fmla="*/ 3363853 w 6495242"/>
              <a:gd name="connsiteY4" fmla="*/ 161647 h 756870"/>
              <a:gd name="connsiteX5" fmla="*/ 4036714 w 6495242"/>
              <a:gd name="connsiteY5" fmla="*/ 454944 h 756870"/>
              <a:gd name="connsiteX6" fmla="*/ 4528419 w 6495242"/>
              <a:gd name="connsiteY6" fmla="*/ 230658 h 756870"/>
              <a:gd name="connsiteX7" fmla="*/ 5244411 w 6495242"/>
              <a:gd name="connsiteY7" fmla="*/ 627473 h 756870"/>
              <a:gd name="connsiteX8" fmla="*/ 5925898 w 6495242"/>
              <a:gd name="connsiteY8" fmla="*/ 144394 h 756870"/>
              <a:gd name="connsiteX9" fmla="*/ 6495242 w 6495242"/>
              <a:gd name="connsiteY9" fmla="*/ 756870 h 756870"/>
              <a:gd name="connsiteX0" fmla="*/ 0 w 6495242"/>
              <a:gd name="connsiteY0" fmla="*/ 650233 h 871047"/>
              <a:gd name="connsiteX1" fmla="*/ 1328019 w 6495242"/>
              <a:gd name="connsiteY1" fmla="*/ 180932 h 871047"/>
              <a:gd name="connsiteX2" fmla="*/ 2363189 w 6495242"/>
              <a:gd name="connsiteY2" fmla="*/ 267197 h 871047"/>
              <a:gd name="connsiteX3" fmla="*/ 2923907 w 6495242"/>
              <a:gd name="connsiteY3" fmla="*/ 232691 h 871047"/>
              <a:gd name="connsiteX4" fmla="*/ 3363853 w 6495242"/>
              <a:gd name="connsiteY4" fmla="*/ 275824 h 871047"/>
              <a:gd name="connsiteX5" fmla="*/ 4036714 w 6495242"/>
              <a:gd name="connsiteY5" fmla="*/ 569121 h 871047"/>
              <a:gd name="connsiteX6" fmla="*/ 4528419 w 6495242"/>
              <a:gd name="connsiteY6" fmla="*/ 344835 h 871047"/>
              <a:gd name="connsiteX7" fmla="*/ 5244411 w 6495242"/>
              <a:gd name="connsiteY7" fmla="*/ 741650 h 871047"/>
              <a:gd name="connsiteX8" fmla="*/ 5925898 w 6495242"/>
              <a:gd name="connsiteY8" fmla="*/ 258571 h 871047"/>
              <a:gd name="connsiteX9" fmla="*/ 6495242 w 6495242"/>
              <a:gd name="connsiteY9" fmla="*/ 871047 h 871047"/>
              <a:gd name="connsiteX0" fmla="*/ 0 w 6495242"/>
              <a:gd name="connsiteY0" fmla="*/ 619876 h 840690"/>
              <a:gd name="connsiteX1" fmla="*/ 1328019 w 6495242"/>
              <a:gd name="connsiteY1" fmla="*/ 150575 h 840690"/>
              <a:gd name="connsiteX2" fmla="*/ 2363189 w 6495242"/>
              <a:gd name="connsiteY2" fmla="*/ 236840 h 840690"/>
              <a:gd name="connsiteX3" fmla="*/ 2923907 w 6495242"/>
              <a:gd name="connsiteY3" fmla="*/ 202334 h 840690"/>
              <a:gd name="connsiteX4" fmla="*/ 3363853 w 6495242"/>
              <a:gd name="connsiteY4" fmla="*/ 245467 h 840690"/>
              <a:gd name="connsiteX5" fmla="*/ 4036714 w 6495242"/>
              <a:gd name="connsiteY5" fmla="*/ 538764 h 840690"/>
              <a:gd name="connsiteX6" fmla="*/ 4528419 w 6495242"/>
              <a:gd name="connsiteY6" fmla="*/ 314478 h 840690"/>
              <a:gd name="connsiteX7" fmla="*/ 5244411 w 6495242"/>
              <a:gd name="connsiteY7" fmla="*/ 711293 h 840690"/>
              <a:gd name="connsiteX8" fmla="*/ 5925898 w 6495242"/>
              <a:gd name="connsiteY8" fmla="*/ 228214 h 840690"/>
              <a:gd name="connsiteX9" fmla="*/ 6495242 w 6495242"/>
              <a:gd name="connsiteY9" fmla="*/ 840690 h 840690"/>
              <a:gd name="connsiteX0" fmla="*/ 0 w 6495242"/>
              <a:gd name="connsiteY0" fmla="*/ 632631 h 853445"/>
              <a:gd name="connsiteX1" fmla="*/ 1328019 w 6495242"/>
              <a:gd name="connsiteY1" fmla="*/ 163330 h 853445"/>
              <a:gd name="connsiteX2" fmla="*/ 2363189 w 6495242"/>
              <a:gd name="connsiteY2" fmla="*/ 249595 h 853445"/>
              <a:gd name="connsiteX3" fmla="*/ 2923907 w 6495242"/>
              <a:gd name="connsiteY3" fmla="*/ 215089 h 853445"/>
              <a:gd name="connsiteX4" fmla="*/ 3363853 w 6495242"/>
              <a:gd name="connsiteY4" fmla="*/ 258222 h 853445"/>
              <a:gd name="connsiteX5" fmla="*/ 4036714 w 6495242"/>
              <a:gd name="connsiteY5" fmla="*/ 551519 h 853445"/>
              <a:gd name="connsiteX6" fmla="*/ 4528419 w 6495242"/>
              <a:gd name="connsiteY6" fmla="*/ 327233 h 853445"/>
              <a:gd name="connsiteX7" fmla="*/ 5244411 w 6495242"/>
              <a:gd name="connsiteY7" fmla="*/ 724048 h 853445"/>
              <a:gd name="connsiteX8" fmla="*/ 5925898 w 6495242"/>
              <a:gd name="connsiteY8" fmla="*/ 240969 h 853445"/>
              <a:gd name="connsiteX9" fmla="*/ 6495242 w 6495242"/>
              <a:gd name="connsiteY9" fmla="*/ 853445 h 853445"/>
              <a:gd name="connsiteX0" fmla="*/ 0 w 6495242"/>
              <a:gd name="connsiteY0" fmla="*/ 769563 h 990377"/>
              <a:gd name="connsiteX1" fmla="*/ 989572 w 6495242"/>
              <a:gd name="connsiteY1" fmla="*/ 145882 h 990377"/>
              <a:gd name="connsiteX2" fmla="*/ 2363189 w 6495242"/>
              <a:gd name="connsiteY2" fmla="*/ 386527 h 990377"/>
              <a:gd name="connsiteX3" fmla="*/ 2923907 w 6495242"/>
              <a:gd name="connsiteY3" fmla="*/ 352021 h 990377"/>
              <a:gd name="connsiteX4" fmla="*/ 3363853 w 6495242"/>
              <a:gd name="connsiteY4" fmla="*/ 395154 h 990377"/>
              <a:gd name="connsiteX5" fmla="*/ 4036714 w 6495242"/>
              <a:gd name="connsiteY5" fmla="*/ 688451 h 990377"/>
              <a:gd name="connsiteX6" fmla="*/ 4528419 w 6495242"/>
              <a:gd name="connsiteY6" fmla="*/ 464165 h 990377"/>
              <a:gd name="connsiteX7" fmla="*/ 5244411 w 6495242"/>
              <a:gd name="connsiteY7" fmla="*/ 860980 h 990377"/>
              <a:gd name="connsiteX8" fmla="*/ 5925898 w 6495242"/>
              <a:gd name="connsiteY8" fmla="*/ 377901 h 990377"/>
              <a:gd name="connsiteX9" fmla="*/ 6495242 w 6495242"/>
              <a:gd name="connsiteY9" fmla="*/ 990377 h 990377"/>
              <a:gd name="connsiteX0" fmla="*/ 0 w 6495242"/>
              <a:gd name="connsiteY0" fmla="*/ 801708 h 1022522"/>
              <a:gd name="connsiteX1" fmla="*/ 989572 w 6495242"/>
              <a:gd name="connsiteY1" fmla="*/ 178027 h 1022522"/>
              <a:gd name="connsiteX2" fmla="*/ 2363189 w 6495242"/>
              <a:gd name="connsiteY2" fmla="*/ 418672 h 1022522"/>
              <a:gd name="connsiteX3" fmla="*/ 2923907 w 6495242"/>
              <a:gd name="connsiteY3" fmla="*/ 384166 h 1022522"/>
              <a:gd name="connsiteX4" fmla="*/ 3363853 w 6495242"/>
              <a:gd name="connsiteY4" fmla="*/ 427299 h 1022522"/>
              <a:gd name="connsiteX5" fmla="*/ 4036714 w 6495242"/>
              <a:gd name="connsiteY5" fmla="*/ 720596 h 1022522"/>
              <a:gd name="connsiteX6" fmla="*/ 4528419 w 6495242"/>
              <a:gd name="connsiteY6" fmla="*/ 496310 h 1022522"/>
              <a:gd name="connsiteX7" fmla="*/ 5244411 w 6495242"/>
              <a:gd name="connsiteY7" fmla="*/ 893125 h 1022522"/>
              <a:gd name="connsiteX8" fmla="*/ 5925898 w 6495242"/>
              <a:gd name="connsiteY8" fmla="*/ 410046 h 1022522"/>
              <a:gd name="connsiteX9" fmla="*/ 6495242 w 6495242"/>
              <a:gd name="connsiteY9" fmla="*/ 1022522 h 1022522"/>
              <a:gd name="connsiteX0" fmla="*/ 0 w 6495242"/>
              <a:gd name="connsiteY0" fmla="*/ 806369 h 1027183"/>
              <a:gd name="connsiteX1" fmla="*/ 989572 w 6495242"/>
              <a:gd name="connsiteY1" fmla="*/ 182688 h 1027183"/>
              <a:gd name="connsiteX2" fmla="*/ 2363189 w 6495242"/>
              <a:gd name="connsiteY2" fmla="*/ 423333 h 1027183"/>
              <a:gd name="connsiteX3" fmla="*/ 2923907 w 6495242"/>
              <a:gd name="connsiteY3" fmla="*/ 388827 h 1027183"/>
              <a:gd name="connsiteX4" fmla="*/ 3363853 w 6495242"/>
              <a:gd name="connsiteY4" fmla="*/ 431960 h 1027183"/>
              <a:gd name="connsiteX5" fmla="*/ 4036714 w 6495242"/>
              <a:gd name="connsiteY5" fmla="*/ 725257 h 1027183"/>
              <a:gd name="connsiteX6" fmla="*/ 4528419 w 6495242"/>
              <a:gd name="connsiteY6" fmla="*/ 500971 h 1027183"/>
              <a:gd name="connsiteX7" fmla="*/ 5244411 w 6495242"/>
              <a:gd name="connsiteY7" fmla="*/ 897786 h 1027183"/>
              <a:gd name="connsiteX8" fmla="*/ 5925898 w 6495242"/>
              <a:gd name="connsiteY8" fmla="*/ 414707 h 1027183"/>
              <a:gd name="connsiteX9" fmla="*/ 6495242 w 6495242"/>
              <a:gd name="connsiteY9" fmla="*/ 1027183 h 1027183"/>
              <a:gd name="connsiteX0" fmla="*/ 0 w 6495242"/>
              <a:gd name="connsiteY0" fmla="*/ 844165 h 1064979"/>
              <a:gd name="connsiteX1" fmla="*/ 989572 w 6495242"/>
              <a:gd name="connsiteY1" fmla="*/ 220484 h 1064979"/>
              <a:gd name="connsiteX2" fmla="*/ 2363189 w 6495242"/>
              <a:gd name="connsiteY2" fmla="*/ 461129 h 1064979"/>
              <a:gd name="connsiteX3" fmla="*/ 2923907 w 6495242"/>
              <a:gd name="connsiteY3" fmla="*/ 426623 h 1064979"/>
              <a:gd name="connsiteX4" fmla="*/ 3363853 w 6495242"/>
              <a:gd name="connsiteY4" fmla="*/ 469756 h 1064979"/>
              <a:gd name="connsiteX5" fmla="*/ 4036714 w 6495242"/>
              <a:gd name="connsiteY5" fmla="*/ 763053 h 1064979"/>
              <a:gd name="connsiteX6" fmla="*/ 4528419 w 6495242"/>
              <a:gd name="connsiteY6" fmla="*/ 538767 h 1064979"/>
              <a:gd name="connsiteX7" fmla="*/ 5244411 w 6495242"/>
              <a:gd name="connsiteY7" fmla="*/ 935582 h 1064979"/>
              <a:gd name="connsiteX8" fmla="*/ 5925898 w 6495242"/>
              <a:gd name="connsiteY8" fmla="*/ 452503 h 1064979"/>
              <a:gd name="connsiteX9" fmla="*/ 6495242 w 6495242"/>
              <a:gd name="connsiteY9" fmla="*/ 1064979 h 1064979"/>
              <a:gd name="connsiteX0" fmla="*/ 0 w 6495242"/>
              <a:gd name="connsiteY0" fmla="*/ 844165 h 1064979"/>
              <a:gd name="connsiteX1" fmla="*/ 989572 w 6495242"/>
              <a:gd name="connsiteY1" fmla="*/ 220484 h 1064979"/>
              <a:gd name="connsiteX2" fmla="*/ 2363189 w 6495242"/>
              <a:gd name="connsiteY2" fmla="*/ 461129 h 1064979"/>
              <a:gd name="connsiteX3" fmla="*/ 2888281 w 6495242"/>
              <a:gd name="connsiteY3" fmla="*/ 325683 h 1064979"/>
              <a:gd name="connsiteX4" fmla="*/ 3363853 w 6495242"/>
              <a:gd name="connsiteY4" fmla="*/ 469756 h 1064979"/>
              <a:gd name="connsiteX5" fmla="*/ 4036714 w 6495242"/>
              <a:gd name="connsiteY5" fmla="*/ 763053 h 1064979"/>
              <a:gd name="connsiteX6" fmla="*/ 4528419 w 6495242"/>
              <a:gd name="connsiteY6" fmla="*/ 538767 h 1064979"/>
              <a:gd name="connsiteX7" fmla="*/ 5244411 w 6495242"/>
              <a:gd name="connsiteY7" fmla="*/ 935582 h 1064979"/>
              <a:gd name="connsiteX8" fmla="*/ 5925898 w 6495242"/>
              <a:gd name="connsiteY8" fmla="*/ 452503 h 1064979"/>
              <a:gd name="connsiteX9" fmla="*/ 6495242 w 6495242"/>
              <a:gd name="connsiteY9" fmla="*/ 1064979 h 1064979"/>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363853 w 6495242"/>
              <a:gd name="connsiteY4" fmla="*/ 249909 h 845132"/>
              <a:gd name="connsiteX5" fmla="*/ 4036714 w 6495242"/>
              <a:gd name="connsiteY5" fmla="*/ 543206 h 845132"/>
              <a:gd name="connsiteX6" fmla="*/ 4528419 w 6495242"/>
              <a:gd name="connsiteY6" fmla="*/ 318920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363853 w 6495242"/>
              <a:gd name="connsiteY4" fmla="*/ 249909 h 845132"/>
              <a:gd name="connsiteX5" fmla="*/ 4036714 w 6495242"/>
              <a:gd name="connsiteY5" fmla="*/ 543206 h 845132"/>
              <a:gd name="connsiteX6" fmla="*/ 4528419 w 6495242"/>
              <a:gd name="connsiteY6" fmla="*/ 318920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363853 w 6495242"/>
              <a:gd name="connsiteY4" fmla="*/ 249909 h 845132"/>
              <a:gd name="connsiteX5" fmla="*/ 3674516 w 6495242"/>
              <a:gd name="connsiteY5" fmla="*/ 685710 h 845132"/>
              <a:gd name="connsiteX6" fmla="*/ 4528419 w 6495242"/>
              <a:gd name="connsiteY6" fmla="*/ 318920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363853 w 6495242"/>
              <a:gd name="connsiteY4" fmla="*/ 249909 h 845132"/>
              <a:gd name="connsiteX5" fmla="*/ 3674516 w 6495242"/>
              <a:gd name="connsiteY5" fmla="*/ 685710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363853 w 6495242"/>
              <a:gd name="connsiteY4" fmla="*/ 249909 h 845132"/>
              <a:gd name="connsiteX5" fmla="*/ 3609201 w 6495242"/>
              <a:gd name="connsiteY5" fmla="*/ 745087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286663 w 6495242"/>
              <a:gd name="connsiteY4" fmla="*/ 243971 h 845132"/>
              <a:gd name="connsiteX5" fmla="*/ 3609201 w 6495242"/>
              <a:gd name="connsiteY5" fmla="*/ 745087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286663 w 6495242"/>
              <a:gd name="connsiteY4" fmla="*/ 243971 h 845132"/>
              <a:gd name="connsiteX5" fmla="*/ 3811082 w 6495242"/>
              <a:gd name="connsiteY5" fmla="*/ 727274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286663 w 6495242"/>
              <a:gd name="connsiteY4" fmla="*/ 243971 h 845132"/>
              <a:gd name="connsiteX5" fmla="*/ 3704204 w 6495242"/>
              <a:gd name="connsiteY5" fmla="*/ 697586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286663 w 6495242"/>
              <a:gd name="connsiteY4" fmla="*/ 243971 h 845132"/>
              <a:gd name="connsiteX5" fmla="*/ 3704204 w 6495242"/>
              <a:gd name="connsiteY5" fmla="*/ 697586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031 h 844845"/>
              <a:gd name="connsiteX1" fmla="*/ 989572 w 6495242"/>
              <a:gd name="connsiteY1" fmla="*/ 350 h 844845"/>
              <a:gd name="connsiteX2" fmla="*/ 2357252 w 6495242"/>
              <a:gd name="connsiteY2" fmla="*/ 514128 h 844845"/>
              <a:gd name="connsiteX3" fmla="*/ 2888281 w 6495242"/>
              <a:gd name="connsiteY3" fmla="*/ 105549 h 844845"/>
              <a:gd name="connsiteX4" fmla="*/ 3286663 w 6495242"/>
              <a:gd name="connsiteY4" fmla="*/ 243684 h 844845"/>
              <a:gd name="connsiteX5" fmla="*/ 3704204 w 6495242"/>
              <a:gd name="connsiteY5" fmla="*/ 697299 h 844845"/>
              <a:gd name="connsiteX6" fmla="*/ 4641235 w 6495242"/>
              <a:gd name="connsiteY6" fmla="*/ 330508 h 844845"/>
              <a:gd name="connsiteX7" fmla="*/ 5244411 w 6495242"/>
              <a:gd name="connsiteY7" fmla="*/ 715448 h 844845"/>
              <a:gd name="connsiteX8" fmla="*/ 5925898 w 6495242"/>
              <a:gd name="connsiteY8" fmla="*/ 232369 h 844845"/>
              <a:gd name="connsiteX9" fmla="*/ 6495242 w 6495242"/>
              <a:gd name="connsiteY9" fmla="*/ 844845 h 844845"/>
              <a:gd name="connsiteX0" fmla="*/ 0 w 6495242"/>
              <a:gd name="connsiteY0" fmla="*/ 624031 h 844845"/>
              <a:gd name="connsiteX1" fmla="*/ 989572 w 6495242"/>
              <a:gd name="connsiteY1" fmla="*/ 350 h 844845"/>
              <a:gd name="connsiteX2" fmla="*/ 2422567 w 6495242"/>
              <a:gd name="connsiteY2" fmla="*/ 514128 h 844845"/>
              <a:gd name="connsiteX3" fmla="*/ 2888281 w 6495242"/>
              <a:gd name="connsiteY3" fmla="*/ 105549 h 844845"/>
              <a:gd name="connsiteX4" fmla="*/ 3286663 w 6495242"/>
              <a:gd name="connsiteY4" fmla="*/ 243684 h 844845"/>
              <a:gd name="connsiteX5" fmla="*/ 3704204 w 6495242"/>
              <a:gd name="connsiteY5" fmla="*/ 697299 h 844845"/>
              <a:gd name="connsiteX6" fmla="*/ 4641235 w 6495242"/>
              <a:gd name="connsiteY6" fmla="*/ 330508 h 844845"/>
              <a:gd name="connsiteX7" fmla="*/ 5244411 w 6495242"/>
              <a:gd name="connsiteY7" fmla="*/ 715448 h 844845"/>
              <a:gd name="connsiteX8" fmla="*/ 5925898 w 6495242"/>
              <a:gd name="connsiteY8" fmla="*/ 232369 h 844845"/>
              <a:gd name="connsiteX9" fmla="*/ 6495242 w 6495242"/>
              <a:gd name="connsiteY9" fmla="*/ 844845 h 844845"/>
              <a:gd name="connsiteX0" fmla="*/ 0 w 6495242"/>
              <a:gd name="connsiteY0" fmla="*/ 624031 h 844845"/>
              <a:gd name="connsiteX1" fmla="*/ 989572 w 6495242"/>
              <a:gd name="connsiteY1" fmla="*/ 350 h 844845"/>
              <a:gd name="connsiteX2" fmla="*/ 2422567 w 6495242"/>
              <a:gd name="connsiteY2" fmla="*/ 514128 h 844845"/>
              <a:gd name="connsiteX3" fmla="*/ 2888281 w 6495242"/>
              <a:gd name="connsiteY3" fmla="*/ 105549 h 844845"/>
              <a:gd name="connsiteX4" fmla="*/ 3286663 w 6495242"/>
              <a:gd name="connsiteY4" fmla="*/ 243684 h 844845"/>
              <a:gd name="connsiteX5" fmla="*/ 3704204 w 6495242"/>
              <a:gd name="connsiteY5" fmla="*/ 697299 h 844845"/>
              <a:gd name="connsiteX6" fmla="*/ 4641235 w 6495242"/>
              <a:gd name="connsiteY6" fmla="*/ 330508 h 844845"/>
              <a:gd name="connsiteX7" fmla="*/ 5244411 w 6495242"/>
              <a:gd name="connsiteY7" fmla="*/ 715448 h 844845"/>
              <a:gd name="connsiteX8" fmla="*/ 5925898 w 6495242"/>
              <a:gd name="connsiteY8" fmla="*/ 232369 h 844845"/>
              <a:gd name="connsiteX9" fmla="*/ 6495242 w 6495242"/>
              <a:gd name="connsiteY9" fmla="*/ 844845 h 844845"/>
              <a:gd name="connsiteX0" fmla="*/ 0 w 6495242"/>
              <a:gd name="connsiteY0" fmla="*/ 624020 h 844834"/>
              <a:gd name="connsiteX1" fmla="*/ 989572 w 6495242"/>
              <a:gd name="connsiteY1" fmla="*/ 339 h 844834"/>
              <a:gd name="connsiteX2" fmla="*/ 2422567 w 6495242"/>
              <a:gd name="connsiteY2" fmla="*/ 514117 h 844834"/>
              <a:gd name="connsiteX3" fmla="*/ 2888281 w 6495242"/>
              <a:gd name="connsiteY3" fmla="*/ 105538 h 844834"/>
              <a:gd name="connsiteX4" fmla="*/ 3286663 w 6495242"/>
              <a:gd name="connsiteY4" fmla="*/ 243673 h 844834"/>
              <a:gd name="connsiteX5" fmla="*/ 3704204 w 6495242"/>
              <a:gd name="connsiteY5" fmla="*/ 697288 h 844834"/>
              <a:gd name="connsiteX6" fmla="*/ 4641235 w 6495242"/>
              <a:gd name="connsiteY6" fmla="*/ 330497 h 844834"/>
              <a:gd name="connsiteX7" fmla="*/ 5244411 w 6495242"/>
              <a:gd name="connsiteY7" fmla="*/ 715437 h 844834"/>
              <a:gd name="connsiteX8" fmla="*/ 5925898 w 6495242"/>
              <a:gd name="connsiteY8" fmla="*/ 232358 h 844834"/>
              <a:gd name="connsiteX9" fmla="*/ 6495242 w 6495242"/>
              <a:gd name="connsiteY9" fmla="*/ 844834 h 844834"/>
              <a:gd name="connsiteX0" fmla="*/ 0 w 6495242"/>
              <a:gd name="connsiteY0" fmla="*/ 623970 h 844784"/>
              <a:gd name="connsiteX1" fmla="*/ 989572 w 6495242"/>
              <a:gd name="connsiteY1" fmla="*/ 289 h 844784"/>
              <a:gd name="connsiteX2" fmla="*/ 2422567 w 6495242"/>
              <a:gd name="connsiteY2" fmla="*/ 514067 h 844784"/>
              <a:gd name="connsiteX3" fmla="*/ 2888281 w 6495242"/>
              <a:gd name="connsiteY3" fmla="*/ 105488 h 844784"/>
              <a:gd name="connsiteX4" fmla="*/ 3286663 w 6495242"/>
              <a:gd name="connsiteY4" fmla="*/ 243623 h 844784"/>
              <a:gd name="connsiteX5" fmla="*/ 3704204 w 6495242"/>
              <a:gd name="connsiteY5" fmla="*/ 697238 h 844784"/>
              <a:gd name="connsiteX6" fmla="*/ 4641235 w 6495242"/>
              <a:gd name="connsiteY6" fmla="*/ 330447 h 844784"/>
              <a:gd name="connsiteX7" fmla="*/ 5244411 w 6495242"/>
              <a:gd name="connsiteY7" fmla="*/ 715387 h 844784"/>
              <a:gd name="connsiteX8" fmla="*/ 5925898 w 6495242"/>
              <a:gd name="connsiteY8" fmla="*/ 232308 h 844784"/>
              <a:gd name="connsiteX9" fmla="*/ 6495242 w 6495242"/>
              <a:gd name="connsiteY9" fmla="*/ 844784 h 844784"/>
              <a:gd name="connsiteX0" fmla="*/ 0 w 6495242"/>
              <a:gd name="connsiteY0" fmla="*/ 623970 h 844784"/>
              <a:gd name="connsiteX1" fmla="*/ 989572 w 6495242"/>
              <a:gd name="connsiteY1" fmla="*/ 289 h 844784"/>
              <a:gd name="connsiteX2" fmla="*/ 2422567 w 6495242"/>
              <a:gd name="connsiteY2" fmla="*/ 514067 h 844784"/>
              <a:gd name="connsiteX3" fmla="*/ 2888281 w 6495242"/>
              <a:gd name="connsiteY3" fmla="*/ 105488 h 844784"/>
              <a:gd name="connsiteX4" fmla="*/ 3286663 w 6495242"/>
              <a:gd name="connsiteY4" fmla="*/ 243623 h 844784"/>
              <a:gd name="connsiteX5" fmla="*/ 3704204 w 6495242"/>
              <a:gd name="connsiteY5" fmla="*/ 697238 h 844784"/>
              <a:gd name="connsiteX6" fmla="*/ 4641235 w 6495242"/>
              <a:gd name="connsiteY6" fmla="*/ 330447 h 844784"/>
              <a:gd name="connsiteX7" fmla="*/ 5244411 w 6495242"/>
              <a:gd name="connsiteY7" fmla="*/ 715387 h 844784"/>
              <a:gd name="connsiteX8" fmla="*/ 5925898 w 6495242"/>
              <a:gd name="connsiteY8" fmla="*/ 232308 h 844784"/>
              <a:gd name="connsiteX9" fmla="*/ 6495242 w 6495242"/>
              <a:gd name="connsiteY9" fmla="*/ 844784 h 844784"/>
              <a:gd name="connsiteX0" fmla="*/ 0 w 6495242"/>
              <a:gd name="connsiteY0" fmla="*/ 623970 h 844784"/>
              <a:gd name="connsiteX1" fmla="*/ 989572 w 6495242"/>
              <a:gd name="connsiteY1" fmla="*/ 289 h 844784"/>
              <a:gd name="connsiteX2" fmla="*/ 2422567 w 6495242"/>
              <a:gd name="connsiteY2" fmla="*/ 514067 h 844784"/>
              <a:gd name="connsiteX3" fmla="*/ 2888281 w 6495242"/>
              <a:gd name="connsiteY3" fmla="*/ 105488 h 844784"/>
              <a:gd name="connsiteX4" fmla="*/ 3286663 w 6495242"/>
              <a:gd name="connsiteY4" fmla="*/ 243623 h 844784"/>
              <a:gd name="connsiteX5" fmla="*/ 3704204 w 6495242"/>
              <a:gd name="connsiteY5" fmla="*/ 697238 h 844784"/>
              <a:gd name="connsiteX6" fmla="*/ 4641235 w 6495242"/>
              <a:gd name="connsiteY6" fmla="*/ 330447 h 844784"/>
              <a:gd name="connsiteX7" fmla="*/ 5244411 w 6495242"/>
              <a:gd name="connsiteY7" fmla="*/ 715387 h 844784"/>
              <a:gd name="connsiteX8" fmla="*/ 5925898 w 6495242"/>
              <a:gd name="connsiteY8" fmla="*/ 232308 h 844784"/>
              <a:gd name="connsiteX9" fmla="*/ 6495242 w 6495242"/>
              <a:gd name="connsiteY9" fmla="*/ 844784 h 844784"/>
              <a:gd name="connsiteX0" fmla="*/ 0 w 6495242"/>
              <a:gd name="connsiteY0" fmla="*/ 623970 h 844784"/>
              <a:gd name="connsiteX1" fmla="*/ 989572 w 6495242"/>
              <a:gd name="connsiteY1" fmla="*/ 289 h 844784"/>
              <a:gd name="connsiteX2" fmla="*/ 2422567 w 6495242"/>
              <a:gd name="connsiteY2" fmla="*/ 514067 h 844784"/>
              <a:gd name="connsiteX3" fmla="*/ 2888281 w 6495242"/>
              <a:gd name="connsiteY3" fmla="*/ 105488 h 844784"/>
              <a:gd name="connsiteX4" fmla="*/ 3286663 w 6495242"/>
              <a:gd name="connsiteY4" fmla="*/ 243623 h 844784"/>
              <a:gd name="connsiteX5" fmla="*/ 3704204 w 6495242"/>
              <a:gd name="connsiteY5" fmla="*/ 697238 h 844784"/>
              <a:gd name="connsiteX6" fmla="*/ 4641235 w 6495242"/>
              <a:gd name="connsiteY6" fmla="*/ 330447 h 844784"/>
              <a:gd name="connsiteX7" fmla="*/ 5244411 w 6495242"/>
              <a:gd name="connsiteY7" fmla="*/ 715387 h 844784"/>
              <a:gd name="connsiteX8" fmla="*/ 5925898 w 6495242"/>
              <a:gd name="connsiteY8" fmla="*/ 232308 h 844784"/>
              <a:gd name="connsiteX9" fmla="*/ 6495242 w 6495242"/>
              <a:gd name="connsiteY9" fmla="*/ 844784 h 844784"/>
              <a:gd name="connsiteX0" fmla="*/ 0 w 6495242"/>
              <a:gd name="connsiteY0" fmla="*/ 623970 h 844784"/>
              <a:gd name="connsiteX1" fmla="*/ 989572 w 6495242"/>
              <a:gd name="connsiteY1" fmla="*/ 289 h 844784"/>
              <a:gd name="connsiteX2" fmla="*/ 2422567 w 6495242"/>
              <a:gd name="connsiteY2" fmla="*/ 514067 h 844784"/>
              <a:gd name="connsiteX3" fmla="*/ 2888281 w 6495242"/>
              <a:gd name="connsiteY3" fmla="*/ 105488 h 844784"/>
              <a:gd name="connsiteX4" fmla="*/ 3286663 w 6495242"/>
              <a:gd name="connsiteY4" fmla="*/ 243623 h 844784"/>
              <a:gd name="connsiteX5" fmla="*/ 3704204 w 6495242"/>
              <a:gd name="connsiteY5" fmla="*/ 697238 h 844784"/>
              <a:gd name="connsiteX6" fmla="*/ 4641235 w 6495242"/>
              <a:gd name="connsiteY6" fmla="*/ 330447 h 844784"/>
              <a:gd name="connsiteX7" fmla="*/ 5244411 w 6495242"/>
              <a:gd name="connsiteY7" fmla="*/ 715387 h 844784"/>
              <a:gd name="connsiteX8" fmla="*/ 5925898 w 6495242"/>
              <a:gd name="connsiteY8" fmla="*/ 232308 h 844784"/>
              <a:gd name="connsiteX9" fmla="*/ 6495242 w 6495242"/>
              <a:gd name="connsiteY9" fmla="*/ 844784 h 844784"/>
              <a:gd name="connsiteX0" fmla="*/ 0 w 6495242"/>
              <a:gd name="connsiteY0" fmla="*/ 623940 h 844754"/>
              <a:gd name="connsiteX1" fmla="*/ 989572 w 6495242"/>
              <a:gd name="connsiteY1" fmla="*/ 259 h 844754"/>
              <a:gd name="connsiteX2" fmla="*/ 2422567 w 6495242"/>
              <a:gd name="connsiteY2" fmla="*/ 514037 h 844754"/>
              <a:gd name="connsiteX3" fmla="*/ 2888281 w 6495242"/>
              <a:gd name="connsiteY3" fmla="*/ 105458 h 844754"/>
              <a:gd name="connsiteX4" fmla="*/ 3286663 w 6495242"/>
              <a:gd name="connsiteY4" fmla="*/ 243593 h 844754"/>
              <a:gd name="connsiteX5" fmla="*/ 3704204 w 6495242"/>
              <a:gd name="connsiteY5" fmla="*/ 697208 h 844754"/>
              <a:gd name="connsiteX6" fmla="*/ 4641235 w 6495242"/>
              <a:gd name="connsiteY6" fmla="*/ 330417 h 844754"/>
              <a:gd name="connsiteX7" fmla="*/ 5244411 w 6495242"/>
              <a:gd name="connsiteY7" fmla="*/ 715357 h 844754"/>
              <a:gd name="connsiteX8" fmla="*/ 5925898 w 6495242"/>
              <a:gd name="connsiteY8" fmla="*/ 232278 h 844754"/>
              <a:gd name="connsiteX9" fmla="*/ 6495242 w 6495242"/>
              <a:gd name="connsiteY9" fmla="*/ 844754 h 844754"/>
              <a:gd name="connsiteX0" fmla="*/ 0 w 6495242"/>
              <a:gd name="connsiteY0" fmla="*/ 623940 h 844754"/>
              <a:gd name="connsiteX1" fmla="*/ 989572 w 6495242"/>
              <a:gd name="connsiteY1" fmla="*/ 259 h 844754"/>
              <a:gd name="connsiteX2" fmla="*/ 2422567 w 6495242"/>
              <a:gd name="connsiteY2" fmla="*/ 514037 h 844754"/>
              <a:gd name="connsiteX3" fmla="*/ 2888281 w 6495242"/>
              <a:gd name="connsiteY3" fmla="*/ 105458 h 844754"/>
              <a:gd name="connsiteX4" fmla="*/ 3286663 w 6495242"/>
              <a:gd name="connsiteY4" fmla="*/ 243593 h 844754"/>
              <a:gd name="connsiteX5" fmla="*/ 3704204 w 6495242"/>
              <a:gd name="connsiteY5" fmla="*/ 697208 h 844754"/>
              <a:gd name="connsiteX6" fmla="*/ 4641235 w 6495242"/>
              <a:gd name="connsiteY6" fmla="*/ 330417 h 844754"/>
              <a:gd name="connsiteX7" fmla="*/ 5244411 w 6495242"/>
              <a:gd name="connsiteY7" fmla="*/ 715357 h 844754"/>
              <a:gd name="connsiteX8" fmla="*/ 5925898 w 6495242"/>
              <a:gd name="connsiteY8" fmla="*/ 232278 h 844754"/>
              <a:gd name="connsiteX9" fmla="*/ 6495242 w 6495242"/>
              <a:gd name="connsiteY9" fmla="*/ 844754 h 844754"/>
              <a:gd name="connsiteX0" fmla="*/ 0 w 6495242"/>
              <a:gd name="connsiteY0" fmla="*/ 623940 h 844754"/>
              <a:gd name="connsiteX1" fmla="*/ 989572 w 6495242"/>
              <a:gd name="connsiteY1" fmla="*/ 259 h 844754"/>
              <a:gd name="connsiteX2" fmla="*/ 2422567 w 6495242"/>
              <a:gd name="connsiteY2" fmla="*/ 514037 h 844754"/>
              <a:gd name="connsiteX3" fmla="*/ 2888281 w 6495242"/>
              <a:gd name="connsiteY3" fmla="*/ 105458 h 844754"/>
              <a:gd name="connsiteX4" fmla="*/ 3286663 w 6495242"/>
              <a:gd name="connsiteY4" fmla="*/ 243593 h 844754"/>
              <a:gd name="connsiteX5" fmla="*/ 3704204 w 6495242"/>
              <a:gd name="connsiteY5" fmla="*/ 697208 h 844754"/>
              <a:gd name="connsiteX6" fmla="*/ 4641235 w 6495242"/>
              <a:gd name="connsiteY6" fmla="*/ 330417 h 844754"/>
              <a:gd name="connsiteX7" fmla="*/ 5244411 w 6495242"/>
              <a:gd name="connsiteY7" fmla="*/ 715357 h 844754"/>
              <a:gd name="connsiteX8" fmla="*/ 5925898 w 6495242"/>
              <a:gd name="connsiteY8" fmla="*/ 232278 h 844754"/>
              <a:gd name="connsiteX9" fmla="*/ 6495242 w 6495242"/>
              <a:gd name="connsiteY9" fmla="*/ 844754 h 844754"/>
              <a:gd name="connsiteX0" fmla="*/ 0 w 6495242"/>
              <a:gd name="connsiteY0" fmla="*/ 623940 h 844754"/>
              <a:gd name="connsiteX1" fmla="*/ 989572 w 6495242"/>
              <a:gd name="connsiteY1" fmla="*/ 259 h 844754"/>
              <a:gd name="connsiteX2" fmla="*/ 2422567 w 6495242"/>
              <a:gd name="connsiteY2" fmla="*/ 514037 h 844754"/>
              <a:gd name="connsiteX3" fmla="*/ 2888281 w 6495242"/>
              <a:gd name="connsiteY3" fmla="*/ 105458 h 844754"/>
              <a:gd name="connsiteX4" fmla="*/ 3286663 w 6495242"/>
              <a:gd name="connsiteY4" fmla="*/ 243593 h 844754"/>
              <a:gd name="connsiteX5" fmla="*/ 3704204 w 6495242"/>
              <a:gd name="connsiteY5" fmla="*/ 697208 h 844754"/>
              <a:gd name="connsiteX6" fmla="*/ 4641235 w 6495242"/>
              <a:gd name="connsiteY6" fmla="*/ 330417 h 844754"/>
              <a:gd name="connsiteX7" fmla="*/ 5244411 w 6495242"/>
              <a:gd name="connsiteY7" fmla="*/ 715357 h 844754"/>
              <a:gd name="connsiteX8" fmla="*/ 5925898 w 6495242"/>
              <a:gd name="connsiteY8" fmla="*/ 232278 h 844754"/>
              <a:gd name="connsiteX9" fmla="*/ 6495242 w 6495242"/>
              <a:gd name="connsiteY9" fmla="*/ 844754 h 844754"/>
              <a:gd name="connsiteX0" fmla="*/ 0 w 6495242"/>
              <a:gd name="connsiteY0" fmla="*/ 624179 h 844993"/>
              <a:gd name="connsiteX1" fmla="*/ 989572 w 6495242"/>
              <a:gd name="connsiteY1" fmla="*/ 498 h 844993"/>
              <a:gd name="connsiteX2" fmla="*/ 2422567 w 6495242"/>
              <a:gd name="connsiteY2" fmla="*/ 514276 h 844993"/>
              <a:gd name="connsiteX3" fmla="*/ 3286663 w 6495242"/>
              <a:gd name="connsiteY3" fmla="*/ 243832 h 844993"/>
              <a:gd name="connsiteX4" fmla="*/ 3704204 w 6495242"/>
              <a:gd name="connsiteY4" fmla="*/ 697447 h 844993"/>
              <a:gd name="connsiteX5" fmla="*/ 4641235 w 6495242"/>
              <a:gd name="connsiteY5" fmla="*/ 330656 h 844993"/>
              <a:gd name="connsiteX6" fmla="*/ 5244411 w 6495242"/>
              <a:gd name="connsiteY6" fmla="*/ 715596 h 844993"/>
              <a:gd name="connsiteX7" fmla="*/ 5925898 w 6495242"/>
              <a:gd name="connsiteY7" fmla="*/ 232517 h 844993"/>
              <a:gd name="connsiteX8" fmla="*/ 6495242 w 6495242"/>
              <a:gd name="connsiteY8" fmla="*/ 844993 h 844993"/>
              <a:gd name="connsiteX0" fmla="*/ 0 w 6495242"/>
              <a:gd name="connsiteY0" fmla="*/ 624179 h 844993"/>
              <a:gd name="connsiteX1" fmla="*/ 989572 w 6495242"/>
              <a:gd name="connsiteY1" fmla="*/ 498 h 844993"/>
              <a:gd name="connsiteX2" fmla="*/ 2422567 w 6495242"/>
              <a:gd name="connsiteY2" fmla="*/ 514276 h 844993"/>
              <a:gd name="connsiteX3" fmla="*/ 3286663 w 6495242"/>
              <a:gd name="connsiteY3" fmla="*/ 243832 h 844993"/>
              <a:gd name="connsiteX4" fmla="*/ 3704204 w 6495242"/>
              <a:gd name="connsiteY4" fmla="*/ 697447 h 844993"/>
              <a:gd name="connsiteX5" fmla="*/ 5244411 w 6495242"/>
              <a:gd name="connsiteY5" fmla="*/ 715596 h 844993"/>
              <a:gd name="connsiteX6" fmla="*/ 5925898 w 6495242"/>
              <a:gd name="connsiteY6" fmla="*/ 232517 h 844993"/>
              <a:gd name="connsiteX7" fmla="*/ 6495242 w 6495242"/>
              <a:gd name="connsiteY7" fmla="*/ 844993 h 844993"/>
              <a:gd name="connsiteX0" fmla="*/ 0 w 6495242"/>
              <a:gd name="connsiteY0" fmla="*/ 624179 h 844993"/>
              <a:gd name="connsiteX1" fmla="*/ 989572 w 6495242"/>
              <a:gd name="connsiteY1" fmla="*/ 498 h 844993"/>
              <a:gd name="connsiteX2" fmla="*/ 2422567 w 6495242"/>
              <a:gd name="connsiteY2" fmla="*/ 514276 h 844993"/>
              <a:gd name="connsiteX3" fmla="*/ 3286663 w 6495242"/>
              <a:gd name="connsiteY3" fmla="*/ 243832 h 844993"/>
              <a:gd name="connsiteX4" fmla="*/ 3704204 w 6495242"/>
              <a:gd name="connsiteY4" fmla="*/ 697447 h 844993"/>
              <a:gd name="connsiteX5" fmla="*/ 5244411 w 6495242"/>
              <a:gd name="connsiteY5" fmla="*/ 715596 h 844993"/>
              <a:gd name="connsiteX6" fmla="*/ 6495242 w 6495242"/>
              <a:gd name="connsiteY6" fmla="*/ 844993 h 844993"/>
              <a:gd name="connsiteX0" fmla="*/ 0 w 6275656"/>
              <a:gd name="connsiteY0" fmla="*/ 624179 h 767207"/>
              <a:gd name="connsiteX1" fmla="*/ 989572 w 6275656"/>
              <a:gd name="connsiteY1" fmla="*/ 498 h 767207"/>
              <a:gd name="connsiteX2" fmla="*/ 2422567 w 6275656"/>
              <a:gd name="connsiteY2" fmla="*/ 514276 h 767207"/>
              <a:gd name="connsiteX3" fmla="*/ 3286663 w 6275656"/>
              <a:gd name="connsiteY3" fmla="*/ 243832 h 767207"/>
              <a:gd name="connsiteX4" fmla="*/ 3704204 w 6275656"/>
              <a:gd name="connsiteY4" fmla="*/ 697447 h 767207"/>
              <a:gd name="connsiteX5" fmla="*/ 5244411 w 6275656"/>
              <a:gd name="connsiteY5" fmla="*/ 715596 h 767207"/>
              <a:gd name="connsiteX6" fmla="*/ 6275656 w 6275656"/>
              <a:gd name="connsiteY6" fmla="*/ 212065 h 767207"/>
              <a:gd name="connsiteX0" fmla="*/ 0 w 6275656"/>
              <a:gd name="connsiteY0" fmla="*/ 624179 h 723728"/>
              <a:gd name="connsiteX1" fmla="*/ 989572 w 6275656"/>
              <a:gd name="connsiteY1" fmla="*/ 498 h 723728"/>
              <a:gd name="connsiteX2" fmla="*/ 2422567 w 6275656"/>
              <a:gd name="connsiteY2" fmla="*/ 514276 h 723728"/>
              <a:gd name="connsiteX3" fmla="*/ 3286663 w 6275656"/>
              <a:gd name="connsiteY3" fmla="*/ 243832 h 723728"/>
              <a:gd name="connsiteX4" fmla="*/ 4505050 w 6275656"/>
              <a:gd name="connsiteY4" fmla="*/ 503695 h 723728"/>
              <a:gd name="connsiteX5" fmla="*/ 5244411 w 6275656"/>
              <a:gd name="connsiteY5" fmla="*/ 715596 h 723728"/>
              <a:gd name="connsiteX6" fmla="*/ 6275656 w 6275656"/>
              <a:gd name="connsiteY6" fmla="*/ 212065 h 723728"/>
              <a:gd name="connsiteX0" fmla="*/ 0 w 6275656"/>
              <a:gd name="connsiteY0" fmla="*/ 624179 h 1222142"/>
              <a:gd name="connsiteX1" fmla="*/ 989572 w 6275656"/>
              <a:gd name="connsiteY1" fmla="*/ 498 h 1222142"/>
              <a:gd name="connsiteX2" fmla="*/ 2422567 w 6275656"/>
              <a:gd name="connsiteY2" fmla="*/ 514276 h 1222142"/>
              <a:gd name="connsiteX3" fmla="*/ 3286663 w 6275656"/>
              <a:gd name="connsiteY3" fmla="*/ 243832 h 1222142"/>
              <a:gd name="connsiteX4" fmla="*/ 4505050 w 6275656"/>
              <a:gd name="connsiteY4" fmla="*/ 503695 h 1222142"/>
              <a:gd name="connsiteX5" fmla="*/ 4895653 w 6275656"/>
              <a:gd name="connsiteY5" fmla="*/ 1219357 h 1222142"/>
              <a:gd name="connsiteX6" fmla="*/ 6275656 w 6275656"/>
              <a:gd name="connsiteY6" fmla="*/ 212065 h 1222142"/>
              <a:gd name="connsiteX0" fmla="*/ 0 w 6275656"/>
              <a:gd name="connsiteY0" fmla="*/ 624179 h 1320660"/>
              <a:gd name="connsiteX1" fmla="*/ 989572 w 6275656"/>
              <a:gd name="connsiteY1" fmla="*/ 498 h 1320660"/>
              <a:gd name="connsiteX2" fmla="*/ 2422567 w 6275656"/>
              <a:gd name="connsiteY2" fmla="*/ 514276 h 1320660"/>
              <a:gd name="connsiteX3" fmla="*/ 3286663 w 6275656"/>
              <a:gd name="connsiteY3" fmla="*/ 243832 h 1320660"/>
              <a:gd name="connsiteX4" fmla="*/ 4065876 w 6275656"/>
              <a:gd name="connsiteY4" fmla="*/ 1175373 h 1320660"/>
              <a:gd name="connsiteX5" fmla="*/ 4895653 w 6275656"/>
              <a:gd name="connsiteY5" fmla="*/ 1219357 h 1320660"/>
              <a:gd name="connsiteX6" fmla="*/ 6275656 w 6275656"/>
              <a:gd name="connsiteY6" fmla="*/ 212065 h 1320660"/>
              <a:gd name="connsiteX0" fmla="*/ 0 w 4895653"/>
              <a:gd name="connsiteY0" fmla="*/ 624179 h 1320660"/>
              <a:gd name="connsiteX1" fmla="*/ 989572 w 4895653"/>
              <a:gd name="connsiteY1" fmla="*/ 498 h 1320660"/>
              <a:gd name="connsiteX2" fmla="*/ 2422567 w 4895653"/>
              <a:gd name="connsiteY2" fmla="*/ 514276 h 1320660"/>
              <a:gd name="connsiteX3" fmla="*/ 3286663 w 4895653"/>
              <a:gd name="connsiteY3" fmla="*/ 243832 h 1320660"/>
              <a:gd name="connsiteX4" fmla="*/ 4065876 w 4895653"/>
              <a:gd name="connsiteY4" fmla="*/ 1175373 h 1320660"/>
              <a:gd name="connsiteX5" fmla="*/ 4895653 w 4895653"/>
              <a:gd name="connsiteY5" fmla="*/ 1219357 h 1320660"/>
              <a:gd name="connsiteX0" fmla="*/ 0 w 11219757"/>
              <a:gd name="connsiteY0" fmla="*/ 1140852 h 1703680"/>
              <a:gd name="connsiteX1" fmla="*/ 989572 w 11219757"/>
              <a:gd name="connsiteY1" fmla="*/ 517171 h 1703680"/>
              <a:gd name="connsiteX2" fmla="*/ 2422567 w 11219757"/>
              <a:gd name="connsiteY2" fmla="*/ 1030949 h 1703680"/>
              <a:gd name="connsiteX3" fmla="*/ 3286663 w 11219757"/>
              <a:gd name="connsiteY3" fmla="*/ 760505 h 1703680"/>
              <a:gd name="connsiteX4" fmla="*/ 4065876 w 11219757"/>
              <a:gd name="connsiteY4" fmla="*/ 1692046 h 1703680"/>
              <a:gd name="connsiteX5" fmla="*/ 11219757 w 11219757"/>
              <a:gd name="connsiteY5" fmla="*/ 0 h 1703680"/>
              <a:gd name="connsiteX0" fmla="*/ 0 w 11219757"/>
              <a:gd name="connsiteY0" fmla="*/ 1140852 h 1908693"/>
              <a:gd name="connsiteX1" fmla="*/ 989572 w 11219757"/>
              <a:gd name="connsiteY1" fmla="*/ 517171 h 1908693"/>
              <a:gd name="connsiteX2" fmla="*/ 2422567 w 11219757"/>
              <a:gd name="connsiteY2" fmla="*/ 1030949 h 1908693"/>
              <a:gd name="connsiteX3" fmla="*/ 3286663 w 11219757"/>
              <a:gd name="connsiteY3" fmla="*/ 760505 h 1908693"/>
              <a:gd name="connsiteX4" fmla="*/ 4747887 w 11219757"/>
              <a:gd name="connsiteY4" fmla="*/ 1898717 h 1908693"/>
              <a:gd name="connsiteX5" fmla="*/ 11219757 w 11219757"/>
              <a:gd name="connsiteY5" fmla="*/ 0 h 1908693"/>
              <a:gd name="connsiteX0" fmla="*/ 0 w 11219757"/>
              <a:gd name="connsiteY0" fmla="*/ 1140852 h 1899336"/>
              <a:gd name="connsiteX1" fmla="*/ 989572 w 11219757"/>
              <a:gd name="connsiteY1" fmla="*/ 517171 h 1899336"/>
              <a:gd name="connsiteX2" fmla="*/ 2422567 w 11219757"/>
              <a:gd name="connsiteY2" fmla="*/ 1030949 h 1899336"/>
              <a:gd name="connsiteX3" fmla="*/ 3286663 w 11219757"/>
              <a:gd name="connsiteY3" fmla="*/ 760505 h 1899336"/>
              <a:gd name="connsiteX4" fmla="*/ 4747887 w 11219757"/>
              <a:gd name="connsiteY4" fmla="*/ 1898717 h 1899336"/>
              <a:gd name="connsiteX5" fmla="*/ 11219757 w 11219757"/>
              <a:gd name="connsiteY5" fmla="*/ 0 h 1899336"/>
              <a:gd name="connsiteX0" fmla="*/ 0 w 11219757"/>
              <a:gd name="connsiteY0" fmla="*/ 1140852 h 1981977"/>
              <a:gd name="connsiteX1" fmla="*/ 989572 w 11219757"/>
              <a:gd name="connsiteY1" fmla="*/ 517171 h 1981977"/>
              <a:gd name="connsiteX2" fmla="*/ 2422567 w 11219757"/>
              <a:gd name="connsiteY2" fmla="*/ 1030949 h 1981977"/>
              <a:gd name="connsiteX3" fmla="*/ 3286663 w 11219757"/>
              <a:gd name="connsiteY3" fmla="*/ 760505 h 1981977"/>
              <a:gd name="connsiteX4" fmla="*/ 4375881 w 11219757"/>
              <a:gd name="connsiteY4" fmla="*/ 1981386 h 1981977"/>
              <a:gd name="connsiteX5" fmla="*/ 11219757 w 11219757"/>
              <a:gd name="connsiteY5" fmla="*/ 0 h 1981977"/>
              <a:gd name="connsiteX0" fmla="*/ 0 w 11219757"/>
              <a:gd name="connsiteY0" fmla="*/ 1140852 h 1998592"/>
              <a:gd name="connsiteX1" fmla="*/ 989572 w 11219757"/>
              <a:gd name="connsiteY1" fmla="*/ 517171 h 1998592"/>
              <a:gd name="connsiteX2" fmla="*/ 2422567 w 11219757"/>
              <a:gd name="connsiteY2" fmla="*/ 1030949 h 1998592"/>
              <a:gd name="connsiteX3" fmla="*/ 3286663 w 11219757"/>
              <a:gd name="connsiteY3" fmla="*/ 760505 h 1998592"/>
              <a:gd name="connsiteX4" fmla="*/ 4375881 w 11219757"/>
              <a:gd name="connsiteY4" fmla="*/ 1981386 h 1998592"/>
              <a:gd name="connsiteX5" fmla="*/ 11219757 w 11219757"/>
              <a:gd name="connsiteY5" fmla="*/ 0 h 1998592"/>
              <a:gd name="connsiteX0" fmla="*/ 0 w 5432995"/>
              <a:gd name="connsiteY0" fmla="*/ 624182 h 1522253"/>
              <a:gd name="connsiteX1" fmla="*/ 989572 w 5432995"/>
              <a:gd name="connsiteY1" fmla="*/ 501 h 1522253"/>
              <a:gd name="connsiteX2" fmla="*/ 2422567 w 5432995"/>
              <a:gd name="connsiteY2" fmla="*/ 514279 h 1522253"/>
              <a:gd name="connsiteX3" fmla="*/ 3286663 w 5432995"/>
              <a:gd name="connsiteY3" fmla="*/ 243835 h 1522253"/>
              <a:gd name="connsiteX4" fmla="*/ 4375881 w 5432995"/>
              <a:gd name="connsiteY4" fmla="*/ 1464716 h 1522253"/>
              <a:gd name="connsiteX5" fmla="*/ 5432995 w 5432995"/>
              <a:gd name="connsiteY5" fmla="*/ 1240026 h 1522253"/>
              <a:gd name="connsiteX0" fmla="*/ 0 w 5556997"/>
              <a:gd name="connsiteY0" fmla="*/ 624182 h 1500539"/>
              <a:gd name="connsiteX1" fmla="*/ 989572 w 5556997"/>
              <a:gd name="connsiteY1" fmla="*/ 501 h 1500539"/>
              <a:gd name="connsiteX2" fmla="*/ 2422567 w 5556997"/>
              <a:gd name="connsiteY2" fmla="*/ 514279 h 1500539"/>
              <a:gd name="connsiteX3" fmla="*/ 3286663 w 5556997"/>
              <a:gd name="connsiteY3" fmla="*/ 243835 h 1500539"/>
              <a:gd name="connsiteX4" fmla="*/ 4375881 w 5556997"/>
              <a:gd name="connsiteY4" fmla="*/ 1464716 h 1500539"/>
              <a:gd name="connsiteX5" fmla="*/ 5556997 w 5556997"/>
              <a:gd name="connsiteY5" fmla="*/ 1116024 h 1500539"/>
              <a:gd name="connsiteX0" fmla="*/ 0 w 8181707"/>
              <a:gd name="connsiteY0" fmla="*/ 624182 h 1465088"/>
              <a:gd name="connsiteX1" fmla="*/ 989572 w 8181707"/>
              <a:gd name="connsiteY1" fmla="*/ 501 h 1465088"/>
              <a:gd name="connsiteX2" fmla="*/ 2422567 w 8181707"/>
              <a:gd name="connsiteY2" fmla="*/ 514279 h 1465088"/>
              <a:gd name="connsiteX3" fmla="*/ 3286663 w 8181707"/>
              <a:gd name="connsiteY3" fmla="*/ 243835 h 1465088"/>
              <a:gd name="connsiteX4" fmla="*/ 4375881 w 8181707"/>
              <a:gd name="connsiteY4" fmla="*/ 1464716 h 1465088"/>
              <a:gd name="connsiteX5" fmla="*/ 8181707 w 8181707"/>
              <a:gd name="connsiteY5" fmla="*/ 103340 h 1465088"/>
              <a:gd name="connsiteX0" fmla="*/ 0 w 8181707"/>
              <a:gd name="connsiteY0" fmla="*/ 624182 h 1539579"/>
              <a:gd name="connsiteX1" fmla="*/ 989572 w 8181707"/>
              <a:gd name="connsiteY1" fmla="*/ 501 h 1539579"/>
              <a:gd name="connsiteX2" fmla="*/ 2422567 w 8181707"/>
              <a:gd name="connsiteY2" fmla="*/ 514279 h 1539579"/>
              <a:gd name="connsiteX3" fmla="*/ 3286663 w 8181707"/>
              <a:gd name="connsiteY3" fmla="*/ 243835 h 1539579"/>
              <a:gd name="connsiteX4" fmla="*/ 4375881 w 8181707"/>
              <a:gd name="connsiteY4" fmla="*/ 1464716 h 1539579"/>
              <a:gd name="connsiteX5" fmla="*/ 5182016 w 8181707"/>
              <a:gd name="connsiteY5" fmla="*/ 1265125 h 1539579"/>
              <a:gd name="connsiteX6" fmla="*/ 8181707 w 8181707"/>
              <a:gd name="connsiteY6" fmla="*/ 103340 h 1539579"/>
              <a:gd name="connsiteX0" fmla="*/ 0 w 8181707"/>
              <a:gd name="connsiteY0" fmla="*/ 624182 h 1539579"/>
              <a:gd name="connsiteX1" fmla="*/ 989572 w 8181707"/>
              <a:gd name="connsiteY1" fmla="*/ 501 h 1539579"/>
              <a:gd name="connsiteX2" fmla="*/ 2422567 w 8181707"/>
              <a:gd name="connsiteY2" fmla="*/ 514279 h 1539579"/>
              <a:gd name="connsiteX3" fmla="*/ 3286663 w 8181707"/>
              <a:gd name="connsiteY3" fmla="*/ 243835 h 1539579"/>
              <a:gd name="connsiteX4" fmla="*/ 4375881 w 8181707"/>
              <a:gd name="connsiteY4" fmla="*/ 1464716 h 1539579"/>
              <a:gd name="connsiteX5" fmla="*/ 5182016 w 8181707"/>
              <a:gd name="connsiteY5" fmla="*/ 1265125 h 1539579"/>
              <a:gd name="connsiteX6" fmla="*/ 8181707 w 8181707"/>
              <a:gd name="connsiteY6" fmla="*/ 103340 h 1539579"/>
              <a:gd name="connsiteX0" fmla="*/ 0 w 8181707"/>
              <a:gd name="connsiteY0" fmla="*/ 624182 h 1520108"/>
              <a:gd name="connsiteX1" fmla="*/ 989572 w 8181707"/>
              <a:gd name="connsiteY1" fmla="*/ 501 h 1520108"/>
              <a:gd name="connsiteX2" fmla="*/ 2422567 w 8181707"/>
              <a:gd name="connsiteY2" fmla="*/ 514279 h 1520108"/>
              <a:gd name="connsiteX3" fmla="*/ 3286663 w 8181707"/>
              <a:gd name="connsiteY3" fmla="*/ 243835 h 1520108"/>
              <a:gd name="connsiteX4" fmla="*/ 4375881 w 8181707"/>
              <a:gd name="connsiteY4" fmla="*/ 1464716 h 1520108"/>
              <a:gd name="connsiteX5" fmla="*/ 5182016 w 8181707"/>
              <a:gd name="connsiteY5" fmla="*/ 1265125 h 1520108"/>
              <a:gd name="connsiteX6" fmla="*/ 8181707 w 8181707"/>
              <a:gd name="connsiteY6" fmla="*/ 103340 h 1520108"/>
              <a:gd name="connsiteX0" fmla="*/ 0 w 8181707"/>
              <a:gd name="connsiteY0" fmla="*/ 624182 h 1525036"/>
              <a:gd name="connsiteX1" fmla="*/ 989572 w 8181707"/>
              <a:gd name="connsiteY1" fmla="*/ 501 h 1525036"/>
              <a:gd name="connsiteX2" fmla="*/ 2422567 w 8181707"/>
              <a:gd name="connsiteY2" fmla="*/ 514279 h 1525036"/>
              <a:gd name="connsiteX3" fmla="*/ 3286663 w 8181707"/>
              <a:gd name="connsiteY3" fmla="*/ 243835 h 1525036"/>
              <a:gd name="connsiteX4" fmla="*/ 4375881 w 8181707"/>
              <a:gd name="connsiteY4" fmla="*/ 1464716 h 1525036"/>
              <a:gd name="connsiteX5" fmla="*/ 5182016 w 8181707"/>
              <a:gd name="connsiteY5" fmla="*/ 1265125 h 1525036"/>
              <a:gd name="connsiteX6" fmla="*/ 6773375 w 8181707"/>
              <a:gd name="connsiteY6" fmla="*/ 624448 h 1525036"/>
              <a:gd name="connsiteX7" fmla="*/ 8181707 w 8181707"/>
              <a:gd name="connsiteY7" fmla="*/ 103340 h 1525036"/>
              <a:gd name="connsiteX0" fmla="*/ 0 w 8181707"/>
              <a:gd name="connsiteY0" fmla="*/ 624182 h 2118600"/>
              <a:gd name="connsiteX1" fmla="*/ 989572 w 8181707"/>
              <a:gd name="connsiteY1" fmla="*/ 501 h 2118600"/>
              <a:gd name="connsiteX2" fmla="*/ 2422567 w 8181707"/>
              <a:gd name="connsiteY2" fmla="*/ 514279 h 2118600"/>
              <a:gd name="connsiteX3" fmla="*/ 3286663 w 8181707"/>
              <a:gd name="connsiteY3" fmla="*/ 243835 h 2118600"/>
              <a:gd name="connsiteX4" fmla="*/ 4375881 w 8181707"/>
              <a:gd name="connsiteY4" fmla="*/ 1464716 h 2118600"/>
              <a:gd name="connsiteX5" fmla="*/ 5182016 w 8181707"/>
              <a:gd name="connsiteY5" fmla="*/ 1265125 h 2118600"/>
              <a:gd name="connsiteX6" fmla="*/ 7062713 w 8181707"/>
              <a:gd name="connsiteY6" fmla="*/ 2091806 h 2118600"/>
              <a:gd name="connsiteX7" fmla="*/ 8181707 w 8181707"/>
              <a:gd name="connsiteY7" fmla="*/ 103340 h 2118600"/>
              <a:gd name="connsiteX0" fmla="*/ 0 w 8181707"/>
              <a:gd name="connsiteY0" fmla="*/ 624182 h 2092547"/>
              <a:gd name="connsiteX1" fmla="*/ 989572 w 8181707"/>
              <a:gd name="connsiteY1" fmla="*/ 501 h 2092547"/>
              <a:gd name="connsiteX2" fmla="*/ 2422567 w 8181707"/>
              <a:gd name="connsiteY2" fmla="*/ 514279 h 2092547"/>
              <a:gd name="connsiteX3" fmla="*/ 3286663 w 8181707"/>
              <a:gd name="connsiteY3" fmla="*/ 243835 h 2092547"/>
              <a:gd name="connsiteX4" fmla="*/ 4375881 w 8181707"/>
              <a:gd name="connsiteY4" fmla="*/ 1464716 h 2092547"/>
              <a:gd name="connsiteX5" fmla="*/ 5182016 w 8181707"/>
              <a:gd name="connsiteY5" fmla="*/ 1265125 h 2092547"/>
              <a:gd name="connsiteX6" fmla="*/ 7062713 w 8181707"/>
              <a:gd name="connsiteY6" fmla="*/ 2091806 h 2092547"/>
              <a:gd name="connsiteX7" fmla="*/ 7703391 w 8181707"/>
              <a:gd name="connsiteY7" fmla="*/ 1099786 h 2092547"/>
              <a:gd name="connsiteX8" fmla="*/ 8181707 w 8181707"/>
              <a:gd name="connsiteY8" fmla="*/ 103340 h 2092547"/>
              <a:gd name="connsiteX0" fmla="*/ 0 w 11509095"/>
              <a:gd name="connsiteY0" fmla="*/ 624182 h 2387714"/>
              <a:gd name="connsiteX1" fmla="*/ 989572 w 11509095"/>
              <a:gd name="connsiteY1" fmla="*/ 501 h 2387714"/>
              <a:gd name="connsiteX2" fmla="*/ 2422567 w 11509095"/>
              <a:gd name="connsiteY2" fmla="*/ 514279 h 2387714"/>
              <a:gd name="connsiteX3" fmla="*/ 3286663 w 11509095"/>
              <a:gd name="connsiteY3" fmla="*/ 243835 h 2387714"/>
              <a:gd name="connsiteX4" fmla="*/ 4375881 w 11509095"/>
              <a:gd name="connsiteY4" fmla="*/ 1464716 h 2387714"/>
              <a:gd name="connsiteX5" fmla="*/ 5182016 w 11509095"/>
              <a:gd name="connsiteY5" fmla="*/ 1265125 h 2387714"/>
              <a:gd name="connsiteX6" fmla="*/ 7062713 w 11509095"/>
              <a:gd name="connsiteY6" fmla="*/ 2091806 h 2387714"/>
              <a:gd name="connsiteX7" fmla="*/ 7703391 w 11509095"/>
              <a:gd name="connsiteY7" fmla="*/ 1099786 h 2387714"/>
              <a:gd name="connsiteX8" fmla="*/ 11509095 w 11509095"/>
              <a:gd name="connsiteY8" fmla="*/ 2376713 h 2387714"/>
              <a:gd name="connsiteX0" fmla="*/ 0 w 11509095"/>
              <a:gd name="connsiteY0" fmla="*/ 624182 h 2386822"/>
              <a:gd name="connsiteX1" fmla="*/ 989572 w 11509095"/>
              <a:gd name="connsiteY1" fmla="*/ 501 h 2386822"/>
              <a:gd name="connsiteX2" fmla="*/ 2422567 w 11509095"/>
              <a:gd name="connsiteY2" fmla="*/ 514279 h 2386822"/>
              <a:gd name="connsiteX3" fmla="*/ 3286663 w 11509095"/>
              <a:gd name="connsiteY3" fmla="*/ 243835 h 2386822"/>
              <a:gd name="connsiteX4" fmla="*/ 4375881 w 11509095"/>
              <a:gd name="connsiteY4" fmla="*/ 1464716 h 2386822"/>
              <a:gd name="connsiteX5" fmla="*/ 5182016 w 11509095"/>
              <a:gd name="connsiteY5" fmla="*/ 1265125 h 2386822"/>
              <a:gd name="connsiteX6" fmla="*/ 7062713 w 11509095"/>
              <a:gd name="connsiteY6" fmla="*/ 2091806 h 2386822"/>
              <a:gd name="connsiteX7" fmla="*/ 8488737 w 11509095"/>
              <a:gd name="connsiteY7" fmla="*/ 934451 h 2386822"/>
              <a:gd name="connsiteX8" fmla="*/ 11509095 w 11509095"/>
              <a:gd name="connsiteY8" fmla="*/ 2376713 h 2386822"/>
              <a:gd name="connsiteX0" fmla="*/ 0 w 11509095"/>
              <a:gd name="connsiteY0" fmla="*/ 624182 h 2386822"/>
              <a:gd name="connsiteX1" fmla="*/ 989572 w 11509095"/>
              <a:gd name="connsiteY1" fmla="*/ 501 h 2386822"/>
              <a:gd name="connsiteX2" fmla="*/ 2422567 w 11509095"/>
              <a:gd name="connsiteY2" fmla="*/ 514279 h 2386822"/>
              <a:gd name="connsiteX3" fmla="*/ 3286663 w 11509095"/>
              <a:gd name="connsiteY3" fmla="*/ 243835 h 2386822"/>
              <a:gd name="connsiteX4" fmla="*/ 4375881 w 11509095"/>
              <a:gd name="connsiteY4" fmla="*/ 1464716 h 2386822"/>
              <a:gd name="connsiteX5" fmla="*/ 5182016 w 11509095"/>
              <a:gd name="connsiteY5" fmla="*/ 1265125 h 2386822"/>
              <a:gd name="connsiteX6" fmla="*/ 7062713 w 11509095"/>
              <a:gd name="connsiteY6" fmla="*/ 2091806 h 2386822"/>
              <a:gd name="connsiteX7" fmla="*/ 8488737 w 11509095"/>
              <a:gd name="connsiteY7" fmla="*/ 934451 h 2386822"/>
              <a:gd name="connsiteX8" fmla="*/ 11509095 w 11509095"/>
              <a:gd name="connsiteY8" fmla="*/ 2376713 h 2386822"/>
              <a:gd name="connsiteX0" fmla="*/ 0 w 11509095"/>
              <a:gd name="connsiteY0" fmla="*/ 624182 h 2386822"/>
              <a:gd name="connsiteX1" fmla="*/ 989572 w 11509095"/>
              <a:gd name="connsiteY1" fmla="*/ 501 h 2386822"/>
              <a:gd name="connsiteX2" fmla="*/ 2422567 w 11509095"/>
              <a:gd name="connsiteY2" fmla="*/ 514279 h 2386822"/>
              <a:gd name="connsiteX3" fmla="*/ 3286663 w 11509095"/>
              <a:gd name="connsiteY3" fmla="*/ 243835 h 2386822"/>
              <a:gd name="connsiteX4" fmla="*/ 4375881 w 11509095"/>
              <a:gd name="connsiteY4" fmla="*/ 1464716 h 2386822"/>
              <a:gd name="connsiteX5" fmla="*/ 5182016 w 11509095"/>
              <a:gd name="connsiteY5" fmla="*/ 1265125 h 2386822"/>
              <a:gd name="connsiteX6" fmla="*/ 7062713 w 11509095"/>
              <a:gd name="connsiteY6" fmla="*/ 2091806 h 2386822"/>
              <a:gd name="connsiteX7" fmla="*/ 8488737 w 11509095"/>
              <a:gd name="connsiteY7" fmla="*/ 934451 h 2386822"/>
              <a:gd name="connsiteX8" fmla="*/ 11509095 w 11509095"/>
              <a:gd name="connsiteY8" fmla="*/ 2376713 h 2386822"/>
              <a:gd name="connsiteX0" fmla="*/ 0 w 11509095"/>
              <a:gd name="connsiteY0" fmla="*/ 624182 h 2388596"/>
              <a:gd name="connsiteX1" fmla="*/ 989572 w 11509095"/>
              <a:gd name="connsiteY1" fmla="*/ 501 h 2388596"/>
              <a:gd name="connsiteX2" fmla="*/ 2422567 w 11509095"/>
              <a:gd name="connsiteY2" fmla="*/ 514279 h 2388596"/>
              <a:gd name="connsiteX3" fmla="*/ 3286663 w 11509095"/>
              <a:gd name="connsiteY3" fmla="*/ 243835 h 2388596"/>
              <a:gd name="connsiteX4" fmla="*/ 4375881 w 11509095"/>
              <a:gd name="connsiteY4" fmla="*/ 1464716 h 2388596"/>
              <a:gd name="connsiteX5" fmla="*/ 5182016 w 11509095"/>
              <a:gd name="connsiteY5" fmla="*/ 1265125 h 2388596"/>
              <a:gd name="connsiteX6" fmla="*/ 7062713 w 11509095"/>
              <a:gd name="connsiteY6" fmla="*/ 2091806 h 2388596"/>
              <a:gd name="connsiteX7" fmla="*/ 8488737 w 11509095"/>
              <a:gd name="connsiteY7" fmla="*/ 934451 h 2388596"/>
              <a:gd name="connsiteX8" fmla="*/ 11509095 w 11509095"/>
              <a:gd name="connsiteY8" fmla="*/ 2376713 h 2388596"/>
              <a:gd name="connsiteX0" fmla="*/ 0 w 11509095"/>
              <a:gd name="connsiteY0" fmla="*/ 624182 h 2388886"/>
              <a:gd name="connsiteX1" fmla="*/ 989572 w 11509095"/>
              <a:gd name="connsiteY1" fmla="*/ 501 h 2388886"/>
              <a:gd name="connsiteX2" fmla="*/ 2422567 w 11509095"/>
              <a:gd name="connsiteY2" fmla="*/ 514279 h 2388886"/>
              <a:gd name="connsiteX3" fmla="*/ 3286663 w 11509095"/>
              <a:gd name="connsiteY3" fmla="*/ 243835 h 2388886"/>
              <a:gd name="connsiteX4" fmla="*/ 4375881 w 11509095"/>
              <a:gd name="connsiteY4" fmla="*/ 1464716 h 2388886"/>
              <a:gd name="connsiteX5" fmla="*/ 5182016 w 11509095"/>
              <a:gd name="connsiteY5" fmla="*/ 1265125 h 2388886"/>
              <a:gd name="connsiteX6" fmla="*/ 7062713 w 11509095"/>
              <a:gd name="connsiteY6" fmla="*/ 2091806 h 2388886"/>
              <a:gd name="connsiteX7" fmla="*/ 9088080 w 11509095"/>
              <a:gd name="connsiteY7" fmla="*/ 975785 h 2388886"/>
              <a:gd name="connsiteX8" fmla="*/ 11509095 w 11509095"/>
              <a:gd name="connsiteY8" fmla="*/ 2376713 h 2388886"/>
              <a:gd name="connsiteX0" fmla="*/ 707148 w 10526977"/>
              <a:gd name="connsiteY0" fmla="*/ 2992391 h 2992392"/>
              <a:gd name="connsiteX1" fmla="*/ 7454 w 10526977"/>
              <a:gd name="connsiteY1" fmla="*/ 103101 h 2992392"/>
              <a:gd name="connsiteX2" fmla="*/ 1440449 w 10526977"/>
              <a:gd name="connsiteY2" fmla="*/ 616879 h 2992392"/>
              <a:gd name="connsiteX3" fmla="*/ 2304545 w 10526977"/>
              <a:gd name="connsiteY3" fmla="*/ 346435 h 2992392"/>
              <a:gd name="connsiteX4" fmla="*/ 3393763 w 10526977"/>
              <a:gd name="connsiteY4" fmla="*/ 1567316 h 2992392"/>
              <a:gd name="connsiteX5" fmla="*/ 4199898 w 10526977"/>
              <a:gd name="connsiteY5" fmla="*/ 1367725 h 2992392"/>
              <a:gd name="connsiteX6" fmla="*/ 6080595 w 10526977"/>
              <a:gd name="connsiteY6" fmla="*/ 2194406 h 2992392"/>
              <a:gd name="connsiteX7" fmla="*/ 8105962 w 10526977"/>
              <a:gd name="connsiteY7" fmla="*/ 1078385 h 2992392"/>
              <a:gd name="connsiteX8" fmla="*/ 10526977 w 10526977"/>
              <a:gd name="connsiteY8" fmla="*/ 2479313 h 2992392"/>
              <a:gd name="connsiteX0" fmla="*/ 450347 w 10270176"/>
              <a:gd name="connsiteY0" fmla="*/ 2705437 h 2705438"/>
              <a:gd name="connsiteX1" fmla="*/ 9013 w 10270176"/>
              <a:gd name="connsiteY1" fmla="*/ 1545166 h 2705438"/>
              <a:gd name="connsiteX2" fmla="*/ 1183648 w 10270176"/>
              <a:gd name="connsiteY2" fmla="*/ 329925 h 2705438"/>
              <a:gd name="connsiteX3" fmla="*/ 2047744 w 10270176"/>
              <a:gd name="connsiteY3" fmla="*/ 59481 h 2705438"/>
              <a:gd name="connsiteX4" fmla="*/ 3136962 w 10270176"/>
              <a:gd name="connsiteY4" fmla="*/ 1280362 h 2705438"/>
              <a:gd name="connsiteX5" fmla="*/ 3943097 w 10270176"/>
              <a:gd name="connsiteY5" fmla="*/ 1080771 h 2705438"/>
              <a:gd name="connsiteX6" fmla="*/ 5823794 w 10270176"/>
              <a:gd name="connsiteY6" fmla="*/ 1907452 h 2705438"/>
              <a:gd name="connsiteX7" fmla="*/ 7849161 w 10270176"/>
              <a:gd name="connsiteY7" fmla="*/ 791431 h 2705438"/>
              <a:gd name="connsiteX8" fmla="*/ 10270176 w 10270176"/>
              <a:gd name="connsiteY8" fmla="*/ 2192359 h 2705438"/>
              <a:gd name="connsiteX0" fmla="*/ 1396398 w 10262291"/>
              <a:gd name="connsiteY0" fmla="*/ 3778618 h 3778618"/>
              <a:gd name="connsiteX1" fmla="*/ 1128 w 10262291"/>
              <a:gd name="connsiteY1" fmla="*/ 1545166 h 3778618"/>
              <a:gd name="connsiteX2" fmla="*/ 1175763 w 10262291"/>
              <a:gd name="connsiteY2" fmla="*/ 329925 h 3778618"/>
              <a:gd name="connsiteX3" fmla="*/ 2039859 w 10262291"/>
              <a:gd name="connsiteY3" fmla="*/ 59481 h 3778618"/>
              <a:gd name="connsiteX4" fmla="*/ 3129077 w 10262291"/>
              <a:gd name="connsiteY4" fmla="*/ 1280362 h 3778618"/>
              <a:gd name="connsiteX5" fmla="*/ 3935212 w 10262291"/>
              <a:gd name="connsiteY5" fmla="*/ 1080771 h 3778618"/>
              <a:gd name="connsiteX6" fmla="*/ 5815909 w 10262291"/>
              <a:gd name="connsiteY6" fmla="*/ 1907452 h 3778618"/>
              <a:gd name="connsiteX7" fmla="*/ 7841276 w 10262291"/>
              <a:gd name="connsiteY7" fmla="*/ 791431 h 3778618"/>
              <a:gd name="connsiteX8" fmla="*/ 10262291 w 10262291"/>
              <a:gd name="connsiteY8" fmla="*/ 2192359 h 3778618"/>
              <a:gd name="connsiteX0" fmla="*/ 1396398 w 10262291"/>
              <a:gd name="connsiteY0" fmla="*/ 3778618 h 3778618"/>
              <a:gd name="connsiteX1" fmla="*/ 1128 w 10262291"/>
              <a:gd name="connsiteY1" fmla="*/ 1545166 h 3778618"/>
              <a:gd name="connsiteX2" fmla="*/ 1175763 w 10262291"/>
              <a:gd name="connsiteY2" fmla="*/ 329925 h 3778618"/>
              <a:gd name="connsiteX3" fmla="*/ 2039859 w 10262291"/>
              <a:gd name="connsiteY3" fmla="*/ 59481 h 3778618"/>
              <a:gd name="connsiteX4" fmla="*/ 3129077 w 10262291"/>
              <a:gd name="connsiteY4" fmla="*/ 1280362 h 3778618"/>
              <a:gd name="connsiteX5" fmla="*/ 3935212 w 10262291"/>
              <a:gd name="connsiteY5" fmla="*/ 1080771 h 3778618"/>
              <a:gd name="connsiteX6" fmla="*/ 5815909 w 10262291"/>
              <a:gd name="connsiteY6" fmla="*/ 1907452 h 3778618"/>
              <a:gd name="connsiteX7" fmla="*/ 7841276 w 10262291"/>
              <a:gd name="connsiteY7" fmla="*/ 791431 h 3778618"/>
              <a:gd name="connsiteX8" fmla="*/ 10262291 w 10262291"/>
              <a:gd name="connsiteY8" fmla="*/ 2192359 h 3778618"/>
              <a:gd name="connsiteX0" fmla="*/ 1396398 w 7936740"/>
              <a:gd name="connsiteY0" fmla="*/ 3778618 h 7711613"/>
              <a:gd name="connsiteX1" fmla="*/ 1128 w 7936740"/>
              <a:gd name="connsiteY1" fmla="*/ 1545166 h 7711613"/>
              <a:gd name="connsiteX2" fmla="*/ 1175763 w 7936740"/>
              <a:gd name="connsiteY2" fmla="*/ 329925 h 7711613"/>
              <a:gd name="connsiteX3" fmla="*/ 2039859 w 7936740"/>
              <a:gd name="connsiteY3" fmla="*/ 59481 h 7711613"/>
              <a:gd name="connsiteX4" fmla="*/ 3129077 w 7936740"/>
              <a:gd name="connsiteY4" fmla="*/ 1280362 h 7711613"/>
              <a:gd name="connsiteX5" fmla="*/ 3935212 w 7936740"/>
              <a:gd name="connsiteY5" fmla="*/ 1080771 h 7711613"/>
              <a:gd name="connsiteX6" fmla="*/ 5815909 w 7936740"/>
              <a:gd name="connsiteY6" fmla="*/ 1907452 h 7711613"/>
              <a:gd name="connsiteX7" fmla="*/ 7841276 w 7936740"/>
              <a:gd name="connsiteY7" fmla="*/ 791431 h 7711613"/>
              <a:gd name="connsiteX8" fmla="*/ 5012229 w 7936740"/>
              <a:gd name="connsiteY8" fmla="*/ 7708747 h 7711613"/>
              <a:gd name="connsiteX0" fmla="*/ 1396398 w 5942907"/>
              <a:gd name="connsiteY0" fmla="*/ 3778618 h 7715322"/>
              <a:gd name="connsiteX1" fmla="*/ 1128 w 5942907"/>
              <a:gd name="connsiteY1" fmla="*/ 1545166 h 7715322"/>
              <a:gd name="connsiteX2" fmla="*/ 1175763 w 5942907"/>
              <a:gd name="connsiteY2" fmla="*/ 329925 h 7715322"/>
              <a:gd name="connsiteX3" fmla="*/ 2039859 w 5942907"/>
              <a:gd name="connsiteY3" fmla="*/ 59481 h 7715322"/>
              <a:gd name="connsiteX4" fmla="*/ 3129077 w 5942907"/>
              <a:gd name="connsiteY4" fmla="*/ 1280362 h 7715322"/>
              <a:gd name="connsiteX5" fmla="*/ 3935212 w 5942907"/>
              <a:gd name="connsiteY5" fmla="*/ 1080771 h 7715322"/>
              <a:gd name="connsiteX6" fmla="*/ 5815909 w 5942907"/>
              <a:gd name="connsiteY6" fmla="*/ 1907452 h 7715322"/>
              <a:gd name="connsiteX7" fmla="*/ 5748864 w 5942907"/>
              <a:gd name="connsiteY7" fmla="*/ 4862143 h 7715322"/>
              <a:gd name="connsiteX8" fmla="*/ 5012229 w 5942907"/>
              <a:gd name="connsiteY8" fmla="*/ 7708747 h 7715322"/>
              <a:gd name="connsiteX0" fmla="*/ 1396398 w 6217292"/>
              <a:gd name="connsiteY0" fmla="*/ 3778618 h 7718625"/>
              <a:gd name="connsiteX1" fmla="*/ 1128 w 6217292"/>
              <a:gd name="connsiteY1" fmla="*/ 1545166 h 7718625"/>
              <a:gd name="connsiteX2" fmla="*/ 1175763 w 6217292"/>
              <a:gd name="connsiteY2" fmla="*/ 329925 h 7718625"/>
              <a:gd name="connsiteX3" fmla="*/ 2039859 w 6217292"/>
              <a:gd name="connsiteY3" fmla="*/ 59481 h 7718625"/>
              <a:gd name="connsiteX4" fmla="*/ 3129077 w 6217292"/>
              <a:gd name="connsiteY4" fmla="*/ 1280362 h 7718625"/>
              <a:gd name="connsiteX5" fmla="*/ 3935212 w 6217292"/>
              <a:gd name="connsiteY5" fmla="*/ 1080771 h 7718625"/>
              <a:gd name="connsiteX6" fmla="*/ 5815909 w 6217292"/>
              <a:gd name="connsiteY6" fmla="*/ 1907452 h 7718625"/>
              <a:gd name="connsiteX7" fmla="*/ 5748864 w 6217292"/>
              <a:gd name="connsiteY7" fmla="*/ 4862143 h 7718625"/>
              <a:gd name="connsiteX8" fmla="*/ 5012229 w 6217292"/>
              <a:gd name="connsiteY8" fmla="*/ 7708747 h 7718625"/>
              <a:gd name="connsiteX0" fmla="*/ 1396398 w 6116413"/>
              <a:gd name="connsiteY0" fmla="*/ 3778618 h 5363250"/>
              <a:gd name="connsiteX1" fmla="*/ 1128 w 6116413"/>
              <a:gd name="connsiteY1" fmla="*/ 1545166 h 5363250"/>
              <a:gd name="connsiteX2" fmla="*/ 1175763 w 6116413"/>
              <a:gd name="connsiteY2" fmla="*/ 329925 h 5363250"/>
              <a:gd name="connsiteX3" fmla="*/ 2039859 w 6116413"/>
              <a:gd name="connsiteY3" fmla="*/ 59481 h 5363250"/>
              <a:gd name="connsiteX4" fmla="*/ 3129077 w 6116413"/>
              <a:gd name="connsiteY4" fmla="*/ 1280362 h 5363250"/>
              <a:gd name="connsiteX5" fmla="*/ 3935212 w 6116413"/>
              <a:gd name="connsiteY5" fmla="*/ 1080771 h 5363250"/>
              <a:gd name="connsiteX6" fmla="*/ 5815909 w 6116413"/>
              <a:gd name="connsiteY6" fmla="*/ 1907452 h 5363250"/>
              <a:gd name="connsiteX7" fmla="*/ 5748864 w 6116413"/>
              <a:gd name="connsiteY7" fmla="*/ 4862143 h 5363250"/>
              <a:gd name="connsiteX8" fmla="*/ 4137221 w 6116413"/>
              <a:gd name="connsiteY8" fmla="*/ 4855453 h 5363250"/>
              <a:gd name="connsiteX0" fmla="*/ 1396398 w 6012913"/>
              <a:gd name="connsiteY0" fmla="*/ 3778618 h 4989335"/>
              <a:gd name="connsiteX1" fmla="*/ 1128 w 6012913"/>
              <a:gd name="connsiteY1" fmla="*/ 1545166 h 4989335"/>
              <a:gd name="connsiteX2" fmla="*/ 1175763 w 6012913"/>
              <a:gd name="connsiteY2" fmla="*/ 329925 h 4989335"/>
              <a:gd name="connsiteX3" fmla="*/ 2039859 w 6012913"/>
              <a:gd name="connsiteY3" fmla="*/ 59481 h 4989335"/>
              <a:gd name="connsiteX4" fmla="*/ 3129077 w 6012913"/>
              <a:gd name="connsiteY4" fmla="*/ 1280362 h 4989335"/>
              <a:gd name="connsiteX5" fmla="*/ 3935212 w 6012913"/>
              <a:gd name="connsiteY5" fmla="*/ 1080771 h 4989335"/>
              <a:gd name="connsiteX6" fmla="*/ 5815909 w 6012913"/>
              <a:gd name="connsiteY6" fmla="*/ 1907452 h 4989335"/>
              <a:gd name="connsiteX7" fmla="*/ 5634731 w 6012913"/>
              <a:gd name="connsiteY7" fmla="*/ 4177352 h 4989335"/>
              <a:gd name="connsiteX8" fmla="*/ 4137221 w 6012913"/>
              <a:gd name="connsiteY8" fmla="*/ 4855453 h 4989335"/>
              <a:gd name="connsiteX0" fmla="*/ 1396398 w 5816520"/>
              <a:gd name="connsiteY0" fmla="*/ 3778618 h 4855451"/>
              <a:gd name="connsiteX1" fmla="*/ 1128 w 5816520"/>
              <a:gd name="connsiteY1" fmla="*/ 1545166 h 4855451"/>
              <a:gd name="connsiteX2" fmla="*/ 1175763 w 5816520"/>
              <a:gd name="connsiteY2" fmla="*/ 329925 h 4855451"/>
              <a:gd name="connsiteX3" fmla="*/ 2039859 w 5816520"/>
              <a:gd name="connsiteY3" fmla="*/ 59481 h 4855451"/>
              <a:gd name="connsiteX4" fmla="*/ 3129077 w 5816520"/>
              <a:gd name="connsiteY4" fmla="*/ 1280362 h 4855451"/>
              <a:gd name="connsiteX5" fmla="*/ 3935212 w 5816520"/>
              <a:gd name="connsiteY5" fmla="*/ 1080771 h 4855451"/>
              <a:gd name="connsiteX6" fmla="*/ 5815909 w 5816520"/>
              <a:gd name="connsiteY6" fmla="*/ 1907452 h 4855451"/>
              <a:gd name="connsiteX7" fmla="*/ 4137221 w 5816520"/>
              <a:gd name="connsiteY7" fmla="*/ 4855453 h 4855451"/>
              <a:gd name="connsiteX0" fmla="*/ 1396398 w 5818473"/>
              <a:gd name="connsiteY0" fmla="*/ 3778618 h 4703289"/>
              <a:gd name="connsiteX1" fmla="*/ 1128 w 5818473"/>
              <a:gd name="connsiteY1" fmla="*/ 1545166 h 4703289"/>
              <a:gd name="connsiteX2" fmla="*/ 1175763 w 5818473"/>
              <a:gd name="connsiteY2" fmla="*/ 329925 h 4703289"/>
              <a:gd name="connsiteX3" fmla="*/ 2039859 w 5818473"/>
              <a:gd name="connsiteY3" fmla="*/ 59481 h 4703289"/>
              <a:gd name="connsiteX4" fmla="*/ 3129077 w 5818473"/>
              <a:gd name="connsiteY4" fmla="*/ 1280362 h 4703289"/>
              <a:gd name="connsiteX5" fmla="*/ 3935212 w 5818473"/>
              <a:gd name="connsiteY5" fmla="*/ 1080771 h 4703289"/>
              <a:gd name="connsiteX6" fmla="*/ 5815909 w 5818473"/>
              <a:gd name="connsiteY6" fmla="*/ 1907452 h 4703289"/>
              <a:gd name="connsiteX7" fmla="*/ 4327437 w 5818473"/>
              <a:gd name="connsiteY7" fmla="*/ 4703291 h 470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18473" h="4703289">
                <a:moveTo>
                  <a:pt x="1396398" y="3778618"/>
                </a:moveTo>
                <a:cubicBezTo>
                  <a:pt x="-42318" y="3512628"/>
                  <a:pt x="37900" y="2119948"/>
                  <a:pt x="1128" y="1545166"/>
                </a:cubicBezTo>
                <a:cubicBezTo>
                  <a:pt x="-35644" y="970384"/>
                  <a:pt x="835975" y="577539"/>
                  <a:pt x="1175763" y="329925"/>
                </a:cubicBezTo>
                <a:cubicBezTo>
                  <a:pt x="1515552" y="82311"/>
                  <a:pt x="1714307" y="-98925"/>
                  <a:pt x="2039859" y="59481"/>
                </a:cubicBezTo>
                <a:cubicBezTo>
                  <a:pt x="2365411" y="217887"/>
                  <a:pt x="2813185" y="1110147"/>
                  <a:pt x="3129077" y="1280362"/>
                </a:cubicBezTo>
                <a:cubicBezTo>
                  <a:pt x="3444969" y="1450577"/>
                  <a:pt x="3487407" y="976256"/>
                  <a:pt x="3935212" y="1080771"/>
                </a:cubicBezTo>
                <a:cubicBezTo>
                  <a:pt x="4383017" y="1185286"/>
                  <a:pt x="5750538" y="1303699"/>
                  <a:pt x="5815909" y="1907452"/>
                </a:cubicBezTo>
                <a:cubicBezTo>
                  <a:pt x="5881280" y="2511205"/>
                  <a:pt x="4677164" y="4089124"/>
                  <a:pt x="4327437" y="4703291"/>
                </a:cubicBezTo>
              </a:path>
            </a:pathLst>
          </a:custGeom>
          <a:noFill/>
          <a:ln w="63500" cap="rnd">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120"/>
          <p:cNvSpPr/>
          <p:nvPr/>
        </p:nvSpPr>
        <p:spPr>
          <a:xfrm rot="16200000">
            <a:off x="2006157" y="3988266"/>
            <a:ext cx="331306" cy="304800"/>
          </a:xfrm>
          <a:custGeom>
            <a:avLst/>
            <a:gdLst>
              <a:gd name="connsiteX0" fmla="*/ 0 w 420057"/>
              <a:gd name="connsiteY0" fmla="*/ 175770 h 351540"/>
              <a:gd name="connsiteX1" fmla="*/ 210029 w 420057"/>
              <a:gd name="connsiteY1" fmla="*/ 0 h 351540"/>
              <a:gd name="connsiteX2" fmla="*/ 420058 w 420057"/>
              <a:gd name="connsiteY2" fmla="*/ 175770 h 351540"/>
              <a:gd name="connsiteX3" fmla="*/ 210029 w 420057"/>
              <a:gd name="connsiteY3" fmla="*/ 351540 h 351540"/>
              <a:gd name="connsiteX4" fmla="*/ 0 w 420057"/>
              <a:gd name="connsiteY4" fmla="*/ 175770 h 351540"/>
              <a:gd name="connsiteX0" fmla="*/ 43 w 420101"/>
              <a:gd name="connsiteY0" fmla="*/ 175770 h 255400"/>
              <a:gd name="connsiteX1" fmla="*/ 210072 w 420101"/>
              <a:gd name="connsiteY1" fmla="*/ 0 h 255400"/>
              <a:gd name="connsiteX2" fmla="*/ 420101 w 420101"/>
              <a:gd name="connsiteY2" fmla="*/ 175770 h 255400"/>
              <a:gd name="connsiteX3" fmla="*/ 224360 w 420101"/>
              <a:gd name="connsiteY3" fmla="*/ 253909 h 255400"/>
              <a:gd name="connsiteX4" fmla="*/ 43 w 420101"/>
              <a:gd name="connsiteY4" fmla="*/ 175770 h 255400"/>
              <a:gd name="connsiteX0" fmla="*/ 43 w 420101"/>
              <a:gd name="connsiteY0" fmla="*/ 175770 h 256440"/>
              <a:gd name="connsiteX1" fmla="*/ 210072 w 420101"/>
              <a:gd name="connsiteY1" fmla="*/ 0 h 256440"/>
              <a:gd name="connsiteX2" fmla="*/ 420101 w 420101"/>
              <a:gd name="connsiteY2" fmla="*/ 175770 h 256440"/>
              <a:gd name="connsiteX3" fmla="*/ 224360 w 420101"/>
              <a:gd name="connsiteY3" fmla="*/ 253909 h 256440"/>
              <a:gd name="connsiteX4" fmla="*/ 43 w 420101"/>
              <a:gd name="connsiteY4" fmla="*/ 175770 h 256440"/>
              <a:gd name="connsiteX0" fmla="*/ 1 w 420059"/>
              <a:gd name="connsiteY0" fmla="*/ 359920 h 440590"/>
              <a:gd name="connsiteX1" fmla="*/ 222730 w 420059"/>
              <a:gd name="connsiteY1" fmla="*/ 0 h 440590"/>
              <a:gd name="connsiteX2" fmla="*/ 420059 w 420059"/>
              <a:gd name="connsiteY2" fmla="*/ 359920 h 440590"/>
              <a:gd name="connsiteX3" fmla="*/ 224318 w 420059"/>
              <a:gd name="connsiteY3" fmla="*/ 438059 h 440590"/>
              <a:gd name="connsiteX4" fmla="*/ 1 w 420059"/>
              <a:gd name="connsiteY4" fmla="*/ 359920 h 440590"/>
              <a:gd name="connsiteX0" fmla="*/ 1 w 420059"/>
              <a:gd name="connsiteY0" fmla="*/ 360030 h 440700"/>
              <a:gd name="connsiteX1" fmla="*/ 222730 w 420059"/>
              <a:gd name="connsiteY1" fmla="*/ 110 h 440700"/>
              <a:gd name="connsiteX2" fmla="*/ 420059 w 420059"/>
              <a:gd name="connsiteY2" fmla="*/ 360030 h 440700"/>
              <a:gd name="connsiteX3" fmla="*/ 224318 w 420059"/>
              <a:gd name="connsiteY3" fmla="*/ 438169 h 440700"/>
              <a:gd name="connsiteX4" fmla="*/ 1 w 420059"/>
              <a:gd name="connsiteY4" fmla="*/ 360030 h 440700"/>
              <a:gd name="connsiteX0" fmla="*/ 1 w 420059"/>
              <a:gd name="connsiteY0" fmla="*/ 359920 h 440590"/>
              <a:gd name="connsiteX1" fmla="*/ 222730 w 420059"/>
              <a:gd name="connsiteY1" fmla="*/ 0 h 440590"/>
              <a:gd name="connsiteX2" fmla="*/ 420059 w 420059"/>
              <a:gd name="connsiteY2" fmla="*/ 359920 h 440590"/>
              <a:gd name="connsiteX3" fmla="*/ 224318 w 420059"/>
              <a:gd name="connsiteY3" fmla="*/ 438059 h 440590"/>
              <a:gd name="connsiteX4" fmla="*/ 1 w 420059"/>
              <a:gd name="connsiteY4" fmla="*/ 359920 h 440590"/>
              <a:gd name="connsiteX0" fmla="*/ 52 w 420110"/>
              <a:gd name="connsiteY0" fmla="*/ 258320 h 338990"/>
              <a:gd name="connsiteX1" fmla="*/ 203731 w 420110"/>
              <a:gd name="connsiteY1" fmla="*/ 0 h 338990"/>
              <a:gd name="connsiteX2" fmla="*/ 420110 w 420110"/>
              <a:gd name="connsiteY2" fmla="*/ 258320 h 338990"/>
              <a:gd name="connsiteX3" fmla="*/ 224369 w 420110"/>
              <a:gd name="connsiteY3" fmla="*/ 336459 h 338990"/>
              <a:gd name="connsiteX4" fmla="*/ 52 w 420110"/>
              <a:gd name="connsiteY4" fmla="*/ 258320 h 338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110" h="338990">
                <a:moveTo>
                  <a:pt x="52" y="258320"/>
                </a:moveTo>
                <a:cubicBezTo>
                  <a:pt x="-3388" y="202244"/>
                  <a:pt x="163935" y="0"/>
                  <a:pt x="203731" y="0"/>
                </a:cubicBezTo>
                <a:cubicBezTo>
                  <a:pt x="243527" y="0"/>
                  <a:pt x="420110" y="161245"/>
                  <a:pt x="420110" y="258320"/>
                </a:cubicBezTo>
                <a:cubicBezTo>
                  <a:pt x="420110" y="355395"/>
                  <a:pt x="359415" y="338840"/>
                  <a:pt x="224369" y="336459"/>
                </a:cubicBezTo>
                <a:cubicBezTo>
                  <a:pt x="89323" y="334078"/>
                  <a:pt x="3492" y="314397"/>
                  <a:pt x="52" y="258320"/>
                </a:cubicBezTo>
                <a:close/>
              </a:path>
            </a:pathLst>
          </a:cu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US" sz="1400" dirty="0" smtClean="0">
                <a:solidFill>
                  <a:schemeClr val="tx1"/>
                </a:solidFill>
              </a:rPr>
              <a:t>m</a:t>
            </a:r>
            <a:r>
              <a:rPr lang="en-US" sz="1400" baseline="30000" dirty="0" smtClean="0">
                <a:solidFill>
                  <a:schemeClr val="tx1"/>
                </a:solidFill>
              </a:rPr>
              <a:t>6</a:t>
            </a:r>
            <a:r>
              <a:rPr lang="en-US" sz="1400" dirty="0" smtClean="0">
                <a:solidFill>
                  <a:schemeClr val="tx1"/>
                </a:solidFill>
              </a:rPr>
              <a:t>A</a:t>
            </a:r>
            <a:endParaRPr lang="en-US" sz="1400" dirty="0">
              <a:solidFill>
                <a:schemeClr val="tx1"/>
              </a:solidFill>
            </a:endParaRPr>
          </a:p>
        </p:txBody>
      </p:sp>
      <p:sp>
        <p:nvSpPr>
          <p:cNvPr id="57" name="Oval 56"/>
          <p:cNvSpPr/>
          <p:nvPr/>
        </p:nvSpPr>
        <p:spPr>
          <a:xfrm>
            <a:off x="4771896" y="3672030"/>
            <a:ext cx="709628" cy="709628"/>
          </a:xfrm>
          <a:prstGeom prst="ellipse">
            <a:avLst/>
          </a:prstGeom>
          <a:solidFill>
            <a:schemeClr val="tx1">
              <a:lumMod val="75000"/>
              <a:lumOff val="2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p:cNvGrpSpPr/>
          <p:nvPr/>
        </p:nvGrpSpPr>
        <p:grpSpPr>
          <a:xfrm>
            <a:off x="4474233" y="3360323"/>
            <a:ext cx="1308014" cy="1334245"/>
            <a:chOff x="904547" y="2643484"/>
            <a:chExt cx="1308014" cy="1334245"/>
          </a:xfrm>
        </p:grpSpPr>
        <p:grpSp>
          <p:nvGrpSpPr>
            <p:cNvPr id="59" name="Group 58"/>
            <p:cNvGrpSpPr/>
            <p:nvPr/>
          </p:nvGrpSpPr>
          <p:grpSpPr>
            <a:xfrm>
              <a:off x="907608" y="2644686"/>
              <a:ext cx="1304953" cy="1333043"/>
              <a:chOff x="907608" y="2644686"/>
              <a:chExt cx="1304953" cy="1333043"/>
            </a:xfrm>
          </p:grpSpPr>
          <p:sp>
            <p:nvSpPr>
              <p:cNvPr id="65" name="Oval 4"/>
              <p:cNvSpPr/>
              <p:nvPr/>
            </p:nvSpPr>
            <p:spPr>
              <a:xfrm rot="16200000">
                <a:off x="1947549" y="3139172"/>
                <a:ext cx="188358" cy="341666"/>
              </a:xfrm>
              <a:custGeom>
                <a:avLst/>
                <a:gdLst>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492570"/>
                  <a:gd name="connsiteY0" fmla="*/ 533400 h 1066800"/>
                  <a:gd name="connsiteX1" fmla="*/ 685800 w 1492570"/>
                  <a:gd name="connsiteY1" fmla="*/ 0 h 1066800"/>
                  <a:gd name="connsiteX2" fmla="*/ 1371600 w 1492570"/>
                  <a:gd name="connsiteY2" fmla="*/ 533400 h 1066800"/>
                  <a:gd name="connsiteX3" fmla="*/ 685800 w 1492570"/>
                  <a:gd name="connsiteY3" fmla="*/ 1066800 h 1066800"/>
                  <a:gd name="connsiteX4" fmla="*/ 0 w 1492570"/>
                  <a:gd name="connsiteY4" fmla="*/ 533400 h 1066800"/>
                  <a:gd name="connsiteX0" fmla="*/ 0 w 1486433"/>
                  <a:gd name="connsiteY0" fmla="*/ 533961 h 1068185"/>
                  <a:gd name="connsiteX1" fmla="*/ 685800 w 1486433"/>
                  <a:gd name="connsiteY1" fmla="*/ 561 h 1068185"/>
                  <a:gd name="connsiteX2" fmla="*/ 1380226 w 1486433"/>
                  <a:gd name="connsiteY2" fmla="*/ 430444 h 1068185"/>
                  <a:gd name="connsiteX3" fmla="*/ 685800 w 1486433"/>
                  <a:gd name="connsiteY3" fmla="*/ 1067361 h 1068185"/>
                  <a:gd name="connsiteX4" fmla="*/ 0 w 1486433"/>
                  <a:gd name="connsiteY4" fmla="*/ 533961 h 1068185"/>
                  <a:gd name="connsiteX0" fmla="*/ 136262 w 1622695"/>
                  <a:gd name="connsiteY0" fmla="*/ 533961 h 1067877"/>
                  <a:gd name="connsiteX1" fmla="*/ 822062 w 1622695"/>
                  <a:gd name="connsiteY1" fmla="*/ 561 h 1067877"/>
                  <a:gd name="connsiteX2" fmla="*/ 1516488 w 1622695"/>
                  <a:gd name="connsiteY2" fmla="*/ 430444 h 1067877"/>
                  <a:gd name="connsiteX3" fmla="*/ 822062 w 1622695"/>
                  <a:gd name="connsiteY3" fmla="*/ 1067361 h 1067877"/>
                  <a:gd name="connsiteX4" fmla="*/ 136262 w 1622695"/>
                  <a:gd name="connsiteY4" fmla="*/ 533961 h 1067877"/>
                  <a:gd name="connsiteX0" fmla="*/ 119863 w 1606296"/>
                  <a:gd name="connsiteY0" fmla="*/ 533961 h 1068185"/>
                  <a:gd name="connsiteX1" fmla="*/ 805663 w 1606296"/>
                  <a:gd name="connsiteY1" fmla="*/ 561 h 1068185"/>
                  <a:gd name="connsiteX2" fmla="*/ 1500089 w 1606296"/>
                  <a:gd name="connsiteY2" fmla="*/ 430444 h 1068185"/>
                  <a:gd name="connsiteX3" fmla="*/ 805663 w 1606296"/>
                  <a:gd name="connsiteY3" fmla="*/ 1067361 h 1068185"/>
                  <a:gd name="connsiteX4" fmla="*/ 119863 w 1606296"/>
                  <a:gd name="connsiteY4" fmla="*/ 533961 h 1068185"/>
                  <a:gd name="connsiteX0" fmla="*/ 91252 w 1577685"/>
                  <a:gd name="connsiteY0" fmla="*/ 533961 h 1067839"/>
                  <a:gd name="connsiteX1" fmla="*/ 777052 w 1577685"/>
                  <a:gd name="connsiteY1" fmla="*/ 561 h 1067839"/>
                  <a:gd name="connsiteX2" fmla="*/ 1471478 w 1577685"/>
                  <a:gd name="connsiteY2" fmla="*/ 430444 h 1067839"/>
                  <a:gd name="connsiteX3" fmla="*/ 777052 w 1577685"/>
                  <a:gd name="connsiteY3" fmla="*/ 1067361 h 1067839"/>
                  <a:gd name="connsiteX4" fmla="*/ 91252 w 1577685"/>
                  <a:gd name="connsiteY4" fmla="*/ 533961 h 1067839"/>
                  <a:gd name="connsiteX0" fmla="*/ 97023 w 1504750"/>
                  <a:gd name="connsiteY0" fmla="*/ 395458 h 1066948"/>
                  <a:gd name="connsiteX1" fmla="*/ 705185 w 1504750"/>
                  <a:gd name="connsiteY1" fmla="*/ 81 h 1066948"/>
                  <a:gd name="connsiteX2" fmla="*/ 1399611 w 1504750"/>
                  <a:gd name="connsiteY2" fmla="*/ 429964 h 1066948"/>
                  <a:gd name="connsiteX3" fmla="*/ 705185 w 1504750"/>
                  <a:gd name="connsiteY3" fmla="*/ 1066881 h 1066948"/>
                  <a:gd name="connsiteX4" fmla="*/ 97023 w 1504750"/>
                  <a:gd name="connsiteY4" fmla="*/ 395458 h 1066948"/>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6035 w 1427265"/>
                  <a:gd name="connsiteY0" fmla="*/ 395377 h 1066800"/>
                  <a:gd name="connsiteX1" fmla="*/ 704197 w 1427265"/>
                  <a:gd name="connsiteY1" fmla="*/ 0 h 1066800"/>
                  <a:gd name="connsiteX2" fmla="*/ 1329611 w 1427265"/>
                  <a:gd name="connsiteY2" fmla="*/ 395377 h 1066800"/>
                  <a:gd name="connsiteX3" fmla="*/ 704197 w 1427265"/>
                  <a:gd name="connsiteY3" fmla="*/ 1066800 h 1066800"/>
                  <a:gd name="connsiteX4" fmla="*/ 96035 w 1427265"/>
                  <a:gd name="connsiteY4" fmla="*/ 395377 h 1066800"/>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234672"/>
                  <a:gd name="connsiteY0" fmla="*/ 395377 h 409787"/>
                  <a:gd name="connsiteX1" fmla="*/ 608178 w 1234672"/>
                  <a:gd name="connsiteY1" fmla="*/ 0 h 409787"/>
                  <a:gd name="connsiteX2" fmla="*/ 1233592 w 1234672"/>
                  <a:gd name="connsiteY2" fmla="*/ 395377 h 409787"/>
                  <a:gd name="connsiteX3" fmla="*/ 625431 w 1234672"/>
                  <a:gd name="connsiteY3" fmla="*/ 255917 h 409787"/>
                  <a:gd name="connsiteX4" fmla="*/ 16 w 1234672"/>
                  <a:gd name="connsiteY4" fmla="*/ 395377 h 409787"/>
                  <a:gd name="connsiteX0" fmla="*/ 6278 w 1240934"/>
                  <a:gd name="connsiteY0" fmla="*/ 395377 h 414831"/>
                  <a:gd name="connsiteX1" fmla="*/ 614440 w 1240934"/>
                  <a:gd name="connsiteY1" fmla="*/ 0 h 414831"/>
                  <a:gd name="connsiteX2" fmla="*/ 1239854 w 1240934"/>
                  <a:gd name="connsiteY2" fmla="*/ 395377 h 414831"/>
                  <a:gd name="connsiteX3" fmla="*/ 631693 w 1240934"/>
                  <a:gd name="connsiteY3" fmla="*/ 255917 h 414831"/>
                  <a:gd name="connsiteX4" fmla="*/ 317406 w 1240934"/>
                  <a:gd name="connsiteY4" fmla="*/ 344066 h 414831"/>
                  <a:gd name="connsiteX5" fmla="*/ 6278 w 1240934"/>
                  <a:gd name="connsiteY5" fmla="*/ 395377 h 414831"/>
                  <a:gd name="connsiteX0" fmla="*/ 43 w 1234699"/>
                  <a:gd name="connsiteY0" fmla="*/ 395377 h 739943"/>
                  <a:gd name="connsiteX1" fmla="*/ 608205 w 1234699"/>
                  <a:gd name="connsiteY1" fmla="*/ 0 h 739943"/>
                  <a:gd name="connsiteX2" fmla="*/ 1233619 w 1234699"/>
                  <a:gd name="connsiteY2" fmla="*/ 395377 h 739943"/>
                  <a:gd name="connsiteX3" fmla="*/ 625458 w 1234699"/>
                  <a:gd name="connsiteY3" fmla="*/ 255917 h 739943"/>
                  <a:gd name="connsiteX4" fmla="*/ 576449 w 1234699"/>
                  <a:gd name="connsiteY4" fmla="*/ 738389 h 739943"/>
                  <a:gd name="connsiteX5" fmla="*/ 43 w 1234699"/>
                  <a:gd name="connsiteY5" fmla="*/ 395377 h 739943"/>
                  <a:gd name="connsiteX0" fmla="*/ 43 w 1234699"/>
                  <a:gd name="connsiteY0" fmla="*/ 395377 h 1234144"/>
                  <a:gd name="connsiteX1" fmla="*/ 608205 w 1234699"/>
                  <a:gd name="connsiteY1" fmla="*/ 0 h 1234144"/>
                  <a:gd name="connsiteX2" fmla="*/ 1233619 w 1234699"/>
                  <a:gd name="connsiteY2" fmla="*/ 395377 h 1234144"/>
                  <a:gd name="connsiteX3" fmla="*/ 957055 w 1234699"/>
                  <a:gd name="connsiteY3" fmla="*/ 1230127 h 1234144"/>
                  <a:gd name="connsiteX4" fmla="*/ 576449 w 1234699"/>
                  <a:gd name="connsiteY4" fmla="*/ 738389 h 1234144"/>
                  <a:gd name="connsiteX5" fmla="*/ 43 w 1234699"/>
                  <a:gd name="connsiteY5" fmla="*/ 395377 h 1234144"/>
                  <a:gd name="connsiteX0" fmla="*/ 1 w 1234657"/>
                  <a:gd name="connsiteY0" fmla="*/ 395377 h 1230127"/>
                  <a:gd name="connsiteX1" fmla="*/ 608163 w 1234657"/>
                  <a:gd name="connsiteY1" fmla="*/ 0 h 1230127"/>
                  <a:gd name="connsiteX2" fmla="*/ 1233577 w 1234657"/>
                  <a:gd name="connsiteY2" fmla="*/ 395377 h 1230127"/>
                  <a:gd name="connsiteX3" fmla="*/ 957013 w 1234657"/>
                  <a:gd name="connsiteY3" fmla="*/ 1230127 h 1230127"/>
                  <a:gd name="connsiteX4" fmla="*/ 609570 w 1234657"/>
                  <a:gd name="connsiteY4" fmla="*/ 390456 h 1230127"/>
                  <a:gd name="connsiteX5" fmla="*/ 1 w 1234657"/>
                  <a:gd name="connsiteY5" fmla="*/ 395377 h 1230127"/>
                  <a:gd name="connsiteX0" fmla="*/ 1 w 1251890"/>
                  <a:gd name="connsiteY0" fmla="*/ 395377 h 1237254"/>
                  <a:gd name="connsiteX1" fmla="*/ 608163 w 1251890"/>
                  <a:gd name="connsiteY1" fmla="*/ 0 h 1237254"/>
                  <a:gd name="connsiteX2" fmla="*/ 1233577 w 1251890"/>
                  <a:gd name="connsiteY2" fmla="*/ 395377 h 1237254"/>
                  <a:gd name="connsiteX3" fmla="*/ 1073809 w 1251890"/>
                  <a:gd name="connsiteY3" fmla="*/ 773182 h 1237254"/>
                  <a:gd name="connsiteX4" fmla="*/ 957013 w 1251890"/>
                  <a:gd name="connsiteY4" fmla="*/ 1230127 h 1237254"/>
                  <a:gd name="connsiteX5" fmla="*/ 609570 w 1251890"/>
                  <a:gd name="connsiteY5" fmla="*/ 390456 h 1237254"/>
                  <a:gd name="connsiteX6" fmla="*/ 1 w 1251890"/>
                  <a:gd name="connsiteY6" fmla="*/ 395377 h 1237254"/>
                  <a:gd name="connsiteX0" fmla="*/ 1 w 1245528"/>
                  <a:gd name="connsiteY0" fmla="*/ 395377 h 1230233"/>
                  <a:gd name="connsiteX1" fmla="*/ 608163 w 1245528"/>
                  <a:gd name="connsiteY1" fmla="*/ 0 h 1230233"/>
                  <a:gd name="connsiteX2" fmla="*/ 1233577 w 1245528"/>
                  <a:gd name="connsiteY2" fmla="*/ 395377 h 1230233"/>
                  <a:gd name="connsiteX3" fmla="*/ 941168 w 1245528"/>
                  <a:gd name="connsiteY3" fmla="*/ 448445 h 1230233"/>
                  <a:gd name="connsiteX4" fmla="*/ 957013 w 1245528"/>
                  <a:gd name="connsiteY4" fmla="*/ 1230127 h 1230233"/>
                  <a:gd name="connsiteX5" fmla="*/ 609570 w 1245528"/>
                  <a:gd name="connsiteY5" fmla="*/ 390456 h 1230233"/>
                  <a:gd name="connsiteX6" fmla="*/ 1 w 1245528"/>
                  <a:gd name="connsiteY6" fmla="*/ 395377 h 1230233"/>
                  <a:gd name="connsiteX0" fmla="*/ 1 w 1245532"/>
                  <a:gd name="connsiteY0" fmla="*/ 395377 h 1033116"/>
                  <a:gd name="connsiteX1" fmla="*/ 608163 w 1245532"/>
                  <a:gd name="connsiteY1" fmla="*/ 0 h 1033116"/>
                  <a:gd name="connsiteX2" fmla="*/ 1233577 w 1245532"/>
                  <a:gd name="connsiteY2" fmla="*/ 395377 h 1033116"/>
                  <a:gd name="connsiteX3" fmla="*/ 941168 w 1245532"/>
                  <a:gd name="connsiteY3" fmla="*/ 448445 h 1033116"/>
                  <a:gd name="connsiteX4" fmla="*/ 658573 w 1245532"/>
                  <a:gd name="connsiteY4" fmla="*/ 1032965 h 1033116"/>
                  <a:gd name="connsiteX5" fmla="*/ 609570 w 1245532"/>
                  <a:gd name="connsiteY5" fmla="*/ 390456 h 1033116"/>
                  <a:gd name="connsiteX6" fmla="*/ 1 w 1245532"/>
                  <a:gd name="connsiteY6" fmla="*/ 395377 h 1033116"/>
                  <a:gd name="connsiteX0" fmla="*/ 3265 w 1248792"/>
                  <a:gd name="connsiteY0" fmla="*/ 395377 h 1033062"/>
                  <a:gd name="connsiteX1" fmla="*/ 611427 w 1248792"/>
                  <a:gd name="connsiteY1" fmla="*/ 0 h 1033062"/>
                  <a:gd name="connsiteX2" fmla="*/ 1236841 w 1248792"/>
                  <a:gd name="connsiteY2" fmla="*/ 395377 h 1033062"/>
                  <a:gd name="connsiteX3" fmla="*/ 944432 w 1248792"/>
                  <a:gd name="connsiteY3" fmla="*/ 448445 h 1033062"/>
                  <a:gd name="connsiteX4" fmla="*/ 661837 w 1248792"/>
                  <a:gd name="connsiteY4" fmla="*/ 1032965 h 1033062"/>
                  <a:gd name="connsiteX5" fmla="*/ 380718 w 1248792"/>
                  <a:gd name="connsiteY5" fmla="*/ 402053 h 1033062"/>
                  <a:gd name="connsiteX6" fmla="*/ 3265 w 1248792"/>
                  <a:gd name="connsiteY6" fmla="*/ 395377 h 1033062"/>
                  <a:gd name="connsiteX0" fmla="*/ 3265 w 1245698"/>
                  <a:gd name="connsiteY0" fmla="*/ 395377 h 1032988"/>
                  <a:gd name="connsiteX1" fmla="*/ 611427 w 1245698"/>
                  <a:gd name="connsiteY1" fmla="*/ 0 h 1032988"/>
                  <a:gd name="connsiteX2" fmla="*/ 1236841 w 1245698"/>
                  <a:gd name="connsiteY2" fmla="*/ 395377 h 1032988"/>
                  <a:gd name="connsiteX3" fmla="*/ 811791 w 1245698"/>
                  <a:gd name="connsiteY3" fmla="*/ 425250 h 1032988"/>
                  <a:gd name="connsiteX4" fmla="*/ 661837 w 1245698"/>
                  <a:gd name="connsiteY4" fmla="*/ 1032965 h 1032988"/>
                  <a:gd name="connsiteX5" fmla="*/ 380718 w 1245698"/>
                  <a:gd name="connsiteY5" fmla="*/ 402053 h 1032988"/>
                  <a:gd name="connsiteX6" fmla="*/ 3265 w 1245698"/>
                  <a:gd name="connsiteY6" fmla="*/ 395377 h 1032988"/>
                  <a:gd name="connsiteX0" fmla="*/ 3265 w 1245698"/>
                  <a:gd name="connsiteY0" fmla="*/ 395377 h 638778"/>
                  <a:gd name="connsiteX1" fmla="*/ 611427 w 1245698"/>
                  <a:gd name="connsiteY1" fmla="*/ 0 h 638778"/>
                  <a:gd name="connsiteX2" fmla="*/ 1236841 w 1245698"/>
                  <a:gd name="connsiteY2" fmla="*/ 395377 h 638778"/>
                  <a:gd name="connsiteX3" fmla="*/ 811791 w 1245698"/>
                  <a:gd name="connsiteY3" fmla="*/ 425250 h 638778"/>
                  <a:gd name="connsiteX4" fmla="*/ 661837 w 1245698"/>
                  <a:gd name="connsiteY4" fmla="*/ 638643 h 638778"/>
                  <a:gd name="connsiteX5" fmla="*/ 380718 w 1245698"/>
                  <a:gd name="connsiteY5" fmla="*/ 402053 h 638778"/>
                  <a:gd name="connsiteX6" fmla="*/ 3265 w 1245698"/>
                  <a:gd name="connsiteY6" fmla="*/ 395377 h 638778"/>
                  <a:gd name="connsiteX0" fmla="*/ 3265 w 1245698"/>
                  <a:gd name="connsiteY0" fmla="*/ 395377 h 532034"/>
                  <a:gd name="connsiteX1" fmla="*/ 611427 w 1245698"/>
                  <a:gd name="connsiteY1" fmla="*/ 0 h 532034"/>
                  <a:gd name="connsiteX2" fmla="*/ 1236841 w 1245698"/>
                  <a:gd name="connsiteY2" fmla="*/ 395377 h 532034"/>
                  <a:gd name="connsiteX3" fmla="*/ 811791 w 1245698"/>
                  <a:gd name="connsiteY3" fmla="*/ 425250 h 532034"/>
                  <a:gd name="connsiteX4" fmla="*/ 602892 w 1245698"/>
                  <a:gd name="connsiteY4" fmla="*/ 525255 h 532034"/>
                  <a:gd name="connsiteX5" fmla="*/ 380718 w 1245698"/>
                  <a:gd name="connsiteY5" fmla="*/ 402053 h 532034"/>
                  <a:gd name="connsiteX6" fmla="*/ 3265 w 1245698"/>
                  <a:gd name="connsiteY6" fmla="*/ 395377 h 532034"/>
                  <a:gd name="connsiteX0" fmla="*/ 1483 w 1238650"/>
                  <a:gd name="connsiteY0" fmla="*/ 116002 h 252659"/>
                  <a:gd name="connsiteX1" fmla="*/ 529062 w 1238650"/>
                  <a:gd name="connsiteY1" fmla="*/ 0 h 252659"/>
                  <a:gd name="connsiteX2" fmla="*/ 1235059 w 1238650"/>
                  <a:gd name="connsiteY2" fmla="*/ 116002 h 252659"/>
                  <a:gd name="connsiteX3" fmla="*/ 810009 w 1238650"/>
                  <a:gd name="connsiteY3" fmla="*/ 145875 h 252659"/>
                  <a:gd name="connsiteX4" fmla="*/ 601110 w 1238650"/>
                  <a:gd name="connsiteY4" fmla="*/ 245880 h 252659"/>
                  <a:gd name="connsiteX5" fmla="*/ 378936 w 1238650"/>
                  <a:gd name="connsiteY5" fmla="*/ 122678 h 252659"/>
                  <a:gd name="connsiteX6" fmla="*/ 1483 w 1238650"/>
                  <a:gd name="connsiteY6" fmla="*/ 116002 h 252659"/>
                  <a:gd name="connsiteX0" fmla="*/ 698 w 1660931"/>
                  <a:gd name="connsiteY0" fmla="*/ 1342 h 515400"/>
                  <a:gd name="connsiteX1" fmla="*/ 951343 w 1660931"/>
                  <a:gd name="connsiteY1" fmla="*/ 262741 h 515400"/>
                  <a:gd name="connsiteX2" fmla="*/ 1657340 w 1660931"/>
                  <a:gd name="connsiteY2" fmla="*/ 378743 h 515400"/>
                  <a:gd name="connsiteX3" fmla="*/ 1232290 w 1660931"/>
                  <a:gd name="connsiteY3" fmla="*/ 408616 h 515400"/>
                  <a:gd name="connsiteX4" fmla="*/ 1023391 w 1660931"/>
                  <a:gd name="connsiteY4" fmla="*/ 508621 h 515400"/>
                  <a:gd name="connsiteX5" fmla="*/ 801217 w 1660931"/>
                  <a:gd name="connsiteY5" fmla="*/ 385419 h 515400"/>
                  <a:gd name="connsiteX6" fmla="*/ 698 w 1660931"/>
                  <a:gd name="connsiteY6" fmla="*/ 1342 h 515400"/>
                  <a:gd name="connsiteX0" fmla="*/ 698 w 2384237"/>
                  <a:gd name="connsiteY0" fmla="*/ 89403 h 597571"/>
                  <a:gd name="connsiteX1" fmla="*/ 951343 w 2384237"/>
                  <a:gd name="connsiteY1" fmla="*/ 350802 h 597571"/>
                  <a:gd name="connsiteX2" fmla="*/ 2382598 w 2384237"/>
                  <a:gd name="connsiteY2" fmla="*/ 1180 h 597571"/>
                  <a:gd name="connsiteX3" fmla="*/ 1232290 w 2384237"/>
                  <a:gd name="connsiteY3" fmla="*/ 496677 h 597571"/>
                  <a:gd name="connsiteX4" fmla="*/ 1023391 w 2384237"/>
                  <a:gd name="connsiteY4" fmla="*/ 596682 h 597571"/>
                  <a:gd name="connsiteX5" fmla="*/ 801217 w 2384237"/>
                  <a:gd name="connsiteY5" fmla="*/ 473480 h 597571"/>
                  <a:gd name="connsiteX6" fmla="*/ 698 w 2384237"/>
                  <a:gd name="connsiteY6" fmla="*/ 89403 h 597571"/>
                  <a:gd name="connsiteX0" fmla="*/ 7057 w 2389155"/>
                  <a:gd name="connsiteY0" fmla="*/ 92284 h 600452"/>
                  <a:gd name="connsiteX1" fmla="*/ 1320332 w 2389155"/>
                  <a:gd name="connsiteY1" fmla="*/ 255657 h 600452"/>
                  <a:gd name="connsiteX2" fmla="*/ 2388957 w 2389155"/>
                  <a:gd name="connsiteY2" fmla="*/ 4061 h 600452"/>
                  <a:gd name="connsiteX3" fmla="*/ 1238649 w 2389155"/>
                  <a:gd name="connsiteY3" fmla="*/ 499558 h 600452"/>
                  <a:gd name="connsiteX4" fmla="*/ 1029750 w 2389155"/>
                  <a:gd name="connsiteY4" fmla="*/ 599563 h 600452"/>
                  <a:gd name="connsiteX5" fmla="*/ 807576 w 2389155"/>
                  <a:gd name="connsiteY5" fmla="*/ 476361 h 600452"/>
                  <a:gd name="connsiteX6" fmla="*/ 7057 w 2389155"/>
                  <a:gd name="connsiteY6" fmla="*/ 92284 h 600452"/>
                  <a:gd name="connsiteX0" fmla="*/ 892 w 2384211"/>
                  <a:gd name="connsiteY0" fmla="*/ 89496 h 597664"/>
                  <a:gd name="connsiteX1" fmla="*/ 971685 w 2384211"/>
                  <a:gd name="connsiteY1" fmla="*/ 345994 h 597664"/>
                  <a:gd name="connsiteX2" fmla="*/ 2382792 w 2384211"/>
                  <a:gd name="connsiteY2" fmla="*/ 1273 h 597664"/>
                  <a:gd name="connsiteX3" fmla="*/ 1232484 w 2384211"/>
                  <a:gd name="connsiteY3" fmla="*/ 496770 h 597664"/>
                  <a:gd name="connsiteX4" fmla="*/ 1023585 w 2384211"/>
                  <a:gd name="connsiteY4" fmla="*/ 596775 h 597664"/>
                  <a:gd name="connsiteX5" fmla="*/ 801411 w 2384211"/>
                  <a:gd name="connsiteY5" fmla="*/ 473573 h 597664"/>
                  <a:gd name="connsiteX6" fmla="*/ 892 w 2384211"/>
                  <a:gd name="connsiteY6" fmla="*/ 89496 h 597664"/>
                  <a:gd name="connsiteX0" fmla="*/ 892 w 2424191"/>
                  <a:gd name="connsiteY0" fmla="*/ 92304 h 669602"/>
                  <a:gd name="connsiteX1" fmla="*/ 971685 w 2424191"/>
                  <a:gd name="connsiteY1" fmla="*/ 348802 h 669602"/>
                  <a:gd name="connsiteX2" fmla="*/ 2382792 w 2424191"/>
                  <a:gd name="connsiteY2" fmla="*/ 4081 h 669602"/>
                  <a:gd name="connsiteX3" fmla="*/ 1957743 w 2424191"/>
                  <a:gd name="connsiteY3" fmla="*/ 631913 h 669602"/>
                  <a:gd name="connsiteX4" fmla="*/ 1023585 w 2424191"/>
                  <a:gd name="connsiteY4" fmla="*/ 599583 h 669602"/>
                  <a:gd name="connsiteX5" fmla="*/ 801411 w 2424191"/>
                  <a:gd name="connsiteY5" fmla="*/ 476381 h 669602"/>
                  <a:gd name="connsiteX6" fmla="*/ 892 w 2424191"/>
                  <a:gd name="connsiteY6" fmla="*/ 92304 h 669602"/>
                  <a:gd name="connsiteX0" fmla="*/ 228992 w 2652291"/>
                  <a:gd name="connsiteY0" fmla="*/ 92304 h 691231"/>
                  <a:gd name="connsiteX1" fmla="*/ 1199785 w 2652291"/>
                  <a:gd name="connsiteY1" fmla="*/ 348802 h 691231"/>
                  <a:gd name="connsiteX2" fmla="*/ 2610892 w 2652291"/>
                  <a:gd name="connsiteY2" fmla="*/ 4081 h 691231"/>
                  <a:gd name="connsiteX3" fmla="*/ 2185843 w 2652291"/>
                  <a:gd name="connsiteY3" fmla="*/ 631913 h 691231"/>
                  <a:gd name="connsiteX4" fmla="*/ 1251685 w 2652291"/>
                  <a:gd name="connsiteY4" fmla="*/ 599583 h 691231"/>
                  <a:gd name="connsiteX5" fmla="*/ 1029511 w 2652291"/>
                  <a:gd name="connsiteY5" fmla="*/ 476381 h 691231"/>
                  <a:gd name="connsiteX6" fmla="*/ 57841 w 2652291"/>
                  <a:gd name="connsiteY6" fmla="*/ 680941 h 691231"/>
                  <a:gd name="connsiteX7" fmla="*/ 228992 w 2652291"/>
                  <a:gd name="connsiteY7" fmla="*/ 92304 h 691231"/>
                  <a:gd name="connsiteX0" fmla="*/ 228992 w 2652291"/>
                  <a:gd name="connsiteY0" fmla="*/ 92304 h 714682"/>
                  <a:gd name="connsiteX1" fmla="*/ 1199785 w 2652291"/>
                  <a:gd name="connsiteY1" fmla="*/ 348802 h 714682"/>
                  <a:gd name="connsiteX2" fmla="*/ 2610892 w 2652291"/>
                  <a:gd name="connsiteY2" fmla="*/ 4081 h 714682"/>
                  <a:gd name="connsiteX3" fmla="*/ 2185843 w 2652291"/>
                  <a:gd name="connsiteY3" fmla="*/ 631913 h 714682"/>
                  <a:gd name="connsiteX4" fmla="*/ 1251685 w 2652291"/>
                  <a:gd name="connsiteY4" fmla="*/ 599583 h 714682"/>
                  <a:gd name="connsiteX5" fmla="*/ 767613 w 2652291"/>
                  <a:gd name="connsiteY5" fmla="*/ 687137 h 714682"/>
                  <a:gd name="connsiteX6" fmla="*/ 57841 w 2652291"/>
                  <a:gd name="connsiteY6" fmla="*/ 680941 h 714682"/>
                  <a:gd name="connsiteX7" fmla="*/ 228992 w 2652291"/>
                  <a:gd name="connsiteY7" fmla="*/ 92304 h 714682"/>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767613 w 2650572"/>
                  <a:gd name="connsiteY5" fmla="*/ 687137 h 739238"/>
                  <a:gd name="connsiteX6" fmla="*/ 57841 w 2650572"/>
                  <a:gd name="connsiteY6" fmla="*/ 680941 h 739238"/>
                  <a:gd name="connsiteX7" fmla="*/ 228992 w 2650572"/>
                  <a:gd name="connsiteY7" fmla="*/ 92304 h 739238"/>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597363 w 2650572"/>
                  <a:gd name="connsiteY5" fmla="*/ 718743 h 739238"/>
                  <a:gd name="connsiteX6" fmla="*/ 57841 w 2650572"/>
                  <a:gd name="connsiteY6" fmla="*/ 680941 h 739238"/>
                  <a:gd name="connsiteX7" fmla="*/ 228992 w 2650572"/>
                  <a:gd name="connsiteY7" fmla="*/ 92304 h 739238"/>
                  <a:gd name="connsiteX0" fmla="*/ 387175 w 2808755"/>
                  <a:gd name="connsiteY0" fmla="*/ 92304 h 739464"/>
                  <a:gd name="connsiteX1" fmla="*/ 1357968 w 2808755"/>
                  <a:gd name="connsiteY1" fmla="*/ 348802 h 739464"/>
                  <a:gd name="connsiteX2" fmla="*/ 2769075 w 2808755"/>
                  <a:gd name="connsiteY2" fmla="*/ 4081 h 739464"/>
                  <a:gd name="connsiteX3" fmla="*/ 2344026 w 2808755"/>
                  <a:gd name="connsiteY3" fmla="*/ 631913 h 739464"/>
                  <a:gd name="connsiteX4" fmla="*/ 1550892 w 2808755"/>
                  <a:gd name="connsiteY4" fmla="*/ 736820 h 739464"/>
                  <a:gd name="connsiteX5" fmla="*/ 755546 w 2808755"/>
                  <a:gd name="connsiteY5" fmla="*/ 718743 h 739464"/>
                  <a:gd name="connsiteX6" fmla="*/ 36016 w 2808755"/>
                  <a:gd name="connsiteY6" fmla="*/ 527025 h 739464"/>
                  <a:gd name="connsiteX7" fmla="*/ 387175 w 2808755"/>
                  <a:gd name="connsiteY7" fmla="*/ 92304 h 739464"/>
                  <a:gd name="connsiteX0" fmla="*/ 410515 w 2832095"/>
                  <a:gd name="connsiteY0" fmla="*/ 92304 h 745050"/>
                  <a:gd name="connsiteX1" fmla="*/ 1381308 w 2832095"/>
                  <a:gd name="connsiteY1" fmla="*/ 348802 h 745050"/>
                  <a:gd name="connsiteX2" fmla="*/ 2792415 w 2832095"/>
                  <a:gd name="connsiteY2" fmla="*/ 4081 h 745050"/>
                  <a:gd name="connsiteX3" fmla="*/ 2367366 w 2832095"/>
                  <a:gd name="connsiteY3" fmla="*/ 631913 h 745050"/>
                  <a:gd name="connsiteX4" fmla="*/ 1574232 w 2832095"/>
                  <a:gd name="connsiteY4" fmla="*/ 736820 h 745050"/>
                  <a:gd name="connsiteX5" fmla="*/ 59356 w 2832095"/>
                  <a:gd name="connsiteY5" fmla="*/ 527025 h 745050"/>
                  <a:gd name="connsiteX6" fmla="*/ 410515 w 2832095"/>
                  <a:gd name="connsiteY6" fmla="*/ 92304 h 745050"/>
                  <a:gd name="connsiteX0" fmla="*/ 379359 w 2800939"/>
                  <a:gd name="connsiteY0" fmla="*/ 92304 h 745050"/>
                  <a:gd name="connsiteX1" fmla="*/ 1350152 w 2800939"/>
                  <a:gd name="connsiteY1" fmla="*/ 348802 h 745050"/>
                  <a:gd name="connsiteX2" fmla="*/ 2761259 w 2800939"/>
                  <a:gd name="connsiteY2" fmla="*/ 4081 h 745050"/>
                  <a:gd name="connsiteX3" fmla="*/ 2336210 w 2800939"/>
                  <a:gd name="connsiteY3" fmla="*/ 631913 h 745050"/>
                  <a:gd name="connsiteX4" fmla="*/ 1543076 w 2800939"/>
                  <a:gd name="connsiteY4" fmla="*/ 736820 h 745050"/>
                  <a:gd name="connsiteX5" fmla="*/ 63065 w 2800939"/>
                  <a:gd name="connsiteY5" fmla="*/ 238681 h 745050"/>
                  <a:gd name="connsiteX6" fmla="*/ 379359 w 2800939"/>
                  <a:gd name="connsiteY6" fmla="*/ 92304 h 745050"/>
                  <a:gd name="connsiteX0" fmla="*/ 379359 w 2791362"/>
                  <a:gd name="connsiteY0" fmla="*/ 92304 h 743302"/>
                  <a:gd name="connsiteX1" fmla="*/ 1350152 w 2791362"/>
                  <a:gd name="connsiteY1" fmla="*/ 348802 h 743302"/>
                  <a:gd name="connsiteX2" fmla="*/ 2761259 w 2791362"/>
                  <a:gd name="connsiteY2" fmla="*/ 4081 h 743302"/>
                  <a:gd name="connsiteX3" fmla="*/ 2336210 w 2791362"/>
                  <a:gd name="connsiteY3" fmla="*/ 631913 h 743302"/>
                  <a:gd name="connsiteX4" fmla="*/ 2589578 w 2791362"/>
                  <a:gd name="connsiteY4" fmla="*/ 279125 h 743302"/>
                  <a:gd name="connsiteX5" fmla="*/ 1543076 w 2791362"/>
                  <a:gd name="connsiteY5" fmla="*/ 736820 h 743302"/>
                  <a:gd name="connsiteX6" fmla="*/ 63065 w 2791362"/>
                  <a:gd name="connsiteY6" fmla="*/ 238681 h 743302"/>
                  <a:gd name="connsiteX7" fmla="*/ 379359 w 2791362"/>
                  <a:gd name="connsiteY7" fmla="*/ 92304 h 743302"/>
                  <a:gd name="connsiteX0" fmla="*/ 379359 w 3363253"/>
                  <a:gd name="connsiteY0" fmla="*/ 327294 h 978292"/>
                  <a:gd name="connsiteX1" fmla="*/ 1350152 w 3363253"/>
                  <a:gd name="connsiteY1" fmla="*/ 583792 h 978292"/>
                  <a:gd name="connsiteX2" fmla="*/ 2761259 w 3363253"/>
                  <a:gd name="connsiteY2" fmla="*/ 239071 h 978292"/>
                  <a:gd name="connsiteX3" fmla="*/ 3361322 w 3363253"/>
                  <a:gd name="connsiteY3" fmla="*/ 7290 h 978292"/>
                  <a:gd name="connsiteX4" fmla="*/ 2589578 w 3363253"/>
                  <a:gd name="connsiteY4" fmla="*/ 514115 h 978292"/>
                  <a:gd name="connsiteX5" fmla="*/ 1543076 w 3363253"/>
                  <a:gd name="connsiteY5" fmla="*/ 971810 h 978292"/>
                  <a:gd name="connsiteX6" fmla="*/ 63065 w 3363253"/>
                  <a:gd name="connsiteY6" fmla="*/ 473671 h 978292"/>
                  <a:gd name="connsiteX7" fmla="*/ 379359 w 3363253"/>
                  <a:gd name="connsiteY7" fmla="*/ 327294 h 978292"/>
                  <a:gd name="connsiteX0" fmla="*/ 379359 w 2853885"/>
                  <a:gd name="connsiteY0" fmla="*/ 88806 h 739804"/>
                  <a:gd name="connsiteX1" fmla="*/ 1350152 w 2853885"/>
                  <a:gd name="connsiteY1" fmla="*/ 345304 h 739804"/>
                  <a:gd name="connsiteX2" fmla="*/ 2761259 w 2853885"/>
                  <a:gd name="connsiteY2" fmla="*/ 583 h 739804"/>
                  <a:gd name="connsiteX3" fmla="*/ 2589578 w 2853885"/>
                  <a:gd name="connsiteY3" fmla="*/ 275627 h 739804"/>
                  <a:gd name="connsiteX4" fmla="*/ 1543076 w 2853885"/>
                  <a:gd name="connsiteY4" fmla="*/ 733322 h 739804"/>
                  <a:gd name="connsiteX5" fmla="*/ 63065 w 2853885"/>
                  <a:gd name="connsiteY5" fmla="*/ 235183 h 739804"/>
                  <a:gd name="connsiteX6" fmla="*/ 379359 w 2853885"/>
                  <a:gd name="connsiteY6" fmla="*/ 88806 h 739804"/>
                  <a:gd name="connsiteX0" fmla="*/ 379359 w 2638303"/>
                  <a:gd name="connsiteY0" fmla="*/ 136221 h 787219"/>
                  <a:gd name="connsiteX1" fmla="*/ 1350152 w 2638303"/>
                  <a:gd name="connsiteY1" fmla="*/ 392719 h 787219"/>
                  <a:gd name="connsiteX2" fmla="*/ 2101983 w 2638303"/>
                  <a:gd name="connsiteY2" fmla="*/ 457 h 787219"/>
                  <a:gd name="connsiteX3" fmla="*/ 2589578 w 2638303"/>
                  <a:gd name="connsiteY3" fmla="*/ 323042 h 787219"/>
                  <a:gd name="connsiteX4" fmla="*/ 1543076 w 2638303"/>
                  <a:gd name="connsiteY4" fmla="*/ 780737 h 787219"/>
                  <a:gd name="connsiteX5" fmla="*/ 63065 w 2638303"/>
                  <a:gd name="connsiteY5" fmla="*/ 282598 h 787219"/>
                  <a:gd name="connsiteX6" fmla="*/ 379359 w 2638303"/>
                  <a:gd name="connsiteY6" fmla="*/ 136221 h 787219"/>
                  <a:gd name="connsiteX0" fmla="*/ 390931 w 2644581"/>
                  <a:gd name="connsiteY0" fmla="*/ 135891 h 786889"/>
                  <a:gd name="connsiteX1" fmla="*/ 1864745 w 2644581"/>
                  <a:gd name="connsiteY1" fmla="*/ 282184 h 786889"/>
                  <a:gd name="connsiteX2" fmla="*/ 2113555 w 2644581"/>
                  <a:gd name="connsiteY2" fmla="*/ 127 h 786889"/>
                  <a:gd name="connsiteX3" fmla="*/ 2601150 w 2644581"/>
                  <a:gd name="connsiteY3" fmla="*/ 322712 h 786889"/>
                  <a:gd name="connsiteX4" fmla="*/ 1554648 w 2644581"/>
                  <a:gd name="connsiteY4" fmla="*/ 780407 h 786889"/>
                  <a:gd name="connsiteX5" fmla="*/ 74637 w 2644581"/>
                  <a:gd name="connsiteY5" fmla="*/ 282268 h 786889"/>
                  <a:gd name="connsiteX6" fmla="*/ 390931 w 2644581"/>
                  <a:gd name="connsiteY6" fmla="*/ 135891 h 786889"/>
                  <a:gd name="connsiteX0" fmla="*/ 390931 w 2581353"/>
                  <a:gd name="connsiteY0" fmla="*/ 143518 h 803668"/>
                  <a:gd name="connsiteX1" fmla="*/ 1864745 w 2581353"/>
                  <a:gd name="connsiteY1" fmla="*/ 289811 h 803668"/>
                  <a:gd name="connsiteX2" fmla="*/ 2113555 w 2581353"/>
                  <a:gd name="connsiteY2" fmla="*/ 7754 h 803668"/>
                  <a:gd name="connsiteX3" fmla="*/ 2534243 w 2581353"/>
                  <a:gd name="connsiteY3" fmla="*/ 657112 h 803668"/>
                  <a:gd name="connsiteX4" fmla="*/ 1554648 w 2581353"/>
                  <a:gd name="connsiteY4" fmla="*/ 788034 h 803668"/>
                  <a:gd name="connsiteX5" fmla="*/ 74637 w 2581353"/>
                  <a:gd name="connsiteY5" fmla="*/ 289895 h 803668"/>
                  <a:gd name="connsiteX6" fmla="*/ 390931 w 2581353"/>
                  <a:gd name="connsiteY6" fmla="*/ 143518 h 803668"/>
                  <a:gd name="connsiteX0" fmla="*/ 377783 w 2575552"/>
                  <a:gd name="connsiteY0" fmla="*/ 140759 h 800909"/>
                  <a:gd name="connsiteX1" fmla="*/ 1268685 w 2575552"/>
                  <a:gd name="connsiteY1" fmla="*/ 343536 h 800909"/>
                  <a:gd name="connsiteX2" fmla="*/ 2100407 w 2575552"/>
                  <a:gd name="connsiteY2" fmla="*/ 4995 h 800909"/>
                  <a:gd name="connsiteX3" fmla="*/ 2521095 w 2575552"/>
                  <a:gd name="connsiteY3" fmla="*/ 654353 h 800909"/>
                  <a:gd name="connsiteX4" fmla="*/ 1541500 w 2575552"/>
                  <a:gd name="connsiteY4" fmla="*/ 785275 h 800909"/>
                  <a:gd name="connsiteX5" fmla="*/ 61489 w 2575552"/>
                  <a:gd name="connsiteY5" fmla="*/ 287136 h 800909"/>
                  <a:gd name="connsiteX6" fmla="*/ 377783 w 2575552"/>
                  <a:gd name="connsiteY6" fmla="*/ 140759 h 800909"/>
                  <a:gd name="connsiteX0" fmla="*/ 377783 w 2575552"/>
                  <a:gd name="connsiteY0" fmla="*/ 140759 h 661956"/>
                  <a:gd name="connsiteX1" fmla="*/ 1268685 w 2575552"/>
                  <a:gd name="connsiteY1" fmla="*/ 343536 h 661956"/>
                  <a:gd name="connsiteX2" fmla="*/ 2100407 w 2575552"/>
                  <a:gd name="connsiteY2" fmla="*/ 4995 h 661956"/>
                  <a:gd name="connsiteX3" fmla="*/ 2521095 w 2575552"/>
                  <a:gd name="connsiteY3" fmla="*/ 654353 h 661956"/>
                  <a:gd name="connsiteX4" fmla="*/ 724542 w 2575552"/>
                  <a:gd name="connsiteY4" fmla="*/ 592900 h 661956"/>
                  <a:gd name="connsiteX5" fmla="*/ 61489 w 2575552"/>
                  <a:gd name="connsiteY5" fmla="*/ 287136 h 661956"/>
                  <a:gd name="connsiteX6" fmla="*/ 377783 w 2575552"/>
                  <a:gd name="connsiteY6" fmla="*/ 140759 h 661956"/>
                  <a:gd name="connsiteX0" fmla="*/ 377783 w 2503813"/>
                  <a:gd name="connsiteY0" fmla="*/ 136405 h 597137"/>
                  <a:gd name="connsiteX1" fmla="*/ 1268685 w 2503813"/>
                  <a:gd name="connsiteY1" fmla="*/ 339182 h 597137"/>
                  <a:gd name="connsiteX2" fmla="*/ 2100407 w 2503813"/>
                  <a:gd name="connsiteY2" fmla="*/ 641 h 597137"/>
                  <a:gd name="connsiteX3" fmla="*/ 2442448 w 2503813"/>
                  <a:gd name="connsiteY3" fmla="*/ 267674 h 597137"/>
                  <a:gd name="connsiteX4" fmla="*/ 724542 w 2503813"/>
                  <a:gd name="connsiteY4" fmla="*/ 588546 h 597137"/>
                  <a:gd name="connsiteX5" fmla="*/ 61489 w 2503813"/>
                  <a:gd name="connsiteY5" fmla="*/ 282782 h 597137"/>
                  <a:gd name="connsiteX6" fmla="*/ 377783 w 2503813"/>
                  <a:gd name="connsiteY6" fmla="*/ 136405 h 597137"/>
                  <a:gd name="connsiteX0" fmla="*/ 377783 w 2442448"/>
                  <a:gd name="connsiteY0" fmla="*/ 136693 h 597425"/>
                  <a:gd name="connsiteX1" fmla="*/ 1268685 w 2442448"/>
                  <a:gd name="connsiteY1" fmla="*/ 339470 h 597425"/>
                  <a:gd name="connsiteX2" fmla="*/ 2100407 w 2442448"/>
                  <a:gd name="connsiteY2" fmla="*/ 929 h 597425"/>
                  <a:gd name="connsiteX3" fmla="*/ 2442448 w 2442448"/>
                  <a:gd name="connsiteY3" fmla="*/ 267962 h 597425"/>
                  <a:gd name="connsiteX4" fmla="*/ 724542 w 2442448"/>
                  <a:gd name="connsiteY4" fmla="*/ 588834 h 597425"/>
                  <a:gd name="connsiteX5" fmla="*/ 61489 w 2442448"/>
                  <a:gd name="connsiteY5" fmla="*/ 283070 h 597425"/>
                  <a:gd name="connsiteX6" fmla="*/ 377783 w 2442448"/>
                  <a:gd name="connsiteY6" fmla="*/ 136693 h 597425"/>
                  <a:gd name="connsiteX0" fmla="*/ 32584 w 2097249"/>
                  <a:gd name="connsiteY0" fmla="*/ 136693 h 597425"/>
                  <a:gd name="connsiteX1" fmla="*/ 923486 w 2097249"/>
                  <a:gd name="connsiteY1" fmla="*/ 339470 h 597425"/>
                  <a:gd name="connsiteX2" fmla="*/ 1755208 w 2097249"/>
                  <a:gd name="connsiteY2" fmla="*/ 929 h 597425"/>
                  <a:gd name="connsiteX3" fmla="*/ 2097249 w 2097249"/>
                  <a:gd name="connsiteY3" fmla="*/ 267962 h 597425"/>
                  <a:gd name="connsiteX4" fmla="*/ 379343 w 2097249"/>
                  <a:gd name="connsiteY4" fmla="*/ 588834 h 597425"/>
                  <a:gd name="connsiteX5" fmla="*/ 32584 w 2097249"/>
                  <a:gd name="connsiteY5" fmla="*/ 136693 h 597425"/>
                  <a:gd name="connsiteX0" fmla="*/ 255037 w 2319702"/>
                  <a:gd name="connsiteY0" fmla="*/ 136693 h 415655"/>
                  <a:gd name="connsiteX1" fmla="*/ 1145939 w 2319702"/>
                  <a:gd name="connsiteY1" fmla="*/ 339470 h 415655"/>
                  <a:gd name="connsiteX2" fmla="*/ 1977661 w 2319702"/>
                  <a:gd name="connsiteY2" fmla="*/ 929 h 415655"/>
                  <a:gd name="connsiteX3" fmla="*/ 2319702 w 2319702"/>
                  <a:gd name="connsiteY3" fmla="*/ 267962 h 415655"/>
                  <a:gd name="connsiteX4" fmla="*/ 166791 w 2319702"/>
                  <a:gd name="connsiteY4" fmla="*/ 400102 h 415655"/>
                  <a:gd name="connsiteX5" fmla="*/ 255037 w 2319702"/>
                  <a:gd name="connsiteY5" fmla="*/ 136693 h 415655"/>
                  <a:gd name="connsiteX0" fmla="*/ 263274 w 2327939"/>
                  <a:gd name="connsiteY0" fmla="*/ 135959 h 414921"/>
                  <a:gd name="connsiteX1" fmla="*/ 1351389 w 2327939"/>
                  <a:gd name="connsiteY1" fmla="*/ 222733 h 414921"/>
                  <a:gd name="connsiteX2" fmla="*/ 1985898 w 2327939"/>
                  <a:gd name="connsiteY2" fmla="*/ 195 h 414921"/>
                  <a:gd name="connsiteX3" fmla="*/ 2327939 w 2327939"/>
                  <a:gd name="connsiteY3" fmla="*/ 267228 h 414921"/>
                  <a:gd name="connsiteX4" fmla="*/ 175028 w 2327939"/>
                  <a:gd name="connsiteY4" fmla="*/ 399368 h 414921"/>
                  <a:gd name="connsiteX5" fmla="*/ 263274 w 2327939"/>
                  <a:gd name="connsiteY5" fmla="*/ 135959 h 414921"/>
                  <a:gd name="connsiteX0" fmla="*/ 248493 w 2313158"/>
                  <a:gd name="connsiteY0" fmla="*/ 135959 h 414921"/>
                  <a:gd name="connsiteX1" fmla="*/ 1336608 w 2313158"/>
                  <a:gd name="connsiteY1" fmla="*/ 222733 h 414921"/>
                  <a:gd name="connsiteX2" fmla="*/ 1971117 w 2313158"/>
                  <a:gd name="connsiteY2" fmla="*/ 195 h 414921"/>
                  <a:gd name="connsiteX3" fmla="*/ 2313158 w 2313158"/>
                  <a:gd name="connsiteY3" fmla="*/ 267228 h 414921"/>
                  <a:gd name="connsiteX4" fmla="*/ 160247 w 2313158"/>
                  <a:gd name="connsiteY4" fmla="*/ 399368 h 414921"/>
                  <a:gd name="connsiteX5" fmla="*/ 248493 w 2313158"/>
                  <a:gd name="connsiteY5" fmla="*/ 135959 h 414921"/>
                  <a:gd name="connsiteX0" fmla="*/ 248493 w 2313158"/>
                  <a:gd name="connsiteY0" fmla="*/ 135959 h 417871"/>
                  <a:gd name="connsiteX1" fmla="*/ 1336608 w 2313158"/>
                  <a:gd name="connsiteY1" fmla="*/ 222733 h 417871"/>
                  <a:gd name="connsiteX2" fmla="*/ 1971117 w 2313158"/>
                  <a:gd name="connsiteY2" fmla="*/ 195 h 417871"/>
                  <a:gd name="connsiteX3" fmla="*/ 2313158 w 2313158"/>
                  <a:gd name="connsiteY3" fmla="*/ 267228 h 417871"/>
                  <a:gd name="connsiteX4" fmla="*/ 160247 w 2313158"/>
                  <a:gd name="connsiteY4" fmla="*/ 399368 h 417871"/>
                  <a:gd name="connsiteX5" fmla="*/ 248493 w 2313158"/>
                  <a:gd name="connsiteY5" fmla="*/ 135959 h 417871"/>
                  <a:gd name="connsiteX0" fmla="*/ 248493 w 2549589"/>
                  <a:gd name="connsiteY0" fmla="*/ 135959 h 417871"/>
                  <a:gd name="connsiteX1" fmla="*/ 1336608 w 2549589"/>
                  <a:gd name="connsiteY1" fmla="*/ 222733 h 417871"/>
                  <a:gd name="connsiteX2" fmla="*/ 1971117 w 2549589"/>
                  <a:gd name="connsiteY2" fmla="*/ 195 h 417871"/>
                  <a:gd name="connsiteX3" fmla="*/ 2313158 w 2549589"/>
                  <a:gd name="connsiteY3" fmla="*/ 267228 h 417871"/>
                  <a:gd name="connsiteX4" fmla="*/ 160247 w 2549589"/>
                  <a:gd name="connsiteY4" fmla="*/ 399368 h 417871"/>
                  <a:gd name="connsiteX5" fmla="*/ 248493 w 2549589"/>
                  <a:gd name="connsiteY5" fmla="*/ 135959 h 417871"/>
                  <a:gd name="connsiteX0" fmla="*/ 248493 w 2549589"/>
                  <a:gd name="connsiteY0" fmla="*/ 135959 h 402543"/>
                  <a:gd name="connsiteX1" fmla="*/ 1336608 w 2549589"/>
                  <a:gd name="connsiteY1" fmla="*/ 222733 h 402543"/>
                  <a:gd name="connsiteX2" fmla="*/ 1971117 w 2549589"/>
                  <a:gd name="connsiteY2" fmla="*/ 195 h 402543"/>
                  <a:gd name="connsiteX3" fmla="*/ 2313158 w 2549589"/>
                  <a:gd name="connsiteY3" fmla="*/ 267228 h 402543"/>
                  <a:gd name="connsiteX4" fmla="*/ 160247 w 2549589"/>
                  <a:gd name="connsiteY4" fmla="*/ 399368 h 402543"/>
                  <a:gd name="connsiteX5" fmla="*/ 248493 w 2549589"/>
                  <a:gd name="connsiteY5" fmla="*/ 135959 h 402543"/>
                  <a:gd name="connsiteX0" fmla="*/ 416275 w 2717371"/>
                  <a:gd name="connsiteY0" fmla="*/ 135959 h 426609"/>
                  <a:gd name="connsiteX1" fmla="*/ 1504390 w 2717371"/>
                  <a:gd name="connsiteY1" fmla="*/ 222733 h 426609"/>
                  <a:gd name="connsiteX2" fmla="*/ 2138899 w 2717371"/>
                  <a:gd name="connsiteY2" fmla="*/ 195 h 426609"/>
                  <a:gd name="connsiteX3" fmla="*/ 2480940 w 2717371"/>
                  <a:gd name="connsiteY3" fmla="*/ 267228 h 426609"/>
                  <a:gd name="connsiteX4" fmla="*/ 328029 w 2717371"/>
                  <a:gd name="connsiteY4" fmla="*/ 399368 h 426609"/>
                  <a:gd name="connsiteX5" fmla="*/ 416275 w 2717371"/>
                  <a:gd name="connsiteY5" fmla="*/ 135959 h 426609"/>
                  <a:gd name="connsiteX0" fmla="*/ 284265 w 2585361"/>
                  <a:gd name="connsiteY0" fmla="*/ 135959 h 406617"/>
                  <a:gd name="connsiteX1" fmla="*/ 1372380 w 2585361"/>
                  <a:gd name="connsiteY1" fmla="*/ 222733 h 406617"/>
                  <a:gd name="connsiteX2" fmla="*/ 2006889 w 2585361"/>
                  <a:gd name="connsiteY2" fmla="*/ 195 h 406617"/>
                  <a:gd name="connsiteX3" fmla="*/ 2348930 w 2585361"/>
                  <a:gd name="connsiteY3" fmla="*/ 267228 h 406617"/>
                  <a:gd name="connsiteX4" fmla="*/ 196019 w 2585361"/>
                  <a:gd name="connsiteY4" fmla="*/ 399368 h 406617"/>
                  <a:gd name="connsiteX5" fmla="*/ 284265 w 2585361"/>
                  <a:gd name="connsiteY5" fmla="*/ 135959 h 406617"/>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95694 w 2428891"/>
                  <a:gd name="connsiteY0" fmla="*/ 147589 h 420353"/>
                  <a:gd name="connsiteX1" fmla="*/ 1383809 w 2428891"/>
                  <a:gd name="connsiteY1" fmla="*/ 234363 h 420353"/>
                  <a:gd name="connsiteX2" fmla="*/ 2018318 w 2428891"/>
                  <a:gd name="connsiteY2" fmla="*/ 11825 h 420353"/>
                  <a:gd name="connsiteX3" fmla="*/ 2360359 w 2428891"/>
                  <a:gd name="connsiteY3" fmla="*/ 278858 h 420353"/>
                  <a:gd name="connsiteX4" fmla="*/ 207448 w 2428891"/>
                  <a:gd name="connsiteY4" fmla="*/ 410998 h 420353"/>
                  <a:gd name="connsiteX5" fmla="*/ 295694 w 2428891"/>
                  <a:gd name="connsiteY5" fmla="*/ 147589 h 420353"/>
                  <a:gd name="connsiteX0" fmla="*/ 581083 w 2291764"/>
                  <a:gd name="connsiteY0" fmla="*/ 97330 h 418136"/>
                  <a:gd name="connsiteX1" fmla="*/ 1246682 w 2291764"/>
                  <a:gd name="connsiteY1" fmla="*/ 234363 h 418136"/>
                  <a:gd name="connsiteX2" fmla="*/ 1881191 w 2291764"/>
                  <a:gd name="connsiteY2" fmla="*/ 11825 h 418136"/>
                  <a:gd name="connsiteX3" fmla="*/ 2223232 w 2291764"/>
                  <a:gd name="connsiteY3" fmla="*/ 278858 h 418136"/>
                  <a:gd name="connsiteX4" fmla="*/ 70321 w 2291764"/>
                  <a:gd name="connsiteY4" fmla="*/ 410998 h 418136"/>
                  <a:gd name="connsiteX5" fmla="*/ 581083 w 2291764"/>
                  <a:gd name="connsiteY5" fmla="*/ 97330 h 418136"/>
                  <a:gd name="connsiteX0" fmla="*/ 581083 w 2254300"/>
                  <a:gd name="connsiteY0" fmla="*/ 81542 h 400845"/>
                  <a:gd name="connsiteX1" fmla="*/ 1246682 w 2254300"/>
                  <a:gd name="connsiteY1" fmla="*/ 218575 h 400845"/>
                  <a:gd name="connsiteX2" fmla="*/ 1375042 w 2254300"/>
                  <a:gd name="connsiteY2" fmla="*/ 11373 h 400845"/>
                  <a:gd name="connsiteX3" fmla="*/ 2223232 w 2254300"/>
                  <a:gd name="connsiteY3" fmla="*/ 263070 h 400845"/>
                  <a:gd name="connsiteX4" fmla="*/ 70321 w 2254300"/>
                  <a:gd name="connsiteY4" fmla="*/ 395210 h 400845"/>
                  <a:gd name="connsiteX5" fmla="*/ 581083 w 2254300"/>
                  <a:gd name="connsiteY5" fmla="*/ 81542 h 400845"/>
                  <a:gd name="connsiteX0" fmla="*/ 568619 w 2251590"/>
                  <a:gd name="connsiteY0" fmla="*/ 275942 h 595245"/>
                  <a:gd name="connsiteX1" fmla="*/ 46664 w 2251590"/>
                  <a:gd name="connsiteY1" fmla="*/ 686 h 595245"/>
                  <a:gd name="connsiteX2" fmla="*/ 1362578 w 2251590"/>
                  <a:gd name="connsiteY2" fmla="*/ 205773 h 595245"/>
                  <a:gd name="connsiteX3" fmla="*/ 2210768 w 2251590"/>
                  <a:gd name="connsiteY3" fmla="*/ 457470 h 595245"/>
                  <a:gd name="connsiteX4" fmla="*/ 57857 w 2251590"/>
                  <a:gd name="connsiteY4" fmla="*/ 589610 h 595245"/>
                  <a:gd name="connsiteX5" fmla="*/ 568619 w 2251590"/>
                  <a:gd name="connsiteY5" fmla="*/ 275942 h 595245"/>
                  <a:gd name="connsiteX0" fmla="*/ 568619 w 2242587"/>
                  <a:gd name="connsiteY0" fmla="*/ 318504 h 637807"/>
                  <a:gd name="connsiteX1" fmla="*/ 46664 w 2242587"/>
                  <a:gd name="connsiteY1" fmla="*/ 43248 h 637807"/>
                  <a:gd name="connsiteX2" fmla="*/ 1605365 w 2242587"/>
                  <a:gd name="connsiteY2" fmla="*/ 21347 h 637807"/>
                  <a:gd name="connsiteX3" fmla="*/ 1362578 w 2242587"/>
                  <a:gd name="connsiteY3" fmla="*/ 248335 h 637807"/>
                  <a:gd name="connsiteX4" fmla="*/ 2210768 w 2242587"/>
                  <a:gd name="connsiteY4" fmla="*/ 500032 h 637807"/>
                  <a:gd name="connsiteX5" fmla="*/ 57857 w 2242587"/>
                  <a:gd name="connsiteY5" fmla="*/ 632172 h 637807"/>
                  <a:gd name="connsiteX6" fmla="*/ 568619 w 2242587"/>
                  <a:gd name="connsiteY6" fmla="*/ 318504 h 637807"/>
                  <a:gd name="connsiteX0" fmla="*/ 568619 w 2292867"/>
                  <a:gd name="connsiteY0" fmla="*/ 318504 h 638251"/>
                  <a:gd name="connsiteX1" fmla="*/ 46664 w 2292867"/>
                  <a:gd name="connsiteY1" fmla="*/ 43248 h 638251"/>
                  <a:gd name="connsiteX2" fmla="*/ 1605365 w 2292867"/>
                  <a:gd name="connsiteY2" fmla="*/ 21347 h 638251"/>
                  <a:gd name="connsiteX3" fmla="*/ 1821597 w 2292867"/>
                  <a:gd name="connsiteY3" fmla="*/ 190197 h 638251"/>
                  <a:gd name="connsiteX4" fmla="*/ 2210768 w 2292867"/>
                  <a:gd name="connsiteY4" fmla="*/ 500032 h 638251"/>
                  <a:gd name="connsiteX5" fmla="*/ 57857 w 2292867"/>
                  <a:gd name="connsiteY5" fmla="*/ 632172 h 638251"/>
                  <a:gd name="connsiteX6" fmla="*/ 568619 w 2292867"/>
                  <a:gd name="connsiteY6" fmla="*/ 318504 h 638251"/>
                  <a:gd name="connsiteX0" fmla="*/ 22304 w 2521336"/>
                  <a:gd name="connsiteY0" fmla="*/ 308851 h 638270"/>
                  <a:gd name="connsiteX1" fmla="*/ 275133 w 2521336"/>
                  <a:gd name="connsiteY1" fmla="*/ 42792 h 638270"/>
                  <a:gd name="connsiteX2" fmla="*/ 1833834 w 2521336"/>
                  <a:gd name="connsiteY2" fmla="*/ 20891 h 638270"/>
                  <a:gd name="connsiteX3" fmla="*/ 2050066 w 2521336"/>
                  <a:gd name="connsiteY3" fmla="*/ 189741 h 638270"/>
                  <a:gd name="connsiteX4" fmla="*/ 2439237 w 2521336"/>
                  <a:gd name="connsiteY4" fmla="*/ 499576 h 638270"/>
                  <a:gd name="connsiteX5" fmla="*/ 286326 w 2521336"/>
                  <a:gd name="connsiteY5" fmla="*/ 631716 h 638270"/>
                  <a:gd name="connsiteX6" fmla="*/ 22304 w 2521336"/>
                  <a:gd name="connsiteY6" fmla="*/ 308851 h 638270"/>
                  <a:gd name="connsiteX0" fmla="*/ 81931 w 2588056"/>
                  <a:gd name="connsiteY0" fmla="*/ 308850 h 678412"/>
                  <a:gd name="connsiteX1" fmla="*/ 334760 w 2588056"/>
                  <a:gd name="connsiteY1" fmla="*/ 42791 h 678412"/>
                  <a:gd name="connsiteX2" fmla="*/ 1893461 w 2588056"/>
                  <a:gd name="connsiteY2" fmla="*/ 20890 h 678412"/>
                  <a:gd name="connsiteX3" fmla="*/ 2109693 w 2588056"/>
                  <a:gd name="connsiteY3" fmla="*/ 189740 h 678412"/>
                  <a:gd name="connsiteX4" fmla="*/ 2498864 w 2588056"/>
                  <a:gd name="connsiteY4" fmla="*/ 499575 h 678412"/>
                  <a:gd name="connsiteX5" fmla="*/ 235289 w 2588056"/>
                  <a:gd name="connsiteY5" fmla="*/ 673345 h 678412"/>
                  <a:gd name="connsiteX6" fmla="*/ 81931 w 2588056"/>
                  <a:gd name="connsiteY6" fmla="*/ 308850 h 678412"/>
                  <a:gd name="connsiteX0" fmla="*/ 3263 w 2826043"/>
                  <a:gd name="connsiteY0" fmla="*/ 180305 h 679163"/>
                  <a:gd name="connsiteX1" fmla="*/ 572747 w 2826043"/>
                  <a:gd name="connsiteY1" fmla="*/ 37521 h 679163"/>
                  <a:gd name="connsiteX2" fmla="*/ 2131448 w 2826043"/>
                  <a:gd name="connsiteY2" fmla="*/ 15620 h 679163"/>
                  <a:gd name="connsiteX3" fmla="*/ 2347680 w 2826043"/>
                  <a:gd name="connsiteY3" fmla="*/ 184470 h 679163"/>
                  <a:gd name="connsiteX4" fmla="*/ 2736851 w 2826043"/>
                  <a:gd name="connsiteY4" fmla="*/ 494305 h 679163"/>
                  <a:gd name="connsiteX5" fmla="*/ 473276 w 2826043"/>
                  <a:gd name="connsiteY5" fmla="*/ 668075 h 679163"/>
                  <a:gd name="connsiteX6" fmla="*/ 3263 w 2826043"/>
                  <a:gd name="connsiteY6" fmla="*/ 180305 h 679163"/>
                  <a:gd name="connsiteX0" fmla="*/ 51574 w 2874354"/>
                  <a:gd name="connsiteY0" fmla="*/ 180305 h 679163"/>
                  <a:gd name="connsiteX1" fmla="*/ 621058 w 2874354"/>
                  <a:gd name="connsiteY1" fmla="*/ 37521 h 679163"/>
                  <a:gd name="connsiteX2" fmla="*/ 2179759 w 2874354"/>
                  <a:gd name="connsiteY2" fmla="*/ 15620 h 679163"/>
                  <a:gd name="connsiteX3" fmla="*/ 2395991 w 2874354"/>
                  <a:gd name="connsiteY3" fmla="*/ 184470 h 679163"/>
                  <a:gd name="connsiteX4" fmla="*/ 2785162 w 2874354"/>
                  <a:gd name="connsiteY4" fmla="*/ 494305 h 679163"/>
                  <a:gd name="connsiteX5" fmla="*/ 521587 w 2874354"/>
                  <a:gd name="connsiteY5" fmla="*/ 668075 h 679163"/>
                  <a:gd name="connsiteX6" fmla="*/ 51574 w 2874354"/>
                  <a:gd name="connsiteY6" fmla="*/ 180305 h 679163"/>
                  <a:gd name="connsiteX0" fmla="*/ 7475 w 2830255"/>
                  <a:gd name="connsiteY0" fmla="*/ 180305 h 679163"/>
                  <a:gd name="connsiteX1" fmla="*/ 576959 w 2830255"/>
                  <a:gd name="connsiteY1" fmla="*/ 37521 h 679163"/>
                  <a:gd name="connsiteX2" fmla="*/ 2135660 w 2830255"/>
                  <a:gd name="connsiteY2" fmla="*/ 15620 h 679163"/>
                  <a:gd name="connsiteX3" fmla="*/ 2351892 w 2830255"/>
                  <a:gd name="connsiteY3" fmla="*/ 184470 h 679163"/>
                  <a:gd name="connsiteX4" fmla="*/ 2741063 w 2830255"/>
                  <a:gd name="connsiteY4" fmla="*/ 494305 h 679163"/>
                  <a:gd name="connsiteX5" fmla="*/ 477488 w 2830255"/>
                  <a:gd name="connsiteY5" fmla="*/ 668075 h 679163"/>
                  <a:gd name="connsiteX6" fmla="*/ 7475 w 2830255"/>
                  <a:gd name="connsiteY6" fmla="*/ 180305 h 679163"/>
                  <a:gd name="connsiteX0" fmla="*/ 9413 w 2749654"/>
                  <a:gd name="connsiteY0" fmla="*/ 175437 h 679247"/>
                  <a:gd name="connsiteX1" fmla="*/ 496358 w 2749654"/>
                  <a:gd name="connsiteY1" fmla="*/ 37353 h 679247"/>
                  <a:gd name="connsiteX2" fmla="*/ 2055059 w 2749654"/>
                  <a:gd name="connsiteY2" fmla="*/ 15452 h 679247"/>
                  <a:gd name="connsiteX3" fmla="*/ 2271291 w 2749654"/>
                  <a:gd name="connsiteY3" fmla="*/ 184302 h 679247"/>
                  <a:gd name="connsiteX4" fmla="*/ 2660462 w 2749654"/>
                  <a:gd name="connsiteY4" fmla="*/ 494137 h 679247"/>
                  <a:gd name="connsiteX5" fmla="*/ 396887 w 2749654"/>
                  <a:gd name="connsiteY5" fmla="*/ 667907 h 679247"/>
                  <a:gd name="connsiteX6" fmla="*/ 9413 w 2749654"/>
                  <a:gd name="connsiteY6" fmla="*/ 175437 h 679247"/>
                  <a:gd name="connsiteX0" fmla="*/ 35307 w 2585206"/>
                  <a:gd name="connsiteY0" fmla="*/ 188607 h 679027"/>
                  <a:gd name="connsiteX1" fmla="*/ 331910 w 2585206"/>
                  <a:gd name="connsiteY1" fmla="*/ 37811 h 679027"/>
                  <a:gd name="connsiteX2" fmla="*/ 1890611 w 2585206"/>
                  <a:gd name="connsiteY2" fmla="*/ 15910 h 679027"/>
                  <a:gd name="connsiteX3" fmla="*/ 2106843 w 2585206"/>
                  <a:gd name="connsiteY3" fmla="*/ 184760 h 679027"/>
                  <a:gd name="connsiteX4" fmla="*/ 2496014 w 2585206"/>
                  <a:gd name="connsiteY4" fmla="*/ 494595 h 679027"/>
                  <a:gd name="connsiteX5" fmla="*/ 232439 w 2585206"/>
                  <a:gd name="connsiteY5" fmla="*/ 668365 h 679027"/>
                  <a:gd name="connsiteX6" fmla="*/ 35307 w 2585206"/>
                  <a:gd name="connsiteY6" fmla="*/ 188607 h 679027"/>
                  <a:gd name="connsiteX0" fmla="*/ 35307 w 2585206"/>
                  <a:gd name="connsiteY0" fmla="*/ 188607 h 679027"/>
                  <a:gd name="connsiteX1" fmla="*/ 331910 w 2585206"/>
                  <a:gd name="connsiteY1" fmla="*/ 37811 h 679027"/>
                  <a:gd name="connsiteX2" fmla="*/ 1890611 w 2585206"/>
                  <a:gd name="connsiteY2" fmla="*/ 15910 h 679027"/>
                  <a:gd name="connsiteX3" fmla="*/ 2106843 w 2585206"/>
                  <a:gd name="connsiteY3" fmla="*/ 184760 h 679027"/>
                  <a:gd name="connsiteX4" fmla="*/ 2496014 w 2585206"/>
                  <a:gd name="connsiteY4" fmla="*/ 494595 h 679027"/>
                  <a:gd name="connsiteX5" fmla="*/ 232439 w 2585206"/>
                  <a:gd name="connsiteY5" fmla="*/ 668365 h 679027"/>
                  <a:gd name="connsiteX6" fmla="*/ 35307 w 2585206"/>
                  <a:gd name="connsiteY6" fmla="*/ 188607 h 679027"/>
                  <a:gd name="connsiteX0" fmla="*/ 21072 w 2570971"/>
                  <a:gd name="connsiteY0" fmla="*/ 188607 h 679027"/>
                  <a:gd name="connsiteX1" fmla="*/ 317675 w 2570971"/>
                  <a:gd name="connsiteY1" fmla="*/ 37811 h 679027"/>
                  <a:gd name="connsiteX2" fmla="*/ 1876376 w 2570971"/>
                  <a:gd name="connsiteY2" fmla="*/ 15910 h 679027"/>
                  <a:gd name="connsiteX3" fmla="*/ 2092608 w 2570971"/>
                  <a:gd name="connsiteY3" fmla="*/ 184760 h 679027"/>
                  <a:gd name="connsiteX4" fmla="*/ 2481779 w 2570971"/>
                  <a:gd name="connsiteY4" fmla="*/ 494595 h 679027"/>
                  <a:gd name="connsiteX5" fmla="*/ 218204 w 2570971"/>
                  <a:gd name="connsiteY5" fmla="*/ 668365 h 679027"/>
                  <a:gd name="connsiteX6" fmla="*/ 21072 w 2570971"/>
                  <a:gd name="connsiteY6" fmla="*/ 188607 h 679027"/>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1 w 2752529"/>
                  <a:gd name="connsiteY0" fmla="*/ 180228 h 679164"/>
                  <a:gd name="connsiteX1" fmla="*/ 499233 w 2752529"/>
                  <a:gd name="connsiteY1" fmla="*/ 37518 h 679164"/>
                  <a:gd name="connsiteX2" fmla="*/ 2057934 w 2752529"/>
                  <a:gd name="connsiteY2" fmla="*/ 15617 h 679164"/>
                  <a:gd name="connsiteX3" fmla="*/ 2274166 w 2752529"/>
                  <a:gd name="connsiteY3" fmla="*/ 184467 h 679164"/>
                  <a:gd name="connsiteX4" fmla="*/ 2663337 w 2752529"/>
                  <a:gd name="connsiteY4" fmla="*/ 494302 h 679164"/>
                  <a:gd name="connsiteX5" fmla="*/ 399762 w 2752529"/>
                  <a:gd name="connsiteY5" fmla="*/ 668072 h 679164"/>
                  <a:gd name="connsiteX6" fmla="*/ -1 w 2752529"/>
                  <a:gd name="connsiteY6" fmla="*/ 180228 h 679164"/>
                  <a:gd name="connsiteX0" fmla="*/ -1 w 2752529"/>
                  <a:gd name="connsiteY0" fmla="*/ 176188 h 675124"/>
                  <a:gd name="connsiteX1" fmla="*/ 611244 w 2752529"/>
                  <a:gd name="connsiteY1" fmla="*/ 54576 h 675124"/>
                  <a:gd name="connsiteX2" fmla="*/ 2057934 w 2752529"/>
                  <a:gd name="connsiteY2" fmla="*/ 11577 h 675124"/>
                  <a:gd name="connsiteX3" fmla="*/ 2274166 w 2752529"/>
                  <a:gd name="connsiteY3" fmla="*/ 180427 h 675124"/>
                  <a:gd name="connsiteX4" fmla="*/ 2663337 w 2752529"/>
                  <a:gd name="connsiteY4" fmla="*/ 490262 h 675124"/>
                  <a:gd name="connsiteX5" fmla="*/ 399762 w 2752529"/>
                  <a:gd name="connsiteY5" fmla="*/ 664032 h 675124"/>
                  <a:gd name="connsiteX6" fmla="*/ -1 w 2752529"/>
                  <a:gd name="connsiteY6" fmla="*/ 176188 h 675124"/>
                  <a:gd name="connsiteX0" fmla="*/ -1 w 2752529"/>
                  <a:gd name="connsiteY0" fmla="*/ 179930 h 678866"/>
                  <a:gd name="connsiteX1" fmla="*/ 1098361 w 2752529"/>
                  <a:gd name="connsiteY1" fmla="*/ 38425 h 678866"/>
                  <a:gd name="connsiteX2" fmla="*/ 2057934 w 2752529"/>
                  <a:gd name="connsiteY2" fmla="*/ 15319 h 678866"/>
                  <a:gd name="connsiteX3" fmla="*/ 2274166 w 2752529"/>
                  <a:gd name="connsiteY3" fmla="*/ 184169 h 678866"/>
                  <a:gd name="connsiteX4" fmla="*/ 2663337 w 2752529"/>
                  <a:gd name="connsiteY4" fmla="*/ 494004 h 678866"/>
                  <a:gd name="connsiteX5" fmla="*/ 399762 w 2752529"/>
                  <a:gd name="connsiteY5" fmla="*/ 667774 h 678866"/>
                  <a:gd name="connsiteX6" fmla="*/ -1 w 2752529"/>
                  <a:gd name="connsiteY6" fmla="*/ 179930 h 678866"/>
                  <a:gd name="connsiteX0" fmla="*/ -1 w 2649109"/>
                  <a:gd name="connsiteY0" fmla="*/ 179931 h 681624"/>
                  <a:gd name="connsiteX1" fmla="*/ 1098361 w 2649109"/>
                  <a:gd name="connsiteY1" fmla="*/ 38426 h 681624"/>
                  <a:gd name="connsiteX2" fmla="*/ 2057934 w 2649109"/>
                  <a:gd name="connsiteY2" fmla="*/ 15320 h 681624"/>
                  <a:gd name="connsiteX3" fmla="*/ 2274166 w 2649109"/>
                  <a:gd name="connsiteY3" fmla="*/ 184170 h 681624"/>
                  <a:gd name="connsiteX4" fmla="*/ 2548125 w 2649109"/>
                  <a:gd name="connsiteY4" fmla="*/ 516267 h 681624"/>
                  <a:gd name="connsiteX5" fmla="*/ 399762 w 2649109"/>
                  <a:gd name="connsiteY5" fmla="*/ 667775 h 681624"/>
                  <a:gd name="connsiteX6" fmla="*/ -1 w 2649109"/>
                  <a:gd name="connsiteY6" fmla="*/ 179931 h 681624"/>
                  <a:gd name="connsiteX0" fmla="*/ -1 w 2625485"/>
                  <a:gd name="connsiteY0" fmla="*/ 179931 h 683254"/>
                  <a:gd name="connsiteX1" fmla="*/ 1098361 w 2625485"/>
                  <a:gd name="connsiteY1" fmla="*/ 38426 h 683254"/>
                  <a:gd name="connsiteX2" fmla="*/ 2057934 w 2625485"/>
                  <a:gd name="connsiteY2" fmla="*/ 15320 h 683254"/>
                  <a:gd name="connsiteX3" fmla="*/ 2274166 w 2625485"/>
                  <a:gd name="connsiteY3" fmla="*/ 184170 h 683254"/>
                  <a:gd name="connsiteX4" fmla="*/ 2548125 w 2625485"/>
                  <a:gd name="connsiteY4" fmla="*/ 516267 h 683254"/>
                  <a:gd name="connsiteX5" fmla="*/ 399762 w 2625485"/>
                  <a:gd name="connsiteY5" fmla="*/ 667775 h 683254"/>
                  <a:gd name="connsiteX6" fmla="*/ -1 w 2625485"/>
                  <a:gd name="connsiteY6" fmla="*/ 179931 h 683254"/>
                  <a:gd name="connsiteX0" fmla="*/ -1 w 2677901"/>
                  <a:gd name="connsiteY0" fmla="*/ 179931 h 683990"/>
                  <a:gd name="connsiteX1" fmla="*/ 1098361 w 2677901"/>
                  <a:gd name="connsiteY1" fmla="*/ 38426 h 683990"/>
                  <a:gd name="connsiteX2" fmla="*/ 2057934 w 2677901"/>
                  <a:gd name="connsiteY2" fmla="*/ 15320 h 683990"/>
                  <a:gd name="connsiteX3" fmla="*/ 2274166 w 2677901"/>
                  <a:gd name="connsiteY3" fmla="*/ 184170 h 683990"/>
                  <a:gd name="connsiteX4" fmla="*/ 2606067 w 2677901"/>
                  <a:gd name="connsiteY4" fmla="*/ 520817 h 683990"/>
                  <a:gd name="connsiteX5" fmla="*/ 399762 w 2677901"/>
                  <a:gd name="connsiteY5" fmla="*/ 667775 h 683990"/>
                  <a:gd name="connsiteX6" fmla="*/ -1 w 2677901"/>
                  <a:gd name="connsiteY6" fmla="*/ 179931 h 683990"/>
                  <a:gd name="connsiteX0" fmla="*/ -1 w 2677901"/>
                  <a:gd name="connsiteY0" fmla="*/ 179931 h 683990"/>
                  <a:gd name="connsiteX1" fmla="*/ 1098361 w 2677901"/>
                  <a:gd name="connsiteY1" fmla="*/ 38426 h 683990"/>
                  <a:gd name="connsiteX2" fmla="*/ 2057934 w 2677901"/>
                  <a:gd name="connsiteY2" fmla="*/ 15320 h 683990"/>
                  <a:gd name="connsiteX3" fmla="*/ 2274166 w 2677901"/>
                  <a:gd name="connsiteY3" fmla="*/ 184170 h 683990"/>
                  <a:gd name="connsiteX4" fmla="*/ 2606067 w 2677901"/>
                  <a:gd name="connsiteY4" fmla="*/ 520817 h 683990"/>
                  <a:gd name="connsiteX5" fmla="*/ 399762 w 2677901"/>
                  <a:gd name="connsiteY5" fmla="*/ 667775 h 683990"/>
                  <a:gd name="connsiteX6" fmla="*/ -1 w 2677901"/>
                  <a:gd name="connsiteY6" fmla="*/ 179931 h 683990"/>
                  <a:gd name="connsiteX0" fmla="*/ -1 w 2677901"/>
                  <a:gd name="connsiteY0" fmla="*/ 203168 h 707227"/>
                  <a:gd name="connsiteX1" fmla="*/ 1098361 w 2677901"/>
                  <a:gd name="connsiteY1" fmla="*/ 61663 h 707227"/>
                  <a:gd name="connsiteX2" fmla="*/ 2057934 w 2677901"/>
                  <a:gd name="connsiteY2" fmla="*/ 38557 h 707227"/>
                  <a:gd name="connsiteX3" fmla="*/ 2274166 w 2677901"/>
                  <a:gd name="connsiteY3" fmla="*/ 207407 h 707227"/>
                  <a:gd name="connsiteX4" fmla="*/ 2606067 w 2677901"/>
                  <a:gd name="connsiteY4" fmla="*/ 544054 h 707227"/>
                  <a:gd name="connsiteX5" fmla="*/ 399762 w 2677901"/>
                  <a:gd name="connsiteY5" fmla="*/ 691012 h 707227"/>
                  <a:gd name="connsiteX6" fmla="*/ -1 w 2677901"/>
                  <a:gd name="connsiteY6" fmla="*/ 203168 h 707227"/>
                  <a:gd name="connsiteX0" fmla="*/ -1 w 2677772"/>
                  <a:gd name="connsiteY0" fmla="*/ 209765 h 713824"/>
                  <a:gd name="connsiteX1" fmla="*/ 1098361 w 2677772"/>
                  <a:gd name="connsiteY1" fmla="*/ 68260 h 713824"/>
                  <a:gd name="connsiteX2" fmla="*/ 2066019 w 2677772"/>
                  <a:gd name="connsiteY2" fmla="*/ 36844 h 713824"/>
                  <a:gd name="connsiteX3" fmla="*/ 2274166 w 2677772"/>
                  <a:gd name="connsiteY3" fmla="*/ 214004 h 713824"/>
                  <a:gd name="connsiteX4" fmla="*/ 2606067 w 2677772"/>
                  <a:gd name="connsiteY4" fmla="*/ 550651 h 713824"/>
                  <a:gd name="connsiteX5" fmla="*/ 399762 w 2677772"/>
                  <a:gd name="connsiteY5" fmla="*/ 697609 h 713824"/>
                  <a:gd name="connsiteX6" fmla="*/ -1 w 2677772"/>
                  <a:gd name="connsiteY6" fmla="*/ 209765 h 713824"/>
                  <a:gd name="connsiteX0" fmla="*/ -1 w 2677772"/>
                  <a:gd name="connsiteY0" fmla="*/ 209765 h 713824"/>
                  <a:gd name="connsiteX1" fmla="*/ 1098361 w 2677772"/>
                  <a:gd name="connsiteY1" fmla="*/ 68260 h 713824"/>
                  <a:gd name="connsiteX2" fmla="*/ 2066019 w 2677772"/>
                  <a:gd name="connsiteY2" fmla="*/ 36844 h 713824"/>
                  <a:gd name="connsiteX3" fmla="*/ 2274166 w 2677772"/>
                  <a:gd name="connsiteY3" fmla="*/ 214004 h 713824"/>
                  <a:gd name="connsiteX4" fmla="*/ 2606067 w 2677772"/>
                  <a:gd name="connsiteY4" fmla="*/ 550651 h 713824"/>
                  <a:gd name="connsiteX5" fmla="*/ 399762 w 2677772"/>
                  <a:gd name="connsiteY5" fmla="*/ 697609 h 713824"/>
                  <a:gd name="connsiteX6" fmla="*/ -1 w 2677772"/>
                  <a:gd name="connsiteY6" fmla="*/ 209765 h 713824"/>
                  <a:gd name="connsiteX0" fmla="*/ -1 w 2718534"/>
                  <a:gd name="connsiteY0" fmla="*/ 236517 h 713069"/>
                  <a:gd name="connsiteX1" fmla="*/ 1139123 w 2718534"/>
                  <a:gd name="connsiteY1" fmla="*/ 69139 h 713069"/>
                  <a:gd name="connsiteX2" fmla="*/ 2106781 w 2718534"/>
                  <a:gd name="connsiteY2" fmla="*/ 37723 h 713069"/>
                  <a:gd name="connsiteX3" fmla="*/ 2314928 w 2718534"/>
                  <a:gd name="connsiteY3" fmla="*/ 214883 h 713069"/>
                  <a:gd name="connsiteX4" fmla="*/ 2646829 w 2718534"/>
                  <a:gd name="connsiteY4" fmla="*/ 551530 h 713069"/>
                  <a:gd name="connsiteX5" fmla="*/ 440524 w 2718534"/>
                  <a:gd name="connsiteY5" fmla="*/ 698488 h 713069"/>
                  <a:gd name="connsiteX6" fmla="*/ -1 w 2718534"/>
                  <a:gd name="connsiteY6" fmla="*/ 236517 h 713069"/>
                  <a:gd name="connsiteX0" fmla="*/ -1 w 2718534"/>
                  <a:gd name="connsiteY0" fmla="*/ 236517 h 713069"/>
                  <a:gd name="connsiteX1" fmla="*/ 1139123 w 2718534"/>
                  <a:gd name="connsiteY1" fmla="*/ 69139 h 713069"/>
                  <a:gd name="connsiteX2" fmla="*/ 2106781 w 2718534"/>
                  <a:gd name="connsiteY2" fmla="*/ 37723 h 713069"/>
                  <a:gd name="connsiteX3" fmla="*/ 2314928 w 2718534"/>
                  <a:gd name="connsiteY3" fmla="*/ 214883 h 713069"/>
                  <a:gd name="connsiteX4" fmla="*/ 2646829 w 2718534"/>
                  <a:gd name="connsiteY4" fmla="*/ 551530 h 713069"/>
                  <a:gd name="connsiteX5" fmla="*/ 440524 w 2718534"/>
                  <a:gd name="connsiteY5" fmla="*/ 698488 h 713069"/>
                  <a:gd name="connsiteX6" fmla="*/ -1 w 2718534"/>
                  <a:gd name="connsiteY6" fmla="*/ 236517 h 713069"/>
                  <a:gd name="connsiteX0" fmla="*/ -1 w 2680230"/>
                  <a:gd name="connsiteY0" fmla="*/ 236517 h 736911"/>
                  <a:gd name="connsiteX1" fmla="*/ 1139123 w 2680230"/>
                  <a:gd name="connsiteY1" fmla="*/ 69139 h 736911"/>
                  <a:gd name="connsiteX2" fmla="*/ 2106781 w 2680230"/>
                  <a:gd name="connsiteY2" fmla="*/ 37723 h 736911"/>
                  <a:gd name="connsiteX3" fmla="*/ 2314928 w 2680230"/>
                  <a:gd name="connsiteY3" fmla="*/ 214883 h 736911"/>
                  <a:gd name="connsiteX4" fmla="*/ 2646829 w 2680230"/>
                  <a:gd name="connsiteY4" fmla="*/ 551530 h 736911"/>
                  <a:gd name="connsiteX5" fmla="*/ 1422897 w 2680230"/>
                  <a:gd name="connsiteY5" fmla="*/ 693687 h 736911"/>
                  <a:gd name="connsiteX6" fmla="*/ 440524 w 2680230"/>
                  <a:gd name="connsiteY6" fmla="*/ 698488 h 736911"/>
                  <a:gd name="connsiteX7" fmla="*/ -1 w 2680230"/>
                  <a:gd name="connsiteY7" fmla="*/ 236517 h 736911"/>
                  <a:gd name="connsiteX0" fmla="*/ -1 w 2681405"/>
                  <a:gd name="connsiteY0" fmla="*/ 236517 h 730450"/>
                  <a:gd name="connsiteX1" fmla="*/ 1139123 w 2681405"/>
                  <a:gd name="connsiteY1" fmla="*/ 69139 h 730450"/>
                  <a:gd name="connsiteX2" fmla="*/ 2106781 w 2681405"/>
                  <a:gd name="connsiteY2" fmla="*/ 37723 h 730450"/>
                  <a:gd name="connsiteX3" fmla="*/ 2314928 w 2681405"/>
                  <a:gd name="connsiteY3" fmla="*/ 214883 h 730450"/>
                  <a:gd name="connsiteX4" fmla="*/ 2646829 w 2681405"/>
                  <a:gd name="connsiteY4" fmla="*/ 551530 h 730450"/>
                  <a:gd name="connsiteX5" fmla="*/ 1401843 w 2681405"/>
                  <a:gd name="connsiteY5" fmla="*/ 675260 h 730450"/>
                  <a:gd name="connsiteX6" fmla="*/ 440524 w 2681405"/>
                  <a:gd name="connsiteY6" fmla="*/ 698488 h 730450"/>
                  <a:gd name="connsiteX7" fmla="*/ -1 w 2681405"/>
                  <a:gd name="connsiteY7" fmla="*/ 236517 h 730450"/>
                  <a:gd name="connsiteX0" fmla="*/ -1 w 2682156"/>
                  <a:gd name="connsiteY0" fmla="*/ 236517 h 719682"/>
                  <a:gd name="connsiteX1" fmla="*/ 1139123 w 2682156"/>
                  <a:gd name="connsiteY1" fmla="*/ 69139 h 719682"/>
                  <a:gd name="connsiteX2" fmla="*/ 2106781 w 2682156"/>
                  <a:gd name="connsiteY2" fmla="*/ 37723 h 719682"/>
                  <a:gd name="connsiteX3" fmla="*/ 2314928 w 2682156"/>
                  <a:gd name="connsiteY3" fmla="*/ 214883 h 719682"/>
                  <a:gd name="connsiteX4" fmla="*/ 2646829 w 2682156"/>
                  <a:gd name="connsiteY4" fmla="*/ 551530 h 719682"/>
                  <a:gd name="connsiteX5" fmla="*/ 1388535 w 2682156"/>
                  <a:gd name="connsiteY5" fmla="*/ 632840 h 719682"/>
                  <a:gd name="connsiteX6" fmla="*/ 440524 w 2682156"/>
                  <a:gd name="connsiteY6" fmla="*/ 698488 h 719682"/>
                  <a:gd name="connsiteX7" fmla="*/ -1 w 2682156"/>
                  <a:gd name="connsiteY7" fmla="*/ 236517 h 719682"/>
                  <a:gd name="connsiteX0" fmla="*/ -1 w 2682156"/>
                  <a:gd name="connsiteY0" fmla="*/ 236517 h 736992"/>
                  <a:gd name="connsiteX1" fmla="*/ 1139123 w 2682156"/>
                  <a:gd name="connsiteY1" fmla="*/ 69139 h 736992"/>
                  <a:gd name="connsiteX2" fmla="*/ 2106781 w 2682156"/>
                  <a:gd name="connsiteY2" fmla="*/ 37723 h 736992"/>
                  <a:gd name="connsiteX3" fmla="*/ 2314928 w 2682156"/>
                  <a:gd name="connsiteY3" fmla="*/ 214883 h 736992"/>
                  <a:gd name="connsiteX4" fmla="*/ 2646829 w 2682156"/>
                  <a:gd name="connsiteY4" fmla="*/ 551530 h 736992"/>
                  <a:gd name="connsiteX5" fmla="*/ 1388535 w 2682156"/>
                  <a:gd name="connsiteY5" fmla="*/ 632840 h 736992"/>
                  <a:gd name="connsiteX6" fmla="*/ 440524 w 2682156"/>
                  <a:gd name="connsiteY6" fmla="*/ 698488 h 736992"/>
                  <a:gd name="connsiteX7" fmla="*/ -1 w 2682156"/>
                  <a:gd name="connsiteY7" fmla="*/ 236517 h 736992"/>
                  <a:gd name="connsiteX0" fmla="*/ -1 w 4723552"/>
                  <a:gd name="connsiteY0" fmla="*/ 236517 h 1855271"/>
                  <a:gd name="connsiteX1" fmla="*/ 1139123 w 4723552"/>
                  <a:gd name="connsiteY1" fmla="*/ 69139 h 1855271"/>
                  <a:gd name="connsiteX2" fmla="*/ 2106781 w 4723552"/>
                  <a:gd name="connsiteY2" fmla="*/ 37723 h 1855271"/>
                  <a:gd name="connsiteX3" fmla="*/ 2314928 w 4723552"/>
                  <a:gd name="connsiteY3" fmla="*/ 214883 h 1855271"/>
                  <a:gd name="connsiteX4" fmla="*/ 4715524 w 4723552"/>
                  <a:gd name="connsiteY4" fmla="*/ 1852594 h 1855271"/>
                  <a:gd name="connsiteX5" fmla="*/ 1388535 w 4723552"/>
                  <a:gd name="connsiteY5" fmla="*/ 632840 h 1855271"/>
                  <a:gd name="connsiteX6" fmla="*/ 440524 w 4723552"/>
                  <a:gd name="connsiteY6" fmla="*/ 698488 h 1855271"/>
                  <a:gd name="connsiteX7" fmla="*/ -1 w 4723552"/>
                  <a:gd name="connsiteY7" fmla="*/ 236517 h 1855271"/>
                  <a:gd name="connsiteX0" fmla="*/ 3305513 w 8029066"/>
                  <a:gd name="connsiteY0" fmla="*/ 236517 h 1855267"/>
                  <a:gd name="connsiteX1" fmla="*/ 4444637 w 8029066"/>
                  <a:gd name="connsiteY1" fmla="*/ 69139 h 1855267"/>
                  <a:gd name="connsiteX2" fmla="*/ 5412295 w 8029066"/>
                  <a:gd name="connsiteY2" fmla="*/ 37723 h 1855267"/>
                  <a:gd name="connsiteX3" fmla="*/ 5620442 w 8029066"/>
                  <a:gd name="connsiteY3" fmla="*/ 214883 h 1855267"/>
                  <a:gd name="connsiteX4" fmla="*/ 8021038 w 8029066"/>
                  <a:gd name="connsiteY4" fmla="*/ 1852594 h 1855267"/>
                  <a:gd name="connsiteX5" fmla="*/ 4694049 w 8029066"/>
                  <a:gd name="connsiteY5" fmla="*/ 632840 h 1855267"/>
                  <a:gd name="connsiteX6" fmla="*/ 35399 w 8029066"/>
                  <a:gd name="connsiteY6" fmla="*/ 1559706 h 1855267"/>
                  <a:gd name="connsiteX7" fmla="*/ 3305513 w 8029066"/>
                  <a:gd name="connsiteY7" fmla="*/ 236517 h 1855267"/>
                  <a:gd name="connsiteX0" fmla="*/ 1472814 w 6196367"/>
                  <a:gd name="connsiteY0" fmla="*/ 236517 h 1867814"/>
                  <a:gd name="connsiteX1" fmla="*/ 2611938 w 6196367"/>
                  <a:gd name="connsiteY1" fmla="*/ 69139 h 1867814"/>
                  <a:gd name="connsiteX2" fmla="*/ 3579596 w 6196367"/>
                  <a:gd name="connsiteY2" fmla="*/ 37723 h 1867814"/>
                  <a:gd name="connsiteX3" fmla="*/ 3787743 w 6196367"/>
                  <a:gd name="connsiteY3" fmla="*/ 214883 h 1867814"/>
                  <a:gd name="connsiteX4" fmla="*/ 6188339 w 6196367"/>
                  <a:gd name="connsiteY4" fmla="*/ 1852594 h 1867814"/>
                  <a:gd name="connsiteX5" fmla="*/ 2861350 w 6196367"/>
                  <a:gd name="connsiteY5" fmla="*/ 632840 h 1867814"/>
                  <a:gd name="connsiteX6" fmla="*/ 58500 w 6196367"/>
                  <a:gd name="connsiteY6" fmla="*/ 1861574 h 1867814"/>
                  <a:gd name="connsiteX7" fmla="*/ 1472814 w 6196367"/>
                  <a:gd name="connsiteY7" fmla="*/ 236517 h 1867814"/>
                  <a:gd name="connsiteX0" fmla="*/ 1472814 w 6196970"/>
                  <a:gd name="connsiteY0" fmla="*/ 207328 h 1838625"/>
                  <a:gd name="connsiteX1" fmla="*/ 2611938 w 6196970"/>
                  <a:gd name="connsiteY1" fmla="*/ 39950 h 1838625"/>
                  <a:gd name="connsiteX2" fmla="*/ 3787743 w 6196970"/>
                  <a:gd name="connsiteY2" fmla="*/ 185694 h 1838625"/>
                  <a:gd name="connsiteX3" fmla="*/ 6188339 w 6196970"/>
                  <a:gd name="connsiteY3" fmla="*/ 1823405 h 1838625"/>
                  <a:gd name="connsiteX4" fmla="*/ 2861350 w 6196970"/>
                  <a:gd name="connsiteY4" fmla="*/ 603651 h 1838625"/>
                  <a:gd name="connsiteX5" fmla="*/ 58500 w 6196970"/>
                  <a:gd name="connsiteY5" fmla="*/ 1832385 h 1838625"/>
                  <a:gd name="connsiteX6" fmla="*/ 1472814 w 6196970"/>
                  <a:gd name="connsiteY6" fmla="*/ 207328 h 1838625"/>
                  <a:gd name="connsiteX0" fmla="*/ 1472814 w 6197502"/>
                  <a:gd name="connsiteY0" fmla="*/ 2023600 h 3654897"/>
                  <a:gd name="connsiteX1" fmla="*/ 1883051 w 6197502"/>
                  <a:gd name="connsiteY1" fmla="*/ 7 h 3654897"/>
                  <a:gd name="connsiteX2" fmla="*/ 3787743 w 6197502"/>
                  <a:gd name="connsiteY2" fmla="*/ 2001966 h 3654897"/>
                  <a:gd name="connsiteX3" fmla="*/ 6188339 w 6197502"/>
                  <a:gd name="connsiteY3" fmla="*/ 3639677 h 3654897"/>
                  <a:gd name="connsiteX4" fmla="*/ 2861350 w 6197502"/>
                  <a:gd name="connsiteY4" fmla="*/ 2419923 h 3654897"/>
                  <a:gd name="connsiteX5" fmla="*/ 58500 w 6197502"/>
                  <a:gd name="connsiteY5" fmla="*/ 3648657 h 3654897"/>
                  <a:gd name="connsiteX6" fmla="*/ 1472814 w 6197502"/>
                  <a:gd name="connsiteY6" fmla="*/ 2023600 h 3654897"/>
                  <a:gd name="connsiteX0" fmla="*/ 1472814 w 6197502"/>
                  <a:gd name="connsiteY0" fmla="*/ 2023600 h 3654897"/>
                  <a:gd name="connsiteX1" fmla="*/ 1883051 w 6197502"/>
                  <a:gd name="connsiteY1" fmla="*/ 7 h 3654897"/>
                  <a:gd name="connsiteX2" fmla="*/ 3787743 w 6197502"/>
                  <a:gd name="connsiteY2" fmla="*/ 2001966 h 3654897"/>
                  <a:gd name="connsiteX3" fmla="*/ 6188339 w 6197502"/>
                  <a:gd name="connsiteY3" fmla="*/ 3639677 h 3654897"/>
                  <a:gd name="connsiteX4" fmla="*/ 2861350 w 6197502"/>
                  <a:gd name="connsiteY4" fmla="*/ 2419923 h 3654897"/>
                  <a:gd name="connsiteX5" fmla="*/ 58500 w 6197502"/>
                  <a:gd name="connsiteY5" fmla="*/ 3648657 h 3654897"/>
                  <a:gd name="connsiteX6" fmla="*/ 1472814 w 6197502"/>
                  <a:gd name="connsiteY6" fmla="*/ 2023600 h 3654897"/>
                  <a:gd name="connsiteX0" fmla="*/ 1472814 w 6197502"/>
                  <a:gd name="connsiteY0" fmla="*/ 2025465 h 3656762"/>
                  <a:gd name="connsiteX1" fmla="*/ 1883051 w 6197502"/>
                  <a:gd name="connsiteY1" fmla="*/ 1872 h 3656762"/>
                  <a:gd name="connsiteX2" fmla="*/ 3787743 w 6197502"/>
                  <a:gd name="connsiteY2" fmla="*/ 2003831 h 3656762"/>
                  <a:gd name="connsiteX3" fmla="*/ 6188339 w 6197502"/>
                  <a:gd name="connsiteY3" fmla="*/ 3641542 h 3656762"/>
                  <a:gd name="connsiteX4" fmla="*/ 2861350 w 6197502"/>
                  <a:gd name="connsiteY4" fmla="*/ 2421788 h 3656762"/>
                  <a:gd name="connsiteX5" fmla="*/ 58500 w 6197502"/>
                  <a:gd name="connsiteY5" fmla="*/ 3650522 h 3656762"/>
                  <a:gd name="connsiteX6" fmla="*/ 1472814 w 6197502"/>
                  <a:gd name="connsiteY6" fmla="*/ 2025465 h 3656762"/>
                  <a:gd name="connsiteX0" fmla="*/ 1487892 w 6212580"/>
                  <a:gd name="connsiteY0" fmla="*/ 2025465 h 3656762"/>
                  <a:gd name="connsiteX1" fmla="*/ 1898129 w 6212580"/>
                  <a:gd name="connsiteY1" fmla="*/ 1872 h 3656762"/>
                  <a:gd name="connsiteX2" fmla="*/ 3802821 w 6212580"/>
                  <a:gd name="connsiteY2" fmla="*/ 2003831 h 3656762"/>
                  <a:gd name="connsiteX3" fmla="*/ 6203417 w 6212580"/>
                  <a:gd name="connsiteY3" fmla="*/ 3641542 h 3656762"/>
                  <a:gd name="connsiteX4" fmla="*/ 2876428 w 6212580"/>
                  <a:gd name="connsiteY4" fmla="*/ 2421788 h 3656762"/>
                  <a:gd name="connsiteX5" fmla="*/ 73578 w 6212580"/>
                  <a:gd name="connsiteY5" fmla="*/ 3650522 h 3656762"/>
                  <a:gd name="connsiteX6" fmla="*/ 1487892 w 6212580"/>
                  <a:gd name="connsiteY6" fmla="*/ 2025465 h 3656762"/>
                  <a:gd name="connsiteX0" fmla="*/ 1487892 w 6396070"/>
                  <a:gd name="connsiteY0" fmla="*/ 2025465 h 3656762"/>
                  <a:gd name="connsiteX1" fmla="*/ 1898129 w 6396070"/>
                  <a:gd name="connsiteY1" fmla="*/ 1872 h 3656762"/>
                  <a:gd name="connsiteX2" fmla="*/ 3802821 w 6396070"/>
                  <a:gd name="connsiteY2" fmla="*/ 2003831 h 3656762"/>
                  <a:gd name="connsiteX3" fmla="*/ 6203417 w 6396070"/>
                  <a:gd name="connsiteY3" fmla="*/ 3641542 h 3656762"/>
                  <a:gd name="connsiteX4" fmla="*/ 2876428 w 6396070"/>
                  <a:gd name="connsiteY4" fmla="*/ 2421788 h 3656762"/>
                  <a:gd name="connsiteX5" fmla="*/ 73578 w 6396070"/>
                  <a:gd name="connsiteY5" fmla="*/ 3650522 h 3656762"/>
                  <a:gd name="connsiteX6" fmla="*/ 1487892 w 6396070"/>
                  <a:gd name="connsiteY6" fmla="*/ 2025465 h 3656762"/>
                  <a:gd name="connsiteX0" fmla="*/ 871807 w 5779985"/>
                  <a:gd name="connsiteY0" fmla="*/ 2025465 h 3642888"/>
                  <a:gd name="connsiteX1" fmla="*/ 1282044 w 5779985"/>
                  <a:gd name="connsiteY1" fmla="*/ 1872 h 3642888"/>
                  <a:gd name="connsiteX2" fmla="*/ 3186736 w 5779985"/>
                  <a:gd name="connsiteY2" fmla="*/ 2003831 h 3642888"/>
                  <a:gd name="connsiteX3" fmla="*/ 5587332 w 5779985"/>
                  <a:gd name="connsiteY3" fmla="*/ 3641542 h 3642888"/>
                  <a:gd name="connsiteX4" fmla="*/ 2260343 w 5779985"/>
                  <a:gd name="connsiteY4" fmla="*/ 2421788 h 3642888"/>
                  <a:gd name="connsiteX5" fmla="*/ 102793 w 5779985"/>
                  <a:gd name="connsiteY5" fmla="*/ 3599371 h 3642888"/>
                  <a:gd name="connsiteX6" fmla="*/ 871807 w 5779985"/>
                  <a:gd name="connsiteY6" fmla="*/ 2025465 h 3642888"/>
                  <a:gd name="connsiteX0" fmla="*/ 961423 w 5869601"/>
                  <a:gd name="connsiteY0" fmla="*/ 2025465 h 3642888"/>
                  <a:gd name="connsiteX1" fmla="*/ 1371660 w 5869601"/>
                  <a:gd name="connsiteY1" fmla="*/ 1872 h 3642888"/>
                  <a:gd name="connsiteX2" fmla="*/ 3276352 w 5869601"/>
                  <a:gd name="connsiteY2" fmla="*/ 2003831 h 3642888"/>
                  <a:gd name="connsiteX3" fmla="*/ 5676948 w 5869601"/>
                  <a:gd name="connsiteY3" fmla="*/ 3641542 h 3642888"/>
                  <a:gd name="connsiteX4" fmla="*/ 2349959 w 5869601"/>
                  <a:gd name="connsiteY4" fmla="*/ 2421788 h 3642888"/>
                  <a:gd name="connsiteX5" fmla="*/ 192409 w 5869601"/>
                  <a:gd name="connsiteY5" fmla="*/ 3599371 h 3642888"/>
                  <a:gd name="connsiteX6" fmla="*/ 961423 w 5869601"/>
                  <a:gd name="connsiteY6" fmla="*/ 2025465 h 3642888"/>
                  <a:gd name="connsiteX0" fmla="*/ 2878381 w 7786559"/>
                  <a:gd name="connsiteY0" fmla="*/ 2025465 h 3711536"/>
                  <a:gd name="connsiteX1" fmla="*/ 3288618 w 7786559"/>
                  <a:gd name="connsiteY1" fmla="*/ 1872 h 3711536"/>
                  <a:gd name="connsiteX2" fmla="*/ 5193310 w 7786559"/>
                  <a:gd name="connsiteY2" fmla="*/ 2003831 h 3711536"/>
                  <a:gd name="connsiteX3" fmla="*/ 7593906 w 7786559"/>
                  <a:gd name="connsiteY3" fmla="*/ 3641542 h 3711536"/>
                  <a:gd name="connsiteX4" fmla="*/ 4266917 w 7786559"/>
                  <a:gd name="connsiteY4" fmla="*/ 2421788 h 3711536"/>
                  <a:gd name="connsiteX5" fmla="*/ 97136 w 7786559"/>
                  <a:gd name="connsiteY5" fmla="*/ 3704782 h 3711536"/>
                  <a:gd name="connsiteX6" fmla="*/ 2878381 w 7786559"/>
                  <a:gd name="connsiteY6" fmla="*/ 2025465 h 3711536"/>
                  <a:gd name="connsiteX0" fmla="*/ 2878381 w 9164401"/>
                  <a:gd name="connsiteY0" fmla="*/ 2025465 h 3711540"/>
                  <a:gd name="connsiteX1" fmla="*/ 3288618 w 9164401"/>
                  <a:gd name="connsiteY1" fmla="*/ 1872 h 3711540"/>
                  <a:gd name="connsiteX2" fmla="*/ 5193310 w 9164401"/>
                  <a:gd name="connsiteY2" fmla="*/ 2003831 h 3711540"/>
                  <a:gd name="connsiteX3" fmla="*/ 9023211 w 9164401"/>
                  <a:gd name="connsiteY3" fmla="*/ 3474171 h 3711540"/>
                  <a:gd name="connsiteX4" fmla="*/ 4266917 w 9164401"/>
                  <a:gd name="connsiteY4" fmla="*/ 2421788 h 3711540"/>
                  <a:gd name="connsiteX5" fmla="*/ 97136 w 9164401"/>
                  <a:gd name="connsiteY5" fmla="*/ 3704782 h 3711540"/>
                  <a:gd name="connsiteX6" fmla="*/ 2878381 w 9164401"/>
                  <a:gd name="connsiteY6" fmla="*/ 2025465 h 371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401" h="3711540">
                    <a:moveTo>
                      <a:pt x="2878381" y="2025465"/>
                    </a:moveTo>
                    <a:cubicBezTo>
                      <a:pt x="2960319" y="1885245"/>
                      <a:pt x="1452488" y="-68844"/>
                      <a:pt x="3288618" y="1872"/>
                    </a:cubicBezTo>
                    <a:cubicBezTo>
                      <a:pt x="5124748" y="72588"/>
                      <a:pt x="4237545" y="1425115"/>
                      <a:pt x="5193310" y="2003831"/>
                    </a:cubicBezTo>
                    <a:cubicBezTo>
                      <a:pt x="6149075" y="2582547"/>
                      <a:pt x="9937434" y="3425401"/>
                      <a:pt x="9023211" y="3474171"/>
                    </a:cubicBezTo>
                    <a:cubicBezTo>
                      <a:pt x="8108988" y="3522941"/>
                      <a:pt x="4634634" y="2397295"/>
                      <a:pt x="4266917" y="2421788"/>
                    </a:cubicBezTo>
                    <a:cubicBezTo>
                      <a:pt x="3899200" y="2446281"/>
                      <a:pt x="822377" y="3819056"/>
                      <a:pt x="97136" y="3704782"/>
                    </a:cubicBezTo>
                    <a:cubicBezTo>
                      <a:pt x="-628105" y="3590508"/>
                      <a:pt x="2947736" y="2418693"/>
                      <a:pt x="2878381" y="202546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4"/>
              <p:cNvSpPr/>
              <p:nvPr/>
            </p:nvSpPr>
            <p:spPr>
              <a:xfrm rot="11158007">
                <a:off x="1426660" y="2644686"/>
                <a:ext cx="188358" cy="341666"/>
              </a:xfrm>
              <a:custGeom>
                <a:avLst/>
                <a:gdLst>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492570"/>
                  <a:gd name="connsiteY0" fmla="*/ 533400 h 1066800"/>
                  <a:gd name="connsiteX1" fmla="*/ 685800 w 1492570"/>
                  <a:gd name="connsiteY1" fmla="*/ 0 h 1066800"/>
                  <a:gd name="connsiteX2" fmla="*/ 1371600 w 1492570"/>
                  <a:gd name="connsiteY2" fmla="*/ 533400 h 1066800"/>
                  <a:gd name="connsiteX3" fmla="*/ 685800 w 1492570"/>
                  <a:gd name="connsiteY3" fmla="*/ 1066800 h 1066800"/>
                  <a:gd name="connsiteX4" fmla="*/ 0 w 1492570"/>
                  <a:gd name="connsiteY4" fmla="*/ 533400 h 1066800"/>
                  <a:gd name="connsiteX0" fmla="*/ 0 w 1486433"/>
                  <a:gd name="connsiteY0" fmla="*/ 533961 h 1068185"/>
                  <a:gd name="connsiteX1" fmla="*/ 685800 w 1486433"/>
                  <a:gd name="connsiteY1" fmla="*/ 561 h 1068185"/>
                  <a:gd name="connsiteX2" fmla="*/ 1380226 w 1486433"/>
                  <a:gd name="connsiteY2" fmla="*/ 430444 h 1068185"/>
                  <a:gd name="connsiteX3" fmla="*/ 685800 w 1486433"/>
                  <a:gd name="connsiteY3" fmla="*/ 1067361 h 1068185"/>
                  <a:gd name="connsiteX4" fmla="*/ 0 w 1486433"/>
                  <a:gd name="connsiteY4" fmla="*/ 533961 h 1068185"/>
                  <a:gd name="connsiteX0" fmla="*/ 136262 w 1622695"/>
                  <a:gd name="connsiteY0" fmla="*/ 533961 h 1067877"/>
                  <a:gd name="connsiteX1" fmla="*/ 822062 w 1622695"/>
                  <a:gd name="connsiteY1" fmla="*/ 561 h 1067877"/>
                  <a:gd name="connsiteX2" fmla="*/ 1516488 w 1622695"/>
                  <a:gd name="connsiteY2" fmla="*/ 430444 h 1067877"/>
                  <a:gd name="connsiteX3" fmla="*/ 822062 w 1622695"/>
                  <a:gd name="connsiteY3" fmla="*/ 1067361 h 1067877"/>
                  <a:gd name="connsiteX4" fmla="*/ 136262 w 1622695"/>
                  <a:gd name="connsiteY4" fmla="*/ 533961 h 1067877"/>
                  <a:gd name="connsiteX0" fmla="*/ 119863 w 1606296"/>
                  <a:gd name="connsiteY0" fmla="*/ 533961 h 1068185"/>
                  <a:gd name="connsiteX1" fmla="*/ 805663 w 1606296"/>
                  <a:gd name="connsiteY1" fmla="*/ 561 h 1068185"/>
                  <a:gd name="connsiteX2" fmla="*/ 1500089 w 1606296"/>
                  <a:gd name="connsiteY2" fmla="*/ 430444 h 1068185"/>
                  <a:gd name="connsiteX3" fmla="*/ 805663 w 1606296"/>
                  <a:gd name="connsiteY3" fmla="*/ 1067361 h 1068185"/>
                  <a:gd name="connsiteX4" fmla="*/ 119863 w 1606296"/>
                  <a:gd name="connsiteY4" fmla="*/ 533961 h 1068185"/>
                  <a:gd name="connsiteX0" fmla="*/ 91252 w 1577685"/>
                  <a:gd name="connsiteY0" fmla="*/ 533961 h 1067839"/>
                  <a:gd name="connsiteX1" fmla="*/ 777052 w 1577685"/>
                  <a:gd name="connsiteY1" fmla="*/ 561 h 1067839"/>
                  <a:gd name="connsiteX2" fmla="*/ 1471478 w 1577685"/>
                  <a:gd name="connsiteY2" fmla="*/ 430444 h 1067839"/>
                  <a:gd name="connsiteX3" fmla="*/ 777052 w 1577685"/>
                  <a:gd name="connsiteY3" fmla="*/ 1067361 h 1067839"/>
                  <a:gd name="connsiteX4" fmla="*/ 91252 w 1577685"/>
                  <a:gd name="connsiteY4" fmla="*/ 533961 h 1067839"/>
                  <a:gd name="connsiteX0" fmla="*/ 97023 w 1504750"/>
                  <a:gd name="connsiteY0" fmla="*/ 395458 h 1066948"/>
                  <a:gd name="connsiteX1" fmla="*/ 705185 w 1504750"/>
                  <a:gd name="connsiteY1" fmla="*/ 81 h 1066948"/>
                  <a:gd name="connsiteX2" fmla="*/ 1399611 w 1504750"/>
                  <a:gd name="connsiteY2" fmla="*/ 429964 h 1066948"/>
                  <a:gd name="connsiteX3" fmla="*/ 705185 w 1504750"/>
                  <a:gd name="connsiteY3" fmla="*/ 1066881 h 1066948"/>
                  <a:gd name="connsiteX4" fmla="*/ 97023 w 1504750"/>
                  <a:gd name="connsiteY4" fmla="*/ 395458 h 1066948"/>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6035 w 1427265"/>
                  <a:gd name="connsiteY0" fmla="*/ 395377 h 1066800"/>
                  <a:gd name="connsiteX1" fmla="*/ 704197 w 1427265"/>
                  <a:gd name="connsiteY1" fmla="*/ 0 h 1066800"/>
                  <a:gd name="connsiteX2" fmla="*/ 1329611 w 1427265"/>
                  <a:gd name="connsiteY2" fmla="*/ 395377 h 1066800"/>
                  <a:gd name="connsiteX3" fmla="*/ 704197 w 1427265"/>
                  <a:gd name="connsiteY3" fmla="*/ 1066800 h 1066800"/>
                  <a:gd name="connsiteX4" fmla="*/ 96035 w 1427265"/>
                  <a:gd name="connsiteY4" fmla="*/ 395377 h 1066800"/>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234672"/>
                  <a:gd name="connsiteY0" fmla="*/ 395377 h 409787"/>
                  <a:gd name="connsiteX1" fmla="*/ 608178 w 1234672"/>
                  <a:gd name="connsiteY1" fmla="*/ 0 h 409787"/>
                  <a:gd name="connsiteX2" fmla="*/ 1233592 w 1234672"/>
                  <a:gd name="connsiteY2" fmla="*/ 395377 h 409787"/>
                  <a:gd name="connsiteX3" fmla="*/ 625431 w 1234672"/>
                  <a:gd name="connsiteY3" fmla="*/ 255917 h 409787"/>
                  <a:gd name="connsiteX4" fmla="*/ 16 w 1234672"/>
                  <a:gd name="connsiteY4" fmla="*/ 395377 h 409787"/>
                  <a:gd name="connsiteX0" fmla="*/ 6278 w 1240934"/>
                  <a:gd name="connsiteY0" fmla="*/ 395377 h 414831"/>
                  <a:gd name="connsiteX1" fmla="*/ 614440 w 1240934"/>
                  <a:gd name="connsiteY1" fmla="*/ 0 h 414831"/>
                  <a:gd name="connsiteX2" fmla="*/ 1239854 w 1240934"/>
                  <a:gd name="connsiteY2" fmla="*/ 395377 h 414831"/>
                  <a:gd name="connsiteX3" fmla="*/ 631693 w 1240934"/>
                  <a:gd name="connsiteY3" fmla="*/ 255917 h 414831"/>
                  <a:gd name="connsiteX4" fmla="*/ 317406 w 1240934"/>
                  <a:gd name="connsiteY4" fmla="*/ 344066 h 414831"/>
                  <a:gd name="connsiteX5" fmla="*/ 6278 w 1240934"/>
                  <a:gd name="connsiteY5" fmla="*/ 395377 h 414831"/>
                  <a:gd name="connsiteX0" fmla="*/ 43 w 1234699"/>
                  <a:gd name="connsiteY0" fmla="*/ 395377 h 739943"/>
                  <a:gd name="connsiteX1" fmla="*/ 608205 w 1234699"/>
                  <a:gd name="connsiteY1" fmla="*/ 0 h 739943"/>
                  <a:gd name="connsiteX2" fmla="*/ 1233619 w 1234699"/>
                  <a:gd name="connsiteY2" fmla="*/ 395377 h 739943"/>
                  <a:gd name="connsiteX3" fmla="*/ 625458 w 1234699"/>
                  <a:gd name="connsiteY3" fmla="*/ 255917 h 739943"/>
                  <a:gd name="connsiteX4" fmla="*/ 576449 w 1234699"/>
                  <a:gd name="connsiteY4" fmla="*/ 738389 h 739943"/>
                  <a:gd name="connsiteX5" fmla="*/ 43 w 1234699"/>
                  <a:gd name="connsiteY5" fmla="*/ 395377 h 739943"/>
                  <a:gd name="connsiteX0" fmla="*/ 43 w 1234699"/>
                  <a:gd name="connsiteY0" fmla="*/ 395377 h 1234144"/>
                  <a:gd name="connsiteX1" fmla="*/ 608205 w 1234699"/>
                  <a:gd name="connsiteY1" fmla="*/ 0 h 1234144"/>
                  <a:gd name="connsiteX2" fmla="*/ 1233619 w 1234699"/>
                  <a:gd name="connsiteY2" fmla="*/ 395377 h 1234144"/>
                  <a:gd name="connsiteX3" fmla="*/ 957055 w 1234699"/>
                  <a:gd name="connsiteY3" fmla="*/ 1230127 h 1234144"/>
                  <a:gd name="connsiteX4" fmla="*/ 576449 w 1234699"/>
                  <a:gd name="connsiteY4" fmla="*/ 738389 h 1234144"/>
                  <a:gd name="connsiteX5" fmla="*/ 43 w 1234699"/>
                  <a:gd name="connsiteY5" fmla="*/ 395377 h 1234144"/>
                  <a:gd name="connsiteX0" fmla="*/ 1 w 1234657"/>
                  <a:gd name="connsiteY0" fmla="*/ 395377 h 1230127"/>
                  <a:gd name="connsiteX1" fmla="*/ 608163 w 1234657"/>
                  <a:gd name="connsiteY1" fmla="*/ 0 h 1230127"/>
                  <a:gd name="connsiteX2" fmla="*/ 1233577 w 1234657"/>
                  <a:gd name="connsiteY2" fmla="*/ 395377 h 1230127"/>
                  <a:gd name="connsiteX3" fmla="*/ 957013 w 1234657"/>
                  <a:gd name="connsiteY3" fmla="*/ 1230127 h 1230127"/>
                  <a:gd name="connsiteX4" fmla="*/ 609570 w 1234657"/>
                  <a:gd name="connsiteY4" fmla="*/ 390456 h 1230127"/>
                  <a:gd name="connsiteX5" fmla="*/ 1 w 1234657"/>
                  <a:gd name="connsiteY5" fmla="*/ 395377 h 1230127"/>
                  <a:gd name="connsiteX0" fmla="*/ 1 w 1251890"/>
                  <a:gd name="connsiteY0" fmla="*/ 395377 h 1237254"/>
                  <a:gd name="connsiteX1" fmla="*/ 608163 w 1251890"/>
                  <a:gd name="connsiteY1" fmla="*/ 0 h 1237254"/>
                  <a:gd name="connsiteX2" fmla="*/ 1233577 w 1251890"/>
                  <a:gd name="connsiteY2" fmla="*/ 395377 h 1237254"/>
                  <a:gd name="connsiteX3" fmla="*/ 1073809 w 1251890"/>
                  <a:gd name="connsiteY3" fmla="*/ 773182 h 1237254"/>
                  <a:gd name="connsiteX4" fmla="*/ 957013 w 1251890"/>
                  <a:gd name="connsiteY4" fmla="*/ 1230127 h 1237254"/>
                  <a:gd name="connsiteX5" fmla="*/ 609570 w 1251890"/>
                  <a:gd name="connsiteY5" fmla="*/ 390456 h 1237254"/>
                  <a:gd name="connsiteX6" fmla="*/ 1 w 1251890"/>
                  <a:gd name="connsiteY6" fmla="*/ 395377 h 1237254"/>
                  <a:gd name="connsiteX0" fmla="*/ 1 w 1245528"/>
                  <a:gd name="connsiteY0" fmla="*/ 395377 h 1230233"/>
                  <a:gd name="connsiteX1" fmla="*/ 608163 w 1245528"/>
                  <a:gd name="connsiteY1" fmla="*/ 0 h 1230233"/>
                  <a:gd name="connsiteX2" fmla="*/ 1233577 w 1245528"/>
                  <a:gd name="connsiteY2" fmla="*/ 395377 h 1230233"/>
                  <a:gd name="connsiteX3" fmla="*/ 941168 w 1245528"/>
                  <a:gd name="connsiteY3" fmla="*/ 448445 h 1230233"/>
                  <a:gd name="connsiteX4" fmla="*/ 957013 w 1245528"/>
                  <a:gd name="connsiteY4" fmla="*/ 1230127 h 1230233"/>
                  <a:gd name="connsiteX5" fmla="*/ 609570 w 1245528"/>
                  <a:gd name="connsiteY5" fmla="*/ 390456 h 1230233"/>
                  <a:gd name="connsiteX6" fmla="*/ 1 w 1245528"/>
                  <a:gd name="connsiteY6" fmla="*/ 395377 h 1230233"/>
                  <a:gd name="connsiteX0" fmla="*/ 1 w 1245532"/>
                  <a:gd name="connsiteY0" fmla="*/ 395377 h 1033116"/>
                  <a:gd name="connsiteX1" fmla="*/ 608163 w 1245532"/>
                  <a:gd name="connsiteY1" fmla="*/ 0 h 1033116"/>
                  <a:gd name="connsiteX2" fmla="*/ 1233577 w 1245532"/>
                  <a:gd name="connsiteY2" fmla="*/ 395377 h 1033116"/>
                  <a:gd name="connsiteX3" fmla="*/ 941168 w 1245532"/>
                  <a:gd name="connsiteY3" fmla="*/ 448445 h 1033116"/>
                  <a:gd name="connsiteX4" fmla="*/ 658573 w 1245532"/>
                  <a:gd name="connsiteY4" fmla="*/ 1032965 h 1033116"/>
                  <a:gd name="connsiteX5" fmla="*/ 609570 w 1245532"/>
                  <a:gd name="connsiteY5" fmla="*/ 390456 h 1033116"/>
                  <a:gd name="connsiteX6" fmla="*/ 1 w 1245532"/>
                  <a:gd name="connsiteY6" fmla="*/ 395377 h 1033116"/>
                  <a:gd name="connsiteX0" fmla="*/ 3265 w 1248792"/>
                  <a:gd name="connsiteY0" fmla="*/ 395377 h 1033062"/>
                  <a:gd name="connsiteX1" fmla="*/ 611427 w 1248792"/>
                  <a:gd name="connsiteY1" fmla="*/ 0 h 1033062"/>
                  <a:gd name="connsiteX2" fmla="*/ 1236841 w 1248792"/>
                  <a:gd name="connsiteY2" fmla="*/ 395377 h 1033062"/>
                  <a:gd name="connsiteX3" fmla="*/ 944432 w 1248792"/>
                  <a:gd name="connsiteY3" fmla="*/ 448445 h 1033062"/>
                  <a:gd name="connsiteX4" fmla="*/ 661837 w 1248792"/>
                  <a:gd name="connsiteY4" fmla="*/ 1032965 h 1033062"/>
                  <a:gd name="connsiteX5" fmla="*/ 380718 w 1248792"/>
                  <a:gd name="connsiteY5" fmla="*/ 402053 h 1033062"/>
                  <a:gd name="connsiteX6" fmla="*/ 3265 w 1248792"/>
                  <a:gd name="connsiteY6" fmla="*/ 395377 h 1033062"/>
                  <a:gd name="connsiteX0" fmla="*/ 3265 w 1245698"/>
                  <a:gd name="connsiteY0" fmla="*/ 395377 h 1032988"/>
                  <a:gd name="connsiteX1" fmla="*/ 611427 w 1245698"/>
                  <a:gd name="connsiteY1" fmla="*/ 0 h 1032988"/>
                  <a:gd name="connsiteX2" fmla="*/ 1236841 w 1245698"/>
                  <a:gd name="connsiteY2" fmla="*/ 395377 h 1032988"/>
                  <a:gd name="connsiteX3" fmla="*/ 811791 w 1245698"/>
                  <a:gd name="connsiteY3" fmla="*/ 425250 h 1032988"/>
                  <a:gd name="connsiteX4" fmla="*/ 661837 w 1245698"/>
                  <a:gd name="connsiteY4" fmla="*/ 1032965 h 1032988"/>
                  <a:gd name="connsiteX5" fmla="*/ 380718 w 1245698"/>
                  <a:gd name="connsiteY5" fmla="*/ 402053 h 1032988"/>
                  <a:gd name="connsiteX6" fmla="*/ 3265 w 1245698"/>
                  <a:gd name="connsiteY6" fmla="*/ 395377 h 1032988"/>
                  <a:gd name="connsiteX0" fmla="*/ 3265 w 1245698"/>
                  <a:gd name="connsiteY0" fmla="*/ 395377 h 638778"/>
                  <a:gd name="connsiteX1" fmla="*/ 611427 w 1245698"/>
                  <a:gd name="connsiteY1" fmla="*/ 0 h 638778"/>
                  <a:gd name="connsiteX2" fmla="*/ 1236841 w 1245698"/>
                  <a:gd name="connsiteY2" fmla="*/ 395377 h 638778"/>
                  <a:gd name="connsiteX3" fmla="*/ 811791 w 1245698"/>
                  <a:gd name="connsiteY3" fmla="*/ 425250 h 638778"/>
                  <a:gd name="connsiteX4" fmla="*/ 661837 w 1245698"/>
                  <a:gd name="connsiteY4" fmla="*/ 638643 h 638778"/>
                  <a:gd name="connsiteX5" fmla="*/ 380718 w 1245698"/>
                  <a:gd name="connsiteY5" fmla="*/ 402053 h 638778"/>
                  <a:gd name="connsiteX6" fmla="*/ 3265 w 1245698"/>
                  <a:gd name="connsiteY6" fmla="*/ 395377 h 638778"/>
                  <a:gd name="connsiteX0" fmla="*/ 3265 w 1245698"/>
                  <a:gd name="connsiteY0" fmla="*/ 395377 h 532034"/>
                  <a:gd name="connsiteX1" fmla="*/ 611427 w 1245698"/>
                  <a:gd name="connsiteY1" fmla="*/ 0 h 532034"/>
                  <a:gd name="connsiteX2" fmla="*/ 1236841 w 1245698"/>
                  <a:gd name="connsiteY2" fmla="*/ 395377 h 532034"/>
                  <a:gd name="connsiteX3" fmla="*/ 811791 w 1245698"/>
                  <a:gd name="connsiteY3" fmla="*/ 425250 h 532034"/>
                  <a:gd name="connsiteX4" fmla="*/ 602892 w 1245698"/>
                  <a:gd name="connsiteY4" fmla="*/ 525255 h 532034"/>
                  <a:gd name="connsiteX5" fmla="*/ 380718 w 1245698"/>
                  <a:gd name="connsiteY5" fmla="*/ 402053 h 532034"/>
                  <a:gd name="connsiteX6" fmla="*/ 3265 w 1245698"/>
                  <a:gd name="connsiteY6" fmla="*/ 395377 h 532034"/>
                  <a:gd name="connsiteX0" fmla="*/ 1483 w 1238650"/>
                  <a:gd name="connsiteY0" fmla="*/ 116002 h 252659"/>
                  <a:gd name="connsiteX1" fmla="*/ 529062 w 1238650"/>
                  <a:gd name="connsiteY1" fmla="*/ 0 h 252659"/>
                  <a:gd name="connsiteX2" fmla="*/ 1235059 w 1238650"/>
                  <a:gd name="connsiteY2" fmla="*/ 116002 h 252659"/>
                  <a:gd name="connsiteX3" fmla="*/ 810009 w 1238650"/>
                  <a:gd name="connsiteY3" fmla="*/ 145875 h 252659"/>
                  <a:gd name="connsiteX4" fmla="*/ 601110 w 1238650"/>
                  <a:gd name="connsiteY4" fmla="*/ 245880 h 252659"/>
                  <a:gd name="connsiteX5" fmla="*/ 378936 w 1238650"/>
                  <a:gd name="connsiteY5" fmla="*/ 122678 h 252659"/>
                  <a:gd name="connsiteX6" fmla="*/ 1483 w 1238650"/>
                  <a:gd name="connsiteY6" fmla="*/ 116002 h 252659"/>
                  <a:gd name="connsiteX0" fmla="*/ 698 w 1660931"/>
                  <a:gd name="connsiteY0" fmla="*/ 1342 h 515400"/>
                  <a:gd name="connsiteX1" fmla="*/ 951343 w 1660931"/>
                  <a:gd name="connsiteY1" fmla="*/ 262741 h 515400"/>
                  <a:gd name="connsiteX2" fmla="*/ 1657340 w 1660931"/>
                  <a:gd name="connsiteY2" fmla="*/ 378743 h 515400"/>
                  <a:gd name="connsiteX3" fmla="*/ 1232290 w 1660931"/>
                  <a:gd name="connsiteY3" fmla="*/ 408616 h 515400"/>
                  <a:gd name="connsiteX4" fmla="*/ 1023391 w 1660931"/>
                  <a:gd name="connsiteY4" fmla="*/ 508621 h 515400"/>
                  <a:gd name="connsiteX5" fmla="*/ 801217 w 1660931"/>
                  <a:gd name="connsiteY5" fmla="*/ 385419 h 515400"/>
                  <a:gd name="connsiteX6" fmla="*/ 698 w 1660931"/>
                  <a:gd name="connsiteY6" fmla="*/ 1342 h 515400"/>
                  <a:gd name="connsiteX0" fmla="*/ 698 w 2384237"/>
                  <a:gd name="connsiteY0" fmla="*/ 89403 h 597571"/>
                  <a:gd name="connsiteX1" fmla="*/ 951343 w 2384237"/>
                  <a:gd name="connsiteY1" fmla="*/ 350802 h 597571"/>
                  <a:gd name="connsiteX2" fmla="*/ 2382598 w 2384237"/>
                  <a:gd name="connsiteY2" fmla="*/ 1180 h 597571"/>
                  <a:gd name="connsiteX3" fmla="*/ 1232290 w 2384237"/>
                  <a:gd name="connsiteY3" fmla="*/ 496677 h 597571"/>
                  <a:gd name="connsiteX4" fmla="*/ 1023391 w 2384237"/>
                  <a:gd name="connsiteY4" fmla="*/ 596682 h 597571"/>
                  <a:gd name="connsiteX5" fmla="*/ 801217 w 2384237"/>
                  <a:gd name="connsiteY5" fmla="*/ 473480 h 597571"/>
                  <a:gd name="connsiteX6" fmla="*/ 698 w 2384237"/>
                  <a:gd name="connsiteY6" fmla="*/ 89403 h 597571"/>
                  <a:gd name="connsiteX0" fmla="*/ 7057 w 2389155"/>
                  <a:gd name="connsiteY0" fmla="*/ 92284 h 600452"/>
                  <a:gd name="connsiteX1" fmla="*/ 1320332 w 2389155"/>
                  <a:gd name="connsiteY1" fmla="*/ 255657 h 600452"/>
                  <a:gd name="connsiteX2" fmla="*/ 2388957 w 2389155"/>
                  <a:gd name="connsiteY2" fmla="*/ 4061 h 600452"/>
                  <a:gd name="connsiteX3" fmla="*/ 1238649 w 2389155"/>
                  <a:gd name="connsiteY3" fmla="*/ 499558 h 600452"/>
                  <a:gd name="connsiteX4" fmla="*/ 1029750 w 2389155"/>
                  <a:gd name="connsiteY4" fmla="*/ 599563 h 600452"/>
                  <a:gd name="connsiteX5" fmla="*/ 807576 w 2389155"/>
                  <a:gd name="connsiteY5" fmla="*/ 476361 h 600452"/>
                  <a:gd name="connsiteX6" fmla="*/ 7057 w 2389155"/>
                  <a:gd name="connsiteY6" fmla="*/ 92284 h 600452"/>
                  <a:gd name="connsiteX0" fmla="*/ 892 w 2384211"/>
                  <a:gd name="connsiteY0" fmla="*/ 89496 h 597664"/>
                  <a:gd name="connsiteX1" fmla="*/ 971685 w 2384211"/>
                  <a:gd name="connsiteY1" fmla="*/ 345994 h 597664"/>
                  <a:gd name="connsiteX2" fmla="*/ 2382792 w 2384211"/>
                  <a:gd name="connsiteY2" fmla="*/ 1273 h 597664"/>
                  <a:gd name="connsiteX3" fmla="*/ 1232484 w 2384211"/>
                  <a:gd name="connsiteY3" fmla="*/ 496770 h 597664"/>
                  <a:gd name="connsiteX4" fmla="*/ 1023585 w 2384211"/>
                  <a:gd name="connsiteY4" fmla="*/ 596775 h 597664"/>
                  <a:gd name="connsiteX5" fmla="*/ 801411 w 2384211"/>
                  <a:gd name="connsiteY5" fmla="*/ 473573 h 597664"/>
                  <a:gd name="connsiteX6" fmla="*/ 892 w 2384211"/>
                  <a:gd name="connsiteY6" fmla="*/ 89496 h 597664"/>
                  <a:gd name="connsiteX0" fmla="*/ 892 w 2424191"/>
                  <a:gd name="connsiteY0" fmla="*/ 92304 h 669602"/>
                  <a:gd name="connsiteX1" fmla="*/ 971685 w 2424191"/>
                  <a:gd name="connsiteY1" fmla="*/ 348802 h 669602"/>
                  <a:gd name="connsiteX2" fmla="*/ 2382792 w 2424191"/>
                  <a:gd name="connsiteY2" fmla="*/ 4081 h 669602"/>
                  <a:gd name="connsiteX3" fmla="*/ 1957743 w 2424191"/>
                  <a:gd name="connsiteY3" fmla="*/ 631913 h 669602"/>
                  <a:gd name="connsiteX4" fmla="*/ 1023585 w 2424191"/>
                  <a:gd name="connsiteY4" fmla="*/ 599583 h 669602"/>
                  <a:gd name="connsiteX5" fmla="*/ 801411 w 2424191"/>
                  <a:gd name="connsiteY5" fmla="*/ 476381 h 669602"/>
                  <a:gd name="connsiteX6" fmla="*/ 892 w 2424191"/>
                  <a:gd name="connsiteY6" fmla="*/ 92304 h 669602"/>
                  <a:gd name="connsiteX0" fmla="*/ 228992 w 2652291"/>
                  <a:gd name="connsiteY0" fmla="*/ 92304 h 691231"/>
                  <a:gd name="connsiteX1" fmla="*/ 1199785 w 2652291"/>
                  <a:gd name="connsiteY1" fmla="*/ 348802 h 691231"/>
                  <a:gd name="connsiteX2" fmla="*/ 2610892 w 2652291"/>
                  <a:gd name="connsiteY2" fmla="*/ 4081 h 691231"/>
                  <a:gd name="connsiteX3" fmla="*/ 2185843 w 2652291"/>
                  <a:gd name="connsiteY3" fmla="*/ 631913 h 691231"/>
                  <a:gd name="connsiteX4" fmla="*/ 1251685 w 2652291"/>
                  <a:gd name="connsiteY4" fmla="*/ 599583 h 691231"/>
                  <a:gd name="connsiteX5" fmla="*/ 1029511 w 2652291"/>
                  <a:gd name="connsiteY5" fmla="*/ 476381 h 691231"/>
                  <a:gd name="connsiteX6" fmla="*/ 57841 w 2652291"/>
                  <a:gd name="connsiteY6" fmla="*/ 680941 h 691231"/>
                  <a:gd name="connsiteX7" fmla="*/ 228992 w 2652291"/>
                  <a:gd name="connsiteY7" fmla="*/ 92304 h 691231"/>
                  <a:gd name="connsiteX0" fmla="*/ 228992 w 2652291"/>
                  <a:gd name="connsiteY0" fmla="*/ 92304 h 714682"/>
                  <a:gd name="connsiteX1" fmla="*/ 1199785 w 2652291"/>
                  <a:gd name="connsiteY1" fmla="*/ 348802 h 714682"/>
                  <a:gd name="connsiteX2" fmla="*/ 2610892 w 2652291"/>
                  <a:gd name="connsiteY2" fmla="*/ 4081 h 714682"/>
                  <a:gd name="connsiteX3" fmla="*/ 2185843 w 2652291"/>
                  <a:gd name="connsiteY3" fmla="*/ 631913 h 714682"/>
                  <a:gd name="connsiteX4" fmla="*/ 1251685 w 2652291"/>
                  <a:gd name="connsiteY4" fmla="*/ 599583 h 714682"/>
                  <a:gd name="connsiteX5" fmla="*/ 767613 w 2652291"/>
                  <a:gd name="connsiteY5" fmla="*/ 687137 h 714682"/>
                  <a:gd name="connsiteX6" fmla="*/ 57841 w 2652291"/>
                  <a:gd name="connsiteY6" fmla="*/ 680941 h 714682"/>
                  <a:gd name="connsiteX7" fmla="*/ 228992 w 2652291"/>
                  <a:gd name="connsiteY7" fmla="*/ 92304 h 714682"/>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767613 w 2650572"/>
                  <a:gd name="connsiteY5" fmla="*/ 687137 h 739238"/>
                  <a:gd name="connsiteX6" fmla="*/ 57841 w 2650572"/>
                  <a:gd name="connsiteY6" fmla="*/ 680941 h 739238"/>
                  <a:gd name="connsiteX7" fmla="*/ 228992 w 2650572"/>
                  <a:gd name="connsiteY7" fmla="*/ 92304 h 739238"/>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597363 w 2650572"/>
                  <a:gd name="connsiteY5" fmla="*/ 718743 h 739238"/>
                  <a:gd name="connsiteX6" fmla="*/ 57841 w 2650572"/>
                  <a:gd name="connsiteY6" fmla="*/ 680941 h 739238"/>
                  <a:gd name="connsiteX7" fmla="*/ 228992 w 2650572"/>
                  <a:gd name="connsiteY7" fmla="*/ 92304 h 739238"/>
                  <a:gd name="connsiteX0" fmla="*/ 387175 w 2808755"/>
                  <a:gd name="connsiteY0" fmla="*/ 92304 h 739464"/>
                  <a:gd name="connsiteX1" fmla="*/ 1357968 w 2808755"/>
                  <a:gd name="connsiteY1" fmla="*/ 348802 h 739464"/>
                  <a:gd name="connsiteX2" fmla="*/ 2769075 w 2808755"/>
                  <a:gd name="connsiteY2" fmla="*/ 4081 h 739464"/>
                  <a:gd name="connsiteX3" fmla="*/ 2344026 w 2808755"/>
                  <a:gd name="connsiteY3" fmla="*/ 631913 h 739464"/>
                  <a:gd name="connsiteX4" fmla="*/ 1550892 w 2808755"/>
                  <a:gd name="connsiteY4" fmla="*/ 736820 h 739464"/>
                  <a:gd name="connsiteX5" fmla="*/ 755546 w 2808755"/>
                  <a:gd name="connsiteY5" fmla="*/ 718743 h 739464"/>
                  <a:gd name="connsiteX6" fmla="*/ 36016 w 2808755"/>
                  <a:gd name="connsiteY6" fmla="*/ 527025 h 739464"/>
                  <a:gd name="connsiteX7" fmla="*/ 387175 w 2808755"/>
                  <a:gd name="connsiteY7" fmla="*/ 92304 h 739464"/>
                  <a:gd name="connsiteX0" fmla="*/ 410515 w 2832095"/>
                  <a:gd name="connsiteY0" fmla="*/ 92304 h 745050"/>
                  <a:gd name="connsiteX1" fmla="*/ 1381308 w 2832095"/>
                  <a:gd name="connsiteY1" fmla="*/ 348802 h 745050"/>
                  <a:gd name="connsiteX2" fmla="*/ 2792415 w 2832095"/>
                  <a:gd name="connsiteY2" fmla="*/ 4081 h 745050"/>
                  <a:gd name="connsiteX3" fmla="*/ 2367366 w 2832095"/>
                  <a:gd name="connsiteY3" fmla="*/ 631913 h 745050"/>
                  <a:gd name="connsiteX4" fmla="*/ 1574232 w 2832095"/>
                  <a:gd name="connsiteY4" fmla="*/ 736820 h 745050"/>
                  <a:gd name="connsiteX5" fmla="*/ 59356 w 2832095"/>
                  <a:gd name="connsiteY5" fmla="*/ 527025 h 745050"/>
                  <a:gd name="connsiteX6" fmla="*/ 410515 w 2832095"/>
                  <a:gd name="connsiteY6" fmla="*/ 92304 h 745050"/>
                  <a:gd name="connsiteX0" fmla="*/ 379359 w 2800939"/>
                  <a:gd name="connsiteY0" fmla="*/ 92304 h 745050"/>
                  <a:gd name="connsiteX1" fmla="*/ 1350152 w 2800939"/>
                  <a:gd name="connsiteY1" fmla="*/ 348802 h 745050"/>
                  <a:gd name="connsiteX2" fmla="*/ 2761259 w 2800939"/>
                  <a:gd name="connsiteY2" fmla="*/ 4081 h 745050"/>
                  <a:gd name="connsiteX3" fmla="*/ 2336210 w 2800939"/>
                  <a:gd name="connsiteY3" fmla="*/ 631913 h 745050"/>
                  <a:gd name="connsiteX4" fmla="*/ 1543076 w 2800939"/>
                  <a:gd name="connsiteY4" fmla="*/ 736820 h 745050"/>
                  <a:gd name="connsiteX5" fmla="*/ 63065 w 2800939"/>
                  <a:gd name="connsiteY5" fmla="*/ 238681 h 745050"/>
                  <a:gd name="connsiteX6" fmla="*/ 379359 w 2800939"/>
                  <a:gd name="connsiteY6" fmla="*/ 92304 h 745050"/>
                  <a:gd name="connsiteX0" fmla="*/ 379359 w 2791362"/>
                  <a:gd name="connsiteY0" fmla="*/ 92304 h 743302"/>
                  <a:gd name="connsiteX1" fmla="*/ 1350152 w 2791362"/>
                  <a:gd name="connsiteY1" fmla="*/ 348802 h 743302"/>
                  <a:gd name="connsiteX2" fmla="*/ 2761259 w 2791362"/>
                  <a:gd name="connsiteY2" fmla="*/ 4081 h 743302"/>
                  <a:gd name="connsiteX3" fmla="*/ 2336210 w 2791362"/>
                  <a:gd name="connsiteY3" fmla="*/ 631913 h 743302"/>
                  <a:gd name="connsiteX4" fmla="*/ 2589578 w 2791362"/>
                  <a:gd name="connsiteY4" fmla="*/ 279125 h 743302"/>
                  <a:gd name="connsiteX5" fmla="*/ 1543076 w 2791362"/>
                  <a:gd name="connsiteY5" fmla="*/ 736820 h 743302"/>
                  <a:gd name="connsiteX6" fmla="*/ 63065 w 2791362"/>
                  <a:gd name="connsiteY6" fmla="*/ 238681 h 743302"/>
                  <a:gd name="connsiteX7" fmla="*/ 379359 w 2791362"/>
                  <a:gd name="connsiteY7" fmla="*/ 92304 h 743302"/>
                  <a:gd name="connsiteX0" fmla="*/ 379359 w 3363253"/>
                  <a:gd name="connsiteY0" fmla="*/ 327294 h 978292"/>
                  <a:gd name="connsiteX1" fmla="*/ 1350152 w 3363253"/>
                  <a:gd name="connsiteY1" fmla="*/ 583792 h 978292"/>
                  <a:gd name="connsiteX2" fmla="*/ 2761259 w 3363253"/>
                  <a:gd name="connsiteY2" fmla="*/ 239071 h 978292"/>
                  <a:gd name="connsiteX3" fmla="*/ 3361322 w 3363253"/>
                  <a:gd name="connsiteY3" fmla="*/ 7290 h 978292"/>
                  <a:gd name="connsiteX4" fmla="*/ 2589578 w 3363253"/>
                  <a:gd name="connsiteY4" fmla="*/ 514115 h 978292"/>
                  <a:gd name="connsiteX5" fmla="*/ 1543076 w 3363253"/>
                  <a:gd name="connsiteY5" fmla="*/ 971810 h 978292"/>
                  <a:gd name="connsiteX6" fmla="*/ 63065 w 3363253"/>
                  <a:gd name="connsiteY6" fmla="*/ 473671 h 978292"/>
                  <a:gd name="connsiteX7" fmla="*/ 379359 w 3363253"/>
                  <a:gd name="connsiteY7" fmla="*/ 327294 h 978292"/>
                  <a:gd name="connsiteX0" fmla="*/ 379359 w 2853885"/>
                  <a:gd name="connsiteY0" fmla="*/ 88806 h 739804"/>
                  <a:gd name="connsiteX1" fmla="*/ 1350152 w 2853885"/>
                  <a:gd name="connsiteY1" fmla="*/ 345304 h 739804"/>
                  <a:gd name="connsiteX2" fmla="*/ 2761259 w 2853885"/>
                  <a:gd name="connsiteY2" fmla="*/ 583 h 739804"/>
                  <a:gd name="connsiteX3" fmla="*/ 2589578 w 2853885"/>
                  <a:gd name="connsiteY3" fmla="*/ 275627 h 739804"/>
                  <a:gd name="connsiteX4" fmla="*/ 1543076 w 2853885"/>
                  <a:gd name="connsiteY4" fmla="*/ 733322 h 739804"/>
                  <a:gd name="connsiteX5" fmla="*/ 63065 w 2853885"/>
                  <a:gd name="connsiteY5" fmla="*/ 235183 h 739804"/>
                  <a:gd name="connsiteX6" fmla="*/ 379359 w 2853885"/>
                  <a:gd name="connsiteY6" fmla="*/ 88806 h 739804"/>
                  <a:gd name="connsiteX0" fmla="*/ 379359 w 2638303"/>
                  <a:gd name="connsiteY0" fmla="*/ 136221 h 787219"/>
                  <a:gd name="connsiteX1" fmla="*/ 1350152 w 2638303"/>
                  <a:gd name="connsiteY1" fmla="*/ 392719 h 787219"/>
                  <a:gd name="connsiteX2" fmla="*/ 2101983 w 2638303"/>
                  <a:gd name="connsiteY2" fmla="*/ 457 h 787219"/>
                  <a:gd name="connsiteX3" fmla="*/ 2589578 w 2638303"/>
                  <a:gd name="connsiteY3" fmla="*/ 323042 h 787219"/>
                  <a:gd name="connsiteX4" fmla="*/ 1543076 w 2638303"/>
                  <a:gd name="connsiteY4" fmla="*/ 780737 h 787219"/>
                  <a:gd name="connsiteX5" fmla="*/ 63065 w 2638303"/>
                  <a:gd name="connsiteY5" fmla="*/ 282598 h 787219"/>
                  <a:gd name="connsiteX6" fmla="*/ 379359 w 2638303"/>
                  <a:gd name="connsiteY6" fmla="*/ 136221 h 787219"/>
                  <a:gd name="connsiteX0" fmla="*/ 390931 w 2644581"/>
                  <a:gd name="connsiteY0" fmla="*/ 135891 h 786889"/>
                  <a:gd name="connsiteX1" fmla="*/ 1864745 w 2644581"/>
                  <a:gd name="connsiteY1" fmla="*/ 282184 h 786889"/>
                  <a:gd name="connsiteX2" fmla="*/ 2113555 w 2644581"/>
                  <a:gd name="connsiteY2" fmla="*/ 127 h 786889"/>
                  <a:gd name="connsiteX3" fmla="*/ 2601150 w 2644581"/>
                  <a:gd name="connsiteY3" fmla="*/ 322712 h 786889"/>
                  <a:gd name="connsiteX4" fmla="*/ 1554648 w 2644581"/>
                  <a:gd name="connsiteY4" fmla="*/ 780407 h 786889"/>
                  <a:gd name="connsiteX5" fmla="*/ 74637 w 2644581"/>
                  <a:gd name="connsiteY5" fmla="*/ 282268 h 786889"/>
                  <a:gd name="connsiteX6" fmla="*/ 390931 w 2644581"/>
                  <a:gd name="connsiteY6" fmla="*/ 135891 h 786889"/>
                  <a:gd name="connsiteX0" fmla="*/ 390931 w 2581353"/>
                  <a:gd name="connsiteY0" fmla="*/ 143518 h 803668"/>
                  <a:gd name="connsiteX1" fmla="*/ 1864745 w 2581353"/>
                  <a:gd name="connsiteY1" fmla="*/ 289811 h 803668"/>
                  <a:gd name="connsiteX2" fmla="*/ 2113555 w 2581353"/>
                  <a:gd name="connsiteY2" fmla="*/ 7754 h 803668"/>
                  <a:gd name="connsiteX3" fmla="*/ 2534243 w 2581353"/>
                  <a:gd name="connsiteY3" fmla="*/ 657112 h 803668"/>
                  <a:gd name="connsiteX4" fmla="*/ 1554648 w 2581353"/>
                  <a:gd name="connsiteY4" fmla="*/ 788034 h 803668"/>
                  <a:gd name="connsiteX5" fmla="*/ 74637 w 2581353"/>
                  <a:gd name="connsiteY5" fmla="*/ 289895 h 803668"/>
                  <a:gd name="connsiteX6" fmla="*/ 390931 w 2581353"/>
                  <a:gd name="connsiteY6" fmla="*/ 143518 h 803668"/>
                  <a:gd name="connsiteX0" fmla="*/ 377783 w 2575552"/>
                  <a:gd name="connsiteY0" fmla="*/ 140759 h 800909"/>
                  <a:gd name="connsiteX1" fmla="*/ 1268685 w 2575552"/>
                  <a:gd name="connsiteY1" fmla="*/ 343536 h 800909"/>
                  <a:gd name="connsiteX2" fmla="*/ 2100407 w 2575552"/>
                  <a:gd name="connsiteY2" fmla="*/ 4995 h 800909"/>
                  <a:gd name="connsiteX3" fmla="*/ 2521095 w 2575552"/>
                  <a:gd name="connsiteY3" fmla="*/ 654353 h 800909"/>
                  <a:gd name="connsiteX4" fmla="*/ 1541500 w 2575552"/>
                  <a:gd name="connsiteY4" fmla="*/ 785275 h 800909"/>
                  <a:gd name="connsiteX5" fmla="*/ 61489 w 2575552"/>
                  <a:gd name="connsiteY5" fmla="*/ 287136 h 800909"/>
                  <a:gd name="connsiteX6" fmla="*/ 377783 w 2575552"/>
                  <a:gd name="connsiteY6" fmla="*/ 140759 h 800909"/>
                  <a:gd name="connsiteX0" fmla="*/ 377783 w 2575552"/>
                  <a:gd name="connsiteY0" fmla="*/ 140759 h 661956"/>
                  <a:gd name="connsiteX1" fmla="*/ 1268685 w 2575552"/>
                  <a:gd name="connsiteY1" fmla="*/ 343536 h 661956"/>
                  <a:gd name="connsiteX2" fmla="*/ 2100407 w 2575552"/>
                  <a:gd name="connsiteY2" fmla="*/ 4995 h 661956"/>
                  <a:gd name="connsiteX3" fmla="*/ 2521095 w 2575552"/>
                  <a:gd name="connsiteY3" fmla="*/ 654353 h 661956"/>
                  <a:gd name="connsiteX4" fmla="*/ 724542 w 2575552"/>
                  <a:gd name="connsiteY4" fmla="*/ 592900 h 661956"/>
                  <a:gd name="connsiteX5" fmla="*/ 61489 w 2575552"/>
                  <a:gd name="connsiteY5" fmla="*/ 287136 h 661956"/>
                  <a:gd name="connsiteX6" fmla="*/ 377783 w 2575552"/>
                  <a:gd name="connsiteY6" fmla="*/ 140759 h 661956"/>
                  <a:gd name="connsiteX0" fmla="*/ 377783 w 2503813"/>
                  <a:gd name="connsiteY0" fmla="*/ 136405 h 597137"/>
                  <a:gd name="connsiteX1" fmla="*/ 1268685 w 2503813"/>
                  <a:gd name="connsiteY1" fmla="*/ 339182 h 597137"/>
                  <a:gd name="connsiteX2" fmla="*/ 2100407 w 2503813"/>
                  <a:gd name="connsiteY2" fmla="*/ 641 h 597137"/>
                  <a:gd name="connsiteX3" fmla="*/ 2442448 w 2503813"/>
                  <a:gd name="connsiteY3" fmla="*/ 267674 h 597137"/>
                  <a:gd name="connsiteX4" fmla="*/ 724542 w 2503813"/>
                  <a:gd name="connsiteY4" fmla="*/ 588546 h 597137"/>
                  <a:gd name="connsiteX5" fmla="*/ 61489 w 2503813"/>
                  <a:gd name="connsiteY5" fmla="*/ 282782 h 597137"/>
                  <a:gd name="connsiteX6" fmla="*/ 377783 w 2503813"/>
                  <a:gd name="connsiteY6" fmla="*/ 136405 h 597137"/>
                  <a:gd name="connsiteX0" fmla="*/ 377783 w 2442448"/>
                  <a:gd name="connsiteY0" fmla="*/ 136693 h 597425"/>
                  <a:gd name="connsiteX1" fmla="*/ 1268685 w 2442448"/>
                  <a:gd name="connsiteY1" fmla="*/ 339470 h 597425"/>
                  <a:gd name="connsiteX2" fmla="*/ 2100407 w 2442448"/>
                  <a:gd name="connsiteY2" fmla="*/ 929 h 597425"/>
                  <a:gd name="connsiteX3" fmla="*/ 2442448 w 2442448"/>
                  <a:gd name="connsiteY3" fmla="*/ 267962 h 597425"/>
                  <a:gd name="connsiteX4" fmla="*/ 724542 w 2442448"/>
                  <a:gd name="connsiteY4" fmla="*/ 588834 h 597425"/>
                  <a:gd name="connsiteX5" fmla="*/ 61489 w 2442448"/>
                  <a:gd name="connsiteY5" fmla="*/ 283070 h 597425"/>
                  <a:gd name="connsiteX6" fmla="*/ 377783 w 2442448"/>
                  <a:gd name="connsiteY6" fmla="*/ 136693 h 597425"/>
                  <a:gd name="connsiteX0" fmla="*/ 32584 w 2097249"/>
                  <a:gd name="connsiteY0" fmla="*/ 136693 h 597425"/>
                  <a:gd name="connsiteX1" fmla="*/ 923486 w 2097249"/>
                  <a:gd name="connsiteY1" fmla="*/ 339470 h 597425"/>
                  <a:gd name="connsiteX2" fmla="*/ 1755208 w 2097249"/>
                  <a:gd name="connsiteY2" fmla="*/ 929 h 597425"/>
                  <a:gd name="connsiteX3" fmla="*/ 2097249 w 2097249"/>
                  <a:gd name="connsiteY3" fmla="*/ 267962 h 597425"/>
                  <a:gd name="connsiteX4" fmla="*/ 379343 w 2097249"/>
                  <a:gd name="connsiteY4" fmla="*/ 588834 h 597425"/>
                  <a:gd name="connsiteX5" fmla="*/ 32584 w 2097249"/>
                  <a:gd name="connsiteY5" fmla="*/ 136693 h 597425"/>
                  <a:gd name="connsiteX0" fmla="*/ 255037 w 2319702"/>
                  <a:gd name="connsiteY0" fmla="*/ 136693 h 415655"/>
                  <a:gd name="connsiteX1" fmla="*/ 1145939 w 2319702"/>
                  <a:gd name="connsiteY1" fmla="*/ 339470 h 415655"/>
                  <a:gd name="connsiteX2" fmla="*/ 1977661 w 2319702"/>
                  <a:gd name="connsiteY2" fmla="*/ 929 h 415655"/>
                  <a:gd name="connsiteX3" fmla="*/ 2319702 w 2319702"/>
                  <a:gd name="connsiteY3" fmla="*/ 267962 h 415655"/>
                  <a:gd name="connsiteX4" fmla="*/ 166791 w 2319702"/>
                  <a:gd name="connsiteY4" fmla="*/ 400102 h 415655"/>
                  <a:gd name="connsiteX5" fmla="*/ 255037 w 2319702"/>
                  <a:gd name="connsiteY5" fmla="*/ 136693 h 415655"/>
                  <a:gd name="connsiteX0" fmla="*/ 263274 w 2327939"/>
                  <a:gd name="connsiteY0" fmla="*/ 135959 h 414921"/>
                  <a:gd name="connsiteX1" fmla="*/ 1351389 w 2327939"/>
                  <a:gd name="connsiteY1" fmla="*/ 222733 h 414921"/>
                  <a:gd name="connsiteX2" fmla="*/ 1985898 w 2327939"/>
                  <a:gd name="connsiteY2" fmla="*/ 195 h 414921"/>
                  <a:gd name="connsiteX3" fmla="*/ 2327939 w 2327939"/>
                  <a:gd name="connsiteY3" fmla="*/ 267228 h 414921"/>
                  <a:gd name="connsiteX4" fmla="*/ 175028 w 2327939"/>
                  <a:gd name="connsiteY4" fmla="*/ 399368 h 414921"/>
                  <a:gd name="connsiteX5" fmla="*/ 263274 w 2327939"/>
                  <a:gd name="connsiteY5" fmla="*/ 135959 h 414921"/>
                  <a:gd name="connsiteX0" fmla="*/ 248493 w 2313158"/>
                  <a:gd name="connsiteY0" fmla="*/ 135959 h 414921"/>
                  <a:gd name="connsiteX1" fmla="*/ 1336608 w 2313158"/>
                  <a:gd name="connsiteY1" fmla="*/ 222733 h 414921"/>
                  <a:gd name="connsiteX2" fmla="*/ 1971117 w 2313158"/>
                  <a:gd name="connsiteY2" fmla="*/ 195 h 414921"/>
                  <a:gd name="connsiteX3" fmla="*/ 2313158 w 2313158"/>
                  <a:gd name="connsiteY3" fmla="*/ 267228 h 414921"/>
                  <a:gd name="connsiteX4" fmla="*/ 160247 w 2313158"/>
                  <a:gd name="connsiteY4" fmla="*/ 399368 h 414921"/>
                  <a:gd name="connsiteX5" fmla="*/ 248493 w 2313158"/>
                  <a:gd name="connsiteY5" fmla="*/ 135959 h 414921"/>
                  <a:gd name="connsiteX0" fmla="*/ 248493 w 2313158"/>
                  <a:gd name="connsiteY0" fmla="*/ 135959 h 417871"/>
                  <a:gd name="connsiteX1" fmla="*/ 1336608 w 2313158"/>
                  <a:gd name="connsiteY1" fmla="*/ 222733 h 417871"/>
                  <a:gd name="connsiteX2" fmla="*/ 1971117 w 2313158"/>
                  <a:gd name="connsiteY2" fmla="*/ 195 h 417871"/>
                  <a:gd name="connsiteX3" fmla="*/ 2313158 w 2313158"/>
                  <a:gd name="connsiteY3" fmla="*/ 267228 h 417871"/>
                  <a:gd name="connsiteX4" fmla="*/ 160247 w 2313158"/>
                  <a:gd name="connsiteY4" fmla="*/ 399368 h 417871"/>
                  <a:gd name="connsiteX5" fmla="*/ 248493 w 2313158"/>
                  <a:gd name="connsiteY5" fmla="*/ 135959 h 417871"/>
                  <a:gd name="connsiteX0" fmla="*/ 248493 w 2549589"/>
                  <a:gd name="connsiteY0" fmla="*/ 135959 h 417871"/>
                  <a:gd name="connsiteX1" fmla="*/ 1336608 w 2549589"/>
                  <a:gd name="connsiteY1" fmla="*/ 222733 h 417871"/>
                  <a:gd name="connsiteX2" fmla="*/ 1971117 w 2549589"/>
                  <a:gd name="connsiteY2" fmla="*/ 195 h 417871"/>
                  <a:gd name="connsiteX3" fmla="*/ 2313158 w 2549589"/>
                  <a:gd name="connsiteY3" fmla="*/ 267228 h 417871"/>
                  <a:gd name="connsiteX4" fmla="*/ 160247 w 2549589"/>
                  <a:gd name="connsiteY4" fmla="*/ 399368 h 417871"/>
                  <a:gd name="connsiteX5" fmla="*/ 248493 w 2549589"/>
                  <a:gd name="connsiteY5" fmla="*/ 135959 h 417871"/>
                  <a:gd name="connsiteX0" fmla="*/ 248493 w 2549589"/>
                  <a:gd name="connsiteY0" fmla="*/ 135959 h 402543"/>
                  <a:gd name="connsiteX1" fmla="*/ 1336608 w 2549589"/>
                  <a:gd name="connsiteY1" fmla="*/ 222733 h 402543"/>
                  <a:gd name="connsiteX2" fmla="*/ 1971117 w 2549589"/>
                  <a:gd name="connsiteY2" fmla="*/ 195 h 402543"/>
                  <a:gd name="connsiteX3" fmla="*/ 2313158 w 2549589"/>
                  <a:gd name="connsiteY3" fmla="*/ 267228 h 402543"/>
                  <a:gd name="connsiteX4" fmla="*/ 160247 w 2549589"/>
                  <a:gd name="connsiteY4" fmla="*/ 399368 h 402543"/>
                  <a:gd name="connsiteX5" fmla="*/ 248493 w 2549589"/>
                  <a:gd name="connsiteY5" fmla="*/ 135959 h 402543"/>
                  <a:gd name="connsiteX0" fmla="*/ 416275 w 2717371"/>
                  <a:gd name="connsiteY0" fmla="*/ 135959 h 426609"/>
                  <a:gd name="connsiteX1" fmla="*/ 1504390 w 2717371"/>
                  <a:gd name="connsiteY1" fmla="*/ 222733 h 426609"/>
                  <a:gd name="connsiteX2" fmla="*/ 2138899 w 2717371"/>
                  <a:gd name="connsiteY2" fmla="*/ 195 h 426609"/>
                  <a:gd name="connsiteX3" fmla="*/ 2480940 w 2717371"/>
                  <a:gd name="connsiteY3" fmla="*/ 267228 h 426609"/>
                  <a:gd name="connsiteX4" fmla="*/ 328029 w 2717371"/>
                  <a:gd name="connsiteY4" fmla="*/ 399368 h 426609"/>
                  <a:gd name="connsiteX5" fmla="*/ 416275 w 2717371"/>
                  <a:gd name="connsiteY5" fmla="*/ 135959 h 426609"/>
                  <a:gd name="connsiteX0" fmla="*/ 284265 w 2585361"/>
                  <a:gd name="connsiteY0" fmla="*/ 135959 h 406617"/>
                  <a:gd name="connsiteX1" fmla="*/ 1372380 w 2585361"/>
                  <a:gd name="connsiteY1" fmla="*/ 222733 h 406617"/>
                  <a:gd name="connsiteX2" fmla="*/ 2006889 w 2585361"/>
                  <a:gd name="connsiteY2" fmla="*/ 195 h 406617"/>
                  <a:gd name="connsiteX3" fmla="*/ 2348930 w 2585361"/>
                  <a:gd name="connsiteY3" fmla="*/ 267228 h 406617"/>
                  <a:gd name="connsiteX4" fmla="*/ 196019 w 2585361"/>
                  <a:gd name="connsiteY4" fmla="*/ 399368 h 406617"/>
                  <a:gd name="connsiteX5" fmla="*/ 284265 w 2585361"/>
                  <a:gd name="connsiteY5" fmla="*/ 135959 h 406617"/>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95694 w 2428891"/>
                  <a:gd name="connsiteY0" fmla="*/ 147589 h 420353"/>
                  <a:gd name="connsiteX1" fmla="*/ 1383809 w 2428891"/>
                  <a:gd name="connsiteY1" fmla="*/ 234363 h 420353"/>
                  <a:gd name="connsiteX2" fmla="*/ 2018318 w 2428891"/>
                  <a:gd name="connsiteY2" fmla="*/ 11825 h 420353"/>
                  <a:gd name="connsiteX3" fmla="*/ 2360359 w 2428891"/>
                  <a:gd name="connsiteY3" fmla="*/ 278858 h 420353"/>
                  <a:gd name="connsiteX4" fmla="*/ 207448 w 2428891"/>
                  <a:gd name="connsiteY4" fmla="*/ 410998 h 420353"/>
                  <a:gd name="connsiteX5" fmla="*/ 295694 w 2428891"/>
                  <a:gd name="connsiteY5" fmla="*/ 147589 h 420353"/>
                  <a:gd name="connsiteX0" fmla="*/ 581083 w 2291764"/>
                  <a:gd name="connsiteY0" fmla="*/ 97330 h 418136"/>
                  <a:gd name="connsiteX1" fmla="*/ 1246682 w 2291764"/>
                  <a:gd name="connsiteY1" fmla="*/ 234363 h 418136"/>
                  <a:gd name="connsiteX2" fmla="*/ 1881191 w 2291764"/>
                  <a:gd name="connsiteY2" fmla="*/ 11825 h 418136"/>
                  <a:gd name="connsiteX3" fmla="*/ 2223232 w 2291764"/>
                  <a:gd name="connsiteY3" fmla="*/ 278858 h 418136"/>
                  <a:gd name="connsiteX4" fmla="*/ 70321 w 2291764"/>
                  <a:gd name="connsiteY4" fmla="*/ 410998 h 418136"/>
                  <a:gd name="connsiteX5" fmla="*/ 581083 w 2291764"/>
                  <a:gd name="connsiteY5" fmla="*/ 97330 h 418136"/>
                  <a:gd name="connsiteX0" fmla="*/ 581083 w 2254300"/>
                  <a:gd name="connsiteY0" fmla="*/ 81542 h 400845"/>
                  <a:gd name="connsiteX1" fmla="*/ 1246682 w 2254300"/>
                  <a:gd name="connsiteY1" fmla="*/ 218575 h 400845"/>
                  <a:gd name="connsiteX2" fmla="*/ 1375042 w 2254300"/>
                  <a:gd name="connsiteY2" fmla="*/ 11373 h 400845"/>
                  <a:gd name="connsiteX3" fmla="*/ 2223232 w 2254300"/>
                  <a:gd name="connsiteY3" fmla="*/ 263070 h 400845"/>
                  <a:gd name="connsiteX4" fmla="*/ 70321 w 2254300"/>
                  <a:gd name="connsiteY4" fmla="*/ 395210 h 400845"/>
                  <a:gd name="connsiteX5" fmla="*/ 581083 w 2254300"/>
                  <a:gd name="connsiteY5" fmla="*/ 81542 h 400845"/>
                  <a:gd name="connsiteX0" fmla="*/ 568619 w 2251590"/>
                  <a:gd name="connsiteY0" fmla="*/ 275942 h 595245"/>
                  <a:gd name="connsiteX1" fmla="*/ 46664 w 2251590"/>
                  <a:gd name="connsiteY1" fmla="*/ 686 h 595245"/>
                  <a:gd name="connsiteX2" fmla="*/ 1362578 w 2251590"/>
                  <a:gd name="connsiteY2" fmla="*/ 205773 h 595245"/>
                  <a:gd name="connsiteX3" fmla="*/ 2210768 w 2251590"/>
                  <a:gd name="connsiteY3" fmla="*/ 457470 h 595245"/>
                  <a:gd name="connsiteX4" fmla="*/ 57857 w 2251590"/>
                  <a:gd name="connsiteY4" fmla="*/ 589610 h 595245"/>
                  <a:gd name="connsiteX5" fmla="*/ 568619 w 2251590"/>
                  <a:gd name="connsiteY5" fmla="*/ 275942 h 595245"/>
                  <a:gd name="connsiteX0" fmla="*/ 568619 w 2242587"/>
                  <a:gd name="connsiteY0" fmla="*/ 318504 h 637807"/>
                  <a:gd name="connsiteX1" fmla="*/ 46664 w 2242587"/>
                  <a:gd name="connsiteY1" fmla="*/ 43248 h 637807"/>
                  <a:gd name="connsiteX2" fmla="*/ 1605365 w 2242587"/>
                  <a:gd name="connsiteY2" fmla="*/ 21347 h 637807"/>
                  <a:gd name="connsiteX3" fmla="*/ 1362578 w 2242587"/>
                  <a:gd name="connsiteY3" fmla="*/ 248335 h 637807"/>
                  <a:gd name="connsiteX4" fmla="*/ 2210768 w 2242587"/>
                  <a:gd name="connsiteY4" fmla="*/ 500032 h 637807"/>
                  <a:gd name="connsiteX5" fmla="*/ 57857 w 2242587"/>
                  <a:gd name="connsiteY5" fmla="*/ 632172 h 637807"/>
                  <a:gd name="connsiteX6" fmla="*/ 568619 w 2242587"/>
                  <a:gd name="connsiteY6" fmla="*/ 318504 h 637807"/>
                  <a:gd name="connsiteX0" fmla="*/ 568619 w 2292867"/>
                  <a:gd name="connsiteY0" fmla="*/ 318504 h 638251"/>
                  <a:gd name="connsiteX1" fmla="*/ 46664 w 2292867"/>
                  <a:gd name="connsiteY1" fmla="*/ 43248 h 638251"/>
                  <a:gd name="connsiteX2" fmla="*/ 1605365 w 2292867"/>
                  <a:gd name="connsiteY2" fmla="*/ 21347 h 638251"/>
                  <a:gd name="connsiteX3" fmla="*/ 1821597 w 2292867"/>
                  <a:gd name="connsiteY3" fmla="*/ 190197 h 638251"/>
                  <a:gd name="connsiteX4" fmla="*/ 2210768 w 2292867"/>
                  <a:gd name="connsiteY4" fmla="*/ 500032 h 638251"/>
                  <a:gd name="connsiteX5" fmla="*/ 57857 w 2292867"/>
                  <a:gd name="connsiteY5" fmla="*/ 632172 h 638251"/>
                  <a:gd name="connsiteX6" fmla="*/ 568619 w 2292867"/>
                  <a:gd name="connsiteY6" fmla="*/ 318504 h 638251"/>
                  <a:gd name="connsiteX0" fmla="*/ 22304 w 2521336"/>
                  <a:gd name="connsiteY0" fmla="*/ 308851 h 638270"/>
                  <a:gd name="connsiteX1" fmla="*/ 275133 w 2521336"/>
                  <a:gd name="connsiteY1" fmla="*/ 42792 h 638270"/>
                  <a:gd name="connsiteX2" fmla="*/ 1833834 w 2521336"/>
                  <a:gd name="connsiteY2" fmla="*/ 20891 h 638270"/>
                  <a:gd name="connsiteX3" fmla="*/ 2050066 w 2521336"/>
                  <a:gd name="connsiteY3" fmla="*/ 189741 h 638270"/>
                  <a:gd name="connsiteX4" fmla="*/ 2439237 w 2521336"/>
                  <a:gd name="connsiteY4" fmla="*/ 499576 h 638270"/>
                  <a:gd name="connsiteX5" fmla="*/ 286326 w 2521336"/>
                  <a:gd name="connsiteY5" fmla="*/ 631716 h 638270"/>
                  <a:gd name="connsiteX6" fmla="*/ 22304 w 2521336"/>
                  <a:gd name="connsiteY6" fmla="*/ 308851 h 638270"/>
                  <a:gd name="connsiteX0" fmla="*/ 81931 w 2588056"/>
                  <a:gd name="connsiteY0" fmla="*/ 308850 h 678412"/>
                  <a:gd name="connsiteX1" fmla="*/ 334760 w 2588056"/>
                  <a:gd name="connsiteY1" fmla="*/ 42791 h 678412"/>
                  <a:gd name="connsiteX2" fmla="*/ 1893461 w 2588056"/>
                  <a:gd name="connsiteY2" fmla="*/ 20890 h 678412"/>
                  <a:gd name="connsiteX3" fmla="*/ 2109693 w 2588056"/>
                  <a:gd name="connsiteY3" fmla="*/ 189740 h 678412"/>
                  <a:gd name="connsiteX4" fmla="*/ 2498864 w 2588056"/>
                  <a:gd name="connsiteY4" fmla="*/ 499575 h 678412"/>
                  <a:gd name="connsiteX5" fmla="*/ 235289 w 2588056"/>
                  <a:gd name="connsiteY5" fmla="*/ 673345 h 678412"/>
                  <a:gd name="connsiteX6" fmla="*/ 81931 w 2588056"/>
                  <a:gd name="connsiteY6" fmla="*/ 308850 h 678412"/>
                  <a:gd name="connsiteX0" fmla="*/ 3263 w 2826043"/>
                  <a:gd name="connsiteY0" fmla="*/ 180305 h 679163"/>
                  <a:gd name="connsiteX1" fmla="*/ 572747 w 2826043"/>
                  <a:gd name="connsiteY1" fmla="*/ 37521 h 679163"/>
                  <a:gd name="connsiteX2" fmla="*/ 2131448 w 2826043"/>
                  <a:gd name="connsiteY2" fmla="*/ 15620 h 679163"/>
                  <a:gd name="connsiteX3" fmla="*/ 2347680 w 2826043"/>
                  <a:gd name="connsiteY3" fmla="*/ 184470 h 679163"/>
                  <a:gd name="connsiteX4" fmla="*/ 2736851 w 2826043"/>
                  <a:gd name="connsiteY4" fmla="*/ 494305 h 679163"/>
                  <a:gd name="connsiteX5" fmla="*/ 473276 w 2826043"/>
                  <a:gd name="connsiteY5" fmla="*/ 668075 h 679163"/>
                  <a:gd name="connsiteX6" fmla="*/ 3263 w 2826043"/>
                  <a:gd name="connsiteY6" fmla="*/ 180305 h 679163"/>
                  <a:gd name="connsiteX0" fmla="*/ 51574 w 2874354"/>
                  <a:gd name="connsiteY0" fmla="*/ 180305 h 679163"/>
                  <a:gd name="connsiteX1" fmla="*/ 621058 w 2874354"/>
                  <a:gd name="connsiteY1" fmla="*/ 37521 h 679163"/>
                  <a:gd name="connsiteX2" fmla="*/ 2179759 w 2874354"/>
                  <a:gd name="connsiteY2" fmla="*/ 15620 h 679163"/>
                  <a:gd name="connsiteX3" fmla="*/ 2395991 w 2874354"/>
                  <a:gd name="connsiteY3" fmla="*/ 184470 h 679163"/>
                  <a:gd name="connsiteX4" fmla="*/ 2785162 w 2874354"/>
                  <a:gd name="connsiteY4" fmla="*/ 494305 h 679163"/>
                  <a:gd name="connsiteX5" fmla="*/ 521587 w 2874354"/>
                  <a:gd name="connsiteY5" fmla="*/ 668075 h 679163"/>
                  <a:gd name="connsiteX6" fmla="*/ 51574 w 2874354"/>
                  <a:gd name="connsiteY6" fmla="*/ 180305 h 679163"/>
                  <a:gd name="connsiteX0" fmla="*/ 7475 w 2830255"/>
                  <a:gd name="connsiteY0" fmla="*/ 180305 h 679163"/>
                  <a:gd name="connsiteX1" fmla="*/ 576959 w 2830255"/>
                  <a:gd name="connsiteY1" fmla="*/ 37521 h 679163"/>
                  <a:gd name="connsiteX2" fmla="*/ 2135660 w 2830255"/>
                  <a:gd name="connsiteY2" fmla="*/ 15620 h 679163"/>
                  <a:gd name="connsiteX3" fmla="*/ 2351892 w 2830255"/>
                  <a:gd name="connsiteY3" fmla="*/ 184470 h 679163"/>
                  <a:gd name="connsiteX4" fmla="*/ 2741063 w 2830255"/>
                  <a:gd name="connsiteY4" fmla="*/ 494305 h 679163"/>
                  <a:gd name="connsiteX5" fmla="*/ 477488 w 2830255"/>
                  <a:gd name="connsiteY5" fmla="*/ 668075 h 679163"/>
                  <a:gd name="connsiteX6" fmla="*/ 7475 w 2830255"/>
                  <a:gd name="connsiteY6" fmla="*/ 180305 h 679163"/>
                  <a:gd name="connsiteX0" fmla="*/ 9413 w 2749654"/>
                  <a:gd name="connsiteY0" fmla="*/ 175437 h 679247"/>
                  <a:gd name="connsiteX1" fmla="*/ 496358 w 2749654"/>
                  <a:gd name="connsiteY1" fmla="*/ 37353 h 679247"/>
                  <a:gd name="connsiteX2" fmla="*/ 2055059 w 2749654"/>
                  <a:gd name="connsiteY2" fmla="*/ 15452 h 679247"/>
                  <a:gd name="connsiteX3" fmla="*/ 2271291 w 2749654"/>
                  <a:gd name="connsiteY3" fmla="*/ 184302 h 679247"/>
                  <a:gd name="connsiteX4" fmla="*/ 2660462 w 2749654"/>
                  <a:gd name="connsiteY4" fmla="*/ 494137 h 679247"/>
                  <a:gd name="connsiteX5" fmla="*/ 396887 w 2749654"/>
                  <a:gd name="connsiteY5" fmla="*/ 667907 h 679247"/>
                  <a:gd name="connsiteX6" fmla="*/ 9413 w 2749654"/>
                  <a:gd name="connsiteY6" fmla="*/ 175437 h 679247"/>
                  <a:gd name="connsiteX0" fmla="*/ 35307 w 2585206"/>
                  <a:gd name="connsiteY0" fmla="*/ 188607 h 679027"/>
                  <a:gd name="connsiteX1" fmla="*/ 331910 w 2585206"/>
                  <a:gd name="connsiteY1" fmla="*/ 37811 h 679027"/>
                  <a:gd name="connsiteX2" fmla="*/ 1890611 w 2585206"/>
                  <a:gd name="connsiteY2" fmla="*/ 15910 h 679027"/>
                  <a:gd name="connsiteX3" fmla="*/ 2106843 w 2585206"/>
                  <a:gd name="connsiteY3" fmla="*/ 184760 h 679027"/>
                  <a:gd name="connsiteX4" fmla="*/ 2496014 w 2585206"/>
                  <a:gd name="connsiteY4" fmla="*/ 494595 h 679027"/>
                  <a:gd name="connsiteX5" fmla="*/ 232439 w 2585206"/>
                  <a:gd name="connsiteY5" fmla="*/ 668365 h 679027"/>
                  <a:gd name="connsiteX6" fmla="*/ 35307 w 2585206"/>
                  <a:gd name="connsiteY6" fmla="*/ 188607 h 679027"/>
                  <a:gd name="connsiteX0" fmla="*/ 35307 w 2585206"/>
                  <a:gd name="connsiteY0" fmla="*/ 188607 h 679027"/>
                  <a:gd name="connsiteX1" fmla="*/ 331910 w 2585206"/>
                  <a:gd name="connsiteY1" fmla="*/ 37811 h 679027"/>
                  <a:gd name="connsiteX2" fmla="*/ 1890611 w 2585206"/>
                  <a:gd name="connsiteY2" fmla="*/ 15910 h 679027"/>
                  <a:gd name="connsiteX3" fmla="*/ 2106843 w 2585206"/>
                  <a:gd name="connsiteY3" fmla="*/ 184760 h 679027"/>
                  <a:gd name="connsiteX4" fmla="*/ 2496014 w 2585206"/>
                  <a:gd name="connsiteY4" fmla="*/ 494595 h 679027"/>
                  <a:gd name="connsiteX5" fmla="*/ 232439 w 2585206"/>
                  <a:gd name="connsiteY5" fmla="*/ 668365 h 679027"/>
                  <a:gd name="connsiteX6" fmla="*/ 35307 w 2585206"/>
                  <a:gd name="connsiteY6" fmla="*/ 188607 h 679027"/>
                  <a:gd name="connsiteX0" fmla="*/ 21072 w 2570971"/>
                  <a:gd name="connsiteY0" fmla="*/ 188607 h 679027"/>
                  <a:gd name="connsiteX1" fmla="*/ 317675 w 2570971"/>
                  <a:gd name="connsiteY1" fmla="*/ 37811 h 679027"/>
                  <a:gd name="connsiteX2" fmla="*/ 1876376 w 2570971"/>
                  <a:gd name="connsiteY2" fmla="*/ 15910 h 679027"/>
                  <a:gd name="connsiteX3" fmla="*/ 2092608 w 2570971"/>
                  <a:gd name="connsiteY3" fmla="*/ 184760 h 679027"/>
                  <a:gd name="connsiteX4" fmla="*/ 2481779 w 2570971"/>
                  <a:gd name="connsiteY4" fmla="*/ 494595 h 679027"/>
                  <a:gd name="connsiteX5" fmla="*/ 218204 w 2570971"/>
                  <a:gd name="connsiteY5" fmla="*/ 668365 h 679027"/>
                  <a:gd name="connsiteX6" fmla="*/ 21072 w 2570971"/>
                  <a:gd name="connsiteY6" fmla="*/ 188607 h 679027"/>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1 w 2752529"/>
                  <a:gd name="connsiteY0" fmla="*/ 180228 h 679164"/>
                  <a:gd name="connsiteX1" fmla="*/ 499233 w 2752529"/>
                  <a:gd name="connsiteY1" fmla="*/ 37518 h 679164"/>
                  <a:gd name="connsiteX2" fmla="*/ 2057934 w 2752529"/>
                  <a:gd name="connsiteY2" fmla="*/ 15617 h 679164"/>
                  <a:gd name="connsiteX3" fmla="*/ 2274166 w 2752529"/>
                  <a:gd name="connsiteY3" fmla="*/ 184467 h 679164"/>
                  <a:gd name="connsiteX4" fmla="*/ 2663337 w 2752529"/>
                  <a:gd name="connsiteY4" fmla="*/ 494302 h 679164"/>
                  <a:gd name="connsiteX5" fmla="*/ 399762 w 2752529"/>
                  <a:gd name="connsiteY5" fmla="*/ 668072 h 679164"/>
                  <a:gd name="connsiteX6" fmla="*/ -1 w 2752529"/>
                  <a:gd name="connsiteY6" fmla="*/ 180228 h 679164"/>
                  <a:gd name="connsiteX0" fmla="*/ -1 w 2752529"/>
                  <a:gd name="connsiteY0" fmla="*/ 176188 h 675124"/>
                  <a:gd name="connsiteX1" fmla="*/ 611244 w 2752529"/>
                  <a:gd name="connsiteY1" fmla="*/ 54576 h 675124"/>
                  <a:gd name="connsiteX2" fmla="*/ 2057934 w 2752529"/>
                  <a:gd name="connsiteY2" fmla="*/ 11577 h 675124"/>
                  <a:gd name="connsiteX3" fmla="*/ 2274166 w 2752529"/>
                  <a:gd name="connsiteY3" fmla="*/ 180427 h 675124"/>
                  <a:gd name="connsiteX4" fmla="*/ 2663337 w 2752529"/>
                  <a:gd name="connsiteY4" fmla="*/ 490262 h 675124"/>
                  <a:gd name="connsiteX5" fmla="*/ 399762 w 2752529"/>
                  <a:gd name="connsiteY5" fmla="*/ 664032 h 675124"/>
                  <a:gd name="connsiteX6" fmla="*/ -1 w 2752529"/>
                  <a:gd name="connsiteY6" fmla="*/ 176188 h 675124"/>
                  <a:gd name="connsiteX0" fmla="*/ -1 w 2752529"/>
                  <a:gd name="connsiteY0" fmla="*/ 179930 h 678866"/>
                  <a:gd name="connsiteX1" fmla="*/ 1098361 w 2752529"/>
                  <a:gd name="connsiteY1" fmla="*/ 38425 h 678866"/>
                  <a:gd name="connsiteX2" fmla="*/ 2057934 w 2752529"/>
                  <a:gd name="connsiteY2" fmla="*/ 15319 h 678866"/>
                  <a:gd name="connsiteX3" fmla="*/ 2274166 w 2752529"/>
                  <a:gd name="connsiteY3" fmla="*/ 184169 h 678866"/>
                  <a:gd name="connsiteX4" fmla="*/ 2663337 w 2752529"/>
                  <a:gd name="connsiteY4" fmla="*/ 494004 h 678866"/>
                  <a:gd name="connsiteX5" fmla="*/ 399762 w 2752529"/>
                  <a:gd name="connsiteY5" fmla="*/ 667774 h 678866"/>
                  <a:gd name="connsiteX6" fmla="*/ -1 w 2752529"/>
                  <a:gd name="connsiteY6" fmla="*/ 179930 h 678866"/>
                  <a:gd name="connsiteX0" fmla="*/ -1 w 2649109"/>
                  <a:gd name="connsiteY0" fmla="*/ 179931 h 681624"/>
                  <a:gd name="connsiteX1" fmla="*/ 1098361 w 2649109"/>
                  <a:gd name="connsiteY1" fmla="*/ 38426 h 681624"/>
                  <a:gd name="connsiteX2" fmla="*/ 2057934 w 2649109"/>
                  <a:gd name="connsiteY2" fmla="*/ 15320 h 681624"/>
                  <a:gd name="connsiteX3" fmla="*/ 2274166 w 2649109"/>
                  <a:gd name="connsiteY3" fmla="*/ 184170 h 681624"/>
                  <a:gd name="connsiteX4" fmla="*/ 2548125 w 2649109"/>
                  <a:gd name="connsiteY4" fmla="*/ 516267 h 681624"/>
                  <a:gd name="connsiteX5" fmla="*/ 399762 w 2649109"/>
                  <a:gd name="connsiteY5" fmla="*/ 667775 h 681624"/>
                  <a:gd name="connsiteX6" fmla="*/ -1 w 2649109"/>
                  <a:gd name="connsiteY6" fmla="*/ 179931 h 681624"/>
                  <a:gd name="connsiteX0" fmla="*/ -1 w 2625485"/>
                  <a:gd name="connsiteY0" fmla="*/ 179931 h 683254"/>
                  <a:gd name="connsiteX1" fmla="*/ 1098361 w 2625485"/>
                  <a:gd name="connsiteY1" fmla="*/ 38426 h 683254"/>
                  <a:gd name="connsiteX2" fmla="*/ 2057934 w 2625485"/>
                  <a:gd name="connsiteY2" fmla="*/ 15320 h 683254"/>
                  <a:gd name="connsiteX3" fmla="*/ 2274166 w 2625485"/>
                  <a:gd name="connsiteY3" fmla="*/ 184170 h 683254"/>
                  <a:gd name="connsiteX4" fmla="*/ 2548125 w 2625485"/>
                  <a:gd name="connsiteY4" fmla="*/ 516267 h 683254"/>
                  <a:gd name="connsiteX5" fmla="*/ 399762 w 2625485"/>
                  <a:gd name="connsiteY5" fmla="*/ 667775 h 683254"/>
                  <a:gd name="connsiteX6" fmla="*/ -1 w 2625485"/>
                  <a:gd name="connsiteY6" fmla="*/ 179931 h 683254"/>
                  <a:gd name="connsiteX0" fmla="*/ -1 w 2677901"/>
                  <a:gd name="connsiteY0" fmla="*/ 179931 h 683990"/>
                  <a:gd name="connsiteX1" fmla="*/ 1098361 w 2677901"/>
                  <a:gd name="connsiteY1" fmla="*/ 38426 h 683990"/>
                  <a:gd name="connsiteX2" fmla="*/ 2057934 w 2677901"/>
                  <a:gd name="connsiteY2" fmla="*/ 15320 h 683990"/>
                  <a:gd name="connsiteX3" fmla="*/ 2274166 w 2677901"/>
                  <a:gd name="connsiteY3" fmla="*/ 184170 h 683990"/>
                  <a:gd name="connsiteX4" fmla="*/ 2606067 w 2677901"/>
                  <a:gd name="connsiteY4" fmla="*/ 520817 h 683990"/>
                  <a:gd name="connsiteX5" fmla="*/ 399762 w 2677901"/>
                  <a:gd name="connsiteY5" fmla="*/ 667775 h 683990"/>
                  <a:gd name="connsiteX6" fmla="*/ -1 w 2677901"/>
                  <a:gd name="connsiteY6" fmla="*/ 179931 h 683990"/>
                  <a:gd name="connsiteX0" fmla="*/ -1 w 2677901"/>
                  <a:gd name="connsiteY0" fmla="*/ 179931 h 683990"/>
                  <a:gd name="connsiteX1" fmla="*/ 1098361 w 2677901"/>
                  <a:gd name="connsiteY1" fmla="*/ 38426 h 683990"/>
                  <a:gd name="connsiteX2" fmla="*/ 2057934 w 2677901"/>
                  <a:gd name="connsiteY2" fmla="*/ 15320 h 683990"/>
                  <a:gd name="connsiteX3" fmla="*/ 2274166 w 2677901"/>
                  <a:gd name="connsiteY3" fmla="*/ 184170 h 683990"/>
                  <a:gd name="connsiteX4" fmla="*/ 2606067 w 2677901"/>
                  <a:gd name="connsiteY4" fmla="*/ 520817 h 683990"/>
                  <a:gd name="connsiteX5" fmla="*/ 399762 w 2677901"/>
                  <a:gd name="connsiteY5" fmla="*/ 667775 h 683990"/>
                  <a:gd name="connsiteX6" fmla="*/ -1 w 2677901"/>
                  <a:gd name="connsiteY6" fmla="*/ 179931 h 683990"/>
                  <a:gd name="connsiteX0" fmla="*/ -1 w 2677901"/>
                  <a:gd name="connsiteY0" fmla="*/ 203168 h 707227"/>
                  <a:gd name="connsiteX1" fmla="*/ 1098361 w 2677901"/>
                  <a:gd name="connsiteY1" fmla="*/ 61663 h 707227"/>
                  <a:gd name="connsiteX2" fmla="*/ 2057934 w 2677901"/>
                  <a:gd name="connsiteY2" fmla="*/ 38557 h 707227"/>
                  <a:gd name="connsiteX3" fmla="*/ 2274166 w 2677901"/>
                  <a:gd name="connsiteY3" fmla="*/ 207407 h 707227"/>
                  <a:gd name="connsiteX4" fmla="*/ 2606067 w 2677901"/>
                  <a:gd name="connsiteY4" fmla="*/ 544054 h 707227"/>
                  <a:gd name="connsiteX5" fmla="*/ 399762 w 2677901"/>
                  <a:gd name="connsiteY5" fmla="*/ 691012 h 707227"/>
                  <a:gd name="connsiteX6" fmla="*/ -1 w 2677901"/>
                  <a:gd name="connsiteY6" fmla="*/ 203168 h 707227"/>
                  <a:gd name="connsiteX0" fmla="*/ -1 w 2677772"/>
                  <a:gd name="connsiteY0" fmla="*/ 209765 h 713824"/>
                  <a:gd name="connsiteX1" fmla="*/ 1098361 w 2677772"/>
                  <a:gd name="connsiteY1" fmla="*/ 68260 h 713824"/>
                  <a:gd name="connsiteX2" fmla="*/ 2066019 w 2677772"/>
                  <a:gd name="connsiteY2" fmla="*/ 36844 h 713824"/>
                  <a:gd name="connsiteX3" fmla="*/ 2274166 w 2677772"/>
                  <a:gd name="connsiteY3" fmla="*/ 214004 h 713824"/>
                  <a:gd name="connsiteX4" fmla="*/ 2606067 w 2677772"/>
                  <a:gd name="connsiteY4" fmla="*/ 550651 h 713824"/>
                  <a:gd name="connsiteX5" fmla="*/ 399762 w 2677772"/>
                  <a:gd name="connsiteY5" fmla="*/ 697609 h 713824"/>
                  <a:gd name="connsiteX6" fmla="*/ -1 w 2677772"/>
                  <a:gd name="connsiteY6" fmla="*/ 209765 h 713824"/>
                  <a:gd name="connsiteX0" fmla="*/ -1 w 2677772"/>
                  <a:gd name="connsiteY0" fmla="*/ 209765 h 713824"/>
                  <a:gd name="connsiteX1" fmla="*/ 1098361 w 2677772"/>
                  <a:gd name="connsiteY1" fmla="*/ 68260 h 713824"/>
                  <a:gd name="connsiteX2" fmla="*/ 2066019 w 2677772"/>
                  <a:gd name="connsiteY2" fmla="*/ 36844 h 713824"/>
                  <a:gd name="connsiteX3" fmla="*/ 2274166 w 2677772"/>
                  <a:gd name="connsiteY3" fmla="*/ 214004 h 713824"/>
                  <a:gd name="connsiteX4" fmla="*/ 2606067 w 2677772"/>
                  <a:gd name="connsiteY4" fmla="*/ 550651 h 713824"/>
                  <a:gd name="connsiteX5" fmla="*/ 399762 w 2677772"/>
                  <a:gd name="connsiteY5" fmla="*/ 697609 h 713824"/>
                  <a:gd name="connsiteX6" fmla="*/ -1 w 2677772"/>
                  <a:gd name="connsiteY6" fmla="*/ 209765 h 713824"/>
                  <a:gd name="connsiteX0" fmla="*/ -1 w 2718534"/>
                  <a:gd name="connsiteY0" fmla="*/ 236517 h 713069"/>
                  <a:gd name="connsiteX1" fmla="*/ 1139123 w 2718534"/>
                  <a:gd name="connsiteY1" fmla="*/ 69139 h 713069"/>
                  <a:gd name="connsiteX2" fmla="*/ 2106781 w 2718534"/>
                  <a:gd name="connsiteY2" fmla="*/ 37723 h 713069"/>
                  <a:gd name="connsiteX3" fmla="*/ 2314928 w 2718534"/>
                  <a:gd name="connsiteY3" fmla="*/ 214883 h 713069"/>
                  <a:gd name="connsiteX4" fmla="*/ 2646829 w 2718534"/>
                  <a:gd name="connsiteY4" fmla="*/ 551530 h 713069"/>
                  <a:gd name="connsiteX5" fmla="*/ 440524 w 2718534"/>
                  <a:gd name="connsiteY5" fmla="*/ 698488 h 713069"/>
                  <a:gd name="connsiteX6" fmla="*/ -1 w 2718534"/>
                  <a:gd name="connsiteY6" fmla="*/ 236517 h 713069"/>
                  <a:gd name="connsiteX0" fmla="*/ -1 w 2718534"/>
                  <a:gd name="connsiteY0" fmla="*/ 236517 h 713069"/>
                  <a:gd name="connsiteX1" fmla="*/ 1139123 w 2718534"/>
                  <a:gd name="connsiteY1" fmla="*/ 69139 h 713069"/>
                  <a:gd name="connsiteX2" fmla="*/ 2106781 w 2718534"/>
                  <a:gd name="connsiteY2" fmla="*/ 37723 h 713069"/>
                  <a:gd name="connsiteX3" fmla="*/ 2314928 w 2718534"/>
                  <a:gd name="connsiteY3" fmla="*/ 214883 h 713069"/>
                  <a:gd name="connsiteX4" fmla="*/ 2646829 w 2718534"/>
                  <a:gd name="connsiteY4" fmla="*/ 551530 h 713069"/>
                  <a:gd name="connsiteX5" fmla="*/ 440524 w 2718534"/>
                  <a:gd name="connsiteY5" fmla="*/ 698488 h 713069"/>
                  <a:gd name="connsiteX6" fmla="*/ -1 w 2718534"/>
                  <a:gd name="connsiteY6" fmla="*/ 236517 h 713069"/>
                  <a:gd name="connsiteX0" fmla="*/ -1 w 2680230"/>
                  <a:gd name="connsiteY0" fmla="*/ 236517 h 736911"/>
                  <a:gd name="connsiteX1" fmla="*/ 1139123 w 2680230"/>
                  <a:gd name="connsiteY1" fmla="*/ 69139 h 736911"/>
                  <a:gd name="connsiteX2" fmla="*/ 2106781 w 2680230"/>
                  <a:gd name="connsiteY2" fmla="*/ 37723 h 736911"/>
                  <a:gd name="connsiteX3" fmla="*/ 2314928 w 2680230"/>
                  <a:gd name="connsiteY3" fmla="*/ 214883 h 736911"/>
                  <a:gd name="connsiteX4" fmla="*/ 2646829 w 2680230"/>
                  <a:gd name="connsiteY4" fmla="*/ 551530 h 736911"/>
                  <a:gd name="connsiteX5" fmla="*/ 1422897 w 2680230"/>
                  <a:gd name="connsiteY5" fmla="*/ 693687 h 736911"/>
                  <a:gd name="connsiteX6" fmla="*/ 440524 w 2680230"/>
                  <a:gd name="connsiteY6" fmla="*/ 698488 h 736911"/>
                  <a:gd name="connsiteX7" fmla="*/ -1 w 2680230"/>
                  <a:gd name="connsiteY7" fmla="*/ 236517 h 736911"/>
                  <a:gd name="connsiteX0" fmla="*/ -1 w 2681405"/>
                  <a:gd name="connsiteY0" fmla="*/ 236517 h 730450"/>
                  <a:gd name="connsiteX1" fmla="*/ 1139123 w 2681405"/>
                  <a:gd name="connsiteY1" fmla="*/ 69139 h 730450"/>
                  <a:gd name="connsiteX2" fmla="*/ 2106781 w 2681405"/>
                  <a:gd name="connsiteY2" fmla="*/ 37723 h 730450"/>
                  <a:gd name="connsiteX3" fmla="*/ 2314928 w 2681405"/>
                  <a:gd name="connsiteY3" fmla="*/ 214883 h 730450"/>
                  <a:gd name="connsiteX4" fmla="*/ 2646829 w 2681405"/>
                  <a:gd name="connsiteY4" fmla="*/ 551530 h 730450"/>
                  <a:gd name="connsiteX5" fmla="*/ 1401843 w 2681405"/>
                  <a:gd name="connsiteY5" fmla="*/ 675260 h 730450"/>
                  <a:gd name="connsiteX6" fmla="*/ 440524 w 2681405"/>
                  <a:gd name="connsiteY6" fmla="*/ 698488 h 730450"/>
                  <a:gd name="connsiteX7" fmla="*/ -1 w 2681405"/>
                  <a:gd name="connsiteY7" fmla="*/ 236517 h 730450"/>
                  <a:gd name="connsiteX0" fmla="*/ -1 w 2682156"/>
                  <a:gd name="connsiteY0" fmla="*/ 236517 h 719682"/>
                  <a:gd name="connsiteX1" fmla="*/ 1139123 w 2682156"/>
                  <a:gd name="connsiteY1" fmla="*/ 69139 h 719682"/>
                  <a:gd name="connsiteX2" fmla="*/ 2106781 w 2682156"/>
                  <a:gd name="connsiteY2" fmla="*/ 37723 h 719682"/>
                  <a:gd name="connsiteX3" fmla="*/ 2314928 w 2682156"/>
                  <a:gd name="connsiteY3" fmla="*/ 214883 h 719682"/>
                  <a:gd name="connsiteX4" fmla="*/ 2646829 w 2682156"/>
                  <a:gd name="connsiteY4" fmla="*/ 551530 h 719682"/>
                  <a:gd name="connsiteX5" fmla="*/ 1388535 w 2682156"/>
                  <a:gd name="connsiteY5" fmla="*/ 632840 h 719682"/>
                  <a:gd name="connsiteX6" fmla="*/ 440524 w 2682156"/>
                  <a:gd name="connsiteY6" fmla="*/ 698488 h 719682"/>
                  <a:gd name="connsiteX7" fmla="*/ -1 w 2682156"/>
                  <a:gd name="connsiteY7" fmla="*/ 236517 h 719682"/>
                  <a:gd name="connsiteX0" fmla="*/ -1 w 2682156"/>
                  <a:gd name="connsiteY0" fmla="*/ 236517 h 736992"/>
                  <a:gd name="connsiteX1" fmla="*/ 1139123 w 2682156"/>
                  <a:gd name="connsiteY1" fmla="*/ 69139 h 736992"/>
                  <a:gd name="connsiteX2" fmla="*/ 2106781 w 2682156"/>
                  <a:gd name="connsiteY2" fmla="*/ 37723 h 736992"/>
                  <a:gd name="connsiteX3" fmla="*/ 2314928 w 2682156"/>
                  <a:gd name="connsiteY3" fmla="*/ 214883 h 736992"/>
                  <a:gd name="connsiteX4" fmla="*/ 2646829 w 2682156"/>
                  <a:gd name="connsiteY4" fmla="*/ 551530 h 736992"/>
                  <a:gd name="connsiteX5" fmla="*/ 1388535 w 2682156"/>
                  <a:gd name="connsiteY5" fmla="*/ 632840 h 736992"/>
                  <a:gd name="connsiteX6" fmla="*/ 440524 w 2682156"/>
                  <a:gd name="connsiteY6" fmla="*/ 698488 h 736992"/>
                  <a:gd name="connsiteX7" fmla="*/ -1 w 2682156"/>
                  <a:gd name="connsiteY7" fmla="*/ 236517 h 736992"/>
                  <a:gd name="connsiteX0" fmla="*/ -1 w 4723552"/>
                  <a:gd name="connsiteY0" fmla="*/ 236517 h 1855271"/>
                  <a:gd name="connsiteX1" fmla="*/ 1139123 w 4723552"/>
                  <a:gd name="connsiteY1" fmla="*/ 69139 h 1855271"/>
                  <a:gd name="connsiteX2" fmla="*/ 2106781 w 4723552"/>
                  <a:gd name="connsiteY2" fmla="*/ 37723 h 1855271"/>
                  <a:gd name="connsiteX3" fmla="*/ 2314928 w 4723552"/>
                  <a:gd name="connsiteY3" fmla="*/ 214883 h 1855271"/>
                  <a:gd name="connsiteX4" fmla="*/ 4715524 w 4723552"/>
                  <a:gd name="connsiteY4" fmla="*/ 1852594 h 1855271"/>
                  <a:gd name="connsiteX5" fmla="*/ 1388535 w 4723552"/>
                  <a:gd name="connsiteY5" fmla="*/ 632840 h 1855271"/>
                  <a:gd name="connsiteX6" fmla="*/ 440524 w 4723552"/>
                  <a:gd name="connsiteY6" fmla="*/ 698488 h 1855271"/>
                  <a:gd name="connsiteX7" fmla="*/ -1 w 4723552"/>
                  <a:gd name="connsiteY7" fmla="*/ 236517 h 1855271"/>
                  <a:gd name="connsiteX0" fmla="*/ 3305513 w 8029066"/>
                  <a:gd name="connsiteY0" fmla="*/ 236517 h 1855267"/>
                  <a:gd name="connsiteX1" fmla="*/ 4444637 w 8029066"/>
                  <a:gd name="connsiteY1" fmla="*/ 69139 h 1855267"/>
                  <a:gd name="connsiteX2" fmla="*/ 5412295 w 8029066"/>
                  <a:gd name="connsiteY2" fmla="*/ 37723 h 1855267"/>
                  <a:gd name="connsiteX3" fmla="*/ 5620442 w 8029066"/>
                  <a:gd name="connsiteY3" fmla="*/ 214883 h 1855267"/>
                  <a:gd name="connsiteX4" fmla="*/ 8021038 w 8029066"/>
                  <a:gd name="connsiteY4" fmla="*/ 1852594 h 1855267"/>
                  <a:gd name="connsiteX5" fmla="*/ 4694049 w 8029066"/>
                  <a:gd name="connsiteY5" fmla="*/ 632840 h 1855267"/>
                  <a:gd name="connsiteX6" fmla="*/ 35399 w 8029066"/>
                  <a:gd name="connsiteY6" fmla="*/ 1559706 h 1855267"/>
                  <a:gd name="connsiteX7" fmla="*/ 3305513 w 8029066"/>
                  <a:gd name="connsiteY7" fmla="*/ 236517 h 1855267"/>
                  <a:gd name="connsiteX0" fmla="*/ 1472814 w 6196367"/>
                  <a:gd name="connsiteY0" fmla="*/ 236517 h 1867814"/>
                  <a:gd name="connsiteX1" fmla="*/ 2611938 w 6196367"/>
                  <a:gd name="connsiteY1" fmla="*/ 69139 h 1867814"/>
                  <a:gd name="connsiteX2" fmla="*/ 3579596 w 6196367"/>
                  <a:gd name="connsiteY2" fmla="*/ 37723 h 1867814"/>
                  <a:gd name="connsiteX3" fmla="*/ 3787743 w 6196367"/>
                  <a:gd name="connsiteY3" fmla="*/ 214883 h 1867814"/>
                  <a:gd name="connsiteX4" fmla="*/ 6188339 w 6196367"/>
                  <a:gd name="connsiteY4" fmla="*/ 1852594 h 1867814"/>
                  <a:gd name="connsiteX5" fmla="*/ 2861350 w 6196367"/>
                  <a:gd name="connsiteY5" fmla="*/ 632840 h 1867814"/>
                  <a:gd name="connsiteX6" fmla="*/ 58500 w 6196367"/>
                  <a:gd name="connsiteY6" fmla="*/ 1861574 h 1867814"/>
                  <a:gd name="connsiteX7" fmla="*/ 1472814 w 6196367"/>
                  <a:gd name="connsiteY7" fmla="*/ 236517 h 1867814"/>
                  <a:gd name="connsiteX0" fmla="*/ 1472814 w 6196970"/>
                  <a:gd name="connsiteY0" fmla="*/ 207328 h 1838625"/>
                  <a:gd name="connsiteX1" fmla="*/ 2611938 w 6196970"/>
                  <a:gd name="connsiteY1" fmla="*/ 39950 h 1838625"/>
                  <a:gd name="connsiteX2" fmla="*/ 3787743 w 6196970"/>
                  <a:gd name="connsiteY2" fmla="*/ 185694 h 1838625"/>
                  <a:gd name="connsiteX3" fmla="*/ 6188339 w 6196970"/>
                  <a:gd name="connsiteY3" fmla="*/ 1823405 h 1838625"/>
                  <a:gd name="connsiteX4" fmla="*/ 2861350 w 6196970"/>
                  <a:gd name="connsiteY4" fmla="*/ 603651 h 1838625"/>
                  <a:gd name="connsiteX5" fmla="*/ 58500 w 6196970"/>
                  <a:gd name="connsiteY5" fmla="*/ 1832385 h 1838625"/>
                  <a:gd name="connsiteX6" fmla="*/ 1472814 w 6196970"/>
                  <a:gd name="connsiteY6" fmla="*/ 207328 h 1838625"/>
                  <a:gd name="connsiteX0" fmla="*/ 1472814 w 6197502"/>
                  <a:gd name="connsiteY0" fmla="*/ 2023600 h 3654897"/>
                  <a:gd name="connsiteX1" fmla="*/ 1883051 w 6197502"/>
                  <a:gd name="connsiteY1" fmla="*/ 7 h 3654897"/>
                  <a:gd name="connsiteX2" fmla="*/ 3787743 w 6197502"/>
                  <a:gd name="connsiteY2" fmla="*/ 2001966 h 3654897"/>
                  <a:gd name="connsiteX3" fmla="*/ 6188339 w 6197502"/>
                  <a:gd name="connsiteY3" fmla="*/ 3639677 h 3654897"/>
                  <a:gd name="connsiteX4" fmla="*/ 2861350 w 6197502"/>
                  <a:gd name="connsiteY4" fmla="*/ 2419923 h 3654897"/>
                  <a:gd name="connsiteX5" fmla="*/ 58500 w 6197502"/>
                  <a:gd name="connsiteY5" fmla="*/ 3648657 h 3654897"/>
                  <a:gd name="connsiteX6" fmla="*/ 1472814 w 6197502"/>
                  <a:gd name="connsiteY6" fmla="*/ 2023600 h 3654897"/>
                  <a:gd name="connsiteX0" fmla="*/ 1472814 w 6197502"/>
                  <a:gd name="connsiteY0" fmla="*/ 2023600 h 3654897"/>
                  <a:gd name="connsiteX1" fmla="*/ 1883051 w 6197502"/>
                  <a:gd name="connsiteY1" fmla="*/ 7 h 3654897"/>
                  <a:gd name="connsiteX2" fmla="*/ 3787743 w 6197502"/>
                  <a:gd name="connsiteY2" fmla="*/ 2001966 h 3654897"/>
                  <a:gd name="connsiteX3" fmla="*/ 6188339 w 6197502"/>
                  <a:gd name="connsiteY3" fmla="*/ 3639677 h 3654897"/>
                  <a:gd name="connsiteX4" fmla="*/ 2861350 w 6197502"/>
                  <a:gd name="connsiteY4" fmla="*/ 2419923 h 3654897"/>
                  <a:gd name="connsiteX5" fmla="*/ 58500 w 6197502"/>
                  <a:gd name="connsiteY5" fmla="*/ 3648657 h 3654897"/>
                  <a:gd name="connsiteX6" fmla="*/ 1472814 w 6197502"/>
                  <a:gd name="connsiteY6" fmla="*/ 2023600 h 3654897"/>
                  <a:gd name="connsiteX0" fmla="*/ 1472814 w 6197502"/>
                  <a:gd name="connsiteY0" fmla="*/ 2025465 h 3656762"/>
                  <a:gd name="connsiteX1" fmla="*/ 1883051 w 6197502"/>
                  <a:gd name="connsiteY1" fmla="*/ 1872 h 3656762"/>
                  <a:gd name="connsiteX2" fmla="*/ 3787743 w 6197502"/>
                  <a:gd name="connsiteY2" fmla="*/ 2003831 h 3656762"/>
                  <a:gd name="connsiteX3" fmla="*/ 6188339 w 6197502"/>
                  <a:gd name="connsiteY3" fmla="*/ 3641542 h 3656762"/>
                  <a:gd name="connsiteX4" fmla="*/ 2861350 w 6197502"/>
                  <a:gd name="connsiteY4" fmla="*/ 2421788 h 3656762"/>
                  <a:gd name="connsiteX5" fmla="*/ 58500 w 6197502"/>
                  <a:gd name="connsiteY5" fmla="*/ 3650522 h 3656762"/>
                  <a:gd name="connsiteX6" fmla="*/ 1472814 w 6197502"/>
                  <a:gd name="connsiteY6" fmla="*/ 2025465 h 3656762"/>
                  <a:gd name="connsiteX0" fmla="*/ 1487892 w 6212580"/>
                  <a:gd name="connsiteY0" fmla="*/ 2025465 h 3656762"/>
                  <a:gd name="connsiteX1" fmla="*/ 1898129 w 6212580"/>
                  <a:gd name="connsiteY1" fmla="*/ 1872 h 3656762"/>
                  <a:gd name="connsiteX2" fmla="*/ 3802821 w 6212580"/>
                  <a:gd name="connsiteY2" fmla="*/ 2003831 h 3656762"/>
                  <a:gd name="connsiteX3" fmla="*/ 6203417 w 6212580"/>
                  <a:gd name="connsiteY3" fmla="*/ 3641542 h 3656762"/>
                  <a:gd name="connsiteX4" fmla="*/ 2876428 w 6212580"/>
                  <a:gd name="connsiteY4" fmla="*/ 2421788 h 3656762"/>
                  <a:gd name="connsiteX5" fmla="*/ 73578 w 6212580"/>
                  <a:gd name="connsiteY5" fmla="*/ 3650522 h 3656762"/>
                  <a:gd name="connsiteX6" fmla="*/ 1487892 w 6212580"/>
                  <a:gd name="connsiteY6" fmla="*/ 2025465 h 3656762"/>
                  <a:gd name="connsiteX0" fmla="*/ 1487892 w 6396070"/>
                  <a:gd name="connsiteY0" fmla="*/ 2025465 h 3656762"/>
                  <a:gd name="connsiteX1" fmla="*/ 1898129 w 6396070"/>
                  <a:gd name="connsiteY1" fmla="*/ 1872 h 3656762"/>
                  <a:gd name="connsiteX2" fmla="*/ 3802821 w 6396070"/>
                  <a:gd name="connsiteY2" fmla="*/ 2003831 h 3656762"/>
                  <a:gd name="connsiteX3" fmla="*/ 6203417 w 6396070"/>
                  <a:gd name="connsiteY3" fmla="*/ 3641542 h 3656762"/>
                  <a:gd name="connsiteX4" fmla="*/ 2876428 w 6396070"/>
                  <a:gd name="connsiteY4" fmla="*/ 2421788 h 3656762"/>
                  <a:gd name="connsiteX5" fmla="*/ 73578 w 6396070"/>
                  <a:gd name="connsiteY5" fmla="*/ 3650522 h 3656762"/>
                  <a:gd name="connsiteX6" fmla="*/ 1487892 w 6396070"/>
                  <a:gd name="connsiteY6" fmla="*/ 2025465 h 3656762"/>
                  <a:gd name="connsiteX0" fmla="*/ 871807 w 5779985"/>
                  <a:gd name="connsiteY0" fmla="*/ 2025465 h 3642888"/>
                  <a:gd name="connsiteX1" fmla="*/ 1282044 w 5779985"/>
                  <a:gd name="connsiteY1" fmla="*/ 1872 h 3642888"/>
                  <a:gd name="connsiteX2" fmla="*/ 3186736 w 5779985"/>
                  <a:gd name="connsiteY2" fmla="*/ 2003831 h 3642888"/>
                  <a:gd name="connsiteX3" fmla="*/ 5587332 w 5779985"/>
                  <a:gd name="connsiteY3" fmla="*/ 3641542 h 3642888"/>
                  <a:gd name="connsiteX4" fmla="*/ 2260343 w 5779985"/>
                  <a:gd name="connsiteY4" fmla="*/ 2421788 h 3642888"/>
                  <a:gd name="connsiteX5" fmla="*/ 102793 w 5779985"/>
                  <a:gd name="connsiteY5" fmla="*/ 3599371 h 3642888"/>
                  <a:gd name="connsiteX6" fmla="*/ 871807 w 5779985"/>
                  <a:gd name="connsiteY6" fmla="*/ 2025465 h 3642888"/>
                  <a:gd name="connsiteX0" fmla="*/ 961423 w 5869601"/>
                  <a:gd name="connsiteY0" fmla="*/ 2025465 h 3642888"/>
                  <a:gd name="connsiteX1" fmla="*/ 1371660 w 5869601"/>
                  <a:gd name="connsiteY1" fmla="*/ 1872 h 3642888"/>
                  <a:gd name="connsiteX2" fmla="*/ 3276352 w 5869601"/>
                  <a:gd name="connsiteY2" fmla="*/ 2003831 h 3642888"/>
                  <a:gd name="connsiteX3" fmla="*/ 5676948 w 5869601"/>
                  <a:gd name="connsiteY3" fmla="*/ 3641542 h 3642888"/>
                  <a:gd name="connsiteX4" fmla="*/ 2349959 w 5869601"/>
                  <a:gd name="connsiteY4" fmla="*/ 2421788 h 3642888"/>
                  <a:gd name="connsiteX5" fmla="*/ 192409 w 5869601"/>
                  <a:gd name="connsiteY5" fmla="*/ 3599371 h 3642888"/>
                  <a:gd name="connsiteX6" fmla="*/ 961423 w 5869601"/>
                  <a:gd name="connsiteY6" fmla="*/ 2025465 h 3642888"/>
                  <a:gd name="connsiteX0" fmla="*/ 2878381 w 7786559"/>
                  <a:gd name="connsiteY0" fmla="*/ 2025465 h 3711536"/>
                  <a:gd name="connsiteX1" fmla="*/ 3288618 w 7786559"/>
                  <a:gd name="connsiteY1" fmla="*/ 1872 h 3711536"/>
                  <a:gd name="connsiteX2" fmla="*/ 5193310 w 7786559"/>
                  <a:gd name="connsiteY2" fmla="*/ 2003831 h 3711536"/>
                  <a:gd name="connsiteX3" fmla="*/ 7593906 w 7786559"/>
                  <a:gd name="connsiteY3" fmla="*/ 3641542 h 3711536"/>
                  <a:gd name="connsiteX4" fmla="*/ 4266917 w 7786559"/>
                  <a:gd name="connsiteY4" fmla="*/ 2421788 h 3711536"/>
                  <a:gd name="connsiteX5" fmla="*/ 97136 w 7786559"/>
                  <a:gd name="connsiteY5" fmla="*/ 3704782 h 3711536"/>
                  <a:gd name="connsiteX6" fmla="*/ 2878381 w 7786559"/>
                  <a:gd name="connsiteY6" fmla="*/ 2025465 h 3711536"/>
                  <a:gd name="connsiteX0" fmla="*/ 2878381 w 9164401"/>
                  <a:gd name="connsiteY0" fmla="*/ 2025465 h 3711540"/>
                  <a:gd name="connsiteX1" fmla="*/ 3288618 w 9164401"/>
                  <a:gd name="connsiteY1" fmla="*/ 1872 h 3711540"/>
                  <a:gd name="connsiteX2" fmla="*/ 5193310 w 9164401"/>
                  <a:gd name="connsiteY2" fmla="*/ 2003831 h 3711540"/>
                  <a:gd name="connsiteX3" fmla="*/ 9023211 w 9164401"/>
                  <a:gd name="connsiteY3" fmla="*/ 3474171 h 3711540"/>
                  <a:gd name="connsiteX4" fmla="*/ 4266917 w 9164401"/>
                  <a:gd name="connsiteY4" fmla="*/ 2421788 h 3711540"/>
                  <a:gd name="connsiteX5" fmla="*/ 97136 w 9164401"/>
                  <a:gd name="connsiteY5" fmla="*/ 3704782 h 3711540"/>
                  <a:gd name="connsiteX6" fmla="*/ 2878381 w 9164401"/>
                  <a:gd name="connsiteY6" fmla="*/ 2025465 h 371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401" h="3711540">
                    <a:moveTo>
                      <a:pt x="2878381" y="2025465"/>
                    </a:moveTo>
                    <a:cubicBezTo>
                      <a:pt x="2960319" y="1885245"/>
                      <a:pt x="1452488" y="-68844"/>
                      <a:pt x="3288618" y="1872"/>
                    </a:cubicBezTo>
                    <a:cubicBezTo>
                      <a:pt x="5124748" y="72588"/>
                      <a:pt x="4237545" y="1425115"/>
                      <a:pt x="5193310" y="2003831"/>
                    </a:cubicBezTo>
                    <a:cubicBezTo>
                      <a:pt x="6149075" y="2582547"/>
                      <a:pt x="9937434" y="3425401"/>
                      <a:pt x="9023211" y="3474171"/>
                    </a:cubicBezTo>
                    <a:cubicBezTo>
                      <a:pt x="8108988" y="3522941"/>
                      <a:pt x="4634634" y="2397295"/>
                      <a:pt x="4266917" y="2421788"/>
                    </a:cubicBezTo>
                    <a:cubicBezTo>
                      <a:pt x="3899200" y="2446281"/>
                      <a:pt x="822377" y="3819056"/>
                      <a:pt x="97136" y="3704782"/>
                    </a:cubicBezTo>
                    <a:cubicBezTo>
                      <a:pt x="-628105" y="3590508"/>
                      <a:pt x="2947736" y="2418693"/>
                      <a:pt x="2878381" y="202546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4"/>
              <p:cNvSpPr/>
              <p:nvPr/>
            </p:nvSpPr>
            <p:spPr>
              <a:xfrm rot="5638655">
                <a:off x="984262" y="3150795"/>
                <a:ext cx="188358" cy="341666"/>
              </a:xfrm>
              <a:custGeom>
                <a:avLst/>
                <a:gdLst>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492570"/>
                  <a:gd name="connsiteY0" fmla="*/ 533400 h 1066800"/>
                  <a:gd name="connsiteX1" fmla="*/ 685800 w 1492570"/>
                  <a:gd name="connsiteY1" fmla="*/ 0 h 1066800"/>
                  <a:gd name="connsiteX2" fmla="*/ 1371600 w 1492570"/>
                  <a:gd name="connsiteY2" fmla="*/ 533400 h 1066800"/>
                  <a:gd name="connsiteX3" fmla="*/ 685800 w 1492570"/>
                  <a:gd name="connsiteY3" fmla="*/ 1066800 h 1066800"/>
                  <a:gd name="connsiteX4" fmla="*/ 0 w 1492570"/>
                  <a:gd name="connsiteY4" fmla="*/ 533400 h 1066800"/>
                  <a:gd name="connsiteX0" fmla="*/ 0 w 1486433"/>
                  <a:gd name="connsiteY0" fmla="*/ 533961 h 1068185"/>
                  <a:gd name="connsiteX1" fmla="*/ 685800 w 1486433"/>
                  <a:gd name="connsiteY1" fmla="*/ 561 h 1068185"/>
                  <a:gd name="connsiteX2" fmla="*/ 1380226 w 1486433"/>
                  <a:gd name="connsiteY2" fmla="*/ 430444 h 1068185"/>
                  <a:gd name="connsiteX3" fmla="*/ 685800 w 1486433"/>
                  <a:gd name="connsiteY3" fmla="*/ 1067361 h 1068185"/>
                  <a:gd name="connsiteX4" fmla="*/ 0 w 1486433"/>
                  <a:gd name="connsiteY4" fmla="*/ 533961 h 1068185"/>
                  <a:gd name="connsiteX0" fmla="*/ 136262 w 1622695"/>
                  <a:gd name="connsiteY0" fmla="*/ 533961 h 1067877"/>
                  <a:gd name="connsiteX1" fmla="*/ 822062 w 1622695"/>
                  <a:gd name="connsiteY1" fmla="*/ 561 h 1067877"/>
                  <a:gd name="connsiteX2" fmla="*/ 1516488 w 1622695"/>
                  <a:gd name="connsiteY2" fmla="*/ 430444 h 1067877"/>
                  <a:gd name="connsiteX3" fmla="*/ 822062 w 1622695"/>
                  <a:gd name="connsiteY3" fmla="*/ 1067361 h 1067877"/>
                  <a:gd name="connsiteX4" fmla="*/ 136262 w 1622695"/>
                  <a:gd name="connsiteY4" fmla="*/ 533961 h 1067877"/>
                  <a:gd name="connsiteX0" fmla="*/ 119863 w 1606296"/>
                  <a:gd name="connsiteY0" fmla="*/ 533961 h 1068185"/>
                  <a:gd name="connsiteX1" fmla="*/ 805663 w 1606296"/>
                  <a:gd name="connsiteY1" fmla="*/ 561 h 1068185"/>
                  <a:gd name="connsiteX2" fmla="*/ 1500089 w 1606296"/>
                  <a:gd name="connsiteY2" fmla="*/ 430444 h 1068185"/>
                  <a:gd name="connsiteX3" fmla="*/ 805663 w 1606296"/>
                  <a:gd name="connsiteY3" fmla="*/ 1067361 h 1068185"/>
                  <a:gd name="connsiteX4" fmla="*/ 119863 w 1606296"/>
                  <a:gd name="connsiteY4" fmla="*/ 533961 h 1068185"/>
                  <a:gd name="connsiteX0" fmla="*/ 91252 w 1577685"/>
                  <a:gd name="connsiteY0" fmla="*/ 533961 h 1067839"/>
                  <a:gd name="connsiteX1" fmla="*/ 777052 w 1577685"/>
                  <a:gd name="connsiteY1" fmla="*/ 561 h 1067839"/>
                  <a:gd name="connsiteX2" fmla="*/ 1471478 w 1577685"/>
                  <a:gd name="connsiteY2" fmla="*/ 430444 h 1067839"/>
                  <a:gd name="connsiteX3" fmla="*/ 777052 w 1577685"/>
                  <a:gd name="connsiteY3" fmla="*/ 1067361 h 1067839"/>
                  <a:gd name="connsiteX4" fmla="*/ 91252 w 1577685"/>
                  <a:gd name="connsiteY4" fmla="*/ 533961 h 1067839"/>
                  <a:gd name="connsiteX0" fmla="*/ 97023 w 1504750"/>
                  <a:gd name="connsiteY0" fmla="*/ 395458 h 1066948"/>
                  <a:gd name="connsiteX1" fmla="*/ 705185 w 1504750"/>
                  <a:gd name="connsiteY1" fmla="*/ 81 h 1066948"/>
                  <a:gd name="connsiteX2" fmla="*/ 1399611 w 1504750"/>
                  <a:gd name="connsiteY2" fmla="*/ 429964 h 1066948"/>
                  <a:gd name="connsiteX3" fmla="*/ 705185 w 1504750"/>
                  <a:gd name="connsiteY3" fmla="*/ 1066881 h 1066948"/>
                  <a:gd name="connsiteX4" fmla="*/ 97023 w 1504750"/>
                  <a:gd name="connsiteY4" fmla="*/ 395458 h 1066948"/>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6035 w 1427265"/>
                  <a:gd name="connsiteY0" fmla="*/ 395377 h 1066800"/>
                  <a:gd name="connsiteX1" fmla="*/ 704197 w 1427265"/>
                  <a:gd name="connsiteY1" fmla="*/ 0 h 1066800"/>
                  <a:gd name="connsiteX2" fmla="*/ 1329611 w 1427265"/>
                  <a:gd name="connsiteY2" fmla="*/ 395377 h 1066800"/>
                  <a:gd name="connsiteX3" fmla="*/ 704197 w 1427265"/>
                  <a:gd name="connsiteY3" fmla="*/ 1066800 h 1066800"/>
                  <a:gd name="connsiteX4" fmla="*/ 96035 w 1427265"/>
                  <a:gd name="connsiteY4" fmla="*/ 395377 h 1066800"/>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234672"/>
                  <a:gd name="connsiteY0" fmla="*/ 395377 h 409787"/>
                  <a:gd name="connsiteX1" fmla="*/ 608178 w 1234672"/>
                  <a:gd name="connsiteY1" fmla="*/ 0 h 409787"/>
                  <a:gd name="connsiteX2" fmla="*/ 1233592 w 1234672"/>
                  <a:gd name="connsiteY2" fmla="*/ 395377 h 409787"/>
                  <a:gd name="connsiteX3" fmla="*/ 625431 w 1234672"/>
                  <a:gd name="connsiteY3" fmla="*/ 255917 h 409787"/>
                  <a:gd name="connsiteX4" fmla="*/ 16 w 1234672"/>
                  <a:gd name="connsiteY4" fmla="*/ 395377 h 409787"/>
                  <a:gd name="connsiteX0" fmla="*/ 6278 w 1240934"/>
                  <a:gd name="connsiteY0" fmla="*/ 395377 h 414831"/>
                  <a:gd name="connsiteX1" fmla="*/ 614440 w 1240934"/>
                  <a:gd name="connsiteY1" fmla="*/ 0 h 414831"/>
                  <a:gd name="connsiteX2" fmla="*/ 1239854 w 1240934"/>
                  <a:gd name="connsiteY2" fmla="*/ 395377 h 414831"/>
                  <a:gd name="connsiteX3" fmla="*/ 631693 w 1240934"/>
                  <a:gd name="connsiteY3" fmla="*/ 255917 h 414831"/>
                  <a:gd name="connsiteX4" fmla="*/ 317406 w 1240934"/>
                  <a:gd name="connsiteY4" fmla="*/ 344066 h 414831"/>
                  <a:gd name="connsiteX5" fmla="*/ 6278 w 1240934"/>
                  <a:gd name="connsiteY5" fmla="*/ 395377 h 414831"/>
                  <a:gd name="connsiteX0" fmla="*/ 43 w 1234699"/>
                  <a:gd name="connsiteY0" fmla="*/ 395377 h 739943"/>
                  <a:gd name="connsiteX1" fmla="*/ 608205 w 1234699"/>
                  <a:gd name="connsiteY1" fmla="*/ 0 h 739943"/>
                  <a:gd name="connsiteX2" fmla="*/ 1233619 w 1234699"/>
                  <a:gd name="connsiteY2" fmla="*/ 395377 h 739943"/>
                  <a:gd name="connsiteX3" fmla="*/ 625458 w 1234699"/>
                  <a:gd name="connsiteY3" fmla="*/ 255917 h 739943"/>
                  <a:gd name="connsiteX4" fmla="*/ 576449 w 1234699"/>
                  <a:gd name="connsiteY4" fmla="*/ 738389 h 739943"/>
                  <a:gd name="connsiteX5" fmla="*/ 43 w 1234699"/>
                  <a:gd name="connsiteY5" fmla="*/ 395377 h 739943"/>
                  <a:gd name="connsiteX0" fmla="*/ 43 w 1234699"/>
                  <a:gd name="connsiteY0" fmla="*/ 395377 h 1234144"/>
                  <a:gd name="connsiteX1" fmla="*/ 608205 w 1234699"/>
                  <a:gd name="connsiteY1" fmla="*/ 0 h 1234144"/>
                  <a:gd name="connsiteX2" fmla="*/ 1233619 w 1234699"/>
                  <a:gd name="connsiteY2" fmla="*/ 395377 h 1234144"/>
                  <a:gd name="connsiteX3" fmla="*/ 957055 w 1234699"/>
                  <a:gd name="connsiteY3" fmla="*/ 1230127 h 1234144"/>
                  <a:gd name="connsiteX4" fmla="*/ 576449 w 1234699"/>
                  <a:gd name="connsiteY4" fmla="*/ 738389 h 1234144"/>
                  <a:gd name="connsiteX5" fmla="*/ 43 w 1234699"/>
                  <a:gd name="connsiteY5" fmla="*/ 395377 h 1234144"/>
                  <a:gd name="connsiteX0" fmla="*/ 1 w 1234657"/>
                  <a:gd name="connsiteY0" fmla="*/ 395377 h 1230127"/>
                  <a:gd name="connsiteX1" fmla="*/ 608163 w 1234657"/>
                  <a:gd name="connsiteY1" fmla="*/ 0 h 1230127"/>
                  <a:gd name="connsiteX2" fmla="*/ 1233577 w 1234657"/>
                  <a:gd name="connsiteY2" fmla="*/ 395377 h 1230127"/>
                  <a:gd name="connsiteX3" fmla="*/ 957013 w 1234657"/>
                  <a:gd name="connsiteY3" fmla="*/ 1230127 h 1230127"/>
                  <a:gd name="connsiteX4" fmla="*/ 609570 w 1234657"/>
                  <a:gd name="connsiteY4" fmla="*/ 390456 h 1230127"/>
                  <a:gd name="connsiteX5" fmla="*/ 1 w 1234657"/>
                  <a:gd name="connsiteY5" fmla="*/ 395377 h 1230127"/>
                  <a:gd name="connsiteX0" fmla="*/ 1 w 1251890"/>
                  <a:gd name="connsiteY0" fmla="*/ 395377 h 1237254"/>
                  <a:gd name="connsiteX1" fmla="*/ 608163 w 1251890"/>
                  <a:gd name="connsiteY1" fmla="*/ 0 h 1237254"/>
                  <a:gd name="connsiteX2" fmla="*/ 1233577 w 1251890"/>
                  <a:gd name="connsiteY2" fmla="*/ 395377 h 1237254"/>
                  <a:gd name="connsiteX3" fmla="*/ 1073809 w 1251890"/>
                  <a:gd name="connsiteY3" fmla="*/ 773182 h 1237254"/>
                  <a:gd name="connsiteX4" fmla="*/ 957013 w 1251890"/>
                  <a:gd name="connsiteY4" fmla="*/ 1230127 h 1237254"/>
                  <a:gd name="connsiteX5" fmla="*/ 609570 w 1251890"/>
                  <a:gd name="connsiteY5" fmla="*/ 390456 h 1237254"/>
                  <a:gd name="connsiteX6" fmla="*/ 1 w 1251890"/>
                  <a:gd name="connsiteY6" fmla="*/ 395377 h 1237254"/>
                  <a:gd name="connsiteX0" fmla="*/ 1 w 1245528"/>
                  <a:gd name="connsiteY0" fmla="*/ 395377 h 1230233"/>
                  <a:gd name="connsiteX1" fmla="*/ 608163 w 1245528"/>
                  <a:gd name="connsiteY1" fmla="*/ 0 h 1230233"/>
                  <a:gd name="connsiteX2" fmla="*/ 1233577 w 1245528"/>
                  <a:gd name="connsiteY2" fmla="*/ 395377 h 1230233"/>
                  <a:gd name="connsiteX3" fmla="*/ 941168 w 1245528"/>
                  <a:gd name="connsiteY3" fmla="*/ 448445 h 1230233"/>
                  <a:gd name="connsiteX4" fmla="*/ 957013 w 1245528"/>
                  <a:gd name="connsiteY4" fmla="*/ 1230127 h 1230233"/>
                  <a:gd name="connsiteX5" fmla="*/ 609570 w 1245528"/>
                  <a:gd name="connsiteY5" fmla="*/ 390456 h 1230233"/>
                  <a:gd name="connsiteX6" fmla="*/ 1 w 1245528"/>
                  <a:gd name="connsiteY6" fmla="*/ 395377 h 1230233"/>
                  <a:gd name="connsiteX0" fmla="*/ 1 w 1245532"/>
                  <a:gd name="connsiteY0" fmla="*/ 395377 h 1033116"/>
                  <a:gd name="connsiteX1" fmla="*/ 608163 w 1245532"/>
                  <a:gd name="connsiteY1" fmla="*/ 0 h 1033116"/>
                  <a:gd name="connsiteX2" fmla="*/ 1233577 w 1245532"/>
                  <a:gd name="connsiteY2" fmla="*/ 395377 h 1033116"/>
                  <a:gd name="connsiteX3" fmla="*/ 941168 w 1245532"/>
                  <a:gd name="connsiteY3" fmla="*/ 448445 h 1033116"/>
                  <a:gd name="connsiteX4" fmla="*/ 658573 w 1245532"/>
                  <a:gd name="connsiteY4" fmla="*/ 1032965 h 1033116"/>
                  <a:gd name="connsiteX5" fmla="*/ 609570 w 1245532"/>
                  <a:gd name="connsiteY5" fmla="*/ 390456 h 1033116"/>
                  <a:gd name="connsiteX6" fmla="*/ 1 w 1245532"/>
                  <a:gd name="connsiteY6" fmla="*/ 395377 h 1033116"/>
                  <a:gd name="connsiteX0" fmla="*/ 3265 w 1248792"/>
                  <a:gd name="connsiteY0" fmla="*/ 395377 h 1033062"/>
                  <a:gd name="connsiteX1" fmla="*/ 611427 w 1248792"/>
                  <a:gd name="connsiteY1" fmla="*/ 0 h 1033062"/>
                  <a:gd name="connsiteX2" fmla="*/ 1236841 w 1248792"/>
                  <a:gd name="connsiteY2" fmla="*/ 395377 h 1033062"/>
                  <a:gd name="connsiteX3" fmla="*/ 944432 w 1248792"/>
                  <a:gd name="connsiteY3" fmla="*/ 448445 h 1033062"/>
                  <a:gd name="connsiteX4" fmla="*/ 661837 w 1248792"/>
                  <a:gd name="connsiteY4" fmla="*/ 1032965 h 1033062"/>
                  <a:gd name="connsiteX5" fmla="*/ 380718 w 1248792"/>
                  <a:gd name="connsiteY5" fmla="*/ 402053 h 1033062"/>
                  <a:gd name="connsiteX6" fmla="*/ 3265 w 1248792"/>
                  <a:gd name="connsiteY6" fmla="*/ 395377 h 1033062"/>
                  <a:gd name="connsiteX0" fmla="*/ 3265 w 1245698"/>
                  <a:gd name="connsiteY0" fmla="*/ 395377 h 1032988"/>
                  <a:gd name="connsiteX1" fmla="*/ 611427 w 1245698"/>
                  <a:gd name="connsiteY1" fmla="*/ 0 h 1032988"/>
                  <a:gd name="connsiteX2" fmla="*/ 1236841 w 1245698"/>
                  <a:gd name="connsiteY2" fmla="*/ 395377 h 1032988"/>
                  <a:gd name="connsiteX3" fmla="*/ 811791 w 1245698"/>
                  <a:gd name="connsiteY3" fmla="*/ 425250 h 1032988"/>
                  <a:gd name="connsiteX4" fmla="*/ 661837 w 1245698"/>
                  <a:gd name="connsiteY4" fmla="*/ 1032965 h 1032988"/>
                  <a:gd name="connsiteX5" fmla="*/ 380718 w 1245698"/>
                  <a:gd name="connsiteY5" fmla="*/ 402053 h 1032988"/>
                  <a:gd name="connsiteX6" fmla="*/ 3265 w 1245698"/>
                  <a:gd name="connsiteY6" fmla="*/ 395377 h 1032988"/>
                  <a:gd name="connsiteX0" fmla="*/ 3265 w 1245698"/>
                  <a:gd name="connsiteY0" fmla="*/ 395377 h 638778"/>
                  <a:gd name="connsiteX1" fmla="*/ 611427 w 1245698"/>
                  <a:gd name="connsiteY1" fmla="*/ 0 h 638778"/>
                  <a:gd name="connsiteX2" fmla="*/ 1236841 w 1245698"/>
                  <a:gd name="connsiteY2" fmla="*/ 395377 h 638778"/>
                  <a:gd name="connsiteX3" fmla="*/ 811791 w 1245698"/>
                  <a:gd name="connsiteY3" fmla="*/ 425250 h 638778"/>
                  <a:gd name="connsiteX4" fmla="*/ 661837 w 1245698"/>
                  <a:gd name="connsiteY4" fmla="*/ 638643 h 638778"/>
                  <a:gd name="connsiteX5" fmla="*/ 380718 w 1245698"/>
                  <a:gd name="connsiteY5" fmla="*/ 402053 h 638778"/>
                  <a:gd name="connsiteX6" fmla="*/ 3265 w 1245698"/>
                  <a:gd name="connsiteY6" fmla="*/ 395377 h 638778"/>
                  <a:gd name="connsiteX0" fmla="*/ 3265 w 1245698"/>
                  <a:gd name="connsiteY0" fmla="*/ 395377 h 532034"/>
                  <a:gd name="connsiteX1" fmla="*/ 611427 w 1245698"/>
                  <a:gd name="connsiteY1" fmla="*/ 0 h 532034"/>
                  <a:gd name="connsiteX2" fmla="*/ 1236841 w 1245698"/>
                  <a:gd name="connsiteY2" fmla="*/ 395377 h 532034"/>
                  <a:gd name="connsiteX3" fmla="*/ 811791 w 1245698"/>
                  <a:gd name="connsiteY3" fmla="*/ 425250 h 532034"/>
                  <a:gd name="connsiteX4" fmla="*/ 602892 w 1245698"/>
                  <a:gd name="connsiteY4" fmla="*/ 525255 h 532034"/>
                  <a:gd name="connsiteX5" fmla="*/ 380718 w 1245698"/>
                  <a:gd name="connsiteY5" fmla="*/ 402053 h 532034"/>
                  <a:gd name="connsiteX6" fmla="*/ 3265 w 1245698"/>
                  <a:gd name="connsiteY6" fmla="*/ 395377 h 532034"/>
                  <a:gd name="connsiteX0" fmla="*/ 1483 w 1238650"/>
                  <a:gd name="connsiteY0" fmla="*/ 116002 h 252659"/>
                  <a:gd name="connsiteX1" fmla="*/ 529062 w 1238650"/>
                  <a:gd name="connsiteY1" fmla="*/ 0 h 252659"/>
                  <a:gd name="connsiteX2" fmla="*/ 1235059 w 1238650"/>
                  <a:gd name="connsiteY2" fmla="*/ 116002 h 252659"/>
                  <a:gd name="connsiteX3" fmla="*/ 810009 w 1238650"/>
                  <a:gd name="connsiteY3" fmla="*/ 145875 h 252659"/>
                  <a:gd name="connsiteX4" fmla="*/ 601110 w 1238650"/>
                  <a:gd name="connsiteY4" fmla="*/ 245880 h 252659"/>
                  <a:gd name="connsiteX5" fmla="*/ 378936 w 1238650"/>
                  <a:gd name="connsiteY5" fmla="*/ 122678 h 252659"/>
                  <a:gd name="connsiteX6" fmla="*/ 1483 w 1238650"/>
                  <a:gd name="connsiteY6" fmla="*/ 116002 h 252659"/>
                  <a:gd name="connsiteX0" fmla="*/ 698 w 1660931"/>
                  <a:gd name="connsiteY0" fmla="*/ 1342 h 515400"/>
                  <a:gd name="connsiteX1" fmla="*/ 951343 w 1660931"/>
                  <a:gd name="connsiteY1" fmla="*/ 262741 h 515400"/>
                  <a:gd name="connsiteX2" fmla="*/ 1657340 w 1660931"/>
                  <a:gd name="connsiteY2" fmla="*/ 378743 h 515400"/>
                  <a:gd name="connsiteX3" fmla="*/ 1232290 w 1660931"/>
                  <a:gd name="connsiteY3" fmla="*/ 408616 h 515400"/>
                  <a:gd name="connsiteX4" fmla="*/ 1023391 w 1660931"/>
                  <a:gd name="connsiteY4" fmla="*/ 508621 h 515400"/>
                  <a:gd name="connsiteX5" fmla="*/ 801217 w 1660931"/>
                  <a:gd name="connsiteY5" fmla="*/ 385419 h 515400"/>
                  <a:gd name="connsiteX6" fmla="*/ 698 w 1660931"/>
                  <a:gd name="connsiteY6" fmla="*/ 1342 h 515400"/>
                  <a:gd name="connsiteX0" fmla="*/ 698 w 2384237"/>
                  <a:gd name="connsiteY0" fmla="*/ 89403 h 597571"/>
                  <a:gd name="connsiteX1" fmla="*/ 951343 w 2384237"/>
                  <a:gd name="connsiteY1" fmla="*/ 350802 h 597571"/>
                  <a:gd name="connsiteX2" fmla="*/ 2382598 w 2384237"/>
                  <a:gd name="connsiteY2" fmla="*/ 1180 h 597571"/>
                  <a:gd name="connsiteX3" fmla="*/ 1232290 w 2384237"/>
                  <a:gd name="connsiteY3" fmla="*/ 496677 h 597571"/>
                  <a:gd name="connsiteX4" fmla="*/ 1023391 w 2384237"/>
                  <a:gd name="connsiteY4" fmla="*/ 596682 h 597571"/>
                  <a:gd name="connsiteX5" fmla="*/ 801217 w 2384237"/>
                  <a:gd name="connsiteY5" fmla="*/ 473480 h 597571"/>
                  <a:gd name="connsiteX6" fmla="*/ 698 w 2384237"/>
                  <a:gd name="connsiteY6" fmla="*/ 89403 h 597571"/>
                  <a:gd name="connsiteX0" fmla="*/ 7057 w 2389155"/>
                  <a:gd name="connsiteY0" fmla="*/ 92284 h 600452"/>
                  <a:gd name="connsiteX1" fmla="*/ 1320332 w 2389155"/>
                  <a:gd name="connsiteY1" fmla="*/ 255657 h 600452"/>
                  <a:gd name="connsiteX2" fmla="*/ 2388957 w 2389155"/>
                  <a:gd name="connsiteY2" fmla="*/ 4061 h 600452"/>
                  <a:gd name="connsiteX3" fmla="*/ 1238649 w 2389155"/>
                  <a:gd name="connsiteY3" fmla="*/ 499558 h 600452"/>
                  <a:gd name="connsiteX4" fmla="*/ 1029750 w 2389155"/>
                  <a:gd name="connsiteY4" fmla="*/ 599563 h 600452"/>
                  <a:gd name="connsiteX5" fmla="*/ 807576 w 2389155"/>
                  <a:gd name="connsiteY5" fmla="*/ 476361 h 600452"/>
                  <a:gd name="connsiteX6" fmla="*/ 7057 w 2389155"/>
                  <a:gd name="connsiteY6" fmla="*/ 92284 h 600452"/>
                  <a:gd name="connsiteX0" fmla="*/ 892 w 2384211"/>
                  <a:gd name="connsiteY0" fmla="*/ 89496 h 597664"/>
                  <a:gd name="connsiteX1" fmla="*/ 971685 w 2384211"/>
                  <a:gd name="connsiteY1" fmla="*/ 345994 h 597664"/>
                  <a:gd name="connsiteX2" fmla="*/ 2382792 w 2384211"/>
                  <a:gd name="connsiteY2" fmla="*/ 1273 h 597664"/>
                  <a:gd name="connsiteX3" fmla="*/ 1232484 w 2384211"/>
                  <a:gd name="connsiteY3" fmla="*/ 496770 h 597664"/>
                  <a:gd name="connsiteX4" fmla="*/ 1023585 w 2384211"/>
                  <a:gd name="connsiteY4" fmla="*/ 596775 h 597664"/>
                  <a:gd name="connsiteX5" fmla="*/ 801411 w 2384211"/>
                  <a:gd name="connsiteY5" fmla="*/ 473573 h 597664"/>
                  <a:gd name="connsiteX6" fmla="*/ 892 w 2384211"/>
                  <a:gd name="connsiteY6" fmla="*/ 89496 h 597664"/>
                  <a:gd name="connsiteX0" fmla="*/ 892 w 2424191"/>
                  <a:gd name="connsiteY0" fmla="*/ 92304 h 669602"/>
                  <a:gd name="connsiteX1" fmla="*/ 971685 w 2424191"/>
                  <a:gd name="connsiteY1" fmla="*/ 348802 h 669602"/>
                  <a:gd name="connsiteX2" fmla="*/ 2382792 w 2424191"/>
                  <a:gd name="connsiteY2" fmla="*/ 4081 h 669602"/>
                  <a:gd name="connsiteX3" fmla="*/ 1957743 w 2424191"/>
                  <a:gd name="connsiteY3" fmla="*/ 631913 h 669602"/>
                  <a:gd name="connsiteX4" fmla="*/ 1023585 w 2424191"/>
                  <a:gd name="connsiteY4" fmla="*/ 599583 h 669602"/>
                  <a:gd name="connsiteX5" fmla="*/ 801411 w 2424191"/>
                  <a:gd name="connsiteY5" fmla="*/ 476381 h 669602"/>
                  <a:gd name="connsiteX6" fmla="*/ 892 w 2424191"/>
                  <a:gd name="connsiteY6" fmla="*/ 92304 h 669602"/>
                  <a:gd name="connsiteX0" fmla="*/ 228992 w 2652291"/>
                  <a:gd name="connsiteY0" fmla="*/ 92304 h 691231"/>
                  <a:gd name="connsiteX1" fmla="*/ 1199785 w 2652291"/>
                  <a:gd name="connsiteY1" fmla="*/ 348802 h 691231"/>
                  <a:gd name="connsiteX2" fmla="*/ 2610892 w 2652291"/>
                  <a:gd name="connsiteY2" fmla="*/ 4081 h 691231"/>
                  <a:gd name="connsiteX3" fmla="*/ 2185843 w 2652291"/>
                  <a:gd name="connsiteY3" fmla="*/ 631913 h 691231"/>
                  <a:gd name="connsiteX4" fmla="*/ 1251685 w 2652291"/>
                  <a:gd name="connsiteY4" fmla="*/ 599583 h 691231"/>
                  <a:gd name="connsiteX5" fmla="*/ 1029511 w 2652291"/>
                  <a:gd name="connsiteY5" fmla="*/ 476381 h 691231"/>
                  <a:gd name="connsiteX6" fmla="*/ 57841 w 2652291"/>
                  <a:gd name="connsiteY6" fmla="*/ 680941 h 691231"/>
                  <a:gd name="connsiteX7" fmla="*/ 228992 w 2652291"/>
                  <a:gd name="connsiteY7" fmla="*/ 92304 h 691231"/>
                  <a:gd name="connsiteX0" fmla="*/ 228992 w 2652291"/>
                  <a:gd name="connsiteY0" fmla="*/ 92304 h 714682"/>
                  <a:gd name="connsiteX1" fmla="*/ 1199785 w 2652291"/>
                  <a:gd name="connsiteY1" fmla="*/ 348802 h 714682"/>
                  <a:gd name="connsiteX2" fmla="*/ 2610892 w 2652291"/>
                  <a:gd name="connsiteY2" fmla="*/ 4081 h 714682"/>
                  <a:gd name="connsiteX3" fmla="*/ 2185843 w 2652291"/>
                  <a:gd name="connsiteY3" fmla="*/ 631913 h 714682"/>
                  <a:gd name="connsiteX4" fmla="*/ 1251685 w 2652291"/>
                  <a:gd name="connsiteY4" fmla="*/ 599583 h 714682"/>
                  <a:gd name="connsiteX5" fmla="*/ 767613 w 2652291"/>
                  <a:gd name="connsiteY5" fmla="*/ 687137 h 714682"/>
                  <a:gd name="connsiteX6" fmla="*/ 57841 w 2652291"/>
                  <a:gd name="connsiteY6" fmla="*/ 680941 h 714682"/>
                  <a:gd name="connsiteX7" fmla="*/ 228992 w 2652291"/>
                  <a:gd name="connsiteY7" fmla="*/ 92304 h 714682"/>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767613 w 2650572"/>
                  <a:gd name="connsiteY5" fmla="*/ 687137 h 739238"/>
                  <a:gd name="connsiteX6" fmla="*/ 57841 w 2650572"/>
                  <a:gd name="connsiteY6" fmla="*/ 680941 h 739238"/>
                  <a:gd name="connsiteX7" fmla="*/ 228992 w 2650572"/>
                  <a:gd name="connsiteY7" fmla="*/ 92304 h 739238"/>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597363 w 2650572"/>
                  <a:gd name="connsiteY5" fmla="*/ 718743 h 739238"/>
                  <a:gd name="connsiteX6" fmla="*/ 57841 w 2650572"/>
                  <a:gd name="connsiteY6" fmla="*/ 680941 h 739238"/>
                  <a:gd name="connsiteX7" fmla="*/ 228992 w 2650572"/>
                  <a:gd name="connsiteY7" fmla="*/ 92304 h 739238"/>
                  <a:gd name="connsiteX0" fmla="*/ 387175 w 2808755"/>
                  <a:gd name="connsiteY0" fmla="*/ 92304 h 739464"/>
                  <a:gd name="connsiteX1" fmla="*/ 1357968 w 2808755"/>
                  <a:gd name="connsiteY1" fmla="*/ 348802 h 739464"/>
                  <a:gd name="connsiteX2" fmla="*/ 2769075 w 2808755"/>
                  <a:gd name="connsiteY2" fmla="*/ 4081 h 739464"/>
                  <a:gd name="connsiteX3" fmla="*/ 2344026 w 2808755"/>
                  <a:gd name="connsiteY3" fmla="*/ 631913 h 739464"/>
                  <a:gd name="connsiteX4" fmla="*/ 1550892 w 2808755"/>
                  <a:gd name="connsiteY4" fmla="*/ 736820 h 739464"/>
                  <a:gd name="connsiteX5" fmla="*/ 755546 w 2808755"/>
                  <a:gd name="connsiteY5" fmla="*/ 718743 h 739464"/>
                  <a:gd name="connsiteX6" fmla="*/ 36016 w 2808755"/>
                  <a:gd name="connsiteY6" fmla="*/ 527025 h 739464"/>
                  <a:gd name="connsiteX7" fmla="*/ 387175 w 2808755"/>
                  <a:gd name="connsiteY7" fmla="*/ 92304 h 739464"/>
                  <a:gd name="connsiteX0" fmla="*/ 410515 w 2832095"/>
                  <a:gd name="connsiteY0" fmla="*/ 92304 h 745050"/>
                  <a:gd name="connsiteX1" fmla="*/ 1381308 w 2832095"/>
                  <a:gd name="connsiteY1" fmla="*/ 348802 h 745050"/>
                  <a:gd name="connsiteX2" fmla="*/ 2792415 w 2832095"/>
                  <a:gd name="connsiteY2" fmla="*/ 4081 h 745050"/>
                  <a:gd name="connsiteX3" fmla="*/ 2367366 w 2832095"/>
                  <a:gd name="connsiteY3" fmla="*/ 631913 h 745050"/>
                  <a:gd name="connsiteX4" fmla="*/ 1574232 w 2832095"/>
                  <a:gd name="connsiteY4" fmla="*/ 736820 h 745050"/>
                  <a:gd name="connsiteX5" fmla="*/ 59356 w 2832095"/>
                  <a:gd name="connsiteY5" fmla="*/ 527025 h 745050"/>
                  <a:gd name="connsiteX6" fmla="*/ 410515 w 2832095"/>
                  <a:gd name="connsiteY6" fmla="*/ 92304 h 745050"/>
                  <a:gd name="connsiteX0" fmla="*/ 379359 w 2800939"/>
                  <a:gd name="connsiteY0" fmla="*/ 92304 h 745050"/>
                  <a:gd name="connsiteX1" fmla="*/ 1350152 w 2800939"/>
                  <a:gd name="connsiteY1" fmla="*/ 348802 h 745050"/>
                  <a:gd name="connsiteX2" fmla="*/ 2761259 w 2800939"/>
                  <a:gd name="connsiteY2" fmla="*/ 4081 h 745050"/>
                  <a:gd name="connsiteX3" fmla="*/ 2336210 w 2800939"/>
                  <a:gd name="connsiteY3" fmla="*/ 631913 h 745050"/>
                  <a:gd name="connsiteX4" fmla="*/ 1543076 w 2800939"/>
                  <a:gd name="connsiteY4" fmla="*/ 736820 h 745050"/>
                  <a:gd name="connsiteX5" fmla="*/ 63065 w 2800939"/>
                  <a:gd name="connsiteY5" fmla="*/ 238681 h 745050"/>
                  <a:gd name="connsiteX6" fmla="*/ 379359 w 2800939"/>
                  <a:gd name="connsiteY6" fmla="*/ 92304 h 745050"/>
                  <a:gd name="connsiteX0" fmla="*/ 379359 w 2791362"/>
                  <a:gd name="connsiteY0" fmla="*/ 92304 h 743302"/>
                  <a:gd name="connsiteX1" fmla="*/ 1350152 w 2791362"/>
                  <a:gd name="connsiteY1" fmla="*/ 348802 h 743302"/>
                  <a:gd name="connsiteX2" fmla="*/ 2761259 w 2791362"/>
                  <a:gd name="connsiteY2" fmla="*/ 4081 h 743302"/>
                  <a:gd name="connsiteX3" fmla="*/ 2336210 w 2791362"/>
                  <a:gd name="connsiteY3" fmla="*/ 631913 h 743302"/>
                  <a:gd name="connsiteX4" fmla="*/ 2589578 w 2791362"/>
                  <a:gd name="connsiteY4" fmla="*/ 279125 h 743302"/>
                  <a:gd name="connsiteX5" fmla="*/ 1543076 w 2791362"/>
                  <a:gd name="connsiteY5" fmla="*/ 736820 h 743302"/>
                  <a:gd name="connsiteX6" fmla="*/ 63065 w 2791362"/>
                  <a:gd name="connsiteY6" fmla="*/ 238681 h 743302"/>
                  <a:gd name="connsiteX7" fmla="*/ 379359 w 2791362"/>
                  <a:gd name="connsiteY7" fmla="*/ 92304 h 743302"/>
                  <a:gd name="connsiteX0" fmla="*/ 379359 w 3363253"/>
                  <a:gd name="connsiteY0" fmla="*/ 327294 h 978292"/>
                  <a:gd name="connsiteX1" fmla="*/ 1350152 w 3363253"/>
                  <a:gd name="connsiteY1" fmla="*/ 583792 h 978292"/>
                  <a:gd name="connsiteX2" fmla="*/ 2761259 w 3363253"/>
                  <a:gd name="connsiteY2" fmla="*/ 239071 h 978292"/>
                  <a:gd name="connsiteX3" fmla="*/ 3361322 w 3363253"/>
                  <a:gd name="connsiteY3" fmla="*/ 7290 h 978292"/>
                  <a:gd name="connsiteX4" fmla="*/ 2589578 w 3363253"/>
                  <a:gd name="connsiteY4" fmla="*/ 514115 h 978292"/>
                  <a:gd name="connsiteX5" fmla="*/ 1543076 w 3363253"/>
                  <a:gd name="connsiteY5" fmla="*/ 971810 h 978292"/>
                  <a:gd name="connsiteX6" fmla="*/ 63065 w 3363253"/>
                  <a:gd name="connsiteY6" fmla="*/ 473671 h 978292"/>
                  <a:gd name="connsiteX7" fmla="*/ 379359 w 3363253"/>
                  <a:gd name="connsiteY7" fmla="*/ 327294 h 978292"/>
                  <a:gd name="connsiteX0" fmla="*/ 379359 w 2853885"/>
                  <a:gd name="connsiteY0" fmla="*/ 88806 h 739804"/>
                  <a:gd name="connsiteX1" fmla="*/ 1350152 w 2853885"/>
                  <a:gd name="connsiteY1" fmla="*/ 345304 h 739804"/>
                  <a:gd name="connsiteX2" fmla="*/ 2761259 w 2853885"/>
                  <a:gd name="connsiteY2" fmla="*/ 583 h 739804"/>
                  <a:gd name="connsiteX3" fmla="*/ 2589578 w 2853885"/>
                  <a:gd name="connsiteY3" fmla="*/ 275627 h 739804"/>
                  <a:gd name="connsiteX4" fmla="*/ 1543076 w 2853885"/>
                  <a:gd name="connsiteY4" fmla="*/ 733322 h 739804"/>
                  <a:gd name="connsiteX5" fmla="*/ 63065 w 2853885"/>
                  <a:gd name="connsiteY5" fmla="*/ 235183 h 739804"/>
                  <a:gd name="connsiteX6" fmla="*/ 379359 w 2853885"/>
                  <a:gd name="connsiteY6" fmla="*/ 88806 h 739804"/>
                  <a:gd name="connsiteX0" fmla="*/ 379359 w 2638303"/>
                  <a:gd name="connsiteY0" fmla="*/ 136221 h 787219"/>
                  <a:gd name="connsiteX1" fmla="*/ 1350152 w 2638303"/>
                  <a:gd name="connsiteY1" fmla="*/ 392719 h 787219"/>
                  <a:gd name="connsiteX2" fmla="*/ 2101983 w 2638303"/>
                  <a:gd name="connsiteY2" fmla="*/ 457 h 787219"/>
                  <a:gd name="connsiteX3" fmla="*/ 2589578 w 2638303"/>
                  <a:gd name="connsiteY3" fmla="*/ 323042 h 787219"/>
                  <a:gd name="connsiteX4" fmla="*/ 1543076 w 2638303"/>
                  <a:gd name="connsiteY4" fmla="*/ 780737 h 787219"/>
                  <a:gd name="connsiteX5" fmla="*/ 63065 w 2638303"/>
                  <a:gd name="connsiteY5" fmla="*/ 282598 h 787219"/>
                  <a:gd name="connsiteX6" fmla="*/ 379359 w 2638303"/>
                  <a:gd name="connsiteY6" fmla="*/ 136221 h 787219"/>
                  <a:gd name="connsiteX0" fmla="*/ 390931 w 2644581"/>
                  <a:gd name="connsiteY0" fmla="*/ 135891 h 786889"/>
                  <a:gd name="connsiteX1" fmla="*/ 1864745 w 2644581"/>
                  <a:gd name="connsiteY1" fmla="*/ 282184 h 786889"/>
                  <a:gd name="connsiteX2" fmla="*/ 2113555 w 2644581"/>
                  <a:gd name="connsiteY2" fmla="*/ 127 h 786889"/>
                  <a:gd name="connsiteX3" fmla="*/ 2601150 w 2644581"/>
                  <a:gd name="connsiteY3" fmla="*/ 322712 h 786889"/>
                  <a:gd name="connsiteX4" fmla="*/ 1554648 w 2644581"/>
                  <a:gd name="connsiteY4" fmla="*/ 780407 h 786889"/>
                  <a:gd name="connsiteX5" fmla="*/ 74637 w 2644581"/>
                  <a:gd name="connsiteY5" fmla="*/ 282268 h 786889"/>
                  <a:gd name="connsiteX6" fmla="*/ 390931 w 2644581"/>
                  <a:gd name="connsiteY6" fmla="*/ 135891 h 786889"/>
                  <a:gd name="connsiteX0" fmla="*/ 390931 w 2581353"/>
                  <a:gd name="connsiteY0" fmla="*/ 143518 h 803668"/>
                  <a:gd name="connsiteX1" fmla="*/ 1864745 w 2581353"/>
                  <a:gd name="connsiteY1" fmla="*/ 289811 h 803668"/>
                  <a:gd name="connsiteX2" fmla="*/ 2113555 w 2581353"/>
                  <a:gd name="connsiteY2" fmla="*/ 7754 h 803668"/>
                  <a:gd name="connsiteX3" fmla="*/ 2534243 w 2581353"/>
                  <a:gd name="connsiteY3" fmla="*/ 657112 h 803668"/>
                  <a:gd name="connsiteX4" fmla="*/ 1554648 w 2581353"/>
                  <a:gd name="connsiteY4" fmla="*/ 788034 h 803668"/>
                  <a:gd name="connsiteX5" fmla="*/ 74637 w 2581353"/>
                  <a:gd name="connsiteY5" fmla="*/ 289895 h 803668"/>
                  <a:gd name="connsiteX6" fmla="*/ 390931 w 2581353"/>
                  <a:gd name="connsiteY6" fmla="*/ 143518 h 803668"/>
                  <a:gd name="connsiteX0" fmla="*/ 377783 w 2575552"/>
                  <a:gd name="connsiteY0" fmla="*/ 140759 h 800909"/>
                  <a:gd name="connsiteX1" fmla="*/ 1268685 w 2575552"/>
                  <a:gd name="connsiteY1" fmla="*/ 343536 h 800909"/>
                  <a:gd name="connsiteX2" fmla="*/ 2100407 w 2575552"/>
                  <a:gd name="connsiteY2" fmla="*/ 4995 h 800909"/>
                  <a:gd name="connsiteX3" fmla="*/ 2521095 w 2575552"/>
                  <a:gd name="connsiteY3" fmla="*/ 654353 h 800909"/>
                  <a:gd name="connsiteX4" fmla="*/ 1541500 w 2575552"/>
                  <a:gd name="connsiteY4" fmla="*/ 785275 h 800909"/>
                  <a:gd name="connsiteX5" fmla="*/ 61489 w 2575552"/>
                  <a:gd name="connsiteY5" fmla="*/ 287136 h 800909"/>
                  <a:gd name="connsiteX6" fmla="*/ 377783 w 2575552"/>
                  <a:gd name="connsiteY6" fmla="*/ 140759 h 800909"/>
                  <a:gd name="connsiteX0" fmla="*/ 377783 w 2575552"/>
                  <a:gd name="connsiteY0" fmla="*/ 140759 h 661956"/>
                  <a:gd name="connsiteX1" fmla="*/ 1268685 w 2575552"/>
                  <a:gd name="connsiteY1" fmla="*/ 343536 h 661956"/>
                  <a:gd name="connsiteX2" fmla="*/ 2100407 w 2575552"/>
                  <a:gd name="connsiteY2" fmla="*/ 4995 h 661956"/>
                  <a:gd name="connsiteX3" fmla="*/ 2521095 w 2575552"/>
                  <a:gd name="connsiteY3" fmla="*/ 654353 h 661956"/>
                  <a:gd name="connsiteX4" fmla="*/ 724542 w 2575552"/>
                  <a:gd name="connsiteY4" fmla="*/ 592900 h 661956"/>
                  <a:gd name="connsiteX5" fmla="*/ 61489 w 2575552"/>
                  <a:gd name="connsiteY5" fmla="*/ 287136 h 661956"/>
                  <a:gd name="connsiteX6" fmla="*/ 377783 w 2575552"/>
                  <a:gd name="connsiteY6" fmla="*/ 140759 h 661956"/>
                  <a:gd name="connsiteX0" fmla="*/ 377783 w 2503813"/>
                  <a:gd name="connsiteY0" fmla="*/ 136405 h 597137"/>
                  <a:gd name="connsiteX1" fmla="*/ 1268685 w 2503813"/>
                  <a:gd name="connsiteY1" fmla="*/ 339182 h 597137"/>
                  <a:gd name="connsiteX2" fmla="*/ 2100407 w 2503813"/>
                  <a:gd name="connsiteY2" fmla="*/ 641 h 597137"/>
                  <a:gd name="connsiteX3" fmla="*/ 2442448 w 2503813"/>
                  <a:gd name="connsiteY3" fmla="*/ 267674 h 597137"/>
                  <a:gd name="connsiteX4" fmla="*/ 724542 w 2503813"/>
                  <a:gd name="connsiteY4" fmla="*/ 588546 h 597137"/>
                  <a:gd name="connsiteX5" fmla="*/ 61489 w 2503813"/>
                  <a:gd name="connsiteY5" fmla="*/ 282782 h 597137"/>
                  <a:gd name="connsiteX6" fmla="*/ 377783 w 2503813"/>
                  <a:gd name="connsiteY6" fmla="*/ 136405 h 597137"/>
                  <a:gd name="connsiteX0" fmla="*/ 377783 w 2442448"/>
                  <a:gd name="connsiteY0" fmla="*/ 136693 h 597425"/>
                  <a:gd name="connsiteX1" fmla="*/ 1268685 w 2442448"/>
                  <a:gd name="connsiteY1" fmla="*/ 339470 h 597425"/>
                  <a:gd name="connsiteX2" fmla="*/ 2100407 w 2442448"/>
                  <a:gd name="connsiteY2" fmla="*/ 929 h 597425"/>
                  <a:gd name="connsiteX3" fmla="*/ 2442448 w 2442448"/>
                  <a:gd name="connsiteY3" fmla="*/ 267962 h 597425"/>
                  <a:gd name="connsiteX4" fmla="*/ 724542 w 2442448"/>
                  <a:gd name="connsiteY4" fmla="*/ 588834 h 597425"/>
                  <a:gd name="connsiteX5" fmla="*/ 61489 w 2442448"/>
                  <a:gd name="connsiteY5" fmla="*/ 283070 h 597425"/>
                  <a:gd name="connsiteX6" fmla="*/ 377783 w 2442448"/>
                  <a:gd name="connsiteY6" fmla="*/ 136693 h 597425"/>
                  <a:gd name="connsiteX0" fmla="*/ 32584 w 2097249"/>
                  <a:gd name="connsiteY0" fmla="*/ 136693 h 597425"/>
                  <a:gd name="connsiteX1" fmla="*/ 923486 w 2097249"/>
                  <a:gd name="connsiteY1" fmla="*/ 339470 h 597425"/>
                  <a:gd name="connsiteX2" fmla="*/ 1755208 w 2097249"/>
                  <a:gd name="connsiteY2" fmla="*/ 929 h 597425"/>
                  <a:gd name="connsiteX3" fmla="*/ 2097249 w 2097249"/>
                  <a:gd name="connsiteY3" fmla="*/ 267962 h 597425"/>
                  <a:gd name="connsiteX4" fmla="*/ 379343 w 2097249"/>
                  <a:gd name="connsiteY4" fmla="*/ 588834 h 597425"/>
                  <a:gd name="connsiteX5" fmla="*/ 32584 w 2097249"/>
                  <a:gd name="connsiteY5" fmla="*/ 136693 h 597425"/>
                  <a:gd name="connsiteX0" fmla="*/ 255037 w 2319702"/>
                  <a:gd name="connsiteY0" fmla="*/ 136693 h 415655"/>
                  <a:gd name="connsiteX1" fmla="*/ 1145939 w 2319702"/>
                  <a:gd name="connsiteY1" fmla="*/ 339470 h 415655"/>
                  <a:gd name="connsiteX2" fmla="*/ 1977661 w 2319702"/>
                  <a:gd name="connsiteY2" fmla="*/ 929 h 415655"/>
                  <a:gd name="connsiteX3" fmla="*/ 2319702 w 2319702"/>
                  <a:gd name="connsiteY3" fmla="*/ 267962 h 415655"/>
                  <a:gd name="connsiteX4" fmla="*/ 166791 w 2319702"/>
                  <a:gd name="connsiteY4" fmla="*/ 400102 h 415655"/>
                  <a:gd name="connsiteX5" fmla="*/ 255037 w 2319702"/>
                  <a:gd name="connsiteY5" fmla="*/ 136693 h 415655"/>
                  <a:gd name="connsiteX0" fmla="*/ 263274 w 2327939"/>
                  <a:gd name="connsiteY0" fmla="*/ 135959 h 414921"/>
                  <a:gd name="connsiteX1" fmla="*/ 1351389 w 2327939"/>
                  <a:gd name="connsiteY1" fmla="*/ 222733 h 414921"/>
                  <a:gd name="connsiteX2" fmla="*/ 1985898 w 2327939"/>
                  <a:gd name="connsiteY2" fmla="*/ 195 h 414921"/>
                  <a:gd name="connsiteX3" fmla="*/ 2327939 w 2327939"/>
                  <a:gd name="connsiteY3" fmla="*/ 267228 h 414921"/>
                  <a:gd name="connsiteX4" fmla="*/ 175028 w 2327939"/>
                  <a:gd name="connsiteY4" fmla="*/ 399368 h 414921"/>
                  <a:gd name="connsiteX5" fmla="*/ 263274 w 2327939"/>
                  <a:gd name="connsiteY5" fmla="*/ 135959 h 414921"/>
                  <a:gd name="connsiteX0" fmla="*/ 248493 w 2313158"/>
                  <a:gd name="connsiteY0" fmla="*/ 135959 h 414921"/>
                  <a:gd name="connsiteX1" fmla="*/ 1336608 w 2313158"/>
                  <a:gd name="connsiteY1" fmla="*/ 222733 h 414921"/>
                  <a:gd name="connsiteX2" fmla="*/ 1971117 w 2313158"/>
                  <a:gd name="connsiteY2" fmla="*/ 195 h 414921"/>
                  <a:gd name="connsiteX3" fmla="*/ 2313158 w 2313158"/>
                  <a:gd name="connsiteY3" fmla="*/ 267228 h 414921"/>
                  <a:gd name="connsiteX4" fmla="*/ 160247 w 2313158"/>
                  <a:gd name="connsiteY4" fmla="*/ 399368 h 414921"/>
                  <a:gd name="connsiteX5" fmla="*/ 248493 w 2313158"/>
                  <a:gd name="connsiteY5" fmla="*/ 135959 h 414921"/>
                  <a:gd name="connsiteX0" fmla="*/ 248493 w 2313158"/>
                  <a:gd name="connsiteY0" fmla="*/ 135959 h 417871"/>
                  <a:gd name="connsiteX1" fmla="*/ 1336608 w 2313158"/>
                  <a:gd name="connsiteY1" fmla="*/ 222733 h 417871"/>
                  <a:gd name="connsiteX2" fmla="*/ 1971117 w 2313158"/>
                  <a:gd name="connsiteY2" fmla="*/ 195 h 417871"/>
                  <a:gd name="connsiteX3" fmla="*/ 2313158 w 2313158"/>
                  <a:gd name="connsiteY3" fmla="*/ 267228 h 417871"/>
                  <a:gd name="connsiteX4" fmla="*/ 160247 w 2313158"/>
                  <a:gd name="connsiteY4" fmla="*/ 399368 h 417871"/>
                  <a:gd name="connsiteX5" fmla="*/ 248493 w 2313158"/>
                  <a:gd name="connsiteY5" fmla="*/ 135959 h 417871"/>
                  <a:gd name="connsiteX0" fmla="*/ 248493 w 2549589"/>
                  <a:gd name="connsiteY0" fmla="*/ 135959 h 417871"/>
                  <a:gd name="connsiteX1" fmla="*/ 1336608 w 2549589"/>
                  <a:gd name="connsiteY1" fmla="*/ 222733 h 417871"/>
                  <a:gd name="connsiteX2" fmla="*/ 1971117 w 2549589"/>
                  <a:gd name="connsiteY2" fmla="*/ 195 h 417871"/>
                  <a:gd name="connsiteX3" fmla="*/ 2313158 w 2549589"/>
                  <a:gd name="connsiteY3" fmla="*/ 267228 h 417871"/>
                  <a:gd name="connsiteX4" fmla="*/ 160247 w 2549589"/>
                  <a:gd name="connsiteY4" fmla="*/ 399368 h 417871"/>
                  <a:gd name="connsiteX5" fmla="*/ 248493 w 2549589"/>
                  <a:gd name="connsiteY5" fmla="*/ 135959 h 417871"/>
                  <a:gd name="connsiteX0" fmla="*/ 248493 w 2549589"/>
                  <a:gd name="connsiteY0" fmla="*/ 135959 h 402543"/>
                  <a:gd name="connsiteX1" fmla="*/ 1336608 w 2549589"/>
                  <a:gd name="connsiteY1" fmla="*/ 222733 h 402543"/>
                  <a:gd name="connsiteX2" fmla="*/ 1971117 w 2549589"/>
                  <a:gd name="connsiteY2" fmla="*/ 195 h 402543"/>
                  <a:gd name="connsiteX3" fmla="*/ 2313158 w 2549589"/>
                  <a:gd name="connsiteY3" fmla="*/ 267228 h 402543"/>
                  <a:gd name="connsiteX4" fmla="*/ 160247 w 2549589"/>
                  <a:gd name="connsiteY4" fmla="*/ 399368 h 402543"/>
                  <a:gd name="connsiteX5" fmla="*/ 248493 w 2549589"/>
                  <a:gd name="connsiteY5" fmla="*/ 135959 h 402543"/>
                  <a:gd name="connsiteX0" fmla="*/ 416275 w 2717371"/>
                  <a:gd name="connsiteY0" fmla="*/ 135959 h 426609"/>
                  <a:gd name="connsiteX1" fmla="*/ 1504390 w 2717371"/>
                  <a:gd name="connsiteY1" fmla="*/ 222733 h 426609"/>
                  <a:gd name="connsiteX2" fmla="*/ 2138899 w 2717371"/>
                  <a:gd name="connsiteY2" fmla="*/ 195 h 426609"/>
                  <a:gd name="connsiteX3" fmla="*/ 2480940 w 2717371"/>
                  <a:gd name="connsiteY3" fmla="*/ 267228 h 426609"/>
                  <a:gd name="connsiteX4" fmla="*/ 328029 w 2717371"/>
                  <a:gd name="connsiteY4" fmla="*/ 399368 h 426609"/>
                  <a:gd name="connsiteX5" fmla="*/ 416275 w 2717371"/>
                  <a:gd name="connsiteY5" fmla="*/ 135959 h 426609"/>
                  <a:gd name="connsiteX0" fmla="*/ 284265 w 2585361"/>
                  <a:gd name="connsiteY0" fmla="*/ 135959 h 406617"/>
                  <a:gd name="connsiteX1" fmla="*/ 1372380 w 2585361"/>
                  <a:gd name="connsiteY1" fmla="*/ 222733 h 406617"/>
                  <a:gd name="connsiteX2" fmla="*/ 2006889 w 2585361"/>
                  <a:gd name="connsiteY2" fmla="*/ 195 h 406617"/>
                  <a:gd name="connsiteX3" fmla="*/ 2348930 w 2585361"/>
                  <a:gd name="connsiteY3" fmla="*/ 267228 h 406617"/>
                  <a:gd name="connsiteX4" fmla="*/ 196019 w 2585361"/>
                  <a:gd name="connsiteY4" fmla="*/ 399368 h 406617"/>
                  <a:gd name="connsiteX5" fmla="*/ 284265 w 2585361"/>
                  <a:gd name="connsiteY5" fmla="*/ 135959 h 406617"/>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95694 w 2428891"/>
                  <a:gd name="connsiteY0" fmla="*/ 147589 h 420353"/>
                  <a:gd name="connsiteX1" fmla="*/ 1383809 w 2428891"/>
                  <a:gd name="connsiteY1" fmla="*/ 234363 h 420353"/>
                  <a:gd name="connsiteX2" fmla="*/ 2018318 w 2428891"/>
                  <a:gd name="connsiteY2" fmla="*/ 11825 h 420353"/>
                  <a:gd name="connsiteX3" fmla="*/ 2360359 w 2428891"/>
                  <a:gd name="connsiteY3" fmla="*/ 278858 h 420353"/>
                  <a:gd name="connsiteX4" fmla="*/ 207448 w 2428891"/>
                  <a:gd name="connsiteY4" fmla="*/ 410998 h 420353"/>
                  <a:gd name="connsiteX5" fmla="*/ 295694 w 2428891"/>
                  <a:gd name="connsiteY5" fmla="*/ 147589 h 420353"/>
                  <a:gd name="connsiteX0" fmla="*/ 581083 w 2291764"/>
                  <a:gd name="connsiteY0" fmla="*/ 97330 h 418136"/>
                  <a:gd name="connsiteX1" fmla="*/ 1246682 w 2291764"/>
                  <a:gd name="connsiteY1" fmla="*/ 234363 h 418136"/>
                  <a:gd name="connsiteX2" fmla="*/ 1881191 w 2291764"/>
                  <a:gd name="connsiteY2" fmla="*/ 11825 h 418136"/>
                  <a:gd name="connsiteX3" fmla="*/ 2223232 w 2291764"/>
                  <a:gd name="connsiteY3" fmla="*/ 278858 h 418136"/>
                  <a:gd name="connsiteX4" fmla="*/ 70321 w 2291764"/>
                  <a:gd name="connsiteY4" fmla="*/ 410998 h 418136"/>
                  <a:gd name="connsiteX5" fmla="*/ 581083 w 2291764"/>
                  <a:gd name="connsiteY5" fmla="*/ 97330 h 418136"/>
                  <a:gd name="connsiteX0" fmla="*/ 581083 w 2254300"/>
                  <a:gd name="connsiteY0" fmla="*/ 81542 h 400845"/>
                  <a:gd name="connsiteX1" fmla="*/ 1246682 w 2254300"/>
                  <a:gd name="connsiteY1" fmla="*/ 218575 h 400845"/>
                  <a:gd name="connsiteX2" fmla="*/ 1375042 w 2254300"/>
                  <a:gd name="connsiteY2" fmla="*/ 11373 h 400845"/>
                  <a:gd name="connsiteX3" fmla="*/ 2223232 w 2254300"/>
                  <a:gd name="connsiteY3" fmla="*/ 263070 h 400845"/>
                  <a:gd name="connsiteX4" fmla="*/ 70321 w 2254300"/>
                  <a:gd name="connsiteY4" fmla="*/ 395210 h 400845"/>
                  <a:gd name="connsiteX5" fmla="*/ 581083 w 2254300"/>
                  <a:gd name="connsiteY5" fmla="*/ 81542 h 400845"/>
                  <a:gd name="connsiteX0" fmla="*/ 568619 w 2251590"/>
                  <a:gd name="connsiteY0" fmla="*/ 275942 h 595245"/>
                  <a:gd name="connsiteX1" fmla="*/ 46664 w 2251590"/>
                  <a:gd name="connsiteY1" fmla="*/ 686 h 595245"/>
                  <a:gd name="connsiteX2" fmla="*/ 1362578 w 2251590"/>
                  <a:gd name="connsiteY2" fmla="*/ 205773 h 595245"/>
                  <a:gd name="connsiteX3" fmla="*/ 2210768 w 2251590"/>
                  <a:gd name="connsiteY3" fmla="*/ 457470 h 595245"/>
                  <a:gd name="connsiteX4" fmla="*/ 57857 w 2251590"/>
                  <a:gd name="connsiteY4" fmla="*/ 589610 h 595245"/>
                  <a:gd name="connsiteX5" fmla="*/ 568619 w 2251590"/>
                  <a:gd name="connsiteY5" fmla="*/ 275942 h 595245"/>
                  <a:gd name="connsiteX0" fmla="*/ 568619 w 2242587"/>
                  <a:gd name="connsiteY0" fmla="*/ 318504 h 637807"/>
                  <a:gd name="connsiteX1" fmla="*/ 46664 w 2242587"/>
                  <a:gd name="connsiteY1" fmla="*/ 43248 h 637807"/>
                  <a:gd name="connsiteX2" fmla="*/ 1605365 w 2242587"/>
                  <a:gd name="connsiteY2" fmla="*/ 21347 h 637807"/>
                  <a:gd name="connsiteX3" fmla="*/ 1362578 w 2242587"/>
                  <a:gd name="connsiteY3" fmla="*/ 248335 h 637807"/>
                  <a:gd name="connsiteX4" fmla="*/ 2210768 w 2242587"/>
                  <a:gd name="connsiteY4" fmla="*/ 500032 h 637807"/>
                  <a:gd name="connsiteX5" fmla="*/ 57857 w 2242587"/>
                  <a:gd name="connsiteY5" fmla="*/ 632172 h 637807"/>
                  <a:gd name="connsiteX6" fmla="*/ 568619 w 2242587"/>
                  <a:gd name="connsiteY6" fmla="*/ 318504 h 637807"/>
                  <a:gd name="connsiteX0" fmla="*/ 568619 w 2292867"/>
                  <a:gd name="connsiteY0" fmla="*/ 318504 h 638251"/>
                  <a:gd name="connsiteX1" fmla="*/ 46664 w 2292867"/>
                  <a:gd name="connsiteY1" fmla="*/ 43248 h 638251"/>
                  <a:gd name="connsiteX2" fmla="*/ 1605365 w 2292867"/>
                  <a:gd name="connsiteY2" fmla="*/ 21347 h 638251"/>
                  <a:gd name="connsiteX3" fmla="*/ 1821597 w 2292867"/>
                  <a:gd name="connsiteY3" fmla="*/ 190197 h 638251"/>
                  <a:gd name="connsiteX4" fmla="*/ 2210768 w 2292867"/>
                  <a:gd name="connsiteY4" fmla="*/ 500032 h 638251"/>
                  <a:gd name="connsiteX5" fmla="*/ 57857 w 2292867"/>
                  <a:gd name="connsiteY5" fmla="*/ 632172 h 638251"/>
                  <a:gd name="connsiteX6" fmla="*/ 568619 w 2292867"/>
                  <a:gd name="connsiteY6" fmla="*/ 318504 h 638251"/>
                  <a:gd name="connsiteX0" fmla="*/ 22304 w 2521336"/>
                  <a:gd name="connsiteY0" fmla="*/ 308851 h 638270"/>
                  <a:gd name="connsiteX1" fmla="*/ 275133 w 2521336"/>
                  <a:gd name="connsiteY1" fmla="*/ 42792 h 638270"/>
                  <a:gd name="connsiteX2" fmla="*/ 1833834 w 2521336"/>
                  <a:gd name="connsiteY2" fmla="*/ 20891 h 638270"/>
                  <a:gd name="connsiteX3" fmla="*/ 2050066 w 2521336"/>
                  <a:gd name="connsiteY3" fmla="*/ 189741 h 638270"/>
                  <a:gd name="connsiteX4" fmla="*/ 2439237 w 2521336"/>
                  <a:gd name="connsiteY4" fmla="*/ 499576 h 638270"/>
                  <a:gd name="connsiteX5" fmla="*/ 286326 w 2521336"/>
                  <a:gd name="connsiteY5" fmla="*/ 631716 h 638270"/>
                  <a:gd name="connsiteX6" fmla="*/ 22304 w 2521336"/>
                  <a:gd name="connsiteY6" fmla="*/ 308851 h 638270"/>
                  <a:gd name="connsiteX0" fmla="*/ 81931 w 2588056"/>
                  <a:gd name="connsiteY0" fmla="*/ 308850 h 678412"/>
                  <a:gd name="connsiteX1" fmla="*/ 334760 w 2588056"/>
                  <a:gd name="connsiteY1" fmla="*/ 42791 h 678412"/>
                  <a:gd name="connsiteX2" fmla="*/ 1893461 w 2588056"/>
                  <a:gd name="connsiteY2" fmla="*/ 20890 h 678412"/>
                  <a:gd name="connsiteX3" fmla="*/ 2109693 w 2588056"/>
                  <a:gd name="connsiteY3" fmla="*/ 189740 h 678412"/>
                  <a:gd name="connsiteX4" fmla="*/ 2498864 w 2588056"/>
                  <a:gd name="connsiteY4" fmla="*/ 499575 h 678412"/>
                  <a:gd name="connsiteX5" fmla="*/ 235289 w 2588056"/>
                  <a:gd name="connsiteY5" fmla="*/ 673345 h 678412"/>
                  <a:gd name="connsiteX6" fmla="*/ 81931 w 2588056"/>
                  <a:gd name="connsiteY6" fmla="*/ 308850 h 678412"/>
                  <a:gd name="connsiteX0" fmla="*/ 3263 w 2826043"/>
                  <a:gd name="connsiteY0" fmla="*/ 180305 h 679163"/>
                  <a:gd name="connsiteX1" fmla="*/ 572747 w 2826043"/>
                  <a:gd name="connsiteY1" fmla="*/ 37521 h 679163"/>
                  <a:gd name="connsiteX2" fmla="*/ 2131448 w 2826043"/>
                  <a:gd name="connsiteY2" fmla="*/ 15620 h 679163"/>
                  <a:gd name="connsiteX3" fmla="*/ 2347680 w 2826043"/>
                  <a:gd name="connsiteY3" fmla="*/ 184470 h 679163"/>
                  <a:gd name="connsiteX4" fmla="*/ 2736851 w 2826043"/>
                  <a:gd name="connsiteY4" fmla="*/ 494305 h 679163"/>
                  <a:gd name="connsiteX5" fmla="*/ 473276 w 2826043"/>
                  <a:gd name="connsiteY5" fmla="*/ 668075 h 679163"/>
                  <a:gd name="connsiteX6" fmla="*/ 3263 w 2826043"/>
                  <a:gd name="connsiteY6" fmla="*/ 180305 h 679163"/>
                  <a:gd name="connsiteX0" fmla="*/ 51574 w 2874354"/>
                  <a:gd name="connsiteY0" fmla="*/ 180305 h 679163"/>
                  <a:gd name="connsiteX1" fmla="*/ 621058 w 2874354"/>
                  <a:gd name="connsiteY1" fmla="*/ 37521 h 679163"/>
                  <a:gd name="connsiteX2" fmla="*/ 2179759 w 2874354"/>
                  <a:gd name="connsiteY2" fmla="*/ 15620 h 679163"/>
                  <a:gd name="connsiteX3" fmla="*/ 2395991 w 2874354"/>
                  <a:gd name="connsiteY3" fmla="*/ 184470 h 679163"/>
                  <a:gd name="connsiteX4" fmla="*/ 2785162 w 2874354"/>
                  <a:gd name="connsiteY4" fmla="*/ 494305 h 679163"/>
                  <a:gd name="connsiteX5" fmla="*/ 521587 w 2874354"/>
                  <a:gd name="connsiteY5" fmla="*/ 668075 h 679163"/>
                  <a:gd name="connsiteX6" fmla="*/ 51574 w 2874354"/>
                  <a:gd name="connsiteY6" fmla="*/ 180305 h 679163"/>
                  <a:gd name="connsiteX0" fmla="*/ 7475 w 2830255"/>
                  <a:gd name="connsiteY0" fmla="*/ 180305 h 679163"/>
                  <a:gd name="connsiteX1" fmla="*/ 576959 w 2830255"/>
                  <a:gd name="connsiteY1" fmla="*/ 37521 h 679163"/>
                  <a:gd name="connsiteX2" fmla="*/ 2135660 w 2830255"/>
                  <a:gd name="connsiteY2" fmla="*/ 15620 h 679163"/>
                  <a:gd name="connsiteX3" fmla="*/ 2351892 w 2830255"/>
                  <a:gd name="connsiteY3" fmla="*/ 184470 h 679163"/>
                  <a:gd name="connsiteX4" fmla="*/ 2741063 w 2830255"/>
                  <a:gd name="connsiteY4" fmla="*/ 494305 h 679163"/>
                  <a:gd name="connsiteX5" fmla="*/ 477488 w 2830255"/>
                  <a:gd name="connsiteY5" fmla="*/ 668075 h 679163"/>
                  <a:gd name="connsiteX6" fmla="*/ 7475 w 2830255"/>
                  <a:gd name="connsiteY6" fmla="*/ 180305 h 679163"/>
                  <a:gd name="connsiteX0" fmla="*/ 9413 w 2749654"/>
                  <a:gd name="connsiteY0" fmla="*/ 175437 h 679247"/>
                  <a:gd name="connsiteX1" fmla="*/ 496358 w 2749654"/>
                  <a:gd name="connsiteY1" fmla="*/ 37353 h 679247"/>
                  <a:gd name="connsiteX2" fmla="*/ 2055059 w 2749654"/>
                  <a:gd name="connsiteY2" fmla="*/ 15452 h 679247"/>
                  <a:gd name="connsiteX3" fmla="*/ 2271291 w 2749654"/>
                  <a:gd name="connsiteY3" fmla="*/ 184302 h 679247"/>
                  <a:gd name="connsiteX4" fmla="*/ 2660462 w 2749654"/>
                  <a:gd name="connsiteY4" fmla="*/ 494137 h 679247"/>
                  <a:gd name="connsiteX5" fmla="*/ 396887 w 2749654"/>
                  <a:gd name="connsiteY5" fmla="*/ 667907 h 679247"/>
                  <a:gd name="connsiteX6" fmla="*/ 9413 w 2749654"/>
                  <a:gd name="connsiteY6" fmla="*/ 175437 h 679247"/>
                  <a:gd name="connsiteX0" fmla="*/ 35307 w 2585206"/>
                  <a:gd name="connsiteY0" fmla="*/ 188607 h 679027"/>
                  <a:gd name="connsiteX1" fmla="*/ 331910 w 2585206"/>
                  <a:gd name="connsiteY1" fmla="*/ 37811 h 679027"/>
                  <a:gd name="connsiteX2" fmla="*/ 1890611 w 2585206"/>
                  <a:gd name="connsiteY2" fmla="*/ 15910 h 679027"/>
                  <a:gd name="connsiteX3" fmla="*/ 2106843 w 2585206"/>
                  <a:gd name="connsiteY3" fmla="*/ 184760 h 679027"/>
                  <a:gd name="connsiteX4" fmla="*/ 2496014 w 2585206"/>
                  <a:gd name="connsiteY4" fmla="*/ 494595 h 679027"/>
                  <a:gd name="connsiteX5" fmla="*/ 232439 w 2585206"/>
                  <a:gd name="connsiteY5" fmla="*/ 668365 h 679027"/>
                  <a:gd name="connsiteX6" fmla="*/ 35307 w 2585206"/>
                  <a:gd name="connsiteY6" fmla="*/ 188607 h 679027"/>
                  <a:gd name="connsiteX0" fmla="*/ 35307 w 2585206"/>
                  <a:gd name="connsiteY0" fmla="*/ 188607 h 679027"/>
                  <a:gd name="connsiteX1" fmla="*/ 331910 w 2585206"/>
                  <a:gd name="connsiteY1" fmla="*/ 37811 h 679027"/>
                  <a:gd name="connsiteX2" fmla="*/ 1890611 w 2585206"/>
                  <a:gd name="connsiteY2" fmla="*/ 15910 h 679027"/>
                  <a:gd name="connsiteX3" fmla="*/ 2106843 w 2585206"/>
                  <a:gd name="connsiteY3" fmla="*/ 184760 h 679027"/>
                  <a:gd name="connsiteX4" fmla="*/ 2496014 w 2585206"/>
                  <a:gd name="connsiteY4" fmla="*/ 494595 h 679027"/>
                  <a:gd name="connsiteX5" fmla="*/ 232439 w 2585206"/>
                  <a:gd name="connsiteY5" fmla="*/ 668365 h 679027"/>
                  <a:gd name="connsiteX6" fmla="*/ 35307 w 2585206"/>
                  <a:gd name="connsiteY6" fmla="*/ 188607 h 679027"/>
                  <a:gd name="connsiteX0" fmla="*/ 21072 w 2570971"/>
                  <a:gd name="connsiteY0" fmla="*/ 188607 h 679027"/>
                  <a:gd name="connsiteX1" fmla="*/ 317675 w 2570971"/>
                  <a:gd name="connsiteY1" fmla="*/ 37811 h 679027"/>
                  <a:gd name="connsiteX2" fmla="*/ 1876376 w 2570971"/>
                  <a:gd name="connsiteY2" fmla="*/ 15910 h 679027"/>
                  <a:gd name="connsiteX3" fmla="*/ 2092608 w 2570971"/>
                  <a:gd name="connsiteY3" fmla="*/ 184760 h 679027"/>
                  <a:gd name="connsiteX4" fmla="*/ 2481779 w 2570971"/>
                  <a:gd name="connsiteY4" fmla="*/ 494595 h 679027"/>
                  <a:gd name="connsiteX5" fmla="*/ 218204 w 2570971"/>
                  <a:gd name="connsiteY5" fmla="*/ 668365 h 679027"/>
                  <a:gd name="connsiteX6" fmla="*/ 21072 w 2570971"/>
                  <a:gd name="connsiteY6" fmla="*/ 188607 h 679027"/>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1 w 2752529"/>
                  <a:gd name="connsiteY0" fmla="*/ 180228 h 679164"/>
                  <a:gd name="connsiteX1" fmla="*/ 499233 w 2752529"/>
                  <a:gd name="connsiteY1" fmla="*/ 37518 h 679164"/>
                  <a:gd name="connsiteX2" fmla="*/ 2057934 w 2752529"/>
                  <a:gd name="connsiteY2" fmla="*/ 15617 h 679164"/>
                  <a:gd name="connsiteX3" fmla="*/ 2274166 w 2752529"/>
                  <a:gd name="connsiteY3" fmla="*/ 184467 h 679164"/>
                  <a:gd name="connsiteX4" fmla="*/ 2663337 w 2752529"/>
                  <a:gd name="connsiteY4" fmla="*/ 494302 h 679164"/>
                  <a:gd name="connsiteX5" fmla="*/ 399762 w 2752529"/>
                  <a:gd name="connsiteY5" fmla="*/ 668072 h 679164"/>
                  <a:gd name="connsiteX6" fmla="*/ -1 w 2752529"/>
                  <a:gd name="connsiteY6" fmla="*/ 180228 h 679164"/>
                  <a:gd name="connsiteX0" fmla="*/ -1 w 2752529"/>
                  <a:gd name="connsiteY0" fmla="*/ 176188 h 675124"/>
                  <a:gd name="connsiteX1" fmla="*/ 611244 w 2752529"/>
                  <a:gd name="connsiteY1" fmla="*/ 54576 h 675124"/>
                  <a:gd name="connsiteX2" fmla="*/ 2057934 w 2752529"/>
                  <a:gd name="connsiteY2" fmla="*/ 11577 h 675124"/>
                  <a:gd name="connsiteX3" fmla="*/ 2274166 w 2752529"/>
                  <a:gd name="connsiteY3" fmla="*/ 180427 h 675124"/>
                  <a:gd name="connsiteX4" fmla="*/ 2663337 w 2752529"/>
                  <a:gd name="connsiteY4" fmla="*/ 490262 h 675124"/>
                  <a:gd name="connsiteX5" fmla="*/ 399762 w 2752529"/>
                  <a:gd name="connsiteY5" fmla="*/ 664032 h 675124"/>
                  <a:gd name="connsiteX6" fmla="*/ -1 w 2752529"/>
                  <a:gd name="connsiteY6" fmla="*/ 176188 h 675124"/>
                  <a:gd name="connsiteX0" fmla="*/ -1 w 2752529"/>
                  <a:gd name="connsiteY0" fmla="*/ 179930 h 678866"/>
                  <a:gd name="connsiteX1" fmla="*/ 1098361 w 2752529"/>
                  <a:gd name="connsiteY1" fmla="*/ 38425 h 678866"/>
                  <a:gd name="connsiteX2" fmla="*/ 2057934 w 2752529"/>
                  <a:gd name="connsiteY2" fmla="*/ 15319 h 678866"/>
                  <a:gd name="connsiteX3" fmla="*/ 2274166 w 2752529"/>
                  <a:gd name="connsiteY3" fmla="*/ 184169 h 678866"/>
                  <a:gd name="connsiteX4" fmla="*/ 2663337 w 2752529"/>
                  <a:gd name="connsiteY4" fmla="*/ 494004 h 678866"/>
                  <a:gd name="connsiteX5" fmla="*/ 399762 w 2752529"/>
                  <a:gd name="connsiteY5" fmla="*/ 667774 h 678866"/>
                  <a:gd name="connsiteX6" fmla="*/ -1 w 2752529"/>
                  <a:gd name="connsiteY6" fmla="*/ 179930 h 678866"/>
                  <a:gd name="connsiteX0" fmla="*/ -1 w 2649109"/>
                  <a:gd name="connsiteY0" fmla="*/ 179931 h 681624"/>
                  <a:gd name="connsiteX1" fmla="*/ 1098361 w 2649109"/>
                  <a:gd name="connsiteY1" fmla="*/ 38426 h 681624"/>
                  <a:gd name="connsiteX2" fmla="*/ 2057934 w 2649109"/>
                  <a:gd name="connsiteY2" fmla="*/ 15320 h 681624"/>
                  <a:gd name="connsiteX3" fmla="*/ 2274166 w 2649109"/>
                  <a:gd name="connsiteY3" fmla="*/ 184170 h 681624"/>
                  <a:gd name="connsiteX4" fmla="*/ 2548125 w 2649109"/>
                  <a:gd name="connsiteY4" fmla="*/ 516267 h 681624"/>
                  <a:gd name="connsiteX5" fmla="*/ 399762 w 2649109"/>
                  <a:gd name="connsiteY5" fmla="*/ 667775 h 681624"/>
                  <a:gd name="connsiteX6" fmla="*/ -1 w 2649109"/>
                  <a:gd name="connsiteY6" fmla="*/ 179931 h 681624"/>
                  <a:gd name="connsiteX0" fmla="*/ -1 w 2625485"/>
                  <a:gd name="connsiteY0" fmla="*/ 179931 h 683254"/>
                  <a:gd name="connsiteX1" fmla="*/ 1098361 w 2625485"/>
                  <a:gd name="connsiteY1" fmla="*/ 38426 h 683254"/>
                  <a:gd name="connsiteX2" fmla="*/ 2057934 w 2625485"/>
                  <a:gd name="connsiteY2" fmla="*/ 15320 h 683254"/>
                  <a:gd name="connsiteX3" fmla="*/ 2274166 w 2625485"/>
                  <a:gd name="connsiteY3" fmla="*/ 184170 h 683254"/>
                  <a:gd name="connsiteX4" fmla="*/ 2548125 w 2625485"/>
                  <a:gd name="connsiteY4" fmla="*/ 516267 h 683254"/>
                  <a:gd name="connsiteX5" fmla="*/ 399762 w 2625485"/>
                  <a:gd name="connsiteY5" fmla="*/ 667775 h 683254"/>
                  <a:gd name="connsiteX6" fmla="*/ -1 w 2625485"/>
                  <a:gd name="connsiteY6" fmla="*/ 179931 h 683254"/>
                  <a:gd name="connsiteX0" fmla="*/ -1 w 2677901"/>
                  <a:gd name="connsiteY0" fmla="*/ 179931 h 683990"/>
                  <a:gd name="connsiteX1" fmla="*/ 1098361 w 2677901"/>
                  <a:gd name="connsiteY1" fmla="*/ 38426 h 683990"/>
                  <a:gd name="connsiteX2" fmla="*/ 2057934 w 2677901"/>
                  <a:gd name="connsiteY2" fmla="*/ 15320 h 683990"/>
                  <a:gd name="connsiteX3" fmla="*/ 2274166 w 2677901"/>
                  <a:gd name="connsiteY3" fmla="*/ 184170 h 683990"/>
                  <a:gd name="connsiteX4" fmla="*/ 2606067 w 2677901"/>
                  <a:gd name="connsiteY4" fmla="*/ 520817 h 683990"/>
                  <a:gd name="connsiteX5" fmla="*/ 399762 w 2677901"/>
                  <a:gd name="connsiteY5" fmla="*/ 667775 h 683990"/>
                  <a:gd name="connsiteX6" fmla="*/ -1 w 2677901"/>
                  <a:gd name="connsiteY6" fmla="*/ 179931 h 683990"/>
                  <a:gd name="connsiteX0" fmla="*/ -1 w 2677901"/>
                  <a:gd name="connsiteY0" fmla="*/ 179931 h 683990"/>
                  <a:gd name="connsiteX1" fmla="*/ 1098361 w 2677901"/>
                  <a:gd name="connsiteY1" fmla="*/ 38426 h 683990"/>
                  <a:gd name="connsiteX2" fmla="*/ 2057934 w 2677901"/>
                  <a:gd name="connsiteY2" fmla="*/ 15320 h 683990"/>
                  <a:gd name="connsiteX3" fmla="*/ 2274166 w 2677901"/>
                  <a:gd name="connsiteY3" fmla="*/ 184170 h 683990"/>
                  <a:gd name="connsiteX4" fmla="*/ 2606067 w 2677901"/>
                  <a:gd name="connsiteY4" fmla="*/ 520817 h 683990"/>
                  <a:gd name="connsiteX5" fmla="*/ 399762 w 2677901"/>
                  <a:gd name="connsiteY5" fmla="*/ 667775 h 683990"/>
                  <a:gd name="connsiteX6" fmla="*/ -1 w 2677901"/>
                  <a:gd name="connsiteY6" fmla="*/ 179931 h 683990"/>
                  <a:gd name="connsiteX0" fmla="*/ -1 w 2677901"/>
                  <a:gd name="connsiteY0" fmla="*/ 203168 h 707227"/>
                  <a:gd name="connsiteX1" fmla="*/ 1098361 w 2677901"/>
                  <a:gd name="connsiteY1" fmla="*/ 61663 h 707227"/>
                  <a:gd name="connsiteX2" fmla="*/ 2057934 w 2677901"/>
                  <a:gd name="connsiteY2" fmla="*/ 38557 h 707227"/>
                  <a:gd name="connsiteX3" fmla="*/ 2274166 w 2677901"/>
                  <a:gd name="connsiteY3" fmla="*/ 207407 h 707227"/>
                  <a:gd name="connsiteX4" fmla="*/ 2606067 w 2677901"/>
                  <a:gd name="connsiteY4" fmla="*/ 544054 h 707227"/>
                  <a:gd name="connsiteX5" fmla="*/ 399762 w 2677901"/>
                  <a:gd name="connsiteY5" fmla="*/ 691012 h 707227"/>
                  <a:gd name="connsiteX6" fmla="*/ -1 w 2677901"/>
                  <a:gd name="connsiteY6" fmla="*/ 203168 h 707227"/>
                  <a:gd name="connsiteX0" fmla="*/ -1 w 2677772"/>
                  <a:gd name="connsiteY0" fmla="*/ 209765 h 713824"/>
                  <a:gd name="connsiteX1" fmla="*/ 1098361 w 2677772"/>
                  <a:gd name="connsiteY1" fmla="*/ 68260 h 713824"/>
                  <a:gd name="connsiteX2" fmla="*/ 2066019 w 2677772"/>
                  <a:gd name="connsiteY2" fmla="*/ 36844 h 713824"/>
                  <a:gd name="connsiteX3" fmla="*/ 2274166 w 2677772"/>
                  <a:gd name="connsiteY3" fmla="*/ 214004 h 713824"/>
                  <a:gd name="connsiteX4" fmla="*/ 2606067 w 2677772"/>
                  <a:gd name="connsiteY4" fmla="*/ 550651 h 713824"/>
                  <a:gd name="connsiteX5" fmla="*/ 399762 w 2677772"/>
                  <a:gd name="connsiteY5" fmla="*/ 697609 h 713824"/>
                  <a:gd name="connsiteX6" fmla="*/ -1 w 2677772"/>
                  <a:gd name="connsiteY6" fmla="*/ 209765 h 713824"/>
                  <a:gd name="connsiteX0" fmla="*/ -1 w 2677772"/>
                  <a:gd name="connsiteY0" fmla="*/ 209765 h 713824"/>
                  <a:gd name="connsiteX1" fmla="*/ 1098361 w 2677772"/>
                  <a:gd name="connsiteY1" fmla="*/ 68260 h 713824"/>
                  <a:gd name="connsiteX2" fmla="*/ 2066019 w 2677772"/>
                  <a:gd name="connsiteY2" fmla="*/ 36844 h 713824"/>
                  <a:gd name="connsiteX3" fmla="*/ 2274166 w 2677772"/>
                  <a:gd name="connsiteY3" fmla="*/ 214004 h 713824"/>
                  <a:gd name="connsiteX4" fmla="*/ 2606067 w 2677772"/>
                  <a:gd name="connsiteY4" fmla="*/ 550651 h 713824"/>
                  <a:gd name="connsiteX5" fmla="*/ 399762 w 2677772"/>
                  <a:gd name="connsiteY5" fmla="*/ 697609 h 713824"/>
                  <a:gd name="connsiteX6" fmla="*/ -1 w 2677772"/>
                  <a:gd name="connsiteY6" fmla="*/ 209765 h 713824"/>
                  <a:gd name="connsiteX0" fmla="*/ -1 w 2718534"/>
                  <a:gd name="connsiteY0" fmla="*/ 236517 h 713069"/>
                  <a:gd name="connsiteX1" fmla="*/ 1139123 w 2718534"/>
                  <a:gd name="connsiteY1" fmla="*/ 69139 h 713069"/>
                  <a:gd name="connsiteX2" fmla="*/ 2106781 w 2718534"/>
                  <a:gd name="connsiteY2" fmla="*/ 37723 h 713069"/>
                  <a:gd name="connsiteX3" fmla="*/ 2314928 w 2718534"/>
                  <a:gd name="connsiteY3" fmla="*/ 214883 h 713069"/>
                  <a:gd name="connsiteX4" fmla="*/ 2646829 w 2718534"/>
                  <a:gd name="connsiteY4" fmla="*/ 551530 h 713069"/>
                  <a:gd name="connsiteX5" fmla="*/ 440524 w 2718534"/>
                  <a:gd name="connsiteY5" fmla="*/ 698488 h 713069"/>
                  <a:gd name="connsiteX6" fmla="*/ -1 w 2718534"/>
                  <a:gd name="connsiteY6" fmla="*/ 236517 h 713069"/>
                  <a:gd name="connsiteX0" fmla="*/ -1 w 2718534"/>
                  <a:gd name="connsiteY0" fmla="*/ 236517 h 713069"/>
                  <a:gd name="connsiteX1" fmla="*/ 1139123 w 2718534"/>
                  <a:gd name="connsiteY1" fmla="*/ 69139 h 713069"/>
                  <a:gd name="connsiteX2" fmla="*/ 2106781 w 2718534"/>
                  <a:gd name="connsiteY2" fmla="*/ 37723 h 713069"/>
                  <a:gd name="connsiteX3" fmla="*/ 2314928 w 2718534"/>
                  <a:gd name="connsiteY3" fmla="*/ 214883 h 713069"/>
                  <a:gd name="connsiteX4" fmla="*/ 2646829 w 2718534"/>
                  <a:gd name="connsiteY4" fmla="*/ 551530 h 713069"/>
                  <a:gd name="connsiteX5" fmla="*/ 440524 w 2718534"/>
                  <a:gd name="connsiteY5" fmla="*/ 698488 h 713069"/>
                  <a:gd name="connsiteX6" fmla="*/ -1 w 2718534"/>
                  <a:gd name="connsiteY6" fmla="*/ 236517 h 713069"/>
                  <a:gd name="connsiteX0" fmla="*/ -1 w 2680230"/>
                  <a:gd name="connsiteY0" fmla="*/ 236517 h 736911"/>
                  <a:gd name="connsiteX1" fmla="*/ 1139123 w 2680230"/>
                  <a:gd name="connsiteY1" fmla="*/ 69139 h 736911"/>
                  <a:gd name="connsiteX2" fmla="*/ 2106781 w 2680230"/>
                  <a:gd name="connsiteY2" fmla="*/ 37723 h 736911"/>
                  <a:gd name="connsiteX3" fmla="*/ 2314928 w 2680230"/>
                  <a:gd name="connsiteY3" fmla="*/ 214883 h 736911"/>
                  <a:gd name="connsiteX4" fmla="*/ 2646829 w 2680230"/>
                  <a:gd name="connsiteY4" fmla="*/ 551530 h 736911"/>
                  <a:gd name="connsiteX5" fmla="*/ 1422897 w 2680230"/>
                  <a:gd name="connsiteY5" fmla="*/ 693687 h 736911"/>
                  <a:gd name="connsiteX6" fmla="*/ 440524 w 2680230"/>
                  <a:gd name="connsiteY6" fmla="*/ 698488 h 736911"/>
                  <a:gd name="connsiteX7" fmla="*/ -1 w 2680230"/>
                  <a:gd name="connsiteY7" fmla="*/ 236517 h 736911"/>
                  <a:gd name="connsiteX0" fmla="*/ -1 w 2681405"/>
                  <a:gd name="connsiteY0" fmla="*/ 236517 h 730450"/>
                  <a:gd name="connsiteX1" fmla="*/ 1139123 w 2681405"/>
                  <a:gd name="connsiteY1" fmla="*/ 69139 h 730450"/>
                  <a:gd name="connsiteX2" fmla="*/ 2106781 w 2681405"/>
                  <a:gd name="connsiteY2" fmla="*/ 37723 h 730450"/>
                  <a:gd name="connsiteX3" fmla="*/ 2314928 w 2681405"/>
                  <a:gd name="connsiteY3" fmla="*/ 214883 h 730450"/>
                  <a:gd name="connsiteX4" fmla="*/ 2646829 w 2681405"/>
                  <a:gd name="connsiteY4" fmla="*/ 551530 h 730450"/>
                  <a:gd name="connsiteX5" fmla="*/ 1401843 w 2681405"/>
                  <a:gd name="connsiteY5" fmla="*/ 675260 h 730450"/>
                  <a:gd name="connsiteX6" fmla="*/ 440524 w 2681405"/>
                  <a:gd name="connsiteY6" fmla="*/ 698488 h 730450"/>
                  <a:gd name="connsiteX7" fmla="*/ -1 w 2681405"/>
                  <a:gd name="connsiteY7" fmla="*/ 236517 h 730450"/>
                  <a:gd name="connsiteX0" fmla="*/ -1 w 2682156"/>
                  <a:gd name="connsiteY0" fmla="*/ 236517 h 719682"/>
                  <a:gd name="connsiteX1" fmla="*/ 1139123 w 2682156"/>
                  <a:gd name="connsiteY1" fmla="*/ 69139 h 719682"/>
                  <a:gd name="connsiteX2" fmla="*/ 2106781 w 2682156"/>
                  <a:gd name="connsiteY2" fmla="*/ 37723 h 719682"/>
                  <a:gd name="connsiteX3" fmla="*/ 2314928 w 2682156"/>
                  <a:gd name="connsiteY3" fmla="*/ 214883 h 719682"/>
                  <a:gd name="connsiteX4" fmla="*/ 2646829 w 2682156"/>
                  <a:gd name="connsiteY4" fmla="*/ 551530 h 719682"/>
                  <a:gd name="connsiteX5" fmla="*/ 1388535 w 2682156"/>
                  <a:gd name="connsiteY5" fmla="*/ 632840 h 719682"/>
                  <a:gd name="connsiteX6" fmla="*/ 440524 w 2682156"/>
                  <a:gd name="connsiteY6" fmla="*/ 698488 h 719682"/>
                  <a:gd name="connsiteX7" fmla="*/ -1 w 2682156"/>
                  <a:gd name="connsiteY7" fmla="*/ 236517 h 719682"/>
                  <a:gd name="connsiteX0" fmla="*/ -1 w 2682156"/>
                  <a:gd name="connsiteY0" fmla="*/ 236517 h 736992"/>
                  <a:gd name="connsiteX1" fmla="*/ 1139123 w 2682156"/>
                  <a:gd name="connsiteY1" fmla="*/ 69139 h 736992"/>
                  <a:gd name="connsiteX2" fmla="*/ 2106781 w 2682156"/>
                  <a:gd name="connsiteY2" fmla="*/ 37723 h 736992"/>
                  <a:gd name="connsiteX3" fmla="*/ 2314928 w 2682156"/>
                  <a:gd name="connsiteY3" fmla="*/ 214883 h 736992"/>
                  <a:gd name="connsiteX4" fmla="*/ 2646829 w 2682156"/>
                  <a:gd name="connsiteY4" fmla="*/ 551530 h 736992"/>
                  <a:gd name="connsiteX5" fmla="*/ 1388535 w 2682156"/>
                  <a:gd name="connsiteY5" fmla="*/ 632840 h 736992"/>
                  <a:gd name="connsiteX6" fmla="*/ 440524 w 2682156"/>
                  <a:gd name="connsiteY6" fmla="*/ 698488 h 736992"/>
                  <a:gd name="connsiteX7" fmla="*/ -1 w 2682156"/>
                  <a:gd name="connsiteY7" fmla="*/ 236517 h 736992"/>
                  <a:gd name="connsiteX0" fmla="*/ -1 w 4723552"/>
                  <a:gd name="connsiteY0" fmla="*/ 236517 h 1855271"/>
                  <a:gd name="connsiteX1" fmla="*/ 1139123 w 4723552"/>
                  <a:gd name="connsiteY1" fmla="*/ 69139 h 1855271"/>
                  <a:gd name="connsiteX2" fmla="*/ 2106781 w 4723552"/>
                  <a:gd name="connsiteY2" fmla="*/ 37723 h 1855271"/>
                  <a:gd name="connsiteX3" fmla="*/ 2314928 w 4723552"/>
                  <a:gd name="connsiteY3" fmla="*/ 214883 h 1855271"/>
                  <a:gd name="connsiteX4" fmla="*/ 4715524 w 4723552"/>
                  <a:gd name="connsiteY4" fmla="*/ 1852594 h 1855271"/>
                  <a:gd name="connsiteX5" fmla="*/ 1388535 w 4723552"/>
                  <a:gd name="connsiteY5" fmla="*/ 632840 h 1855271"/>
                  <a:gd name="connsiteX6" fmla="*/ 440524 w 4723552"/>
                  <a:gd name="connsiteY6" fmla="*/ 698488 h 1855271"/>
                  <a:gd name="connsiteX7" fmla="*/ -1 w 4723552"/>
                  <a:gd name="connsiteY7" fmla="*/ 236517 h 1855271"/>
                  <a:gd name="connsiteX0" fmla="*/ 3305513 w 8029066"/>
                  <a:gd name="connsiteY0" fmla="*/ 236517 h 1855267"/>
                  <a:gd name="connsiteX1" fmla="*/ 4444637 w 8029066"/>
                  <a:gd name="connsiteY1" fmla="*/ 69139 h 1855267"/>
                  <a:gd name="connsiteX2" fmla="*/ 5412295 w 8029066"/>
                  <a:gd name="connsiteY2" fmla="*/ 37723 h 1855267"/>
                  <a:gd name="connsiteX3" fmla="*/ 5620442 w 8029066"/>
                  <a:gd name="connsiteY3" fmla="*/ 214883 h 1855267"/>
                  <a:gd name="connsiteX4" fmla="*/ 8021038 w 8029066"/>
                  <a:gd name="connsiteY4" fmla="*/ 1852594 h 1855267"/>
                  <a:gd name="connsiteX5" fmla="*/ 4694049 w 8029066"/>
                  <a:gd name="connsiteY5" fmla="*/ 632840 h 1855267"/>
                  <a:gd name="connsiteX6" fmla="*/ 35399 w 8029066"/>
                  <a:gd name="connsiteY6" fmla="*/ 1559706 h 1855267"/>
                  <a:gd name="connsiteX7" fmla="*/ 3305513 w 8029066"/>
                  <a:gd name="connsiteY7" fmla="*/ 236517 h 1855267"/>
                  <a:gd name="connsiteX0" fmla="*/ 1472814 w 6196367"/>
                  <a:gd name="connsiteY0" fmla="*/ 236517 h 1867814"/>
                  <a:gd name="connsiteX1" fmla="*/ 2611938 w 6196367"/>
                  <a:gd name="connsiteY1" fmla="*/ 69139 h 1867814"/>
                  <a:gd name="connsiteX2" fmla="*/ 3579596 w 6196367"/>
                  <a:gd name="connsiteY2" fmla="*/ 37723 h 1867814"/>
                  <a:gd name="connsiteX3" fmla="*/ 3787743 w 6196367"/>
                  <a:gd name="connsiteY3" fmla="*/ 214883 h 1867814"/>
                  <a:gd name="connsiteX4" fmla="*/ 6188339 w 6196367"/>
                  <a:gd name="connsiteY4" fmla="*/ 1852594 h 1867814"/>
                  <a:gd name="connsiteX5" fmla="*/ 2861350 w 6196367"/>
                  <a:gd name="connsiteY5" fmla="*/ 632840 h 1867814"/>
                  <a:gd name="connsiteX6" fmla="*/ 58500 w 6196367"/>
                  <a:gd name="connsiteY6" fmla="*/ 1861574 h 1867814"/>
                  <a:gd name="connsiteX7" fmla="*/ 1472814 w 6196367"/>
                  <a:gd name="connsiteY7" fmla="*/ 236517 h 1867814"/>
                  <a:gd name="connsiteX0" fmla="*/ 1472814 w 6196970"/>
                  <a:gd name="connsiteY0" fmla="*/ 207328 h 1838625"/>
                  <a:gd name="connsiteX1" fmla="*/ 2611938 w 6196970"/>
                  <a:gd name="connsiteY1" fmla="*/ 39950 h 1838625"/>
                  <a:gd name="connsiteX2" fmla="*/ 3787743 w 6196970"/>
                  <a:gd name="connsiteY2" fmla="*/ 185694 h 1838625"/>
                  <a:gd name="connsiteX3" fmla="*/ 6188339 w 6196970"/>
                  <a:gd name="connsiteY3" fmla="*/ 1823405 h 1838625"/>
                  <a:gd name="connsiteX4" fmla="*/ 2861350 w 6196970"/>
                  <a:gd name="connsiteY4" fmla="*/ 603651 h 1838625"/>
                  <a:gd name="connsiteX5" fmla="*/ 58500 w 6196970"/>
                  <a:gd name="connsiteY5" fmla="*/ 1832385 h 1838625"/>
                  <a:gd name="connsiteX6" fmla="*/ 1472814 w 6196970"/>
                  <a:gd name="connsiteY6" fmla="*/ 207328 h 1838625"/>
                  <a:gd name="connsiteX0" fmla="*/ 1472814 w 6197502"/>
                  <a:gd name="connsiteY0" fmla="*/ 2023600 h 3654897"/>
                  <a:gd name="connsiteX1" fmla="*/ 1883051 w 6197502"/>
                  <a:gd name="connsiteY1" fmla="*/ 7 h 3654897"/>
                  <a:gd name="connsiteX2" fmla="*/ 3787743 w 6197502"/>
                  <a:gd name="connsiteY2" fmla="*/ 2001966 h 3654897"/>
                  <a:gd name="connsiteX3" fmla="*/ 6188339 w 6197502"/>
                  <a:gd name="connsiteY3" fmla="*/ 3639677 h 3654897"/>
                  <a:gd name="connsiteX4" fmla="*/ 2861350 w 6197502"/>
                  <a:gd name="connsiteY4" fmla="*/ 2419923 h 3654897"/>
                  <a:gd name="connsiteX5" fmla="*/ 58500 w 6197502"/>
                  <a:gd name="connsiteY5" fmla="*/ 3648657 h 3654897"/>
                  <a:gd name="connsiteX6" fmla="*/ 1472814 w 6197502"/>
                  <a:gd name="connsiteY6" fmla="*/ 2023600 h 3654897"/>
                  <a:gd name="connsiteX0" fmla="*/ 1472814 w 6197502"/>
                  <a:gd name="connsiteY0" fmla="*/ 2023600 h 3654897"/>
                  <a:gd name="connsiteX1" fmla="*/ 1883051 w 6197502"/>
                  <a:gd name="connsiteY1" fmla="*/ 7 h 3654897"/>
                  <a:gd name="connsiteX2" fmla="*/ 3787743 w 6197502"/>
                  <a:gd name="connsiteY2" fmla="*/ 2001966 h 3654897"/>
                  <a:gd name="connsiteX3" fmla="*/ 6188339 w 6197502"/>
                  <a:gd name="connsiteY3" fmla="*/ 3639677 h 3654897"/>
                  <a:gd name="connsiteX4" fmla="*/ 2861350 w 6197502"/>
                  <a:gd name="connsiteY4" fmla="*/ 2419923 h 3654897"/>
                  <a:gd name="connsiteX5" fmla="*/ 58500 w 6197502"/>
                  <a:gd name="connsiteY5" fmla="*/ 3648657 h 3654897"/>
                  <a:gd name="connsiteX6" fmla="*/ 1472814 w 6197502"/>
                  <a:gd name="connsiteY6" fmla="*/ 2023600 h 3654897"/>
                  <a:gd name="connsiteX0" fmla="*/ 1472814 w 6197502"/>
                  <a:gd name="connsiteY0" fmla="*/ 2025465 h 3656762"/>
                  <a:gd name="connsiteX1" fmla="*/ 1883051 w 6197502"/>
                  <a:gd name="connsiteY1" fmla="*/ 1872 h 3656762"/>
                  <a:gd name="connsiteX2" fmla="*/ 3787743 w 6197502"/>
                  <a:gd name="connsiteY2" fmla="*/ 2003831 h 3656762"/>
                  <a:gd name="connsiteX3" fmla="*/ 6188339 w 6197502"/>
                  <a:gd name="connsiteY3" fmla="*/ 3641542 h 3656762"/>
                  <a:gd name="connsiteX4" fmla="*/ 2861350 w 6197502"/>
                  <a:gd name="connsiteY4" fmla="*/ 2421788 h 3656762"/>
                  <a:gd name="connsiteX5" fmla="*/ 58500 w 6197502"/>
                  <a:gd name="connsiteY5" fmla="*/ 3650522 h 3656762"/>
                  <a:gd name="connsiteX6" fmla="*/ 1472814 w 6197502"/>
                  <a:gd name="connsiteY6" fmla="*/ 2025465 h 3656762"/>
                  <a:gd name="connsiteX0" fmla="*/ 1487892 w 6212580"/>
                  <a:gd name="connsiteY0" fmla="*/ 2025465 h 3656762"/>
                  <a:gd name="connsiteX1" fmla="*/ 1898129 w 6212580"/>
                  <a:gd name="connsiteY1" fmla="*/ 1872 h 3656762"/>
                  <a:gd name="connsiteX2" fmla="*/ 3802821 w 6212580"/>
                  <a:gd name="connsiteY2" fmla="*/ 2003831 h 3656762"/>
                  <a:gd name="connsiteX3" fmla="*/ 6203417 w 6212580"/>
                  <a:gd name="connsiteY3" fmla="*/ 3641542 h 3656762"/>
                  <a:gd name="connsiteX4" fmla="*/ 2876428 w 6212580"/>
                  <a:gd name="connsiteY4" fmla="*/ 2421788 h 3656762"/>
                  <a:gd name="connsiteX5" fmla="*/ 73578 w 6212580"/>
                  <a:gd name="connsiteY5" fmla="*/ 3650522 h 3656762"/>
                  <a:gd name="connsiteX6" fmla="*/ 1487892 w 6212580"/>
                  <a:gd name="connsiteY6" fmla="*/ 2025465 h 3656762"/>
                  <a:gd name="connsiteX0" fmla="*/ 1487892 w 6396070"/>
                  <a:gd name="connsiteY0" fmla="*/ 2025465 h 3656762"/>
                  <a:gd name="connsiteX1" fmla="*/ 1898129 w 6396070"/>
                  <a:gd name="connsiteY1" fmla="*/ 1872 h 3656762"/>
                  <a:gd name="connsiteX2" fmla="*/ 3802821 w 6396070"/>
                  <a:gd name="connsiteY2" fmla="*/ 2003831 h 3656762"/>
                  <a:gd name="connsiteX3" fmla="*/ 6203417 w 6396070"/>
                  <a:gd name="connsiteY3" fmla="*/ 3641542 h 3656762"/>
                  <a:gd name="connsiteX4" fmla="*/ 2876428 w 6396070"/>
                  <a:gd name="connsiteY4" fmla="*/ 2421788 h 3656762"/>
                  <a:gd name="connsiteX5" fmla="*/ 73578 w 6396070"/>
                  <a:gd name="connsiteY5" fmla="*/ 3650522 h 3656762"/>
                  <a:gd name="connsiteX6" fmla="*/ 1487892 w 6396070"/>
                  <a:gd name="connsiteY6" fmla="*/ 2025465 h 3656762"/>
                  <a:gd name="connsiteX0" fmla="*/ 871807 w 5779985"/>
                  <a:gd name="connsiteY0" fmla="*/ 2025465 h 3642888"/>
                  <a:gd name="connsiteX1" fmla="*/ 1282044 w 5779985"/>
                  <a:gd name="connsiteY1" fmla="*/ 1872 h 3642888"/>
                  <a:gd name="connsiteX2" fmla="*/ 3186736 w 5779985"/>
                  <a:gd name="connsiteY2" fmla="*/ 2003831 h 3642888"/>
                  <a:gd name="connsiteX3" fmla="*/ 5587332 w 5779985"/>
                  <a:gd name="connsiteY3" fmla="*/ 3641542 h 3642888"/>
                  <a:gd name="connsiteX4" fmla="*/ 2260343 w 5779985"/>
                  <a:gd name="connsiteY4" fmla="*/ 2421788 h 3642888"/>
                  <a:gd name="connsiteX5" fmla="*/ 102793 w 5779985"/>
                  <a:gd name="connsiteY5" fmla="*/ 3599371 h 3642888"/>
                  <a:gd name="connsiteX6" fmla="*/ 871807 w 5779985"/>
                  <a:gd name="connsiteY6" fmla="*/ 2025465 h 3642888"/>
                  <a:gd name="connsiteX0" fmla="*/ 961423 w 5869601"/>
                  <a:gd name="connsiteY0" fmla="*/ 2025465 h 3642888"/>
                  <a:gd name="connsiteX1" fmla="*/ 1371660 w 5869601"/>
                  <a:gd name="connsiteY1" fmla="*/ 1872 h 3642888"/>
                  <a:gd name="connsiteX2" fmla="*/ 3276352 w 5869601"/>
                  <a:gd name="connsiteY2" fmla="*/ 2003831 h 3642888"/>
                  <a:gd name="connsiteX3" fmla="*/ 5676948 w 5869601"/>
                  <a:gd name="connsiteY3" fmla="*/ 3641542 h 3642888"/>
                  <a:gd name="connsiteX4" fmla="*/ 2349959 w 5869601"/>
                  <a:gd name="connsiteY4" fmla="*/ 2421788 h 3642888"/>
                  <a:gd name="connsiteX5" fmla="*/ 192409 w 5869601"/>
                  <a:gd name="connsiteY5" fmla="*/ 3599371 h 3642888"/>
                  <a:gd name="connsiteX6" fmla="*/ 961423 w 5869601"/>
                  <a:gd name="connsiteY6" fmla="*/ 2025465 h 3642888"/>
                  <a:gd name="connsiteX0" fmla="*/ 2878381 w 7786559"/>
                  <a:gd name="connsiteY0" fmla="*/ 2025465 h 3711536"/>
                  <a:gd name="connsiteX1" fmla="*/ 3288618 w 7786559"/>
                  <a:gd name="connsiteY1" fmla="*/ 1872 h 3711536"/>
                  <a:gd name="connsiteX2" fmla="*/ 5193310 w 7786559"/>
                  <a:gd name="connsiteY2" fmla="*/ 2003831 h 3711536"/>
                  <a:gd name="connsiteX3" fmla="*/ 7593906 w 7786559"/>
                  <a:gd name="connsiteY3" fmla="*/ 3641542 h 3711536"/>
                  <a:gd name="connsiteX4" fmla="*/ 4266917 w 7786559"/>
                  <a:gd name="connsiteY4" fmla="*/ 2421788 h 3711536"/>
                  <a:gd name="connsiteX5" fmla="*/ 97136 w 7786559"/>
                  <a:gd name="connsiteY5" fmla="*/ 3704782 h 3711536"/>
                  <a:gd name="connsiteX6" fmla="*/ 2878381 w 7786559"/>
                  <a:gd name="connsiteY6" fmla="*/ 2025465 h 3711536"/>
                  <a:gd name="connsiteX0" fmla="*/ 2878381 w 9164401"/>
                  <a:gd name="connsiteY0" fmla="*/ 2025465 h 3711540"/>
                  <a:gd name="connsiteX1" fmla="*/ 3288618 w 9164401"/>
                  <a:gd name="connsiteY1" fmla="*/ 1872 h 3711540"/>
                  <a:gd name="connsiteX2" fmla="*/ 5193310 w 9164401"/>
                  <a:gd name="connsiteY2" fmla="*/ 2003831 h 3711540"/>
                  <a:gd name="connsiteX3" fmla="*/ 9023211 w 9164401"/>
                  <a:gd name="connsiteY3" fmla="*/ 3474171 h 3711540"/>
                  <a:gd name="connsiteX4" fmla="*/ 4266917 w 9164401"/>
                  <a:gd name="connsiteY4" fmla="*/ 2421788 h 3711540"/>
                  <a:gd name="connsiteX5" fmla="*/ 97136 w 9164401"/>
                  <a:gd name="connsiteY5" fmla="*/ 3704782 h 3711540"/>
                  <a:gd name="connsiteX6" fmla="*/ 2878381 w 9164401"/>
                  <a:gd name="connsiteY6" fmla="*/ 2025465 h 371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401" h="3711540">
                    <a:moveTo>
                      <a:pt x="2878381" y="2025465"/>
                    </a:moveTo>
                    <a:cubicBezTo>
                      <a:pt x="2960319" y="1885245"/>
                      <a:pt x="1452488" y="-68844"/>
                      <a:pt x="3288618" y="1872"/>
                    </a:cubicBezTo>
                    <a:cubicBezTo>
                      <a:pt x="5124748" y="72588"/>
                      <a:pt x="4237545" y="1425115"/>
                      <a:pt x="5193310" y="2003831"/>
                    </a:cubicBezTo>
                    <a:cubicBezTo>
                      <a:pt x="6149075" y="2582547"/>
                      <a:pt x="9937434" y="3425401"/>
                      <a:pt x="9023211" y="3474171"/>
                    </a:cubicBezTo>
                    <a:cubicBezTo>
                      <a:pt x="8108988" y="3522941"/>
                      <a:pt x="4634634" y="2397295"/>
                      <a:pt x="4266917" y="2421788"/>
                    </a:cubicBezTo>
                    <a:cubicBezTo>
                      <a:pt x="3899200" y="2446281"/>
                      <a:pt x="822377" y="3819056"/>
                      <a:pt x="97136" y="3704782"/>
                    </a:cubicBezTo>
                    <a:cubicBezTo>
                      <a:pt x="-628105" y="3590508"/>
                      <a:pt x="2947736" y="2418693"/>
                      <a:pt x="2878381" y="202546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4"/>
              <p:cNvSpPr/>
              <p:nvPr/>
            </p:nvSpPr>
            <p:spPr>
              <a:xfrm rot="252922">
                <a:off x="1462844" y="3636063"/>
                <a:ext cx="188358" cy="341666"/>
              </a:xfrm>
              <a:custGeom>
                <a:avLst/>
                <a:gdLst>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492570"/>
                  <a:gd name="connsiteY0" fmla="*/ 533400 h 1066800"/>
                  <a:gd name="connsiteX1" fmla="*/ 685800 w 1492570"/>
                  <a:gd name="connsiteY1" fmla="*/ 0 h 1066800"/>
                  <a:gd name="connsiteX2" fmla="*/ 1371600 w 1492570"/>
                  <a:gd name="connsiteY2" fmla="*/ 533400 h 1066800"/>
                  <a:gd name="connsiteX3" fmla="*/ 685800 w 1492570"/>
                  <a:gd name="connsiteY3" fmla="*/ 1066800 h 1066800"/>
                  <a:gd name="connsiteX4" fmla="*/ 0 w 1492570"/>
                  <a:gd name="connsiteY4" fmla="*/ 533400 h 1066800"/>
                  <a:gd name="connsiteX0" fmla="*/ 0 w 1486433"/>
                  <a:gd name="connsiteY0" fmla="*/ 533961 h 1068185"/>
                  <a:gd name="connsiteX1" fmla="*/ 685800 w 1486433"/>
                  <a:gd name="connsiteY1" fmla="*/ 561 h 1068185"/>
                  <a:gd name="connsiteX2" fmla="*/ 1380226 w 1486433"/>
                  <a:gd name="connsiteY2" fmla="*/ 430444 h 1068185"/>
                  <a:gd name="connsiteX3" fmla="*/ 685800 w 1486433"/>
                  <a:gd name="connsiteY3" fmla="*/ 1067361 h 1068185"/>
                  <a:gd name="connsiteX4" fmla="*/ 0 w 1486433"/>
                  <a:gd name="connsiteY4" fmla="*/ 533961 h 1068185"/>
                  <a:gd name="connsiteX0" fmla="*/ 136262 w 1622695"/>
                  <a:gd name="connsiteY0" fmla="*/ 533961 h 1067877"/>
                  <a:gd name="connsiteX1" fmla="*/ 822062 w 1622695"/>
                  <a:gd name="connsiteY1" fmla="*/ 561 h 1067877"/>
                  <a:gd name="connsiteX2" fmla="*/ 1516488 w 1622695"/>
                  <a:gd name="connsiteY2" fmla="*/ 430444 h 1067877"/>
                  <a:gd name="connsiteX3" fmla="*/ 822062 w 1622695"/>
                  <a:gd name="connsiteY3" fmla="*/ 1067361 h 1067877"/>
                  <a:gd name="connsiteX4" fmla="*/ 136262 w 1622695"/>
                  <a:gd name="connsiteY4" fmla="*/ 533961 h 1067877"/>
                  <a:gd name="connsiteX0" fmla="*/ 119863 w 1606296"/>
                  <a:gd name="connsiteY0" fmla="*/ 533961 h 1068185"/>
                  <a:gd name="connsiteX1" fmla="*/ 805663 w 1606296"/>
                  <a:gd name="connsiteY1" fmla="*/ 561 h 1068185"/>
                  <a:gd name="connsiteX2" fmla="*/ 1500089 w 1606296"/>
                  <a:gd name="connsiteY2" fmla="*/ 430444 h 1068185"/>
                  <a:gd name="connsiteX3" fmla="*/ 805663 w 1606296"/>
                  <a:gd name="connsiteY3" fmla="*/ 1067361 h 1068185"/>
                  <a:gd name="connsiteX4" fmla="*/ 119863 w 1606296"/>
                  <a:gd name="connsiteY4" fmla="*/ 533961 h 1068185"/>
                  <a:gd name="connsiteX0" fmla="*/ 91252 w 1577685"/>
                  <a:gd name="connsiteY0" fmla="*/ 533961 h 1067839"/>
                  <a:gd name="connsiteX1" fmla="*/ 777052 w 1577685"/>
                  <a:gd name="connsiteY1" fmla="*/ 561 h 1067839"/>
                  <a:gd name="connsiteX2" fmla="*/ 1471478 w 1577685"/>
                  <a:gd name="connsiteY2" fmla="*/ 430444 h 1067839"/>
                  <a:gd name="connsiteX3" fmla="*/ 777052 w 1577685"/>
                  <a:gd name="connsiteY3" fmla="*/ 1067361 h 1067839"/>
                  <a:gd name="connsiteX4" fmla="*/ 91252 w 1577685"/>
                  <a:gd name="connsiteY4" fmla="*/ 533961 h 1067839"/>
                  <a:gd name="connsiteX0" fmla="*/ 97023 w 1504750"/>
                  <a:gd name="connsiteY0" fmla="*/ 395458 h 1066948"/>
                  <a:gd name="connsiteX1" fmla="*/ 705185 w 1504750"/>
                  <a:gd name="connsiteY1" fmla="*/ 81 h 1066948"/>
                  <a:gd name="connsiteX2" fmla="*/ 1399611 w 1504750"/>
                  <a:gd name="connsiteY2" fmla="*/ 429964 h 1066948"/>
                  <a:gd name="connsiteX3" fmla="*/ 705185 w 1504750"/>
                  <a:gd name="connsiteY3" fmla="*/ 1066881 h 1066948"/>
                  <a:gd name="connsiteX4" fmla="*/ 97023 w 1504750"/>
                  <a:gd name="connsiteY4" fmla="*/ 395458 h 1066948"/>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6035 w 1427265"/>
                  <a:gd name="connsiteY0" fmla="*/ 395377 h 1066800"/>
                  <a:gd name="connsiteX1" fmla="*/ 704197 w 1427265"/>
                  <a:gd name="connsiteY1" fmla="*/ 0 h 1066800"/>
                  <a:gd name="connsiteX2" fmla="*/ 1329611 w 1427265"/>
                  <a:gd name="connsiteY2" fmla="*/ 395377 h 1066800"/>
                  <a:gd name="connsiteX3" fmla="*/ 704197 w 1427265"/>
                  <a:gd name="connsiteY3" fmla="*/ 1066800 h 1066800"/>
                  <a:gd name="connsiteX4" fmla="*/ 96035 w 1427265"/>
                  <a:gd name="connsiteY4" fmla="*/ 395377 h 1066800"/>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234672"/>
                  <a:gd name="connsiteY0" fmla="*/ 395377 h 409787"/>
                  <a:gd name="connsiteX1" fmla="*/ 608178 w 1234672"/>
                  <a:gd name="connsiteY1" fmla="*/ 0 h 409787"/>
                  <a:gd name="connsiteX2" fmla="*/ 1233592 w 1234672"/>
                  <a:gd name="connsiteY2" fmla="*/ 395377 h 409787"/>
                  <a:gd name="connsiteX3" fmla="*/ 625431 w 1234672"/>
                  <a:gd name="connsiteY3" fmla="*/ 255917 h 409787"/>
                  <a:gd name="connsiteX4" fmla="*/ 16 w 1234672"/>
                  <a:gd name="connsiteY4" fmla="*/ 395377 h 409787"/>
                  <a:gd name="connsiteX0" fmla="*/ 6278 w 1240934"/>
                  <a:gd name="connsiteY0" fmla="*/ 395377 h 414831"/>
                  <a:gd name="connsiteX1" fmla="*/ 614440 w 1240934"/>
                  <a:gd name="connsiteY1" fmla="*/ 0 h 414831"/>
                  <a:gd name="connsiteX2" fmla="*/ 1239854 w 1240934"/>
                  <a:gd name="connsiteY2" fmla="*/ 395377 h 414831"/>
                  <a:gd name="connsiteX3" fmla="*/ 631693 w 1240934"/>
                  <a:gd name="connsiteY3" fmla="*/ 255917 h 414831"/>
                  <a:gd name="connsiteX4" fmla="*/ 317406 w 1240934"/>
                  <a:gd name="connsiteY4" fmla="*/ 344066 h 414831"/>
                  <a:gd name="connsiteX5" fmla="*/ 6278 w 1240934"/>
                  <a:gd name="connsiteY5" fmla="*/ 395377 h 414831"/>
                  <a:gd name="connsiteX0" fmla="*/ 43 w 1234699"/>
                  <a:gd name="connsiteY0" fmla="*/ 395377 h 739943"/>
                  <a:gd name="connsiteX1" fmla="*/ 608205 w 1234699"/>
                  <a:gd name="connsiteY1" fmla="*/ 0 h 739943"/>
                  <a:gd name="connsiteX2" fmla="*/ 1233619 w 1234699"/>
                  <a:gd name="connsiteY2" fmla="*/ 395377 h 739943"/>
                  <a:gd name="connsiteX3" fmla="*/ 625458 w 1234699"/>
                  <a:gd name="connsiteY3" fmla="*/ 255917 h 739943"/>
                  <a:gd name="connsiteX4" fmla="*/ 576449 w 1234699"/>
                  <a:gd name="connsiteY4" fmla="*/ 738389 h 739943"/>
                  <a:gd name="connsiteX5" fmla="*/ 43 w 1234699"/>
                  <a:gd name="connsiteY5" fmla="*/ 395377 h 739943"/>
                  <a:gd name="connsiteX0" fmla="*/ 43 w 1234699"/>
                  <a:gd name="connsiteY0" fmla="*/ 395377 h 1234144"/>
                  <a:gd name="connsiteX1" fmla="*/ 608205 w 1234699"/>
                  <a:gd name="connsiteY1" fmla="*/ 0 h 1234144"/>
                  <a:gd name="connsiteX2" fmla="*/ 1233619 w 1234699"/>
                  <a:gd name="connsiteY2" fmla="*/ 395377 h 1234144"/>
                  <a:gd name="connsiteX3" fmla="*/ 957055 w 1234699"/>
                  <a:gd name="connsiteY3" fmla="*/ 1230127 h 1234144"/>
                  <a:gd name="connsiteX4" fmla="*/ 576449 w 1234699"/>
                  <a:gd name="connsiteY4" fmla="*/ 738389 h 1234144"/>
                  <a:gd name="connsiteX5" fmla="*/ 43 w 1234699"/>
                  <a:gd name="connsiteY5" fmla="*/ 395377 h 1234144"/>
                  <a:gd name="connsiteX0" fmla="*/ 1 w 1234657"/>
                  <a:gd name="connsiteY0" fmla="*/ 395377 h 1230127"/>
                  <a:gd name="connsiteX1" fmla="*/ 608163 w 1234657"/>
                  <a:gd name="connsiteY1" fmla="*/ 0 h 1230127"/>
                  <a:gd name="connsiteX2" fmla="*/ 1233577 w 1234657"/>
                  <a:gd name="connsiteY2" fmla="*/ 395377 h 1230127"/>
                  <a:gd name="connsiteX3" fmla="*/ 957013 w 1234657"/>
                  <a:gd name="connsiteY3" fmla="*/ 1230127 h 1230127"/>
                  <a:gd name="connsiteX4" fmla="*/ 609570 w 1234657"/>
                  <a:gd name="connsiteY4" fmla="*/ 390456 h 1230127"/>
                  <a:gd name="connsiteX5" fmla="*/ 1 w 1234657"/>
                  <a:gd name="connsiteY5" fmla="*/ 395377 h 1230127"/>
                  <a:gd name="connsiteX0" fmla="*/ 1 w 1251890"/>
                  <a:gd name="connsiteY0" fmla="*/ 395377 h 1237254"/>
                  <a:gd name="connsiteX1" fmla="*/ 608163 w 1251890"/>
                  <a:gd name="connsiteY1" fmla="*/ 0 h 1237254"/>
                  <a:gd name="connsiteX2" fmla="*/ 1233577 w 1251890"/>
                  <a:gd name="connsiteY2" fmla="*/ 395377 h 1237254"/>
                  <a:gd name="connsiteX3" fmla="*/ 1073809 w 1251890"/>
                  <a:gd name="connsiteY3" fmla="*/ 773182 h 1237254"/>
                  <a:gd name="connsiteX4" fmla="*/ 957013 w 1251890"/>
                  <a:gd name="connsiteY4" fmla="*/ 1230127 h 1237254"/>
                  <a:gd name="connsiteX5" fmla="*/ 609570 w 1251890"/>
                  <a:gd name="connsiteY5" fmla="*/ 390456 h 1237254"/>
                  <a:gd name="connsiteX6" fmla="*/ 1 w 1251890"/>
                  <a:gd name="connsiteY6" fmla="*/ 395377 h 1237254"/>
                  <a:gd name="connsiteX0" fmla="*/ 1 w 1245528"/>
                  <a:gd name="connsiteY0" fmla="*/ 395377 h 1230233"/>
                  <a:gd name="connsiteX1" fmla="*/ 608163 w 1245528"/>
                  <a:gd name="connsiteY1" fmla="*/ 0 h 1230233"/>
                  <a:gd name="connsiteX2" fmla="*/ 1233577 w 1245528"/>
                  <a:gd name="connsiteY2" fmla="*/ 395377 h 1230233"/>
                  <a:gd name="connsiteX3" fmla="*/ 941168 w 1245528"/>
                  <a:gd name="connsiteY3" fmla="*/ 448445 h 1230233"/>
                  <a:gd name="connsiteX4" fmla="*/ 957013 w 1245528"/>
                  <a:gd name="connsiteY4" fmla="*/ 1230127 h 1230233"/>
                  <a:gd name="connsiteX5" fmla="*/ 609570 w 1245528"/>
                  <a:gd name="connsiteY5" fmla="*/ 390456 h 1230233"/>
                  <a:gd name="connsiteX6" fmla="*/ 1 w 1245528"/>
                  <a:gd name="connsiteY6" fmla="*/ 395377 h 1230233"/>
                  <a:gd name="connsiteX0" fmla="*/ 1 w 1245532"/>
                  <a:gd name="connsiteY0" fmla="*/ 395377 h 1033116"/>
                  <a:gd name="connsiteX1" fmla="*/ 608163 w 1245532"/>
                  <a:gd name="connsiteY1" fmla="*/ 0 h 1033116"/>
                  <a:gd name="connsiteX2" fmla="*/ 1233577 w 1245532"/>
                  <a:gd name="connsiteY2" fmla="*/ 395377 h 1033116"/>
                  <a:gd name="connsiteX3" fmla="*/ 941168 w 1245532"/>
                  <a:gd name="connsiteY3" fmla="*/ 448445 h 1033116"/>
                  <a:gd name="connsiteX4" fmla="*/ 658573 w 1245532"/>
                  <a:gd name="connsiteY4" fmla="*/ 1032965 h 1033116"/>
                  <a:gd name="connsiteX5" fmla="*/ 609570 w 1245532"/>
                  <a:gd name="connsiteY5" fmla="*/ 390456 h 1033116"/>
                  <a:gd name="connsiteX6" fmla="*/ 1 w 1245532"/>
                  <a:gd name="connsiteY6" fmla="*/ 395377 h 1033116"/>
                  <a:gd name="connsiteX0" fmla="*/ 3265 w 1248792"/>
                  <a:gd name="connsiteY0" fmla="*/ 395377 h 1033062"/>
                  <a:gd name="connsiteX1" fmla="*/ 611427 w 1248792"/>
                  <a:gd name="connsiteY1" fmla="*/ 0 h 1033062"/>
                  <a:gd name="connsiteX2" fmla="*/ 1236841 w 1248792"/>
                  <a:gd name="connsiteY2" fmla="*/ 395377 h 1033062"/>
                  <a:gd name="connsiteX3" fmla="*/ 944432 w 1248792"/>
                  <a:gd name="connsiteY3" fmla="*/ 448445 h 1033062"/>
                  <a:gd name="connsiteX4" fmla="*/ 661837 w 1248792"/>
                  <a:gd name="connsiteY4" fmla="*/ 1032965 h 1033062"/>
                  <a:gd name="connsiteX5" fmla="*/ 380718 w 1248792"/>
                  <a:gd name="connsiteY5" fmla="*/ 402053 h 1033062"/>
                  <a:gd name="connsiteX6" fmla="*/ 3265 w 1248792"/>
                  <a:gd name="connsiteY6" fmla="*/ 395377 h 1033062"/>
                  <a:gd name="connsiteX0" fmla="*/ 3265 w 1245698"/>
                  <a:gd name="connsiteY0" fmla="*/ 395377 h 1032988"/>
                  <a:gd name="connsiteX1" fmla="*/ 611427 w 1245698"/>
                  <a:gd name="connsiteY1" fmla="*/ 0 h 1032988"/>
                  <a:gd name="connsiteX2" fmla="*/ 1236841 w 1245698"/>
                  <a:gd name="connsiteY2" fmla="*/ 395377 h 1032988"/>
                  <a:gd name="connsiteX3" fmla="*/ 811791 w 1245698"/>
                  <a:gd name="connsiteY3" fmla="*/ 425250 h 1032988"/>
                  <a:gd name="connsiteX4" fmla="*/ 661837 w 1245698"/>
                  <a:gd name="connsiteY4" fmla="*/ 1032965 h 1032988"/>
                  <a:gd name="connsiteX5" fmla="*/ 380718 w 1245698"/>
                  <a:gd name="connsiteY5" fmla="*/ 402053 h 1032988"/>
                  <a:gd name="connsiteX6" fmla="*/ 3265 w 1245698"/>
                  <a:gd name="connsiteY6" fmla="*/ 395377 h 1032988"/>
                  <a:gd name="connsiteX0" fmla="*/ 3265 w 1245698"/>
                  <a:gd name="connsiteY0" fmla="*/ 395377 h 638778"/>
                  <a:gd name="connsiteX1" fmla="*/ 611427 w 1245698"/>
                  <a:gd name="connsiteY1" fmla="*/ 0 h 638778"/>
                  <a:gd name="connsiteX2" fmla="*/ 1236841 w 1245698"/>
                  <a:gd name="connsiteY2" fmla="*/ 395377 h 638778"/>
                  <a:gd name="connsiteX3" fmla="*/ 811791 w 1245698"/>
                  <a:gd name="connsiteY3" fmla="*/ 425250 h 638778"/>
                  <a:gd name="connsiteX4" fmla="*/ 661837 w 1245698"/>
                  <a:gd name="connsiteY4" fmla="*/ 638643 h 638778"/>
                  <a:gd name="connsiteX5" fmla="*/ 380718 w 1245698"/>
                  <a:gd name="connsiteY5" fmla="*/ 402053 h 638778"/>
                  <a:gd name="connsiteX6" fmla="*/ 3265 w 1245698"/>
                  <a:gd name="connsiteY6" fmla="*/ 395377 h 638778"/>
                  <a:gd name="connsiteX0" fmla="*/ 3265 w 1245698"/>
                  <a:gd name="connsiteY0" fmla="*/ 395377 h 532034"/>
                  <a:gd name="connsiteX1" fmla="*/ 611427 w 1245698"/>
                  <a:gd name="connsiteY1" fmla="*/ 0 h 532034"/>
                  <a:gd name="connsiteX2" fmla="*/ 1236841 w 1245698"/>
                  <a:gd name="connsiteY2" fmla="*/ 395377 h 532034"/>
                  <a:gd name="connsiteX3" fmla="*/ 811791 w 1245698"/>
                  <a:gd name="connsiteY3" fmla="*/ 425250 h 532034"/>
                  <a:gd name="connsiteX4" fmla="*/ 602892 w 1245698"/>
                  <a:gd name="connsiteY4" fmla="*/ 525255 h 532034"/>
                  <a:gd name="connsiteX5" fmla="*/ 380718 w 1245698"/>
                  <a:gd name="connsiteY5" fmla="*/ 402053 h 532034"/>
                  <a:gd name="connsiteX6" fmla="*/ 3265 w 1245698"/>
                  <a:gd name="connsiteY6" fmla="*/ 395377 h 532034"/>
                  <a:gd name="connsiteX0" fmla="*/ 1483 w 1238650"/>
                  <a:gd name="connsiteY0" fmla="*/ 116002 h 252659"/>
                  <a:gd name="connsiteX1" fmla="*/ 529062 w 1238650"/>
                  <a:gd name="connsiteY1" fmla="*/ 0 h 252659"/>
                  <a:gd name="connsiteX2" fmla="*/ 1235059 w 1238650"/>
                  <a:gd name="connsiteY2" fmla="*/ 116002 h 252659"/>
                  <a:gd name="connsiteX3" fmla="*/ 810009 w 1238650"/>
                  <a:gd name="connsiteY3" fmla="*/ 145875 h 252659"/>
                  <a:gd name="connsiteX4" fmla="*/ 601110 w 1238650"/>
                  <a:gd name="connsiteY4" fmla="*/ 245880 h 252659"/>
                  <a:gd name="connsiteX5" fmla="*/ 378936 w 1238650"/>
                  <a:gd name="connsiteY5" fmla="*/ 122678 h 252659"/>
                  <a:gd name="connsiteX6" fmla="*/ 1483 w 1238650"/>
                  <a:gd name="connsiteY6" fmla="*/ 116002 h 252659"/>
                  <a:gd name="connsiteX0" fmla="*/ 698 w 1660931"/>
                  <a:gd name="connsiteY0" fmla="*/ 1342 h 515400"/>
                  <a:gd name="connsiteX1" fmla="*/ 951343 w 1660931"/>
                  <a:gd name="connsiteY1" fmla="*/ 262741 h 515400"/>
                  <a:gd name="connsiteX2" fmla="*/ 1657340 w 1660931"/>
                  <a:gd name="connsiteY2" fmla="*/ 378743 h 515400"/>
                  <a:gd name="connsiteX3" fmla="*/ 1232290 w 1660931"/>
                  <a:gd name="connsiteY3" fmla="*/ 408616 h 515400"/>
                  <a:gd name="connsiteX4" fmla="*/ 1023391 w 1660931"/>
                  <a:gd name="connsiteY4" fmla="*/ 508621 h 515400"/>
                  <a:gd name="connsiteX5" fmla="*/ 801217 w 1660931"/>
                  <a:gd name="connsiteY5" fmla="*/ 385419 h 515400"/>
                  <a:gd name="connsiteX6" fmla="*/ 698 w 1660931"/>
                  <a:gd name="connsiteY6" fmla="*/ 1342 h 515400"/>
                  <a:gd name="connsiteX0" fmla="*/ 698 w 2384237"/>
                  <a:gd name="connsiteY0" fmla="*/ 89403 h 597571"/>
                  <a:gd name="connsiteX1" fmla="*/ 951343 w 2384237"/>
                  <a:gd name="connsiteY1" fmla="*/ 350802 h 597571"/>
                  <a:gd name="connsiteX2" fmla="*/ 2382598 w 2384237"/>
                  <a:gd name="connsiteY2" fmla="*/ 1180 h 597571"/>
                  <a:gd name="connsiteX3" fmla="*/ 1232290 w 2384237"/>
                  <a:gd name="connsiteY3" fmla="*/ 496677 h 597571"/>
                  <a:gd name="connsiteX4" fmla="*/ 1023391 w 2384237"/>
                  <a:gd name="connsiteY4" fmla="*/ 596682 h 597571"/>
                  <a:gd name="connsiteX5" fmla="*/ 801217 w 2384237"/>
                  <a:gd name="connsiteY5" fmla="*/ 473480 h 597571"/>
                  <a:gd name="connsiteX6" fmla="*/ 698 w 2384237"/>
                  <a:gd name="connsiteY6" fmla="*/ 89403 h 597571"/>
                  <a:gd name="connsiteX0" fmla="*/ 7057 w 2389155"/>
                  <a:gd name="connsiteY0" fmla="*/ 92284 h 600452"/>
                  <a:gd name="connsiteX1" fmla="*/ 1320332 w 2389155"/>
                  <a:gd name="connsiteY1" fmla="*/ 255657 h 600452"/>
                  <a:gd name="connsiteX2" fmla="*/ 2388957 w 2389155"/>
                  <a:gd name="connsiteY2" fmla="*/ 4061 h 600452"/>
                  <a:gd name="connsiteX3" fmla="*/ 1238649 w 2389155"/>
                  <a:gd name="connsiteY3" fmla="*/ 499558 h 600452"/>
                  <a:gd name="connsiteX4" fmla="*/ 1029750 w 2389155"/>
                  <a:gd name="connsiteY4" fmla="*/ 599563 h 600452"/>
                  <a:gd name="connsiteX5" fmla="*/ 807576 w 2389155"/>
                  <a:gd name="connsiteY5" fmla="*/ 476361 h 600452"/>
                  <a:gd name="connsiteX6" fmla="*/ 7057 w 2389155"/>
                  <a:gd name="connsiteY6" fmla="*/ 92284 h 600452"/>
                  <a:gd name="connsiteX0" fmla="*/ 892 w 2384211"/>
                  <a:gd name="connsiteY0" fmla="*/ 89496 h 597664"/>
                  <a:gd name="connsiteX1" fmla="*/ 971685 w 2384211"/>
                  <a:gd name="connsiteY1" fmla="*/ 345994 h 597664"/>
                  <a:gd name="connsiteX2" fmla="*/ 2382792 w 2384211"/>
                  <a:gd name="connsiteY2" fmla="*/ 1273 h 597664"/>
                  <a:gd name="connsiteX3" fmla="*/ 1232484 w 2384211"/>
                  <a:gd name="connsiteY3" fmla="*/ 496770 h 597664"/>
                  <a:gd name="connsiteX4" fmla="*/ 1023585 w 2384211"/>
                  <a:gd name="connsiteY4" fmla="*/ 596775 h 597664"/>
                  <a:gd name="connsiteX5" fmla="*/ 801411 w 2384211"/>
                  <a:gd name="connsiteY5" fmla="*/ 473573 h 597664"/>
                  <a:gd name="connsiteX6" fmla="*/ 892 w 2384211"/>
                  <a:gd name="connsiteY6" fmla="*/ 89496 h 597664"/>
                  <a:gd name="connsiteX0" fmla="*/ 892 w 2424191"/>
                  <a:gd name="connsiteY0" fmla="*/ 92304 h 669602"/>
                  <a:gd name="connsiteX1" fmla="*/ 971685 w 2424191"/>
                  <a:gd name="connsiteY1" fmla="*/ 348802 h 669602"/>
                  <a:gd name="connsiteX2" fmla="*/ 2382792 w 2424191"/>
                  <a:gd name="connsiteY2" fmla="*/ 4081 h 669602"/>
                  <a:gd name="connsiteX3" fmla="*/ 1957743 w 2424191"/>
                  <a:gd name="connsiteY3" fmla="*/ 631913 h 669602"/>
                  <a:gd name="connsiteX4" fmla="*/ 1023585 w 2424191"/>
                  <a:gd name="connsiteY4" fmla="*/ 599583 h 669602"/>
                  <a:gd name="connsiteX5" fmla="*/ 801411 w 2424191"/>
                  <a:gd name="connsiteY5" fmla="*/ 476381 h 669602"/>
                  <a:gd name="connsiteX6" fmla="*/ 892 w 2424191"/>
                  <a:gd name="connsiteY6" fmla="*/ 92304 h 669602"/>
                  <a:gd name="connsiteX0" fmla="*/ 228992 w 2652291"/>
                  <a:gd name="connsiteY0" fmla="*/ 92304 h 691231"/>
                  <a:gd name="connsiteX1" fmla="*/ 1199785 w 2652291"/>
                  <a:gd name="connsiteY1" fmla="*/ 348802 h 691231"/>
                  <a:gd name="connsiteX2" fmla="*/ 2610892 w 2652291"/>
                  <a:gd name="connsiteY2" fmla="*/ 4081 h 691231"/>
                  <a:gd name="connsiteX3" fmla="*/ 2185843 w 2652291"/>
                  <a:gd name="connsiteY3" fmla="*/ 631913 h 691231"/>
                  <a:gd name="connsiteX4" fmla="*/ 1251685 w 2652291"/>
                  <a:gd name="connsiteY4" fmla="*/ 599583 h 691231"/>
                  <a:gd name="connsiteX5" fmla="*/ 1029511 w 2652291"/>
                  <a:gd name="connsiteY5" fmla="*/ 476381 h 691231"/>
                  <a:gd name="connsiteX6" fmla="*/ 57841 w 2652291"/>
                  <a:gd name="connsiteY6" fmla="*/ 680941 h 691231"/>
                  <a:gd name="connsiteX7" fmla="*/ 228992 w 2652291"/>
                  <a:gd name="connsiteY7" fmla="*/ 92304 h 691231"/>
                  <a:gd name="connsiteX0" fmla="*/ 228992 w 2652291"/>
                  <a:gd name="connsiteY0" fmla="*/ 92304 h 714682"/>
                  <a:gd name="connsiteX1" fmla="*/ 1199785 w 2652291"/>
                  <a:gd name="connsiteY1" fmla="*/ 348802 h 714682"/>
                  <a:gd name="connsiteX2" fmla="*/ 2610892 w 2652291"/>
                  <a:gd name="connsiteY2" fmla="*/ 4081 h 714682"/>
                  <a:gd name="connsiteX3" fmla="*/ 2185843 w 2652291"/>
                  <a:gd name="connsiteY3" fmla="*/ 631913 h 714682"/>
                  <a:gd name="connsiteX4" fmla="*/ 1251685 w 2652291"/>
                  <a:gd name="connsiteY4" fmla="*/ 599583 h 714682"/>
                  <a:gd name="connsiteX5" fmla="*/ 767613 w 2652291"/>
                  <a:gd name="connsiteY5" fmla="*/ 687137 h 714682"/>
                  <a:gd name="connsiteX6" fmla="*/ 57841 w 2652291"/>
                  <a:gd name="connsiteY6" fmla="*/ 680941 h 714682"/>
                  <a:gd name="connsiteX7" fmla="*/ 228992 w 2652291"/>
                  <a:gd name="connsiteY7" fmla="*/ 92304 h 714682"/>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767613 w 2650572"/>
                  <a:gd name="connsiteY5" fmla="*/ 687137 h 739238"/>
                  <a:gd name="connsiteX6" fmla="*/ 57841 w 2650572"/>
                  <a:gd name="connsiteY6" fmla="*/ 680941 h 739238"/>
                  <a:gd name="connsiteX7" fmla="*/ 228992 w 2650572"/>
                  <a:gd name="connsiteY7" fmla="*/ 92304 h 739238"/>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597363 w 2650572"/>
                  <a:gd name="connsiteY5" fmla="*/ 718743 h 739238"/>
                  <a:gd name="connsiteX6" fmla="*/ 57841 w 2650572"/>
                  <a:gd name="connsiteY6" fmla="*/ 680941 h 739238"/>
                  <a:gd name="connsiteX7" fmla="*/ 228992 w 2650572"/>
                  <a:gd name="connsiteY7" fmla="*/ 92304 h 739238"/>
                  <a:gd name="connsiteX0" fmla="*/ 387175 w 2808755"/>
                  <a:gd name="connsiteY0" fmla="*/ 92304 h 739464"/>
                  <a:gd name="connsiteX1" fmla="*/ 1357968 w 2808755"/>
                  <a:gd name="connsiteY1" fmla="*/ 348802 h 739464"/>
                  <a:gd name="connsiteX2" fmla="*/ 2769075 w 2808755"/>
                  <a:gd name="connsiteY2" fmla="*/ 4081 h 739464"/>
                  <a:gd name="connsiteX3" fmla="*/ 2344026 w 2808755"/>
                  <a:gd name="connsiteY3" fmla="*/ 631913 h 739464"/>
                  <a:gd name="connsiteX4" fmla="*/ 1550892 w 2808755"/>
                  <a:gd name="connsiteY4" fmla="*/ 736820 h 739464"/>
                  <a:gd name="connsiteX5" fmla="*/ 755546 w 2808755"/>
                  <a:gd name="connsiteY5" fmla="*/ 718743 h 739464"/>
                  <a:gd name="connsiteX6" fmla="*/ 36016 w 2808755"/>
                  <a:gd name="connsiteY6" fmla="*/ 527025 h 739464"/>
                  <a:gd name="connsiteX7" fmla="*/ 387175 w 2808755"/>
                  <a:gd name="connsiteY7" fmla="*/ 92304 h 739464"/>
                  <a:gd name="connsiteX0" fmla="*/ 410515 w 2832095"/>
                  <a:gd name="connsiteY0" fmla="*/ 92304 h 745050"/>
                  <a:gd name="connsiteX1" fmla="*/ 1381308 w 2832095"/>
                  <a:gd name="connsiteY1" fmla="*/ 348802 h 745050"/>
                  <a:gd name="connsiteX2" fmla="*/ 2792415 w 2832095"/>
                  <a:gd name="connsiteY2" fmla="*/ 4081 h 745050"/>
                  <a:gd name="connsiteX3" fmla="*/ 2367366 w 2832095"/>
                  <a:gd name="connsiteY3" fmla="*/ 631913 h 745050"/>
                  <a:gd name="connsiteX4" fmla="*/ 1574232 w 2832095"/>
                  <a:gd name="connsiteY4" fmla="*/ 736820 h 745050"/>
                  <a:gd name="connsiteX5" fmla="*/ 59356 w 2832095"/>
                  <a:gd name="connsiteY5" fmla="*/ 527025 h 745050"/>
                  <a:gd name="connsiteX6" fmla="*/ 410515 w 2832095"/>
                  <a:gd name="connsiteY6" fmla="*/ 92304 h 745050"/>
                  <a:gd name="connsiteX0" fmla="*/ 379359 w 2800939"/>
                  <a:gd name="connsiteY0" fmla="*/ 92304 h 745050"/>
                  <a:gd name="connsiteX1" fmla="*/ 1350152 w 2800939"/>
                  <a:gd name="connsiteY1" fmla="*/ 348802 h 745050"/>
                  <a:gd name="connsiteX2" fmla="*/ 2761259 w 2800939"/>
                  <a:gd name="connsiteY2" fmla="*/ 4081 h 745050"/>
                  <a:gd name="connsiteX3" fmla="*/ 2336210 w 2800939"/>
                  <a:gd name="connsiteY3" fmla="*/ 631913 h 745050"/>
                  <a:gd name="connsiteX4" fmla="*/ 1543076 w 2800939"/>
                  <a:gd name="connsiteY4" fmla="*/ 736820 h 745050"/>
                  <a:gd name="connsiteX5" fmla="*/ 63065 w 2800939"/>
                  <a:gd name="connsiteY5" fmla="*/ 238681 h 745050"/>
                  <a:gd name="connsiteX6" fmla="*/ 379359 w 2800939"/>
                  <a:gd name="connsiteY6" fmla="*/ 92304 h 745050"/>
                  <a:gd name="connsiteX0" fmla="*/ 379359 w 2791362"/>
                  <a:gd name="connsiteY0" fmla="*/ 92304 h 743302"/>
                  <a:gd name="connsiteX1" fmla="*/ 1350152 w 2791362"/>
                  <a:gd name="connsiteY1" fmla="*/ 348802 h 743302"/>
                  <a:gd name="connsiteX2" fmla="*/ 2761259 w 2791362"/>
                  <a:gd name="connsiteY2" fmla="*/ 4081 h 743302"/>
                  <a:gd name="connsiteX3" fmla="*/ 2336210 w 2791362"/>
                  <a:gd name="connsiteY3" fmla="*/ 631913 h 743302"/>
                  <a:gd name="connsiteX4" fmla="*/ 2589578 w 2791362"/>
                  <a:gd name="connsiteY4" fmla="*/ 279125 h 743302"/>
                  <a:gd name="connsiteX5" fmla="*/ 1543076 w 2791362"/>
                  <a:gd name="connsiteY5" fmla="*/ 736820 h 743302"/>
                  <a:gd name="connsiteX6" fmla="*/ 63065 w 2791362"/>
                  <a:gd name="connsiteY6" fmla="*/ 238681 h 743302"/>
                  <a:gd name="connsiteX7" fmla="*/ 379359 w 2791362"/>
                  <a:gd name="connsiteY7" fmla="*/ 92304 h 743302"/>
                  <a:gd name="connsiteX0" fmla="*/ 379359 w 3363253"/>
                  <a:gd name="connsiteY0" fmla="*/ 327294 h 978292"/>
                  <a:gd name="connsiteX1" fmla="*/ 1350152 w 3363253"/>
                  <a:gd name="connsiteY1" fmla="*/ 583792 h 978292"/>
                  <a:gd name="connsiteX2" fmla="*/ 2761259 w 3363253"/>
                  <a:gd name="connsiteY2" fmla="*/ 239071 h 978292"/>
                  <a:gd name="connsiteX3" fmla="*/ 3361322 w 3363253"/>
                  <a:gd name="connsiteY3" fmla="*/ 7290 h 978292"/>
                  <a:gd name="connsiteX4" fmla="*/ 2589578 w 3363253"/>
                  <a:gd name="connsiteY4" fmla="*/ 514115 h 978292"/>
                  <a:gd name="connsiteX5" fmla="*/ 1543076 w 3363253"/>
                  <a:gd name="connsiteY5" fmla="*/ 971810 h 978292"/>
                  <a:gd name="connsiteX6" fmla="*/ 63065 w 3363253"/>
                  <a:gd name="connsiteY6" fmla="*/ 473671 h 978292"/>
                  <a:gd name="connsiteX7" fmla="*/ 379359 w 3363253"/>
                  <a:gd name="connsiteY7" fmla="*/ 327294 h 978292"/>
                  <a:gd name="connsiteX0" fmla="*/ 379359 w 2853885"/>
                  <a:gd name="connsiteY0" fmla="*/ 88806 h 739804"/>
                  <a:gd name="connsiteX1" fmla="*/ 1350152 w 2853885"/>
                  <a:gd name="connsiteY1" fmla="*/ 345304 h 739804"/>
                  <a:gd name="connsiteX2" fmla="*/ 2761259 w 2853885"/>
                  <a:gd name="connsiteY2" fmla="*/ 583 h 739804"/>
                  <a:gd name="connsiteX3" fmla="*/ 2589578 w 2853885"/>
                  <a:gd name="connsiteY3" fmla="*/ 275627 h 739804"/>
                  <a:gd name="connsiteX4" fmla="*/ 1543076 w 2853885"/>
                  <a:gd name="connsiteY4" fmla="*/ 733322 h 739804"/>
                  <a:gd name="connsiteX5" fmla="*/ 63065 w 2853885"/>
                  <a:gd name="connsiteY5" fmla="*/ 235183 h 739804"/>
                  <a:gd name="connsiteX6" fmla="*/ 379359 w 2853885"/>
                  <a:gd name="connsiteY6" fmla="*/ 88806 h 739804"/>
                  <a:gd name="connsiteX0" fmla="*/ 379359 w 2638303"/>
                  <a:gd name="connsiteY0" fmla="*/ 136221 h 787219"/>
                  <a:gd name="connsiteX1" fmla="*/ 1350152 w 2638303"/>
                  <a:gd name="connsiteY1" fmla="*/ 392719 h 787219"/>
                  <a:gd name="connsiteX2" fmla="*/ 2101983 w 2638303"/>
                  <a:gd name="connsiteY2" fmla="*/ 457 h 787219"/>
                  <a:gd name="connsiteX3" fmla="*/ 2589578 w 2638303"/>
                  <a:gd name="connsiteY3" fmla="*/ 323042 h 787219"/>
                  <a:gd name="connsiteX4" fmla="*/ 1543076 w 2638303"/>
                  <a:gd name="connsiteY4" fmla="*/ 780737 h 787219"/>
                  <a:gd name="connsiteX5" fmla="*/ 63065 w 2638303"/>
                  <a:gd name="connsiteY5" fmla="*/ 282598 h 787219"/>
                  <a:gd name="connsiteX6" fmla="*/ 379359 w 2638303"/>
                  <a:gd name="connsiteY6" fmla="*/ 136221 h 787219"/>
                  <a:gd name="connsiteX0" fmla="*/ 390931 w 2644581"/>
                  <a:gd name="connsiteY0" fmla="*/ 135891 h 786889"/>
                  <a:gd name="connsiteX1" fmla="*/ 1864745 w 2644581"/>
                  <a:gd name="connsiteY1" fmla="*/ 282184 h 786889"/>
                  <a:gd name="connsiteX2" fmla="*/ 2113555 w 2644581"/>
                  <a:gd name="connsiteY2" fmla="*/ 127 h 786889"/>
                  <a:gd name="connsiteX3" fmla="*/ 2601150 w 2644581"/>
                  <a:gd name="connsiteY3" fmla="*/ 322712 h 786889"/>
                  <a:gd name="connsiteX4" fmla="*/ 1554648 w 2644581"/>
                  <a:gd name="connsiteY4" fmla="*/ 780407 h 786889"/>
                  <a:gd name="connsiteX5" fmla="*/ 74637 w 2644581"/>
                  <a:gd name="connsiteY5" fmla="*/ 282268 h 786889"/>
                  <a:gd name="connsiteX6" fmla="*/ 390931 w 2644581"/>
                  <a:gd name="connsiteY6" fmla="*/ 135891 h 786889"/>
                  <a:gd name="connsiteX0" fmla="*/ 390931 w 2581353"/>
                  <a:gd name="connsiteY0" fmla="*/ 143518 h 803668"/>
                  <a:gd name="connsiteX1" fmla="*/ 1864745 w 2581353"/>
                  <a:gd name="connsiteY1" fmla="*/ 289811 h 803668"/>
                  <a:gd name="connsiteX2" fmla="*/ 2113555 w 2581353"/>
                  <a:gd name="connsiteY2" fmla="*/ 7754 h 803668"/>
                  <a:gd name="connsiteX3" fmla="*/ 2534243 w 2581353"/>
                  <a:gd name="connsiteY3" fmla="*/ 657112 h 803668"/>
                  <a:gd name="connsiteX4" fmla="*/ 1554648 w 2581353"/>
                  <a:gd name="connsiteY4" fmla="*/ 788034 h 803668"/>
                  <a:gd name="connsiteX5" fmla="*/ 74637 w 2581353"/>
                  <a:gd name="connsiteY5" fmla="*/ 289895 h 803668"/>
                  <a:gd name="connsiteX6" fmla="*/ 390931 w 2581353"/>
                  <a:gd name="connsiteY6" fmla="*/ 143518 h 803668"/>
                  <a:gd name="connsiteX0" fmla="*/ 377783 w 2575552"/>
                  <a:gd name="connsiteY0" fmla="*/ 140759 h 800909"/>
                  <a:gd name="connsiteX1" fmla="*/ 1268685 w 2575552"/>
                  <a:gd name="connsiteY1" fmla="*/ 343536 h 800909"/>
                  <a:gd name="connsiteX2" fmla="*/ 2100407 w 2575552"/>
                  <a:gd name="connsiteY2" fmla="*/ 4995 h 800909"/>
                  <a:gd name="connsiteX3" fmla="*/ 2521095 w 2575552"/>
                  <a:gd name="connsiteY3" fmla="*/ 654353 h 800909"/>
                  <a:gd name="connsiteX4" fmla="*/ 1541500 w 2575552"/>
                  <a:gd name="connsiteY4" fmla="*/ 785275 h 800909"/>
                  <a:gd name="connsiteX5" fmla="*/ 61489 w 2575552"/>
                  <a:gd name="connsiteY5" fmla="*/ 287136 h 800909"/>
                  <a:gd name="connsiteX6" fmla="*/ 377783 w 2575552"/>
                  <a:gd name="connsiteY6" fmla="*/ 140759 h 800909"/>
                  <a:gd name="connsiteX0" fmla="*/ 377783 w 2575552"/>
                  <a:gd name="connsiteY0" fmla="*/ 140759 h 661956"/>
                  <a:gd name="connsiteX1" fmla="*/ 1268685 w 2575552"/>
                  <a:gd name="connsiteY1" fmla="*/ 343536 h 661956"/>
                  <a:gd name="connsiteX2" fmla="*/ 2100407 w 2575552"/>
                  <a:gd name="connsiteY2" fmla="*/ 4995 h 661956"/>
                  <a:gd name="connsiteX3" fmla="*/ 2521095 w 2575552"/>
                  <a:gd name="connsiteY3" fmla="*/ 654353 h 661956"/>
                  <a:gd name="connsiteX4" fmla="*/ 724542 w 2575552"/>
                  <a:gd name="connsiteY4" fmla="*/ 592900 h 661956"/>
                  <a:gd name="connsiteX5" fmla="*/ 61489 w 2575552"/>
                  <a:gd name="connsiteY5" fmla="*/ 287136 h 661956"/>
                  <a:gd name="connsiteX6" fmla="*/ 377783 w 2575552"/>
                  <a:gd name="connsiteY6" fmla="*/ 140759 h 661956"/>
                  <a:gd name="connsiteX0" fmla="*/ 377783 w 2503813"/>
                  <a:gd name="connsiteY0" fmla="*/ 136405 h 597137"/>
                  <a:gd name="connsiteX1" fmla="*/ 1268685 w 2503813"/>
                  <a:gd name="connsiteY1" fmla="*/ 339182 h 597137"/>
                  <a:gd name="connsiteX2" fmla="*/ 2100407 w 2503813"/>
                  <a:gd name="connsiteY2" fmla="*/ 641 h 597137"/>
                  <a:gd name="connsiteX3" fmla="*/ 2442448 w 2503813"/>
                  <a:gd name="connsiteY3" fmla="*/ 267674 h 597137"/>
                  <a:gd name="connsiteX4" fmla="*/ 724542 w 2503813"/>
                  <a:gd name="connsiteY4" fmla="*/ 588546 h 597137"/>
                  <a:gd name="connsiteX5" fmla="*/ 61489 w 2503813"/>
                  <a:gd name="connsiteY5" fmla="*/ 282782 h 597137"/>
                  <a:gd name="connsiteX6" fmla="*/ 377783 w 2503813"/>
                  <a:gd name="connsiteY6" fmla="*/ 136405 h 597137"/>
                  <a:gd name="connsiteX0" fmla="*/ 377783 w 2442448"/>
                  <a:gd name="connsiteY0" fmla="*/ 136693 h 597425"/>
                  <a:gd name="connsiteX1" fmla="*/ 1268685 w 2442448"/>
                  <a:gd name="connsiteY1" fmla="*/ 339470 h 597425"/>
                  <a:gd name="connsiteX2" fmla="*/ 2100407 w 2442448"/>
                  <a:gd name="connsiteY2" fmla="*/ 929 h 597425"/>
                  <a:gd name="connsiteX3" fmla="*/ 2442448 w 2442448"/>
                  <a:gd name="connsiteY3" fmla="*/ 267962 h 597425"/>
                  <a:gd name="connsiteX4" fmla="*/ 724542 w 2442448"/>
                  <a:gd name="connsiteY4" fmla="*/ 588834 h 597425"/>
                  <a:gd name="connsiteX5" fmla="*/ 61489 w 2442448"/>
                  <a:gd name="connsiteY5" fmla="*/ 283070 h 597425"/>
                  <a:gd name="connsiteX6" fmla="*/ 377783 w 2442448"/>
                  <a:gd name="connsiteY6" fmla="*/ 136693 h 597425"/>
                  <a:gd name="connsiteX0" fmla="*/ 32584 w 2097249"/>
                  <a:gd name="connsiteY0" fmla="*/ 136693 h 597425"/>
                  <a:gd name="connsiteX1" fmla="*/ 923486 w 2097249"/>
                  <a:gd name="connsiteY1" fmla="*/ 339470 h 597425"/>
                  <a:gd name="connsiteX2" fmla="*/ 1755208 w 2097249"/>
                  <a:gd name="connsiteY2" fmla="*/ 929 h 597425"/>
                  <a:gd name="connsiteX3" fmla="*/ 2097249 w 2097249"/>
                  <a:gd name="connsiteY3" fmla="*/ 267962 h 597425"/>
                  <a:gd name="connsiteX4" fmla="*/ 379343 w 2097249"/>
                  <a:gd name="connsiteY4" fmla="*/ 588834 h 597425"/>
                  <a:gd name="connsiteX5" fmla="*/ 32584 w 2097249"/>
                  <a:gd name="connsiteY5" fmla="*/ 136693 h 597425"/>
                  <a:gd name="connsiteX0" fmla="*/ 255037 w 2319702"/>
                  <a:gd name="connsiteY0" fmla="*/ 136693 h 415655"/>
                  <a:gd name="connsiteX1" fmla="*/ 1145939 w 2319702"/>
                  <a:gd name="connsiteY1" fmla="*/ 339470 h 415655"/>
                  <a:gd name="connsiteX2" fmla="*/ 1977661 w 2319702"/>
                  <a:gd name="connsiteY2" fmla="*/ 929 h 415655"/>
                  <a:gd name="connsiteX3" fmla="*/ 2319702 w 2319702"/>
                  <a:gd name="connsiteY3" fmla="*/ 267962 h 415655"/>
                  <a:gd name="connsiteX4" fmla="*/ 166791 w 2319702"/>
                  <a:gd name="connsiteY4" fmla="*/ 400102 h 415655"/>
                  <a:gd name="connsiteX5" fmla="*/ 255037 w 2319702"/>
                  <a:gd name="connsiteY5" fmla="*/ 136693 h 415655"/>
                  <a:gd name="connsiteX0" fmla="*/ 263274 w 2327939"/>
                  <a:gd name="connsiteY0" fmla="*/ 135959 h 414921"/>
                  <a:gd name="connsiteX1" fmla="*/ 1351389 w 2327939"/>
                  <a:gd name="connsiteY1" fmla="*/ 222733 h 414921"/>
                  <a:gd name="connsiteX2" fmla="*/ 1985898 w 2327939"/>
                  <a:gd name="connsiteY2" fmla="*/ 195 h 414921"/>
                  <a:gd name="connsiteX3" fmla="*/ 2327939 w 2327939"/>
                  <a:gd name="connsiteY3" fmla="*/ 267228 h 414921"/>
                  <a:gd name="connsiteX4" fmla="*/ 175028 w 2327939"/>
                  <a:gd name="connsiteY4" fmla="*/ 399368 h 414921"/>
                  <a:gd name="connsiteX5" fmla="*/ 263274 w 2327939"/>
                  <a:gd name="connsiteY5" fmla="*/ 135959 h 414921"/>
                  <a:gd name="connsiteX0" fmla="*/ 248493 w 2313158"/>
                  <a:gd name="connsiteY0" fmla="*/ 135959 h 414921"/>
                  <a:gd name="connsiteX1" fmla="*/ 1336608 w 2313158"/>
                  <a:gd name="connsiteY1" fmla="*/ 222733 h 414921"/>
                  <a:gd name="connsiteX2" fmla="*/ 1971117 w 2313158"/>
                  <a:gd name="connsiteY2" fmla="*/ 195 h 414921"/>
                  <a:gd name="connsiteX3" fmla="*/ 2313158 w 2313158"/>
                  <a:gd name="connsiteY3" fmla="*/ 267228 h 414921"/>
                  <a:gd name="connsiteX4" fmla="*/ 160247 w 2313158"/>
                  <a:gd name="connsiteY4" fmla="*/ 399368 h 414921"/>
                  <a:gd name="connsiteX5" fmla="*/ 248493 w 2313158"/>
                  <a:gd name="connsiteY5" fmla="*/ 135959 h 414921"/>
                  <a:gd name="connsiteX0" fmla="*/ 248493 w 2313158"/>
                  <a:gd name="connsiteY0" fmla="*/ 135959 h 417871"/>
                  <a:gd name="connsiteX1" fmla="*/ 1336608 w 2313158"/>
                  <a:gd name="connsiteY1" fmla="*/ 222733 h 417871"/>
                  <a:gd name="connsiteX2" fmla="*/ 1971117 w 2313158"/>
                  <a:gd name="connsiteY2" fmla="*/ 195 h 417871"/>
                  <a:gd name="connsiteX3" fmla="*/ 2313158 w 2313158"/>
                  <a:gd name="connsiteY3" fmla="*/ 267228 h 417871"/>
                  <a:gd name="connsiteX4" fmla="*/ 160247 w 2313158"/>
                  <a:gd name="connsiteY4" fmla="*/ 399368 h 417871"/>
                  <a:gd name="connsiteX5" fmla="*/ 248493 w 2313158"/>
                  <a:gd name="connsiteY5" fmla="*/ 135959 h 417871"/>
                  <a:gd name="connsiteX0" fmla="*/ 248493 w 2549589"/>
                  <a:gd name="connsiteY0" fmla="*/ 135959 h 417871"/>
                  <a:gd name="connsiteX1" fmla="*/ 1336608 w 2549589"/>
                  <a:gd name="connsiteY1" fmla="*/ 222733 h 417871"/>
                  <a:gd name="connsiteX2" fmla="*/ 1971117 w 2549589"/>
                  <a:gd name="connsiteY2" fmla="*/ 195 h 417871"/>
                  <a:gd name="connsiteX3" fmla="*/ 2313158 w 2549589"/>
                  <a:gd name="connsiteY3" fmla="*/ 267228 h 417871"/>
                  <a:gd name="connsiteX4" fmla="*/ 160247 w 2549589"/>
                  <a:gd name="connsiteY4" fmla="*/ 399368 h 417871"/>
                  <a:gd name="connsiteX5" fmla="*/ 248493 w 2549589"/>
                  <a:gd name="connsiteY5" fmla="*/ 135959 h 417871"/>
                  <a:gd name="connsiteX0" fmla="*/ 248493 w 2549589"/>
                  <a:gd name="connsiteY0" fmla="*/ 135959 h 402543"/>
                  <a:gd name="connsiteX1" fmla="*/ 1336608 w 2549589"/>
                  <a:gd name="connsiteY1" fmla="*/ 222733 h 402543"/>
                  <a:gd name="connsiteX2" fmla="*/ 1971117 w 2549589"/>
                  <a:gd name="connsiteY2" fmla="*/ 195 h 402543"/>
                  <a:gd name="connsiteX3" fmla="*/ 2313158 w 2549589"/>
                  <a:gd name="connsiteY3" fmla="*/ 267228 h 402543"/>
                  <a:gd name="connsiteX4" fmla="*/ 160247 w 2549589"/>
                  <a:gd name="connsiteY4" fmla="*/ 399368 h 402543"/>
                  <a:gd name="connsiteX5" fmla="*/ 248493 w 2549589"/>
                  <a:gd name="connsiteY5" fmla="*/ 135959 h 402543"/>
                  <a:gd name="connsiteX0" fmla="*/ 416275 w 2717371"/>
                  <a:gd name="connsiteY0" fmla="*/ 135959 h 426609"/>
                  <a:gd name="connsiteX1" fmla="*/ 1504390 w 2717371"/>
                  <a:gd name="connsiteY1" fmla="*/ 222733 h 426609"/>
                  <a:gd name="connsiteX2" fmla="*/ 2138899 w 2717371"/>
                  <a:gd name="connsiteY2" fmla="*/ 195 h 426609"/>
                  <a:gd name="connsiteX3" fmla="*/ 2480940 w 2717371"/>
                  <a:gd name="connsiteY3" fmla="*/ 267228 h 426609"/>
                  <a:gd name="connsiteX4" fmla="*/ 328029 w 2717371"/>
                  <a:gd name="connsiteY4" fmla="*/ 399368 h 426609"/>
                  <a:gd name="connsiteX5" fmla="*/ 416275 w 2717371"/>
                  <a:gd name="connsiteY5" fmla="*/ 135959 h 426609"/>
                  <a:gd name="connsiteX0" fmla="*/ 284265 w 2585361"/>
                  <a:gd name="connsiteY0" fmla="*/ 135959 h 406617"/>
                  <a:gd name="connsiteX1" fmla="*/ 1372380 w 2585361"/>
                  <a:gd name="connsiteY1" fmla="*/ 222733 h 406617"/>
                  <a:gd name="connsiteX2" fmla="*/ 2006889 w 2585361"/>
                  <a:gd name="connsiteY2" fmla="*/ 195 h 406617"/>
                  <a:gd name="connsiteX3" fmla="*/ 2348930 w 2585361"/>
                  <a:gd name="connsiteY3" fmla="*/ 267228 h 406617"/>
                  <a:gd name="connsiteX4" fmla="*/ 196019 w 2585361"/>
                  <a:gd name="connsiteY4" fmla="*/ 399368 h 406617"/>
                  <a:gd name="connsiteX5" fmla="*/ 284265 w 2585361"/>
                  <a:gd name="connsiteY5" fmla="*/ 135959 h 406617"/>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95694 w 2428891"/>
                  <a:gd name="connsiteY0" fmla="*/ 147589 h 420353"/>
                  <a:gd name="connsiteX1" fmla="*/ 1383809 w 2428891"/>
                  <a:gd name="connsiteY1" fmla="*/ 234363 h 420353"/>
                  <a:gd name="connsiteX2" fmla="*/ 2018318 w 2428891"/>
                  <a:gd name="connsiteY2" fmla="*/ 11825 h 420353"/>
                  <a:gd name="connsiteX3" fmla="*/ 2360359 w 2428891"/>
                  <a:gd name="connsiteY3" fmla="*/ 278858 h 420353"/>
                  <a:gd name="connsiteX4" fmla="*/ 207448 w 2428891"/>
                  <a:gd name="connsiteY4" fmla="*/ 410998 h 420353"/>
                  <a:gd name="connsiteX5" fmla="*/ 295694 w 2428891"/>
                  <a:gd name="connsiteY5" fmla="*/ 147589 h 420353"/>
                  <a:gd name="connsiteX0" fmla="*/ 581083 w 2291764"/>
                  <a:gd name="connsiteY0" fmla="*/ 97330 h 418136"/>
                  <a:gd name="connsiteX1" fmla="*/ 1246682 w 2291764"/>
                  <a:gd name="connsiteY1" fmla="*/ 234363 h 418136"/>
                  <a:gd name="connsiteX2" fmla="*/ 1881191 w 2291764"/>
                  <a:gd name="connsiteY2" fmla="*/ 11825 h 418136"/>
                  <a:gd name="connsiteX3" fmla="*/ 2223232 w 2291764"/>
                  <a:gd name="connsiteY3" fmla="*/ 278858 h 418136"/>
                  <a:gd name="connsiteX4" fmla="*/ 70321 w 2291764"/>
                  <a:gd name="connsiteY4" fmla="*/ 410998 h 418136"/>
                  <a:gd name="connsiteX5" fmla="*/ 581083 w 2291764"/>
                  <a:gd name="connsiteY5" fmla="*/ 97330 h 418136"/>
                  <a:gd name="connsiteX0" fmla="*/ 581083 w 2254300"/>
                  <a:gd name="connsiteY0" fmla="*/ 81542 h 400845"/>
                  <a:gd name="connsiteX1" fmla="*/ 1246682 w 2254300"/>
                  <a:gd name="connsiteY1" fmla="*/ 218575 h 400845"/>
                  <a:gd name="connsiteX2" fmla="*/ 1375042 w 2254300"/>
                  <a:gd name="connsiteY2" fmla="*/ 11373 h 400845"/>
                  <a:gd name="connsiteX3" fmla="*/ 2223232 w 2254300"/>
                  <a:gd name="connsiteY3" fmla="*/ 263070 h 400845"/>
                  <a:gd name="connsiteX4" fmla="*/ 70321 w 2254300"/>
                  <a:gd name="connsiteY4" fmla="*/ 395210 h 400845"/>
                  <a:gd name="connsiteX5" fmla="*/ 581083 w 2254300"/>
                  <a:gd name="connsiteY5" fmla="*/ 81542 h 400845"/>
                  <a:gd name="connsiteX0" fmla="*/ 568619 w 2251590"/>
                  <a:gd name="connsiteY0" fmla="*/ 275942 h 595245"/>
                  <a:gd name="connsiteX1" fmla="*/ 46664 w 2251590"/>
                  <a:gd name="connsiteY1" fmla="*/ 686 h 595245"/>
                  <a:gd name="connsiteX2" fmla="*/ 1362578 w 2251590"/>
                  <a:gd name="connsiteY2" fmla="*/ 205773 h 595245"/>
                  <a:gd name="connsiteX3" fmla="*/ 2210768 w 2251590"/>
                  <a:gd name="connsiteY3" fmla="*/ 457470 h 595245"/>
                  <a:gd name="connsiteX4" fmla="*/ 57857 w 2251590"/>
                  <a:gd name="connsiteY4" fmla="*/ 589610 h 595245"/>
                  <a:gd name="connsiteX5" fmla="*/ 568619 w 2251590"/>
                  <a:gd name="connsiteY5" fmla="*/ 275942 h 595245"/>
                  <a:gd name="connsiteX0" fmla="*/ 568619 w 2242587"/>
                  <a:gd name="connsiteY0" fmla="*/ 318504 h 637807"/>
                  <a:gd name="connsiteX1" fmla="*/ 46664 w 2242587"/>
                  <a:gd name="connsiteY1" fmla="*/ 43248 h 637807"/>
                  <a:gd name="connsiteX2" fmla="*/ 1605365 w 2242587"/>
                  <a:gd name="connsiteY2" fmla="*/ 21347 h 637807"/>
                  <a:gd name="connsiteX3" fmla="*/ 1362578 w 2242587"/>
                  <a:gd name="connsiteY3" fmla="*/ 248335 h 637807"/>
                  <a:gd name="connsiteX4" fmla="*/ 2210768 w 2242587"/>
                  <a:gd name="connsiteY4" fmla="*/ 500032 h 637807"/>
                  <a:gd name="connsiteX5" fmla="*/ 57857 w 2242587"/>
                  <a:gd name="connsiteY5" fmla="*/ 632172 h 637807"/>
                  <a:gd name="connsiteX6" fmla="*/ 568619 w 2242587"/>
                  <a:gd name="connsiteY6" fmla="*/ 318504 h 637807"/>
                  <a:gd name="connsiteX0" fmla="*/ 568619 w 2292867"/>
                  <a:gd name="connsiteY0" fmla="*/ 318504 h 638251"/>
                  <a:gd name="connsiteX1" fmla="*/ 46664 w 2292867"/>
                  <a:gd name="connsiteY1" fmla="*/ 43248 h 638251"/>
                  <a:gd name="connsiteX2" fmla="*/ 1605365 w 2292867"/>
                  <a:gd name="connsiteY2" fmla="*/ 21347 h 638251"/>
                  <a:gd name="connsiteX3" fmla="*/ 1821597 w 2292867"/>
                  <a:gd name="connsiteY3" fmla="*/ 190197 h 638251"/>
                  <a:gd name="connsiteX4" fmla="*/ 2210768 w 2292867"/>
                  <a:gd name="connsiteY4" fmla="*/ 500032 h 638251"/>
                  <a:gd name="connsiteX5" fmla="*/ 57857 w 2292867"/>
                  <a:gd name="connsiteY5" fmla="*/ 632172 h 638251"/>
                  <a:gd name="connsiteX6" fmla="*/ 568619 w 2292867"/>
                  <a:gd name="connsiteY6" fmla="*/ 318504 h 638251"/>
                  <a:gd name="connsiteX0" fmla="*/ 22304 w 2521336"/>
                  <a:gd name="connsiteY0" fmla="*/ 308851 h 638270"/>
                  <a:gd name="connsiteX1" fmla="*/ 275133 w 2521336"/>
                  <a:gd name="connsiteY1" fmla="*/ 42792 h 638270"/>
                  <a:gd name="connsiteX2" fmla="*/ 1833834 w 2521336"/>
                  <a:gd name="connsiteY2" fmla="*/ 20891 h 638270"/>
                  <a:gd name="connsiteX3" fmla="*/ 2050066 w 2521336"/>
                  <a:gd name="connsiteY3" fmla="*/ 189741 h 638270"/>
                  <a:gd name="connsiteX4" fmla="*/ 2439237 w 2521336"/>
                  <a:gd name="connsiteY4" fmla="*/ 499576 h 638270"/>
                  <a:gd name="connsiteX5" fmla="*/ 286326 w 2521336"/>
                  <a:gd name="connsiteY5" fmla="*/ 631716 h 638270"/>
                  <a:gd name="connsiteX6" fmla="*/ 22304 w 2521336"/>
                  <a:gd name="connsiteY6" fmla="*/ 308851 h 638270"/>
                  <a:gd name="connsiteX0" fmla="*/ 81931 w 2588056"/>
                  <a:gd name="connsiteY0" fmla="*/ 308850 h 678412"/>
                  <a:gd name="connsiteX1" fmla="*/ 334760 w 2588056"/>
                  <a:gd name="connsiteY1" fmla="*/ 42791 h 678412"/>
                  <a:gd name="connsiteX2" fmla="*/ 1893461 w 2588056"/>
                  <a:gd name="connsiteY2" fmla="*/ 20890 h 678412"/>
                  <a:gd name="connsiteX3" fmla="*/ 2109693 w 2588056"/>
                  <a:gd name="connsiteY3" fmla="*/ 189740 h 678412"/>
                  <a:gd name="connsiteX4" fmla="*/ 2498864 w 2588056"/>
                  <a:gd name="connsiteY4" fmla="*/ 499575 h 678412"/>
                  <a:gd name="connsiteX5" fmla="*/ 235289 w 2588056"/>
                  <a:gd name="connsiteY5" fmla="*/ 673345 h 678412"/>
                  <a:gd name="connsiteX6" fmla="*/ 81931 w 2588056"/>
                  <a:gd name="connsiteY6" fmla="*/ 308850 h 678412"/>
                  <a:gd name="connsiteX0" fmla="*/ 3263 w 2826043"/>
                  <a:gd name="connsiteY0" fmla="*/ 180305 h 679163"/>
                  <a:gd name="connsiteX1" fmla="*/ 572747 w 2826043"/>
                  <a:gd name="connsiteY1" fmla="*/ 37521 h 679163"/>
                  <a:gd name="connsiteX2" fmla="*/ 2131448 w 2826043"/>
                  <a:gd name="connsiteY2" fmla="*/ 15620 h 679163"/>
                  <a:gd name="connsiteX3" fmla="*/ 2347680 w 2826043"/>
                  <a:gd name="connsiteY3" fmla="*/ 184470 h 679163"/>
                  <a:gd name="connsiteX4" fmla="*/ 2736851 w 2826043"/>
                  <a:gd name="connsiteY4" fmla="*/ 494305 h 679163"/>
                  <a:gd name="connsiteX5" fmla="*/ 473276 w 2826043"/>
                  <a:gd name="connsiteY5" fmla="*/ 668075 h 679163"/>
                  <a:gd name="connsiteX6" fmla="*/ 3263 w 2826043"/>
                  <a:gd name="connsiteY6" fmla="*/ 180305 h 679163"/>
                  <a:gd name="connsiteX0" fmla="*/ 51574 w 2874354"/>
                  <a:gd name="connsiteY0" fmla="*/ 180305 h 679163"/>
                  <a:gd name="connsiteX1" fmla="*/ 621058 w 2874354"/>
                  <a:gd name="connsiteY1" fmla="*/ 37521 h 679163"/>
                  <a:gd name="connsiteX2" fmla="*/ 2179759 w 2874354"/>
                  <a:gd name="connsiteY2" fmla="*/ 15620 h 679163"/>
                  <a:gd name="connsiteX3" fmla="*/ 2395991 w 2874354"/>
                  <a:gd name="connsiteY3" fmla="*/ 184470 h 679163"/>
                  <a:gd name="connsiteX4" fmla="*/ 2785162 w 2874354"/>
                  <a:gd name="connsiteY4" fmla="*/ 494305 h 679163"/>
                  <a:gd name="connsiteX5" fmla="*/ 521587 w 2874354"/>
                  <a:gd name="connsiteY5" fmla="*/ 668075 h 679163"/>
                  <a:gd name="connsiteX6" fmla="*/ 51574 w 2874354"/>
                  <a:gd name="connsiteY6" fmla="*/ 180305 h 679163"/>
                  <a:gd name="connsiteX0" fmla="*/ 7475 w 2830255"/>
                  <a:gd name="connsiteY0" fmla="*/ 180305 h 679163"/>
                  <a:gd name="connsiteX1" fmla="*/ 576959 w 2830255"/>
                  <a:gd name="connsiteY1" fmla="*/ 37521 h 679163"/>
                  <a:gd name="connsiteX2" fmla="*/ 2135660 w 2830255"/>
                  <a:gd name="connsiteY2" fmla="*/ 15620 h 679163"/>
                  <a:gd name="connsiteX3" fmla="*/ 2351892 w 2830255"/>
                  <a:gd name="connsiteY3" fmla="*/ 184470 h 679163"/>
                  <a:gd name="connsiteX4" fmla="*/ 2741063 w 2830255"/>
                  <a:gd name="connsiteY4" fmla="*/ 494305 h 679163"/>
                  <a:gd name="connsiteX5" fmla="*/ 477488 w 2830255"/>
                  <a:gd name="connsiteY5" fmla="*/ 668075 h 679163"/>
                  <a:gd name="connsiteX6" fmla="*/ 7475 w 2830255"/>
                  <a:gd name="connsiteY6" fmla="*/ 180305 h 679163"/>
                  <a:gd name="connsiteX0" fmla="*/ 9413 w 2749654"/>
                  <a:gd name="connsiteY0" fmla="*/ 175437 h 679247"/>
                  <a:gd name="connsiteX1" fmla="*/ 496358 w 2749654"/>
                  <a:gd name="connsiteY1" fmla="*/ 37353 h 679247"/>
                  <a:gd name="connsiteX2" fmla="*/ 2055059 w 2749654"/>
                  <a:gd name="connsiteY2" fmla="*/ 15452 h 679247"/>
                  <a:gd name="connsiteX3" fmla="*/ 2271291 w 2749654"/>
                  <a:gd name="connsiteY3" fmla="*/ 184302 h 679247"/>
                  <a:gd name="connsiteX4" fmla="*/ 2660462 w 2749654"/>
                  <a:gd name="connsiteY4" fmla="*/ 494137 h 679247"/>
                  <a:gd name="connsiteX5" fmla="*/ 396887 w 2749654"/>
                  <a:gd name="connsiteY5" fmla="*/ 667907 h 679247"/>
                  <a:gd name="connsiteX6" fmla="*/ 9413 w 2749654"/>
                  <a:gd name="connsiteY6" fmla="*/ 175437 h 679247"/>
                  <a:gd name="connsiteX0" fmla="*/ 35307 w 2585206"/>
                  <a:gd name="connsiteY0" fmla="*/ 188607 h 679027"/>
                  <a:gd name="connsiteX1" fmla="*/ 331910 w 2585206"/>
                  <a:gd name="connsiteY1" fmla="*/ 37811 h 679027"/>
                  <a:gd name="connsiteX2" fmla="*/ 1890611 w 2585206"/>
                  <a:gd name="connsiteY2" fmla="*/ 15910 h 679027"/>
                  <a:gd name="connsiteX3" fmla="*/ 2106843 w 2585206"/>
                  <a:gd name="connsiteY3" fmla="*/ 184760 h 679027"/>
                  <a:gd name="connsiteX4" fmla="*/ 2496014 w 2585206"/>
                  <a:gd name="connsiteY4" fmla="*/ 494595 h 679027"/>
                  <a:gd name="connsiteX5" fmla="*/ 232439 w 2585206"/>
                  <a:gd name="connsiteY5" fmla="*/ 668365 h 679027"/>
                  <a:gd name="connsiteX6" fmla="*/ 35307 w 2585206"/>
                  <a:gd name="connsiteY6" fmla="*/ 188607 h 679027"/>
                  <a:gd name="connsiteX0" fmla="*/ 35307 w 2585206"/>
                  <a:gd name="connsiteY0" fmla="*/ 188607 h 679027"/>
                  <a:gd name="connsiteX1" fmla="*/ 331910 w 2585206"/>
                  <a:gd name="connsiteY1" fmla="*/ 37811 h 679027"/>
                  <a:gd name="connsiteX2" fmla="*/ 1890611 w 2585206"/>
                  <a:gd name="connsiteY2" fmla="*/ 15910 h 679027"/>
                  <a:gd name="connsiteX3" fmla="*/ 2106843 w 2585206"/>
                  <a:gd name="connsiteY3" fmla="*/ 184760 h 679027"/>
                  <a:gd name="connsiteX4" fmla="*/ 2496014 w 2585206"/>
                  <a:gd name="connsiteY4" fmla="*/ 494595 h 679027"/>
                  <a:gd name="connsiteX5" fmla="*/ 232439 w 2585206"/>
                  <a:gd name="connsiteY5" fmla="*/ 668365 h 679027"/>
                  <a:gd name="connsiteX6" fmla="*/ 35307 w 2585206"/>
                  <a:gd name="connsiteY6" fmla="*/ 188607 h 679027"/>
                  <a:gd name="connsiteX0" fmla="*/ 21072 w 2570971"/>
                  <a:gd name="connsiteY0" fmla="*/ 188607 h 679027"/>
                  <a:gd name="connsiteX1" fmla="*/ 317675 w 2570971"/>
                  <a:gd name="connsiteY1" fmla="*/ 37811 h 679027"/>
                  <a:gd name="connsiteX2" fmla="*/ 1876376 w 2570971"/>
                  <a:gd name="connsiteY2" fmla="*/ 15910 h 679027"/>
                  <a:gd name="connsiteX3" fmla="*/ 2092608 w 2570971"/>
                  <a:gd name="connsiteY3" fmla="*/ 184760 h 679027"/>
                  <a:gd name="connsiteX4" fmla="*/ 2481779 w 2570971"/>
                  <a:gd name="connsiteY4" fmla="*/ 494595 h 679027"/>
                  <a:gd name="connsiteX5" fmla="*/ 218204 w 2570971"/>
                  <a:gd name="connsiteY5" fmla="*/ 668365 h 679027"/>
                  <a:gd name="connsiteX6" fmla="*/ 21072 w 2570971"/>
                  <a:gd name="connsiteY6" fmla="*/ 188607 h 679027"/>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1 w 2752529"/>
                  <a:gd name="connsiteY0" fmla="*/ 180228 h 679164"/>
                  <a:gd name="connsiteX1" fmla="*/ 499233 w 2752529"/>
                  <a:gd name="connsiteY1" fmla="*/ 37518 h 679164"/>
                  <a:gd name="connsiteX2" fmla="*/ 2057934 w 2752529"/>
                  <a:gd name="connsiteY2" fmla="*/ 15617 h 679164"/>
                  <a:gd name="connsiteX3" fmla="*/ 2274166 w 2752529"/>
                  <a:gd name="connsiteY3" fmla="*/ 184467 h 679164"/>
                  <a:gd name="connsiteX4" fmla="*/ 2663337 w 2752529"/>
                  <a:gd name="connsiteY4" fmla="*/ 494302 h 679164"/>
                  <a:gd name="connsiteX5" fmla="*/ 399762 w 2752529"/>
                  <a:gd name="connsiteY5" fmla="*/ 668072 h 679164"/>
                  <a:gd name="connsiteX6" fmla="*/ -1 w 2752529"/>
                  <a:gd name="connsiteY6" fmla="*/ 180228 h 679164"/>
                  <a:gd name="connsiteX0" fmla="*/ -1 w 2752529"/>
                  <a:gd name="connsiteY0" fmla="*/ 176188 h 675124"/>
                  <a:gd name="connsiteX1" fmla="*/ 611244 w 2752529"/>
                  <a:gd name="connsiteY1" fmla="*/ 54576 h 675124"/>
                  <a:gd name="connsiteX2" fmla="*/ 2057934 w 2752529"/>
                  <a:gd name="connsiteY2" fmla="*/ 11577 h 675124"/>
                  <a:gd name="connsiteX3" fmla="*/ 2274166 w 2752529"/>
                  <a:gd name="connsiteY3" fmla="*/ 180427 h 675124"/>
                  <a:gd name="connsiteX4" fmla="*/ 2663337 w 2752529"/>
                  <a:gd name="connsiteY4" fmla="*/ 490262 h 675124"/>
                  <a:gd name="connsiteX5" fmla="*/ 399762 w 2752529"/>
                  <a:gd name="connsiteY5" fmla="*/ 664032 h 675124"/>
                  <a:gd name="connsiteX6" fmla="*/ -1 w 2752529"/>
                  <a:gd name="connsiteY6" fmla="*/ 176188 h 675124"/>
                  <a:gd name="connsiteX0" fmla="*/ -1 w 2752529"/>
                  <a:gd name="connsiteY0" fmla="*/ 179930 h 678866"/>
                  <a:gd name="connsiteX1" fmla="*/ 1098361 w 2752529"/>
                  <a:gd name="connsiteY1" fmla="*/ 38425 h 678866"/>
                  <a:gd name="connsiteX2" fmla="*/ 2057934 w 2752529"/>
                  <a:gd name="connsiteY2" fmla="*/ 15319 h 678866"/>
                  <a:gd name="connsiteX3" fmla="*/ 2274166 w 2752529"/>
                  <a:gd name="connsiteY3" fmla="*/ 184169 h 678866"/>
                  <a:gd name="connsiteX4" fmla="*/ 2663337 w 2752529"/>
                  <a:gd name="connsiteY4" fmla="*/ 494004 h 678866"/>
                  <a:gd name="connsiteX5" fmla="*/ 399762 w 2752529"/>
                  <a:gd name="connsiteY5" fmla="*/ 667774 h 678866"/>
                  <a:gd name="connsiteX6" fmla="*/ -1 w 2752529"/>
                  <a:gd name="connsiteY6" fmla="*/ 179930 h 678866"/>
                  <a:gd name="connsiteX0" fmla="*/ -1 w 2649109"/>
                  <a:gd name="connsiteY0" fmla="*/ 179931 h 681624"/>
                  <a:gd name="connsiteX1" fmla="*/ 1098361 w 2649109"/>
                  <a:gd name="connsiteY1" fmla="*/ 38426 h 681624"/>
                  <a:gd name="connsiteX2" fmla="*/ 2057934 w 2649109"/>
                  <a:gd name="connsiteY2" fmla="*/ 15320 h 681624"/>
                  <a:gd name="connsiteX3" fmla="*/ 2274166 w 2649109"/>
                  <a:gd name="connsiteY3" fmla="*/ 184170 h 681624"/>
                  <a:gd name="connsiteX4" fmla="*/ 2548125 w 2649109"/>
                  <a:gd name="connsiteY4" fmla="*/ 516267 h 681624"/>
                  <a:gd name="connsiteX5" fmla="*/ 399762 w 2649109"/>
                  <a:gd name="connsiteY5" fmla="*/ 667775 h 681624"/>
                  <a:gd name="connsiteX6" fmla="*/ -1 w 2649109"/>
                  <a:gd name="connsiteY6" fmla="*/ 179931 h 681624"/>
                  <a:gd name="connsiteX0" fmla="*/ -1 w 2625485"/>
                  <a:gd name="connsiteY0" fmla="*/ 179931 h 683254"/>
                  <a:gd name="connsiteX1" fmla="*/ 1098361 w 2625485"/>
                  <a:gd name="connsiteY1" fmla="*/ 38426 h 683254"/>
                  <a:gd name="connsiteX2" fmla="*/ 2057934 w 2625485"/>
                  <a:gd name="connsiteY2" fmla="*/ 15320 h 683254"/>
                  <a:gd name="connsiteX3" fmla="*/ 2274166 w 2625485"/>
                  <a:gd name="connsiteY3" fmla="*/ 184170 h 683254"/>
                  <a:gd name="connsiteX4" fmla="*/ 2548125 w 2625485"/>
                  <a:gd name="connsiteY4" fmla="*/ 516267 h 683254"/>
                  <a:gd name="connsiteX5" fmla="*/ 399762 w 2625485"/>
                  <a:gd name="connsiteY5" fmla="*/ 667775 h 683254"/>
                  <a:gd name="connsiteX6" fmla="*/ -1 w 2625485"/>
                  <a:gd name="connsiteY6" fmla="*/ 179931 h 683254"/>
                  <a:gd name="connsiteX0" fmla="*/ -1 w 2677901"/>
                  <a:gd name="connsiteY0" fmla="*/ 179931 h 683990"/>
                  <a:gd name="connsiteX1" fmla="*/ 1098361 w 2677901"/>
                  <a:gd name="connsiteY1" fmla="*/ 38426 h 683990"/>
                  <a:gd name="connsiteX2" fmla="*/ 2057934 w 2677901"/>
                  <a:gd name="connsiteY2" fmla="*/ 15320 h 683990"/>
                  <a:gd name="connsiteX3" fmla="*/ 2274166 w 2677901"/>
                  <a:gd name="connsiteY3" fmla="*/ 184170 h 683990"/>
                  <a:gd name="connsiteX4" fmla="*/ 2606067 w 2677901"/>
                  <a:gd name="connsiteY4" fmla="*/ 520817 h 683990"/>
                  <a:gd name="connsiteX5" fmla="*/ 399762 w 2677901"/>
                  <a:gd name="connsiteY5" fmla="*/ 667775 h 683990"/>
                  <a:gd name="connsiteX6" fmla="*/ -1 w 2677901"/>
                  <a:gd name="connsiteY6" fmla="*/ 179931 h 683990"/>
                  <a:gd name="connsiteX0" fmla="*/ -1 w 2677901"/>
                  <a:gd name="connsiteY0" fmla="*/ 179931 h 683990"/>
                  <a:gd name="connsiteX1" fmla="*/ 1098361 w 2677901"/>
                  <a:gd name="connsiteY1" fmla="*/ 38426 h 683990"/>
                  <a:gd name="connsiteX2" fmla="*/ 2057934 w 2677901"/>
                  <a:gd name="connsiteY2" fmla="*/ 15320 h 683990"/>
                  <a:gd name="connsiteX3" fmla="*/ 2274166 w 2677901"/>
                  <a:gd name="connsiteY3" fmla="*/ 184170 h 683990"/>
                  <a:gd name="connsiteX4" fmla="*/ 2606067 w 2677901"/>
                  <a:gd name="connsiteY4" fmla="*/ 520817 h 683990"/>
                  <a:gd name="connsiteX5" fmla="*/ 399762 w 2677901"/>
                  <a:gd name="connsiteY5" fmla="*/ 667775 h 683990"/>
                  <a:gd name="connsiteX6" fmla="*/ -1 w 2677901"/>
                  <a:gd name="connsiteY6" fmla="*/ 179931 h 683990"/>
                  <a:gd name="connsiteX0" fmla="*/ -1 w 2677901"/>
                  <a:gd name="connsiteY0" fmla="*/ 203168 h 707227"/>
                  <a:gd name="connsiteX1" fmla="*/ 1098361 w 2677901"/>
                  <a:gd name="connsiteY1" fmla="*/ 61663 h 707227"/>
                  <a:gd name="connsiteX2" fmla="*/ 2057934 w 2677901"/>
                  <a:gd name="connsiteY2" fmla="*/ 38557 h 707227"/>
                  <a:gd name="connsiteX3" fmla="*/ 2274166 w 2677901"/>
                  <a:gd name="connsiteY3" fmla="*/ 207407 h 707227"/>
                  <a:gd name="connsiteX4" fmla="*/ 2606067 w 2677901"/>
                  <a:gd name="connsiteY4" fmla="*/ 544054 h 707227"/>
                  <a:gd name="connsiteX5" fmla="*/ 399762 w 2677901"/>
                  <a:gd name="connsiteY5" fmla="*/ 691012 h 707227"/>
                  <a:gd name="connsiteX6" fmla="*/ -1 w 2677901"/>
                  <a:gd name="connsiteY6" fmla="*/ 203168 h 707227"/>
                  <a:gd name="connsiteX0" fmla="*/ -1 w 2677772"/>
                  <a:gd name="connsiteY0" fmla="*/ 209765 h 713824"/>
                  <a:gd name="connsiteX1" fmla="*/ 1098361 w 2677772"/>
                  <a:gd name="connsiteY1" fmla="*/ 68260 h 713824"/>
                  <a:gd name="connsiteX2" fmla="*/ 2066019 w 2677772"/>
                  <a:gd name="connsiteY2" fmla="*/ 36844 h 713824"/>
                  <a:gd name="connsiteX3" fmla="*/ 2274166 w 2677772"/>
                  <a:gd name="connsiteY3" fmla="*/ 214004 h 713824"/>
                  <a:gd name="connsiteX4" fmla="*/ 2606067 w 2677772"/>
                  <a:gd name="connsiteY4" fmla="*/ 550651 h 713824"/>
                  <a:gd name="connsiteX5" fmla="*/ 399762 w 2677772"/>
                  <a:gd name="connsiteY5" fmla="*/ 697609 h 713824"/>
                  <a:gd name="connsiteX6" fmla="*/ -1 w 2677772"/>
                  <a:gd name="connsiteY6" fmla="*/ 209765 h 713824"/>
                  <a:gd name="connsiteX0" fmla="*/ -1 w 2677772"/>
                  <a:gd name="connsiteY0" fmla="*/ 209765 h 713824"/>
                  <a:gd name="connsiteX1" fmla="*/ 1098361 w 2677772"/>
                  <a:gd name="connsiteY1" fmla="*/ 68260 h 713824"/>
                  <a:gd name="connsiteX2" fmla="*/ 2066019 w 2677772"/>
                  <a:gd name="connsiteY2" fmla="*/ 36844 h 713824"/>
                  <a:gd name="connsiteX3" fmla="*/ 2274166 w 2677772"/>
                  <a:gd name="connsiteY3" fmla="*/ 214004 h 713824"/>
                  <a:gd name="connsiteX4" fmla="*/ 2606067 w 2677772"/>
                  <a:gd name="connsiteY4" fmla="*/ 550651 h 713824"/>
                  <a:gd name="connsiteX5" fmla="*/ 399762 w 2677772"/>
                  <a:gd name="connsiteY5" fmla="*/ 697609 h 713824"/>
                  <a:gd name="connsiteX6" fmla="*/ -1 w 2677772"/>
                  <a:gd name="connsiteY6" fmla="*/ 209765 h 713824"/>
                  <a:gd name="connsiteX0" fmla="*/ -1 w 2718534"/>
                  <a:gd name="connsiteY0" fmla="*/ 236517 h 713069"/>
                  <a:gd name="connsiteX1" fmla="*/ 1139123 w 2718534"/>
                  <a:gd name="connsiteY1" fmla="*/ 69139 h 713069"/>
                  <a:gd name="connsiteX2" fmla="*/ 2106781 w 2718534"/>
                  <a:gd name="connsiteY2" fmla="*/ 37723 h 713069"/>
                  <a:gd name="connsiteX3" fmla="*/ 2314928 w 2718534"/>
                  <a:gd name="connsiteY3" fmla="*/ 214883 h 713069"/>
                  <a:gd name="connsiteX4" fmla="*/ 2646829 w 2718534"/>
                  <a:gd name="connsiteY4" fmla="*/ 551530 h 713069"/>
                  <a:gd name="connsiteX5" fmla="*/ 440524 w 2718534"/>
                  <a:gd name="connsiteY5" fmla="*/ 698488 h 713069"/>
                  <a:gd name="connsiteX6" fmla="*/ -1 w 2718534"/>
                  <a:gd name="connsiteY6" fmla="*/ 236517 h 713069"/>
                  <a:gd name="connsiteX0" fmla="*/ -1 w 2718534"/>
                  <a:gd name="connsiteY0" fmla="*/ 236517 h 713069"/>
                  <a:gd name="connsiteX1" fmla="*/ 1139123 w 2718534"/>
                  <a:gd name="connsiteY1" fmla="*/ 69139 h 713069"/>
                  <a:gd name="connsiteX2" fmla="*/ 2106781 w 2718534"/>
                  <a:gd name="connsiteY2" fmla="*/ 37723 h 713069"/>
                  <a:gd name="connsiteX3" fmla="*/ 2314928 w 2718534"/>
                  <a:gd name="connsiteY3" fmla="*/ 214883 h 713069"/>
                  <a:gd name="connsiteX4" fmla="*/ 2646829 w 2718534"/>
                  <a:gd name="connsiteY4" fmla="*/ 551530 h 713069"/>
                  <a:gd name="connsiteX5" fmla="*/ 440524 w 2718534"/>
                  <a:gd name="connsiteY5" fmla="*/ 698488 h 713069"/>
                  <a:gd name="connsiteX6" fmla="*/ -1 w 2718534"/>
                  <a:gd name="connsiteY6" fmla="*/ 236517 h 713069"/>
                  <a:gd name="connsiteX0" fmla="*/ -1 w 2680230"/>
                  <a:gd name="connsiteY0" fmla="*/ 236517 h 736911"/>
                  <a:gd name="connsiteX1" fmla="*/ 1139123 w 2680230"/>
                  <a:gd name="connsiteY1" fmla="*/ 69139 h 736911"/>
                  <a:gd name="connsiteX2" fmla="*/ 2106781 w 2680230"/>
                  <a:gd name="connsiteY2" fmla="*/ 37723 h 736911"/>
                  <a:gd name="connsiteX3" fmla="*/ 2314928 w 2680230"/>
                  <a:gd name="connsiteY3" fmla="*/ 214883 h 736911"/>
                  <a:gd name="connsiteX4" fmla="*/ 2646829 w 2680230"/>
                  <a:gd name="connsiteY4" fmla="*/ 551530 h 736911"/>
                  <a:gd name="connsiteX5" fmla="*/ 1422897 w 2680230"/>
                  <a:gd name="connsiteY5" fmla="*/ 693687 h 736911"/>
                  <a:gd name="connsiteX6" fmla="*/ 440524 w 2680230"/>
                  <a:gd name="connsiteY6" fmla="*/ 698488 h 736911"/>
                  <a:gd name="connsiteX7" fmla="*/ -1 w 2680230"/>
                  <a:gd name="connsiteY7" fmla="*/ 236517 h 736911"/>
                  <a:gd name="connsiteX0" fmla="*/ -1 w 2681405"/>
                  <a:gd name="connsiteY0" fmla="*/ 236517 h 730450"/>
                  <a:gd name="connsiteX1" fmla="*/ 1139123 w 2681405"/>
                  <a:gd name="connsiteY1" fmla="*/ 69139 h 730450"/>
                  <a:gd name="connsiteX2" fmla="*/ 2106781 w 2681405"/>
                  <a:gd name="connsiteY2" fmla="*/ 37723 h 730450"/>
                  <a:gd name="connsiteX3" fmla="*/ 2314928 w 2681405"/>
                  <a:gd name="connsiteY3" fmla="*/ 214883 h 730450"/>
                  <a:gd name="connsiteX4" fmla="*/ 2646829 w 2681405"/>
                  <a:gd name="connsiteY4" fmla="*/ 551530 h 730450"/>
                  <a:gd name="connsiteX5" fmla="*/ 1401843 w 2681405"/>
                  <a:gd name="connsiteY5" fmla="*/ 675260 h 730450"/>
                  <a:gd name="connsiteX6" fmla="*/ 440524 w 2681405"/>
                  <a:gd name="connsiteY6" fmla="*/ 698488 h 730450"/>
                  <a:gd name="connsiteX7" fmla="*/ -1 w 2681405"/>
                  <a:gd name="connsiteY7" fmla="*/ 236517 h 730450"/>
                  <a:gd name="connsiteX0" fmla="*/ -1 w 2682156"/>
                  <a:gd name="connsiteY0" fmla="*/ 236517 h 719682"/>
                  <a:gd name="connsiteX1" fmla="*/ 1139123 w 2682156"/>
                  <a:gd name="connsiteY1" fmla="*/ 69139 h 719682"/>
                  <a:gd name="connsiteX2" fmla="*/ 2106781 w 2682156"/>
                  <a:gd name="connsiteY2" fmla="*/ 37723 h 719682"/>
                  <a:gd name="connsiteX3" fmla="*/ 2314928 w 2682156"/>
                  <a:gd name="connsiteY3" fmla="*/ 214883 h 719682"/>
                  <a:gd name="connsiteX4" fmla="*/ 2646829 w 2682156"/>
                  <a:gd name="connsiteY4" fmla="*/ 551530 h 719682"/>
                  <a:gd name="connsiteX5" fmla="*/ 1388535 w 2682156"/>
                  <a:gd name="connsiteY5" fmla="*/ 632840 h 719682"/>
                  <a:gd name="connsiteX6" fmla="*/ 440524 w 2682156"/>
                  <a:gd name="connsiteY6" fmla="*/ 698488 h 719682"/>
                  <a:gd name="connsiteX7" fmla="*/ -1 w 2682156"/>
                  <a:gd name="connsiteY7" fmla="*/ 236517 h 719682"/>
                  <a:gd name="connsiteX0" fmla="*/ -1 w 2682156"/>
                  <a:gd name="connsiteY0" fmla="*/ 236517 h 736992"/>
                  <a:gd name="connsiteX1" fmla="*/ 1139123 w 2682156"/>
                  <a:gd name="connsiteY1" fmla="*/ 69139 h 736992"/>
                  <a:gd name="connsiteX2" fmla="*/ 2106781 w 2682156"/>
                  <a:gd name="connsiteY2" fmla="*/ 37723 h 736992"/>
                  <a:gd name="connsiteX3" fmla="*/ 2314928 w 2682156"/>
                  <a:gd name="connsiteY3" fmla="*/ 214883 h 736992"/>
                  <a:gd name="connsiteX4" fmla="*/ 2646829 w 2682156"/>
                  <a:gd name="connsiteY4" fmla="*/ 551530 h 736992"/>
                  <a:gd name="connsiteX5" fmla="*/ 1388535 w 2682156"/>
                  <a:gd name="connsiteY5" fmla="*/ 632840 h 736992"/>
                  <a:gd name="connsiteX6" fmla="*/ 440524 w 2682156"/>
                  <a:gd name="connsiteY6" fmla="*/ 698488 h 736992"/>
                  <a:gd name="connsiteX7" fmla="*/ -1 w 2682156"/>
                  <a:gd name="connsiteY7" fmla="*/ 236517 h 736992"/>
                  <a:gd name="connsiteX0" fmla="*/ -1 w 4723552"/>
                  <a:gd name="connsiteY0" fmla="*/ 236517 h 1855271"/>
                  <a:gd name="connsiteX1" fmla="*/ 1139123 w 4723552"/>
                  <a:gd name="connsiteY1" fmla="*/ 69139 h 1855271"/>
                  <a:gd name="connsiteX2" fmla="*/ 2106781 w 4723552"/>
                  <a:gd name="connsiteY2" fmla="*/ 37723 h 1855271"/>
                  <a:gd name="connsiteX3" fmla="*/ 2314928 w 4723552"/>
                  <a:gd name="connsiteY3" fmla="*/ 214883 h 1855271"/>
                  <a:gd name="connsiteX4" fmla="*/ 4715524 w 4723552"/>
                  <a:gd name="connsiteY4" fmla="*/ 1852594 h 1855271"/>
                  <a:gd name="connsiteX5" fmla="*/ 1388535 w 4723552"/>
                  <a:gd name="connsiteY5" fmla="*/ 632840 h 1855271"/>
                  <a:gd name="connsiteX6" fmla="*/ 440524 w 4723552"/>
                  <a:gd name="connsiteY6" fmla="*/ 698488 h 1855271"/>
                  <a:gd name="connsiteX7" fmla="*/ -1 w 4723552"/>
                  <a:gd name="connsiteY7" fmla="*/ 236517 h 1855271"/>
                  <a:gd name="connsiteX0" fmla="*/ 3305513 w 8029066"/>
                  <a:gd name="connsiteY0" fmla="*/ 236517 h 1855267"/>
                  <a:gd name="connsiteX1" fmla="*/ 4444637 w 8029066"/>
                  <a:gd name="connsiteY1" fmla="*/ 69139 h 1855267"/>
                  <a:gd name="connsiteX2" fmla="*/ 5412295 w 8029066"/>
                  <a:gd name="connsiteY2" fmla="*/ 37723 h 1855267"/>
                  <a:gd name="connsiteX3" fmla="*/ 5620442 w 8029066"/>
                  <a:gd name="connsiteY3" fmla="*/ 214883 h 1855267"/>
                  <a:gd name="connsiteX4" fmla="*/ 8021038 w 8029066"/>
                  <a:gd name="connsiteY4" fmla="*/ 1852594 h 1855267"/>
                  <a:gd name="connsiteX5" fmla="*/ 4694049 w 8029066"/>
                  <a:gd name="connsiteY5" fmla="*/ 632840 h 1855267"/>
                  <a:gd name="connsiteX6" fmla="*/ 35399 w 8029066"/>
                  <a:gd name="connsiteY6" fmla="*/ 1559706 h 1855267"/>
                  <a:gd name="connsiteX7" fmla="*/ 3305513 w 8029066"/>
                  <a:gd name="connsiteY7" fmla="*/ 236517 h 1855267"/>
                  <a:gd name="connsiteX0" fmla="*/ 1472814 w 6196367"/>
                  <a:gd name="connsiteY0" fmla="*/ 236517 h 1867814"/>
                  <a:gd name="connsiteX1" fmla="*/ 2611938 w 6196367"/>
                  <a:gd name="connsiteY1" fmla="*/ 69139 h 1867814"/>
                  <a:gd name="connsiteX2" fmla="*/ 3579596 w 6196367"/>
                  <a:gd name="connsiteY2" fmla="*/ 37723 h 1867814"/>
                  <a:gd name="connsiteX3" fmla="*/ 3787743 w 6196367"/>
                  <a:gd name="connsiteY3" fmla="*/ 214883 h 1867814"/>
                  <a:gd name="connsiteX4" fmla="*/ 6188339 w 6196367"/>
                  <a:gd name="connsiteY4" fmla="*/ 1852594 h 1867814"/>
                  <a:gd name="connsiteX5" fmla="*/ 2861350 w 6196367"/>
                  <a:gd name="connsiteY5" fmla="*/ 632840 h 1867814"/>
                  <a:gd name="connsiteX6" fmla="*/ 58500 w 6196367"/>
                  <a:gd name="connsiteY6" fmla="*/ 1861574 h 1867814"/>
                  <a:gd name="connsiteX7" fmla="*/ 1472814 w 6196367"/>
                  <a:gd name="connsiteY7" fmla="*/ 236517 h 1867814"/>
                  <a:gd name="connsiteX0" fmla="*/ 1472814 w 6196970"/>
                  <a:gd name="connsiteY0" fmla="*/ 207328 h 1838625"/>
                  <a:gd name="connsiteX1" fmla="*/ 2611938 w 6196970"/>
                  <a:gd name="connsiteY1" fmla="*/ 39950 h 1838625"/>
                  <a:gd name="connsiteX2" fmla="*/ 3787743 w 6196970"/>
                  <a:gd name="connsiteY2" fmla="*/ 185694 h 1838625"/>
                  <a:gd name="connsiteX3" fmla="*/ 6188339 w 6196970"/>
                  <a:gd name="connsiteY3" fmla="*/ 1823405 h 1838625"/>
                  <a:gd name="connsiteX4" fmla="*/ 2861350 w 6196970"/>
                  <a:gd name="connsiteY4" fmla="*/ 603651 h 1838625"/>
                  <a:gd name="connsiteX5" fmla="*/ 58500 w 6196970"/>
                  <a:gd name="connsiteY5" fmla="*/ 1832385 h 1838625"/>
                  <a:gd name="connsiteX6" fmla="*/ 1472814 w 6196970"/>
                  <a:gd name="connsiteY6" fmla="*/ 207328 h 1838625"/>
                  <a:gd name="connsiteX0" fmla="*/ 1472814 w 6197502"/>
                  <a:gd name="connsiteY0" fmla="*/ 2023600 h 3654897"/>
                  <a:gd name="connsiteX1" fmla="*/ 1883051 w 6197502"/>
                  <a:gd name="connsiteY1" fmla="*/ 7 h 3654897"/>
                  <a:gd name="connsiteX2" fmla="*/ 3787743 w 6197502"/>
                  <a:gd name="connsiteY2" fmla="*/ 2001966 h 3654897"/>
                  <a:gd name="connsiteX3" fmla="*/ 6188339 w 6197502"/>
                  <a:gd name="connsiteY3" fmla="*/ 3639677 h 3654897"/>
                  <a:gd name="connsiteX4" fmla="*/ 2861350 w 6197502"/>
                  <a:gd name="connsiteY4" fmla="*/ 2419923 h 3654897"/>
                  <a:gd name="connsiteX5" fmla="*/ 58500 w 6197502"/>
                  <a:gd name="connsiteY5" fmla="*/ 3648657 h 3654897"/>
                  <a:gd name="connsiteX6" fmla="*/ 1472814 w 6197502"/>
                  <a:gd name="connsiteY6" fmla="*/ 2023600 h 3654897"/>
                  <a:gd name="connsiteX0" fmla="*/ 1472814 w 6197502"/>
                  <a:gd name="connsiteY0" fmla="*/ 2023600 h 3654897"/>
                  <a:gd name="connsiteX1" fmla="*/ 1883051 w 6197502"/>
                  <a:gd name="connsiteY1" fmla="*/ 7 h 3654897"/>
                  <a:gd name="connsiteX2" fmla="*/ 3787743 w 6197502"/>
                  <a:gd name="connsiteY2" fmla="*/ 2001966 h 3654897"/>
                  <a:gd name="connsiteX3" fmla="*/ 6188339 w 6197502"/>
                  <a:gd name="connsiteY3" fmla="*/ 3639677 h 3654897"/>
                  <a:gd name="connsiteX4" fmla="*/ 2861350 w 6197502"/>
                  <a:gd name="connsiteY4" fmla="*/ 2419923 h 3654897"/>
                  <a:gd name="connsiteX5" fmla="*/ 58500 w 6197502"/>
                  <a:gd name="connsiteY5" fmla="*/ 3648657 h 3654897"/>
                  <a:gd name="connsiteX6" fmla="*/ 1472814 w 6197502"/>
                  <a:gd name="connsiteY6" fmla="*/ 2023600 h 3654897"/>
                  <a:gd name="connsiteX0" fmla="*/ 1472814 w 6197502"/>
                  <a:gd name="connsiteY0" fmla="*/ 2025465 h 3656762"/>
                  <a:gd name="connsiteX1" fmla="*/ 1883051 w 6197502"/>
                  <a:gd name="connsiteY1" fmla="*/ 1872 h 3656762"/>
                  <a:gd name="connsiteX2" fmla="*/ 3787743 w 6197502"/>
                  <a:gd name="connsiteY2" fmla="*/ 2003831 h 3656762"/>
                  <a:gd name="connsiteX3" fmla="*/ 6188339 w 6197502"/>
                  <a:gd name="connsiteY3" fmla="*/ 3641542 h 3656762"/>
                  <a:gd name="connsiteX4" fmla="*/ 2861350 w 6197502"/>
                  <a:gd name="connsiteY4" fmla="*/ 2421788 h 3656762"/>
                  <a:gd name="connsiteX5" fmla="*/ 58500 w 6197502"/>
                  <a:gd name="connsiteY5" fmla="*/ 3650522 h 3656762"/>
                  <a:gd name="connsiteX6" fmla="*/ 1472814 w 6197502"/>
                  <a:gd name="connsiteY6" fmla="*/ 2025465 h 3656762"/>
                  <a:gd name="connsiteX0" fmla="*/ 1487892 w 6212580"/>
                  <a:gd name="connsiteY0" fmla="*/ 2025465 h 3656762"/>
                  <a:gd name="connsiteX1" fmla="*/ 1898129 w 6212580"/>
                  <a:gd name="connsiteY1" fmla="*/ 1872 h 3656762"/>
                  <a:gd name="connsiteX2" fmla="*/ 3802821 w 6212580"/>
                  <a:gd name="connsiteY2" fmla="*/ 2003831 h 3656762"/>
                  <a:gd name="connsiteX3" fmla="*/ 6203417 w 6212580"/>
                  <a:gd name="connsiteY3" fmla="*/ 3641542 h 3656762"/>
                  <a:gd name="connsiteX4" fmla="*/ 2876428 w 6212580"/>
                  <a:gd name="connsiteY4" fmla="*/ 2421788 h 3656762"/>
                  <a:gd name="connsiteX5" fmla="*/ 73578 w 6212580"/>
                  <a:gd name="connsiteY5" fmla="*/ 3650522 h 3656762"/>
                  <a:gd name="connsiteX6" fmla="*/ 1487892 w 6212580"/>
                  <a:gd name="connsiteY6" fmla="*/ 2025465 h 3656762"/>
                  <a:gd name="connsiteX0" fmla="*/ 1487892 w 6396070"/>
                  <a:gd name="connsiteY0" fmla="*/ 2025465 h 3656762"/>
                  <a:gd name="connsiteX1" fmla="*/ 1898129 w 6396070"/>
                  <a:gd name="connsiteY1" fmla="*/ 1872 h 3656762"/>
                  <a:gd name="connsiteX2" fmla="*/ 3802821 w 6396070"/>
                  <a:gd name="connsiteY2" fmla="*/ 2003831 h 3656762"/>
                  <a:gd name="connsiteX3" fmla="*/ 6203417 w 6396070"/>
                  <a:gd name="connsiteY3" fmla="*/ 3641542 h 3656762"/>
                  <a:gd name="connsiteX4" fmla="*/ 2876428 w 6396070"/>
                  <a:gd name="connsiteY4" fmla="*/ 2421788 h 3656762"/>
                  <a:gd name="connsiteX5" fmla="*/ 73578 w 6396070"/>
                  <a:gd name="connsiteY5" fmla="*/ 3650522 h 3656762"/>
                  <a:gd name="connsiteX6" fmla="*/ 1487892 w 6396070"/>
                  <a:gd name="connsiteY6" fmla="*/ 2025465 h 3656762"/>
                  <a:gd name="connsiteX0" fmla="*/ 871807 w 5779985"/>
                  <a:gd name="connsiteY0" fmla="*/ 2025465 h 3642888"/>
                  <a:gd name="connsiteX1" fmla="*/ 1282044 w 5779985"/>
                  <a:gd name="connsiteY1" fmla="*/ 1872 h 3642888"/>
                  <a:gd name="connsiteX2" fmla="*/ 3186736 w 5779985"/>
                  <a:gd name="connsiteY2" fmla="*/ 2003831 h 3642888"/>
                  <a:gd name="connsiteX3" fmla="*/ 5587332 w 5779985"/>
                  <a:gd name="connsiteY3" fmla="*/ 3641542 h 3642888"/>
                  <a:gd name="connsiteX4" fmla="*/ 2260343 w 5779985"/>
                  <a:gd name="connsiteY4" fmla="*/ 2421788 h 3642888"/>
                  <a:gd name="connsiteX5" fmla="*/ 102793 w 5779985"/>
                  <a:gd name="connsiteY5" fmla="*/ 3599371 h 3642888"/>
                  <a:gd name="connsiteX6" fmla="*/ 871807 w 5779985"/>
                  <a:gd name="connsiteY6" fmla="*/ 2025465 h 3642888"/>
                  <a:gd name="connsiteX0" fmla="*/ 961423 w 5869601"/>
                  <a:gd name="connsiteY0" fmla="*/ 2025465 h 3642888"/>
                  <a:gd name="connsiteX1" fmla="*/ 1371660 w 5869601"/>
                  <a:gd name="connsiteY1" fmla="*/ 1872 h 3642888"/>
                  <a:gd name="connsiteX2" fmla="*/ 3276352 w 5869601"/>
                  <a:gd name="connsiteY2" fmla="*/ 2003831 h 3642888"/>
                  <a:gd name="connsiteX3" fmla="*/ 5676948 w 5869601"/>
                  <a:gd name="connsiteY3" fmla="*/ 3641542 h 3642888"/>
                  <a:gd name="connsiteX4" fmla="*/ 2349959 w 5869601"/>
                  <a:gd name="connsiteY4" fmla="*/ 2421788 h 3642888"/>
                  <a:gd name="connsiteX5" fmla="*/ 192409 w 5869601"/>
                  <a:gd name="connsiteY5" fmla="*/ 3599371 h 3642888"/>
                  <a:gd name="connsiteX6" fmla="*/ 961423 w 5869601"/>
                  <a:gd name="connsiteY6" fmla="*/ 2025465 h 3642888"/>
                  <a:gd name="connsiteX0" fmla="*/ 2878381 w 7786559"/>
                  <a:gd name="connsiteY0" fmla="*/ 2025465 h 3711536"/>
                  <a:gd name="connsiteX1" fmla="*/ 3288618 w 7786559"/>
                  <a:gd name="connsiteY1" fmla="*/ 1872 h 3711536"/>
                  <a:gd name="connsiteX2" fmla="*/ 5193310 w 7786559"/>
                  <a:gd name="connsiteY2" fmla="*/ 2003831 h 3711536"/>
                  <a:gd name="connsiteX3" fmla="*/ 7593906 w 7786559"/>
                  <a:gd name="connsiteY3" fmla="*/ 3641542 h 3711536"/>
                  <a:gd name="connsiteX4" fmla="*/ 4266917 w 7786559"/>
                  <a:gd name="connsiteY4" fmla="*/ 2421788 h 3711536"/>
                  <a:gd name="connsiteX5" fmla="*/ 97136 w 7786559"/>
                  <a:gd name="connsiteY5" fmla="*/ 3704782 h 3711536"/>
                  <a:gd name="connsiteX6" fmla="*/ 2878381 w 7786559"/>
                  <a:gd name="connsiteY6" fmla="*/ 2025465 h 3711536"/>
                  <a:gd name="connsiteX0" fmla="*/ 2878381 w 9164401"/>
                  <a:gd name="connsiteY0" fmla="*/ 2025465 h 3711540"/>
                  <a:gd name="connsiteX1" fmla="*/ 3288618 w 9164401"/>
                  <a:gd name="connsiteY1" fmla="*/ 1872 h 3711540"/>
                  <a:gd name="connsiteX2" fmla="*/ 5193310 w 9164401"/>
                  <a:gd name="connsiteY2" fmla="*/ 2003831 h 3711540"/>
                  <a:gd name="connsiteX3" fmla="*/ 9023211 w 9164401"/>
                  <a:gd name="connsiteY3" fmla="*/ 3474171 h 3711540"/>
                  <a:gd name="connsiteX4" fmla="*/ 4266917 w 9164401"/>
                  <a:gd name="connsiteY4" fmla="*/ 2421788 h 3711540"/>
                  <a:gd name="connsiteX5" fmla="*/ 97136 w 9164401"/>
                  <a:gd name="connsiteY5" fmla="*/ 3704782 h 3711540"/>
                  <a:gd name="connsiteX6" fmla="*/ 2878381 w 9164401"/>
                  <a:gd name="connsiteY6" fmla="*/ 2025465 h 371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401" h="3711540">
                    <a:moveTo>
                      <a:pt x="2878381" y="2025465"/>
                    </a:moveTo>
                    <a:cubicBezTo>
                      <a:pt x="2960319" y="1885245"/>
                      <a:pt x="1452488" y="-68844"/>
                      <a:pt x="3288618" y="1872"/>
                    </a:cubicBezTo>
                    <a:cubicBezTo>
                      <a:pt x="5124748" y="72588"/>
                      <a:pt x="4237545" y="1425115"/>
                      <a:pt x="5193310" y="2003831"/>
                    </a:cubicBezTo>
                    <a:cubicBezTo>
                      <a:pt x="6149075" y="2582547"/>
                      <a:pt x="9937434" y="3425401"/>
                      <a:pt x="9023211" y="3474171"/>
                    </a:cubicBezTo>
                    <a:cubicBezTo>
                      <a:pt x="8108988" y="3522941"/>
                      <a:pt x="4634634" y="2397295"/>
                      <a:pt x="4266917" y="2421788"/>
                    </a:cubicBezTo>
                    <a:cubicBezTo>
                      <a:pt x="3899200" y="2446281"/>
                      <a:pt x="822377" y="3819056"/>
                      <a:pt x="97136" y="3704782"/>
                    </a:cubicBezTo>
                    <a:cubicBezTo>
                      <a:pt x="-628105" y="3590508"/>
                      <a:pt x="2947736" y="2418693"/>
                      <a:pt x="2878381" y="202546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p:cNvGrpSpPr/>
            <p:nvPr/>
          </p:nvGrpSpPr>
          <p:grpSpPr>
            <a:xfrm rot="2591473">
              <a:off x="904547" y="2643484"/>
              <a:ext cx="1304953" cy="1333043"/>
              <a:chOff x="907608" y="2644686"/>
              <a:chExt cx="1304953" cy="1333043"/>
            </a:xfrm>
          </p:grpSpPr>
          <p:sp>
            <p:nvSpPr>
              <p:cNvPr id="61" name="Oval 4"/>
              <p:cNvSpPr/>
              <p:nvPr/>
            </p:nvSpPr>
            <p:spPr>
              <a:xfrm rot="16200000">
                <a:off x="1947549" y="3139172"/>
                <a:ext cx="188358" cy="341666"/>
              </a:xfrm>
              <a:custGeom>
                <a:avLst/>
                <a:gdLst>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492570"/>
                  <a:gd name="connsiteY0" fmla="*/ 533400 h 1066800"/>
                  <a:gd name="connsiteX1" fmla="*/ 685800 w 1492570"/>
                  <a:gd name="connsiteY1" fmla="*/ 0 h 1066800"/>
                  <a:gd name="connsiteX2" fmla="*/ 1371600 w 1492570"/>
                  <a:gd name="connsiteY2" fmla="*/ 533400 h 1066800"/>
                  <a:gd name="connsiteX3" fmla="*/ 685800 w 1492570"/>
                  <a:gd name="connsiteY3" fmla="*/ 1066800 h 1066800"/>
                  <a:gd name="connsiteX4" fmla="*/ 0 w 1492570"/>
                  <a:gd name="connsiteY4" fmla="*/ 533400 h 1066800"/>
                  <a:gd name="connsiteX0" fmla="*/ 0 w 1486433"/>
                  <a:gd name="connsiteY0" fmla="*/ 533961 h 1068185"/>
                  <a:gd name="connsiteX1" fmla="*/ 685800 w 1486433"/>
                  <a:gd name="connsiteY1" fmla="*/ 561 h 1068185"/>
                  <a:gd name="connsiteX2" fmla="*/ 1380226 w 1486433"/>
                  <a:gd name="connsiteY2" fmla="*/ 430444 h 1068185"/>
                  <a:gd name="connsiteX3" fmla="*/ 685800 w 1486433"/>
                  <a:gd name="connsiteY3" fmla="*/ 1067361 h 1068185"/>
                  <a:gd name="connsiteX4" fmla="*/ 0 w 1486433"/>
                  <a:gd name="connsiteY4" fmla="*/ 533961 h 1068185"/>
                  <a:gd name="connsiteX0" fmla="*/ 136262 w 1622695"/>
                  <a:gd name="connsiteY0" fmla="*/ 533961 h 1067877"/>
                  <a:gd name="connsiteX1" fmla="*/ 822062 w 1622695"/>
                  <a:gd name="connsiteY1" fmla="*/ 561 h 1067877"/>
                  <a:gd name="connsiteX2" fmla="*/ 1516488 w 1622695"/>
                  <a:gd name="connsiteY2" fmla="*/ 430444 h 1067877"/>
                  <a:gd name="connsiteX3" fmla="*/ 822062 w 1622695"/>
                  <a:gd name="connsiteY3" fmla="*/ 1067361 h 1067877"/>
                  <a:gd name="connsiteX4" fmla="*/ 136262 w 1622695"/>
                  <a:gd name="connsiteY4" fmla="*/ 533961 h 1067877"/>
                  <a:gd name="connsiteX0" fmla="*/ 119863 w 1606296"/>
                  <a:gd name="connsiteY0" fmla="*/ 533961 h 1068185"/>
                  <a:gd name="connsiteX1" fmla="*/ 805663 w 1606296"/>
                  <a:gd name="connsiteY1" fmla="*/ 561 h 1068185"/>
                  <a:gd name="connsiteX2" fmla="*/ 1500089 w 1606296"/>
                  <a:gd name="connsiteY2" fmla="*/ 430444 h 1068185"/>
                  <a:gd name="connsiteX3" fmla="*/ 805663 w 1606296"/>
                  <a:gd name="connsiteY3" fmla="*/ 1067361 h 1068185"/>
                  <a:gd name="connsiteX4" fmla="*/ 119863 w 1606296"/>
                  <a:gd name="connsiteY4" fmla="*/ 533961 h 1068185"/>
                  <a:gd name="connsiteX0" fmla="*/ 91252 w 1577685"/>
                  <a:gd name="connsiteY0" fmla="*/ 533961 h 1067839"/>
                  <a:gd name="connsiteX1" fmla="*/ 777052 w 1577685"/>
                  <a:gd name="connsiteY1" fmla="*/ 561 h 1067839"/>
                  <a:gd name="connsiteX2" fmla="*/ 1471478 w 1577685"/>
                  <a:gd name="connsiteY2" fmla="*/ 430444 h 1067839"/>
                  <a:gd name="connsiteX3" fmla="*/ 777052 w 1577685"/>
                  <a:gd name="connsiteY3" fmla="*/ 1067361 h 1067839"/>
                  <a:gd name="connsiteX4" fmla="*/ 91252 w 1577685"/>
                  <a:gd name="connsiteY4" fmla="*/ 533961 h 1067839"/>
                  <a:gd name="connsiteX0" fmla="*/ 97023 w 1504750"/>
                  <a:gd name="connsiteY0" fmla="*/ 395458 h 1066948"/>
                  <a:gd name="connsiteX1" fmla="*/ 705185 w 1504750"/>
                  <a:gd name="connsiteY1" fmla="*/ 81 h 1066948"/>
                  <a:gd name="connsiteX2" fmla="*/ 1399611 w 1504750"/>
                  <a:gd name="connsiteY2" fmla="*/ 429964 h 1066948"/>
                  <a:gd name="connsiteX3" fmla="*/ 705185 w 1504750"/>
                  <a:gd name="connsiteY3" fmla="*/ 1066881 h 1066948"/>
                  <a:gd name="connsiteX4" fmla="*/ 97023 w 1504750"/>
                  <a:gd name="connsiteY4" fmla="*/ 395458 h 1066948"/>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6035 w 1427265"/>
                  <a:gd name="connsiteY0" fmla="*/ 395377 h 1066800"/>
                  <a:gd name="connsiteX1" fmla="*/ 704197 w 1427265"/>
                  <a:gd name="connsiteY1" fmla="*/ 0 h 1066800"/>
                  <a:gd name="connsiteX2" fmla="*/ 1329611 w 1427265"/>
                  <a:gd name="connsiteY2" fmla="*/ 395377 h 1066800"/>
                  <a:gd name="connsiteX3" fmla="*/ 704197 w 1427265"/>
                  <a:gd name="connsiteY3" fmla="*/ 1066800 h 1066800"/>
                  <a:gd name="connsiteX4" fmla="*/ 96035 w 1427265"/>
                  <a:gd name="connsiteY4" fmla="*/ 395377 h 1066800"/>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234672"/>
                  <a:gd name="connsiteY0" fmla="*/ 395377 h 409787"/>
                  <a:gd name="connsiteX1" fmla="*/ 608178 w 1234672"/>
                  <a:gd name="connsiteY1" fmla="*/ 0 h 409787"/>
                  <a:gd name="connsiteX2" fmla="*/ 1233592 w 1234672"/>
                  <a:gd name="connsiteY2" fmla="*/ 395377 h 409787"/>
                  <a:gd name="connsiteX3" fmla="*/ 625431 w 1234672"/>
                  <a:gd name="connsiteY3" fmla="*/ 255917 h 409787"/>
                  <a:gd name="connsiteX4" fmla="*/ 16 w 1234672"/>
                  <a:gd name="connsiteY4" fmla="*/ 395377 h 409787"/>
                  <a:gd name="connsiteX0" fmla="*/ 6278 w 1240934"/>
                  <a:gd name="connsiteY0" fmla="*/ 395377 h 414831"/>
                  <a:gd name="connsiteX1" fmla="*/ 614440 w 1240934"/>
                  <a:gd name="connsiteY1" fmla="*/ 0 h 414831"/>
                  <a:gd name="connsiteX2" fmla="*/ 1239854 w 1240934"/>
                  <a:gd name="connsiteY2" fmla="*/ 395377 h 414831"/>
                  <a:gd name="connsiteX3" fmla="*/ 631693 w 1240934"/>
                  <a:gd name="connsiteY3" fmla="*/ 255917 h 414831"/>
                  <a:gd name="connsiteX4" fmla="*/ 317406 w 1240934"/>
                  <a:gd name="connsiteY4" fmla="*/ 344066 h 414831"/>
                  <a:gd name="connsiteX5" fmla="*/ 6278 w 1240934"/>
                  <a:gd name="connsiteY5" fmla="*/ 395377 h 414831"/>
                  <a:gd name="connsiteX0" fmla="*/ 43 w 1234699"/>
                  <a:gd name="connsiteY0" fmla="*/ 395377 h 739943"/>
                  <a:gd name="connsiteX1" fmla="*/ 608205 w 1234699"/>
                  <a:gd name="connsiteY1" fmla="*/ 0 h 739943"/>
                  <a:gd name="connsiteX2" fmla="*/ 1233619 w 1234699"/>
                  <a:gd name="connsiteY2" fmla="*/ 395377 h 739943"/>
                  <a:gd name="connsiteX3" fmla="*/ 625458 w 1234699"/>
                  <a:gd name="connsiteY3" fmla="*/ 255917 h 739943"/>
                  <a:gd name="connsiteX4" fmla="*/ 576449 w 1234699"/>
                  <a:gd name="connsiteY4" fmla="*/ 738389 h 739943"/>
                  <a:gd name="connsiteX5" fmla="*/ 43 w 1234699"/>
                  <a:gd name="connsiteY5" fmla="*/ 395377 h 739943"/>
                  <a:gd name="connsiteX0" fmla="*/ 43 w 1234699"/>
                  <a:gd name="connsiteY0" fmla="*/ 395377 h 1234144"/>
                  <a:gd name="connsiteX1" fmla="*/ 608205 w 1234699"/>
                  <a:gd name="connsiteY1" fmla="*/ 0 h 1234144"/>
                  <a:gd name="connsiteX2" fmla="*/ 1233619 w 1234699"/>
                  <a:gd name="connsiteY2" fmla="*/ 395377 h 1234144"/>
                  <a:gd name="connsiteX3" fmla="*/ 957055 w 1234699"/>
                  <a:gd name="connsiteY3" fmla="*/ 1230127 h 1234144"/>
                  <a:gd name="connsiteX4" fmla="*/ 576449 w 1234699"/>
                  <a:gd name="connsiteY4" fmla="*/ 738389 h 1234144"/>
                  <a:gd name="connsiteX5" fmla="*/ 43 w 1234699"/>
                  <a:gd name="connsiteY5" fmla="*/ 395377 h 1234144"/>
                  <a:gd name="connsiteX0" fmla="*/ 1 w 1234657"/>
                  <a:gd name="connsiteY0" fmla="*/ 395377 h 1230127"/>
                  <a:gd name="connsiteX1" fmla="*/ 608163 w 1234657"/>
                  <a:gd name="connsiteY1" fmla="*/ 0 h 1230127"/>
                  <a:gd name="connsiteX2" fmla="*/ 1233577 w 1234657"/>
                  <a:gd name="connsiteY2" fmla="*/ 395377 h 1230127"/>
                  <a:gd name="connsiteX3" fmla="*/ 957013 w 1234657"/>
                  <a:gd name="connsiteY3" fmla="*/ 1230127 h 1230127"/>
                  <a:gd name="connsiteX4" fmla="*/ 609570 w 1234657"/>
                  <a:gd name="connsiteY4" fmla="*/ 390456 h 1230127"/>
                  <a:gd name="connsiteX5" fmla="*/ 1 w 1234657"/>
                  <a:gd name="connsiteY5" fmla="*/ 395377 h 1230127"/>
                  <a:gd name="connsiteX0" fmla="*/ 1 w 1251890"/>
                  <a:gd name="connsiteY0" fmla="*/ 395377 h 1237254"/>
                  <a:gd name="connsiteX1" fmla="*/ 608163 w 1251890"/>
                  <a:gd name="connsiteY1" fmla="*/ 0 h 1237254"/>
                  <a:gd name="connsiteX2" fmla="*/ 1233577 w 1251890"/>
                  <a:gd name="connsiteY2" fmla="*/ 395377 h 1237254"/>
                  <a:gd name="connsiteX3" fmla="*/ 1073809 w 1251890"/>
                  <a:gd name="connsiteY3" fmla="*/ 773182 h 1237254"/>
                  <a:gd name="connsiteX4" fmla="*/ 957013 w 1251890"/>
                  <a:gd name="connsiteY4" fmla="*/ 1230127 h 1237254"/>
                  <a:gd name="connsiteX5" fmla="*/ 609570 w 1251890"/>
                  <a:gd name="connsiteY5" fmla="*/ 390456 h 1237254"/>
                  <a:gd name="connsiteX6" fmla="*/ 1 w 1251890"/>
                  <a:gd name="connsiteY6" fmla="*/ 395377 h 1237254"/>
                  <a:gd name="connsiteX0" fmla="*/ 1 w 1245528"/>
                  <a:gd name="connsiteY0" fmla="*/ 395377 h 1230233"/>
                  <a:gd name="connsiteX1" fmla="*/ 608163 w 1245528"/>
                  <a:gd name="connsiteY1" fmla="*/ 0 h 1230233"/>
                  <a:gd name="connsiteX2" fmla="*/ 1233577 w 1245528"/>
                  <a:gd name="connsiteY2" fmla="*/ 395377 h 1230233"/>
                  <a:gd name="connsiteX3" fmla="*/ 941168 w 1245528"/>
                  <a:gd name="connsiteY3" fmla="*/ 448445 h 1230233"/>
                  <a:gd name="connsiteX4" fmla="*/ 957013 w 1245528"/>
                  <a:gd name="connsiteY4" fmla="*/ 1230127 h 1230233"/>
                  <a:gd name="connsiteX5" fmla="*/ 609570 w 1245528"/>
                  <a:gd name="connsiteY5" fmla="*/ 390456 h 1230233"/>
                  <a:gd name="connsiteX6" fmla="*/ 1 w 1245528"/>
                  <a:gd name="connsiteY6" fmla="*/ 395377 h 1230233"/>
                  <a:gd name="connsiteX0" fmla="*/ 1 w 1245532"/>
                  <a:gd name="connsiteY0" fmla="*/ 395377 h 1033116"/>
                  <a:gd name="connsiteX1" fmla="*/ 608163 w 1245532"/>
                  <a:gd name="connsiteY1" fmla="*/ 0 h 1033116"/>
                  <a:gd name="connsiteX2" fmla="*/ 1233577 w 1245532"/>
                  <a:gd name="connsiteY2" fmla="*/ 395377 h 1033116"/>
                  <a:gd name="connsiteX3" fmla="*/ 941168 w 1245532"/>
                  <a:gd name="connsiteY3" fmla="*/ 448445 h 1033116"/>
                  <a:gd name="connsiteX4" fmla="*/ 658573 w 1245532"/>
                  <a:gd name="connsiteY4" fmla="*/ 1032965 h 1033116"/>
                  <a:gd name="connsiteX5" fmla="*/ 609570 w 1245532"/>
                  <a:gd name="connsiteY5" fmla="*/ 390456 h 1033116"/>
                  <a:gd name="connsiteX6" fmla="*/ 1 w 1245532"/>
                  <a:gd name="connsiteY6" fmla="*/ 395377 h 1033116"/>
                  <a:gd name="connsiteX0" fmla="*/ 3265 w 1248792"/>
                  <a:gd name="connsiteY0" fmla="*/ 395377 h 1033062"/>
                  <a:gd name="connsiteX1" fmla="*/ 611427 w 1248792"/>
                  <a:gd name="connsiteY1" fmla="*/ 0 h 1033062"/>
                  <a:gd name="connsiteX2" fmla="*/ 1236841 w 1248792"/>
                  <a:gd name="connsiteY2" fmla="*/ 395377 h 1033062"/>
                  <a:gd name="connsiteX3" fmla="*/ 944432 w 1248792"/>
                  <a:gd name="connsiteY3" fmla="*/ 448445 h 1033062"/>
                  <a:gd name="connsiteX4" fmla="*/ 661837 w 1248792"/>
                  <a:gd name="connsiteY4" fmla="*/ 1032965 h 1033062"/>
                  <a:gd name="connsiteX5" fmla="*/ 380718 w 1248792"/>
                  <a:gd name="connsiteY5" fmla="*/ 402053 h 1033062"/>
                  <a:gd name="connsiteX6" fmla="*/ 3265 w 1248792"/>
                  <a:gd name="connsiteY6" fmla="*/ 395377 h 1033062"/>
                  <a:gd name="connsiteX0" fmla="*/ 3265 w 1245698"/>
                  <a:gd name="connsiteY0" fmla="*/ 395377 h 1032988"/>
                  <a:gd name="connsiteX1" fmla="*/ 611427 w 1245698"/>
                  <a:gd name="connsiteY1" fmla="*/ 0 h 1032988"/>
                  <a:gd name="connsiteX2" fmla="*/ 1236841 w 1245698"/>
                  <a:gd name="connsiteY2" fmla="*/ 395377 h 1032988"/>
                  <a:gd name="connsiteX3" fmla="*/ 811791 w 1245698"/>
                  <a:gd name="connsiteY3" fmla="*/ 425250 h 1032988"/>
                  <a:gd name="connsiteX4" fmla="*/ 661837 w 1245698"/>
                  <a:gd name="connsiteY4" fmla="*/ 1032965 h 1032988"/>
                  <a:gd name="connsiteX5" fmla="*/ 380718 w 1245698"/>
                  <a:gd name="connsiteY5" fmla="*/ 402053 h 1032988"/>
                  <a:gd name="connsiteX6" fmla="*/ 3265 w 1245698"/>
                  <a:gd name="connsiteY6" fmla="*/ 395377 h 1032988"/>
                  <a:gd name="connsiteX0" fmla="*/ 3265 w 1245698"/>
                  <a:gd name="connsiteY0" fmla="*/ 395377 h 638778"/>
                  <a:gd name="connsiteX1" fmla="*/ 611427 w 1245698"/>
                  <a:gd name="connsiteY1" fmla="*/ 0 h 638778"/>
                  <a:gd name="connsiteX2" fmla="*/ 1236841 w 1245698"/>
                  <a:gd name="connsiteY2" fmla="*/ 395377 h 638778"/>
                  <a:gd name="connsiteX3" fmla="*/ 811791 w 1245698"/>
                  <a:gd name="connsiteY3" fmla="*/ 425250 h 638778"/>
                  <a:gd name="connsiteX4" fmla="*/ 661837 w 1245698"/>
                  <a:gd name="connsiteY4" fmla="*/ 638643 h 638778"/>
                  <a:gd name="connsiteX5" fmla="*/ 380718 w 1245698"/>
                  <a:gd name="connsiteY5" fmla="*/ 402053 h 638778"/>
                  <a:gd name="connsiteX6" fmla="*/ 3265 w 1245698"/>
                  <a:gd name="connsiteY6" fmla="*/ 395377 h 638778"/>
                  <a:gd name="connsiteX0" fmla="*/ 3265 w 1245698"/>
                  <a:gd name="connsiteY0" fmla="*/ 395377 h 532034"/>
                  <a:gd name="connsiteX1" fmla="*/ 611427 w 1245698"/>
                  <a:gd name="connsiteY1" fmla="*/ 0 h 532034"/>
                  <a:gd name="connsiteX2" fmla="*/ 1236841 w 1245698"/>
                  <a:gd name="connsiteY2" fmla="*/ 395377 h 532034"/>
                  <a:gd name="connsiteX3" fmla="*/ 811791 w 1245698"/>
                  <a:gd name="connsiteY3" fmla="*/ 425250 h 532034"/>
                  <a:gd name="connsiteX4" fmla="*/ 602892 w 1245698"/>
                  <a:gd name="connsiteY4" fmla="*/ 525255 h 532034"/>
                  <a:gd name="connsiteX5" fmla="*/ 380718 w 1245698"/>
                  <a:gd name="connsiteY5" fmla="*/ 402053 h 532034"/>
                  <a:gd name="connsiteX6" fmla="*/ 3265 w 1245698"/>
                  <a:gd name="connsiteY6" fmla="*/ 395377 h 532034"/>
                  <a:gd name="connsiteX0" fmla="*/ 1483 w 1238650"/>
                  <a:gd name="connsiteY0" fmla="*/ 116002 h 252659"/>
                  <a:gd name="connsiteX1" fmla="*/ 529062 w 1238650"/>
                  <a:gd name="connsiteY1" fmla="*/ 0 h 252659"/>
                  <a:gd name="connsiteX2" fmla="*/ 1235059 w 1238650"/>
                  <a:gd name="connsiteY2" fmla="*/ 116002 h 252659"/>
                  <a:gd name="connsiteX3" fmla="*/ 810009 w 1238650"/>
                  <a:gd name="connsiteY3" fmla="*/ 145875 h 252659"/>
                  <a:gd name="connsiteX4" fmla="*/ 601110 w 1238650"/>
                  <a:gd name="connsiteY4" fmla="*/ 245880 h 252659"/>
                  <a:gd name="connsiteX5" fmla="*/ 378936 w 1238650"/>
                  <a:gd name="connsiteY5" fmla="*/ 122678 h 252659"/>
                  <a:gd name="connsiteX6" fmla="*/ 1483 w 1238650"/>
                  <a:gd name="connsiteY6" fmla="*/ 116002 h 252659"/>
                  <a:gd name="connsiteX0" fmla="*/ 698 w 1660931"/>
                  <a:gd name="connsiteY0" fmla="*/ 1342 h 515400"/>
                  <a:gd name="connsiteX1" fmla="*/ 951343 w 1660931"/>
                  <a:gd name="connsiteY1" fmla="*/ 262741 h 515400"/>
                  <a:gd name="connsiteX2" fmla="*/ 1657340 w 1660931"/>
                  <a:gd name="connsiteY2" fmla="*/ 378743 h 515400"/>
                  <a:gd name="connsiteX3" fmla="*/ 1232290 w 1660931"/>
                  <a:gd name="connsiteY3" fmla="*/ 408616 h 515400"/>
                  <a:gd name="connsiteX4" fmla="*/ 1023391 w 1660931"/>
                  <a:gd name="connsiteY4" fmla="*/ 508621 h 515400"/>
                  <a:gd name="connsiteX5" fmla="*/ 801217 w 1660931"/>
                  <a:gd name="connsiteY5" fmla="*/ 385419 h 515400"/>
                  <a:gd name="connsiteX6" fmla="*/ 698 w 1660931"/>
                  <a:gd name="connsiteY6" fmla="*/ 1342 h 515400"/>
                  <a:gd name="connsiteX0" fmla="*/ 698 w 2384237"/>
                  <a:gd name="connsiteY0" fmla="*/ 89403 h 597571"/>
                  <a:gd name="connsiteX1" fmla="*/ 951343 w 2384237"/>
                  <a:gd name="connsiteY1" fmla="*/ 350802 h 597571"/>
                  <a:gd name="connsiteX2" fmla="*/ 2382598 w 2384237"/>
                  <a:gd name="connsiteY2" fmla="*/ 1180 h 597571"/>
                  <a:gd name="connsiteX3" fmla="*/ 1232290 w 2384237"/>
                  <a:gd name="connsiteY3" fmla="*/ 496677 h 597571"/>
                  <a:gd name="connsiteX4" fmla="*/ 1023391 w 2384237"/>
                  <a:gd name="connsiteY4" fmla="*/ 596682 h 597571"/>
                  <a:gd name="connsiteX5" fmla="*/ 801217 w 2384237"/>
                  <a:gd name="connsiteY5" fmla="*/ 473480 h 597571"/>
                  <a:gd name="connsiteX6" fmla="*/ 698 w 2384237"/>
                  <a:gd name="connsiteY6" fmla="*/ 89403 h 597571"/>
                  <a:gd name="connsiteX0" fmla="*/ 7057 w 2389155"/>
                  <a:gd name="connsiteY0" fmla="*/ 92284 h 600452"/>
                  <a:gd name="connsiteX1" fmla="*/ 1320332 w 2389155"/>
                  <a:gd name="connsiteY1" fmla="*/ 255657 h 600452"/>
                  <a:gd name="connsiteX2" fmla="*/ 2388957 w 2389155"/>
                  <a:gd name="connsiteY2" fmla="*/ 4061 h 600452"/>
                  <a:gd name="connsiteX3" fmla="*/ 1238649 w 2389155"/>
                  <a:gd name="connsiteY3" fmla="*/ 499558 h 600452"/>
                  <a:gd name="connsiteX4" fmla="*/ 1029750 w 2389155"/>
                  <a:gd name="connsiteY4" fmla="*/ 599563 h 600452"/>
                  <a:gd name="connsiteX5" fmla="*/ 807576 w 2389155"/>
                  <a:gd name="connsiteY5" fmla="*/ 476361 h 600452"/>
                  <a:gd name="connsiteX6" fmla="*/ 7057 w 2389155"/>
                  <a:gd name="connsiteY6" fmla="*/ 92284 h 600452"/>
                  <a:gd name="connsiteX0" fmla="*/ 892 w 2384211"/>
                  <a:gd name="connsiteY0" fmla="*/ 89496 h 597664"/>
                  <a:gd name="connsiteX1" fmla="*/ 971685 w 2384211"/>
                  <a:gd name="connsiteY1" fmla="*/ 345994 h 597664"/>
                  <a:gd name="connsiteX2" fmla="*/ 2382792 w 2384211"/>
                  <a:gd name="connsiteY2" fmla="*/ 1273 h 597664"/>
                  <a:gd name="connsiteX3" fmla="*/ 1232484 w 2384211"/>
                  <a:gd name="connsiteY3" fmla="*/ 496770 h 597664"/>
                  <a:gd name="connsiteX4" fmla="*/ 1023585 w 2384211"/>
                  <a:gd name="connsiteY4" fmla="*/ 596775 h 597664"/>
                  <a:gd name="connsiteX5" fmla="*/ 801411 w 2384211"/>
                  <a:gd name="connsiteY5" fmla="*/ 473573 h 597664"/>
                  <a:gd name="connsiteX6" fmla="*/ 892 w 2384211"/>
                  <a:gd name="connsiteY6" fmla="*/ 89496 h 597664"/>
                  <a:gd name="connsiteX0" fmla="*/ 892 w 2424191"/>
                  <a:gd name="connsiteY0" fmla="*/ 92304 h 669602"/>
                  <a:gd name="connsiteX1" fmla="*/ 971685 w 2424191"/>
                  <a:gd name="connsiteY1" fmla="*/ 348802 h 669602"/>
                  <a:gd name="connsiteX2" fmla="*/ 2382792 w 2424191"/>
                  <a:gd name="connsiteY2" fmla="*/ 4081 h 669602"/>
                  <a:gd name="connsiteX3" fmla="*/ 1957743 w 2424191"/>
                  <a:gd name="connsiteY3" fmla="*/ 631913 h 669602"/>
                  <a:gd name="connsiteX4" fmla="*/ 1023585 w 2424191"/>
                  <a:gd name="connsiteY4" fmla="*/ 599583 h 669602"/>
                  <a:gd name="connsiteX5" fmla="*/ 801411 w 2424191"/>
                  <a:gd name="connsiteY5" fmla="*/ 476381 h 669602"/>
                  <a:gd name="connsiteX6" fmla="*/ 892 w 2424191"/>
                  <a:gd name="connsiteY6" fmla="*/ 92304 h 669602"/>
                  <a:gd name="connsiteX0" fmla="*/ 228992 w 2652291"/>
                  <a:gd name="connsiteY0" fmla="*/ 92304 h 691231"/>
                  <a:gd name="connsiteX1" fmla="*/ 1199785 w 2652291"/>
                  <a:gd name="connsiteY1" fmla="*/ 348802 h 691231"/>
                  <a:gd name="connsiteX2" fmla="*/ 2610892 w 2652291"/>
                  <a:gd name="connsiteY2" fmla="*/ 4081 h 691231"/>
                  <a:gd name="connsiteX3" fmla="*/ 2185843 w 2652291"/>
                  <a:gd name="connsiteY3" fmla="*/ 631913 h 691231"/>
                  <a:gd name="connsiteX4" fmla="*/ 1251685 w 2652291"/>
                  <a:gd name="connsiteY4" fmla="*/ 599583 h 691231"/>
                  <a:gd name="connsiteX5" fmla="*/ 1029511 w 2652291"/>
                  <a:gd name="connsiteY5" fmla="*/ 476381 h 691231"/>
                  <a:gd name="connsiteX6" fmla="*/ 57841 w 2652291"/>
                  <a:gd name="connsiteY6" fmla="*/ 680941 h 691231"/>
                  <a:gd name="connsiteX7" fmla="*/ 228992 w 2652291"/>
                  <a:gd name="connsiteY7" fmla="*/ 92304 h 691231"/>
                  <a:gd name="connsiteX0" fmla="*/ 228992 w 2652291"/>
                  <a:gd name="connsiteY0" fmla="*/ 92304 h 714682"/>
                  <a:gd name="connsiteX1" fmla="*/ 1199785 w 2652291"/>
                  <a:gd name="connsiteY1" fmla="*/ 348802 h 714682"/>
                  <a:gd name="connsiteX2" fmla="*/ 2610892 w 2652291"/>
                  <a:gd name="connsiteY2" fmla="*/ 4081 h 714682"/>
                  <a:gd name="connsiteX3" fmla="*/ 2185843 w 2652291"/>
                  <a:gd name="connsiteY3" fmla="*/ 631913 h 714682"/>
                  <a:gd name="connsiteX4" fmla="*/ 1251685 w 2652291"/>
                  <a:gd name="connsiteY4" fmla="*/ 599583 h 714682"/>
                  <a:gd name="connsiteX5" fmla="*/ 767613 w 2652291"/>
                  <a:gd name="connsiteY5" fmla="*/ 687137 h 714682"/>
                  <a:gd name="connsiteX6" fmla="*/ 57841 w 2652291"/>
                  <a:gd name="connsiteY6" fmla="*/ 680941 h 714682"/>
                  <a:gd name="connsiteX7" fmla="*/ 228992 w 2652291"/>
                  <a:gd name="connsiteY7" fmla="*/ 92304 h 714682"/>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767613 w 2650572"/>
                  <a:gd name="connsiteY5" fmla="*/ 687137 h 739238"/>
                  <a:gd name="connsiteX6" fmla="*/ 57841 w 2650572"/>
                  <a:gd name="connsiteY6" fmla="*/ 680941 h 739238"/>
                  <a:gd name="connsiteX7" fmla="*/ 228992 w 2650572"/>
                  <a:gd name="connsiteY7" fmla="*/ 92304 h 739238"/>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597363 w 2650572"/>
                  <a:gd name="connsiteY5" fmla="*/ 718743 h 739238"/>
                  <a:gd name="connsiteX6" fmla="*/ 57841 w 2650572"/>
                  <a:gd name="connsiteY6" fmla="*/ 680941 h 739238"/>
                  <a:gd name="connsiteX7" fmla="*/ 228992 w 2650572"/>
                  <a:gd name="connsiteY7" fmla="*/ 92304 h 739238"/>
                  <a:gd name="connsiteX0" fmla="*/ 387175 w 2808755"/>
                  <a:gd name="connsiteY0" fmla="*/ 92304 h 739464"/>
                  <a:gd name="connsiteX1" fmla="*/ 1357968 w 2808755"/>
                  <a:gd name="connsiteY1" fmla="*/ 348802 h 739464"/>
                  <a:gd name="connsiteX2" fmla="*/ 2769075 w 2808755"/>
                  <a:gd name="connsiteY2" fmla="*/ 4081 h 739464"/>
                  <a:gd name="connsiteX3" fmla="*/ 2344026 w 2808755"/>
                  <a:gd name="connsiteY3" fmla="*/ 631913 h 739464"/>
                  <a:gd name="connsiteX4" fmla="*/ 1550892 w 2808755"/>
                  <a:gd name="connsiteY4" fmla="*/ 736820 h 739464"/>
                  <a:gd name="connsiteX5" fmla="*/ 755546 w 2808755"/>
                  <a:gd name="connsiteY5" fmla="*/ 718743 h 739464"/>
                  <a:gd name="connsiteX6" fmla="*/ 36016 w 2808755"/>
                  <a:gd name="connsiteY6" fmla="*/ 527025 h 739464"/>
                  <a:gd name="connsiteX7" fmla="*/ 387175 w 2808755"/>
                  <a:gd name="connsiteY7" fmla="*/ 92304 h 739464"/>
                  <a:gd name="connsiteX0" fmla="*/ 410515 w 2832095"/>
                  <a:gd name="connsiteY0" fmla="*/ 92304 h 745050"/>
                  <a:gd name="connsiteX1" fmla="*/ 1381308 w 2832095"/>
                  <a:gd name="connsiteY1" fmla="*/ 348802 h 745050"/>
                  <a:gd name="connsiteX2" fmla="*/ 2792415 w 2832095"/>
                  <a:gd name="connsiteY2" fmla="*/ 4081 h 745050"/>
                  <a:gd name="connsiteX3" fmla="*/ 2367366 w 2832095"/>
                  <a:gd name="connsiteY3" fmla="*/ 631913 h 745050"/>
                  <a:gd name="connsiteX4" fmla="*/ 1574232 w 2832095"/>
                  <a:gd name="connsiteY4" fmla="*/ 736820 h 745050"/>
                  <a:gd name="connsiteX5" fmla="*/ 59356 w 2832095"/>
                  <a:gd name="connsiteY5" fmla="*/ 527025 h 745050"/>
                  <a:gd name="connsiteX6" fmla="*/ 410515 w 2832095"/>
                  <a:gd name="connsiteY6" fmla="*/ 92304 h 745050"/>
                  <a:gd name="connsiteX0" fmla="*/ 379359 w 2800939"/>
                  <a:gd name="connsiteY0" fmla="*/ 92304 h 745050"/>
                  <a:gd name="connsiteX1" fmla="*/ 1350152 w 2800939"/>
                  <a:gd name="connsiteY1" fmla="*/ 348802 h 745050"/>
                  <a:gd name="connsiteX2" fmla="*/ 2761259 w 2800939"/>
                  <a:gd name="connsiteY2" fmla="*/ 4081 h 745050"/>
                  <a:gd name="connsiteX3" fmla="*/ 2336210 w 2800939"/>
                  <a:gd name="connsiteY3" fmla="*/ 631913 h 745050"/>
                  <a:gd name="connsiteX4" fmla="*/ 1543076 w 2800939"/>
                  <a:gd name="connsiteY4" fmla="*/ 736820 h 745050"/>
                  <a:gd name="connsiteX5" fmla="*/ 63065 w 2800939"/>
                  <a:gd name="connsiteY5" fmla="*/ 238681 h 745050"/>
                  <a:gd name="connsiteX6" fmla="*/ 379359 w 2800939"/>
                  <a:gd name="connsiteY6" fmla="*/ 92304 h 745050"/>
                  <a:gd name="connsiteX0" fmla="*/ 379359 w 2791362"/>
                  <a:gd name="connsiteY0" fmla="*/ 92304 h 743302"/>
                  <a:gd name="connsiteX1" fmla="*/ 1350152 w 2791362"/>
                  <a:gd name="connsiteY1" fmla="*/ 348802 h 743302"/>
                  <a:gd name="connsiteX2" fmla="*/ 2761259 w 2791362"/>
                  <a:gd name="connsiteY2" fmla="*/ 4081 h 743302"/>
                  <a:gd name="connsiteX3" fmla="*/ 2336210 w 2791362"/>
                  <a:gd name="connsiteY3" fmla="*/ 631913 h 743302"/>
                  <a:gd name="connsiteX4" fmla="*/ 2589578 w 2791362"/>
                  <a:gd name="connsiteY4" fmla="*/ 279125 h 743302"/>
                  <a:gd name="connsiteX5" fmla="*/ 1543076 w 2791362"/>
                  <a:gd name="connsiteY5" fmla="*/ 736820 h 743302"/>
                  <a:gd name="connsiteX6" fmla="*/ 63065 w 2791362"/>
                  <a:gd name="connsiteY6" fmla="*/ 238681 h 743302"/>
                  <a:gd name="connsiteX7" fmla="*/ 379359 w 2791362"/>
                  <a:gd name="connsiteY7" fmla="*/ 92304 h 743302"/>
                  <a:gd name="connsiteX0" fmla="*/ 379359 w 3363253"/>
                  <a:gd name="connsiteY0" fmla="*/ 327294 h 978292"/>
                  <a:gd name="connsiteX1" fmla="*/ 1350152 w 3363253"/>
                  <a:gd name="connsiteY1" fmla="*/ 583792 h 978292"/>
                  <a:gd name="connsiteX2" fmla="*/ 2761259 w 3363253"/>
                  <a:gd name="connsiteY2" fmla="*/ 239071 h 978292"/>
                  <a:gd name="connsiteX3" fmla="*/ 3361322 w 3363253"/>
                  <a:gd name="connsiteY3" fmla="*/ 7290 h 978292"/>
                  <a:gd name="connsiteX4" fmla="*/ 2589578 w 3363253"/>
                  <a:gd name="connsiteY4" fmla="*/ 514115 h 978292"/>
                  <a:gd name="connsiteX5" fmla="*/ 1543076 w 3363253"/>
                  <a:gd name="connsiteY5" fmla="*/ 971810 h 978292"/>
                  <a:gd name="connsiteX6" fmla="*/ 63065 w 3363253"/>
                  <a:gd name="connsiteY6" fmla="*/ 473671 h 978292"/>
                  <a:gd name="connsiteX7" fmla="*/ 379359 w 3363253"/>
                  <a:gd name="connsiteY7" fmla="*/ 327294 h 978292"/>
                  <a:gd name="connsiteX0" fmla="*/ 379359 w 2853885"/>
                  <a:gd name="connsiteY0" fmla="*/ 88806 h 739804"/>
                  <a:gd name="connsiteX1" fmla="*/ 1350152 w 2853885"/>
                  <a:gd name="connsiteY1" fmla="*/ 345304 h 739804"/>
                  <a:gd name="connsiteX2" fmla="*/ 2761259 w 2853885"/>
                  <a:gd name="connsiteY2" fmla="*/ 583 h 739804"/>
                  <a:gd name="connsiteX3" fmla="*/ 2589578 w 2853885"/>
                  <a:gd name="connsiteY3" fmla="*/ 275627 h 739804"/>
                  <a:gd name="connsiteX4" fmla="*/ 1543076 w 2853885"/>
                  <a:gd name="connsiteY4" fmla="*/ 733322 h 739804"/>
                  <a:gd name="connsiteX5" fmla="*/ 63065 w 2853885"/>
                  <a:gd name="connsiteY5" fmla="*/ 235183 h 739804"/>
                  <a:gd name="connsiteX6" fmla="*/ 379359 w 2853885"/>
                  <a:gd name="connsiteY6" fmla="*/ 88806 h 739804"/>
                  <a:gd name="connsiteX0" fmla="*/ 379359 w 2638303"/>
                  <a:gd name="connsiteY0" fmla="*/ 136221 h 787219"/>
                  <a:gd name="connsiteX1" fmla="*/ 1350152 w 2638303"/>
                  <a:gd name="connsiteY1" fmla="*/ 392719 h 787219"/>
                  <a:gd name="connsiteX2" fmla="*/ 2101983 w 2638303"/>
                  <a:gd name="connsiteY2" fmla="*/ 457 h 787219"/>
                  <a:gd name="connsiteX3" fmla="*/ 2589578 w 2638303"/>
                  <a:gd name="connsiteY3" fmla="*/ 323042 h 787219"/>
                  <a:gd name="connsiteX4" fmla="*/ 1543076 w 2638303"/>
                  <a:gd name="connsiteY4" fmla="*/ 780737 h 787219"/>
                  <a:gd name="connsiteX5" fmla="*/ 63065 w 2638303"/>
                  <a:gd name="connsiteY5" fmla="*/ 282598 h 787219"/>
                  <a:gd name="connsiteX6" fmla="*/ 379359 w 2638303"/>
                  <a:gd name="connsiteY6" fmla="*/ 136221 h 787219"/>
                  <a:gd name="connsiteX0" fmla="*/ 390931 w 2644581"/>
                  <a:gd name="connsiteY0" fmla="*/ 135891 h 786889"/>
                  <a:gd name="connsiteX1" fmla="*/ 1864745 w 2644581"/>
                  <a:gd name="connsiteY1" fmla="*/ 282184 h 786889"/>
                  <a:gd name="connsiteX2" fmla="*/ 2113555 w 2644581"/>
                  <a:gd name="connsiteY2" fmla="*/ 127 h 786889"/>
                  <a:gd name="connsiteX3" fmla="*/ 2601150 w 2644581"/>
                  <a:gd name="connsiteY3" fmla="*/ 322712 h 786889"/>
                  <a:gd name="connsiteX4" fmla="*/ 1554648 w 2644581"/>
                  <a:gd name="connsiteY4" fmla="*/ 780407 h 786889"/>
                  <a:gd name="connsiteX5" fmla="*/ 74637 w 2644581"/>
                  <a:gd name="connsiteY5" fmla="*/ 282268 h 786889"/>
                  <a:gd name="connsiteX6" fmla="*/ 390931 w 2644581"/>
                  <a:gd name="connsiteY6" fmla="*/ 135891 h 786889"/>
                  <a:gd name="connsiteX0" fmla="*/ 390931 w 2581353"/>
                  <a:gd name="connsiteY0" fmla="*/ 143518 h 803668"/>
                  <a:gd name="connsiteX1" fmla="*/ 1864745 w 2581353"/>
                  <a:gd name="connsiteY1" fmla="*/ 289811 h 803668"/>
                  <a:gd name="connsiteX2" fmla="*/ 2113555 w 2581353"/>
                  <a:gd name="connsiteY2" fmla="*/ 7754 h 803668"/>
                  <a:gd name="connsiteX3" fmla="*/ 2534243 w 2581353"/>
                  <a:gd name="connsiteY3" fmla="*/ 657112 h 803668"/>
                  <a:gd name="connsiteX4" fmla="*/ 1554648 w 2581353"/>
                  <a:gd name="connsiteY4" fmla="*/ 788034 h 803668"/>
                  <a:gd name="connsiteX5" fmla="*/ 74637 w 2581353"/>
                  <a:gd name="connsiteY5" fmla="*/ 289895 h 803668"/>
                  <a:gd name="connsiteX6" fmla="*/ 390931 w 2581353"/>
                  <a:gd name="connsiteY6" fmla="*/ 143518 h 803668"/>
                  <a:gd name="connsiteX0" fmla="*/ 377783 w 2575552"/>
                  <a:gd name="connsiteY0" fmla="*/ 140759 h 800909"/>
                  <a:gd name="connsiteX1" fmla="*/ 1268685 w 2575552"/>
                  <a:gd name="connsiteY1" fmla="*/ 343536 h 800909"/>
                  <a:gd name="connsiteX2" fmla="*/ 2100407 w 2575552"/>
                  <a:gd name="connsiteY2" fmla="*/ 4995 h 800909"/>
                  <a:gd name="connsiteX3" fmla="*/ 2521095 w 2575552"/>
                  <a:gd name="connsiteY3" fmla="*/ 654353 h 800909"/>
                  <a:gd name="connsiteX4" fmla="*/ 1541500 w 2575552"/>
                  <a:gd name="connsiteY4" fmla="*/ 785275 h 800909"/>
                  <a:gd name="connsiteX5" fmla="*/ 61489 w 2575552"/>
                  <a:gd name="connsiteY5" fmla="*/ 287136 h 800909"/>
                  <a:gd name="connsiteX6" fmla="*/ 377783 w 2575552"/>
                  <a:gd name="connsiteY6" fmla="*/ 140759 h 800909"/>
                  <a:gd name="connsiteX0" fmla="*/ 377783 w 2575552"/>
                  <a:gd name="connsiteY0" fmla="*/ 140759 h 661956"/>
                  <a:gd name="connsiteX1" fmla="*/ 1268685 w 2575552"/>
                  <a:gd name="connsiteY1" fmla="*/ 343536 h 661956"/>
                  <a:gd name="connsiteX2" fmla="*/ 2100407 w 2575552"/>
                  <a:gd name="connsiteY2" fmla="*/ 4995 h 661956"/>
                  <a:gd name="connsiteX3" fmla="*/ 2521095 w 2575552"/>
                  <a:gd name="connsiteY3" fmla="*/ 654353 h 661956"/>
                  <a:gd name="connsiteX4" fmla="*/ 724542 w 2575552"/>
                  <a:gd name="connsiteY4" fmla="*/ 592900 h 661956"/>
                  <a:gd name="connsiteX5" fmla="*/ 61489 w 2575552"/>
                  <a:gd name="connsiteY5" fmla="*/ 287136 h 661956"/>
                  <a:gd name="connsiteX6" fmla="*/ 377783 w 2575552"/>
                  <a:gd name="connsiteY6" fmla="*/ 140759 h 661956"/>
                  <a:gd name="connsiteX0" fmla="*/ 377783 w 2503813"/>
                  <a:gd name="connsiteY0" fmla="*/ 136405 h 597137"/>
                  <a:gd name="connsiteX1" fmla="*/ 1268685 w 2503813"/>
                  <a:gd name="connsiteY1" fmla="*/ 339182 h 597137"/>
                  <a:gd name="connsiteX2" fmla="*/ 2100407 w 2503813"/>
                  <a:gd name="connsiteY2" fmla="*/ 641 h 597137"/>
                  <a:gd name="connsiteX3" fmla="*/ 2442448 w 2503813"/>
                  <a:gd name="connsiteY3" fmla="*/ 267674 h 597137"/>
                  <a:gd name="connsiteX4" fmla="*/ 724542 w 2503813"/>
                  <a:gd name="connsiteY4" fmla="*/ 588546 h 597137"/>
                  <a:gd name="connsiteX5" fmla="*/ 61489 w 2503813"/>
                  <a:gd name="connsiteY5" fmla="*/ 282782 h 597137"/>
                  <a:gd name="connsiteX6" fmla="*/ 377783 w 2503813"/>
                  <a:gd name="connsiteY6" fmla="*/ 136405 h 597137"/>
                  <a:gd name="connsiteX0" fmla="*/ 377783 w 2442448"/>
                  <a:gd name="connsiteY0" fmla="*/ 136693 h 597425"/>
                  <a:gd name="connsiteX1" fmla="*/ 1268685 w 2442448"/>
                  <a:gd name="connsiteY1" fmla="*/ 339470 h 597425"/>
                  <a:gd name="connsiteX2" fmla="*/ 2100407 w 2442448"/>
                  <a:gd name="connsiteY2" fmla="*/ 929 h 597425"/>
                  <a:gd name="connsiteX3" fmla="*/ 2442448 w 2442448"/>
                  <a:gd name="connsiteY3" fmla="*/ 267962 h 597425"/>
                  <a:gd name="connsiteX4" fmla="*/ 724542 w 2442448"/>
                  <a:gd name="connsiteY4" fmla="*/ 588834 h 597425"/>
                  <a:gd name="connsiteX5" fmla="*/ 61489 w 2442448"/>
                  <a:gd name="connsiteY5" fmla="*/ 283070 h 597425"/>
                  <a:gd name="connsiteX6" fmla="*/ 377783 w 2442448"/>
                  <a:gd name="connsiteY6" fmla="*/ 136693 h 597425"/>
                  <a:gd name="connsiteX0" fmla="*/ 32584 w 2097249"/>
                  <a:gd name="connsiteY0" fmla="*/ 136693 h 597425"/>
                  <a:gd name="connsiteX1" fmla="*/ 923486 w 2097249"/>
                  <a:gd name="connsiteY1" fmla="*/ 339470 h 597425"/>
                  <a:gd name="connsiteX2" fmla="*/ 1755208 w 2097249"/>
                  <a:gd name="connsiteY2" fmla="*/ 929 h 597425"/>
                  <a:gd name="connsiteX3" fmla="*/ 2097249 w 2097249"/>
                  <a:gd name="connsiteY3" fmla="*/ 267962 h 597425"/>
                  <a:gd name="connsiteX4" fmla="*/ 379343 w 2097249"/>
                  <a:gd name="connsiteY4" fmla="*/ 588834 h 597425"/>
                  <a:gd name="connsiteX5" fmla="*/ 32584 w 2097249"/>
                  <a:gd name="connsiteY5" fmla="*/ 136693 h 597425"/>
                  <a:gd name="connsiteX0" fmla="*/ 255037 w 2319702"/>
                  <a:gd name="connsiteY0" fmla="*/ 136693 h 415655"/>
                  <a:gd name="connsiteX1" fmla="*/ 1145939 w 2319702"/>
                  <a:gd name="connsiteY1" fmla="*/ 339470 h 415655"/>
                  <a:gd name="connsiteX2" fmla="*/ 1977661 w 2319702"/>
                  <a:gd name="connsiteY2" fmla="*/ 929 h 415655"/>
                  <a:gd name="connsiteX3" fmla="*/ 2319702 w 2319702"/>
                  <a:gd name="connsiteY3" fmla="*/ 267962 h 415655"/>
                  <a:gd name="connsiteX4" fmla="*/ 166791 w 2319702"/>
                  <a:gd name="connsiteY4" fmla="*/ 400102 h 415655"/>
                  <a:gd name="connsiteX5" fmla="*/ 255037 w 2319702"/>
                  <a:gd name="connsiteY5" fmla="*/ 136693 h 415655"/>
                  <a:gd name="connsiteX0" fmla="*/ 263274 w 2327939"/>
                  <a:gd name="connsiteY0" fmla="*/ 135959 h 414921"/>
                  <a:gd name="connsiteX1" fmla="*/ 1351389 w 2327939"/>
                  <a:gd name="connsiteY1" fmla="*/ 222733 h 414921"/>
                  <a:gd name="connsiteX2" fmla="*/ 1985898 w 2327939"/>
                  <a:gd name="connsiteY2" fmla="*/ 195 h 414921"/>
                  <a:gd name="connsiteX3" fmla="*/ 2327939 w 2327939"/>
                  <a:gd name="connsiteY3" fmla="*/ 267228 h 414921"/>
                  <a:gd name="connsiteX4" fmla="*/ 175028 w 2327939"/>
                  <a:gd name="connsiteY4" fmla="*/ 399368 h 414921"/>
                  <a:gd name="connsiteX5" fmla="*/ 263274 w 2327939"/>
                  <a:gd name="connsiteY5" fmla="*/ 135959 h 414921"/>
                  <a:gd name="connsiteX0" fmla="*/ 248493 w 2313158"/>
                  <a:gd name="connsiteY0" fmla="*/ 135959 h 414921"/>
                  <a:gd name="connsiteX1" fmla="*/ 1336608 w 2313158"/>
                  <a:gd name="connsiteY1" fmla="*/ 222733 h 414921"/>
                  <a:gd name="connsiteX2" fmla="*/ 1971117 w 2313158"/>
                  <a:gd name="connsiteY2" fmla="*/ 195 h 414921"/>
                  <a:gd name="connsiteX3" fmla="*/ 2313158 w 2313158"/>
                  <a:gd name="connsiteY3" fmla="*/ 267228 h 414921"/>
                  <a:gd name="connsiteX4" fmla="*/ 160247 w 2313158"/>
                  <a:gd name="connsiteY4" fmla="*/ 399368 h 414921"/>
                  <a:gd name="connsiteX5" fmla="*/ 248493 w 2313158"/>
                  <a:gd name="connsiteY5" fmla="*/ 135959 h 414921"/>
                  <a:gd name="connsiteX0" fmla="*/ 248493 w 2313158"/>
                  <a:gd name="connsiteY0" fmla="*/ 135959 h 417871"/>
                  <a:gd name="connsiteX1" fmla="*/ 1336608 w 2313158"/>
                  <a:gd name="connsiteY1" fmla="*/ 222733 h 417871"/>
                  <a:gd name="connsiteX2" fmla="*/ 1971117 w 2313158"/>
                  <a:gd name="connsiteY2" fmla="*/ 195 h 417871"/>
                  <a:gd name="connsiteX3" fmla="*/ 2313158 w 2313158"/>
                  <a:gd name="connsiteY3" fmla="*/ 267228 h 417871"/>
                  <a:gd name="connsiteX4" fmla="*/ 160247 w 2313158"/>
                  <a:gd name="connsiteY4" fmla="*/ 399368 h 417871"/>
                  <a:gd name="connsiteX5" fmla="*/ 248493 w 2313158"/>
                  <a:gd name="connsiteY5" fmla="*/ 135959 h 417871"/>
                  <a:gd name="connsiteX0" fmla="*/ 248493 w 2549589"/>
                  <a:gd name="connsiteY0" fmla="*/ 135959 h 417871"/>
                  <a:gd name="connsiteX1" fmla="*/ 1336608 w 2549589"/>
                  <a:gd name="connsiteY1" fmla="*/ 222733 h 417871"/>
                  <a:gd name="connsiteX2" fmla="*/ 1971117 w 2549589"/>
                  <a:gd name="connsiteY2" fmla="*/ 195 h 417871"/>
                  <a:gd name="connsiteX3" fmla="*/ 2313158 w 2549589"/>
                  <a:gd name="connsiteY3" fmla="*/ 267228 h 417871"/>
                  <a:gd name="connsiteX4" fmla="*/ 160247 w 2549589"/>
                  <a:gd name="connsiteY4" fmla="*/ 399368 h 417871"/>
                  <a:gd name="connsiteX5" fmla="*/ 248493 w 2549589"/>
                  <a:gd name="connsiteY5" fmla="*/ 135959 h 417871"/>
                  <a:gd name="connsiteX0" fmla="*/ 248493 w 2549589"/>
                  <a:gd name="connsiteY0" fmla="*/ 135959 h 402543"/>
                  <a:gd name="connsiteX1" fmla="*/ 1336608 w 2549589"/>
                  <a:gd name="connsiteY1" fmla="*/ 222733 h 402543"/>
                  <a:gd name="connsiteX2" fmla="*/ 1971117 w 2549589"/>
                  <a:gd name="connsiteY2" fmla="*/ 195 h 402543"/>
                  <a:gd name="connsiteX3" fmla="*/ 2313158 w 2549589"/>
                  <a:gd name="connsiteY3" fmla="*/ 267228 h 402543"/>
                  <a:gd name="connsiteX4" fmla="*/ 160247 w 2549589"/>
                  <a:gd name="connsiteY4" fmla="*/ 399368 h 402543"/>
                  <a:gd name="connsiteX5" fmla="*/ 248493 w 2549589"/>
                  <a:gd name="connsiteY5" fmla="*/ 135959 h 402543"/>
                  <a:gd name="connsiteX0" fmla="*/ 416275 w 2717371"/>
                  <a:gd name="connsiteY0" fmla="*/ 135959 h 426609"/>
                  <a:gd name="connsiteX1" fmla="*/ 1504390 w 2717371"/>
                  <a:gd name="connsiteY1" fmla="*/ 222733 h 426609"/>
                  <a:gd name="connsiteX2" fmla="*/ 2138899 w 2717371"/>
                  <a:gd name="connsiteY2" fmla="*/ 195 h 426609"/>
                  <a:gd name="connsiteX3" fmla="*/ 2480940 w 2717371"/>
                  <a:gd name="connsiteY3" fmla="*/ 267228 h 426609"/>
                  <a:gd name="connsiteX4" fmla="*/ 328029 w 2717371"/>
                  <a:gd name="connsiteY4" fmla="*/ 399368 h 426609"/>
                  <a:gd name="connsiteX5" fmla="*/ 416275 w 2717371"/>
                  <a:gd name="connsiteY5" fmla="*/ 135959 h 426609"/>
                  <a:gd name="connsiteX0" fmla="*/ 284265 w 2585361"/>
                  <a:gd name="connsiteY0" fmla="*/ 135959 h 406617"/>
                  <a:gd name="connsiteX1" fmla="*/ 1372380 w 2585361"/>
                  <a:gd name="connsiteY1" fmla="*/ 222733 h 406617"/>
                  <a:gd name="connsiteX2" fmla="*/ 2006889 w 2585361"/>
                  <a:gd name="connsiteY2" fmla="*/ 195 h 406617"/>
                  <a:gd name="connsiteX3" fmla="*/ 2348930 w 2585361"/>
                  <a:gd name="connsiteY3" fmla="*/ 267228 h 406617"/>
                  <a:gd name="connsiteX4" fmla="*/ 196019 w 2585361"/>
                  <a:gd name="connsiteY4" fmla="*/ 399368 h 406617"/>
                  <a:gd name="connsiteX5" fmla="*/ 284265 w 2585361"/>
                  <a:gd name="connsiteY5" fmla="*/ 135959 h 406617"/>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95694 w 2428891"/>
                  <a:gd name="connsiteY0" fmla="*/ 147589 h 420353"/>
                  <a:gd name="connsiteX1" fmla="*/ 1383809 w 2428891"/>
                  <a:gd name="connsiteY1" fmla="*/ 234363 h 420353"/>
                  <a:gd name="connsiteX2" fmla="*/ 2018318 w 2428891"/>
                  <a:gd name="connsiteY2" fmla="*/ 11825 h 420353"/>
                  <a:gd name="connsiteX3" fmla="*/ 2360359 w 2428891"/>
                  <a:gd name="connsiteY3" fmla="*/ 278858 h 420353"/>
                  <a:gd name="connsiteX4" fmla="*/ 207448 w 2428891"/>
                  <a:gd name="connsiteY4" fmla="*/ 410998 h 420353"/>
                  <a:gd name="connsiteX5" fmla="*/ 295694 w 2428891"/>
                  <a:gd name="connsiteY5" fmla="*/ 147589 h 420353"/>
                  <a:gd name="connsiteX0" fmla="*/ 581083 w 2291764"/>
                  <a:gd name="connsiteY0" fmla="*/ 97330 h 418136"/>
                  <a:gd name="connsiteX1" fmla="*/ 1246682 w 2291764"/>
                  <a:gd name="connsiteY1" fmla="*/ 234363 h 418136"/>
                  <a:gd name="connsiteX2" fmla="*/ 1881191 w 2291764"/>
                  <a:gd name="connsiteY2" fmla="*/ 11825 h 418136"/>
                  <a:gd name="connsiteX3" fmla="*/ 2223232 w 2291764"/>
                  <a:gd name="connsiteY3" fmla="*/ 278858 h 418136"/>
                  <a:gd name="connsiteX4" fmla="*/ 70321 w 2291764"/>
                  <a:gd name="connsiteY4" fmla="*/ 410998 h 418136"/>
                  <a:gd name="connsiteX5" fmla="*/ 581083 w 2291764"/>
                  <a:gd name="connsiteY5" fmla="*/ 97330 h 418136"/>
                  <a:gd name="connsiteX0" fmla="*/ 581083 w 2254300"/>
                  <a:gd name="connsiteY0" fmla="*/ 81542 h 400845"/>
                  <a:gd name="connsiteX1" fmla="*/ 1246682 w 2254300"/>
                  <a:gd name="connsiteY1" fmla="*/ 218575 h 400845"/>
                  <a:gd name="connsiteX2" fmla="*/ 1375042 w 2254300"/>
                  <a:gd name="connsiteY2" fmla="*/ 11373 h 400845"/>
                  <a:gd name="connsiteX3" fmla="*/ 2223232 w 2254300"/>
                  <a:gd name="connsiteY3" fmla="*/ 263070 h 400845"/>
                  <a:gd name="connsiteX4" fmla="*/ 70321 w 2254300"/>
                  <a:gd name="connsiteY4" fmla="*/ 395210 h 400845"/>
                  <a:gd name="connsiteX5" fmla="*/ 581083 w 2254300"/>
                  <a:gd name="connsiteY5" fmla="*/ 81542 h 400845"/>
                  <a:gd name="connsiteX0" fmla="*/ 568619 w 2251590"/>
                  <a:gd name="connsiteY0" fmla="*/ 275942 h 595245"/>
                  <a:gd name="connsiteX1" fmla="*/ 46664 w 2251590"/>
                  <a:gd name="connsiteY1" fmla="*/ 686 h 595245"/>
                  <a:gd name="connsiteX2" fmla="*/ 1362578 w 2251590"/>
                  <a:gd name="connsiteY2" fmla="*/ 205773 h 595245"/>
                  <a:gd name="connsiteX3" fmla="*/ 2210768 w 2251590"/>
                  <a:gd name="connsiteY3" fmla="*/ 457470 h 595245"/>
                  <a:gd name="connsiteX4" fmla="*/ 57857 w 2251590"/>
                  <a:gd name="connsiteY4" fmla="*/ 589610 h 595245"/>
                  <a:gd name="connsiteX5" fmla="*/ 568619 w 2251590"/>
                  <a:gd name="connsiteY5" fmla="*/ 275942 h 595245"/>
                  <a:gd name="connsiteX0" fmla="*/ 568619 w 2242587"/>
                  <a:gd name="connsiteY0" fmla="*/ 318504 h 637807"/>
                  <a:gd name="connsiteX1" fmla="*/ 46664 w 2242587"/>
                  <a:gd name="connsiteY1" fmla="*/ 43248 h 637807"/>
                  <a:gd name="connsiteX2" fmla="*/ 1605365 w 2242587"/>
                  <a:gd name="connsiteY2" fmla="*/ 21347 h 637807"/>
                  <a:gd name="connsiteX3" fmla="*/ 1362578 w 2242587"/>
                  <a:gd name="connsiteY3" fmla="*/ 248335 h 637807"/>
                  <a:gd name="connsiteX4" fmla="*/ 2210768 w 2242587"/>
                  <a:gd name="connsiteY4" fmla="*/ 500032 h 637807"/>
                  <a:gd name="connsiteX5" fmla="*/ 57857 w 2242587"/>
                  <a:gd name="connsiteY5" fmla="*/ 632172 h 637807"/>
                  <a:gd name="connsiteX6" fmla="*/ 568619 w 2242587"/>
                  <a:gd name="connsiteY6" fmla="*/ 318504 h 637807"/>
                  <a:gd name="connsiteX0" fmla="*/ 568619 w 2292867"/>
                  <a:gd name="connsiteY0" fmla="*/ 318504 h 638251"/>
                  <a:gd name="connsiteX1" fmla="*/ 46664 w 2292867"/>
                  <a:gd name="connsiteY1" fmla="*/ 43248 h 638251"/>
                  <a:gd name="connsiteX2" fmla="*/ 1605365 w 2292867"/>
                  <a:gd name="connsiteY2" fmla="*/ 21347 h 638251"/>
                  <a:gd name="connsiteX3" fmla="*/ 1821597 w 2292867"/>
                  <a:gd name="connsiteY3" fmla="*/ 190197 h 638251"/>
                  <a:gd name="connsiteX4" fmla="*/ 2210768 w 2292867"/>
                  <a:gd name="connsiteY4" fmla="*/ 500032 h 638251"/>
                  <a:gd name="connsiteX5" fmla="*/ 57857 w 2292867"/>
                  <a:gd name="connsiteY5" fmla="*/ 632172 h 638251"/>
                  <a:gd name="connsiteX6" fmla="*/ 568619 w 2292867"/>
                  <a:gd name="connsiteY6" fmla="*/ 318504 h 638251"/>
                  <a:gd name="connsiteX0" fmla="*/ 22304 w 2521336"/>
                  <a:gd name="connsiteY0" fmla="*/ 308851 h 638270"/>
                  <a:gd name="connsiteX1" fmla="*/ 275133 w 2521336"/>
                  <a:gd name="connsiteY1" fmla="*/ 42792 h 638270"/>
                  <a:gd name="connsiteX2" fmla="*/ 1833834 w 2521336"/>
                  <a:gd name="connsiteY2" fmla="*/ 20891 h 638270"/>
                  <a:gd name="connsiteX3" fmla="*/ 2050066 w 2521336"/>
                  <a:gd name="connsiteY3" fmla="*/ 189741 h 638270"/>
                  <a:gd name="connsiteX4" fmla="*/ 2439237 w 2521336"/>
                  <a:gd name="connsiteY4" fmla="*/ 499576 h 638270"/>
                  <a:gd name="connsiteX5" fmla="*/ 286326 w 2521336"/>
                  <a:gd name="connsiteY5" fmla="*/ 631716 h 638270"/>
                  <a:gd name="connsiteX6" fmla="*/ 22304 w 2521336"/>
                  <a:gd name="connsiteY6" fmla="*/ 308851 h 638270"/>
                  <a:gd name="connsiteX0" fmla="*/ 81931 w 2588056"/>
                  <a:gd name="connsiteY0" fmla="*/ 308850 h 678412"/>
                  <a:gd name="connsiteX1" fmla="*/ 334760 w 2588056"/>
                  <a:gd name="connsiteY1" fmla="*/ 42791 h 678412"/>
                  <a:gd name="connsiteX2" fmla="*/ 1893461 w 2588056"/>
                  <a:gd name="connsiteY2" fmla="*/ 20890 h 678412"/>
                  <a:gd name="connsiteX3" fmla="*/ 2109693 w 2588056"/>
                  <a:gd name="connsiteY3" fmla="*/ 189740 h 678412"/>
                  <a:gd name="connsiteX4" fmla="*/ 2498864 w 2588056"/>
                  <a:gd name="connsiteY4" fmla="*/ 499575 h 678412"/>
                  <a:gd name="connsiteX5" fmla="*/ 235289 w 2588056"/>
                  <a:gd name="connsiteY5" fmla="*/ 673345 h 678412"/>
                  <a:gd name="connsiteX6" fmla="*/ 81931 w 2588056"/>
                  <a:gd name="connsiteY6" fmla="*/ 308850 h 678412"/>
                  <a:gd name="connsiteX0" fmla="*/ 3263 w 2826043"/>
                  <a:gd name="connsiteY0" fmla="*/ 180305 h 679163"/>
                  <a:gd name="connsiteX1" fmla="*/ 572747 w 2826043"/>
                  <a:gd name="connsiteY1" fmla="*/ 37521 h 679163"/>
                  <a:gd name="connsiteX2" fmla="*/ 2131448 w 2826043"/>
                  <a:gd name="connsiteY2" fmla="*/ 15620 h 679163"/>
                  <a:gd name="connsiteX3" fmla="*/ 2347680 w 2826043"/>
                  <a:gd name="connsiteY3" fmla="*/ 184470 h 679163"/>
                  <a:gd name="connsiteX4" fmla="*/ 2736851 w 2826043"/>
                  <a:gd name="connsiteY4" fmla="*/ 494305 h 679163"/>
                  <a:gd name="connsiteX5" fmla="*/ 473276 w 2826043"/>
                  <a:gd name="connsiteY5" fmla="*/ 668075 h 679163"/>
                  <a:gd name="connsiteX6" fmla="*/ 3263 w 2826043"/>
                  <a:gd name="connsiteY6" fmla="*/ 180305 h 679163"/>
                  <a:gd name="connsiteX0" fmla="*/ 51574 w 2874354"/>
                  <a:gd name="connsiteY0" fmla="*/ 180305 h 679163"/>
                  <a:gd name="connsiteX1" fmla="*/ 621058 w 2874354"/>
                  <a:gd name="connsiteY1" fmla="*/ 37521 h 679163"/>
                  <a:gd name="connsiteX2" fmla="*/ 2179759 w 2874354"/>
                  <a:gd name="connsiteY2" fmla="*/ 15620 h 679163"/>
                  <a:gd name="connsiteX3" fmla="*/ 2395991 w 2874354"/>
                  <a:gd name="connsiteY3" fmla="*/ 184470 h 679163"/>
                  <a:gd name="connsiteX4" fmla="*/ 2785162 w 2874354"/>
                  <a:gd name="connsiteY4" fmla="*/ 494305 h 679163"/>
                  <a:gd name="connsiteX5" fmla="*/ 521587 w 2874354"/>
                  <a:gd name="connsiteY5" fmla="*/ 668075 h 679163"/>
                  <a:gd name="connsiteX6" fmla="*/ 51574 w 2874354"/>
                  <a:gd name="connsiteY6" fmla="*/ 180305 h 679163"/>
                  <a:gd name="connsiteX0" fmla="*/ 7475 w 2830255"/>
                  <a:gd name="connsiteY0" fmla="*/ 180305 h 679163"/>
                  <a:gd name="connsiteX1" fmla="*/ 576959 w 2830255"/>
                  <a:gd name="connsiteY1" fmla="*/ 37521 h 679163"/>
                  <a:gd name="connsiteX2" fmla="*/ 2135660 w 2830255"/>
                  <a:gd name="connsiteY2" fmla="*/ 15620 h 679163"/>
                  <a:gd name="connsiteX3" fmla="*/ 2351892 w 2830255"/>
                  <a:gd name="connsiteY3" fmla="*/ 184470 h 679163"/>
                  <a:gd name="connsiteX4" fmla="*/ 2741063 w 2830255"/>
                  <a:gd name="connsiteY4" fmla="*/ 494305 h 679163"/>
                  <a:gd name="connsiteX5" fmla="*/ 477488 w 2830255"/>
                  <a:gd name="connsiteY5" fmla="*/ 668075 h 679163"/>
                  <a:gd name="connsiteX6" fmla="*/ 7475 w 2830255"/>
                  <a:gd name="connsiteY6" fmla="*/ 180305 h 679163"/>
                  <a:gd name="connsiteX0" fmla="*/ 9413 w 2749654"/>
                  <a:gd name="connsiteY0" fmla="*/ 175437 h 679247"/>
                  <a:gd name="connsiteX1" fmla="*/ 496358 w 2749654"/>
                  <a:gd name="connsiteY1" fmla="*/ 37353 h 679247"/>
                  <a:gd name="connsiteX2" fmla="*/ 2055059 w 2749654"/>
                  <a:gd name="connsiteY2" fmla="*/ 15452 h 679247"/>
                  <a:gd name="connsiteX3" fmla="*/ 2271291 w 2749654"/>
                  <a:gd name="connsiteY3" fmla="*/ 184302 h 679247"/>
                  <a:gd name="connsiteX4" fmla="*/ 2660462 w 2749654"/>
                  <a:gd name="connsiteY4" fmla="*/ 494137 h 679247"/>
                  <a:gd name="connsiteX5" fmla="*/ 396887 w 2749654"/>
                  <a:gd name="connsiteY5" fmla="*/ 667907 h 679247"/>
                  <a:gd name="connsiteX6" fmla="*/ 9413 w 2749654"/>
                  <a:gd name="connsiteY6" fmla="*/ 175437 h 679247"/>
                  <a:gd name="connsiteX0" fmla="*/ 35307 w 2585206"/>
                  <a:gd name="connsiteY0" fmla="*/ 188607 h 679027"/>
                  <a:gd name="connsiteX1" fmla="*/ 331910 w 2585206"/>
                  <a:gd name="connsiteY1" fmla="*/ 37811 h 679027"/>
                  <a:gd name="connsiteX2" fmla="*/ 1890611 w 2585206"/>
                  <a:gd name="connsiteY2" fmla="*/ 15910 h 679027"/>
                  <a:gd name="connsiteX3" fmla="*/ 2106843 w 2585206"/>
                  <a:gd name="connsiteY3" fmla="*/ 184760 h 679027"/>
                  <a:gd name="connsiteX4" fmla="*/ 2496014 w 2585206"/>
                  <a:gd name="connsiteY4" fmla="*/ 494595 h 679027"/>
                  <a:gd name="connsiteX5" fmla="*/ 232439 w 2585206"/>
                  <a:gd name="connsiteY5" fmla="*/ 668365 h 679027"/>
                  <a:gd name="connsiteX6" fmla="*/ 35307 w 2585206"/>
                  <a:gd name="connsiteY6" fmla="*/ 188607 h 679027"/>
                  <a:gd name="connsiteX0" fmla="*/ 35307 w 2585206"/>
                  <a:gd name="connsiteY0" fmla="*/ 188607 h 679027"/>
                  <a:gd name="connsiteX1" fmla="*/ 331910 w 2585206"/>
                  <a:gd name="connsiteY1" fmla="*/ 37811 h 679027"/>
                  <a:gd name="connsiteX2" fmla="*/ 1890611 w 2585206"/>
                  <a:gd name="connsiteY2" fmla="*/ 15910 h 679027"/>
                  <a:gd name="connsiteX3" fmla="*/ 2106843 w 2585206"/>
                  <a:gd name="connsiteY3" fmla="*/ 184760 h 679027"/>
                  <a:gd name="connsiteX4" fmla="*/ 2496014 w 2585206"/>
                  <a:gd name="connsiteY4" fmla="*/ 494595 h 679027"/>
                  <a:gd name="connsiteX5" fmla="*/ 232439 w 2585206"/>
                  <a:gd name="connsiteY5" fmla="*/ 668365 h 679027"/>
                  <a:gd name="connsiteX6" fmla="*/ 35307 w 2585206"/>
                  <a:gd name="connsiteY6" fmla="*/ 188607 h 679027"/>
                  <a:gd name="connsiteX0" fmla="*/ 21072 w 2570971"/>
                  <a:gd name="connsiteY0" fmla="*/ 188607 h 679027"/>
                  <a:gd name="connsiteX1" fmla="*/ 317675 w 2570971"/>
                  <a:gd name="connsiteY1" fmla="*/ 37811 h 679027"/>
                  <a:gd name="connsiteX2" fmla="*/ 1876376 w 2570971"/>
                  <a:gd name="connsiteY2" fmla="*/ 15910 h 679027"/>
                  <a:gd name="connsiteX3" fmla="*/ 2092608 w 2570971"/>
                  <a:gd name="connsiteY3" fmla="*/ 184760 h 679027"/>
                  <a:gd name="connsiteX4" fmla="*/ 2481779 w 2570971"/>
                  <a:gd name="connsiteY4" fmla="*/ 494595 h 679027"/>
                  <a:gd name="connsiteX5" fmla="*/ 218204 w 2570971"/>
                  <a:gd name="connsiteY5" fmla="*/ 668365 h 679027"/>
                  <a:gd name="connsiteX6" fmla="*/ 21072 w 2570971"/>
                  <a:gd name="connsiteY6" fmla="*/ 188607 h 679027"/>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1 w 2752529"/>
                  <a:gd name="connsiteY0" fmla="*/ 180228 h 679164"/>
                  <a:gd name="connsiteX1" fmla="*/ 499233 w 2752529"/>
                  <a:gd name="connsiteY1" fmla="*/ 37518 h 679164"/>
                  <a:gd name="connsiteX2" fmla="*/ 2057934 w 2752529"/>
                  <a:gd name="connsiteY2" fmla="*/ 15617 h 679164"/>
                  <a:gd name="connsiteX3" fmla="*/ 2274166 w 2752529"/>
                  <a:gd name="connsiteY3" fmla="*/ 184467 h 679164"/>
                  <a:gd name="connsiteX4" fmla="*/ 2663337 w 2752529"/>
                  <a:gd name="connsiteY4" fmla="*/ 494302 h 679164"/>
                  <a:gd name="connsiteX5" fmla="*/ 399762 w 2752529"/>
                  <a:gd name="connsiteY5" fmla="*/ 668072 h 679164"/>
                  <a:gd name="connsiteX6" fmla="*/ -1 w 2752529"/>
                  <a:gd name="connsiteY6" fmla="*/ 180228 h 679164"/>
                  <a:gd name="connsiteX0" fmla="*/ -1 w 2752529"/>
                  <a:gd name="connsiteY0" fmla="*/ 176188 h 675124"/>
                  <a:gd name="connsiteX1" fmla="*/ 611244 w 2752529"/>
                  <a:gd name="connsiteY1" fmla="*/ 54576 h 675124"/>
                  <a:gd name="connsiteX2" fmla="*/ 2057934 w 2752529"/>
                  <a:gd name="connsiteY2" fmla="*/ 11577 h 675124"/>
                  <a:gd name="connsiteX3" fmla="*/ 2274166 w 2752529"/>
                  <a:gd name="connsiteY3" fmla="*/ 180427 h 675124"/>
                  <a:gd name="connsiteX4" fmla="*/ 2663337 w 2752529"/>
                  <a:gd name="connsiteY4" fmla="*/ 490262 h 675124"/>
                  <a:gd name="connsiteX5" fmla="*/ 399762 w 2752529"/>
                  <a:gd name="connsiteY5" fmla="*/ 664032 h 675124"/>
                  <a:gd name="connsiteX6" fmla="*/ -1 w 2752529"/>
                  <a:gd name="connsiteY6" fmla="*/ 176188 h 675124"/>
                  <a:gd name="connsiteX0" fmla="*/ -1 w 2752529"/>
                  <a:gd name="connsiteY0" fmla="*/ 179930 h 678866"/>
                  <a:gd name="connsiteX1" fmla="*/ 1098361 w 2752529"/>
                  <a:gd name="connsiteY1" fmla="*/ 38425 h 678866"/>
                  <a:gd name="connsiteX2" fmla="*/ 2057934 w 2752529"/>
                  <a:gd name="connsiteY2" fmla="*/ 15319 h 678866"/>
                  <a:gd name="connsiteX3" fmla="*/ 2274166 w 2752529"/>
                  <a:gd name="connsiteY3" fmla="*/ 184169 h 678866"/>
                  <a:gd name="connsiteX4" fmla="*/ 2663337 w 2752529"/>
                  <a:gd name="connsiteY4" fmla="*/ 494004 h 678866"/>
                  <a:gd name="connsiteX5" fmla="*/ 399762 w 2752529"/>
                  <a:gd name="connsiteY5" fmla="*/ 667774 h 678866"/>
                  <a:gd name="connsiteX6" fmla="*/ -1 w 2752529"/>
                  <a:gd name="connsiteY6" fmla="*/ 179930 h 678866"/>
                  <a:gd name="connsiteX0" fmla="*/ -1 w 2649109"/>
                  <a:gd name="connsiteY0" fmla="*/ 179931 h 681624"/>
                  <a:gd name="connsiteX1" fmla="*/ 1098361 w 2649109"/>
                  <a:gd name="connsiteY1" fmla="*/ 38426 h 681624"/>
                  <a:gd name="connsiteX2" fmla="*/ 2057934 w 2649109"/>
                  <a:gd name="connsiteY2" fmla="*/ 15320 h 681624"/>
                  <a:gd name="connsiteX3" fmla="*/ 2274166 w 2649109"/>
                  <a:gd name="connsiteY3" fmla="*/ 184170 h 681624"/>
                  <a:gd name="connsiteX4" fmla="*/ 2548125 w 2649109"/>
                  <a:gd name="connsiteY4" fmla="*/ 516267 h 681624"/>
                  <a:gd name="connsiteX5" fmla="*/ 399762 w 2649109"/>
                  <a:gd name="connsiteY5" fmla="*/ 667775 h 681624"/>
                  <a:gd name="connsiteX6" fmla="*/ -1 w 2649109"/>
                  <a:gd name="connsiteY6" fmla="*/ 179931 h 681624"/>
                  <a:gd name="connsiteX0" fmla="*/ -1 w 2625485"/>
                  <a:gd name="connsiteY0" fmla="*/ 179931 h 683254"/>
                  <a:gd name="connsiteX1" fmla="*/ 1098361 w 2625485"/>
                  <a:gd name="connsiteY1" fmla="*/ 38426 h 683254"/>
                  <a:gd name="connsiteX2" fmla="*/ 2057934 w 2625485"/>
                  <a:gd name="connsiteY2" fmla="*/ 15320 h 683254"/>
                  <a:gd name="connsiteX3" fmla="*/ 2274166 w 2625485"/>
                  <a:gd name="connsiteY3" fmla="*/ 184170 h 683254"/>
                  <a:gd name="connsiteX4" fmla="*/ 2548125 w 2625485"/>
                  <a:gd name="connsiteY4" fmla="*/ 516267 h 683254"/>
                  <a:gd name="connsiteX5" fmla="*/ 399762 w 2625485"/>
                  <a:gd name="connsiteY5" fmla="*/ 667775 h 683254"/>
                  <a:gd name="connsiteX6" fmla="*/ -1 w 2625485"/>
                  <a:gd name="connsiteY6" fmla="*/ 179931 h 683254"/>
                  <a:gd name="connsiteX0" fmla="*/ -1 w 2677901"/>
                  <a:gd name="connsiteY0" fmla="*/ 179931 h 683990"/>
                  <a:gd name="connsiteX1" fmla="*/ 1098361 w 2677901"/>
                  <a:gd name="connsiteY1" fmla="*/ 38426 h 683990"/>
                  <a:gd name="connsiteX2" fmla="*/ 2057934 w 2677901"/>
                  <a:gd name="connsiteY2" fmla="*/ 15320 h 683990"/>
                  <a:gd name="connsiteX3" fmla="*/ 2274166 w 2677901"/>
                  <a:gd name="connsiteY3" fmla="*/ 184170 h 683990"/>
                  <a:gd name="connsiteX4" fmla="*/ 2606067 w 2677901"/>
                  <a:gd name="connsiteY4" fmla="*/ 520817 h 683990"/>
                  <a:gd name="connsiteX5" fmla="*/ 399762 w 2677901"/>
                  <a:gd name="connsiteY5" fmla="*/ 667775 h 683990"/>
                  <a:gd name="connsiteX6" fmla="*/ -1 w 2677901"/>
                  <a:gd name="connsiteY6" fmla="*/ 179931 h 683990"/>
                  <a:gd name="connsiteX0" fmla="*/ -1 w 2677901"/>
                  <a:gd name="connsiteY0" fmla="*/ 179931 h 683990"/>
                  <a:gd name="connsiteX1" fmla="*/ 1098361 w 2677901"/>
                  <a:gd name="connsiteY1" fmla="*/ 38426 h 683990"/>
                  <a:gd name="connsiteX2" fmla="*/ 2057934 w 2677901"/>
                  <a:gd name="connsiteY2" fmla="*/ 15320 h 683990"/>
                  <a:gd name="connsiteX3" fmla="*/ 2274166 w 2677901"/>
                  <a:gd name="connsiteY3" fmla="*/ 184170 h 683990"/>
                  <a:gd name="connsiteX4" fmla="*/ 2606067 w 2677901"/>
                  <a:gd name="connsiteY4" fmla="*/ 520817 h 683990"/>
                  <a:gd name="connsiteX5" fmla="*/ 399762 w 2677901"/>
                  <a:gd name="connsiteY5" fmla="*/ 667775 h 683990"/>
                  <a:gd name="connsiteX6" fmla="*/ -1 w 2677901"/>
                  <a:gd name="connsiteY6" fmla="*/ 179931 h 683990"/>
                  <a:gd name="connsiteX0" fmla="*/ -1 w 2677901"/>
                  <a:gd name="connsiteY0" fmla="*/ 203168 h 707227"/>
                  <a:gd name="connsiteX1" fmla="*/ 1098361 w 2677901"/>
                  <a:gd name="connsiteY1" fmla="*/ 61663 h 707227"/>
                  <a:gd name="connsiteX2" fmla="*/ 2057934 w 2677901"/>
                  <a:gd name="connsiteY2" fmla="*/ 38557 h 707227"/>
                  <a:gd name="connsiteX3" fmla="*/ 2274166 w 2677901"/>
                  <a:gd name="connsiteY3" fmla="*/ 207407 h 707227"/>
                  <a:gd name="connsiteX4" fmla="*/ 2606067 w 2677901"/>
                  <a:gd name="connsiteY4" fmla="*/ 544054 h 707227"/>
                  <a:gd name="connsiteX5" fmla="*/ 399762 w 2677901"/>
                  <a:gd name="connsiteY5" fmla="*/ 691012 h 707227"/>
                  <a:gd name="connsiteX6" fmla="*/ -1 w 2677901"/>
                  <a:gd name="connsiteY6" fmla="*/ 203168 h 707227"/>
                  <a:gd name="connsiteX0" fmla="*/ -1 w 2677772"/>
                  <a:gd name="connsiteY0" fmla="*/ 209765 h 713824"/>
                  <a:gd name="connsiteX1" fmla="*/ 1098361 w 2677772"/>
                  <a:gd name="connsiteY1" fmla="*/ 68260 h 713824"/>
                  <a:gd name="connsiteX2" fmla="*/ 2066019 w 2677772"/>
                  <a:gd name="connsiteY2" fmla="*/ 36844 h 713824"/>
                  <a:gd name="connsiteX3" fmla="*/ 2274166 w 2677772"/>
                  <a:gd name="connsiteY3" fmla="*/ 214004 h 713824"/>
                  <a:gd name="connsiteX4" fmla="*/ 2606067 w 2677772"/>
                  <a:gd name="connsiteY4" fmla="*/ 550651 h 713824"/>
                  <a:gd name="connsiteX5" fmla="*/ 399762 w 2677772"/>
                  <a:gd name="connsiteY5" fmla="*/ 697609 h 713824"/>
                  <a:gd name="connsiteX6" fmla="*/ -1 w 2677772"/>
                  <a:gd name="connsiteY6" fmla="*/ 209765 h 713824"/>
                  <a:gd name="connsiteX0" fmla="*/ -1 w 2677772"/>
                  <a:gd name="connsiteY0" fmla="*/ 209765 h 713824"/>
                  <a:gd name="connsiteX1" fmla="*/ 1098361 w 2677772"/>
                  <a:gd name="connsiteY1" fmla="*/ 68260 h 713824"/>
                  <a:gd name="connsiteX2" fmla="*/ 2066019 w 2677772"/>
                  <a:gd name="connsiteY2" fmla="*/ 36844 h 713824"/>
                  <a:gd name="connsiteX3" fmla="*/ 2274166 w 2677772"/>
                  <a:gd name="connsiteY3" fmla="*/ 214004 h 713824"/>
                  <a:gd name="connsiteX4" fmla="*/ 2606067 w 2677772"/>
                  <a:gd name="connsiteY4" fmla="*/ 550651 h 713824"/>
                  <a:gd name="connsiteX5" fmla="*/ 399762 w 2677772"/>
                  <a:gd name="connsiteY5" fmla="*/ 697609 h 713824"/>
                  <a:gd name="connsiteX6" fmla="*/ -1 w 2677772"/>
                  <a:gd name="connsiteY6" fmla="*/ 209765 h 713824"/>
                  <a:gd name="connsiteX0" fmla="*/ -1 w 2718534"/>
                  <a:gd name="connsiteY0" fmla="*/ 236517 h 713069"/>
                  <a:gd name="connsiteX1" fmla="*/ 1139123 w 2718534"/>
                  <a:gd name="connsiteY1" fmla="*/ 69139 h 713069"/>
                  <a:gd name="connsiteX2" fmla="*/ 2106781 w 2718534"/>
                  <a:gd name="connsiteY2" fmla="*/ 37723 h 713069"/>
                  <a:gd name="connsiteX3" fmla="*/ 2314928 w 2718534"/>
                  <a:gd name="connsiteY3" fmla="*/ 214883 h 713069"/>
                  <a:gd name="connsiteX4" fmla="*/ 2646829 w 2718534"/>
                  <a:gd name="connsiteY4" fmla="*/ 551530 h 713069"/>
                  <a:gd name="connsiteX5" fmla="*/ 440524 w 2718534"/>
                  <a:gd name="connsiteY5" fmla="*/ 698488 h 713069"/>
                  <a:gd name="connsiteX6" fmla="*/ -1 w 2718534"/>
                  <a:gd name="connsiteY6" fmla="*/ 236517 h 713069"/>
                  <a:gd name="connsiteX0" fmla="*/ -1 w 2718534"/>
                  <a:gd name="connsiteY0" fmla="*/ 236517 h 713069"/>
                  <a:gd name="connsiteX1" fmla="*/ 1139123 w 2718534"/>
                  <a:gd name="connsiteY1" fmla="*/ 69139 h 713069"/>
                  <a:gd name="connsiteX2" fmla="*/ 2106781 w 2718534"/>
                  <a:gd name="connsiteY2" fmla="*/ 37723 h 713069"/>
                  <a:gd name="connsiteX3" fmla="*/ 2314928 w 2718534"/>
                  <a:gd name="connsiteY3" fmla="*/ 214883 h 713069"/>
                  <a:gd name="connsiteX4" fmla="*/ 2646829 w 2718534"/>
                  <a:gd name="connsiteY4" fmla="*/ 551530 h 713069"/>
                  <a:gd name="connsiteX5" fmla="*/ 440524 w 2718534"/>
                  <a:gd name="connsiteY5" fmla="*/ 698488 h 713069"/>
                  <a:gd name="connsiteX6" fmla="*/ -1 w 2718534"/>
                  <a:gd name="connsiteY6" fmla="*/ 236517 h 713069"/>
                  <a:gd name="connsiteX0" fmla="*/ -1 w 2680230"/>
                  <a:gd name="connsiteY0" fmla="*/ 236517 h 736911"/>
                  <a:gd name="connsiteX1" fmla="*/ 1139123 w 2680230"/>
                  <a:gd name="connsiteY1" fmla="*/ 69139 h 736911"/>
                  <a:gd name="connsiteX2" fmla="*/ 2106781 w 2680230"/>
                  <a:gd name="connsiteY2" fmla="*/ 37723 h 736911"/>
                  <a:gd name="connsiteX3" fmla="*/ 2314928 w 2680230"/>
                  <a:gd name="connsiteY3" fmla="*/ 214883 h 736911"/>
                  <a:gd name="connsiteX4" fmla="*/ 2646829 w 2680230"/>
                  <a:gd name="connsiteY4" fmla="*/ 551530 h 736911"/>
                  <a:gd name="connsiteX5" fmla="*/ 1422897 w 2680230"/>
                  <a:gd name="connsiteY5" fmla="*/ 693687 h 736911"/>
                  <a:gd name="connsiteX6" fmla="*/ 440524 w 2680230"/>
                  <a:gd name="connsiteY6" fmla="*/ 698488 h 736911"/>
                  <a:gd name="connsiteX7" fmla="*/ -1 w 2680230"/>
                  <a:gd name="connsiteY7" fmla="*/ 236517 h 736911"/>
                  <a:gd name="connsiteX0" fmla="*/ -1 w 2681405"/>
                  <a:gd name="connsiteY0" fmla="*/ 236517 h 730450"/>
                  <a:gd name="connsiteX1" fmla="*/ 1139123 w 2681405"/>
                  <a:gd name="connsiteY1" fmla="*/ 69139 h 730450"/>
                  <a:gd name="connsiteX2" fmla="*/ 2106781 w 2681405"/>
                  <a:gd name="connsiteY2" fmla="*/ 37723 h 730450"/>
                  <a:gd name="connsiteX3" fmla="*/ 2314928 w 2681405"/>
                  <a:gd name="connsiteY3" fmla="*/ 214883 h 730450"/>
                  <a:gd name="connsiteX4" fmla="*/ 2646829 w 2681405"/>
                  <a:gd name="connsiteY4" fmla="*/ 551530 h 730450"/>
                  <a:gd name="connsiteX5" fmla="*/ 1401843 w 2681405"/>
                  <a:gd name="connsiteY5" fmla="*/ 675260 h 730450"/>
                  <a:gd name="connsiteX6" fmla="*/ 440524 w 2681405"/>
                  <a:gd name="connsiteY6" fmla="*/ 698488 h 730450"/>
                  <a:gd name="connsiteX7" fmla="*/ -1 w 2681405"/>
                  <a:gd name="connsiteY7" fmla="*/ 236517 h 730450"/>
                  <a:gd name="connsiteX0" fmla="*/ -1 w 2682156"/>
                  <a:gd name="connsiteY0" fmla="*/ 236517 h 719682"/>
                  <a:gd name="connsiteX1" fmla="*/ 1139123 w 2682156"/>
                  <a:gd name="connsiteY1" fmla="*/ 69139 h 719682"/>
                  <a:gd name="connsiteX2" fmla="*/ 2106781 w 2682156"/>
                  <a:gd name="connsiteY2" fmla="*/ 37723 h 719682"/>
                  <a:gd name="connsiteX3" fmla="*/ 2314928 w 2682156"/>
                  <a:gd name="connsiteY3" fmla="*/ 214883 h 719682"/>
                  <a:gd name="connsiteX4" fmla="*/ 2646829 w 2682156"/>
                  <a:gd name="connsiteY4" fmla="*/ 551530 h 719682"/>
                  <a:gd name="connsiteX5" fmla="*/ 1388535 w 2682156"/>
                  <a:gd name="connsiteY5" fmla="*/ 632840 h 719682"/>
                  <a:gd name="connsiteX6" fmla="*/ 440524 w 2682156"/>
                  <a:gd name="connsiteY6" fmla="*/ 698488 h 719682"/>
                  <a:gd name="connsiteX7" fmla="*/ -1 w 2682156"/>
                  <a:gd name="connsiteY7" fmla="*/ 236517 h 719682"/>
                  <a:gd name="connsiteX0" fmla="*/ -1 w 2682156"/>
                  <a:gd name="connsiteY0" fmla="*/ 236517 h 736992"/>
                  <a:gd name="connsiteX1" fmla="*/ 1139123 w 2682156"/>
                  <a:gd name="connsiteY1" fmla="*/ 69139 h 736992"/>
                  <a:gd name="connsiteX2" fmla="*/ 2106781 w 2682156"/>
                  <a:gd name="connsiteY2" fmla="*/ 37723 h 736992"/>
                  <a:gd name="connsiteX3" fmla="*/ 2314928 w 2682156"/>
                  <a:gd name="connsiteY3" fmla="*/ 214883 h 736992"/>
                  <a:gd name="connsiteX4" fmla="*/ 2646829 w 2682156"/>
                  <a:gd name="connsiteY4" fmla="*/ 551530 h 736992"/>
                  <a:gd name="connsiteX5" fmla="*/ 1388535 w 2682156"/>
                  <a:gd name="connsiteY5" fmla="*/ 632840 h 736992"/>
                  <a:gd name="connsiteX6" fmla="*/ 440524 w 2682156"/>
                  <a:gd name="connsiteY6" fmla="*/ 698488 h 736992"/>
                  <a:gd name="connsiteX7" fmla="*/ -1 w 2682156"/>
                  <a:gd name="connsiteY7" fmla="*/ 236517 h 736992"/>
                  <a:gd name="connsiteX0" fmla="*/ -1 w 4723552"/>
                  <a:gd name="connsiteY0" fmla="*/ 236517 h 1855271"/>
                  <a:gd name="connsiteX1" fmla="*/ 1139123 w 4723552"/>
                  <a:gd name="connsiteY1" fmla="*/ 69139 h 1855271"/>
                  <a:gd name="connsiteX2" fmla="*/ 2106781 w 4723552"/>
                  <a:gd name="connsiteY2" fmla="*/ 37723 h 1855271"/>
                  <a:gd name="connsiteX3" fmla="*/ 2314928 w 4723552"/>
                  <a:gd name="connsiteY3" fmla="*/ 214883 h 1855271"/>
                  <a:gd name="connsiteX4" fmla="*/ 4715524 w 4723552"/>
                  <a:gd name="connsiteY4" fmla="*/ 1852594 h 1855271"/>
                  <a:gd name="connsiteX5" fmla="*/ 1388535 w 4723552"/>
                  <a:gd name="connsiteY5" fmla="*/ 632840 h 1855271"/>
                  <a:gd name="connsiteX6" fmla="*/ 440524 w 4723552"/>
                  <a:gd name="connsiteY6" fmla="*/ 698488 h 1855271"/>
                  <a:gd name="connsiteX7" fmla="*/ -1 w 4723552"/>
                  <a:gd name="connsiteY7" fmla="*/ 236517 h 1855271"/>
                  <a:gd name="connsiteX0" fmla="*/ 3305513 w 8029066"/>
                  <a:gd name="connsiteY0" fmla="*/ 236517 h 1855267"/>
                  <a:gd name="connsiteX1" fmla="*/ 4444637 w 8029066"/>
                  <a:gd name="connsiteY1" fmla="*/ 69139 h 1855267"/>
                  <a:gd name="connsiteX2" fmla="*/ 5412295 w 8029066"/>
                  <a:gd name="connsiteY2" fmla="*/ 37723 h 1855267"/>
                  <a:gd name="connsiteX3" fmla="*/ 5620442 w 8029066"/>
                  <a:gd name="connsiteY3" fmla="*/ 214883 h 1855267"/>
                  <a:gd name="connsiteX4" fmla="*/ 8021038 w 8029066"/>
                  <a:gd name="connsiteY4" fmla="*/ 1852594 h 1855267"/>
                  <a:gd name="connsiteX5" fmla="*/ 4694049 w 8029066"/>
                  <a:gd name="connsiteY5" fmla="*/ 632840 h 1855267"/>
                  <a:gd name="connsiteX6" fmla="*/ 35399 w 8029066"/>
                  <a:gd name="connsiteY6" fmla="*/ 1559706 h 1855267"/>
                  <a:gd name="connsiteX7" fmla="*/ 3305513 w 8029066"/>
                  <a:gd name="connsiteY7" fmla="*/ 236517 h 1855267"/>
                  <a:gd name="connsiteX0" fmla="*/ 1472814 w 6196367"/>
                  <a:gd name="connsiteY0" fmla="*/ 236517 h 1867814"/>
                  <a:gd name="connsiteX1" fmla="*/ 2611938 w 6196367"/>
                  <a:gd name="connsiteY1" fmla="*/ 69139 h 1867814"/>
                  <a:gd name="connsiteX2" fmla="*/ 3579596 w 6196367"/>
                  <a:gd name="connsiteY2" fmla="*/ 37723 h 1867814"/>
                  <a:gd name="connsiteX3" fmla="*/ 3787743 w 6196367"/>
                  <a:gd name="connsiteY3" fmla="*/ 214883 h 1867814"/>
                  <a:gd name="connsiteX4" fmla="*/ 6188339 w 6196367"/>
                  <a:gd name="connsiteY4" fmla="*/ 1852594 h 1867814"/>
                  <a:gd name="connsiteX5" fmla="*/ 2861350 w 6196367"/>
                  <a:gd name="connsiteY5" fmla="*/ 632840 h 1867814"/>
                  <a:gd name="connsiteX6" fmla="*/ 58500 w 6196367"/>
                  <a:gd name="connsiteY6" fmla="*/ 1861574 h 1867814"/>
                  <a:gd name="connsiteX7" fmla="*/ 1472814 w 6196367"/>
                  <a:gd name="connsiteY7" fmla="*/ 236517 h 1867814"/>
                  <a:gd name="connsiteX0" fmla="*/ 1472814 w 6196970"/>
                  <a:gd name="connsiteY0" fmla="*/ 207328 h 1838625"/>
                  <a:gd name="connsiteX1" fmla="*/ 2611938 w 6196970"/>
                  <a:gd name="connsiteY1" fmla="*/ 39950 h 1838625"/>
                  <a:gd name="connsiteX2" fmla="*/ 3787743 w 6196970"/>
                  <a:gd name="connsiteY2" fmla="*/ 185694 h 1838625"/>
                  <a:gd name="connsiteX3" fmla="*/ 6188339 w 6196970"/>
                  <a:gd name="connsiteY3" fmla="*/ 1823405 h 1838625"/>
                  <a:gd name="connsiteX4" fmla="*/ 2861350 w 6196970"/>
                  <a:gd name="connsiteY4" fmla="*/ 603651 h 1838625"/>
                  <a:gd name="connsiteX5" fmla="*/ 58500 w 6196970"/>
                  <a:gd name="connsiteY5" fmla="*/ 1832385 h 1838625"/>
                  <a:gd name="connsiteX6" fmla="*/ 1472814 w 6196970"/>
                  <a:gd name="connsiteY6" fmla="*/ 207328 h 1838625"/>
                  <a:gd name="connsiteX0" fmla="*/ 1472814 w 6197502"/>
                  <a:gd name="connsiteY0" fmla="*/ 2023600 h 3654897"/>
                  <a:gd name="connsiteX1" fmla="*/ 1883051 w 6197502"/>
                  <a:gd name="connsiteY1" fmla="*/ 7 h 3654897"/>
                  <a:gd name="connsiteX2" fmla="*/ 3787743 w 6197502"/>
                  <a:gd name="connsiteY2" fmla="*/ 2001966 h 3654897"/>
                  <a:gd name="connsiteX3" fmla="*/ 6188339 w 6197502"/>
                  <a:gd name="connsiteY3" fmla="*/ 3639677 h 3654897"/>
                  <a:gd name="connsiteX4" fmla="*/ 2861350 w 6197502"/>
                  <a:gd name="connsiteY4" fmla="*/ 2419923 h 3654897"/>
                  <a:gd name="connsiteX5" fmla="*/ 58500 w 6197502"/>
                  <a:gd name="connsiteY5" fmla="*/ 3648657 h 3654897"/>
                  <a:gd name="connsiteX6" fmla="*/ 1472814 w 6197502"/>
                  <a:gd name="connsiteY6" fmla="*/ 2023600 h 3654897"/>
                  <a:gd name="connsiteX0" fmla="*/ 1472814 w 6197502"/>
                  <a:gd name="connsiteY0" fmla="*/ 2023600 h 3654897"/>
                  <a:gd name="connsiteX1" fmla="*/ 1883051 w 6197502"/>
                  <a:gd name="connsiteY1" fmla="*/ 7 h 3654897"/>
                  <a:gd name="connsiteX2" fmla="*/ 3787743 w 6197502"/>
                  <a:gd name="connsiteY2" fmla="*/ 2001966 h 3654897"/>
                  <a:gd name="connsiteX3" fmla="*/ 6188339 w 6197502"/>
                  <a:gd name="connsiteY3" fmla="*/ 3639677 h 3654897"/>
                  <a:gd name="connsiteX4" fmla="*/ 2861350 w 6197502"/>
                  <a:gd name="connsiteY4" fmla="*/ 2419923 h 3654897"/>
                  <a:gd name="connsiteX5" fmla="*/ 58500 w 6197502"/>
                  <a:gd name="connsiteY5" fmla="*/ 3648657 h 3654897"/>
                  <a:gd name="connsiteX6" fmla="*/ 1472814 w 6197502"/>
                  <a:gd name="connsiteY6" fmla="*/ 2023600 h 3654897"/>
                  <a:gd name="connsiteX0" fmla="*/ 1472814 w 6197502"/>
                  <a:gd name="connsiteY0" fmla="*/ 2025465 h 3656762"/>
                  <a:gd name="connsiteX1" fmla="*/ 1883051 w 6197502"/>
                  <a:gd name="connsiteY1" fmla="*/ 1872 h 3656762"/>
                  <a:gd name="connsiteX2" fmla="*/ 3787743 w 6197502"/>
                  <a:gd name="connsiteY2" fmla="*/ 2003831 h 3656762"/>
                  <a:gd name="connsiteX3" fmla="*/ 6188339 w 6197502"/>
                  <a:gd name="connsiteY3" fmla="*/ 3641542 h 3656762"/>
                  <a:gd name="connsiteX4" fmla="*/ 2861350 w 6197502"/>
                  <a:gd name="connsiteY4" fmla="*/ 2421788 h 3656762"/>
                  <a:gd name="connsiteX5" fmla="*/ 58500 w 6197502"/>
                  <a:gd name="connsiteY5" fmla="*/ 3650522 h 3656762"/>
                  <a:gd name="connsiteX6" fmla="*/ 1472814 w 6197502"/>
                  <a:gd name="connsiteY6" fmla="*/ 2025465 h 3656762"/>
                  <a:gd name="connsiteX0" fmla="*/ 1487892 w 6212580"/>
                  <a:gd name="connsiteY0" fmla="*/ 2025465 h 3656762"/>
                  <a:gd name="connsiteX1" fmla="*/ 1898129 w 6212580"/>
                  <a:gd name="connsiteY1" fmla="*/ 1872 h 3656762"/>
                  <a:gd name="connsiteX2" fmla="*/ 3802821 w 6212580"/>
                  <a:gd name="connsiteY2" fmla="*/ 2003831 h 3656762"/>
                  <a:gd name="connsiteX3" fmla="*/ 6203417 w 6212580"/>
                  <a:gd name="connsiteY3" fmla="*/ 3641542 h 3656762"/>
                  <a:gd name="connsiteX4" fmla="*/ 2876428 w 6212580"/>
                  <a:gd name="connsiteY4" fmla="*/ 2421788 h 3656762"/>
                  <a:gd name="connsiteX5" fmla="*/ 73578 w 6212580"/>
                  <a:gd name="connsiteY5" fmla="*/ 3650522 h 3656762"/>
                  <a:gd name="connsiteX6" fmla="*/ 1487892 w 6212580"/>
                  <a:gd name="connsiteY6" fmla="*/ 2025465 h 3656762"/>
                  <a:gd name="connsiteX0" fmla="*/ 1487892 w 6396070"/>
                  <a:gd name="connsiteY0" fmla="*/ 2025465 h 3656762"/>
                  <a:gd name="connsiteX1" fmla="*/ 1898129 w 6396070"/>
                  <a:gd name="connsiteY1" fmla="*/ 1872 h 3656762"/>
                  <a:gd name="connsiteX2" fmla="*/ 3802821 w 6396070"/>
                  <a:gd name="connsiteY2" fmla="*/ 2003831 h 3656762"/>
                  <a:gd name="connsiteX3" fmla="*/ 6203417 w 6396070"/>
                  <a:gd name="connsiteY3" fmla="*/ 3641542 h 3656762"/>
                  <a:gd name="connsiteX4" fmla="*/ 2876428 w 6396070"/>
                  <a:gd name="connsiteY4" fmla="*/ 2421788 h 3656762"/>
                  <a:gd name="connsiteX5" fmla="*/ 73578 w 6396070"/>
                  <a:gd name="connsiteY5" fmla="*/ 3650522 h 3656762"/>
                  <a:gd name="connsiteX6" fmla="*/ 1487892 w 6396070"/>
                  <a:gd name="connsiteY6" fmla="*/ 2025465 h 3656762"/>
                  <a:gd name="connsiteX0" fmla="*/ 871807 w 5779985"/>
                  <a:gd name="connsiteY0" fmla="*/ 2025465 h 3642888"/>
                  <a:gd name="connsiteX1" fmla="*/ 1282044 w 5779985"/>
                  <a:gd name="connsiteY1" fmla="*/ 1872 h 3642888"/>
                  <a:gd name="connsiteX2" fmla="*/ 3186736 w 5779985"/>
                  <a:gd name="connsiteY2" fmla="*/ 2003831 h 3642888"/>
                  <a:gd name="connsiteX3" fmla="*/ 5587332 w 5779985"/>
                  <a:gd name="connsiteY3" fmla="*/ 3641542 h 3642888"/>
                  <a:gd name="connsiteX4" fmla="*/ 2260343 w 5779985"/>
                  <a:gd name="connsiteY4" fmla="*/ 2421788 h 3642888"/>
                  <a:gd name="connsiteX5" fmla="*/ 102793 w 5779985"/>
                  <a:gd name="connsiteY5" fmla="*/ 3599371 h 3642888"/>
                  <a:gd name="connsiteX6" fmla="*/ 871807 w 5779985"/>
                  <a:gd name="connsiteY6" fmla="*/ 2025465 h 3642888"/>
                  <a:gd name="connsiteX0" fmla="*/ 961423 w 5869601"/>
                  <a:gd name="connsiteY0" fmla="*/ 2025465 h 3642888"/>
                  <a:gd name="connsiteX1" fmla="*/ 1371660 w 5869601"/>
                  <a:gd name="connsiteY1" fmla="*/ 1872 h 3642888"/>
                  <a:gd name="connsiteX2" fmla="*/ 3276352 w 5869601"/>
                  <a:gd name="connsiteY2" fmla="*/ 2003831 h 3642888"/>
                  <a:gd name="connsiteX3" fmla="*/ 5676948 w 5869601"/>
                  <a:gd name="connsiteY3" fmla="*/ 3641542 h 3642888"/>
                  <a:gd name="connsiteX4" fmla="*/ 2349959 w 5869601"/>
                  <a:gd name="connsiteY4" fmla="*/ 2421788 h 3642888"/>
                  <a:gd name="connsiteX5" fmla="*/ 192409 w 5869601"/>
                  <a:gd name="connsiteY5" fmla="*/ 3599371 h 3642888"/>
                  <a:gd name="connsiteX6" fmla="*/ 961423 w 5869601"/>
                  <a:gd name="connsiteY6" fmla="*/ 2025465 h 3642888"/>
                  <a:gd name="connsiteX0" fmla="*/ 2878381 w 7786559"/>
                  <a:gd name="connsiteY0" fmla="*/ 2025465 h 3711536"/>
                  <a:gd name="connsiteX1" fmla="*/ 3288618 w 7786559"/>
                  <a:gd name="connsiteY1" fmla="*/ 1872 h 3711536"/>
                  <a:gd name="connsiteX2" fmla="*/ 5193310 w 7786559"/>
                  <a:gd name="connsiteY2" fmla="*/ 2003831 h 3711536"/>
                  <a:gd name="connsiteX3" fmla="*/ 7593906 w 7786559"/>
                  <a:gd name="connsiteY3" fmla="*/ 3641542 h 3711536"/>
                  <a:gd name="connsiteX4" fmla="*/ 4266917 w 7786559"/>
                  <a:gd name="connsiteY4" fmla="*/ 2421788 h 3711536"/>
                  <a:gd name="connsiteX5" fmla="*/ 97136 w 7786559"/>
                  <a:gd name="connsiteY5" fmla="*/ 3704782 h 3711536"/>
                  <a:gd name="connsiteX6" fmla="*/ 2878381 w 7786559"/>
                  <a:gd name="connsiteY6" fmla="*/ 2025465 h 3711536"/>
                  <a:gd name="connsiteX0" fmla="*/ 2878381 w 9164401"/>
                  <a:gd name="connsiteY0" fmla="*/ 2025465 h 3711540"/>
                  <a:gd name="connsiteX1" fmla="*/ 3288618 w 9164401"/>
                  <a:gd name="connsiteY1" fmla="*/ 1872 h 3711540"/>
                  <a:gd name="connsiteX2" fmla="*/ 5193310 w 9164401"/>
                  <a:gd name="connsiteY2" fmla="*/ 2003831 h 3711540"/>
                  <a:gd name="connsiteX3" fmla="*/ 9023211 w 9164401"/>
                  <a:gd name="connsiteY3" fmla="*/ 3474171 h 3711540"/>
                  <a:gd name="connsiteX4" fmla="*/ 4266917 w 9164401"/>
                  <a:gd name="connsiteY4" fmla="*/ 2421788 h 3711540"/>
                  <a:gd name="connsiteX5" fmla="*/ 97136 w 9164401"/>
                  <a:gd name="connsiteY5" fmla="*/ 3704782 h 3711540"/>
                  <a:gd name="connsiteX6" fmla="*/ 2878381 w 9164401"/>
                  <a:gd name="connsiteY6" fmla="*/ 2025465 h 371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401" h="3711540">
                    <a:moveTo>
                      <a:pt x="2878381" y="2025465"/>
                    </a:moveTo>
                    <a:cubicBezTo>
                      <a:pt x="2960319" y="1885245"/>
                      <a:pt x="1452488" y="-68844"/>
                      <a:pt x="3288618" y="1872"/>
                    </a:cubicBezTo>
                    <a:cubicBezTo>
                      <a:pt x="5124748" y="72588"/>
                      <a:pt x="4237545" y="1425115"/>
                      <a:pt x="5193310" y="2003831"/>
                    </a:cubicBezTo>
                    <a:cubicBezTo>
                      <a:pt x="6149075" y="2582547"/>
                      <a:pt x="9937434" y="3425401"/>
                      <a:pt x="9023211" y="3474171"/>
                    </a:cubicBezTo>
                    <a:cubicBezTo>
                      <a:pt x="8108988" y="3522941"/>
                      <a:pt x="4634634" y="2397295"/>
                      <a:pt x="4266917" y="2421788"/>
                    </a:cubicBezTo>
                    <a:cubicBezTo>
                      <a:pt x="3899200" y="2446281"/>
                      <a:pt x="822377" y="3819056"/>
                      <a:pt x="97136" y="3704782"/>
                    </a:cubicBezTo>
                    <a:cubicBezTo>
                      <a:pt x="-628105" y="3590508"/>
                      <a:pt x="2947736" y="2418693"/>
                      <a:pt x="2878381" y="202546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4"/>
              <p:cNvSpPr/>
              <p:nvPr/>
            </p:nvSpPr>
            <p:spPr>
              <a:xfrm rot="11158007">
                <a:off x="1426660" y="2644686"/>
                <a:ext cx="188358" cy="341666"/>
              </a:xfrm>
              <a:custGeom>
                <a:avLst/>
                <a:gdLst>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492570"/>
                  <a:gd name="connsiteY0" fmla="*/ 533400 h 1066800"/>
                  <a:gd name="connsiteX1" fmla="*/ 685800 w 1492570"/>
                  <a:gd name="connsiteY1" fmla="*/ 0 h 1066800"/>
                  <a:gd name="connsiteX2" fmla="*/ 1371600 w 1492570"/>
                  <a:gd name="connsiteY2" fmla="*/ 533400 h 1066800"/>
                  <a:gd name="connsiteX3" fmla="*/ 685800 w 1492570"/>
                  <a:gd name="connsiteY3" fmla="*/ 1066800 h 1066800"/>
                  <a:gd name="connsiteX4" fmla="*/ 0 w 1492570"/>
                  <a:gd name="connsiteY4" fmla="*/ 533400 h 1066800"/>
                  <a:gd name="connsiteX0" fmla="*/ 0 w 1486433"/>
                  <a:gd name="connsiteY0" fmla="*/ 533961 h 1068185"/>
                  <a:gd name="connsiteX1" fmla="*/ 685800 w 1486433"/>
                  <a:gd name="connsiteY1" fmla="*/ 561 h 1068185"/>
                  <a:gd name="connsiteX2" fmla="*/ 1380226 w 1486433"/>
                  <a:gd name="connsiteY2" fmla="*/ 430444 h 1068185"/>
                  <a:gd name="connsiteX3" fmla="*/ 685800 w 1486433"/>
                  <a:gd name="connsiteY3" fmla="*/ 1067361 h 1068185"/>
                  <a:gd name="connsiteX4" fmla="*/ 0 w 1486433"/>
                  <a:gd name="connsiteY4" fmla="*/ 533961 h 1068185"/>
                  <a:gd name="connsiteX0" fmla="*/ 136262 w 1622695"/>
                  <a:gd name="connsiteY0" fmla="*/ 533961 h 1067877"/>
                  <a:gd name="connsiteX1" fmla="*/ 822062 w 1622695"/>
                  <a:gd name="connsiteY1" fmla="*/ 561 h 1067877"/>
                  <a:gd name="connsiteX2" fmla="*/ 1516488 w 1622695"/>
                  <a:gd name="connsiteY2" fmla="*/ 430444 h 1067877"/>
                  <a:gd name="connsiteX3" fmla="*/ 822062 w 1622695"/>
                  <a:gd name="connsiteY3" fmla="*/ 1067361 h 1067877"/>
                  <a:gd name="connsiteX4" fmla="*/ 136262 w 1622695"/>
                  <a:gd name="connsiteY4" fmla="*/ 533961 h 1067877"/>
                  <a:gd name="connsiteX0" fmla="*/ 119863 w 1606296"/>
                  <a:gd name="connsiteY0" fmla="*/ 533961 h 1068185"/>
                  <a:gd name="connsiteX1" fmla="*/ 805663 w 1606296"/>
                  <a:gd name="connsiteY1" fmla="*/ 561 h 1068185"/>
                  <a:gd name="connsiteX2" fmla="*/ 1500089 w 1606296"/>
                  <a:gd name="connsiteY2" fmla="*/ 430444 h 1068185"/>
                  <a:gd name="connsiteX3" fmla="*/ 805663 w 1606296"/>
                  <a:gd name="connsiteY3" fmla="*/ 1067361 h 1068185"/>
                  <a:gd name="connsiteX4" fmla="*/ 119863 w 1606296"/>
                  <a:gd name="connsiteY4" fmla="*/ 533961 h 1068185"/>
                  <a:gd name="connsiteX0" fmla="*/ 91252 w 1577685"/>
                  <a:gd name="connsiteY0" fmla="*/ 533961 h 1067839"/>
                  <a:gd name="connsiteX1" fmla="*/ 777052 w 1577685"/>
                  <a:gd name="connsiteY1" fmla="*/ 561 h 1067839"/>
                  <a:gd name="connsiteX2" fmla="*/ 1471478 w 1577685"/>
                  <a:gd name="connsiteY2" fmla="*/ 430444 h 1067839"/>
                  <a:gd name="connsiteX3" fmla="*/ 777052 w 1577685"/>
                  <a:gd name="connsiteY3" fmla="*/ 1067361 h 1067839"/>
                  <a:gd name="connsiteX4" fmla="*/ 91252 w 1577685"/>
                  <a:gd name="connsiteY4" fmla="*/ 533961 h 1067839"/>
                  <a:gd name="connsiteX0" fmla="*/ 97023 w 1504750"/>
                  <a:gd name="connsiteY0" fmla="*/ 395458 h 1066948"/>
                  <a:gd name="connsiteX1" fmla="*/ 705185 w 1504750"/>
                  <a:gd name="connsiteY1" fmla="*/ 81 h 1066948"/>
                  <a:gd name="connsiteX2" fmla="*/ 1399611 w 1504750"/>
                  <a:gd name="connsiteY2" fmla="*/ 429964 h 1066948"/>
                  <a:gd name="connsiteX3" fmla="*/ 705185 w 1504750"/>
                  <a:gd name="connsiteY3" fmla="*/ 1066881 h 1066948"/>
                  <a:gd name="connsiteX4" fmla="*/ 97023 w 1504750"/>
                  <a:gd name="connsiteY4" fmla="*/ 395458 h 1066948"/>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6035 w 1427265"/>
                  <a:gd name="connsiteY0" fmla="*/ 395377 h 1066800"/>
                  <a:gd name="connsiteX1" fmla="*/ 704197 w 1427265"/>
                  <a:gd name="connsiteY1" fmla="*/ 0 h 1066800"/>
                  <a:gd name="connsiteX2" fmla="*/ 1329611 w 1427265"/>
                  <a:gd name="connsiteY2" fmla="*/ 395377 h 1066800"/>
                  <a:gd name="connsiteX3" fmla="*/ 704197 w 1427265"/>
                  <a:gd name="connsiteY3" fmla="*/ 1066800 h 1066800"/>
                  <a:gd name="connsiteX4" fmla="*/ 96035 w 1427265"/>
                  <a:gd name="connsiteY4" fmla="*/ 395377 h 1066800"/>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234672"/>
                  <a:gd name="connsiteY0" fmla="*/ 395377 h 409787"/>
                  <a:gd name="connsiteX1" fmla="*/ 608178 w 1234672"/>
                  <a:gd name="connsiteY1" fmla="*/ 0 h 409787"/>
                  <a:gd name="connsiteX2" fmla="*/ 1233592 w 1234672"/>
                  <a:gd name="connsiteY2" fmla="*/ 395377 h 409787"/>
                  <a:gd name="connsiteX3" fmla="*/ 625431 w 1234672"/>
                  <a:gd name="connsiteY3" fmla="*/ 255917 h 409787"/>
                  <a:gd name="connsiteX4" fmla="*/ 16 w 1234672"/>
                  <a:gd name="connsiteY4" fmla="*/ 395377 h 409787"/>
                  <a:gd name="connsiteX0" fmla="*/ 6278 w 1240934"/>
                  <a:gd name="connsiteY0" fmla="*/ 395377 h 414831"/>
                  <a:gd name="connsiteX1" fmla="*/ 614440 w 1240934"/>
                  <a:gd name="connsiteY1" fmla="*/ 0 h 414831"/>
                  <a:gd name="connsiteX2" fmla="*/ 1239854 w 1240934"/>
                  <a:gd name="connsiteY2" fmla="*/ 395377 h 414831"/>
                  <a:gd name="connsiteX3" fmla="*/ 631693 w 1240934"/>
                  <a:gd name="connsiteY3" fmla="*/ 255917 h 414831"/>
                  <a:gd name="connsiteX4" fmla="*/ 317406 w 1240934"/>
                  <a:gd name="connsiteY4" fmla="*/ 344066 h 414831"/>
                  <a:gd name="connsiteX5" fmla="*/ 6278 w 1240934"/>
                  <a:gd name="connsiteY5" fmla="*/ 395377 h 414831"/>
                  <a:gd name="connsiteX0" fmla="*/ 43 w 1234699"/>
                  <a:gd name="connsiteY0" fmla="*/ 395377 h 739943"/>
                  <a:gd name="connsiteX1" fmla="*/ 608205 w 1234699"/>
                  <a:gd name="connsiteY1" fmla="*/ 0 h 739943"/>
                  <a:gd name="connsiteX2" fmla="*/ 1233619 w 1234699"/>
                  <a:gd name="connsiteY2" fmla="*/ 395377 h 739943"/>
                  <a:gd name="connsiteX3" fmla="*/ 625458 w 1234699"/>
                  <a:gd name="connsiteY3" fmla="*/ 255917 h 739943"/>
                  <a:gd name="connsiteX4" fmla="*/ 576449 w 1234699"/>
                  <a:gd name="connsiteY4" fmla="*/ 738389 h 739943"/>
                  <a:gd name="connsiteX5" fmla="*/ 43 w 1234699"/>
                  <a:gd name="connsiteY5" fmla="*/ 395377 h 739943"/>
                  <a:gd name="connsiteX0" fmla="*/ 43 w 1234699"/>
                  <a:gd name="connsiteY0" fmla="*/ 395377 h 1234144"/>
                  <a:gd name="connsiteX1" fmla="*/ 608205 w 1234699"/>
                  <a:gd name="connsiteY1" fmla="*/ 0 h 1234144"/>
                  <a:gd name="connsiteX2" fmla="*/ 1233619 w 1234699"/>
                  <a:gd name="connsiteY2" fmla="*/ 395377 h 1234144"/>
                  <a:gd name="connsiteX3" fmla="*/ 957055 w 1234699"/>
                  <a:gd name="connsiteY3" fmla="*/ 1230127 h 1234144"/>
                  <a:gd name="connsiteX4" fmla="*/ 576449 w 1234699"/>
                  <a:gd name="connsiteY4" fmla="*/ 738389 h 1234144"/>
                  <a:gd name="connsiteX5" fmla="*/ 43 w 1234699"/>
                  <a:gd name="connsiteY5" fmla="*/ 395377 h 1234144"/>
                  <a:gd name="connsiteX0" fmla="*/ 1 w 1234657"/>
                  <a:gd name="connsiteY0" fmla="*/ 395377 h 1230127"/>
                  <a:gd name="connsiteX1" fmla="*/ 608163 w 1234657"/>
                  <a:gd name="connsiteY1" fmla="*/ 0 h 1230127"/>
                  <a:gd name="connsiteX2" fmla="*/ 1233577 w 1234657"/>
                  <a:gd name="connsiteY2" fmla="*/ 395377 h 1230127"/>
                  <a:gd name="connsiteX3" fmla="*/ 957013 w 1234657"/>
                  <a:gd name="connsiteY3" fmla="*/ 1230127 h 1230127"/>
                  <a:gd name="connsiteX4" fmla="*/ 609570 w 1234657"/>
                  <a:gd name="connsiteY4" fmla="*/ 390456 h 1230127"/>
                  <a:gd name="connsiteX5" fmla="*/ 1 w 1234657"/>
                  <a:gd name="connsiteY5" fmla="*/ 395377 h 1230127"/>
                  <a:gd name="connsiteX0" fmla="*/ 1 w 1251890"/>
                  <a:gd name="connsiteY0" fmla="*/ 395377 h 1237254"/>
                  <a:gd name="connsiteX1" fmla="*/ 608163 w 1251890"/>
                  <a:gd name="connsiteY1" fmla="*/ 0 h 1237254"/>
                  <a:gd name="connsiteX2" fmla="*/ 1233577 w 1251890"/>
                  <a:gd name="connsiteY2" fmla="*/ 395377 h 1237254"/>
                  <a:gd name="connsiteX3" fmla="*/ 1073809 w 1251890"/>
                  <a:gd name="connsiteY3" fmla="*/ 773182 h 1237254"/>
                  <a:gd name="connsiteX4" fmla="*/ 957013 w 1251890"/>
                  <a:gd name="connsiteY4" fmla="*/ 1230127 h 1237254"/>
                  <a:gd name="connsiteX5" fmla="*/ 609570 w 1251890"/>
                  <a:gd name="connsiteY5" fmla="*/ 390456 h 1237254"/>
                  <a:gd name="connsiteX6" fmla="*/ 1 w 1251890"/>
                  <a:gd name="connsiteY6" fmla="*/ 395377 h 1237254"/>
                  <a:gd name="connsiteX0" fmla="*/ 1 w 1245528"/>
                  <a:gd name="connsiteY0" fmla="*/ 395377 h 1230233"/>
                  <a:gd name="connsiteX1" fmla="*/ 608163 w 1245528"/>
                  <a:gd name="connsiteY1" fmla="*/ 0 h 1230233"/>
                  <a:gd name="connsiteX2" fmla="*/ 1233577 w 1245528"/>
                  <a:gd name="connsiteY2" fmla="*/ 395377 h 1230233"/>
                  <a:gd name="connsiteX3" fmla="*/ 941168 w 1245528"/>
                  <a:gd name="connsiteY3" fmla="*/ 448445 h 1230233"/>
                  <a:gd name="connsiteX4" fmla="*/ 957013 w 1245528"/>
                  <a:gd name="connsiteY4" fmla="*/ 1230127 h 1230233"/>
                  <a:gd name="connsiteX5" fmla="*/ 609570 w 1245528"/>
                  <a:gd name="connsiteY5" fmla="*/ 390456 h 1230233"/>
                  <a:gd name="connsiteX6" fmla="*/ 1 w 1245528"/>
                  <a:gd name="connsiteY6" fmla="*/ 395377 h 1230233"/>
                  <a:gd name="connsiteX0" fmla="*/ 1 w 1245532"/>
                  <a:gd name="connsiteY0" fmla="*/ 395377 h 1033116"/>
                  <a:gd name="connsiteX1" fmla="*/ 608163 w 1245532"/>
                  <a:gd name="connsiteY1" fmla="*/ 0 h 1033116"/>
                  <a:gd name="connsiteX2" fmla="*/ 1233577 w 1245532"/>
                  <a:gd name="connsiteY2" fmla="*/ 395377 h 1033116"/>
                  <a:gd name="connsiteX3" fmla="*/ 941168 w 1245532"/>
                  <a:gd name="connsiteY3" fmla="*/ 448445 h 1033116"/>
                  <a:gd name="connsiteX4" fmla="*/ 658573 w 1245532"/>
                  <a:gd name="connsiteY4" fmla="*/ 1032965 h 1033116"/>
                  <a:gd name="connsiteX5" fmla="*/ 609570 w 1245532"/>
                  <a:gd name="connsiteY5" fmla="*/ 390456 h 1033116"/>
                  <a:gd name="connsiteX6" fmla="*/ 1 w 1245532"/>
                  <a:gd name="connsiteY6" fmla="*/ 395377 h 1033116"/>
                  <a:gd name="connsiteX0" fmla="*/ 3265 w 1248792"/>
                  <a:gd name="connsiteY0" fmla="*/ 395377 h 1033062"/>
                  <a:gd name="connsiteX1" fmla="*/ 611427 w 1248792"/>
                  <a:gd name="connsiteY1" fmla="*/ 0 h 1033062"/>
                  <a:gd name="connsiteX2" fmla="*/ 1236841 w 1248792"/>
                  <a:gd name="connsiteY2" fmla="*/ 395377 h 1033062"/>
                  <a:gd name="connsiteX3" fmla="*/ 944432 w 1248792"/>
                  <a:gd name="connsiteY3" fmla="*/ 448445 h 1033062"/>
                  <a:gd name="connsiteX4" fmla="*/ 661837 w 1248792"/>
                  <a:gd name="connsiteY4" fmla="*/ 1032965 h 1033062"/>
                  <a:gd name="connsiteX5" fmla="*/ 380718 w 1248792"/>
                  <a:gd name="connsiteY5" fmla="*/ 402053 h 1033062"/>
                  <a:gd name="connsiteX6" fmla="*/ 3265 w 1248792"/>
                  <a:gd name="connsiteY6" fmla="*/ 395377 h 1033062"/>
                  <a:gd name="connsiteX0" fmla="*/ 3265 w 1245698"/>
                  <a:gd name="connsiteY0" fmla="*/ 395377 h 1032988"/>
                  <a:gd name="connsiteX1" fmla="*/ 611427 w 1245698"/>
                  <a:gd name="connsiteY1" fmla="*/ 0 h 1032988"/>
                  <a:gd name="connsiteX2" fmla="*/ 1236841 w 1245698"/>
                  <a:gd name="connsiteY2" fmla="*/ 395377 h 1032988"/>
                  <a:gd name="connsiteX3" fmla="*/ 811791 w 1245698"/>
                  <a:gd name="connsiteY3" fmla="*/ 425250 h 1032988"/>
                  <a:gd name="connsiteX4" fmla="*/ 661837 w 1245698"/>
                  <a:gd name="connsiteY4" fmla="*/ 1032965 h 1032988"/>
                  <a:gd name="connsiteX5" fmla="*/ 380718 w 1245698"/>
                  <a:gd name="connsiteY5" fmla="*/ 402053 h 1032988"/>
                  <a:gd name="connsiteX6" fmla="*/ 3265 w 1245698"/>
                  <a:gd name="connsiteY6" fmla="*/ 395377 h 1032988"/>
                  <a:gd name="connsiteX0" fmla="*/ 3265 w 1245698"/>
                  <a:gd name="connsiteY0" fmla="*/ 395377 h 638778"/>
                  <a:gd name="connsiteX1" fmla="*/ 611427 w 1245698"/>
                  <a:gd name="connsiteY1" fmla="*/ 0 h 638778"/>
                  <a:gd name="connsiteX2" fmla="*/ 1236841 w 1245698"/>
                  <a:gd name="connsiteY2" fmla="*/ 395377 h 638778"/>
                  <a:gd name="connsiteX3" fmla="*/ 811791 w 1245698"/>
                  <a:gd name="connsiteY3" fmla="*/ 425250 h 638778"/>
                  <a:gd name="connsiteX4" fmla="*/ 661837 w 1245698"/>
                  <a:gd name="connsiteY4" fmla="*/ 638643 h 638778"/>
                  <a:gd name="connsiteX5" fmla="*/ 380718 w 1245698"/>
                  <a:gd name="connsiteY5" fmla="*/ 402053 h 638778"/>
                  <a:gd name="connsiteX6" fmla="*/ 3265 w 1245698"/>
                  <a:gd name="connsiteY6" fmla="*/ 395377 h 638778"/>
                  <a:gd name="connsiteX0" fmla="*/ 3265 w 1245698"/>
                  <a:gd name="connsiteY0" fmla="*/ 395377 h 532034"/>
                  <a:gd name="connsiteX1" fmla="*/ 611427 w 1245698"/>
                  <a:gd name="connsiteY1" fmla="*/ 0 h 532034"/>
                  <a:gd name="connsiteX2" fmla="*/ 1236841 w 1245698"/>
                  <a:gd name="connsiteY2" fmla="*/ 395377 h 532034"/>
                  <a:gd name="connsiteX3" fmla="*/ 811791 w 1245698"/>
                  <a:gd name="connsiteY3" fmla="*/ 425250 h 532034"/>
                  <a:gd name="connsiteX4" fmla="*/ 602892 w 1245698"/>
                  <a:gd name="connsiteY4" fmla="*/ 525255 h 532034"/>
                  <a:gd name="connsiteX5" fmla="*/ 380718 w 1245698"/>
                  <a:gd name="connsiteY5" fmla="*/ 402053 h 532034"/>
                  <a:gd name="connsiteX6" fmla="*/ 3265 w 1245698"/>
                  <a:gd name="connsiteY6" fmla="*/ 395377 h 532034"/>
                  <a:gd name="connsiteX0" fmla="*/ 1483 w 1238650"/>
                  <a:gd name="connsiteY0" fmla="*/ 116002 h 252659"/>
                  <a:gd name="connsiteX1" fmla="*/ 529062 w 1238650"/>
                  <a:gd name="connsiteY1" fmla="*/ 0 h 252659"/>
                  <a:gd name="connsiteX2" fmla="*/ 1235059 w 1238650"/>
                  <a:gd name="connsiteY2" fmla="*/ 116002 h 252659"/>
                  <a:gd name="connsiteX3" fmla="*/ 810009 w 1238650"/>
                  <a:gd name="connsiteY3" fmla="*/ 145875 h 252659"/>
                  <a:gd name="connsiteX4" fmla="*/ 601110 w 1238650"/>
                  <a:gd name="connsiteY4" fmla="*/ 245880 h 252659"/>
                  <a:gd name="connsiteX5" fmla="*/ 378936 w 1238650"/>
                  <a:gd name="connsiteY5" fmla="*/ 122678 h 252659"/>
                  <a:gd name="connsiteX6" fmla="*/ 1483 w 1238650"/>
                  <a:gd name="connsiteY6" fmla="*/ 116002 h 252659"/>
                  <a:gd name="connsiteX0" fmla="*/ 698 w 1660931"/>
                  <a:gd name="connsiteY0" fmla="*/ 1342 h 515400"/>
                  <a:gd name="connsiteX1" fmla="*/ 951343 w 1660931"/>
                  <a:gd name="connsiteY1" fmla="*/ 262741 h 515400"/>
                  <a:gd name="connsiteX2" fmla="*/ 1657340 w 1660931"/>
                  <a:gd name="connsiteY2" fmla="*/ 378743 h 515400"/>
                  <a:gd name="connsiteX3" fmla="*/ 1232290 w 1660931"/>
                  <a:gd name="connsiteY3" fmla="*/ 408616 h 515400"/>
                  <a:gd name="connsiteX4" fmla="*/ 1023391 w 1660931"/>
                  <a:gd name="connsiteY4" fmla="*/ 508621 h 515400"/>
                  <a:gd name="connsiteX5" fmla="*/ 801217 w 1660931"/>
                  <a:gd name="connsiteY5" fmla="*/ 385419 h 515400"/>
                  <a:gd name="connsiteX6" fmla="*/ 698 w 1660931"/>
                  <a:gd name="connsiteY6" fmla="*/ 1342 h 515400"/>
                  <a:gd name="connsiteX0" fmla="*/ 698 w 2384237"/>
                  <a:gd name="connsiteY0" fmla="*/ 89403 h 597571"/>
                  <a:gd name="connsiteX1" fmla="*/ 951343 w 2384237"/>
                  <a:gd name="connsiteY1" fmla="*/ 350802 h 597571"/>
                  <a:gd name="connsiteX2" fmla="*/ 2382598 w 2384237"/>
                  <a:gd name="connsiteY2" fmla="*/ 1180 h 597571"/>
                  <a:gd name="connsiteX3" fmla="*/ 1232290 w 2384237"/>
                  <a:gd name="connsiteY3" fmla="*/ 496677 h 597571"/>
                  <a:gd name="connsiteX4" fmla="*/ 1023391 w 2384237"/>
                  <a:gd name="connsiteY4" fmla="*/ 596682 h 597571"/>
                  <a:gd name="connsiteX5" fmla="*/ 801217 w 2384237"/>
                  <a:gd name="connsiteY5" fmla="*/ 473480 h 597571"/>
                  <a:gd name="connsiteX6" fmla="*/ 698 w 2384237"/>
                  <a:gd name="connsiteY6" fmla="*/ 89403 h 597571"/>
                  <a:gd name="connsiteX0" fmla="*/ 7057 w 2389155"/>
                  <a:gd name="connsiteY0" fmla="*/ 92284 h 600452"/>
                  <a:gd name="connsiteX1" fmla="*/ 1320332 w 2389155"/>
                  <a:gd name="connsiteY1" fmla="*/ 255657 h 600452"/>
                  <a:gd name="connsiteX2" fmla="*/ 2388957 w 2389155"/>
                  <a:gd name="connsiteY2" fmla="*/ 4061 h 600452"/>
                  <a:gd name="connsiteX3" fmla="*/ 1238649 w 2389155"/>
                  <a:gd name="connsiteY3" fmla="*/ 499558 h 600452"/>
                  <a:gd name="connsiteX4" fmla="*/ 1029750 w 2389155"/>
                  <a:gd name="connsiteY4" fmla="*/ 599563 h 600452"/>
                  <a:gd name="connsiteX5" fmla="*/ 807576 w 2389155"/>
                  <a:gd name="connsiteY5" fmla="*/ 476361 h 600452"/>
                  <a:gd name="connsiteX6" fmla="*/ 7057 w 2389155"/>
                  <a:gd name="connsiteY6" fmla="*/ 92284 h 600452"/>
                  <a:gd name="connsiteX0" fmla="*/ 892 w 2384211"/>
                  <a:gd name="connsiteY0" fmla="*/ 89496 h 597664"/>
                  <a:gd name="connsiteX1" fmla="*/ 971685 w 2384211"/>
                  <a:gd name="connsiteY1" fmla="*/ 345994 h 597664"/>
                  <a:gd name="connsiteX2" fmla="*/ 2382792 w 2384211"/>
                  <a:gd name="connsiteY2" fmla="*/ 1273 h 597664"/>
                  <a:gd name="connsiteX3" fmla="*/ 1232484 w 2384211"/>
                  <a:gd name="connsiteY3" fmla="*/ 496770 h 597664"/>
                  <a:gd name="connsiteX4" fmla="*/ 1023585 w 2384211"/>
                  <a:gd name="connsiteY4" fmla="*/ 596775 h 597664"/>
                  <a:gd name="connsiteX5" fmla="*/ 801411 w 2384211"/>
                  <a:gd name="connsiteY5" fmla="*/ 473573 h 597664"/>
                  <a:gd name="connsiteX6" fmla="*/ 892 w 2384211"/>
                  <a:gd name="connsiteY6" fmla="*/ 89496 h 597664"/>
                  <a:gd name="connsiteX0" fmla="*/ 892 w 2424191"/>
                  <a:gd name="connsiteY0" fmla="*/ 92304 h 669602"/>
                  <a:gd name="connsiteX1" fmla="*/ 971685 w 2424191"/>
                  <a:gd name="connsiteY1" fmla="*/ 348802 h 669602"/>
                  <a:gd name="connsiteX2" fmla="*/ 2382792 w 2424191"/>
                  <a:gd name="connsiteY2" fmla="*/ 4081 h 669602"/>
                  <a:gd name="connsiteX3" fmla="*/ 1957743 w 2424191"/>
                  <a:gd name="connsiteY3" fmla="*/ 631913 h 669602"/>
                  <a:gd name="connsiteX4" fmla="*/ 1023585 w 2424191"/>
                  <a:gd name="connsiteY4" fmla="*/ 599583 h 669602"/>
                  <a:gd name="connsiteX5" fmla="*/ 801411 w 2424191"/>
                  <a:gd name="connsiteY5" fmla="*/ 476381 h 669602"/>
                  <a:gd name="connsiteX6" fmla="*/ 892 w 2424191"/>
                  <a:gd name="connsiteY6" fmla="*/ 92304 h 669602"/>
                  <a:gd name="connsiteX0" fmla="*/ 228992 w 2652291"/>
                  <a:gd name="connsiteY0" fmla="*/ 92304 h 691231"/>
                  <a:gd name="connsiteX1" fmla="*/ 1199785 w 2652291"/>
                  <a:gd name="connsiteY1" fmla="*/ 348802 h 691231"/>
                  <a:gd name="connsiteX2" fmla="*/ 2610892 w 2652291"/>
                  <a:gd name="connsiteY2" fmla="*/ 4081 h 691231"/>
                  <a:gd name="connsiteX3" fmla="*/ 2185843 w 2652291"/>
                  <a:gd name="connsiteY3" fmla="*/ 631913 h 691231"/>
                  <a:gd name="connsiteX4" fmla="*/ 1251685 w 2652291"/>
                  <a:gd name="connsiteY4" fmla="*/ 599583 h 691231"/>
                  <a:gd name="connsiteX5" fmla="*/ 1029511 w 2652291"/>
                  <a:gd name="connsiteY5" fmla="*/ 476381 h 691231"/>
                  <a:gd name="connsiteX6" fmla="*/ 57841 w 2652291"/>
                  <a:gd name="connsiteY6" fmla="*/ 680941 h 691231"/>
                  <a:gd name="connsiteX7" fmla="*/ 228992 w 2652291"/>
                  <a:gd name="connsiteY7" fmla="*/ 92304 h 691231"/>
                  <a:gd name="connsiteX0" fmla="*/ 228992 w 2652291"/>
                  <a:gd name="connsiteY0" fmla="*/ 92304 h 714682"/>
                  <a:gd name="connsiteX1" fmla="*/ 1199785 w 2652291"/>
                  <a:gd name="connsiteY1" fmla="*/ 348802 h 714682"/>
                  <a:gd name="connsiteX2" fmla="*/ 2610892 w 2652291"/>
                  <a:gd name="connsiteY2" fmla="*/ 4081 h 714682"/>
                  <a:gd name="connsiteX3" fmla="*/ 2185843 w 2652291"/>
                  <a:gd name="connsiteY3" fmla="*/ 631913 h 714682"/>
                  <a:gd name="connsiteX4" fmla="*/ 1251685 w 2652291"/>
                  <a:gd name="connsiteY4" fmla="*/ 599583 h 714682"/>
                  <a:gd name="connsiteX5" fmla="*/ 767613 w 2652291"/>
                  <a:gd name="connsiteY5" fmla="*/ 687137 h 714682"/>
                  <a:gd name="connsiteX6" fmla="*/ 57841 w 2652291"/>
                  <a:gd name="connsiteY6" fmla="*/ 680941 h 714682"/>
                  <a:gd name="connsiteX7" fmla="*/ 228992 w 2652291"/>
                  <a:gd name="connsiteY7" fmla="*/ 92304 h 714682"/>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767613 w 2650572"/>
                  <a:gd name="connsiteY5" fmla="*/ 687137 h 739238"/>
                  <a:gd name="connsiteX6" fmla="*/ 57841 w 2650572"/>
                  <a:gd name="connsiteY6" fmla="*/ 680941 h 739238"/>
                  <a:gd name="connsiteX7" fmla="*/ 228992 w 2650572"/>
                  <a:gd name="connsiteY7" fmla="*/ 92304 h 739238"/>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597363 w 2650572"/>
                  <a:gd name="connsiteY5" fmla="*/ 718743 h 739238"/>
                  <a:gd name="connsiteX6" fmla="*/ 57841 w 2650572"/>
                  <a:gd name="connsiteY6" fmla="*/ 680941 h 739238"/>
                  <a:gd name="connsiteX7" fmla="*/ 228992 w 2650572"/>
                  <a:gd name="connsiteY7" fmla="*/ 92304 h 739238"/>
                  <a:gd name="connsiteX0" fmla="*/ 387175 w 2808755"/>
                  <a:gd name="connsiteY0" fmla="*/ 92304 h 739464"/>
                  <a:gd name="connsiteX1" fmla="*/ 1357968 w 2808755"/>
                  <a:gd name="connsiteY1" fmla="*/ 348802 h 739464"/>
                  <a:gd name="connsiteX2" fmla="*/ 2769075 w 2808755"/>
                  <a:gd name="connsiteY2" fmla="*/ 4081 h 739464"/>
                  <a:gd name="connsiteX3" fmla="*/ 2344026 w 2808755"/>
                  <a:gd name="connsiteY3" fmla="*/ 631913 h 739464"/>
                  <a:gd name="connsiteX4" fmla="*/ 1550892 w 2808755"/>
                  <a:gd name="connsiteY4" fmla="*/ 736820 h 739464"/>
                  <a:gd name="connsiteX5" fmla="*/ 755546 w 2808755"/>
                  <a:gd name="connsiteY5" fmla="*/ 718743 h 739464"/>
                  <a:gd name="connsiteX6" fmla="*/ 36016 w 2808755"/>
                  <a:gd name="connsiteY6" fmla="*/ 527025 h 739464"/>
                  <a:gd name="connsiteX7" fmla="*/ 387175 w 2808755"/>
                  <a:gd name="connsiteY7" fmla="*/ 92304 h 739464"/>
                  <a:gd name="connsiteX0" fmla="*/ 410515 w 2832095"/>
                  <a:gd name="connsiteY0" fmla="*/ 92304 h 745050"/>
                  <a:gd name="connsiteX1" fmla="*/ 1381308 w 2832095"/>
                  <a:gd name="connsiteY1" fmla="*/ 348802 h 745050"/>
                  <a:gd name="connsiteX2" fmla="*/ 2792415 w 2832095"/>
                  <a:gd name="connsiteY2" fmla="*/ 4081 h 745050"/>
                  <a:gd name="connsiteX3" fmla="*/ 2367366 w 2832095"/>
                  <a:gd name="connsiteY3" fmla="*/ 631913 h 745050"/>
                  <a:gd name="connsiteX4" fmla="*/ 1574232 w 2832095"/>
                  <a:gd name="connsiteY4" fmla="*/ 736820 h 745050"/>
                  <a:gd name="connsiteX5" fmla="*/ 59356 w 2832095"/>
                  <a:gd name="connsiteY5" fmla="*/ 527025 h 745050"/>
                  <a:gd name="connsiteX6" fmla="*/ 410515 w 2832095"/>
                  <a:gd name="connsiteY6" fmla="*/ 92304 h 745050"/>
                  <a:gd name="connsiteX0" fmla="*/ 379359 w 2800939"/>
                  <a:gd name="connsiteY0" fmla="*/ 92304 h 745050"/>
                  <a:gd name="connsiteX1" fmla="*/ 1350152 w 2800939"/>
                  <a:gd name="connsiteY1" fmla="*/ 348802 h 745050"/>
                  <a:gd name="connsiteX2" fmla="*/ 2761259 w 2800939"/>
                  <a:gd name="connsiteY2" fmla="*/ 4081 h 745050"/>
                  <a:gd name="connsiteX3" fmla="*/ 2336210 w 2800939"/>
                  <a:gd name="connsiteY3" fmla="*/ 631913 h 745050"/>
                  <a:gd name="connsiteX4" fmla="*/ 1543076 w 2800939"/>
                  <a:gd name="connsiteY4" fmla="*/ 736820 h 745050"/>
                  <a:gd name="connsiteX5" fmla="*/ 63065 w 2800939"/>
                  <a:gd name="connsiteY5" fmla="*/ 238681 h 745050"/>
                  <a:gd name="connsiteX6" fmla="*/ 379359 w 2800939"/>
                  <a:gd name="connsiteY6" fmla="*/ 92304 h 745050"/>
                  <a:gd name="connsiteX0" fmla="*/ 379359 w 2791362"/>
                  <a:gd name="connsiteY0" fmla="*/ 92304 h 743302"/>
                  <a:gd name="connsiteX1" fmla="*/ 1350152 w 2791362"/>
                  <a:gd name="connsiteY1" fmla="*/ 348802 h 743302"/>
                  <a:gd name="connsiteX2" fmla="*/ 2761259 w 2791362"/>
                  <a:gd name="connsiteY2" fmla="*/ 4081 h 743302"/>
                  <a:gd name="connsiteX3" fmla="*/ 2336210 w 2791362"/>
                  <a:gd name="connsiteY3" fmla="*/ 631913 h 743302"/>
                  <a:gd name="connsiteX4" fmla="*/ 2589578 w 2791362"/>
                  <a:gd name="connsiteY4" fmla="*/ 279125 h 743302"/>
                  <a:gd name="connsiteX5" fmla="*/ 1543076 w 2791362"/>
                  <a:gd name="connsiteY5" fmla="*/ 736820 h 743302"/>
                  <a:gd name="connsiteX6" fmla="*/ 63065 w 2791362"/>
                  <a:gd name="connsiteY6" fmla="*/ 238681 h 743302"/>
                  <a:gd name="connsiteX7" fmla="*/ 379359 w 2791362"/>
                  <a:gd name="connsiteY7" fmla="*/ 92304 h 743302"/>
                  <a:gd name="connsiteX0" fmla="*/ 379359 w 3363253"/>
                  <a:gd name="connsiteY0" fmla="*/ 327294 h 978292"/>
                  <a:gd name="connsiteX1" fmla="*/ 1350152 w 3363253"/>
                  <a:gd name="connsiteY1" fmla="*/ 583792 h 978292"/>
                  <a:gd name="connsiteX2" fmla="*/ 2761259 w 3363253"/>
                  <a:gd name="connsiteY2" fmla="*/ 239071 h 978292"/>
                  <a:gd name="connsiteX3" fmla="*/ 3361322 w 3363253"/>
                  <a:gd name="connsiteY3" fmla="*/ 7290 h 978292"/>
                  <a:gd name="connsiteX4" fmla="*/ 2589578 w 3363253"/>
                  <a:gd name="connsiteY4" fmla="*/ 514115 h 978292"/>
                  <a:gd name="connsiteX5" fmla="*/ 1543076 w 3363253"/>
                  <a:gd name="connsiteY5" fmla="*/ 971810 h 978292"/>
                  <a:gd name="connsiteX6" fmla="*/ 63065 w 3363253"/>
                  <a:gd name="connsiteY6" fmla="*/ 473671 h 978292"/>
                  <a:gd name="connsiteX7" fmla="*/ 379359 w 3363253"/>
                  <a:gd name="connsiteY7" fmla="*/ 327294 h 978292"/>
                  <a:gd name="connsiteX0" fmla="*/ 379359 w 2853885"/>
                  <a:gd name="connsiteY0" fmla="*/ 88806 h 739804"/>
                  <a:gd name="connsiteX1" fmla="*/ 1350152 w 2853885"/>
                  <a:gd name="connsiteY1" fmla="*/ 345304 h 739804"/>
                  <a:gd name="connsiteX2" fmla="*/ 2761259 w 2853885"/>
                  <a:gd name="connsiteY2" fmla="*/ 583 h 739804"/>
                  <a:gd name="connsiteX3" fmla="*/ 2589578 w 2853885"/>
                  <a:gd name="connsiteY3" fmla="*/ 275627 h 739804"/>
                  <a:gd name="connsiteX4" fmla="*/ 1543076 w 2853885"/>
                  <a:gd name="connsiteY4" fmla="*/ 733322 h 739804"/>
                  <a:gd name="connsiteX5" fmla="*/ 63065 w 2853885"/>
                  <a:gd name="connsiteY5" fmla="*/ 235183 h 739804"/>
                  <a:gd name="connsiteX6" fmla="*/ 379359 w 2853885"/>
                  <a:gd name="connsiteY6" fmla="*/ 88806 h 739804"/>
                  <a:gd name="connsiteX0" fmla="*/ 379359 w 2638303"/>
                  <a:gd name="connsiteY0" fmla="*/ 136221 h 787219"/>
                  <a:gd name="connsiteX1" fmla="*/ 1350152 w 2638303"/>
                  <a:gd name="connsiteY1" fmla="*/ 392719 h 787219"/>
                  <a:gd name="connsiteX2" fmla="*/ 2101983 w 2638303"/>
                  <a:gd name="connsiteY2" fmla="*/ 457 h 787219"/>
                  <a:gd name="connsiteX3" fmla="*/ 2589578 w 2638303"/>
                  <a:gd name="connsiteY3" fmla="*/ 323042 h 787219"/>
                  <a:gd name="connsiteX4" fmla="*/ 1543076 w 2638303"/>
                  <a:gd name="connsiteY4" fmla="*/ 780737 h 787219"/>
                  <a:gd name="connsiteX5" fmla="*/ 63065 w 2638303"/>
                  <a:gd name="connsiteY5" fmla="*/ 282598 h 787219"/>
                  <a:gd name="connsiteX6" fmla="*/ 379359 w 2638303"/>
                  <a:gd name="connsiteY6" fmla="*/ 136221 h 787219"/>
                  <a:gd name="connsiteX0" fmla="*/ 390931 w 2644581"/>
                  <a:gd name="connsiteY0" fmla="*/ 135891 h 786889"/>
                  <a:gd name="connsiteX1" fmla="*/ 1864745 w 2644581"/>
                  <a:gd name="connsiteY1" fmla="*/ 282184 h 786889"/>
                  <a:gd name="connsiteX2" fmla="*/ 2113555 w 2644581"/>
                  <a:gd name="connsiteY2" fmla="*/ 127 h 786889"/>
                  <a:gd name="connsiteX3" fmla="*/ 2601150 w 2644581"/>
                  <a:gd name="connsiteY3" fmla="*/ 322712 h 786889"/>
                  <a:gd name="connsiteX4" fmla="*/ 1554648 w 2644581"/>
                  <a:gd name="connsiteY4" fmla="*/ 780407 h 786889"/>
                  <a:gd name="connsiteX5" fmla="*/ 74637 w 2644581"/>
                  <a:gd name="connsiteY5" fmla="*/ 282268 h 786889"/>
                  <a:gd name="connsiteX6" fmla="*/ 390931 w 2644581"/>
                  <a:gd name="connsiteY6" fmla="*/ 135891 h 786889"/>
                  <a:gd name="connsiteX0" fmla="*/ 390931 w 2581353"/>
                  <a:gd name="connsiteY0" fmla="*/ 143518 h 803668"/>
                  <a:gd name="connsiteX1" fmla="*/ 1864745 w 2581353"/>
                  <a:gd name="connsiteY1" fmla="*/ 289811 h 803668"/>
                  <a:gd name="connsiteX2" fmla="*/ 2113555 w 2581353"/>
                  <a:gd name="connsiteY2" fmla="*/ 7754 h 803668"/>
                  <a:gd name="connsiteX3" fmla="*/ 2534243 w 2581353"/>
                  <a:gd name="connsiteY3" fmla="*/ 657112 h 803668"/>
                  <a:gd name="connsiteX4" fmla="*/ 1554648 w 2581353"/>
                  <a:gd name="connsiteY4" fmla="*/ 788034 h 803668"/>
                  <a:gd name="connsiteX5" fmla="*/ 74637 w 2581353"/>
                  <a:gd name="connsiteY5" fmla="*/ 289895 h 803668"/>
                  <a:gd name="connsiteX6" fmla="*/ 390931 w 2581353"/>
                  <a:gd name="connsiteY6" fmla="*/ 143518 h 803668"/>
                  <a:gd name="connsiteX0" fmla="*/ 377783 w 2575552"/>
                  <a:gd name="connsiteY0" fmla="*/ 140759 h 800909"/>
                  <a:gd name="connsiteX1" fmla="*/ 1268685 w 2575552"/>
                  <a:gd name="connsiteY1" fmla="*/ 343536 h 800909"/>
                  <a:gd name="connsiteX2" fmla="*/ 2100407 w 2575552"/>
                  <a:gd name="connsiteY2" fmla="*/ 4995 h 800909"/>
                  <a:gd name="connsiteX3" fmla="*/ 2521095 w 2575552"/>
                  <a:gd name="connsiteY3" fmla="*/ 654353 h 800909"/>
                  <a:gd name="connsiteX4" fmla="*/ 1541500 w 2575552"/>
                  <a:gd name="connsiteY4" fmla="*/ 785275 h 800909"/>
                  <a:gd name="connsiteX5" fmla="*/ 61489 w 2575552"/>
                  <a:gd name="connsiteY5" fmla="*/ 287136 h 800909"/>
                  <a:gd name="connsiteX6" fmla="*/ 377783 w 2575552"/>
                  <a:gd name="connsiteY6" fmla="*/ 140759 h 800909"/>
                  <a:gd name="connsiteX0" fmla="*/ 377783 w 2575552"/>
                  <a:gd name="connsiteY0" fmla="*/ 140759 h 661956"/>
                  <a:gd name="connsiteX1" fmla="*/ 1268685 w 2575552"/>
                  <a:gd name="connsiteY1" fmla="*/ 343536 h 661956"/>
                  <a:gd name="connsiteX2" fmla="*/ 2100407 w 2575552"/>
                  <a:gd name="connsiteY2" fmla="*/ 4995 h 661956"/>
                  <a:gd name="connsiteX3" fmla="*/ 2521095 w 2575552"/>
                  <a:gd name="connsiteY3" fmla="*/ 654353 h 661956"/>
                  <a:gd name="connsiteX4" fmla="*/ 724542 w 2575552"/>
                  <a:gd name="connsiteY4" fmla="*/ 592900 h 661956"/>
                  <a:gd name="connsiteX5" fmla="*/ 61489 w 2575552"/>
                  <a:gd name="connsiteY5" fmla="*/ 287136 h 661956"/>
                  <a:gd name="connsiteX6" fmla="*/ 377783 w 2575552"/>
                  <a:gd name="connsiteY6" fmla="*/ 140759 h 661956"/>
                  <a:gd name="connsiteX0" fmla="*/ 377783 w 2503813"/>
                  <a:gd name="connsiteY0" fmla="*/ 136405 h 597137"/>
                  <a:gd name="connsiteX1" fmla="*/ 1268685 w 2503813"/>
                  <a:gd name="connsiteY1" fmla="*/ 339182 h 597137"/>
                  <a:gd name="connsiteX2" fmla="*/ 2100407 w 2503813"/>
                  <a:gd name="connsiteY2" fmla="*/ 641 h 597137"/>
                  <a:gd name="connsiteX3" fmla="*/ 2442448 w 2503813"/>
                  <a:gd name="connsiteY3" fmla="*/ 267674 h 597137"/>
                  <a:gd name="connsiteX4" fmla="*/ 724542 w 2503813"/>
                  <a:gd name="connsiteY4" fmla="*/ 588546 h 597137"/>
                  <a:gd name="connsiteX5" fmla="*/ 61489 w 2503813"/>
                  <a:gd name="connsiteY5" fmla="*/ 282782 h 597137"/>
                  <a:gd name="connsiteX6" fmla="*/ 377783 w 2503813"/>
                  <a:gd name="connsiteY6" fmla="*/ 136405 h 597137"/>
                  <a:gd name="connsiteX0" fmla="*/ 377783 w 2442448"/>
                  <a:gd name="connsiteY0" fmla="*/ 136693 h 597425"/>
                  <a:gd name="connsiteX1" fmla="*/ 1268685 w 2442448"/>
                  <a:gd name="connsiteY1" fmla="*/ 339470 h 597425"/>
                  <a:gd name="connsiteX2" fmla="*/ 2100407 w 2442448"/>
                  <a:gd name="connsiteY2" fmla="*/ 929 h 597425"/>
                  <a:gd name="connsiteX3" fmla="*/ 2442448 w 2442448"/>
                  <a:gd name="connsiteY3" fmla="*/ 267962 h 597425"/>
                  <a:gd name="connsiteX4" fmla="*/ 724542 w 2442448"/>
                  <a:gd name="connsiteY4" fmla="*/ 588834 h 597425"/>
                  <a:gd name="connsiteX5" fmla="*/ 61489 w 2442448"/>
                  <a:gd name="connsiteY5" fmla="*/ 283070 h 597425"/>
                  <a:gd name="connsiteX6" fmla="*/ 377783 w 2442448"/>
                  <a:gd name="connsiteY6" fmla="*/ 136693 h 597425"/>
                  <a:gd name="connsiteX0" fmla="*/ 32584 w 2097249"/>
                  <a:gd name="connsiteY0" fmla="*/ 136693 h 597425"/>
                  <a:gd name="connsiteX1" fmla="*/ 923486 w 2097249"/>
                  <a:gd name="connsiteY1" fmla="*/ 339470 h 597425"/>
                  <a:gd name="connsiteX2" fmla="*/ 1755208 w 2097249"/>
                  <a:gd name="connsiteY2" fmla="*/ 929 h 597425"/>
                  <a:gd name="connsiteX3" fmla="*/ 2097249 w 2097249"/>
                  <a:gd name="connsiteY3" fmla="*/ 267962 h 597425"/>
                  <a:gd name="connsiteX4" fmla="*/ 379343 w 2097249"/>
                  <a:gd name="connsiteY4" fmla="*/ 588834 h 597425"/>
                  <a:gd name="connsiteX5" fmla="*/ 32584 w 2097249"/>
                  <a:gd name="connsiteY5" fmla="*/ 136693 h 597425"/>
                  <a:gd name="connsiteX0" fmla="*/ 255037 w 2319702"/>
                  <a:gd name="connsiteY0" fmla="*/ 136693 h 415655"/>
                  <a:gd name="connsiteX1" fmla="*/ 1145939 w 2319702"/>
                  <a:gd name="connsiteY1" fmla="*/ 339470 h 415655"/>
                  <a:gd name="connsiteX2" fmla="*/ 1977661 w 2319702"/>
                  <a:gd name="connsiteY2" fmla="*/ 929 h 415655"/>
                  <a:gd name="connsiteX3" fmla="*/ 2319702 w 2319702"/>
                  <a:gd name="connsiteY3" fmla="*/ 267962 h 415655"/>
                  <a:gd name="connsiteX4" fmla="*/ 166791 w 2319702"/>
                  <a:gd name="connsiteY4" fmla="*/ 400102 h 415655"/>
                  <a:gd name="connsiteX5" fmla="*/ 255037 w 2319702"/>
                  <a:gd name="connsiteY5" fmla="*/ 136693 h 415655"/>
                  <a:gd name="connsiteX0" fmla="*/ 263274 w 2327939"/>
                  <a:gd name="connsiteY0" fmla="*/ 135959 h 414921"/>
                  <a:gd name="connsiteX1" fmla="*/ 1351389 w 2327939"/>
                  <a:gd name="connsiteY1" fmla="*/ 222733 h 414921"/>
                  <a:gd name="connsiteX2" fmla="*/ 1985898 w 2327939"/>
                  <a:gd name="connsiteY2" fmla="*/ 195 h 414921"/>
                  <a:gd name="connsiteX3" fmla="*/ 2327939 w 2327939"/>
                  <a:gd name="connsiteY3" fmla="*/ 267228 h 414921"/>
                  <a:gd name="connsiteX4" fmla="*/ 175028 w 2327939"/>
                  <a:gd name="connsiteY4" fmla="*/ 399368 h 414921"/>
                  <a:gd name="connsiteX5" fmla="*/ 263274 w 2327939"/>
                  <a:gd name="connsiteY5" fmla="*/ 135959 h 414921"/>
                  <a:gd name="connsiteX0" fmla="*/ 248493 w 2313158"/>
                  <a:gd name="connsiteY0" fmla="*/ 135959 h 414921"/>
                  <a:gd name="connsiteX1" fmla="*/ 1336608 w 2313158"/>
                  <a:gd name="connsiteY1" fmla="*/ 222733 h 414921"/>
                  <a:gd name="connsiteX2" fmla="*/ 1971117 w 2313158"/>
                  <a:gd name="connsiteY2" fmla="*/ 195 h 414921"/>
                  <a:gd name="connsiteX3" fmla="*/ 2313158 w 2313158"/>
                  <a:gd name="connsiteY3" fmla="*/ 267228 h 414921"/>
                  <a:gd name="connsiteX4" fmla="*/ 160247 w 2313158"/>
                  <a:gd name="connsiteY4" fmla="*/ 399368 h 414921"/>
                  <a:gd name="connsiteX5" fmla="*/ 248493 w 2313158"/>
                  <a:gd name="connsiteY5" fmla="*/ 135959 h 414921"/>
                  <a:gd name="connsiteX0" fmla="*/ 248493 w 2313158"/>
                  <a:gd name="connsiteY0" fmla="*/ 135959 h 417871"/>
                  <a:gd name="connsiteX1" fmla="*/ 1336608 w 2313158"/>
                  <a:gd name="connsiteY1" fmla="*/ 222733 h 417871"/>
                  <a:gd name="connsiteX2" fmla="*/ 1971117 w 2313158"/>
                  <a:gd name="connsiteY2" fmla="*/ 195 h 417871"/>
                  <a:gd name="connsiteX3" fmla="*/ 2313158 w 2313158"/>
                  <a:gd name="connsiteY3" fmla="*/ 267228 h 417871"/>
                  <a:gd name="connsiteX4" fmla="*/ 160247 w 2313158"/>
                  <a:gd name="connsiteY4" fmla="*/ 399368 h 417871"/>
                  <a:gd name="connsiteX5" fmla="*/ 248493 w 2313158"/>
                  <a:gd name="connsiteY5" fmla="*/ 135959 h 417871"/>
                  <a:gd name="connsiteX0" fmla="*/ 248493 w 2549589"/>
                  <a:gd name="connsiteY0" fmla="*/ 135959 h 417871"/>
                  <a:gd name="connsiteX1" fmla="*/ 1336608 w 2549589"/>
                  <a:gd name="connsiteY1" fmla="*/ 222733 h 417871"/>
                  <a:gd name="connsiteX2" fmla="*/ 1971117 w 2549589"/>
                  <a:gd name="connsiteY2" fmla="*/ 195 h 417871"/>
                  <a:gd name="connsiteX3" fmla="*/ 2313158 w 2549589"/>
                  <a:gd name="connsiteY3" fmla="*/ 267228 h 417871"/>
                  <a:gd name="connsiteX4" fmla="*/ 160247 w 2549589"/>
                  <a:gd name="connsiteY4" fmla="*/ 399368 h 417871"/>
                  <a:gd name="connsiteX5" fmla="*/ 248493 w 2549589"/>
                  <a:gd name="connsiteY5" fmla="*/ 135959 h 417871"/>
                  <a:gd name="connsiteX0" fmla="*/ 248493 w 2549589"/>
                  <a:gd name="connsiteY0" fmla="*/ 135959 h 402543"/>
                  <a:gd name="connsiteX1" fmla="*/ 1336608 w 2549589"/>
                  <a:gd name="connsiteY1" fmla="*/ 222733 h 402543"/>
                  <a:gd name="connsiteX2" fmla="*/ 1971117 w 2549589"/>
                  <a:gd name="connsiteY2" fmla="*/ 195 h 402543"/>
                  <a:gd name="connsiteX3" fmla="*/ 2313158 w 2549589"/>
                  <a:gd name="connsiteY3" fmla="*/ 267228 h 402543"/>
                  <a:gd name="connsiteX4" fmla="*/ 160247 w 2549589"/>
                  <a:gd name="connsiteY4" fmla="*/ 399368 h 402543"/>
                  <a:gd name="connsiteX5" fmla="*/ 248493 w 2549589"/>
                  <a:gd name="connsiteY5" fmla="*/ 135959 h 402543"/>
                  <a:gd name="connsiteX0" fmla="*/ 416275 w 2717371"/>
                  <a:gd name="connsiteY0" fmla="*/ 135959 h 426609"/>
                  <a:gd name="connsiteX1" fmla="*/ 1504390 w 2717371"/>
                  <a:gd name="connsiteY1" fmla="*/ 222733 h 426609"/>
                  <a:gd name="connsiteX2" fmla="*/ 2138899 w 2717371"/>
                  <a:gd name="connsiteY2" fmla="*/ 195 h 426609"/>
                  <a:gd name="connsiteX3" fmla="*/ 2480940 w 2717371"/>
                  <a:gd name="connsiteY3" fmla="*/ 267228 h 426609"/>
                  <a:gd name="connsiteX4" fmla="*/ 328029 w 2717371"/>
                  <a:gd name="connsiteY4" fmla="*/ 399368 h 426609"/>
                  <a:gd name="connsiteX5" fmla="*/ 416275 w 2717371"/>
                  <a:gd name="connsiteY5" fmla="*/ 135959 h 426609"/>
                  <a:gd name="connsiteX0" fmla="*/ 284265 w 2585361"/>
                  <a:gd name="connsiteY0" fmla="*/ 135959 h 406617"/>
                  <a:gd name="connsiteX1" fmla="*/ 1372380 w 2585361"/>
                  <a:gd name="connsiteY1" fmla="*/ 222733 h 406617"/>
                  <a:gd name="connsiteX2" fmla="*/ 2006889 w 2585361"/>
                  <a:gd name="connsiteY2" fmla="*/ 195 h 406617"/>
                  <a:gd name="connsiteX3" fmla="*/ 2348930 w 2585361"/>
                  <a:gd name="connsiteY3" fmla="*/ 267228 h 406617"/>
                  <a:gd name="connsiteX4" fmla="*/ 196019 w 2585361"/>
                  <a:gd name="connsiteY4" fmla="*/ 399368 h 406617"/>
                  <a:gd name="connsiteX5" fmla="*/ 284265 w 2585361"/>
                  <a:gd name="connsiteY5" fmla="*/ 135959 h 406617"/>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95694 w 2428891"/>
                  <a:gd name="connsiteY0" fmla="*/ 147589 h 420353"/>
                  <a:gd name="connsiteX1" fmla="*/ 1383809 w 2428891"/>
                  <a:gd name="connsiteY1" fmla="*/ 234363 h 420353"/>
                  <a:gd name="connsiteX2" fmla="*/ 2018318 w 2428891"/>
                  <a:gd name="connsiteY2" fmla="*/ 11825 h 420353"/>
                  <a:gd name="connsiteX3" fmla="*/ 2360359 w 2428891"/>
                  <a:gd name="connsiteY3" fmla="*/ 278858 h 420353"/>
                  <a:gd name="connsiteX4" fmla="*/ 207448 w 2428891"/>
                  <a:gd name="connsiteY4" fmla="*/ 410998 h 420353"/>
                  <a:gd name="connsiteX5" fmla="*/ 295694 w 2428891"/>
                  <a:gd name="connsiteY5" fmla="*/ 147589 h 420353"/>
                  <a:gd name="connsiteX0" fmla="*/ 581083 w 2291764"/>
                  <a:gd name="connsiteY0" fmla="*/ 97330 h 418136"/>
                  <a:gd name="connsiteX1" fmla="*/ 1246682 w 2291764"/>
                  <a:gd name="connsiteY1" fmla="*/ 234363 h 418136"/>
                  <a:gd name="connsiteX2" fmla="*/ 1881191 w 2291764"/>
                  <a:gd name="connsiteY2" fmla="*/ 11825 h 418136"/>
                  <a:gd name="connsiteX3" fmla="*/ 2223232 w 2291764"/>
                  <a:gd name="connsiteY3" fmla="*/ 278858 h 418136"/>
                  <a:gd name="connsiteX4" fmla="*/ 70321 w 2291764"/>
                  <a:gd name="connsiteY4" fmla="*/ 410998 h 418136"/>
                  <a:gd name="connsiteX5" fmla="*/ 581083 w 2291764"/>
                  <a:gd name="connsiteY5" fmla="*/ 97330 h 418136"/>
                  <a:gd name="connsiteX0" fmla="*/ 581083 w 2254300"/>
                  <a:gd name="connsiteY0" fmla="*/ 81542 h 400845"/>
                  <a:gd name="connsiteX1" fmla="*/ 1246682 w 2254300"/>
                  <a:gd name="connsiteY1" fmla="*/ 218575 h 400845"/>
                  <a:gd name="connsiteX2" fmla="*/ 1375042 w 2254300"/>
                  <a:gd name="connsiteY2" fmla="*/ 11373 h 400845"/>
                  <a:gd name="connsiteX3" fmla="*/ 2223232 w 2254300"/>
                  <a:gd name="connsiteY3" fmla="*/ 263070 h 400845"/>
                  <a:gd name="connsiteX4" fmla="*/ 70321 w 2254300"/>
                  <a:gd name="connsiteY4" fmla="*/ 395210 h 400845"/>
                  <a:gd name="connsiteX5" fmla="*/ 581083 w 2254300"/>
                  <a:gd name="connsiteY5" fmla="*/ 81542 h 400845"/>
                  <a:gd name="connsiteX0" fmla="*/ 568619 w 2251590"/>
                  <a:gd name="connsiteY0" fmla="*/ 275942 h 595245"/>
                  <a:gd name="connsiteX1" fmla="*/ 46664 w 2251590"/>
                  <a:gd name="connsiteY1" fmla="*/ 686 h 595245"/>
                  <a:gd name="connsiteX2" fmla="*/ 1362578 w 2251590"/>
                  <a:gd name="connsiteY2" fmla="*/ 205773 h 595245"/>
                  <a:gd name="connsiteX3" fmla="*/ 2210768 w 2251590"/>
                  <a:gd name="connsiteY3" fmla="*/ 457470 h 595245"/>
                  <a:gd name="connsiteX4" fmla="*/ 57857 w 2251590"/>
                  <a:gd name="connsiteY4" fmla="*/ 589610 h 595245"/>
                  <a:gd name="connsiteX5" fmla="*/ 568619 w 2251590"/>
                  <a:gd name="connsiteY5" fmla="*/ 275942 h 595245"/>
                  <a:gd name="connsiteX0" fmla="*/ 568619 w 2242587"/>
                  <a:gd name="connsiteY0" fmla="*/ 318504 h 637807"/>
                  <a:gd name="connsiteX1" fmla="*/ 46664 w 2242587"/>
                  <a:gd name="connsiteY1" fmla="*/ 43248 h 637807"/>
                  <a:gd name="connsiteX2" fmla="*/ 1605365 w 2242587"/>
                  <a:gd name="connsiteY2" fmla="*/ 21347 h 637807"/>
                  <a:gd name="connsiteX3" fmla="*/ 1362578 w 2242587"/>
                  <a:gd name="connsiteY3" fmla="*/ 248335 h 637807"/>
                  <a:gd name="connsiteX4" fmla="*/ 2210768 w 2242587"/>
                  <a:gd name="connsiteY4" fmla="*/ 500032 h 637807"/>
                  <a:gd name="connsiteX5" fmla="*/ 57857 w 2242587"/>
                  <a:gd name="connsiteY5" fmla="*/ 632172 h 637807"/>
                  <a:gd name="connsiteX6" fmla="*/ 568619 w 2242587"/>
                  <a:gd name="connsiteY6" fmla="*/ 318504 h 637807"/>
                  <a:gd name="connsiteX0" fmla="*/ 568619 w 2292867"/>
                  <a:gd name="connsiteY0" fmla="*/ 318504 h 638251"/>
                  <a:gd name="connsiteX1" fmla="*/ 46664 w 2292867"/>
                  <a:gd name="connsiteY1" fmla="*/ 43248 h 638251"/>
                  <a:gd name="connsiteX2" fmla="*/ 1605365 w 2292867"/>
                  <a:gd name="connsiteY2" fmla="*/ 21347 h 638251"/>
                  <a:gd name="connsiteX3" fmla="*/ 1821597 w 2292867"/>
                  <a:gd name="connsiteY3" fmla="*/ 190197 h 638251"/>
                  <a:gd name="connsiteX4" fmla="*/ 2210768 w 2292867"/>
                  <a:gd name="connsiteY4" fmla="*/ 500032 h 638251"/>
                  <a:gd name="connsiteX5" fmla="*/ 57857 w 2292867"/>
                  <a:gd name="connsiteY5" fmla="*/ 632172 h 638251"/>
                  <a:gd name="connsiteX6" fmla="*/ 568619 w 2292867"/>
                  <a:gd name="connsiteY6" fmla="*/ 318504 h 638251"/>
                  <a:gd name="connsiteX0" fmla="*/ 22304 w 2521336"/>
                  <a:gd name="connsiteY0" fmla="*/ 308851 h 638270"/>
                  <a:gd name="connsiteX1" fmla="*/ 275133 w 2521336"/>
                  <a:gd name="connsiteY1" fmla="*/ 42792 h 638270"/>
                  <a:gd name="connsiteX2" fmla="*/ 1833834 w 2521336"/>
                  <a:gd name="connsiteY2" fmla="*/ 20891 h 638270"/>
                  <a:gd name="connsiteX3" fmla="*/ 2050066 w 2521336"/>
                  <a:gd name="connsiteY3" fmla="*/ 189741 h 638270"/>
                  <a:gd name="connsiteX4" fmla="*/ 2439237 w 2521336"/>
                  <a:gd name="connsiteY4" fmla="*/ 499576 h 638270"/>
                  <a:gd name="connsiteX5" fmla="*/ 286326 w 2521336"/>
                  <a:gd name="connsiteY5" fmla="*/ 631716 h 638270"/>
                  <a:gd name="connsiteX6" fmla="*/ 22304 w 2521336"/>
                  <a:gd name="connsiteY6" fmla="*/ 308851 h 638270"/>
                  <a:gd name="connsiteX0" fmla="*/ 81931 w 2588056"/>
                  <a:gd name="connsiteY0" fmla="*/ 308850 h 678412"/>
                  <a:gd name="connsiteX1" fmla="*/ 334760 w 2588056"/>
                  <a:gd name="connsiteY1" fmla="*/ 42791 h 678412"/>
                  <a:gd name="connsiteX2" fmla="*/ 1893461 w 2588056"/>
                  <a:gd name="connsiteY2" fmla="*/ 20890 h 678412"/>
                  <a:gd name="connsiteX3" fmla="*/ 2109693 w 2588056"/>
                  <a:gd name="connsiteY3" fmla="*/ 189740 h 678412"/>
                  <a:gd name="connsiteX4" fmla="*/ 2498864 w 2588056"/>
                  <a:gd name="connsiteY4" fmla="*/ 499575 h 678412"/>
                  <a:gd name="connsiteX5" fmla="*/ 235289 w 2588056"/>
                  <a:gd name="connsiteY5" fmla="*/ 673345 h 678412"/>
                  <a:gd name="connsiteX6" fmla="*/ 81931 w 2588056"/>
                  <a:gd name="connsiteY6" fmla="*/ 308850 h 678412"/>
                  <a:gd name="connsiteX0" fmla="*/ 3263 w 2826043"/>
                  <a:gd name="connsiteY0" fmla="*/ 180305 h 679163"/>
                  <a:gd name="connsiteX1" fmla="*/ 572747 w 2826043"/>
                  <a:gd name="connsiteY1" fmla="*/ 37521 h 679163"/>
                  <a:gd name="connsiteX2" fmla="*/ 2131448 w 2826043"/>
                  <a:gd name="connsiteY2" fmla="*/ 15620 h 679163"/>
                  <a:gd name="connsiteX3" fmla="*/ 2347680 w 2826043"/>
                  <a:gd name="connsiteY3" fmla="*/ 184470 h 679163"/>
                  <a:gd name="connsiteX4" fmla="*/ 2736851 w 2826043"/>
                  <a:gd name="connsiteY4" fmla="*/ 494305 h 679163"/>
                  <a:gd name="connsiteX5" fmla="*/ 473276 w 2826043"/>
                  <a:gd name="connsiteY5" fmla="*/ 668075 h 679163"/>
                  <a:gd name="connsiteX6" fmla="*/ 3263 w 2826043"/>
                  <a:gd name="connsiteY6" fmla="*/ 180305 h 679163"/>
                  <a:gd name="connsiteX0" fmla="*/ 51574 w 2874354"/>
                  <a:gd name="connsiteY0" fmla="*/ 180305 h 679163"/>
                  <a:gd name="connsiteX1" fmla="*/ 621058 w 2874354"/>
                  <a:gd name="connsiteY1" fmla="*/ 37521 h 679163"/>
                  <a:gd name="connsiteX2" fmla="*/ 2179759 w 2874354"/>
                  <a:gd name="connsiteY2" fmla="*/ 15620 h 679163"/>
                  <a:gd name="connsiteX3" fmla="*/ 2395991 w 2874354"/>
                  <a:gd name="connsiteY3" fmla="*/ 184470 h 679163"/>
                  <a:gd name="connsiteX4" fmla="*/ 2785162 w 2874354"/>
                  <a:gd name="connsiteY4" fmla="*/ 494305 h 679163"/>
                  <a:gd name="connsiteX5" fmla="*/ 521587 w 2874354"/>
                  <a:gd name="connsiteY5" fmla="*/ 668075 h 679163"/>
                  <a:gd name="connsiteX6" fmla="*/ 51574 w 2874354"/>
                  <a:gd name="connsiteY6" fmla="*/ 180305 h 679163"/>
                  <a:gd name="connsiteX0" fmla="*/ 7475 w 2830255"/>
                  <a:gd name="connsiteY0" fmla="*/ 180305 h 679163"/>
                  <a:gd name="connsiteX1" fmla="*/ 576959 w 2830255"/>
                  <a:gd name="connsiteY1" fmla="*/ 37521 h 679163"/>
                  <a:gd name="connsiteX2" fmla="*/ 2135660 w 2830255"/>
                  <a:gd name="connsiteY2" fmla="*/ 15620 h 679163"/>
                  <a:gd name="connsiteX3" fmla="*/ 2351892 w 2830255"/>
                  <a:gd name="connsiteY3" fmla="*/ 184470 h 679163"/>
                  <a:gd name="connsiteX4" fmla="*/ 2741063 w 2830255"/>
                  <a:gd name="connsiteY4" fmla="*/ 494305 h 679163"/>
                  <a:gd name="connsiteX5" fmla="*/ 477488 w 2830255"/>
                  <a:gd name="connsiteY5" fmla="*/ 668075 h 679163"/>
                  <a:gd name="connsiteX6" fmla="*/ 7475 w 2830255"/>
                  <a:gd name="connsiteY6" fmla="*/ 180305 h 679163"/>
                  <a:gd name="connsiteX0" fmla="*/ 9413 w 2749654"/>
                  <a:gd name="connsiteY0" fmla="*/ 175437 h 679247"/>
                  <a:gd name="connsiteX1" fmla="*/ 496358 w 2749654"/>
                  <a:gd name="connsiteY1" fmla="*/ 37353 h 679247"/>
                  <a:gd name="connsiteX2" fmla="*/ 2055059 w 2749654"/>
                  <a:gd name="connsiteY2" fmla="*/ 15452 h 679247"/>
                  <a:gd name="connsiteX3" fmla="*/ 2271291 w 2749654"/>
                  <a:gd name="connsiteY3" fmla="*/ 184302 h 679247"/>
                  <a:gd name="connsiteX4" fmla="*/ 2660462 w 2749654"/>
                  <a:gd name="connsiteY4" fmla="*/ 494137 h 679247"/>
                  <a:gd name="connsiteX5" fmla="*/ 396887 w 2749654"/>
                  <a:gd name="connsiteY5" fmla="*/ 667907 h 679247"/>
                  <a:gd name="connsiteX6" fmla="*/ 9413 w 2749654"/>
                  <a:gd name="connsiteY6" fmla="*/ 175437 h 679247"/>
                  <a:gd name="connsiteX0" fmla="*/ 35307 w 2585206"/>
                  <a:gd name="connsiteY0" fmla="*/ 188607 h 679027"/>
                  <a:gd name="connsiteX1" fmla="*/ 331910 w 2585206"/>
                  <a:gd name="connsiteY1" fmla="*/ 37811 h 679027"/>
                  <a:gd name="connsiteX2" fmla="*/ 1890611 w 2585206"/>
                  <a:gd name="connsiteY2" fmla="*/ 15910 h 679027"/>
                  <a:gd name="connsiteX3" fmla="*/ 2106843 w 2585206"/>
                  <a:gd name="connsiteY3" fmla="*/ 184760 h 679027"/>
                  <a:gd name="connsiteX4" fmla="*/ 2496014 w 2585206"/>
                  <a:gd name="connsiteY4" fmla="*/ 494595 h 679027"/>
                  <a:gd name="connsiteX5" fmla="*/ 232439 w 2585206"/>
                  <a:gd name="connsiteY5" fmla="*/ 668365 h 679027"/>
                  <a:gd name="connsiteX6" fmla="*/ 35307 w 2585206"/>
                  <a:gd name="connsiteY6" fmla="*/ 188607 h 679027"/>
                  <a:gd name="connsiteX0" fmla="*/ 35307 w 2585206"/>
                  <a:gd name="connsiteY0" fmla="*/ 188607 h 679027"/>
                  <a:gd name="connsiteX1" fmla="*/ 331910 w 2585206"/>
                  <a:gd name="connsiteY1" fmla="*/ 37811 h 679027"/>
                  <a:gd name="connsiteX2" fmla="*/ 1890611 w 2585206"/>
                  <a:gd name="connsiteY2" fmla="*/ 15910 h 679027"/>
                  <a:gd name="connsiteX3" fmla="*/ 2106843 w 2585206"/>
                  <a:gd name="connsiteY3" fmla="*/ 184760 h 679027"/>
                  <a:gd name="connsiteX4" fmla="*/ 2496014 w 2585206"/>
                  <a:gd name="connsiteY4" fmla="*/ 494595 h 679027"/>
                  <a:gd name="connsiteX5" fmla="*/ 232439 w 2585206"/>
                  <a:gd name="connsiteY5" fmla="*/ 668365 h 679027"/>
                  <a:gd name="connsiteX6" fmla="*/ 35307 w 2585206"/>
                  <a:gd name="connsiteY6" fmla="*/ 188607 h 679027"/>
                  <a:gd name="connsiteX0" fmla="*/ 21072 w 2570971"/>
                  <a:gd name="connsiteY0" fmla="*/ 188607 h 679027"/>
                  <a:gd name="connsiteX1" fmla="*/ 317675 w 2570971"/>
                  <a:gd name="connsiteY1" fmla="*/ 37811 h 679027"/>
                  <a:gd name="connsiteX2" fmla="*/ 1876376 w 2570971"/>
                  <a:gd name="connsiteY2" fmla="*/ 15910 h 679027"/>
                  <a:gd name="connsiteX3" fmla="*/ 2092608 w 2570971"/>
                  <a:gd name="connsiteY3" fmla="*/ 184760 h 679027"/>
                  <a:gd name="connsiteX4" fmla="*/ 2481779 w 2570971"/>
                  <a:gd name="connsiteY4" fmla="*/ 494595 h 679027"/>
                  <a:gd name="connsiteX5" fmla="*/ 218204 w 2570971"/>
                  <a:gd name="connsiteY5" fmla="*/ 668365 h 679027"/>
                  <a:gd name="connsiteX6" fmla="*/ 21072 w 2570971"/>
                  <a:gd name="connsiteY6" fmla="*/ 188607 h 679027"/>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1 w 2752529"/>
                  <a:gd name="connsiteY0" fmla="*/ 180228 h 679164"/>
                  <a:gd name="connsiteX1" fmla="*/ 499233 w 2752529"/>
                  <a:gd name="connsiteY1" fmla="*/ 37518 h 679164"/>
                  <a:gd name="connsiteX2" fmla="*/ 2057934 w 2752529"/>
                  <a:gd name="connsiteY2" fmla="*/ 15617 h 679164"/>
                  <a:gd name="connsiteX3" fmla="*/ 2274166 w 2752529"/>
                  <a:gd name="connsiteY3" fmla="*/ 184467 h 679164"/>
                  <a:gd name="connsiteX4" fmla="*/ 2663337 w 2752529"/>
                  <a:gd name="connsiteY4" fmla="*/ 494302 h 679164"/>
                  <a:gd name="connsiteX5" fmla="*/ 399762 w 2752529"/>
                  <a:gd name="connsiteY5" fmla="*/ 668072 h 679164"/>
                  <a:gd name="connsiteX6" fmla="*/ -1 w 2752529"/>
                  <a:gd name="connsiteY6" fmla="*/ 180228 h 679164"/>
                  <a:gd name="connsiteX0" fmla="*/ -1 w 2752529"/>
                  <a:gd name="connsiteY0" fmla="*/ 176188 h 675124"/>
                  <a:gd name="connsiteX1" fmla="*/ 611244 w 2752529"/>
                  <a:gd name="connsiteY1" fmla="*/ 54576 h 675124"/>
                  <a:gd name="connsiteX2" fmla="*/ 2057934 w 2752529"/>
                  <a:gd name="connsiteY2" fmla="*/ 11577 h 675124"/>
                  <a:gd name="connsiteX3" fmla="*/ 2274166 w 2752529"/>
                  <a:gd name="connsiteY3" fmla="*/ 180427 h 675124"/>
                  <a:gd name="connsiteX4" fmla="*/ 2663337 w 2752529"/>
                  <a:gd name="connsiteY4" fmla="*/ 490262 h 675124"/>
                  <a:gd name="connsiteX5" fmla="*/ 399762 w 2752529"/>
                  <a:gd name="connsiteY5" fmla="*/ 664032 h 675124"/>
                  <a:gd name="connsiteX6" fmla="*/ -1 w 2752529"/>
                  <a:gd name="connsiteY6" fmla="*/ 176188 h 675124"/>
                  <a:gd name="connsiteX0" fmla="*/ -1 w 2752529"/>
                  <a:gd name="connsiteY0" fmla="*/ 179930 h 678866"/>
                  <a:gd name="connsiteX1" fmla="*/ 1098361 w 2752529"/>
                  <a:gd name="connsiteY1" fmla="*/ 38425 h 678866"/>
                  <a:gd name="connsiteX2" fmla="*/ 2057934 w 2752529"/>
                  <a:gd name="connsiteY2" fmla="*/ 15319 h 678866"/>
                  <a:gd name="connsiteX3" fmla="*/ 2274166 w 2752529"/>
                  <a:gd name="connsiteY3" fmla="*/ 184169 h 678866"/>
                  <a:gd name="connsiteX4" fmla="*/ 2663337 w 2752529"/>
                  <a:gd name="connsiteY4" fmla="*/ 494004 h 678866"/>
                  <a:gd name="connsiteX5" fmla="*/ 399762 w 2752529"/>
                  <a:gd name="connsiteY5" fmla="*/ 667774 h 678866"/>
                  <a:gd name="connsiteX6" fmla="*/ -1 w 2752529"/>
                  <a:gd name="connsiteY6" fmla="*/ 179930 h 678866"/>
                  <a:gd name="connsiteX0" fmla="*/ -1 w 2649109"/>
                  <a:gd name="connsiteY0" fmla="*/ 179931 h 681624"/>
                  <a:gd name="connsiteX1" fmla="*/ 1098361 w 2649109"/>
                  <a:gd name="connsiteY1" fmla="*/ 38426 h 681624"/>
                  <a:gd name="connsiteX2" fmla="*/ 2057934 w 2649109"/>
                  <a:gd name="connsiteY2" fmla="*/ 15320 h 681624"/>
                  <a:gd name="connsiteX3" fmla="*/ 2274166 w 2649109"/>
                  <a:gd name="connsiteY3" fmla="*/ 184170 h 681624"/>
                  <a:gd name="connsiteX4" fmla="*/ 2548125 w 2649109"/>
                  <a:gd name="connsiteY4" fmla="*/ 516267 h 681624"/>
                  <a:gd name="connsiteX5" fmla="*/ 399762 w 2649109"/>
                  <a:gd name="connsiteY5" fmla="*/ 667775 h 681624"/>
                  <a:gd name="connsiteX6" fmla="*/ -1 w 2649109"/>
                  <a:gd name="connsiteY6" fmla="*/ 179931 h 681624"/>
                  <a:gd name="connsiteX0" fmla="*/ -1 w 2625485"/>
                  <a:gd name="connsiteY0" fmla="*/ 179931 h 683254"/>
                  <a:gd name="connsiteX1" fmla="*/ 1098361 w 2625485"/>
                  <a:gd name="connsiteY1" fmla="*/ 38426 h 683254"/>
                  <a:gd name="connsiteX2" fmla="*/ 2057934 w 2625485"/>
                  <a:gd name="connsiteY2" fmla="*/ 15320 h 683254"/>
                  <a:gd name="connsiteX3" fmla="*/ 2274166 w 2625485"/>
                  <a:gd name="connsiteY3" fmla="*/ 184170 h 683254"/>
                  <a:gd name="connsiteX4" fmla="*/ 2548125 w 2625485"/>
                  <a:gd name="connsiteY4" fmla="*/ 516267 h 683254"/>
                  <a:gd name="connsiteX5" fmla="*/ 399762 w 2625485"/>
                  <a:gd name="connsiteY5" fmla="*/ 667775 h 683254"/>
                  <a:gd name="connsiteX6" fmla="*/ -1 w 2625485"/>
                  <a:gd name="connsiteY6" fmla="*/ 179931 h 683254"/>
                  <a:gd name="connsiteX0" fmla="*/ -1 w 2677901"/>
                  <a:gd name="connsiteY0" fmla="*/ 179931 h 683990"/>
                  <a:gd name="connsiteX1" fmla="*/ 1098361 w 2677901"/>
                  <a:gd name="connsiteY1" fmla="*/ 38426 h 683990"/>
                  <a:gd name="connsiteX2" fmla="*/ 2057934 w 2677901"/>
                  <a:gd name="connsiteY2" fmla="*/ 15320 h 683990"/>
                  <a:gd name="connsiteX3" fmla="*/ 2274166 w 2677901"/>
                  <a:gd name="connsiteY3" fmla="*/ 184170 h 683990"/>
                  <a:gd name="connsiteX4" fmla="*/ 2606067 w 2677901"/>
                  <a:gd name="connsiteY4" fmla="*/ 520817 h 683990"/>
                  <a:gd name="connsiteX5" fmla="*/ 399762 w 2677901"/>
                  <a:gd name="connsiteY5" fmla="*/ 667775 h 683990"/>
                  <a:gd name="connsiteX6" fmla="*/ -1 w 2677901"/>
                  <a:gd name="connsiteY6" fmla="*/ 179931 h 683990"/>
                  <a:gd name="connsiteX0" fmla="*/ -1 w 2677901"/>
                  <a:gd name="connsiteY0" fmla="*/ 179931 h 683990"/>
                  <a:gd name="connsiteX1" fmla="*/ 1098361 w 2677901"/>
                  <a:gd name="connsiteY1" fmla="*/ 38426 h 683990"/>
                  <a:gd name="connsiteX2" fmla="*/ 2057934 w 2677901"/>
                  <a:gd name="connsiteY2" fmla="*/ 15320 h 683990"/>
                  <a:gd name="connsiteX3" fmla="*/ 2274166 w 2677901"/>
                  <a:gd name="connsiteY3" fmla="*/ 184170 h 683990"/>
                  <a:gd name="connsiteX4" fmla="*/ 2606067 w 2677901"/>
                  <a:gd name="connsiteY4" fmla="*/ 520817 h 683990"/>
                  <a:gd name="connsiteX5" fmla="*/ 399762 w 2677901"/>
                  <a:gd name="connsiteY5" fmla="*/ 667775 h 683990"/>
                  <a:gd name="connsiteX6" fmla="*/ -1 w 2677901"/>
                  <a:gd name="connsiteY6" fmla="*/ 179931 h 683990"/>
                  <a:gd name="connsiteX0" fmla="*/ -1 w 2677901"/>
                  <a:gd name="connsiteY0" fmla="*/ 203168 h 707227"/>
                  <a:gd name="connsiteX1" fmla="*/ 1098361 w 2677901"/>
                  <a:gd name="connsiteY1" fmla="*/ 61663 h 707227"/>
                  <a:gd name="connsiteX2" fmla="*/ 2057934 w 2677901"/>
                  <a:gd name="connsiteY2" fmla="*/ 38557 h 707227"/>
                  <a:gd name="connsiteX3" fmla="*/ 2274166 w 2677901"/>
                  <a:gd name="connsiteY3" fmla="*/ 207407 h 707227"/>
                  <a:gd name="connsiteX4" fmla="*/ 2606067 w 2677901"/>
                  <a:gd name="connsiteY4" fmla="*/ 544054 h 707227"/>
                  <a:gd name="connsiteX5" fmla="*/ 399762 w 2677901"/>
                  <a:gd name="connsiteY5" fmla="*/ 691012 h 707227"/>
                  <a:gd name="connsiteX6" fmla="*/ -1 w 2677901"/>
                  <a:gd name="connsiteY6" fmla="*/ 203168 h 707227"/>
                  <a:gd name="connsiteX0" fmla="*/ -1 w 2677772"/>
                  <a:gd name="connsiteY0" fmla="*/ 209765 h 713824"/>
                  <a:gd name="connsiteX1" fmla="*/ 1098361 w 2677772"/>
                  <a:gd name="connsiteY1" fmla="*/ 68260 h 713824"/>
                  <a:gd name="connsiteX2" fmla="*/ 2066019 w 2677772"/>
                  <a:gd name="connsiteY2" fmla="*/ 36844 h 713824"/>
                  <a:gd name="connsiteX3" fmla="*/ 2274166 w 2677772"/>
                  <a:gd name="connsiteY3" fmla="*/ 214004 h 713824"/>
                  <a:gd name="connsiteX4" fmla="*/ 2606067 w 2677772"/>
                  <a:gd name="connsiteY4" fmla="*/ 550651 h 713824"/>
                  <a:gd name="connsiteX5" fmla="*/ 399762 w 2677772"/>
                  <a:gd name="connsiteY5" fmla="*/ 697609 h 713824"/>
                  <a:gd name="connsiteX6" fmla="*/ -1 w 2677772"/>
                  <a:gd name="connsiteY6" fmla="*/ 209765 h 713824"/>
                  <a:gd name="connsiteX0" fmla="*/ -1 w 2677772"/>
                  <a:gd name="connsiteY0" fmla="*/ 209765 h 713824"/>
                  <a:gd name="connsiteX1" fmla="*/ 1098361 w 2677772"/>
                  <a:gd name="connsiteY1" fmla="*/ 68260 h 713824"/>
                  <a:gd name="connsiteX2" fmla="*/ 2066019 w 2677772"/>
                  <a:gd name="connsiteY2" fmla="*/ 36844 h 713824"/>
                  <a:gd name="connsiteX3" fmla="*/ 2274166 w 2677772"/>
                  <a:gd name="connsiteY3" fmla="*/ 214004 h 713824"/>
                  <a:gd name="connsiteX4" fmla="*/ 2606067 w 2677772"/>
                  <a:gd name="connsiteY4" fmla="*/ 550651 h 713824"/>
                  <a:gd name="connsiteX5" fmla="*/ 399762 w 2677772"/>
                  <a:gd name="connsiteY5" fmla="*/ 697609 h 713824"/>
                  <a:gd name="connsiteX6" fmla="*/ -1 w 2677772"/>
                  <a:gd name="connsiteY6" fmla="*/ 209765 h 713824"/>
                  <a:gd name="connsiteX0" fmla="*/ -1 w 2718534"/>
                  <a:gd name="connsiteY0" fmla="*/ 236517 h 713069"/>
                  <a:gd name="connsiteX1" fmla="*/ 1139123 w 2718534"/>
                  <a:gd name="connsiteY1" fmla="*/ 69139 h 713069"/>
                  <a:gd name="connsiteX2" fmla="*/ 2106781 w 2718534"/>
                  <a:gd name="connsiteY2" fmla="*/ 37723 h 713069"/>
                  <a:gd name="connsiteX3" fmla="*/ 2314928 w 2718534"/>
                  <a:gd name="connsiteY3" fmla="*/ 214883 h 713069"/>
                  <a:gd name="connsiteX4" fmla="*/ 2646829 w 2718534"/>
                  <a:gd name="connsiteY4" fmla="*/ 551530 h 713069"/>
                  <a:gd name="connsiteX5" fmla="*/ 440524 w 2718534"/>
                  <a:gd name="connsiteY5" fmla="*/ 698488 h 713069"/>
                  <a:gd name="connsiteX6" fmla="*/ -1 w 2718534"/>
                  <a:gd name="connsiteY6" fmla="*/ 236517 h 713069"/>
                  <a:gd name="connsiteX0" fmla="*/ -1 w 2718534"/>
                  <a:gd name="connsiteY0" fmla="*/ 236517 h 713069"/>
                  <a:gd name="connsiteX1" fmla="*/ 1139123 w 2718534"/>
                  <a:gd name="connsiteY1" fmla="*/ 69139 h 713069"/>
                  <a:gd name="connsiteX2" fmla="*/ 2106781 w 2718534"/>
                  <a:gd name="connsiteY2" fmla="*/ 37723 h 713069"/>
                  <a:gd name="connsiteX3" fmla="*/ 2314928 w 2718534"/>
                  <a:gd name="connsiteY3" fmla="*/ 214883 h 713069"/>
                  <a:gd name="connsiteX4" fmla="*/ 2646829 w 2718534"/>
                  <a:gd name="connsiteY4" fmla="*/ 551530 h 713069"/>
                  <a:gd name="connsiteX5" fmla="*/ 440524 w 2718534"/>
                  <a:gd name="connsiteY5" fmla="*/ 698488 h 713069"/>
                  <a:gd name="connsiteX6" fmla="*/ -1 w 2718534"/>
                  <a:gd name="connsiteY6" fmla="*/ 236517 h 713069"/>
                  <a:gd name="connsiteX0" fmla="*/ -1 w 2680230"/>
                  <a:gd name="connsiteY0" fmla="*/ 236517 h 736911"/>
                  <a:gd name="connsiteX1" fmla="*/ 1139123 w 2680230"/>
                  <a:gd name="connsiteY1" fmla="*/ 69139 h 736911"/>
                  <a:gd name="connsiteX2" fmla="*/ 2106781 w 2680230"/>
                  <a:gd name="connsiteY2" fmla="*/ 37723 h 736911"/>
                  <a:gd name="connsiteX3" fmla="*/ 2314928 w 2680230"/>
                  <a:gd name="connsiteY3" fmla="*/ 214883 h 736911"/>
                  <a:gd name="connsiteX4" fmla="*/ 2646829 w 2680230"/>
                  <a:gd name="connsiteY4" fmla="*/ 551530 h 736911"/>
                  <a:gd name="connsiteX5" fmla="*/ 1422897 w 2680230"/>
                  <a:gd name="connsiteY5" fmla="*/ 693687 h 736911"/>
                  <a:gd name="connsiteX6" fmla="*/ 440524 w 2680230"/>
                  <a:gd name="connsiteY6" fmla="*/ 698488 h 736911"/>
                  <a:gd name="connsiteX7" fmla="*/ -1 w 2680230"/>
                  <a:gd name="connsiteY7" fmla="*/ 236517 h 736911"/>
                  <a:gd name="connsiteX0" fmla="*/ -1 w 2681405"/>
                  <a:gd name="connsiteY0" fmla="*/ 236517 h 730450"/>
                  <a:gd name="connsiteX1" fmla="*/ 1139123 w 2681405"/>
                  <a:gd name="connsiteY1" fmla="*/ 69139 h 730450"/>
                  <a:gd name="connsiteX2" fmla="*/ 2106781 w 2681405"/>
                  <a:gd name="connsiteY2" fmla="*/ 37723 h 730450"/>
                  <a:gd name="connsiteX3" fmla="*/ 2314928 w 2681405"/>
                  <a:gd name="connsiteY3" fmla="*/ 214883 h 730450"/>
                  <a:gd name="connsiteX4" fmla="*/ 2646829 w 2681405"/>
                  <a:gd name="connsiteY4" fmla="*/ 551530 h 730450"/>
                  <a:gd name="connsiteX5" fmla="*/ 1401843 w 2681405"/>
                  <a:gd name="connsiteY5" fmla="*/ 675260 h 730450"/>
                  <a:gd name="connsiteX6" fmla="*/ 440524 w 2681405"/>
                  <a:gd name="connsiteY6" fmla="*/ 698488 h 730450"/>
                  <a:gd name="connsiteX7" fmla="*/ -1 w 2681405"/>
                  <a:gd name="connsiteY7" fmla="*/ 236517 h 730450"/>
                  <a:gd name="connsiteX0" fmla="*/ -1 w 2682156"/>
                  <a:gd name="connsiteY0" fmla="*/ 236517 h 719682"/>
                  <a:gd name="connsiteX1" fmla="*/ 1139123 w 2682156"/>
                  <a:gd name="connsiteY1" fmla="*/ 69139 h 719682"/>
                  <a:gd name="connsiteX2" fmla="*/ 2106781 w 2682156"/>
                  <a:gd name="connsiteY2" fmla="*/ 37723 h 719682"/>
                  <a:gd name="connsiteX3" fmla="*/ 2314928 w 2682156"/>
                  <a:gd name="connsiteY3" fmla="*/ 214883 h 719682"/>
                  <a:gd name="connsiteX4" fmla="*/ 2646829 w 2682156"/>
                  <a:gd name="connsiteY4" fmla="*/ 551530 h 719682"/>
                  <a:gd name="connsiteX5" fmla="*/ 1388535 w 2682156"/>
                  <a:gd name="connsiteY5" fmla="*/ 632840 h 719682"/>
                  <a:gd name="connsiteX6" fmla="*/ 440524 w 2682156"/>
                  <a:gd name="connsiteY6" fmla="*/ 698488 h 719682"/>
                  <a:gd name="connsiteX7" fmla="*/ -1 w 2682156"/>
                  <a:gd name="connsiteY7" fmla="*/ 236517 h 719682"/>
                  <a:gd name="connsiteX0" fmla="*/ -1 w 2682156"/>
                  <a:gd name="connsiteY0" fmla="*/ 236517 h 736992"/>
                  <a:gd name="connsiteX1" fmla="*/ 1139123 w 2682156"/>
                  <a:gd name="connsiteY1" fmla="*/ 69139 h 736992"/>
                  <a:gd name="connsiteX2" fmla="*/ 2106781 w 2682156"/>
                  <a:gd name="connsiteY2" fmla="*/ 37723 h 736992"/>
                  <a:gd name="connsiteX3" fmla="*/ 2314928 w 2682156"/>
                  <a:gd name="connsiteY3" fmla="*/ 214883 h 736992"/>
                  <a:gd name="connsiteX4" fmla="*/ 2646829 w 2682156"/>
                  <a:gd name="connsiteY4" fmla="*/ 551530 h 736992"/>
                  <a:gd name="connsiteX5" fmla="*/ 1388535 w 2682156"/>
                  <a:gd name="connsiteY5" fmla="*/ 632840 h 736992"/>
                  <a:gd name="connsiteX6" fmla="*/ 440524 w 2682156"/>
                  <a:gd name="connsiteY6" fmla="*/ 698488 h 736992"/>
                  <a:gd name="connsiteX7" fmla="*/ -1 w 2682156"/>
                  <a:gd name="connsiteY7" fmla="*/ 236517 h 736992"/>
                  <a:gd name="connsiteX0" fmla="*/ -1 w 4723552"/>
                  <a:gd name="connsiteY0" fmla="*/ 236517 h 1855271"/>
                  <a:gd name="connsiteX1" fmla="*/ 1139123 w 4723552"/>
                  <a:gd name="connsiteY1" fmla="*/ 69139 h 1855271"/>
                  <a:gd name="connsiteX2" fmla="*/ 2106781 w 4723552"/>
                  <a:gd name="connsiteY2" fmla="*/ 37723 h 1855271"/>
                  <a:gd name="connsiteX3" fmla="*/ 2314928 w 4723552"/>
                  <a:gd name="connsiteY3" fmla="*/ 214883 h 1855271"/>
                  <a:gd name="connsiteX4" fmla="*/ 4715524 w 4723552"/>
                  <a:gd name="connsiteY4" fmla="*/ 1852594 h 1855271"/>
                  <a:gd name="connsiteX5" fmla="*/ 1388535 w 4723552"/>
                  <a:gd name="connsiteY5" fmla="*/ 632840 h 1855271"/>
                  <a:gd name="connsiteX6" fmla="*/ 440524 w 4723552"/>
                  <a:gd name="connsiteY6" fmla="*/ 698488 h 1855271"/>
                  <a:gd name="connsiteX7" fmla="*/ -1 w 4723552"/>
                  <a:gd name="connsiteY7" fmla="*/ 236517 h 1855271"/>
                  <a:gd name="connsiteX0" fmla="*/ 3305513 w 8029066"/>
                  <a:gd name="connsiteY0" fmla="*/ 236517 h 1855267"/>
                  <a:gd name="connsiteX1" fmla="*/ 4444637 w 8029066"/>
                  <a:gd name="connsiteY1" fmla="*/ 69139 h 1855267"/>
                  <a:gd name="connsiteX2" fmla="*/ 5412295 w 8029066"/>
                  <a:gd name="connsiteY2" fmla="*/ 37723 h 1855267"/>
                  <a:gd name="connsiteX3" fmla="*/ 5620442 w 8029066"/>
                  <a:gd name="connsiteY3" fmla="*/ 214883 h 1855267"/>
                  <a:gd name="connsiteX4" fmla="*/ 8021038 w 8029066"/>
                  <a:gd name="connsiteY4" fmla="*/ 1852594 h 1855267"/>
                  <a:gd name="connsiteX5" fmla="*/ 4694049 w 8029066"/>
                  <a:gd name="connsiteY5" fmla="*/ 632840 h 1855267"/>
                  <a:gd name="connsiteX6" fmla="*/ 35399 w 8029066"/>
                  <a:gd name="connsiteY6" fmla="*/ 1559706 h 1855267"/>
                  <a:gd name="connsiteX7" fmla="*/ 3305513 w 8029066"/>
                  <a:gd name="connsiteY7" fmla="*/ 236517 h 1855267"/>
                  <a:gd name="connsiteX0" fmla="*/ 1472814 w 6196367"/>
                  <a:gd name="connsiteY0" fmla="*/ 236517 h 1867814"/>
                  <a:gd name="connsiteX1" fmla="*/ 2611938 w 6196367"/>
                  <a:gd name="connsiteY1" fmla="*/ 69139 h 1867814"/>
                  <a:gd name="connsiteX2" fmla="*/ 3579596 w 6196367"/>
                  <a:gd name="connsiteY2" fmla="*/ 37723 h 1867814"/>
                  <a:gd name="connsiteX3" fmla="*/ 3787743 w 6196367"/>
                  <a:gd name="connsiteY3" fmla="*/ 214883 h 1867814"/>
                  <a:gd name="connsiteX4" fmla="*/ 6188339 w 6196367"/>
                  <a:gd name="connsiteY4" fmla="*/ 1852594 h 1867814"/>
                  <a:gd name="connsiteX5" fmla="*/ 2861350 w 6196367"/>
                  <a:gd name="connsiteY5" fmla="*/ 632840 h 1867814"/>
                  <a:gd name="connsiteX6" fmla="*/ 58500 w 6196367"/>
                  <a:gd name="connsiteY6" fmla="*/ 1861574 h 1867814"/>
                  <a:gd name="connsiteX7" fmla="*/ 1472814 w 6196367"/>
                  <a:gd name="connsiteY7" fmla="*/ 236517 h 1867814"/>
                  <a:gd name="connsiteX0" fmla="*/ 1472814 w 6196970"/>
                  <a:gd name="connsiteY0" fmla="*/ 207328 h 1838625"/>
                  <a:gd name="connsiteX1" fmla="*/ 2611938 w 6196970"/>
                  <a:gd name="connsiteY1" fmla="*/ 39950 h 1838625"/>
                  <a:gd name="connsiteX2" fmla="*/ 3787743 w 6196970"/>
                  <a:gd name="connsiteY2" fmla="*/ 185694 h 1838625"/>
                  <a:gd name="connsiteX3" fmla="*/ 6188339 w 6196970"/>
                  <a:gd name="connsiteY3" fmla="*/ 1823405 h 1838625"/>
                  <a:gd name="connsiteX4" fmla="*/ 2861350 w 6196970"/>
                  <a:gd name="connsiteY4" fmla="*/ 603651 h 1838625"/>
                  <a:gd name="connsiteX5" fmla="*/ 58500 w 6196970"/>
                  <a:gd name="connsiteY5" fmla="*/ 1832385 h 1838625"/>
                  <a:gd name="connsiteX6" fmla="*/ 1472814 w 6196970"/>
                  <a:gd name="connsiteY6" fmla="*/ 207328 h 1838625"/>
                  <a:gd name="connsiteX0" fmla="*/ 1472814 w 6197502"/>
                  <a:gd name="connsiteY0" fmla="*/ 2023600 h 3654897"/>
                  <a:gd name="connsiteX1" fmla="*/ 1883051 w 6197502"/>
                  <a:gd name="connsiteY1" fmla="*/ 7 h 3654897"/>
                  <a:gd name="connsiteX2" fmla="*/ 3787743 w 6197502"/>
                  <a:gd name="connsiteY2" fmla="*/ 2001966 h 3654897"/>
                  <a:gd name="connsiteX3" fmla="*/ 6188339 w 6197502"/>
                  <a:gd name="connsiteY3" fmla="*/ 3639677 h 3654897"/>
                  <a:gd name="connsiteX4" fmla="*/ 2861350 w 6197502"/>
                  <a:gd name="connsiteY4" fmla="*/ 2419923 h 3654897"/>
                  <a:gd name="connsiteX5" fmla="*/ 58500 w 6197502"/>
                  <a:gd name="connsiteY5" fmla="*/ 3648657 h 3654897"/>
                  <a:gd name="connsiteX6" fmla="*/ 1472814 w 6197502"/>
                  <a:gd name="connsiteY6" fmla="*/ 2023600 h 3654897"/>
                  <a:gd name="connsiteX0" fmla="*/ 1472814 w 6197502"/>
                  <a:gd name="connsiteY0" fmla="*/ 2023600 h 3654897"/>
                  <a:gd name="connsiteX1" fmla="*/ 1883051 w 6197502"/>
                  <a:gd name="connsiteY1" fmla="*/ 7 h 3654897"/>
                  <a:gd name="connsiteX2" fmla="*/ 3787743 w 6197502"/>
                  <a:gd name="connsiteY2" fmla="*/ 2001966 h 3654897"/>
                  <a:gd name="connsiteX3" fmla="*/ 6188339 w 6197502"/>
                  <a:gd name="connsiteY3" fmla="*/ 3639677 h 3654897"/>
                  <a:gd name="connsiteX4" fmla="*/ 2861350 w 6197502"/>
                  <a:gd name="connsiteY4" fmla="*/ 2419923 h 3654897"/>
                  <a:gd name="connsiteX5" fmla="*/ 58500 w 6197502"/>
                  <a:gd name="connsiteY5" fmla="*/ 3648657 h 3654897"/>
                  <a:gd name="connsiteX6" fmla="*/ 1472814 w 6197502"/>
                  <a:gd name="connsiteY6" fmla="*/ 2023600 h 3654897"/>
                  <a:gd name="connsiteX0" fmla="*/ 1472814 w 6197502"/>
                  <a:gd name="connsiteY0" fmla="*/ 2025465 h 3656762"/>
                  <a:gd name="connsiteX1" fmla="*/ 1883051 w 6197502"/>
                  <a:gd name="connsiteY1" fmla="*/ 1872 h 3656762"/>
                  <a:gd name="connsiteX2" fmla="*/ 3787743 w 6197502"/>
                  <a:gd name="connsiteY2" fmla="*/ 2003831 h 3656762"/>
                  <a:gd name="connsiteX3" fmla="*/ 6188339 w 6197502"/>
                  <a:gd name="connsiteY3" fmla="*/ 3641542 h 3656762"/>
                  <a:gd name="connsiteX4" fmla="*/ 2861350 w 6197502"/>
                  <a:gd name="connsiteY4" fmla="*/ 2421788 h 3656762"/>
                  <a:gd name="connsiteX5" fmla="*/ 58500 w 6197502"/>
                  <a:gd name="connsiteY5" fmla="*/ 3650522 h 3656762"/>
                  <a:gd name="connsiteX6" fmla="*/ 1472814 w 6197502"/>
                  <a:gd name="connsiteY6" fmla="*/ 2025465 h 3656762"/>
                  <a:gd name="connsiteX0" fmla="*/ 1487892 w 6212580"/>
                  <a:gd name="connsiteY0" fmla="*/ 2025465 h 3656762"/>
                  <a:gd name="connsiteX1" fmla="*/ 1898129 w 6212580"/>
                  <a:gd name="connsiteY1" fmla="*/ 1872 h 3656762"/>
                  <a:gd name="connsiteX2" fmla="*/ 3802821 w 6212580"/>
                  <a:gd name="connsiteY2" fmla="*/ 2003831 h 3656762"/>
                  <a:gd name="connsiteX3" fmla="*/ 6203417 w 6212580"/>
                  <a:gd name="connsiteY3" fmla="*/ 3641542 h 3656762"/>
                  <a:gd name="connsiteX4" fmla="*/ 2876428 w 6212580"/>
                  <a:gd name="connsiteY4" fmla="*/ 2421788 h 3656762"/>
                  <a:gd name="connsiteX5" fmla="*/ 73578 w 6212580"/>
                  <a:gd name="connsiteY5" fmla="*/ 3650522 h 3656762"/>
                  <a:gd name="connsiteX6" fmla="*/ 1487892 w 6212580"/>
                  <a:gd name="connsiteY6" fmla="*/ 2025465 h 3656762"/>
                  <a:gd name="connsiteX0" fmla="*/ 1487892 w 6396070"/>
                  <a:gd name="connsiteY0" fmla="*/ 2025465 h 3656762"/>
                  <a:gd name="connsiteX1" fmla="*/ 1898129 w 6396070"/>
                  <a:gd name="connsiteY1" fmla="*/ 1872 h 3656762"/>
                  <a:gd name="connsiteX2" fmla="*/ 3802821 w 6396070"/>
                  <a:gd name="connsiteY2" fmla="*/ 2003831 h 3656762"/>
                  <a:gd name="connsiteX3" fmla="*/ 6203417 w 6396070"/>
                  <a:gd name="connsiteY3" fmla="*/ 3641542 h 3656762"/>
                  <a:gd name="connsiteX4" fmla="*/ 2876428 w 6396070"/>
                  <a:gd name="connsiteY4" fmla="*/ 2421788 h 3656762"/>
                  <a:gd name="connsiteX5" fmla="*/ 73578 w 6396070"/>
                  <a:gd name="connsiteY5" fmla="*/ 3650522 h 3656762"/>
                  <a:gd name="connsiteX6" fmla="*/ 1487892 w 6396070"/>
                  <a:gd name="connsiteY6" fmla="*/ 2025465 h 3656762"/>
                  <a:gd name="connsiteX0" fmla="*/ 871807 w 5779985"/>
                  <a:gd name="connsiteY0" fmla="*/ 2025465 h 3642888"/>
                  <a:gd name="connsiteX1" fmla="*/ 1282044 w 5779985"/>
                  <a:gd name="connsiteY1" fmla="*/ 1872 h 3642888"/>
                  <a:gd name="connsiteX2" fmla="*/ 3186736 w 5779985"/>
                  <a:gd name="connsiteY2" fmla="*/ 2003831 h 3642888"/>
                  <a:gd name="connsiteX3" fmla="*/ 5587332 w 5779985"/>
                  <a:gd name="connsiteY3" fmla="*/ 3641542 h 3642888"/>
                  <a:gd name="connsiteX4" fmla="*/ 2260343 w 5779985"/>
                  <a:gd name="connsiteY4" fmla="*/ 2421788 h 3642888"/>
                  <a:gd name="connsiteX5" fmla="*/ 102793 w 5779985"/>
                  <a:gd name="connsiteY5" fmla="*/ 3599371 h 3642888"/>
                  <a:gd name="connsiteX6" fmla="*/ 871807 w 5779985"/>
                  <a:gd name="connsiteY6" fmla="*/ 2025465 h 3642888"/>
                  <a:gd name="connsiteX0" fmla="*/ 961423 w 5869601"/>
                  <a:gd name="connsiteY0" fmla="*/ 2025465 h 3642888"/>
                  <a:gd name="connsiteX1" fmla="*/ 1371660 w 5869601"/>
                  <a:gd name="connsiteY1" fmla="*/ 1872 h 3642888"/>
                  <a:gd name="connsiteX2" fmla="*/ 3276352 w 5869601"/>
                  <a:gd name="connsiteY2" fmla="*/ 2003831 h 3642888"/>
                  <a:gd name="connsiteX3" fmla="*/ 5676948 w 5869601"/>
                  <a:gd name="connsiteY3" fmla="*/ 3641542 h 3642888"/>
                  <a:gd name="connsiteX4" fmla="*/ 2349959 w 5869601"/>
                  <a:gd name="connsiteY4" fmla="*/ 2421788 h 3642888"/>
                  <a:gd name="connsiteX5" fmla="*/ 192409 w 5869601"/>
                  <a:gd name="connsiteY5" fmla="*/ 3599371 h 3642888"/>
                  <a:gd name="connsiteX6" fmla="*/ 961423 w 5869601"/>
                  <a:gd name="connsiteY6" fmla="*/ 2025465 h 3642888"/>
                  <a:gd name="connsiteX0" fmla="*/ 2878381 w 7786559"/>
                  <a:gd name="connsiteY0" fmla="*/ 2025465 h 3711536"/>
                  <a:gd name="connsiteX1" fmla="*/ 3288618 w 7786559"/>
                  <a:gd name="connsiteY1" fmla="*/ 1872 h 3711536"/>
                  <a:gd name="connsiteX2" fmla="*/ 5193310 w 7786559"/>
                  <a:gd name="connsiteY2" fmla="*/ 2003831 h 3711536"/>
                  <a:gd name="connsiteX3" fmla="*/ 7593906 w 7786559"/>
                  <a:gd name="connsiteY3" fmla="*/ 3641542 h 3711536"/>
                  <a:gd name="connsiteX4" fmla="*/ 4266917 w 7786559"/>
                  <a:gd name="connsiteY4" fmla="*/ 2421788 h 3711536"/>
                  <a:gd name="connsiteX5" fmla="*/ 97136 w 7786559"/>
                  <a:gd name="connsiteY5" fmla="*/ 3704782 h 3711536"/>
                  <a:gd name="connsiteX6" fmla="*/ 2878381 w 7786559"/>
                  <a:gd name="connsiteY6" fmla="*/ 2025465 h 3711536"/>
                  <a:gd name="connsiteX0" fmla="*/ 2878381 w 9164401"/>
                  <a:gd name="connsiteY0" fmla="*/ 2025465 h 3711540"/>
                  <a:gd name="connsiteX1" fmla="*/ 3288618 w 9164401"/>
                  <a:gd name="connsiteY1" fmla="*/ 1872 h 3711540"/>
                  <a:gd name="connsiteX2" fmla="*/ 5193310 w 9164401"/>
                  <a:gd name="connsiteY2" fmla="*/ 2003831 h 3711540"/>
                  <a:gd name="connsiteX3" fmla="*/ 9023211 w 9164401"/>
                  <a:gd name="connsiteY3" fmla="*/ 3474171 h 3711540"/>
                  <a:gd name="connsiteX4" fmla="*/ 4266917 w 9164401"/>
                  <a:gd name="connsiteY4" fmla="*/ 2421788 h 3711540"/>
                  <a:gd name="connsiteX5" fmla="*/ 97136 w 9164401"/>
                  <a:gd name="connsiteY5" fmla="*/ 3704782 h 3711540"/>
                  <a:gd name="connsiteX6" fmla="*/ 2878381 w 9164401"/>
                  <a:gd name="connsiteY6" fmla="*/ 2025465 h 371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401" h="3711540">
                    <a:moveTo>
                      <a:pt x="2878381" y="2025465"/>
                    </a:moveTo>
                    <a:cubicBezTo>
                      <a:pt x="2960319" y="1885245"/>
                      <a:pt x="1452488" y="-68844"/>
                      <a:pt x="3288618" y="1872"/>
                    </a:cubicBezTo>
                    <a:cubicBezTo>
                      <a:pt x="5124748" y="72588"/>
                      <a:pt x="4237545" y="1425115"/>
                      <a:pt x="5193310" y="2003831"/>
                    </a:cubicBezTo>
                    <a:cubicBezTo>
                      <a:pt x="6149075" y="2582547"/>
                      <a:pt x="9937434" y="3425401"/>
                      <a:pt x="9023211" y="3474171"/>
                    </a:cubicBezTo>
                    <a:cubicBezTo>
                      <a:pt x="8108988" y="3522941"/>
                      <a:pt x="4634634" y="2397295"/>
                      <a:pt x="4266917" y="2421788"/>
                    </a:cubicBezTo>
                    <a:cubicBezTo>
                      <a:pt x="3899200" y="2446281"/>
                      <a:pt x="822377" y="3819056"/>
                      <a:pt x="97136" y="3704782"/>
                    </a:cubicBezTo>
                    <a:cubicBezTo>
                      <a:pt x="-628105" y="3590508"/>
                      <a:pt x="2947736" y="2418693"/>
                      <a:pt x="2878381" y="202546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4"/>
              <p:cNvSpPr/>
              <p:nvPr/>
            </p:nvSpPr>
            <p:spPr>
              <a:xfrm rot="5638655">
                <a:off x="984262" y="3150795"/>
                <a:ext cx="188358" cy="341666"/>
              </a:xfrm>
              <a:custGeom>
                <a:avLst/>
                <a:gdLst>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492570"/>
                  <a:gd name="connsiteY0" fmla="*/ 533400 h 1066800"/>
                  <a:gd name="connsiteX1" fmla="*/ 685800 w 1492570"/>
                  <a:gd name="connsiteY1" fmla="*/ 0 h 1066800"/>
                  <a:gd name="connsiteX2" fmla="*/ 1371600 w 1492570"/>
                  <a:gd name="connsiteY2" fmla="*/ 533400 h 1066800"/>
                  <a:gd name="connsiteX3" fmla="*/ 685800 w 1492570"/>
                  <a:gd name="connsiteY3" fmla="*/ 1066800 h 1066800"/>
                  <a:gd name="connsiteX4" fmla="*/ 0 w 1492570"/>
                  <a:gd name="connsiteY4" fmla="*/ 533400 h 1066800"/>
                  <a:gd name="connsiteX0" fmla="*/ 0 w 1486433"/>
                  <a:gd name="connsiteY0" fmla="*/ 533961 h 1068185"/>
                  <a:gd name="connsiteX1" fmla="*/ 685800 w 1486433"/>
                  <a:gd name="connsiteY1" fmla="*/ 561 h 1068185"/>
                  <a:gd name="connsiteX2" fmla="*/ 1380226 w 1486433"/>
                  <a:gd name="connsiteY2" fmla="*/ 430444 h 1068185"/>
                  <a:gd name="connsiteX3" fmla="*/ 685800 w 1486433"/>
                  <a:gd name="connsiteY3" fmla="*/ 1067361 h 1068185"/>
                  <a:gd name="connsiteX4" fmla="*/ 0 w 1486433"/>
                  <a:gd name="connsiteY4" fmla="*/ 533961 h 1068185"/>
                  <a:gd name="connsiteX0" fmla="*/ 136262 w 1622695"/>
                  <a:gd name="connsiteY0" fmla="*/ 533961 h 1067877"/>
                  <a:gd name="connsiteX1" fmla="*/ 822062 w 1622695"/>
                  <a:gd name="connsiteY1" fmla="*/ 561 h 1067877"/>
                  <a:gd name="connsiteX2" fmla="*/ 1516488 w 1622695"/>
                  <a:gd name="connsiteY2" fmla="*/ 430444 h 1067877"/>
                  <a:gd name="connsiteX3" fmla="*/ 822062 w 1622695"/>
                  <a:gd name="connsiteY3" fmla="*/ 1067361 h 1067877"/>
                  <a:gd name="connsiteX4" fmla="*/ 136262 w 1622695"/>
                  <a:gd name="connsiteY4" fmla="*/ 533961 h 1067877"/>
                  <a:gd name="connsiteX0" fmla="*/ 119863 w 1606296"/>
                  <a:gd name="connsiteY0" fmla="*/ 533961 h 1068185"/>
                  <a:gd name="connsiteX1" fmla="*/ 805663 w 1606296"/>
                  <a:gd name="connsiteY1" fmla="*/ 561 h 1068185"/>
                  <a:gd name="connsiteX2" fmla="*/ 1500089 w 1606296"/>
                  <a:gd name="connsiteY2" fmla="*/ 430444 h 1068185"/>
                  <a:gd name="connsiteX3" fmla="*/ 805663 w 1606296"/>
                  <a:gd name="connsiteY3" fmla="*/ 1067361 h 1068185"/>
                  <a:gd name="connsiteX4" fmla="*/ 119863 w 1606296"/>
                  <a:gd name="connsiteY4" fmla="*/ 533961 h 1068185"/>
                  <a:gd name="connsiteX0" fmla="*/ 91252 w 1577685"/>
                  <a:gd name="connsiteY0" fmla="*/ 533961 h 1067839"/>
                  <a:gd name="connsiteX1" fmla="*/ 777052 w 1577685"/>
                  <a:gd name="connsiteY1" fmla="*/ 561 h 1067839"/>
                  <a:gd name="connsiteX2" fmla="*/ 1471478 w 1577685"/>
                  <a:gd name="connsiteY2" fmla="*/ 430444 h 1067839"/>
                  <a:gd name="connsiteX3" fmla="*/ 777052 w 1577685"/>
                  <a:gd name="connsiteY3" fmla="*/ 1067361 h 1067839"/>
                  <a:gd name="connsiteX4" fmla="*/ 91252 w 1577685"/>
                  <a:gd name="connsiteY4" fmla="*/ 533961 h 1067839"/>
                  <a:gd name="connsiteX0" fmla="*/ 97023 w 1504750"/>
                  <a:gd name="connsiteY0" fmla="*/ 395458 h 1066948"/>
                  <a:gd name="connsiteX1" fmla="*/ 705185 w 1504750"/>
                  <a:gd name="connsiteY1" fmla="*/ 81 h 1066948"/>
                  <a:gd name="connsiteX2" fmla="*/ 1399611 w 1504750"/>
                  <a:gd name="connsiteY2" fmla="*/ 429964 h 1066948"/>
                  <a:gd name="connsiteX3" fmla="*/ 705185 w 1504750"/>
                  <a:gd name="connsiteY3" fmla="*/ 1066881 h 1066948"/>
                  <a:gd name="connsiteX4" fmla="*/ 97023 w 1504750"/>
                  <a:gd name="connsiteY4" fmla="*/ 395458 h 1066948"/>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6035 w 1427265"/>
                  <a:gd name="connsiteY0" fmla="*/ 395377 h 1066800"/>
                  <a:gd name="connsiteX1" fmla="*/ 704197 w 1427265"/>
                  <a:gd name="connsiteY1" fmla="*/ 0 h 1066800"/>
                  <a:gd name="connsiteX2" fmla="*/ 1329611 w 1427265"/>
                  <a:gd name="connsiteY2" fmla="*/ 395377 h 1066800"/>
                  <a:gd name="connsiteX3" fmla="*/ 704197 w 1427265"/>
                  <a:gd name="connsiteY3" fmla="*/ 1066800 h 1066800"/>
                  <a:gd name="connsiteX4" fmla="*/ 96035 w 1427265"/>
                  <a:gd name="connsiteY4" fmla="*/ 395377 h 1066800"/>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234672"/>
                  <a:gd name="connsiteY0" fmla="*/ 395377 h 409787"/>
                  <a:gd name="connsiteX1" fmla="*/ 608178 w 1234672"/>
                  <a:gd name="connsiteY1" fmla="*/ 0 h 409787"/>
                  <a:gd name="connsiteX2" fmla="*/ 1233592 w 1234672"/>
                  <a:gd name="connsiteY2" fmla="*/ 395377 h 409787"/>
                  <a:gd name="connsiteX3" fmla="*/ 625431 w 1234672"/>
                  <a:gd name="connsiteY3" fmla="*/ 255917 h 409787"/>
                  <a:gd name="connsiteX4" fmla="*/ 16 w 1234672"/>
                  <a:gd name="connsiteY4" fmla="*/ 395377 h 409787"/>
                  <a:gd name="connsiteX0" fmla="*/ 6278 w 1240934"/>
                  <a:gd name="connsiteY0" fmla="*/ 395377 h 414831"/>
                  <a:gd name="connsiteX1" fmla="*/ 614440 w 1240934"/>
                  <a:gd name="connsiteY1" fmla="*/ 0 h 414831"/>
                  <a:gd name="connsiteX2" fmla="*/ 1239854 w 1240934"/>
                  <a:gd name="connsiteY2" fmla="*/ 395377 h 414831"/>
                  <a:gd name="connsiteX3" fmla="*/ 631693 w 1240934"/>
                  <a:gd name="connsiteY3" fmla="*/ 255917 h 414831"/>
                  <a:gd name="connsiteX4" fmla="*/ 317406 w 1240934"/>
                  <a:gd name="connsiteY4" fmla="*/ 344066 h 414831"/>
                  <a:gd name="connsiteX5" fmla="*/ 6278 w 1240934"/>
                  <a:gd name="connsiteY5" fmla="*/ 395377 h 414831"/>
                  <a:gd name="connsiteX0" fmla="*/ 43 w 1234699"/>
                  <a:gd name="connsiteY0" fmla="*/ 395377 h 739943"/>
                  <a:gd name="connsiteX1" fmla="*/ 608205 w 1234699"/>
                  <a:gd name="connsiteY1" fmla="*/ 0 h 739943"/>
                  <a:gd name="connsiteX2" fmla="*/ 1233619 w 1234699"/>
                  <a:gd name="connsiteY2" fmla="*/ 395377 h 739943"/>
                  <a:gd name="connsiteX3" fmla="*/ 625458 w 1234699"/>
                  <a:gd name="connsiteY3" fmla="*/ 255917 h 739943"/>
                  <a:gd name="connsiteX4" fmla="*/ 576449 w 1234699"/>
                  <a:gd name="connsiteY4" fmla="*/ 738389 h 739943"/>
                  <a:gd name="connsiteX5" fmla="*/ 43 w 1234699"/>
                  <a:gd name="connsiteY5" fmla="*/ 395377 h 739943"/>
                  <a:gd name="connsiteX0" fmla="*/ 43 w 1234699"/>
                  <a:gd name="connsiteY0" fmla="*/ 395377 h 1234144"/>
                  <a:gd name="connsiteX1" fmla="*/ 608205 w 1234699"/>
                  <a:gd name="connsiteY1" fmla="*/ 0 h 1234144"/>
                  <a:gd name="connsiteX2" fmla="*/ 1233619 w 1234699"/>
                  <a:gd name="connsiteY2" fmla="*/ 395377 h 1234144"/>
                  <a:gd name="connsiteX3" fmla="*/ 957055 w 1234699"/>
                  <a:gd name="connsiteY3" fmla="*/ 1230127 h 1234144"/>
                  <a:gd name="connsiteX4" fmla="*/ 576449 w 1234699"/>
                  <a:gd name="connsiteY4" fmla="*/ 738389 h 1234144"/>
                  <a:gd name="connsiteX5" fmla="*/ 43 w 1234699"/>
                  <a:gd name="connsiteY5" fmla="*/ 395377 h 1234144"/>
                  <a:gd name="connsiteX0" fmla="*/ 1 w 1234657"/>
                  <a:gd name="connsiteY0" fmla="*/ 395377 h 1230127"/>
                  <a:gd name="connsiteX1" fmla="*/ 608163 w 1234657"/>
                  <a:gd name="connsiteY1" fmla="*/ 0 h 1230127"/>
                  <a:gd name="connsiteX2" fmla="*/ 1233577 w 1234657"/>
                  <a:gd name="connsiteY2" fmla="*/ 395377 h 1230127"/>
                  <a:gd name="connsiteX3" fmla="*/ 957013 w 1234657"/>
                  <a:gd name="connsiteY3" fmla="*/ 1230127 h 1230127"/>
                  <a:gd name="connsiteX4" fmla="*/ 609570 w 1234657"/>
                  <a:gd name="connsiteY4" fmla="*/ 390456 h 1230127"/>
                  <a:gd name="connsiteX5" fmla="*/ 1 w 1234657"/>
                  <a:gd name="connsiteY5" fmla="*/ 395377 h 1230127"/>
                  <a:gd name="connsiteX0" fmla="*/ 1 w 1251890"/>
                  <a:gd name="connsiteY0" fmla="*/ 395377 h 1237254"/>
                  <a:gd name="connsiteX1" fmla="*/ 608163 w 1251890"/>
                  <a:gd name="connsiteY1" fmla="*/ 0 h 1237254"/>
                  <a:gd name="connsiteX2" fmla="*/ 1233577 w 1251890"/>
                  <a:gd name="connsiteY2" fmla="*/ 395377 h 1237254"/>
                  <a:gd name="connsiteX3" fmla="*/ 1073809 w 1251890"/>
                  <a:gd name="connsiteY3" fmla="*/ 773182 h 1237254"/>
                  <a:gd name="connsiteX4" fmla="*/ 957013 w 1251890"/>
                  <a:gd name="connsiteY4" fmla="*/ 1230127 h 1237254"/>
                  <a:gd name="connsiteX5" fmla="*/ 609570 w 1251890"/>
                  <a:gd name="connsiteY5" fmla="*/ 390456 h 1237254"/>
                  <a:gd name="connsiteX6" fmla="*/ 1 w 1251890"/>
                  <a:gd name="connsiteY6" fmla="*/ 395377 h 1237254"/>
                  <a:gd name="connsiteX0" fmla="*/ 1 w 1245528"/>
                  <a:gd name="connsiteY0" fmla="*/ 395377 h 1230233"/>
                  <a:gd name="connsiteX1" fmla="*/ 608163 w 1245528"/>
                  <a:gd name="connsiteY1" fmla="*/ 0 h 1230233"/>
                  <a:gd name="connsiteX2" fmla="*/ 1233577 w 1245528"/>
                  <a:gd name="connsiteY2" fmla="*/ 395377 h 1230233"/>
                  <a:gd name="connsiteX3" fmla="*/ 941168 w 1245528"/>
                  <a:gd name="connsiteY3" fmla="*/ 448445 h 1230233"/>
                  <a:gd name="connsiteX4" fmla="*/ 957013 w 1245528"/>
                  <a:gd name="connsiteY4" fmla="*/ 1230127 h 1230233"/>
                  <a:gd name="connsiteX5" fmla="*/ 609570 w 1245528"/>
                  <a:gd name="connsiteY5" fmla="*/ 390456 h 1230233"/>
                  <a:gd name="connsiteX6" fmla="*/ 1 w 1245528"/>
                  <a:gd name="connsiteY6" fmla="*/ 395377 h 1230233"/>
                  <a:gd name="connsiteX0" fmla="*/ 1 w 1245532"/>
                  <a:gd name="connsiteY0" fmla="*/ 395377 h 1033116"/>
                  <a:gd name="connsiteX1" fmla="*/ 608163 w 1245532"/>
                  <a:gd name="connsiteY1" fmla="*/ 0 h 1033116"/>
                  <a:gd name="connsiteX2" fmla="*/ 1233577 w 1245532"/>
                  <a:gd name="connsiteY2" fmla="*/ 395377 h 1033116"/>
                  <a:gd name="connsiteX3" fmla="*/ 941168 w 1245532"/>
                  <a:gd name="connsiteY3" fmla="*/ 448445 h 1033116"/>
                  <a:gd name="connsiteX4" fmla="*/ 658573 w 1245532"/>
                  <a:gd name="connsiteY4" fmla="*/ 1032965 h 1033116"/>
                  <a:gd name="connsiteX5" fmla="*/ 609570 w 1245532"/>
                  <a:gd name="connsiteY5" fmla="*/ 390456 h 1033116"/>
                  <a:gd name="connsiteX6" fmla="*/ 1 w 1245532"/>
                  <a:gd name="connsiteY6" fmla="*/ 395377 h 1033116"/>
                  <a:gd name="connsiteX0" fmla="*/ 3265 w 1248792"/>
                  <a:gd name="connsiteY0" fmla="*/ 395377 h 1033062"/>
                  <a:gd name="connsiteX1" fmla="*/ 611427 w 1248792"/>
                  <a:gd name="connsiteY1" fmla="*/ 0 h 1033062"/>
                  <a:gd name="connsiteX2" fmla="*/ 1236841 w 1248792"/>
                  <a:gd name="connsiteY2" fmla="*/ 395377 h 1033062"/>
                  <a:gd name="connsiteX3" fmla="*/ 944432 w 1248792"/>
                  <a:gd name="connsiteY3" fmla="*/ 448445 h 1033062"/>
                  <a:gd name="connsiteX4" fmla="*/ 661837 w 1248792"/>
                  <a:gd name="connsiteY4" fmla="*/ 1032965 h 1033062"/>
                  <a:gd name="connsiteX5" fmla="*/ 380718 w 1248792"/>
                  <a:gd name="connsiteY5" fmla="*/ 402053 h 1033062"/>
                  <a:gd name="connsiteX6" fmla="*/ 3265 w 1248792"/>
                  <a:gd name="connsiteY6" fmla="*/ 395377 h 1033062"/>
                  <a:gd name="connsiteX0" fmla="*/ 3265 w 1245698"/>
                  <a:gd name="connsiteY0" fmla="*/ 395377 h 1032988"/>
                  <a:gd name="connsiteX1" fmla="*/ 611427 w 1245698"/>
                  <a:gd name="connsiteY1" fmla="*/ 0 h 1032988"/>
                  <a:gd name="connsiteX2" fmla="*/ 1236841 w 1245698"/>
                  <a:gd name="connsiteY2" fmla="*/ 395377 h 1032988"/>
                  <a:gd name="connsiteX3" fmla="*/ 811791 w 1245698"/>
                  <a:gd name="connsiteY3" fmla="*/ 425250 h 1032988"/>
                  <a:gd name="connsiteX4" fmla="*/ 661837 w 1245698"/>
                  <a:gd name="connsiteY4" fmla="*/ 1032965 h 1032988"/>
                  <a:gd name="connsiteX5" fmla="*/ 380718 w 1245698"/>
                  <a:gd name="connsiteY5" fmla="*/ 402053 h 1032988"/>
                  <a:gd name="connsiteX6" fmla="*/ 3265 w 1245698"/>
                  <a:gd name="connsiteY6" fmla="*/ 395377 h 1032988"/>
                  <a:gd name="connsiteX0" fmla="*/ 3265 w 1245698"/>
                  <a:gd name="connsiteY0" fmla="*/ 395377 h 638778"/>
                  <a:gd name="connsiteX1" fmla="*/ 611427 w 1245698"/>
                  <a:gd name="connsiteY1" fmla="*/ 0 h 638778"/>
                  <a:gd name="connsiteX2" fmla="*/ 1236841 w 1245698"/>
                  <a:gd name="connsiteY2" fmla="*/ 395377 h 638778"/>
                  <a:gd name="connsiteX3" fmla="*/ 811791 w 1245698"/>
                  <a:gd name="connsiteY3" fmla="*/ 425250 h 638778"/>
                  <a:gd name="connsiteX4" fmla="*/ 661837 w 1245698"/>
                  <a:gd name="connsiteY4" fmla="*/ 638643 h 638778"/>
                  <a:gd name="connsiteX5" fmla="*/ 380718 w 1245698"/>
                  <a:gd name="connsiteY5" fmla="*/ 402053 h 638778"/>
                  <a:gd name="connsiteX6" fmla="*/ 3265 w 1245698"/>
                  <a:gd name="connsiteY6" fmla="*/ 395377 h 638778"/>
                  <a:gd name="connsiteX0" fmla="*/ 3265 w 1245698"/>
                  <a:gd name="connsiteY0" fmla="*/ 395377 h 532034"/>
                  <a:gd name="connsiteX1" fmla="*/ 611427 w 1245698"/>
                  <a:gd name="connsiteY1" fmla="*/ 0 h 532034"/>
                  <a:gd name="connsiteX2" fmla="*/ 1236841 w 1245698"/>
                  <a:gd name="connsiteY2" fmla="*/ 395377 h 532034"/>
                  <a:gd name="connsiteX3" fmla="*/ 811791 w 1245698"/>
                  <a:gd name="connsiteY3" fmla="*/ 425250 h 532034"/>
                  <a:gd name="connsiteX4" fmla="*/ 602892 w 1245698"/>
                  <a:gd name="connsiteY4" fmla="*/ 525255 h 532034"/>
                  <a:gd name="connsiteX5" fmla="*/ 380718 w 1245698"/>
                  <a:gd name="connsiteY5" fmla="*/ 402053 h 532034"/>
                  <a:gd name="connsiteX6" fmla="*/ 3265 w 1245698"/>
                  <a:gd name="connsiteY6" fmla="*/ 395377 h 532034"/>
                  <a:gd name="connsiteX0" fmla="*/ 1483 w 1238650"/>
                  <a:gd name="connsiteY0" fmla="*/ 116002 h 252659"/>
                  <a:gd name="connsiteX1" fmla="*/ 529062 w 1238650"/>
                  <a:gd name="connsiteY1" fmla="*/ 0 h 252659"/>
                  <a:gd name="connsiteX2" fmla="*/ 1235059 w 1238650"/>
                  <a:gd name="connsiteY2" fmla="*/ 116002 h 252659"/>
                  <a:gd name="connsiteX3" fmla="*/ 810009 w 1238650"/>
                  <a:gd name="connsiteY3" fmla="*/ 145875 h 252659"/>
                  <a:gd name="connsiteX4" fmla="*/ 601110 w 1238650"/>
                  <a:gd name="connsiteY4" fmla="*/ 245880 h 252659"/>
                  <a:gd name="connsiteX5" fmla="*/ 378936 w 1238650"/>
                  <a:gd name="connsiteY5" fmla="*/ 122678 h 252659"/>
                  <a:gd name="connsiteX6" fmla="*/ 1483 w 1238650"/>
                  <a:gd name="connsiteY6" fmla="*/ 116002 h 252659"/>
                  <a:gd name="connsiteX0" fmla="*/ 698 w 1660931"/>
                  <a:gd name="connsiteY0" fmla="*/ 1342 h 515400"/>
                  <a:gd name="connsiteX1" fmla="*/ 951343 w 1660931"/>
                  <a:gd name="connsiteY1" fmla="*/ 262741 h 515400"/>
                  <a:gd name="connsiteX2" fmla="*/ 1657340 w 1660931"/>
                  <a:gd name="connsiteY2" fmla="*/ 378743 h 515400"/>
                  <a:gd name="connsiteX3" fmla="*/ 1232290 w 1660931"/>
                  <a:gd name="connsiteY3" fmla="*/ 408616 h 515400"/>
                  <a:gd name="connsiteX4" fmla="*/ 1023391 w 1660931"/>
                  <a:gd name="connsiteY4" fmla="*/ 508621 h 515400"/>
                  <a:gd name="connsiteX5" fmla="*/ 801217 w 1660931"/>
                  <a:gd name="connsiteY5" fmla="*/ 385419 h 515400"/>
                  <a:gd name="connsiteX6" fmla="*/ 698 w 1660931"/>
                  <a:gd name="connsiteY6" fmla="*/ 1342 h 515400"/>
                  <a:gd name="connsiteX0" fmla="*/ 698 w 2384237"/>
                  <a:gd name="connsiteY0" fmla="*/ 89403 h 597571"/>
                  <a:gd name="connsiteX1" fmla="*/ 951343 w 2384237"/>
                  <a:gd name="connsiteY1" fmla="*/ 350802 h 597571"/>
                  <a:gd name="connsiteX2" fmla="*/ 2382598 w 2384237"/>
                  <a:gd name="connsiteY2" fmla="*/ 1180 h 597571"/>
                  <a:gd name="connsiteX3" fmla="*/ 1232290 w 2384237"/>
                  <a:gd name="connsiteY3" fmla="*/ 496677 h 597571"/>
                  <a:gd name="connsiteX4" fmla="*/ 1023391 w 2384237"/>
                  <a:gd name="connsiteY4" fmla="*/ 596682 h 597571"/>
                  <a:gd name="connsiteX5" fmla="*/ 801217 w 2384237"/>
                  <a:gd name="connsiteY5" fmla="*/ 473480 h 597571"/>
                  <a:gd name="connsiteX6" fmla="*/ 698 w 2384237"/>
                  <a:gd name="connsiteY6" fmla="*/ 89403 h 597571"/>
                  <a:gd name="connsiteX0" fmla="*/ 7057 w 2389155"/>
                  <a:gd name="connsiteY0" fmla="*/ 92284 h 600452"/>
                  <a:gd name="connsiteX1" fmla="*/ 1320332 w 2389155"/>
                  <a:gd name="connsiteY1" fmla="*/ 255657 h 600452"/>
                  <a:gd name="connsiteX2" fmla="*/ 2388957 w 2389155"/>
                  <a:gd name="connsiteY2" fmla="*/ 4061 h 600452"/>
                  <a:gd name="connsiteX3" fmla="*/ 1238649 w 2389155"/>
                  <a:gd name="connsiteY3" fmla="*/ 499558 h 600452"/>
                  <a:gd name="connsiteX4" fmla="*/ 1029750 w 2389155"/>
                  <a:gd name="connsiteY4" fmla="*/ 599563 h 600452"/>
                  <a:gd name="connsiteX5" fmla="*/ 807576 w 2389155"/>
                  <a:gd name="connsiteY5" fmla="*/ 476361 h 600452"/>
                  <a:gd name="connsiteX6" fmla="*/ 7057 w 2389155"/>
                  <a:gd name="connsiteY6" fmla="*/ 92284 h 600452"/>
                  <a:gd name="connsiteX0" fmla="*/ 892 w 2384211"/>
                  <a:gd name="connsiteY0" fmla="*/ 89496 h 597664"/>
                  <a:gd name="connsiteX1" fmla="*/ 971685 w 2384211"/>
                  <a:gd name="connsiteY1" fmla="*/ 345994 h 597664"/>
                  <a:gd name="connsiteX2" fmla="*/ 2382792 w 2384211"/>
                  <a:gd name="connsiteY2" fmla="*/ 1273 h 597664"/>
                  <a:gd name="connsiteX3" fmla="*/ 1232484 w 2384211"/>
                  <a:gd name="connsiteY3" fmla="*/ 496770 h 597664"/>
                  <a:gd name="connsiteX4" fmla="*/ 1023585 w 2384211"/>
                  <a:gd name="connsiteY4" fmla="*/ 596775 h 597664"/>
                  <a:gd name="connsiteX5" fmla="*/ 801411 w 2384211"/>
                  <a:gd name="connsiteY5" fmla="*/ 473573 h 597664"/>
                  <a:gd name="connsiteX6" fmla="*/ 892 w 2384211"/>
                  <a:gd name="connsiteY6" fmla="*/ 89496 h 597664"/>
                  <a:gd name="connsiteX0" fmla="*/ 892 w 2424191"/>
                  <a:gd name="connsiteY0" fmla="*/ 92304 h 669602"/>
                  <a:gd name="connsiteX1" fmla="*/ 971685 w 2424191"/>
                  <a:gd name="connsiteY1" fmla="*/ 348802 h 669602"/>
                  <a:gd name="connsiteX2" fmla="*/ 2382792 w 2424191"/>
                  <a:gd name="connsiteY2" fmla="*/ 4081 h 669602"/>
                  <a:gd name="connsiteX3" fmla="*/ 1957743 w 2424191"/>
                  <a:gd name="connsiteY3" fmla="*/ 631913 h 669602"/>
                  <a:gd name="connsiteX4" fmla="*/ 1023585 w 2424191"/>
                  <a:gd name="connsiteY4" fmla="*/ 599583 h 669602"/>
                  <a:gd name="connsiteX5" fmla="*/ 801411 w 2424191"/>
                  <a:gd name="connsiteY5" fmla="*/ 476381 h 669602"/>
                  <a:gd name="connsiteX6" fmla="*/ 892 w 2424191"/>
                  <a:gd name="connsiteY6" fmla="*/ 92304 h 669602"/>
                  <a:gd name="connsiteX0" fmla="*/ 228992 w 2652291"/>
                  <a:gd name="connsiteY0" fmla="*/ 92304 h 691231"/>
                  <a:gd name="connsiteX1" fmla="*/ 1199785 w 2652291"/>
                  <a:gd name="connsiteY1" fmla="*/ 348802 h 691231"/>
                  <a:gd name="connsiteX2" fmla="*/ 2610892 w 2652291"/>
                  <a:gd name="connsiteY2" fmla="*/ 4081 h 691231"/>
                  <a:gd name="connsiteX3" fmla="*/ 2185843 w 2652291"/>
                  <a:gd name="connsiteY3" fmla="*/ 631913 h 691231"/>
                  <a:gd name="connsiteX4" fmla="*/ 1251685 w 2652291"/>
                  <a:gd name="connsiteY4" fmla="*/ 599583 h 691231"/>
                  <a:gd name="connsiteX5" fmla="*/ 1029511 w 2652291"/>
                  <a:gd name="connsiteY5" fmla="*/ 476381 h 691231"/>
                  <a:gd name="connsiteX6" fmla="*/ 57841 w 2652291"/>
                  <a:gd name="connsiteY6" fmla="*/ 680941 h 691231"/>
                  <a:gd name="connsiteX7" fmla="*/ 228992 w 2652291"/>
                  <a:gd name="connsiteY7" fmla="*/ 92304 h 691231"/>
                  <a:gd name="connsiteX0" fmla="*/ 228992 w 2652291"/>
                  <a:gd name="connsiteY0" fmla="*/ 92304 h 714682"/>
                  <a:gd name="connsiteX1" fmla="*/ 1199785 w 2652291"/>
                  <a:gd name="connsiteY1" fmla="*/ 348802 h 714682"/>
                  <a:gd name="connsiteX2" fmla="*/ 2610892 w 2652291"/>
                  <a:gd name="connsiteY2" fmla="*/ 4081 h 714682"/>
                  <a:gd name="connsiteX3" fmla="*/ 2185843 w 2652291"/>
                  <a:gd name="connsiteY3" fmla="*/ 631913 h 714682"/>
                  <a:gd name="connsiteX4" fmla="*/ 1251685 w 2652291"/>
                  <a:gd name="connsiteY4" fmla="*/ 599583 h 714682"/>
                  <a:gd name="connsiteX5" fmla="*/ 767613 w 2652291"/>
                  <a:gd name="connsiteY5" fmla="*/ 687137 h 714682"/>
                  <a:gd name="connsiteX6" fmla="*/ 57841 w 2652291"/>
                  <a:gd name="connsiteY6" fmla="*/ 680941 h 714682"/>
                  <a:gd name="connsiteX7" fmla="*/ 228992 w 2652291"/>
                  <a:gd name="connsiteY7" fmla="*/ 92304 h 714682"/>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767613 w 2650572"/>
                  <a:gd name="connsiteY5" fmla="*/ 687137 h 739238"/>
                  <a:gd name="connsiteX6" fmla="*/ 57841 w 2650572"/>
                  <a:gd name="connsiteY6" fmla="*/ 680941 h 739238"/>
                  <a:gd name="connsiteX7" fmla="*/ 228992 w 2650572"/>
                  <a:gd name="connsiteY7" fmla="*/ 92304 h 739238"/>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597363 w 2650572"/>
                  <a:gd name="connsiteY5" fmla="*/ 718743 h 739238"/>
                  <a:gd name="connsiteX6" fmla="*/ 57841 w 2650572"/>
                  <a:gd name="connsiteY6" fmla="*/ 680941 h 739238"/>
                  <a:gd name="connsiteX7" fmla="*/ 228992 w 2650572"/>
                  <a:gd name="connsiteY7" fmla="*/ 92304 h 739238"/>
                  <a:gd name="connsiteX0" fmla="*/ 387175 w 2808755"/>
                  <a:gd name="connsiteY0" fmla="*/ 92304 h 739464"/>
                  <a:gd name="connsiteX1" fmla="*/ 1357968 w 2808755"/>
                  <a:gd name="connsiteY1" fmla="*/ 348802 h 739464"/>
                  <a:gd name="connsiteX2" fmla="*/ 2769075 w 2808755"/>
                  <a:gd name="connsiteY2" fmla="*/ 4081 h 739464"/>
                  <a:gd name="connsiteX3" fmla="*/ 2344026 w 2808755"/>
                  <a:gd name="connsiteY3" fmla="*/ 631913 h 739464"/>
                  <a:gd name="connsiteX4" fmla="*/ 1550892 w 2808755"/>
                  <a:gd name="connsiteY4" fmla="*/ 736820 h 739464"/>
                  <a:gd name="connsiteX5" fmla="*/ 755546 w 2808755"/>
                  <a:gd name="connsiteY5" fmla="*/ 718743 h 739464"/>
                  <a:gd name="connsiteX6" fmla="*/ 36016 w 2808755"/>
                  <a:gd name="connsiteY6" fmla="*/ 527025 h 739464"/>
                  <a:gd name="connsiteX7" fmla="*/ 387175 w 2808755"/>
                  <a:gd name="connsiteY7" fmla="*/ 92304 h 739464"/>
                  <a:gd name="connsiteX0" fmla="*/ 410515 w 2832095"/>
                  <a:gd name="connsiteY0" fmla="*/ 92304 h 745050"/>
                  <a:gd name="connsiteX1" fmla="*/ 1381308 w 2832095"/>
                  <a:gd name="connsiteY1" fmla="*/ 348802 h 745050"/>
                  <a:gd name="connsiteX2" fmla="*/ 2792415 w 2832095"/>
                  <a:gd name="connsiteY2" fmla="*/ 4081 h 745050"/>
                  <a:gd name="connsiteX3" fmla="*/ 2367366 w 2832095"/>
                  <a:gd name="connsiteY3" fmla="*/ 631913 h 745050"/>
                  <a:gd name="connsiteX4" fmla="*/ 1574232 w 2832095"/>
                  <a:gd name="connsiteY4" fmla="*/ 736820 h 745050"/>
                  <a:gd name="connsiteX5" fmla="*/ 59356 w 2832095"/>
                  <a:gd name="connsiteY5" fmla="*/ 527025 h 745050"/>
                  <a:gd name="connsiteX6" fmla="*/ 410515 w 2832095"/>
                  <a:gd name="connsiteY6" fmla="*/ 92304 h 745050"/>
                  <a:gd name="connsiteX0" fmla="*/ 379359 w 2800939"/>
                  <a:gd name="connsiteY0" fmla="*/ 92304 h 745050"/>
                  <a:gd name="connsiteX1" fmla="*/ 1350152 w 2800939"/>
                  <a:gd name="connsiteY1" fmla="*/ 348802 h 745050"/>
                  <a:gd name="connsiteX2" fmla="*/ 2761259 w 2800939"/>
                  <a:gd name="connsiteY2" fmla="*/ 4081 h 745050"/>
                  <a:gd name="connsiteX3" fmla="*/ 2336210 w 2800939"/>
                  <a:gd name="connsiteY3" fmla="*/ 631913 h 745050"/>
                  <a:gd name="connsiteX4" fmla="*/ 1543076 w 2800939"/>
                  <a:gd name="connsiteY4" fmla="*/ 736820 h 745050"/>
                  <a:gd name="connsiteX5" fmla="*/ 63065 w 2800939"/>
                  <a:gd name="connsiteY5" fmla="*/ 238681 h 745050"/>
                  <a:gd name="connsiteX6" fmla="*/ 379359 w 2800939"/>
                  <a:gd name="connsiteY6" fmla="*/ 92304 h 745050"/>
                  <a:gd name="connsiteX0" fmla="*/ 379359 w 2791362"/>
                  <a:gd name="connsiteY0" fmla="*/ 92304 h 743302"/>
                  <a:gd name="connsiteX1" fmla="*/ 1350152 w 2791362"/>
                  <a:gd name="connsiteY1" fmla="*/ 348802 h 743302"/>
                  <a:gd name="connsiteX2" fmla="*/ 2761259 w 2791362"/>
                  <a:gd name="connsiteY2" fmla="*/ 4081 h 743302"/>
                  <a:gd name="connsiteX3" fmla="*/ 2336210 w 2791362"/>
                  <a:gd name="connsiteY3" fmla="*/ 631913 h 743302"/>
                  <a:gd name="connsiteX4" fmla="*/ 2589578 w 2791362"/>
                  <a:gd name="connsiteY4" fmla="*/ 279125 h 743302"/>
                  <a:gd name="connsiteX5" fmla="*/ 1543076 w 2791362"/>
                  <a:gd name="connsiteY5" fmla="*/ 736820 h 743302"/>
                  <a:gd name="connsiteX6" fmla="*/ 63065 w 2791362"/>
                  <a:gd name="connsiteY6" fmla="*/ 238681 h 743302"/>
                  <a:gd name="connsiteX7" fmla="*/ 379359 w 2791362"/>
                  <a:gd name="connsiteY7" fmla="*/ 92304 h 743302"/>
                  <a:gd name="connsiteX0" fmla="*/ 379359 w 3363253"/>
                  <a:gd name="connsiteY0" fmla="*/ 327294 h 978292"/>
                  <a:gd name="connsiteX1" fmla="*/ 1350152 w 3363253"/>
                  <a:gd name="connsiteY1" fmla="*/ 583792 h 978292"/>
                  <a:gd name="connsiteX2" fmla="*/ 2761259 w 3363253"/>
                  <a:gd name="connsiteY2" fmla="*/ 239071 h 978292"/>
                  <a:gd name="connsiteX3" fmla="*/ 3361322 w 3363253"/>
                  <a:gd name="connsiteY3" fmla="*/ 7290 h 978292"/>
                  <a:gd name="connsiteX4" fmla="*/ 2589578 w 3363253"/>
                  <a:gd name="connsiteY4" fmla="*/ 514115 h 978292"/>
                  <a:gd name="connsiteX5" fmla="*/ 1543076 w 3363253"/>
                  <a:gd name="connsiteY5" fmla="*/ 971810 h 978292"/>
                  <a:gd name="connsiteX6" fmla="*/ 63065 w 3363253"/>
                  <a:gd name="connsiteY6" fmla="*/ 473671 h 978292"/>
                  <a:gd name="connsiteX7" fmla="*/ 379359 w 3363253"/>
                  <a:gd name="connsiteY7" fmla="*/ 327294 h 978292"/>
                  <a:gd name="connsiteX0" fmla="*/ 379359 w 2853885"/>
                  <a:gd name="connsiteY0" fmla="*/ 88806 h 739804"/>
                  <a:gd name="connsiteX1" fmla="*/ 1350152 w 2853885"/>
                  <a:gd name="connsiteY1" fmla="*/ 345304 h 739804"/>
                  <a:gd name="connsiteX2" fmla="*/ 2761259 w 2853885"/>
                  <a:gd name="connsiteY2" fmla="*/ 583 h 739804"/>
                  <a:gd name="connsiteX3" fmla="*/ 2589578 w 2853885"/>
                  <a:gd name="connsiteY3" fmla="*/ 275627 h 739804"/>
                  <a:gd name="connsiteX4" fmla="*/ 1543076 w 2853885"/>
                  <a:gd name="connsiteY4" fmla="*/ 733322 h 739804"/>
                  <a:gd name="connsiteX5" fmla="*/ 63065 w 2853885"/>
                  <a:gd name="connsiteY5" fmla="*/ 235183 h 739804"/>
                  <a:gd name="connsiteX6" fmla="*/ 379359 w 2853885"/>
                  <a:gd name="connsiteY6" fmla="*/ 88806 h 739804"/>
                  <a:gd name="connsiteX0" fmla="*/ 379359 w 2638303"/>
                  <a:gd name="connsiteY0" fmla="*/ 136221 h 787219"/>
                  <a:gd name="connsiteX1" fmla="*/ 1350152 w 2638303"/>
                  <a:gd name="connsiteY1" fmla="*/ 392719 h 787219"/>
                  <a:gd name="connsiteX2" fmla="*/ 2101983 w 2638303"/>
                  <a:gd name="connsiteY2" fmla="*/ 457 h 787219"/>
                  <a:gd name="connsiteX3" fmla="*/ 2589578 w 2638303"/>
                  <a:gd name="connsiteY3" fmla="*/ 323042 h 787219"/>
                  <a:gd name="connsiteX4" fmla="*/ 1543076 w 2638303"/>
                  <a:gd name="connsiteY4" fmla="*/ 780737 h 787219"/>
                  <a:gd name="connsiteX5" fmla="*/ 63065 w 2638303"/>
                  <a:gd name="connsiteY5" fmla="*/ 282598 h 787219"/>
                  <a:gd name="connsiteX6" fmla="*/ 379359 w 2638303"/>
                  <a:gd name="connsiteY6" fmla="*/ 136221 h 787219"/>
                  <a:gd name="connsiteX0" fmla="*/ 390931 w 2644581"/>
                  <a:gd name="connsiteY0" fmla="*/ 135891 h 786889"/>
                  <a:gd name="connsiteX1" fmla="*/ 1864745 w 2644581"/>
                  <a:gd name="connsiteY1" fmla="*/ 282184 h 786889"/>
                  <a:gd name="connsiteX2" fmla="*/ 2113555 w 2644581"/>
                  <a:gd name="connsiteY2" fmla="*/ 127 h 786889"/>
                  <a:gd name="connsiteX3" fmla="*/ 2601150 w 2644581"/>
                  <a:gd name="connsiteY3" fmla="*/ 322712 h 786889"/>
                  <a:gd name="connsiteX4" fmla="*/ 1554648 w 2644581"/>
                  <a:gd name="connsiteY4" fmla="*/ 780407 h 786889"/>
                  <a:gd name="connsiteX5" fmla="*/ 74637 w 2644581"/>
                  <a:gd name="connsiteY5" fmla="*/ 282268 h 786889"/>
                  <a:gd name="connsiteX6" fmla="*/ 390931 w 2644581"/>
                  <a:gd name="connsiteY6" fmla="*/ 135891 h 786889"/>
                  <a:gd name="connsiteX0" fmla="*/ 390931 w 2581353"/>
                  <a:gd name="connsiteY0" fmla="*/ 143518 h 803668"/>
                  <a:gd name="connsiteX1" fmla="*/ 1864745 w 2581353"/>
                  <a:gd name="connsiteY1" fmla="*/ 289811 h 803668"/>
                  <a:gd name="connsiteX2" fmla="*/ 2113555 w 2581353"/>
                  <a:gd name="connsiteY2" fmla="*/ 7754 h 803668"/>
                  <a:gd name="connsiteX3" fmla="*/ 2534243 w 2581353"/>
                  <a:gd name="connsiteY3" fmla="*/ 657112 h 803668"/>
                  <a:gd name="connsiteX4" fmla="*/ 1554648 w 2581353"/>
                  <a:gd name="connsiteY4" fmla="*/ 788034 h 803668"/>
                  <a:gd name="connsiteX5" fmla="*/ 74637 w 2581353"/>
                  <a:gd name="connsiteY5" fmla="*/ 289895 h 803668"/>
                  <a:gd name="connsiteX6" fmla="*/ 390931 w 2581353"/>
                  <a:gd name="connsiteY6" fmla="*/ 143518 h 803668"/>
                  <a:gd name="connsiteX0" fmla="*/ 377783 w 2575552"/>
                  <a:gd name="connsiteY0" fmla="*/ 140759 h 800909"/>
                  <a:gd name="connsiteX1" fmla="*/ 1268685 w 2575552"/>
                  <a:gd name="connsiteY1" fmla="*/ 343536 h 800909"/>
                  <a:gd name="connsiteX2" fmla="*/ 2100407 w 2575552"/>
                  <a:gd name="connsiteY2" fmla="*/ 4995 h 800909"/>
                  <a:gd name="connsiteX3" fmla="*/ 2521095 w 2575552"/>
                  <a:gd name="connsiteY3" fmla="*/ 654353 h 800909"/>
                  <a:gd name="connsiteX4" fmla="*/ 1541500 w 2575552"/>
                  <a:gd name="connsiteY4" fmla="*/ 785275 h 800909"/>
                  <a:gd name="connsiteX5" fmla="*/ 61489 w 2575552"/>
                  <a:gd name="connsiteY5" fmla="*/ 287136 h 800909"/>
                  <a:gd name="connsiteX6" fmla="*/ 377783 w 2575552"/>
                  <a:gd name="connsiteY6" fmla="*/ 140759 h 800909"/>
                  <a:gd name="connsiteX0" fmla="*/ 377783 w 2575552"/>
                  <a:gd name="connsiteY0" fmla="*/ 140759 h 661956"/>
                  <a:gd name="connsiteX1" fmla="*/ 1268685 w 2575552"/>
                  <a:gd name="connsiteY1" fmla="*/ 343536 h 661956"/>
                  <a:gd name="connsiteX2" fmla="*/ 2100407 w 2575552"/>
                  <a:gd name="connsiteY2" fmla="*/ 4995 h 661956"/>
                  <a:gd name="connsiteX3" fmla="*/ 2521095 w 2575552"/>
                  <a:gd name="connsiteY3" fmla="*/ 654353 h 661956"/>
                  <a:gd name="connsiteX4" fmla="*/ 724542 w 2575552"/>
                  <a:gd name="connsiteY4" fmla="*/ 592900 h 661956"/>
                  <a:gd name="connsiteX5" fmla="*/ 61489 w 2575552"/>
                  <a:gd name="connsiteY5" fmla="*/ 287136 h 661956"/>
                  <a:gd name="connsiteX6" fmla="*/ 377783 w 2575552"/>
                  <a:gd name="connsiteY6" fmla="*/ 140759 h 661956"/>
                  <a:gd name="connsiteX0" fmla="*/ 377783 w 2503813"/>
                  <a:gd name="connsiteY0" fmla="*/ 136405 h 597137"/>
                  <a:gd name="connsiteX1" fmla="*/ 1268685 w 2503813"/>
                  <a:gd name="connsiteY1" fmla="*/ 339182 h 597137"/>
                  <a:gd name="connsiteX2" fmla="*/ 2100407 w 2503813"/>
                  <a:gd name="connsiteY2" fmla="*/ 641 h 597137"/>
                  <a:gd name="connsiteX3" fmla="*/ 2442448 w 2503813"/>
                  <a:gd name="connsiteY3" fmla="*/ 267674 h 597137"/>
                  <a:gd name="connsiteX4" fmla="*/ 724542 w 2503813"/>
                  <a:gd name="connsiteY4" fmla="*/ 588546 h 597137"/>
                  <a:gd name="connsiteX5" fmla="*/ 61489 w 2503813"/>
                  <a:gd name="connsiteY5" fmla="*/ 282782 h 597137"/>
                  <a:gd name="connsiteX6" fmla="*/ 377783 w 2503813"/>
                  <a:gd name="connsiteY6" fmla="*/ 136405 h 597137"/>
                  <a:gd name="connsiteX0" fmla="*/ 377783 w 2442448"/>
                  <a:gd name="connsiteY0" fmla="*/ 136693 h 597425"/>
                  <a:gd name="connsiteX1" fmla="*/ 1268685 w 2442448"/>
                  <a:gd name="connsiteY1" fmla="*/ 339470 h 597425"/>
                  <a:gd name="connsiteX2" fmla="*/ 2100407 w 2442448"/>
                  <a:gd name="connsiteY2" fmla="*/ 929 h 597425"/>
                  <a:gd name="connsiteX3" fmla="*/ 2442448 w 2442448"/>
                  <a:gd name="connsiteY3" fmla="*/ 267962 h 597425"/>
                  <a:gd name="connsiteX4" fmla="*/ 724542 w 2442448"/>
                  <a:gd name="connsiteY4" fmla="*/ 588834 h 597425"/>
                  <a:gd name="connsiteX5" fmla="*/ 61489 w 2442448"/>
                  <a:gd name="connsiteY5" fmla="*/ 283070 h 597425"/>
                  <a:gd name="connsiteX6" fmla="*/ 377783 w 2442448"/>
                  <a:gd name="connsiteY6" fmla="*/ 136693 h 597425"/>
                  <a:gd name="connsiteX0" fmla="*/ 32584 w 2097249"/>
                  <a:gd name="connsiteY0" fmla="*/ 136693 h 597425"/>
                  <a:gd name="connsiteX1" fmla="*/ 923486 w 2097249"/>
                  <a:gd name="connsiteY1" fmla="*/ 339470 h 597425"/>
                  <a:gd name="connsiteX2" fmla="*/ 1755208 w 2097249"/>
                  <a:gd name="connsiteY2" fmla="*/ 929 h 597425"/>
                  <a:gd name="connsiteX3" fmla="*/ 2097249 w 2097249"/>
                  <a:gd name="connsiteY3" fmla="*/ 267962 h 597425"/>
                  <a:gd name="connsiteX4" fmla="*/ 379343 w 2097249"/>
                  <a:gd name="connsiteY4" fmla="*/ 588834 h 597425"/>
                  <a:gd name="connsiteX5" fmla="*/ 32584 w 2097249"/>
                  <a:gd name="connsiteY5" fmla="*/ 136693 h 597425"/>
                  <a:gd name="connsiteX0" fmla="*/ 255037 w 2319702"/>
                  <a:gd name="connsiteY0" fmla="*/ 136693 h 415655"/>
                  <a:gd name="connsiteX1" fmla="*/ 1145939 w 2319702"/>
                  <a:gd name="connsiteY1" fmla="*/ 339470 h 415655"/>
                  <a:gd name="connsiteX2" fmla="*/ 1977661 w 2319702"/>
                  <a:gd name="connsiteY2" fmla="*/ 929 h 415655"/>
                  <a:gd name="connsiteX3" fmla="*/ 2319702 w 2319702"/>
                  <a:gd name="connsiteY3" fmla="*/ 267962 h 415655"/>
                  <a:gd name="connsiteX4" fmla="*/ 166791 w 2319702"/>
                  <a:gd name="connsiteY4" fmla="*/ 400102 h 415655"/>
                  <a:gd name="connsiteX5" fmla="*/ 255037 w 2319702"/>
                  <a:gd name="connsiteY5" fmla="*/ 136693 h 415655"/>
                  <a:gd name="connsiteX0" fmla="*/ 263274 w 2327939"/>
                  <a:gd name="connsiteY0" fmla="*/ 135959 h 414921"/>
                  <a:gd name="connsiteX1" fmla="*/ 1351389 w 2327939"/>
                  <a:gd name="connsiteY1" fmla="*/ 222733 h 414921"/>
                  <a:gd name="connsiteX2" fmla="*/ 1985898 w 2327939"/>
                  <a:gd name="connsiteY2" fmla="*/ 195 h 414921"/>
                  <a:gd name="connsiteX3" fmla="*/ 2327939 w 2327939"/>
                  <a:gd name="connsiteY3" fmla="*/ 267228 h 414921"/>
                  <a:gd name="connsiteX4" fmla="*/ 175028 w 2327939"/>
                  <a:gd name="connsiteY4" fmla="*/ 399368 h 414921"/>
                  <a:gd name="connsiteX5" fmla="*/ 263274 w 2327939"/>
                  <a:gd name="connsiteY5" fmla="*/ 135959 h 414921"/>
                  <a:gd name="connsiteX0" fmla="*/ 248493 w 2313158"/>
                  <a:gd name="connsiteY0" fmla="*/ 135959 h 414921"/>
                  <a:gd name="connsiteX1" fmla="*/ 1336608 w 2313158"/>
                  <a:gd name="connsiteY1" fmla="*/ 222733 h 414921"/>
                  <a:gd name="connsiteX2" fmla="*/ 1971117 w 2313158"/>
                  <a:gd name="connsiteY2" fmla="*/ 195 h 414921"/>
                  <a:gd name="connsiteX3" fmla="*/ 2313158 w 2313158"/>
                  <a:gd name="connsiteY3" fmla="*/ 267228 h 414921"/>
                  <a:gd name="connsiteX4" fmla="*/ 160247 w 2313158"/>
                  <a:gd name="connsiteY4" fmla="*/ 399368 h 414921"/>
                  <a:gd name="connsiteX5" fmla="*/ 248493 w 2313158"/>
                  <a:gd name="connsiteY5" fmla="*/ 135959 h 414921"/>
                  <a:gd name="connsiteX0" fmla="*/ 248493 w 2313158"/>
                  <a:gd name="connsiteY0" fmla="*/ 135959 h 417871"/>
                  <a:gd name="connsiteX1" fmla="*/ 1336608 w 2313158"/>
                  <a:gd name="connsiteY1" fmla="*/ 222733 h 417871"/>
                  <a:gd name="connsiteX2" fmla="*/ 1971117 w 2313158"/>
                  <a:gd name="connsiteY2" fmla="*/ 195 h 417871"/>
                  <a:gd name="connsiteX3" fmla="*/ 2313158 w 2313158"/>
                  <a:gd name="connsiteY3" fmla="*/ 267228 h 417871"/>
                  <a:gd name="connsiteX4" fmla="*/ 160247 w 2313158"/>
                  <a:gd name="connsiteY4" fmla="*/ 399368 h 417871"/>
                  <a:gd name="connsiteX5" fmla="*/ 248493 w 2313158"/>
                  <a:gd name="connsiteY5" fmla="*/ 135959 h 417871"/>
                  <a:gd name="connsiteX0" fmla="*/ 248493 w 2549589"/>
                  <a:gd name="connsiteY0" fmla="*/ 135959 h 417871"/>
                  <a:gd name="connsiteX1" fmla="*/ 1336608 w 2549589"/>
                  <a:gd name="connsiteY1" fmla="*/ 222733 h 417871"/>
                  <a:gd name="connsiteX2" fmla="*/ 1971117 w 2549589"/>
                  <a:gd name="connsiteY2" fmla="*/ 195 h 417871"/>
                  <a:gd name="connsiteX3" fmla="*/ 2313158 w 2549589"/>
                  <a:gd name="connsiteY3" fmla="*/ 267228 h 417871"/>
                  <a:gd name="connsiteX4" fmla="*/ 160247 w 2549589"/>
                  <a:gd name="connsiteY4" fmla="*/ 399368 h 417871"/>
                  <a:gd name="connsiteX5" fmla="*/ 248493 w 2549589"/>
                  <a:gd name="connsiteY5" fmla="*/ 135959 h 417871"/>
                  <a:gd name="connsiteX0" fmla="*/ 248493 w 2549589"/>
                  <a:gd name="connsiteY0" fmla="*/ 135959 h 402543"/>
                  <a:gd name="connsiteX1" fmla="*/ 1336608 w 2549589"/>
                  <a:gd name="connsiteY1" fmla="*/ 222733 h 402543"/>
                  <a:gd name="connsiteX2" fmla="*/ 1971117 w 2549589"/>
                  <a:gd name="connsiteY2" fmla="*/ 195 h 402543"/>
                  <a:gd name="connsiteX3" fmla="*/ 2313158 w 2549589"/>
                  <a:gd name="connsiteY3" fmla="*/ 267228 h 402543"/>
                  <a:gd name="connsiteX4" fmla="*/ 160247 w 2549589"/>
                  <a:gd name="connsiteY4" fmla="*/ 399368 h 402543"/>
                  <a:gd name="connsiteX5" fmla="*/ 248493 w 2549589"/>
                  <a:gd name="connsiteY5" fmla="*/ 135959 h 402543"/>
                  <a:gd name="connsiteX0" fmla="*/ 416275 w 2717371"/>
                  <a:gd name="connsiteY0" fmla="*/ 135959 h 426609"/>
                  <a:gd name="connsiteX1" fmla="*/ 1504390 w 2717371"/>
                  <a:gd name="connsiteY1" fmla="*/ 222733 h 426609"/>
                  <a:gd name="connsiteX2" fmla="*/ 2138899 w 2717371"/>
                  <a:gd name="connsiteY2" fmla="*/ 195 h 426609"/>
                  <a:gd name="connsiteX3" fmla="*/ 2480940 w 2717371"/>
                  <a:gd name="connsiteY3" fmla="*/ 267228 h 426609"/>
                  <a:gd name="connsiteX4" fmla="*/ 328029 w 2717371"/>
                  <a:gd name="connsiteY4" fmla="*/ 399368 h 426609"/>
                  <a:gd name="connsiteX5" fmla="*/ 416275 w 2717371"/>
                  <a:gd name="connsiteY5" fmla="*/ 135959 h 426609"/>
                  <a:gd name="connsiteX0" fmla="*/ 284265 w 2585361"/>
                  <a:gd name="connsiteY0" fmla="*/ 135959 h 406617"/>
                  <a:gd name="connsiteX1" fmla="*/ 1372380 w 2585361"/>
                  <a:gd name="connsiteY1" fmla="*/ 222733 h 406617"/>
                  <a:gd name="connsiteX2" fmla="*/ 2006889 w 2585361"/>
                  <a:gd name="connsiteY2" fmla="*/ 195 h 406617"/>
                  <a:gd name="connsiteX3" fmla="*/ 2348930 w 2585361"/>
                  <a:gd name="connsiteY3" fmla="*/ 267228 h 406617"/>
                  <a:gd name="connsiteX4" fmla="*/ 196019 w 2585361"/>
                  <a:gd name="connsiteY4" fmla="*/ 399368 h 406617"/>
                  <a:gd name="connsiteX5" fmla="*/ 284265 w 2585361"/>
                  <a:gd name="connsiteY5" fmla="*/ 135959 h 406617"/>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95694 w 2428891"/>
                  <a:gd name="connsiteY0" fmla="*/ 147589 h 420353"/>
                  <a:gd name="connsiteX1" fmla="*/ 1383809 w 2428891"/>
                  <a:gd name="connsiteY1" fmla="*/ 234363 h 420353"/>
                  <a:gd name="connsiteX2" fmla="*/ 2018318 w 2428891"/>
                  <a:gd name="connsiteY2" fmla="*/ 11825 h 420353"/>
                  <a:gd name="connsiteX3" fmla="*/ 2360359 w 2428891"/>
                  <a:gd name="connsiteY3" fmla="*/ 278858 h 420353"/>
                  <a:gd name="connsiteX4" fmla="*/ 207448 w 2428891"/>
                  <a:gd name="connsiteY4" fmla="*/ 410998 h 420353"/>
                  <a:gd name="connsiteX5" fmla="*/ 295694 w 2428891"/>
                  <a:gd name="connsiteY5" fmla="*/ 147589 h 420353"/>
                  <a:gd name="connsiteX0" fmla="*/ 581083 w 2291764"/>
                  <a:gd name="connsiteY0" fmla="*/ 97330 h 418136"/>
                  <a:gd name="connsiteX1" fmla="*/ 1246682 w 2291764"/>
                  <a:gd name="connsiteY1" fmla="*/ 234363 h 418136"/>
                  <a:gd name="connsiteX2" fmla="*/ 1881191 w 2291764"/>
                  <a:gd name="connsiteY2" fmla="*/ 11825 h 418136"/>
                  <a:gd name="connsiteX3" fmla="*/ 2223232 w 2291764"/>
                  <a:gd name="connsiteY3" fmla="*/ 278858 h 418136"/>
                  <a:gd name="connsiteX4" fmla="*/ 70321 w 2291764"/>
                  <a:gd name="connsiteY4" fmla="*/ 410998 h 418136"/>
                  <a:gd name="connsiteX5" fmla="*/ 581083 w 2291764"/>
                  <a:gd name="connsiteY5" fmla="*/ 97330 h 418136"/>
                  <a:gd name="connsiteX0" fmla="*/ 581083 w 2254300"/>
                  <a:gd name="connsiteY0" fmla="*/ 81542 h 400845"/>
                  <a:gd name="connsiteX1" fmla="*/ 1246682 w 2254300"/>
                  <a:gd name="connsiteY1" fmla="*/ 218575 h 400845"/>
                  <a:gd name="connsiteX2" fmla="*/ 1375042 w 2254300"/>
                  <a:gd name="connsiteY2" fmla="*/ 11373 h 400845"/>
                  <a:gd name="connsiteX3" fmla="*/ 2223232 w 2254300"/>
                  <a:gd name="connsiteY3" fmla="*/ 263070 h 400845"/>
                  <a:gd name="connsiteX4" fmla="*/ 70321 w 2254300"/>
                  <a:gd name="connsiteY4" fmla="*/ 395210 h 400845"/>
                  <a:gd name="connsiteX5" fmla="*/ 581083 w 2254300"/>
                  <a:gd name="connsiteY5" fmla="*/ 81542 h 400845"/>
                  <a:gd name="connsiteX0" fmla="*/ 568619 w 2251590"/>
                  <a:gd name="connsiteY0" fmla="*/ 275942 h 595245"/>
                  <a:gd name="connsiteX1" fmla="*/ 46664 w 2251590"/>
                  <a:gd name="connsiteY1" fmla="*/ 686 h 595245"/>
                  <a:gd name="connsiteX2" fmla="*/ 1362578 w 2251590"/>
                  <a:gd name="connsiteY2" fmla="*/ 205773 h 595245"/>
                  <a:gd name="connsiteX3" fmla="*/ 2210768 w 2251590"/>
                  <a:gd name="connsiteY3" fmla="*/ 457470 h 595245"/>
                  <a:gd name="connsiteX4" fmla="*/ 57857 w 2251590"/>
                  <a:gd name="connsiteY4" fmla="*/ 589610 h 595245"/>
                  <a:gd name="connsiteX5" fmla="*/ 568619 w 2251590"/>
                  <a:gd name="connsiteY5" fmla="*/ 275942 h 595245"/>
                  <a:gd name="connsiteX0" fmla="*/ 568619 w 2242587"/>
                  <a:gd name="connsiteY0" fmla="*/ 318504 h 637807"/>
                  <a:gd name="connsiteX1" fmla="*/ 46664 w 2242587"/>
                  <a:gd name="connsiteY1" fmla="*/ 43248 h 637807"/>
                  <a:gd name="connsiteX2" fmla="*/ 1605365 w 2242587"/>
                  <a:gd name="connsiteY2" fmla="*/ 21347 h 637807"/>
                  <a:gd name="connsiteX3" fmla="*/ 1362578 w 2242587"/>
                  <a:gd name="connsiteY3" fmla="*/ 248335 h 637807"/>
                  <a:gd name="connsiteX4" fmla="*/ 2210768 w 2242587"/>
                  <a:gd name="connsiteY4" fmla="*/ 500032 h 637807"/>
                  <a:gd name="connsiteX5" fmla="*/ 57857 w 2242587"/>
                  <a:gd name="connsiteY5" fmla="*/ 632172 h 637807"/>
                  <a:gd name="connsiteX6" fmla="*/ 568619 w 2242587"/>
                  <a:gd name="connsiteY6" fmla="*/ 318504 h 637807"/>
                  <a:gd name="connsiteX0" fmla="*/ 568619 w 2292867"/>
                  <a:gd name="connsiteY0" fmla="*/ 318504 h 638251"/>
                  <a:gd name="connsiteX1" fmla="*/ 46664 w 2292867"/>
                  <a:gd name="connsiteY1" fmla="*/ 43248 h 638251"/>
                  <a:gd name="connsiteX2" fmla="*/ 1605365 w 2292867"/>
                  <a:gd name="connsiteY2" fmla="*/ 21347 h 638251"/>
                  <a:gd name="connsiteX3" fmla="*/ 1821597 w 2292867"/>
                  <a:gd name="connsiteY3" fmla="*/ 190197 h 638251"/>
                  <a:gd name="connsiteX4" fmla="*/ 2210768 w 2292867"/>
                  <a:gd name="connsiteY4" fmla="*/ 500032 h 638251"/>
                  <a:gd name="connsiteX5" fmla="*/ 57857 w 2292867"/>
                  <a:gd name="connsiteY5" fmla="*/ 632172 h 638251"/>
                  <a:gd name="connsiteX6" fmla="*/ 568619 w 2292867"/>
                  <a:gd name="connsiteY6" fmla="*/ 318504 h 638251"/>
                  <a:gd name="connsiteX0" fmla="*/ 22304 w 2521336"/>
                  <a:gd name="connsiteY0" fmla="*/ 308851 h 638270"/>
                  <a:gd name="connsiteX1" fmla="*/ 275133 w 2521336"/>
                  <a:gd name="connsiteY1" fmla="*/ 42792 h 638270"/>
                  <a:gd name="connsiteX2" fmla="*/ 1833834 w 2521336"/>
                  <a:gd name="connsiteY2" fmla="*/ 20891 h 638270"/>
                  <a:gd name="connsiteX3" fmla="*/ 2050066 w 2521336"/>
                  <a:gd name="connsiteY3" fmla="*/ 189741 h 638270"/>
                  <a:gd name="connsiteX4" fmla="*/ 2439237 w 2521336"/>
                  <a:gd name="connsiteY4" fmla="*/ 499576 h 638270"/>
                  <a:gd name="connsiteX5" fmla="*/ 286326 w 2521336"/>
                  <a:gd name="connsiteY5" fmla="*/ 631716 h 638270"/>
                  <a:gd name="connsiteX6" fmla="*/ 22304 w 2521336"/>
                  <a:gd name="connsiteY6" fmla="*/ 308851 h 638270"/>
                  <a:gd name="connsiteX0" fmla="*/ 81931 w 2588056"/>
                  <a:gd name="connsiteY0" fmla="*/ 308850 h 678412"/>
                  <a:gd name="connsiteX1" fmla="*/ 334760 w 2588056"/>
                  <a:gd name="connsiteY1" fmla="*/ 42791 h 678412"/>
                  <a:gd name="connsiteX2" fmla="*/ 1893461 w 2588056"/>
                  <a:gd name="connsiteY2" fmla="*/ 20890 h 678412"/>
                  <a:gd name="connsiteX3" fmla="*/ 2109693 w 2588056"/>
                  <a:gd name="connsiteY3" fmla="*/ 189740 h 678412"/>
                  <a:gd name="connsiteX4" fmla="*/ 2498864 w 2588056"/>
                  <a:gd name="connsiteY4" fmla="*/ 499575 h 678412"/>
                  <a:gd name="connsiteX5" fmla="*/ 235289 w 2588056"/>
                  <a:gd name="connsiteY5" fmla="*/ 673345 h 678412"/>
                  <a:gd name="connsiteX6" fmla="*/ 81931 w 2588056"/>
                  <a:gd name="connsiteY6" fmla="*/ 308850 h 678412"/>
                  <a:gd name="connsiteX0" fmla="*/ 3263 w 2826043"/>
                  <a:gd name="connsiteY0" fmla="*/ 180305 h 679163"/>
                  <a:gd name="connsiteX1" fmla="*/ 572747 w 2826043"/>
                  <a:gd name="connsiteY1" fmla="*/ 37521 h 679163"/>
                  <a:gd name="connsiteX2" fmla="*/ 2131448 w 2826043"/>
                  <a:gd name="connsiteY2" fmla="*/ 15620 h 679163"/>
                  <a:gd name="connsiteX3" fmla="*/ 2347680 w 2826043"/>
                  <a:gd name="connsiteY3" fmla="*/ 184470 h 679163"/>
                  <a:gd name="connsiteX4" fmla="*/ 2736851 w 2826043"/>
                  <a:gd name="connsiteY4" fmla="*/ 494305 h 679163"/>
                  <a:gd name="connsiteX5" fmla="*/ 473276 w 2826043"/>
                  <a:gd name="connsiteY5" fmla="*/ 668075 h 679163"/>
                  <a:gd name="connsiteX6" fmla="*/ 3263 w 2826043"/>
                  <a:gd name="connsiteY6" fmla="*/ 180305 h 679163"/>
                  <a:gd name="connsiteX0" fmla="*/ 51574 w 2874354"/>
                  <a:gd name="connsiteY0" fmla="*/ 180305 h 679163"/>
                  <a:gd name="connsiteX1" fmla="*/ 621058 w 2874354"/>
                  <a:gd name="connsiteY1" fmla="*/ 37521 h 679163"/>
                  <a:gd name="connsiteX2" fmla="*/ 2179759 w 2874354"/>
                  <a:gd name="connsiteY2" fmla="*/ 15620 h 679163"/>
                  <a:gd name="connsiteX3" fmla="*/ 2395991 w 2874354"/>
                  <a:gd name="connsiteY3" fmla="*/ 184470 h 679163"/>
                  <a:gd name="connsiteX4" fmla="*/ 2785162 w 2874354"/>
                  <a:gd name="connsiteY4" fmla="*/ 494305 h 679163"/>
                  <a:gd name="connsiteX5" fmla="*/ 521587 w 2874354"/>
                  <a:gd name="connsiteY5" fmla="*/ 668075 h 679163"/>
                  <a:gd name="connsiteX6" fmla="*/ 51574 w 2874354"/>
                  <a:gd name="connsiteY6" fmla="*/ 180305 h 679163"/>
                  <a:gd name="connsiteX0" fmla="*/ 7475 w 2830255"/>
                  <a:gd name="connsiteY0" fmla="*/ 180305 h 679163"/>
                  <a:gd name="connsiteX1" fmla="*/ 576959 w 2830255"/>
                  <a:gd name="connsiteY1" fmla="*/ 37521 h 679163"/>
                  <a:gd name="connsiteX2" fmla="*/ 2135660 w 2830255"/>
                  <a:gd name="connsiteY2" fmla="*/ 15620 h 679163"/>
                  <a:gd name="connsiteX3" fmla="*/ 2351892 w 2830255"/>
                  <a:gd name="connsiteY3" fmla="*/ 184470 h 679163"/>
                  <a:gd name="connsiteX4" fmla="*/ 2741063 w 2830255"/>
                  <a:gd name="connsiteY4" fmla="*/ 494305 h 679163"/>
                  <a:gd name="connsiteX5" fmla="*/ 477488 w 2830255"/>
                  <a:gd name="connsiteY5" fmla="*/ 668075 h 679163"/>
                  <a:gd name="connsiteX6" fmla="*/ 7475 w 2830255"/>
                  <a:gd name="connsiteY6" fmla="*/ 180305 h 679163"/>
                  <a:gd name="connsiteX0" fmla="*/ 9413 w 2749654"/>
                  <a:gd name="connsiteY0" fmla="*/ 175437 h 679247"/>
                  <a:gd name="connsiteX1" fmla="*/ 496358 w 2749654"/>
                  <a:gd name="connsiteY1" fmla="*/ 37353 h 679247"/>
                  <a:gd name="connsiteX2" fmla="*/ 2055059 w 2749654"/>
                  <a:gd name="connsiteY2" fmla="*/ 15452 h 679247"/>
                  <a:gd name="connsiteX3" fmla="*/ 2271291 w 2749654"/>
                  <a:gd name="connsiteY3" fmla="*/ 184302 h 679247"/>
                  <a:gd name="connsiteX4" fmla="*/ 2660462 w 2749654"/>
                  <a:gd name="connsiteY4" fmla="*/ 494137 h 679247"/>
                  <a:gd name="connsiteX5" fmla="*/ 396887 w 2749654"/>
                  <a:gd name="connsiteY5" fmla="*/ 667907 h 679247"/>
                  <a:gd name="connsiteX6" fmla="*/ 9413 w 2749654"/>
                  <a:gd name="connsiteY6" fmla="*/ 175437 h 679247"/>
                  <a:gd name="connsiteX0" fmla="*/ 35307 w 2585206"/>
                  <a:gd name="connsiteY0" fmla="*/ 188607 h 679027"/>
                  <a:gd name="connsiteX1" fmla="*/ 331910 w 2585206"/>
                  <a:gd name="connsiteY1" fmla="*/ 37811 h 679027"/>
                  <a:gd name="connsiteX2" fmla="*/ 1890611 w 2585206"/>
                  <a:gd name="connsiteY2" fmla="*/ 15910 h 679027"/>
                  <a:gd name="connsiteX3" fmla="*/ 2106843 w 2585206"/>
                  <a:gd name="connsiteY3" fmla="*/ 184760 h 679027"/>
                  <a:gd name="connsiteX4" fmla="*/ 2496014 w 2585206"/>
                  <a:gd name="connsiteY4" fmla="*/ 494595 h 679027"/>
                  <a:gd name="connsiteX5" fmla="*/ 232439 w 2585206"/>
                  <a:gd name="connsiteY5" fmla="*/ 668365 h 679027"/>
                  <a:gd name="connsiteX6" fmla="*/ 35307 w 2585206"/>
                  <a:gd name="connsiteY6" fmla="*/ 188607 h 679027"/>
                  <a:gd name="connsiteX0" fmla="*/ 35307 w 2585206"/>
                  <a:gd name="connsiteY0" fmla="*/ 188607 h 679027"/>
                  <a:gd name="connsiteX1" fmla="*/ 331910 w 2585206"/>
                  <a:gd name="connsiteY1" fmla="*/ 37811 h 679027"/>
                  <a:gd name="connsiteX2" fmla="*/ 1890611 w 2585206"/>
                  <a:gd name="connsiteY2" fmla="*/ 15910 h 679027"/>
                  <a:gd name="connsiteX3" fmla="*/ 2106843 w 2585206"/>
                  <a:gd name="connsiteY3" fmla="*/ 184760 h 679027"/>
                  <a:gd name="connsiteX4" fmla="*/ 2496014 w 2585206"/>
                  <a:gd name="connsiteY4" fmla="*/ 494595 h 679027"/>
                  <a:gd name="connsiteX5" fmla="*/ 232439 w 2585206"/>
                  <a:gd name="connsiteY5" fmla="*/ 668365 h 679027"/>
                  <a:gd name="connsiteX6" fmla="*/ 35307 w 2585206"/>
                  <a:gd name="connsiteY6" fmla="*/ 188607 h 679027"/>
                  <a:gd name="connsiteX0" fmla="*/ 21072 w 2570971"/>
                  <a:gd name="connsiteY0" fmla="*/ 188607 h 679027"/>
                  <a:gd name="connsiteX1" fmla="*/ 317675 w 2570971"/>
                  <a:gd name="connsiteY1" fmla="*/ 37811 h 679027"/>
                  <a:gd name="connsiteX2" fmla="*/ 1876376 w 2570971"/>
                  <a:gd name="connsiteY2" fmla="*/ 15910 h 679027"/>
                  <a:gd name="connsiteX3" fmla="*/ 2092608 w 2570971"/>
                  <a:gd name="connsiteY3" fmla="*/ 184760 h 679027"/>
                  <a:gd name="connsiteX4" fmla="*/ 2481779 w 2570971"/>
                  <a:gd name="connsiteY4" fmla="*/ 494595 h 679027"/>
                  <a:gd name="connsiteX5" fmla="*/ 218204 w 2570971"/>
                  <a:gd name="connsiteY5" fmla="*/ 668365 h 679027"/>
                  <a:gd name="connsiteX6" fmla="*/ 21072 w 2570971"/>
                  <a:gd name="connsiteY6" fmla="*/ 188607 h 679027"/>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1 w 2752529"/>
                  <a:gd name="connsiteY0" fmla="*/ 180228 h 679164"/>
                  <a:gd name="connsiteX1" fmla="*/ 499233 w 2752529"/>
                  <a:gd name="connsiteY1" fmla="*/ 37518 h 679164"/>
                  <a:gd name="connsiteX2" fmla="*/ 2057934 w 2752529"/>
                  <a:gd name="connsiteY2" fmla="*/ 15617 h 679164"/>
                  <a:gd name="connsiteX3" fmla="*/ 2274166 w 2752529"/>
                  <a:gd name="connsiteY3" fmla="*/ 184467 h 679164"/>
                  <a:gd name="connsiteX4" fmla="*/ 2663337 w 2752529"/>
                  <a:gd name="connsiteY4" fmla="*/ 494302 h 679164"/>
                  <a:gd name="connsiteX5" fmla="*/ 399762 w 2752529"/>
                  <a:gd name="connsiteY5" fmla="*/ 668072 h 679164"/>
                  <a:gd name="connsiteX6" fmla="*/ -1 w 2752529"/>
                  <a:gd name="connsiteY6" fmla="*/ 180228 h 679164"/>
                  <a:gd name="connsiteX0" fmla="*/ -1 w 2752529"/>
                  <a:gd name="connsiteY0" fmla="*/ 176188 h 675124"/>
                  <a:gd name="connsiteX1" fmla="*/ 611244 w 2752529"/>
                  <a:gd name="connsiteY1" fmla="*/ 54576 h 675124"/>
                  <a:gd name="connsiteX2" fmla="*/ 2057934 w 2752529"/>
                  <a:gd name="connsiteY2" fmla="*/ 11577 h 675124"/>
                  <a:gd name="connsiteX3" fmla="*/ 2274166 w 2752529"/>
                  <a:gd name="connsiteY3" fmla="*/ 180427 h 675124"/>
                  <a:gd name="connsiteX4" fmla="*/ 2663337 w 2752529"/>
                  <a:gd name="connsiteY4" fmla="*/ 490262 h 675124"/>
                  <a:gd name="connsiteX5" fmla="*/ 399762 w 2752529"/>
                  <a:gd name="connsiteY5" fmla="*/ 664032 h 675124"/>
                  <a:gd name="connsiteX6" fmla="*/ -1 w 2752529"/>
                  <a:gd name="connsiteY6" fmla="*/ 176188 h 675124"/>
                  <a:gd name="connsiteX0" fmla="*/ -1 w 2752529"/>
                  <a:gd name="connsiteY0" fmla="*/ 179930 h 678866"/>
                  <a:gd name="connsiteX1" fmla="*/ 1098361 w 2752529"/>
                  <a:gd name="connsiteY1" fmla="*/ 38425 h 678866"/>
                  <a:gd name="connsiteX2" fmla="*/ 2057934 w 2752529"/>
                  <a:gd name="connsiteY2" fmla="*/ 15319 h 678866"/>
                  <a:gd name="connsiteX3" fmla="*/ 2274166 w 2752529"/>
                  <a:gd name="connsiteY3" fmla="*/ 184169 h 678866"/>
                  <a:gd name="connsiteX4" fmla="*/ 2663337 w 2752529"/>
                  <a:gd name="connsiteY4" fmla="*/ 494004 h 678866"/>
                  <a:gd name="connsiteX5" fmla="*/ 399762 w 2752529"/>
                  <a:gd name="connsiteY5" fmla="*/ 667774 h 678866"/>
                  <a:gd name="connsiteX6" fmla="*/ -1 w 2752529"/>
                  <a:gd name="connsiteY6" fmla="*/ 179930 h 678866"/>
                  <a:gd name="connsiteX0" fmla="*/ -1 w 2649109"/>
                  <a:gd name="connsiteY0" fmla="*/ 179931 h 681624"/>
                  <a:gd name="connsiteX1" fmla="*/ 1098361 w 2649109"/>
                  <a:gd name="connsiteY1" fmla="*/ 38426 h 681624"/>
                  <a:gd name="connsiteX2" fmla="*/ 2057934 w 2649109"/>
                  <a:gd name="connsiteY2" fmla="*/ 15320 h 681624"/>
                  <a:gd name="connsiteX3" fmla="*/ 2274166 w 2649109"/>
                  <a:gd name="connsiteY3" fmla="*/ 184170 h 681624"/>
                  <a:gd name="connsiteX4" fmla="*/ 2548125 w 2649109"/>
                  <a:gd name="connsiteY4" fmla="*/ 516267 h 681624"/>
                  <a:gd name="connsiteX5" fmla="*/ 399762 w 2649109"/>
                  <a:gd name="connsiteY5" fmla="*/ 667775 h 681624"/>
                  <a:gd name="connsiteX6" fmla="*/ -1 w 2649109"/>
                  <a:gd name="connsiteY6" fmla="*/ 179931 h 681624"/>
                  <a:gd name="connsiteX0" fmla="*/ -1 w 2625485"/>
                  <a:gd name="connsiteY0" fmla="*/ 179931 h 683254"/>
                  <a:gd name="connsiteX1" fmla="*/ 1098361 w 2625485"/>
                  <a:gd name="connsiteY1" fmla="*/ 38426 h 683254"/>
                  <a:gd name="connsiteX2" fmla="*/ 2057934 w 2625485"/>
                  <a:gd name="connsiteY2" fmla="*/ 15320 h 683254"/>
                  <a:gd name="connsiteX3" fmla="*/ 2274166 w 2625485"/>
                  <a:gd name="connsiteY3" fmla="*/ 184170 h 683254"/>
                  <a:gd name="connsiteX4" fmla="*/ 2548125 w 2625485"/>
                  <a:gd name="connsiteY4" fmla="*/ 516267 h 683254"/>
                  <a:gd name="connsiteX5" fmla="*/ 399762 w 2625485"/>
                  <a:gd name="connsiteY5" fmla="*/ 667775 h 683254"/>
                  <a:gd name="connsiteX6" fmla="*/ -1 w 2625485"/>
                  <a:gd name="connsiteY6" fmla="*/ 179931 h 683254"/>
                  <a:gd name="connsiteX0" fmla="*/ -1 w 2677901"/>
                  <a:gd name="connsiteY0" fmla="*/ 179931 h 683990"/>
                  <a:gd name="connsiteX1" fmla="*/ 1098361 w 2677901"/>
                  <a:gd name="connsiteY1" fmla="*/ 38426 h 683990"/>
                  <a:gd name="connsiteX2" fmla="*/ 2057934 w 2677901"/>
                  <a:gd name="connsiteY2" fmla="*/ 15320 h 683990"/>
                  <a:gd name="connsiteX3" fmla="*/ 2274166 w 2677901"/>
                  <a:gd name="connsiteY3" fmla="*/ 184170 h 683990"/>
                  <a:gd name="connsiteX4" fmla="*/ 2606067 w 2677901"/>
                  <a:gd name="connsiteY4" fmla="*/ 520817 h 683990"/>
                  <a:gd name="connsiteX5" fmla="*/ 399762 w 2677901"/>
                  <a:gd name="connsiteY5" fmla="*/ 667775 h 683990"/>
                  <a:gd name="connsiteX6" fmla="*/ -1 w 2677901"/>
                  <a:gd name="connsiteY6" fmla="*/ 179931 h 683990"/>
                  <a:gd name="connsiteX0" fmla="*/ -1 w 2677901"/>
                  <a:gd name="connsiteY0" fmla="*/ 179931 h 683990"/>
                  <a:gd name="connsiteX1" fmla="*/ 1098361 w 2677901"/>
                  <a:gd name="connsiteY1" fmla="*/ 38426 h 683990"/>
                  <a:gd name="connsiteX2" fmla="*/ 2057934 w 2677901"/>
                  <a:gd name="connsiteY2" fmla="*/ 15320 h 683990"/>
                  <a:gd name="connsiteX3" fmla="*/ 2274166 w 2677901"/>
                  <a:gd name="connsiteY3" fmla="*/ 184170 h 683990"/>
                  <a:gd name="connsiteX4" fmla="*/ 2606067 w 2677901"/>
                  <a:gd name="connsiteY4" fmla="*/ 520817 h 683990"/>
                  <a:gd name="connsiteX5" fmla="*/ 399762 w 2677901"/>
                  <a:gd name="connsiteY5" fmla="*/ 667775 h 683990"/>
                  <a:gd name="connsiteX6" fmla="*/ -1 w 2677901"/>
                  <a:gd name="connsiteY6" fmla="*/ 179931 h 683990"/>
                  <a:gd name="connsiteX0" fmla="*/ -1 w 2677901"/>
                  <a:gd name="connsiteY0" fmla="*/ 203168 h 707227"/>
                  <a:gd name="connsiteX1" fmla="*/ 1098361 w 2677901"/>
                  <a:gd name="connsiteY1" fmla="*/ 61663 h 707227"/>
                  <a:gd name="connsiteX2" fmla="*/ 2057934 w 2677901"/>
                  <a:gd name="connsiteY2" fmla="*/ 38557 h 707227"/>
                  <a:gd name="connsiteX3" fmla="*/ 2274166 w 2677901"/>
                  <a:gd name="connsiteY3" fmla="*/ 207407 h 707227"/>
                  <a:gd name="connsiteX4" fmla="*/ 2606067 w 2677901"/>
                  <a:gd name="connsiteY4" fmla="*/ 544054 h 707227"/>
                  <a:gd name="connsiteX5" fmla="*/ 399762 w 2677901"/>
                  <a:gd name="connsiteY5" fmla="*/ 691012 h 707227"/>
                  <a:gd name="connsiteX6" fmla="*/ -1 w 2677901"/>
                  <a:gd name="connsiteY6" fmla="*/ 203168 h 707227"/>
                  <a:gd name="connsiteX0" fmla="*/ -1 w 2677772"/>
                  <a:gd name="connsiteY0" fmla="*/ 209765 h 713824"/>
                  <a:gd name="connsiteX1" fmla="*/ 1098361 w 2677772"/>
                  <a:gd name="connsiteY1" fmla="*/ 68260 h 713824"/>
                  <a:gd name="connsiteX2" fmla="*/ 2066019 w 2677772"/>
                  <a:gd name="connsiteY2" fmla="*/ 36844 h 713824"/>
                  <a:gd name="connsiteX3" fmla="*/ 2274166 w 2677772"/>
                  <a:gd name="connsiteY3" fmla="*/ 214004 h 713824"/>
                  <a:gd name="connsiteX4" fmla="*/ 2606067 w 2677772"/>
                  <a:gd name="connsiteY4" fmla="*/ 550651 h 713824"/>
                  <a:gd name="connsiteX5" fmla="*/ 399762 w 2677772"/>
                  <a:gd name="connsiteY5" fmla="*/ 697609 h 713824"/>
                  <a:gd name="connsiteX6" fmla="*/ -1 w 2677772"/>
                  <a:gd name="connsiteY6" fmla="*/ 209765 h 713824"/>
                  <a:gd name="connsiteX0" fmla="*/ -1 w 2677772"/>
                  <a:gd name="connsiteY0" fmla="*/ 209765 h 713824"/>
                  <a:gd name="connsiteX1" fmla="*/ 1098361 w 2677772"/>
                  <a:gd name="connsiteY1" fmla="*/ 68260 h 713824"/>
                  <a:gd name="connsiteX2" fmla="*/ 2066019 w 2677772"/>
                  <a:gd name="connsiteY2" fmla="*/ 36844 h 713824"/>
                  <a:gd name="connsiteX3" fmla="*/ 2274166 w 2677772"/>
                  <a:gd name="connsiteY3" fmla="*/ 214004 h 713824"/>
                  <a:gd name="connsiteX4" fmla="*/ 2606067 w 2677772"/>
                  <a:gd name="connsiteY4" fmla="*/ 550651 h 713824"/>
                  <a:gd name="connsiteX5" fmla="*/ 399762 w 2677772"/>
                  <a:gd name="connsiteY5" fmla="*/ 697609 h 713824"/>
                  <a:gd name="connsiteX6" fmla="*/ -1 w 2677772"/>
                  <a:gd name="connsiteY6" fmla="*/ 209765 h 713824"/>
                  <a:gd name="connsiteX0" fmla="*/ -1 w 2718534"/>
                  <a:gd name="connsiteY0" fmla="*/ 236517 h 713069"/>
                  <a:gd name="connsiteX1" fmla="*/ 1139123 w 2718534"/>
                  <a:gd name="connsiteY1" fmla="*/ 69139 h 713069"/>
                  <a:gd name="connsiteX2" fmla="*/ 2106781 w 2718534"/>
                  <a:gd name="connsiteY2" fmla="*/ 37723 h 713069"/>
                  <a:gd name="connsiteX3" fmla="*/ 2314928 w 2718534"/>
                  <a:gd name="connsiteY3" fmla="*/ 214883 h 713069"/>
                  <a:gd name="connsiteX4" fmla="*/ 2646829 w 2718534"/>
                  <a:gd name="connsiteY4" fmla="*/ 551530 h 713069"/>
                  <a:gd name="connsiteX5" fmla="*/ 440524 w 2718534"/>
                  <a:gd name="connsiteY5" fmla="*/ 698488 h 713069"/>
                  <a:gd name="connsiteX6" fmla="*/ -1 w 2718534"/>
                  <a:gd name="connsiteY6" fmla="*/ 236517 h 713069"/>
                  <a:gd name="connsiteX0" fmla="*/ -1 w 2718534"/>
                  <a:gd name="connsiteY0" fmla="*/ 236517 h 713069"/>
                  <a:gd name="connsiteX1" fmla="*/ 1139123 w 2718534"/>
                  <a:gd name="connsiteY1" fmla="*/ 69139 h 713069"/>
                  <a:gd name="connsiteX2" fmla="*/ 2106781 w 2718534"/>
                  <a:gd name="connsiteY2" fmla="*/ 37723 h 713069"/>
                  <a:gd name="connsiteX3" fmla="*/ 2314928 w 2718534"/>
                  <a:gd name="connsiteY3" fmla="*/ 214883 h 713069"/>
                  <a:gd name="connsiteX4" fmla="*/ 2646829 w 2718534"/>
                  <a:gd name="connsiteY4" fmla="*/ 551530 h 713069"/>
                  <a:gd name="connsiteX5" fmla="*/ 440524 w 2718534"/>
                  <a:gd name="connsiteY5" fmla="*/ 698488 h 713069"/>
                  <a:gd name="connsiteX6" fmla="*/ -1 w 2718534"/>
                  <a:gd name="connsiteY6" fmla="*/ 236517 h 713069"/>
                  <a:gd name="connsiteX0" fmla="*/ -1 w 2680230"/>
                  <a:gd name="connsiteY0" fmla="*/ 236517 h 736911"/>
                  <a:gd name="connsiteX1" fmla="*/ 1139123 w 2680230"/>
                  <a:gd name="connsiteY1" fmla="*/ 69139 h 736911"/>
                  <a:gd name="connsiteX2" fmla="*/ 2106781 w 2680230"/>
                  <a:gd name="connsiteY2" fmla="*/ 37723 h 736911"/>
                  <a:gd name="connsiteX3" fmla="*/ 2314928 w 2680230"/>
                  <a:gd name="connsiteY3" fmla="*/ 214883 h 736911"/>
                  <a:gd name="connsiteX4" fmla="*/ 2646829 w 2680230"/>
                  <a:gd name="connsiteY4" fmla="*/ 551530 h 736911"/>
                  <a:gd name="connsiteX5" fmla="*/ 1422897 w 2680230"/>
                  <a:gd name="connsiteY5" fmla="*/ 693687 h 736911"/>
                  <a:gd name="connsiteX6" fmla="*/ 440524 w 2680230"/>
                  <a:gd name="connsiteY6" fmla="*/ 698488 h 736911"/>
                  <a:gd name="connsiteX7" fmla="*/ -1 w 2680230"/>
                  <a:gd name="connsiteY7" fmla="*/ 236517 h 736911"/>
                  <a:gd name="connsiteX0" fmla="*/ -1 w 2681405"/>
                  <a:gd name="connsiteY0" fmla="*/ 236517 h 730450"/>
                  <a:gd name="connsiteX1" fmla="*/ 1139123 w 2681405"/>
                  <a:gd name="connsiteY1" fmla="*/ 69139 h 730450"/>
                  <a:gd name="connsiteX2" fmla="*/ 2106781 w 2681405"/>
                  <a:gd name="connsiteY2" fmla="*/ 37723 h 730450"/>
                  <a:gd name="connsiteX3" fmla="*/ 2314928 w 2681405"/>
                  <a:gd name="connsiteY3" fmla="*/ 214883 h 730450"/>
                  <a:gd name="connsiteX4" fmla="*/ 2646829 w 2681405"/>
                  <a:gd name="connsiteY4" fmla="*/ 551530 h 730450"/>
                  <a:gd name="connsiteX5" fmla="*/ 1401843 w 2681405"/>
                  <a:gd name="connsiteY5" fmla="*/ 675260 h 730450"/>
                  <a:gd name="connsiteX6" fmla="*/ 440524 w 2681405"/>
                  <a:gd name="connsiteY6" fmla="*/ 698488 h 730450"/>
                  <a:gd name="connsiteX7" fmla="*/ -1 w 2681405"/>
                  <a:gd name="connsiteY7" fmla="*/ 236517 h 730450"/>
                  <a:gd name="connsiteX0" fmla="*/ -1 w 2682156"/>
                  <a:gd name="connsiteY0" fmla="*/ 236517 h 719682"/>
                  <a:gd name="connsiteX1" fmla="*/ 1139123 w 2682156"/>
                  <a:gd name="connsiteY1" fmla="*/ 69139 h 719682"/>
                  <a:gd name="connsiteX2" fmla="*/ 2106781 w 2682156"/>
                  <a:gd name="connsiteY2" fmla="*/ 37723 h 719682"/>
                  <a:gd name="connsiteX3" fmla="*/ 2314928 w 2682156"/>
                  <a:gd name="connsiteY3" fmla="*/ 214883 h 719682"/>
                  <a:gd name="connsiteX4" fmla="*/ 2646829 w 2682156"/>
                  <a:gd name="connsiteY4" fmla="*/ 551530 h 719682"/>
                  <a:gd name="connsiteX5" fmla="*/ 1388535 w 2682156"/>
                  <a:gd name="connsiteY5" fmla="*/ 632840 h 719682"/>
                  <a:gd name="connsiteX6" fmla="*/ 440524 w 2682156"/>
                  <a:gd name="connsiteY6" fmla="*/ 698488 h 719682"/>
                  <a:gd name="connsiteX7" fmla="*/ -1 w 2682156"/>
                  <a:gd name="connsiteY7" fmla="*/ 236517 h 719682"/>
                  <a:gd name="connsiteX0" fmla="*/ -1 w 2682156"/>
                  <a:gd name="connsiteY0" fmla="*/ 236517 h 736992"/>
                  <a:gd name="connsiteX1" fmla="*/ 1139123 w 2682156"/>
                  <a:gd name="connsiteY1" fmla="*/ 69139 h 736992"/>
                  <a:gd name="connsiteX2" fmla="*/ 2106781 w 2682156"/>
                  <a:gd name="connsiteY2" fmla="*/ 37723 h 736992"/>
                  <a:gd name="connsiteX3" fmla="*/ 2314928 w 2682156"/>
                  <a:gd name="connsiteY3" fmla="*/ 214883 h 736992"/>
                  <a:gd name="connsiteX4" fmla="*/ 2646829 w 2682156"/>
                  <a:gd name="connsiteY4" fmla="*/ 551530 h 736992"/>
                  <a:gd name="connsiteX5" fmla="*/ 1388535 w 2682156"/>
                  <a:gd name="connsiteY5" fmla="*/ 632840 h 736992"/>
                  <a:gd name="connsiteX6" fmla="*/ 440524 w 2682156"/>
                  <a:gd name="connsiteY6" fmla="*/ 698488 h 736992"/>
                  <a:gd name="connsiteX7" fmla="*/ -1 w 2682156"/>
                  <a:gd name="connsiteY7" fmla="*/ 236517 h 736992"/>
                  <a:gd name="connsiteX0" fmla="*/ -1 w 4723552"/>
                  <a:gd name="connsiteY0" fmla="*/ 236517 h 1855271"/>
                  <a:gd name="connsiteX1" fmla="*/ 1139123 w 4723552"/>
                  <a:gd name="connsiteY1" fmla="*/ 69139 h 1855271"/>
                  <a:gd name="connsiteX2" fmla="*/ 2106781 w 4723552"/>
                  <a:gd name="connsiteY2" fmla="*/ 37723 h 1855271"/>
                  <a:gd name="connsiteX3" fmla="*/ 2314928 w 4723552"/>
                  <a:gd name="connsiteY3" fmla="*/ 214883 h 1855271"/>
                  <a:gd name="connsiteX4" fmla="*/ 4715524 w 4723552"/>
                  <a:gd name="connsiteY4" fmla="*/ 1852594 h 1855271"/>
                  <a:gd name="connsiteX5" fmla="*/ 1388535 w 4723552"/>
                  <a:gd name="connsiteY5" fmla="*/ 632840 h 1855271"/>
                  <a:gd name="connsiteX6" fmla="*/ 440524 w 4723552"/>
                  <a:gd name="connsiteY6" fmla="*/ 698488 h 1855271"/>
                  <a:gd name="connsiteX7" fmla="*/ -1 w 4723552"/>
                  <a:gd name="connsiteY7" fmla="*/ 236517 h 1855271"/>
                  <a:gd name="connsiteX0" fmla="*/ 3305513 w 8029066"/>
                  <a:gd name="connsiteY0" fmla="*/ 236517 h 1855267"/>
                  <a:gd name="connsiteX1" fmla="*/ 4444637 w 8029066"/>
                  <a:gd name="connsiteY1" fmla="*/ 69139 h 1855267"/>
                  <a:gd name="connsiteX2" fmla="*/ 5412295 w 8029066"/>
                  <a:gd name="connsiteY2" fmla="*/ 37723 h 1855267"/>
                  <a:gd name="connsiteX3" fmla="*/ 5620442 w 8029066"/>
                  <a:gd name="connsiteY3" fmla="*/ 214883 h 1855267"/>
                  <a:gd name="connsiteX4" fmla="*/ 8021038 w 8029066"/>
                  <a:gd name="connsiteY4" fmla="*/ 1852594 h 1855267"/>
                  <a:gd name="connsiteX5" fmla="*/ 4694049 w 8029066"/>
                  <a:gd name="connsiteY5" fmla="*/ 632840 h 1855267"/>
                  <a:gd name="connsiteX6" fmla="*/ 35399 w 8029066"/>
                  <a:gd name="connsiteY6" fmla="*/ 1559706 h 1855267"/>
                  <a:gd name="connsiteX7" fmla="*/ 3305513 w 8029066"/>
                  <a:gd name="connsiteY7" fmla="*/ 236517 h 1855267"/>
                  <a:gd name="connsiteX0" fmla="*/ 1472814 w 6196367"/>
                  <a:gd name="connsiteY0" fmla="*/ 236517 h 1867814"/>
                  <a:gd name="connsiteX1" fmla="*/ 2611938 w 6196367"/>
                  <a:gd name="connsiteY1" fmla="*/ 69139 h 1867814"/>
                  <a:gd name="connsiteX2" fmla="*/ 3579596 w 6196367"/>
                  <a:gd name="connsiteY2" fmla="*/ 37723 h 1867814"/>
                  <a:gd name="connsiteX3" fmla="*/ 3787743 w 6196367"/>
                  <a:gd name="connsiteY3" fmla="*/ 214883 h 1867814"/>
                  <a:gd name="connsiteX4" fmla="*/ 6188339 w 6196367"/>
                  <a:gd name="connsiteY4" fmla="*/ 1852594 h 1867814"/>
                  <a:gd name="connsiteX5" fmla="*/ 2861350 w 6196367"/>
                  <a:gd name="connsiteY5" fmla="*/ 632840 h 1867814"/>
                  <a:gd name="connsiteX6" fmla="*/ 58500 w 6196367"/>
                  <a:gd name="connsiteY6" fmla="*/ 1861574 h 1867814"/>
                  <a:gd name="connsiteX7" fmla="*/ 1472814 w 6196367"/>
                  <a:gd name="connsiteY7" fmla="*/ 236517 h 1867814"/>
                  <a:gd name="connsiteX0" fmla="*/ 1472814 w 6196970"/>
                  <a:gd name="connsiteY0" fmla="*/ 207328 h 1838625"/>
                  <a:gd name="connsiteX1" fmla="*/ 2611938 w 6196970"/>
                  <a:gd name="connsiteY1" fmla="*/ 39950 h 1838625"/>
                  <a:gd name="connsiteX2" fmla="*/ 3787743 w 6196970"/>
                  <a:gd name="connsiteY2" fmla="*/ 185694 h 1838625"/>
                  <a:gd name="connsiteX3" fmla="*/ 6188339 w 6196970"/>
                  <a:gd name="connsiteY3" fmla="*/ 1823405 h 1838625"/>
                  <a:gd name="connsiteX4" fmla="*/ 2861350 w 6196970"/>
                  <a:gd name="connsiteY4" fmla="*/ 603651 h 1838625"/>
                  <a:gd name="connsiteX5" fmla="*/ 58500 w 6196970"/>
                  <a:gd name="connsiteY5" fmla="*/ 1832385 h 1838625"/>
                  <a:gd name="connsiteX6" fmla="*/ 1472814 w 6196970"/>
                  <a:gd name="connsiteY6" fmla="*/ 207328 h 1838625"/>
                  <a:gd name="connsiteX0" fmla="*/ 1472814 w 6197502"/>
                  <a:gd name="connsiteY0" fmla="*/ 2023600 h 3654897"/>
                  <a:gd name="connsiteX1" fmla="*/ 1883051 w 6197502"/>
                  <a:gd name="connsiteY1" fmla="*/ 7 h 3654897"/>
                  <a:gd name="connsiteX2" fmla="*/ 3787743 w 6197502"/>
                  <a:gd name="connsiteY2" fmla="*/ 2001966 h 3654897"/>
                  <a:gd name="connsiteX3" fmla="*/ 6188339 w 6197502"/>
                  <a:gd name="connsiteY3" fmla="*/ 3639677 h 3654897"/>
                  <a:gd name="connsiteX4" fmla="*/ 2861350 w 6197502"/>
                  <a:gd name="connsiteY4" fmla="*/ 2419923 h 3654897"/>
                  <a:gd name="connsiteX5" fmla="*/ 58500 w 6197502"/>
                  <a:gd name="connsiteY5" fmla="*/ 3648657 h 3654897"/>
                  <a:gd name="connsiteX6" fmla="*/ 1472814 w 6197502"/>
                  <a:gd name="connsiteY6" fmla="*/ 2023600 h 3654897"/>
                  <a:gd name="connsiteX0" fmla="*/ 1472814 w 6197502"/>
                  <a:gd name="connsiteY0" fmla="*/ 2023600 h 3654897"/>
                  <a:gd name="connsiteX1" fmla="*/ 1883051 w 6197502"/>
                  <a:gd name="connsiteY1" fmla="*/ 7 h 3654897"/>
                  <a:gd name="connsiteX2" fmla="*/ 3787743 w 6197502"/>
                  <a:gd name="connsiteY2" fmla="*/ 2001966 h 3654897"/>
                  <a:gd name="connsiteX3" fmla="*/ 6188339 w 6197502"/>
                  <a:gd name="connsiteY3" fmla="*/ 3639677 h 3654897"/>
                  <a:gd name="connsiteX4" fmla="*/ 2861350 w 6197502"/>
                  <a:gd name="connsiteY4" fmla="*/ 2419923 h 3654897"/>
                  <a:gd name="connsiteX5" fmla="*/ 58500 w 6197502"/>
                  <a:gd name="connsiteY5" fmla="*/ 3648657 h 3654897"/>
                  <a:gd name="connsiteX6" fmla="*/ 1472814 w 6197502"/>
                  <a:gd name="connsiteY6" fmla="*/ 2023600 h 3654897"/>
                  <a:gd name="connsiteX0" fmla="*/ 1472814 w 6197502"/>
                  <a:gd name="connsiteY0" fmla="*/ 2025465 h 3656762"/>
                  <a:gd name="connsiteX1" fmla="*/ 1883051 w 6197502"/>
                  <a:gd name="connsiteY1" fmla="*/ 1872 h 3656762"/>
                  <a:gd name="connsiteX2" fmla="*/ 3787743 w 6197502"/>
                  <a:gd name="connsiteY2" fmla="*/ 2003831 h 3656762"/>
                  <a:gd name="connsiteX3" fmla="*/ 6188339 w 6197502"/>
                  <a:gd name="connsiteY3" fmla="*/ 3641542 h 3656762"/>
                  <a:gd name="connsiteX4" fmla="*/ 2861350 w 6197502"/>
                  <a:gd name="connsiteY4" fmla="*/ 2421788 h 3656762"/>
                  <a:gd name="connsiteX5" fmla="*/ 58500 w 6197502"/>
                  <a:gd name="connsiteY5" fmla="*/ 3650522 h 3656762"/>
                  <a:gd name="connsiteX6" fmla="*/ 1472814 w 6197502"/>
                  <a:gd name="connsiteY6" fmla="*/ 2025465 h 3656762"/>
                  <a:gd name="connsiteX0" fmla="*/ 1487892 w 6212580"/>
                  <a:gd name="connsiteY0" fmla="*/ 2025465 h 3656762"/>
                  <a:gd name="connsiteX1" fmla="*/ 1898129 w 6212580"/>
                  <a:gd name="connsiteY1" fmla="*/ 1872 h 3656762"/>
                  <a:gd name="connsiteX2" fmla="*/ 3802821 w 6212580"/>
                  <a:gd name="connsiteY2" fmla="*/ 2003831 h 3656762"/>
                  <a:gd name="connsiteX3" fmla="*/ 6203417 w 6212580"/>
                  <a:gd name="connsiteY3" fmla="*/ 3641542 h 3656762"/>
                  <a:gd name="connsiteX4" fmla="*/ 2876428 w 6212580"/>
                  <a:gd name="connsiteY4" fmla="*/ 2421788 h 3656762"/>
                  <a:gd name="connsiteX5" fmla="*/ 73578 w 6212580"/>
                  <a:gd name="connsiteY5" fmla="*/ 3650522 h 3656762"/>
                  <a:gd name="connsiteX6" fmla="*/ 1487892 w 6212580"/>
                  <a:gd name="connsiteY6" fmla="*/ 2025465 h 3656762"/>
                  <a:gd name="connsiteX0" fmla="*/ 1487892 w 6396070"/>
                  <a:gd name="connsiteY0" fmla="*/ 2025465 h 3656762"/>
                  <a:gd name="connsiteX1" fmla="*/ 1898129 w 6396070"/>
                  <a:gd name="connsiteY1" fmla="*/ 1872 h 3656762"/>
                  <a:gd name="connsiteX2" fmla="*/ 3802821 w 6396070"/>
                  <a:gd name="connsiteY2" fmla="*/ 2003831 h 3656762"/>
                  <a:gd name="connsiteX3" fmla="*/ 6203417 w 6396070"/>
                  <a:gd name="connsiteY3" fmla="*/ 3641542 h 3656762"/>
                  <a:gd name="connsiteX4" fmla="*/ 2876428 w 6396070"/>
                  <a:gd name="connsiteY4" fmla="*/ 2421788 h 3656762"/>
                  <a:gd name="connsiteX5" fmla="*/ 73578 w 6396070"/>
                  <a:gd name="connsiteY5" fmla="*/ 3650522 h 3656762"/>
                  <a:gd name="connsiteX6" fmla="*/ 1487892 w 6396070"/>
                  <a:gd name="connsiteY6" fmla="*/ 2025465 h 3656762"/>
                  <a:gd name="connsiteX0" fmla="*/ 871807 w 5779985"/>
                  <a:gd name="connsiteY0" fmla="*/ 2025465 h 3642888"/>
                  <a:gd name="connsiteX1" fmla="*/ 1282044 w 5779985"/>
                  <a:gd name="connsiteY1" fmla="*/ 1872 h 3642888"/>
                  <a:gd name="connsiteX2" fmla="*/ 3186736 w 5779985"/>
                  <a:gd name="connsiteY2" fmla="*/ 2003831 h 3642888"/>
                  <a:gd name="connsiteX3" fmla="*/ 5587332 w 5779985"/>
                  <a:gd name="connsiteY3" fmla="*/ 3641542 h 3642888"/>
                  <a:gd name="connsiteX4" fmla="*/ 2260343 w 5779985"/>
                  <a:gd name="connsiteY4" fmla="*/ 2421788 h 3642888"/>
                  <a:gd name="connsiteX5" fmla="*/ 102793 w 5779985"/>
                  <a:gd name="connsiteY5" fmla="*/ 3599371 h 3642888"/>
                  <a:gd name="connsiteX6" fmla="*/ 871807 w 5779985"/>
                  <a:gd name="connsiteY6" fmla="*/ 2025465 h 3642888"/>
                  <a:gd name="connsiteX0" fmla="*/ 961423 w 5869601"/>
                  <a:gd name="connsiteY0" fmla="*/ 2025465 h 3642888"/>
                  <a:gd name="connsiteX1" fmla="*/ 1371660 w 5869601"/>
                  <a:gd name="connsiteY1" fmla="*/ 1872 h 3642888"/>
                  <a:gd name="connsiteX2" fmla="*/ 3276352 w 5869601"/>
                  <a:gd name="connsiteY2" fmla="*/ 2003831 h 3642888"/>
                  <a:gd name="connsiteX3" fmla="*/ 5676948 w 5869601"/>
                  <a:gd name="connsiteY3" fmla="*/ 3641542 h 3642888"/>
                  <a:gd name="connsiteX4" fmla="*/ 2349959 w 5869601"/>
                  <a:gd name="connsiteY4" fmla="*/ 2421788 h 3642888"/>
                  <a:gd name="connsiteX5" fmla="*/ 192409 w 5869601"/>
                  <a:gd name="connsiteY5" fmla="*/ 3599371 h 3642888"/>
                  <a:gd name="connsiteX6" fmla="*/ 961423 w 5869601"/>
                  <a:gd name="connsiteY6" fmla="*/ 2025465 h 3642888"/>
                  <a:gd name="connsiteX0" fmla="*/ 2878381 w 7786559"/>
                  <a:gd name="connsiteY0" fmla="*/ 2025465 h 3711536"/>
                  <a:gd name="connsiteX1" fmla="*/ 3288618 w 7786559"/>
                  <a:gd name="connsiteY1" fmla="*/ 1872 h 3711536"/>
                  <a:gd name="connsiteX2" fmla="*/ 5193310 w 7786559"/>
                  <a:gd name="connsiteY2" fmla="*/ 2003831 h 3711536"/>
                  <a:gd name="connsiteX3" fmla="*/ 7593906 w 7786559"/>
                  <a:gd name="connsiteY3" fmla="*/ 3641542 h 3711536"/>
                  <a:gd name="connsiteX4" fmla="*/ 4266917 w 7786559"/>
                  <a:gd name="connsiteY4" fmla="*/ 2421788 h 3711536"/>
                  <a:gd name="connsiteX5" fmla="*/ 97136 w 7786559"/>
                  <a:gd name="connsiteY5" fmla="*/ 3704782 h 3711536"/>
                  <a:gd name="connsiteX6" fmla="*/ 2878381 w 7786559"/>
                  <a:gd name="connsiteY6" fmla="*/ 2025465 h 3711536"/>
                  <a:gd name="connsiteX0" fmla="*/ 2878381 w 9164401"/>
                  <a:gd name="connsiteY0" fmla="*/ 2025465 h 3711540"/>
                  <a:gd name="connsiteX1" fmla="*/ 3288618 w 9164401"/>
                  <a:gd name="connsiteY1" fmla="*/ 1872 h 3711540"/>
                  <a:gd name="connsiteX2" fmla="*/ 5193310 w 9164401"/>
                  <a:gd name="connsiteY2" fmla="*/ 2003831 h 3711540"/>
                  <a:gd name="connsiteX3" fmla="*/ 9023211 w 9164401"/>
                  <a:gd name="connsiteY3" fmla="*/ 3474171 h 3711540"/>
                  <a:gd name="connsiteX4" fmla="*/ 4266917 w 9164401"/>
                  <a:gd name="connsiteY4" fmla="*/ 2421788 h 3711540"/>
                  <a:gd name="connsiteX5" fmla="*/ 97136 w 9164401"/>
                  <a:gd name="connsiteY5" fmla="*/ 3704782 h 3711540"/>
                  <a:gd name="connsiteX6" fmla="*/ 2878381 w 9164401"/>
                  <a:gd name="connsiteY6" fmla="*/ 2025465 h 371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401" h="3711540">
                    <a:moveTo>
                      <a:pt x="2878381" y="2025465"/>
                    </a:moveTo>
                    <a:cubicBezTo>
                      <a:pt x="2960319" y="1885245"/>
                      <a:pt x="1452488" y="-68844"/>
                      <a:pt x="3288618" y="1872"/>
                    </a:cubicBezTo>
                    <a:cubicBezTo>
                      <a:pt x="5124748" y="72588"/>
                      <a:pt x="4237545" y="1425115"/>
                      <a:pt x="5193310" y="2003831"/>
                    </a:cubicBezTo>
                    <a:cubicBezTo>
                      <a:pt x="6149075" y="2582547"/>
                      <a:pt x="9937434" y="3425401"/>
                      <a:pt x="9023211" y="3474171"/>
                    </a:cubicBezTo>
                    <a:cubicBezTo>
                      <a:pt x="8108988" y="3522941"/>
                      <a:pt x="4634634" y="2397295"/>
                      <a:pt x="4266917" y="2421788"/>
                    </a:cubicBezTo>
                    <a:cubicBezTo>
                      <a:pt x="3899200" y="2446281"/>
                      <a:pt x="822377" y="3819056"/>
                      <a:pt x="97136" y="3704782"/>
                    </a:cubicBezTo>
                    <a:cubicBezTo>
                      <a:pt x="-628105" y="3590508"/>
                      <a:pt x="2947736" y="2418693"/>
                      <a:pt x="2878381" y="202546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4"/>
              <p:cNvSpPr/>
              <p:nvPr/>
            </p:nvSpPr>
            <p:spPr>
              <a:xfrm rot="252922">
                <a:off x="1462844" y="3636063"/>
                <a:ext cx="188358" cy="341666"/>
              </a:xfrm>
              <a:custGeom>
                <a:avLst/>
                <a:gdLst>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371600"/>
                  <a:gd name="connsiteY0" fmla="*/ 533400 h 1066800"/>
                  <a:gd name="connsiteX1" fmla="*/ 685800 w 1371600"/>
                  <a:gd name="connsiteY1" fmla="*/ 0 h 1066800"/>
                  <a:gd name="connsiteX2" fmla="*/ 1371600 w 1371600"/>
                  <a:gd name="connsiteY2" fmla="*/ 533400 h 1066800"/>
                  <a:gd name="connsiteX3" fmla="*/ 685800 w 1371600"/>
                  <a:gd name="connsiteY3" fmla="*/ 1066800 h 1066800"/>
                  <a:gd name="connsiteX4" fmla="*/ 0 w 1371600"/>
                  <a:gd name="connsiteY4" fmla="*/ 533400 h 1066800"/>
                  <a:gd name="connsiteX0" fmla="*/ 0 w 1492570"/>
                  <a:gd name="connsiteY0" fmla="*/ 533400 h 1066800"/>
                  <a:gd name="connsiteX1" fmla="*/ 685800 w 1492570"/>
                  <a:gd name="connsiteY1" fmla="*/ 0 h 1066800"/>
                  <a:gd name="connsiteX2" fmla="*/ 1371600 w 1492570"/>
                  <a:gd name="connsiteY2" fmla="*/ 533400 h 1066800"/>
                  <a:gd name="connsiteX3" fmla="*/ 685800 w 1492570"/>
                  <a:gd name="connsiteY3" fmla="*/ 1066800 h 1066800"/>
                  <a:gd name="connsiteX4" fmla="*/ 0 w 1492570"/>
                  <a:gd name="connsiteY4" fmla="*/ 533400 h 1066800"/>
                  <a:gd name="connsiteX0" fmla="*/ 0 w 1486433"/>
                  <a:gd name="connsiteY0" fmla="*/ 533961 h 1068185"/>
                  <a:gd name="connsiteX1" fmla="*/ 685800 w 1486433"/>
                  <a:gd name="connsiteY1" fmla="*/ 561 h 1068185"/>
                  <a:gd name="connsiteX2" fmla="*/ 1380226 w 1486433"/>
                  <a:gd name="connsiteY2" fmla="*/ 430444 h 1068185"/>
                  <a:gd name="connsiteX3" fmla="*/ 685800 w 1486433"/>
                  <a:gd name="connsiteY3" fmla="*/ 1067361 h 1068185"/>
                  <a:gd name="connsiteX4" fmla="*/ 0 w 1486433"/>
                  <a:gd name="connsiteY4" fmla="*/ 533961 h 1068185"/>
                  <a:gd name="connsiteX0" fmla="*/ 136262 w 1622695"/>
                  <a:gd name="connsiteY0" fmla="*/ 533961 h 1067877"/>
                  <a:gd name="connsiteX1" fmla="*/ 822062 w 1622695"/>
                  <a:gd name="connsiteY1" fmla="*/ 561 h 1067877"/>
                  <a:gd name="connsiteX2" fmla="*/ 1516488 w 1622695"/>
                  <a:gd name="connsiteY2" fmla="*/ 430444 h 1067877"/>
                  <a:gd name="connsiteX3" fmla="*/ 822062 w 1622695"/>
                  <a:gd name="connsiteY3" fmla="*/ 1067361 h 1067877"/>
                  <a:gd name="connsiteX4" fmla="*/ 136262 w 1622695"/>
                  <a:gd name="connsiteY4" fmla="*/ 533961 h 1067877"/>
                  <a:gd name="connsiteX0" fmla="*/ 119863 w 1606296"/>
                  <a:gd name="connsiteY0" fmla="*/ 533961 h 1068185"/>
                  <a:gd name="connsiteX1" fmla="*/ 805663 w 1606296"/>
                  <a:gd name="connsiteY1" fmla="*/ 561 h 1068185"/>
                  <a:gd name="connsiteX2" fmla="*/ 1500089 w 1606296"/>
                  <a:gd name="connsiteY2" fmla="*/ 430444 h 1068185"/>
                  <a:gd name="connsiteX3" fmla="*/ 805663 w 1606296"/>
                  <a:gd name="connsiteY3" fmla="*/ 1067361 h 1068185"/>
                  <a:gd name="connsiteX4" fmla="*/ 119863 w 1606296"/>
                  <a:gd name="connsiteY4" fmla="*/ 533961 h 1068185"/>
                  <a:gd name="connsiteX0" fmla="*/ 91252 w 1577685"/>
                  <a:gd name="connsiteY0" fmla="*/ 533961 h 1067839"/>
                  <a:gd name="connsiteX1" fmla="*/ 777052 w 1577685"/>
                  <a:gd name="connsiteY1" fmla="*/ 561 h 1067839"/>
                  <a:gd name="connsiteX2" fmla="*/ 1471478 w 1577685"/>
                  <a:gd name="connsiteY2" fmla="*/ 430444 h 1067839"/>
                  <a:gd name="connsiteX3" fmla="*/ 777052 w 1577685"/>
                  <a:gd name="connsiteY3" fmla="*/ 1067361 h 1067839"/>
                  <a:gd name="connsiteX4" fmla="*/ 91252 w 1577685"/>
                  <a:gd name="connsiteY4" fmla="*/ 533961 h 1067839"/>
                  <a:gd name="connsiteX0" fmla="*/ 97023 w 1504750"/>
                  <a:gd name="connsiteY0" fmla="*/ 395458 h 1066948"/>
                  <a:gd name="connsiteX1" fmla="*/ 705185 w 1504750"/>
                  <a:gd name="connsiteY1" fmla="*/ 81 h 1066948"/>
                  <a:gd name="connsiteX2" fmla="*/ 1399611 w 1504750"/>
                  <a:gd name="connsiteY2" fmla="*/ 429964 h 1066948"/>
                  <a:gd name="connsiteX3" fmla="*/ 705185 w 1504750"/>
                  <a:gd name="connsiteY3" fmla="*/ 1066881 h 1066948"/>
                  <a:gd name="connsiteX4" fmla="*/ 97023 w 1504750"/>
                  <a:gd name="connsiteY4" fmla="*/ 395458 h 1066948"/>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7023 w 1492255"/>
                  <a:gd name="connsiteY0" fmla="*/ 395458 h 1066930"/>
                  <a:gd name="connsiteX1" fmla="*/ 705185 w 1492255"/>
                  <a:gd name="connsiteY1" fmla="*/ 81 h 1066930"/>
                  <a:gd name="connsiteX2" fmla="*/ 1399611 w 1492255"/>
                  <a:gd name="connsiteY2" fmla="*/ 429964 h 1066930"/>
                  <a:gd name="connsiteX3" fmla="*/ 705185 w 1492255"/>
                  <a:gd name="connsiteY3" fmla="*/ 1066881 h 1066930"/>
                  <a:gd name="connsiteX4" fmla="*/ 97023 w 1492255"/>
                  <a:gd name="connsiteY4" fmla="*/ 395458 h 1066930"/>
                  <a:gd name="connsiteX0" fmla="*/ 96035 w 1427265"/>
                  <a:gd name="connsiteY0" fmla="*/ 395377 h 1066800"/>
                  <a:gd name="connsiteX1" fmla="*/ 704197 w 1427265"/>
                  <a:gd name="connsiteY1" fmla="*/ 0 h 1066800"/>
                  <a:gd name="connsiteX2" fmla="*/ 1329611 w 1427265"/>
                  <a:gd name="connsiteY2" fmla="*/ 395377 h 1066800"/>
                  <a:gd name="connsiteX3" fmla="*/ 704197 w 1427265"/>
                  <a:gd name="connsiteY3" fmla="*/ 1066800 h 1066800"/>
                  <a:gd name="connsiteX4" fmla="*/ 96035 w 1427265"/>
                  <a:gd name="connsiteY4" fmla="*/ 395377 h 1066800"/>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332832"/>
                  <a:gd name="connsiteY0" fmla="*/ 395377 h 437701"/>
                  <a:gd name="connsiteX1" fmla="*/ 608178 w 1332832"/>
                  <a:gd name="connsiteY1" fmla="*/ 0 h 437701"/>
                  <a:gd name="connsiteX2" fmla="*/ 1233592 w 1332832"/>
                  <a:gd name="connsiteY2" fmla="*/ 395377 h 437701"/>
                  <a:gd name="connsiteX3" fmla="*/ 625431 w 1332832"/>
                  <a:gd name="connsiteY3" fmla="*/ 255917 h 437701"/>
                  <a:gd name="connsiteX4" fmla="*/ 16 w 1332832"/>
                  <a:gd name="connsiteY4" fmla="*/ 395377 h 437701"/>
                  <a:gd name="connsiteX0" fmla="*/ 16 w 1234672"/>
                  <a:gd name="connsiteY0" fmla="*/ 395377 h 409787"/>
                  <a:gd name="connsiteX1" fmla="*/ 608178 w 1234672"/>
                  <a:gd name="connsiteY1" fmla="*/ 0 h 409787"/>
                  <a:gd name="connsiteX2" fmla="*/ 1233592 w 1234672"/>
                  <a:gd name="connsiteY2" fmla="*/ 395377 h 409787"/>
                  <a:gd name="connsiteX3" fmla="*/ 625431 w 1234672"/>
                  <a:gd name="connsiteY3" fmla="*/ 255917 h 409787"/>
                  <a:gd name="connsiteX4" fmla="*/ 16 w 1234672"/>
                  <a:gd name="connsiteY4" fmla="*/ 395377 h 409787"/>
                  <a:gd name="connsiteX0" fmla="*/ 6278 w 1240934"/>
                  <a:gd name="connsiteY0" fmla="*/ 395377 h 414831"/>
                  <a:gd name="connsiteX1" fmla="*/ 614440 w 1240934"/>
                  <a:gd name="connsiteY1" fmla="*/ 0 h 414831"/>
                  <a:gd name="connsiteX2" fmla="*/ 1239854 w 1240934"/>
                  <a:gd name="connsiteY2" fmla="*/ 395377 h 414831"/>
                  <a:gd name="connsiteX3" fmla="*/ 631693 w 1240934"/>
                  <a:gd name="connsiteY3" fmla="*/ 255917 h 414831"/>
                  <a:gd name="connsiteX4" fmla="*/ 317406 w 1240934"/>
                  <a:gd name="connsiteY4" fmla="*/ 344066 h 414831"/>
                  <a:gd name="connsiteX5" fmla="*/ 6278 w 1240934"/>
                  <a:gd name="connsiteY5" fmla="*/ 395377 h 414831"/>
                  <a:gd name="connsiteX0" fmla="*/ 43 w 1234699"/>
                  <a:gd name="connsiteY0" fmla="*/ 395377 h 739943"/>
                  <a:gd name="connsiteX1" fmla="*/ 608205 w 1234699"/>
                  <a:gd name="connsiteY1" fmla="*/ 0 h 739943"/>
                  <a:gd name="connsiteX2" fmla="*/ 1233619 w 1234699"/>
                  <a:gd name="connsiteY2" fmla="*/ 395377 h 739943"/>
                  <a:gd name="connsiteX3" fmla="*/ 625458 w 1234699"/>
                  <a:gd name="connsiteY3" fmla="*/ 255917 h 739943"/>
                  <a:gd name="connsiteX4" fmla="*/ 576449 w 1234699"/>
                  <a:gd name="connsiteY4" fmla="*/ 738389 h 739943"/>
                  <a:gd name="connsiteX5" fmla="*/ 43 w 1234699"/>
                  <a:gd name="connsiteY5" fmla="*/ 395377 h 739943"/>
                  <a:gd name="connsiteX0" fmla="*/ 43 w 1234699"/>
                  <a:gd name="connsiteY0" fmla="*/ 395377 h 1234144"/>
                  <a:gd name="connsiteX1" fmla="*/ 608205 w 1234699"/>
                  <a:gd name="connsiteY1" fmla="*/ 0 h 1234144"/>
                  <a:gd name="connsiteX2" fmla="*/ 1233619 w 1234699"/>
                  <a:gd name="connsiteY2" fmla="*/ 395377 h 1234144"/>
                  <a:gd name="connsiteX3" fmla="*/ 957055 w 1234699"/>
                  <a:gd name="connsiteY3" fmla="*/ 1230127 h 1234144"/>
                  <a:gd name="connsiteX4" fmla="*/ 576449 w 1234699"/>
                  <a:gd name="connsiteY4" fmla="*/ 738389 h 1234144"/>
                  <a:gd name="connsiteX5" fmla="*/ 43 w 1234699"/>
                  <a:gd name="connsiteY5" fmla="*/ 395377 h 1234144"/>
                  <a:gd name="connsiteX0" fmla="*/ 1 w 1234657"/>
                  <a:gd name="connsiteY0" fmla="*/ 395377 h 1230127"/>
                  <a:gd name="connsiteX1" fmla="*/ 608163 w 1234657"/>
                  <a:gd name="connsiteY1" fmla="*/ 0 h 1230127"/>
                  <a:gd name="connsiteX2" fmla="*/ 1233577 w 1234657"/>
                  <a:gd name="connsiteY2" fmla="*/ 395377 h 1230127"/>
                  <a:gd name="connsiteX3" fmla="*/ 957013 w 1234657"/>
                  <a:gd name="connsiteY3" fmla="*/ 1230127 h 1230127"/>
                  <a:gd name="connsiteX4" fmla="*/ 609570 w 1234657"/>
                  <a:gd name="connsiteY4" fmla="*/ 390456 h 1230127"/>
                  <a:gd name="connsiteX5" fmla="*/ 1 w 1234657"/>
                  <a:gd name="connsiteY5" fmla="*/ 395377 h 1230127"/>
                  <a:gd name="connsiteX0" fmla="*/ 1 w 1251890"/>
                  <a:gd name="connsiteY0" fmla="*/ 395377 h 1237254"/>
                  <a:gd name="connsiteX1" fmla="*/ 608163 w 1251890"/>
                  <a:gd name="connsiteY1" fmla="*/ 0 h 1237254"/>
                  <a:gd name="connsiteX2" fmla="*/ 1233577 w 1251890"/>
                  <a:gd name="connsiteY2" fmla="*/ 395377 h 1237254"/>
                  <a:gd name="connsiteX3" fmla="*/ 1073809 w 1251890"/>
                  <a:gd name="connsiteY3" fmla="*/ 773182 h 1237254"/>
                  <a:gd name="connsiteX4" fmla="*/ 957013 w 1251890"/>
                  <a:gd name="connsiteY4" fmla="*/ 1230127 h 1237254"/>
                  <a:gd name="connsiteX5" fmla="*/ 609570 w 1251890"/>
                  <a:gd name="connsiteY5" fmla="*/ 390456 h 1237254"/>
                  <a:gd name="connsiteX6" fmla="*/ 1 w 1251890"/>
                  <a:gd name="connsiteY6" fmla="*/ 395377 h 1237254"/>
                  <a:gd name="connsiteX0" fmla="*/ 1 w 1245528"/>
                  <a:gd name="connsiteY0" fmla="*/ 395377 h 1230233"/>
                  <a:gd name="connsiteX1" fmla="*/ 608163 w 1245528"/>
                  <a:gd name="connsiteY1" fmla="*/ 0 h 1230233"/>
                  <a:gd name="connsiteX2" fmla="*/ 1233577 w 1245528"/>
                  <a:gd name="connsiteY2" fmla="*/ 395377 h 1230233"/>
                  <a:gd name="connsiteX3" fmla="*/ 941168 w 1245528"/>
                  <a:gd name="connsiteY3" fmla="*/ 448445 h 1230233"/>
                  <a:gd name="connsiteX4" fmla="*/ 957013 w 1245528"/>
                  <a:gd name="connsiteY4" fmla="*/ 1230127 h 1230233"/>
                  <a:gd name="connsiteX5" fmla="*/ 609570 w 1245528"/>
                  <a:gd name="connsiteY5" fmla="*/ 390456 h 1230233"/>
                  <a:gd name="connsiteX6" fmla="*/ 1 w 1245528"/>
                  <a:gd name="connsiteY6" fmla="*/ 395377 h 1230233"/>
                  <a:gd name="connsiteX0" fmla="*/ 1 w 1245532"/>
                  <a:gd name="connsiteY0" fmla="*/ 395377 h 1033116"/>
                  <a:gd name="connsiteX1" fmla="*/ 608163 w 1245532"/>
                  <a:gd name="connsiteY1" fmla="*/ 0 h 1033116"/>
                  <a:gd name="connsiteX2" fmla="*/ 1233577 w 1245532"/>
                  <a:gd name="connsiteY2" fmla="*/ 395377 h 1033116"/>
                  <a:gd name="connsiteX3" fmla="*/ 941168 w 1245532"/>
                  <a:gd name="connsiteY3" fmla="*/ 448445 h 1033116"/>
                  <a:gd name="connsiteX4" fmla="*/ 658573 w 1245532"/>
                  <a:gd name="connsiteY4" fmla="*/ 1032965 h 1033116"/>
                  <a:gd name="connsiteX5" fmla="*/ 609570 w 1245532"/>
                  <a:gd name="connsiteY5" fmla="*/ 390456 h 1033116"/>
                  <a:gd name="connsiteX6" fmla="*/ 1 w 1245532"/>
                  <a:gd name="connsiteY6" fmla="*/ 395377 h 1033116"/>
                  <a:gd name="connsiteX0" fmla="*/ 3265 w 1248792"/>
                  <a:gd name="connsiteY0" fmla="*/ 395377 h 1033062"/>
                  <a:gd name="connsiteX1" fmla="*/ 611427 w 1248792"/>
                  <a:gd name="connsiteY1" fmla="*/ 0 h 1033062"/>
                  <a:gd name="connsiteX2" fmla="*/ 1236841 w 1248792"/>
                  <a:gd name="connsiteY2" fmla="*/ 395377 h 1033062"/>
                  <a:gd name="connsiteX3" fmla="*/ 944432 w 1248792"/>
                  <a:gd name="connsiteY3" fmla="*/ 448445 h 1033062"/>
                  <a:gd name="connsiteX4" fmla="*/ 661837 w 1248792"/>
                  <a:gd name="connsiteY4" fmla="*/ 1032965 h 1033062"/>
                  <a:gd name="connsiteX5" fmla="*/ 380718 w 1248792"/>
                  <a:gd name="connsiteY5" fmla="*/ 402053 h 1033062"/>
                  <a:gd name="connsiteX6" fmla="*/ 3265 w 1248792"/>
                  <a:gd name="connsiteY6" fmla="*/ 395377 h 1033062"/>
                  <a:gd name="connsiteX0" fmla="*/ 3265 w 1245698"/>
                  <a:gd name="connsiteY0" fmla="*/ 395377 h 1032988"/>
                  <a:gd name="connsiteX1" fmla="*/ 611427 w 1245698"/>
                  <a:gd name="connsiteY1" fmla="*/ 0 h 1032988"/>
                  <a:gd name="connsiteX2" fmla="*/ 1236841 w 1245698"/>
                  <a:gd name="connsiteY2" fmla="*/ 395377 h 1032988"/>
                  <a:gd name="connsiteX3" fmla="*/ 811791 w 1245698"/>
                  <a:gd name="connsiteY3" fmla="*/ 425250 h 1032988"/>
                  <a:gd name="connsiteX4" fmla="*/ 661837 w 1245698"/>
                  <a:gd name="connsiteY4" fmla="*/ 1032965 h 1032988"/>
                  <a:gd name="connsiteX5" fmla="*/ 380718 w 1245698"/>
                  <a:gd name="connsiteY5" fmla="*/ 402053 h 1032988"/>
                  <a:gd name="connsiteX6" fmla="*/ 3265 w 1245698"/>
                  <a:gd name="connsiteY6" fmla="*/ 395377 h 1032988"/>
                  <a:gd name="connsiteX0" fmla="*/ 3265 w 1245698"/>
                  <a:gd name="connsiteY0" fmla="*/ 395377 h 638778"/>
                  <a:gd name="connsiteX1" fmla="*/ 611427 w 1245698"/>
                  <a:gd name="connsiteY1" fmla="*/ 0 h 638778"/>
                  <a:gd name="connsiteX2" fmla="*/ 1236841 w 1245698"/>
                  <a:gd name="connsiteY2" fmla="*/ 395377 h 638778"/>
                  <a:gd name="connsiteX3" fmla="*/ 811791 w 1245698"/>
                  <a:gd name="connsiteY3" fmla="*/ 425250 h 638778"/>
                  <a:gd name="connsiteX4" fmla="*/ 661837 w 1245698"/>
                  <a:gd name="connsiteY4" fmla="*/ 638643 h 638778"/>
                  <a:gd name="connsiteX5" fmla="*/ 380718 w 1245698"/>
                  <a:gd name="connsiteY5" fmla="*/ 402053 h 638778"/>
                  <a:gd name="connsiteX6" fmla="*/ 3265 w 1245698"/>
                  <a:gd name="connsiteY6" fmla="*/ 395377 h 638778"/>
                  <a:gd name="connsiteX0" fmla="*/ 3265 w 1245698"/>
                  <a:gd name="connsiteY0" fmla="*/ 395377 h 532034"/>
                  <a:gd name="connsiteX1" fmla="*/ 611427 w 1245698"/>
                  <a:gd name="connsiteY1" fmla="*/ 0 h 532034"/>
                  <a:gd name="connsiteX2" fmla="*/ 1236841 w 1245698"/>
                  <a:gd name="connsiteY2" fmla="*/ 395377 h 532034"/>
                  <a:gd name="connsiteX3" fmla="*/ 811791 w 1245698"/>
                  <a:gd name="connsiteY3" fmla="*/ 425250 h 532034"/>
                  <a:gd name="connsiteX4" fmla="*/ 602892 w 1245698"/>
                  <a:gd name="connsiteY4" fmla="*/ 525255 h 532034"/>
                  <a:gd name="connsiteX5" fmla="*/ 380718 w 1245698"/>
                  <a:gd name="connsiteY5" fmla="*/ 402053 h 532034"/>
                  <a:gd name="connsiteX6" fmla="*/ 3265 w 1245698"/>
                  <a:gd name="connsiteY6" fmla="*/ 395377 h 532034"/>
                  <a:gd name="connsiteX0" fmla="*/ 1483 w 1238650"/>
                  <a:gd name="connsiteY0" fmla="*/ 116002 h 252659"/>
                  <a:gd name="connsiteX1" fmla="*/ 529062 w 1238650"/>
                  <a:gd name="connsiteY1" fmla="*/ 0 h 252659"/>
                  <a:gd name="connsiteX2" fmla="*/ 1235059 w 1238650"/>
                  <a:gd name="connsiteY2" fmla="*/ 116002 h 252659"/>
                  <a:gd name="connsiteX3" fmla="*/ 810009 w 1238650"/>
                  <a:gd name="connsiteY3" fmla="*/ 145875 h 252659"/>
                  <a:gd name="connsiteX4" fmla="*/ 601110 w 1238650"/>
                  <a:gd name="connsiteY4" fmla="*/ 245880 h 252659"/>
                  <a:gd name="connsiteX5" fmla="*/ 378936 w 1238650"/>
                  <a:gd name="connsiteY5" fmla="*/ 122678 h 252659"/>
                  <a:gd name="connsiteX6" fmla="*/ 1483 w 1238650"/>
                  <a:gd name="connsiteY6" fmla="*/ 116002 h 252659"/>
                  <a:gd name="connsiteX0" fmla="*/ 698 w 1660931"/>
                  <a:gd name="connsiteY0" fmla="*/ 1342 h 515400"/>
                  <a:gd name="connsiteX1" fmla="*/ 951343 w 1660931"/>
                  <a:gd name="connsiteY1" fmla="*/ 262741 h 515400"/>
                  <a:gd name="connsiteX2" fmla="*/ 1657340 w 1660931"/>
                  <a:gd name="connsiteY2" fmla="*/ 378743 h 515400"/>
                  <a:gd name="connsiteX3" fmla="*/ 1232290 w 1660931"/>
                  <a:gd name="connsiteY3" fmla="*/ 408616 h 515400"/>
                  <a:gd name="connsiteX4" fmla="*/ 1023391 w 1660931"/>
                  <a:gd name="connsiteY4" fmla="*/ 508621 h 515400"/>
                  <a:gd name="connsiteX5" fmla="*/ 801217 w 1660931"/>
                  <a:gd name="connsiteY5" fmla="*/ 385419 h 515400"/>
                  <a:gd name="connsiteX6" fmla="*/ 698 w 1660931"/>
                  <a:gd name="connsiteY6" fmla="*/ 1342 h 515400"/>
                  <a:gd name="connsiteX0" fmla="*/ 698 w 2384237"/>
                  <a:gd name="connsiteY0" fmla="*/ 89403 h 597571"/>
                  <a:gd name="connsiteX1" fmla="*/ 951343 w 2384237"/>
                  <a:gd name="connsiteY1" fmla="*/ 350802 h 597571"/>
                  <a:gd name="connsiteX2" fmla="*/ 2382598 w 2384237"/>
                  <a:gd name="connsiteY2" fmla="*/ 1180 h 597571"/>
                  <a:gd name="connsiteX3" fmla="*/ 1232290 w 2384237"/>
                  <a:gd name="connsiteY3" fmla="*/ 496677 h 597571"/>
                  <a:gd name="connsiteX4" fmla="*/ 1023391 w 2384237"/>
                  <a:gd name="connsiteY4" fmla="*/ 596682 h 597571"/>
                  <a:gd name="connsiteX5" fmla="*/ 801217 w 2384237"/>
                  <a:gd name="connsiteY5" fmla="*/ 473480 h 597571"/>
                  <a:gd name="connsiteX6" fmla="*/ 698 w 2384237"/>
                  <a:gd name="connsiteY6" fmla="*/ 89403 h 597571"/>
                  <a:gd name="connsiteX0" fmla="*/ 7057 w 2389155"/>
                  <a:gd name="connsiteY0" fmla="*/ 92284 h 600452"/>
                  <a:gd name="connsiteX1" fmla="*/ 1320332 w 2389155"/>
                  <a:gd name="connsiteY1" fmla="*/ 255657 h 600452"/>
                  <a:gd name="connsiteX2" fmla="*/ 2388957 w 2389155"/>
                  <a:gd name="connsiteY2" fmla="*/ 4061 h 600452"/>
                  <a:gd name="connsiteX3" fmla="*/ 1238649 w 2389155"/>
                  <a:gd name="connsiteY3" fmla="*/ 499558 h 600452"/>
                  <a:gd name="connsiteX4" fmla="*/ 1029750 w 2389155"/>
                  <a:gd name="connsiteY4" fmla="*/ 599563 h 600452"/>
                  <a:gd name="connsiteX5" fmla="*/ 807576 w 2389155"/>
                  <a:gd name="connsiteY5" fmla="*/ 476361 h 600452"/>
                  <a:gd name="connsiteX6" fmla="*/ 7057 w 2389155"/>
                  <a:gd name="connsiteY6" fmla="*/ 92284 h 600452"/>
                  <a:gd name="connsiteX0" fmla="*/ 892 w 2384211"/>
                  <a:gd name="connsiteY0" fmla="*/ 89496 h 597664"/>
                  <a:gd name="connsiteX1" fmla="*/ 971685 w 2384211"/>
                  <a:gd name="connsiteY1" fmla="*/ 345994 h 597664"/>
                  <a:gd name="connsiteX2" fmla="*/ 2382792 w 2384211"/>
                  <a:gd name="connsiteY2" fmla="*/ 1273 h 597664"/>
                  <a:gd name="connsiteX3" fmla="*/ 1232484 w 2384211"/>
                  <a:gd name="connsiteY3" fmla="*/ 496770 h 597664"/>
                  <a:gd name="connsiteX4" fmla="*/ 1023585 w 2384211"/>
                  <a:gd name="connsiteY4" fmla="*/ 596775 h 597664"/>
                  <a:gd name="connsiteX5" fmla="*/ 801411 w 2384211"/>
                  <a:gd name="connsiteY5" fmla="*/ 473573 h 597664"/>
                  <a:gd name="connsiteX6" fmla="*/ 892 w 2384211"/>
                  <a:gd name="connsiteY6" fmla="*/ 89496 h 597664"/>
                  <a:gd name="connsiteX0" fmla="*/ 892 w 2424191"/>
                  <a:gd name="connsiteY0" fmla="*/ 92304 h 669602"/>
                  <a:gd name="connsiteX1" fmla="*/ 971685 w 2424191"/>
                  <a:gd name="connsiteY1" fmla="*/ 348802 h 669602"/>
                  <a:gd name="connsiteX2" fmla="*/ 2382792 w 2424191"/>
                  <a:gd name="connsiteY2" fmla="*/ 4081 h 669602"/>
                  <a:gd name="connsiteX3" fmla="*/ 1957743 w 2424191"/>
                  <a:gd name="connsiteY3" fmla="*/ 631913 h 669602"/>
                  <a:gd name="connsiteX4" fmla="*/ 1023585 w 2424191"/>
                  <a:gd name="connsiteY4" fmla="*/ 599583 h 669602"/>
                  <a:gd name="connsiteX5" fmla="*/ 801411 w 2424191"/>
                  <a:gd name="connsiteY5" fmla="*/ 476381 h 669602"/>
                  <a:gd name="connsiteX6" fmla="*/ 892 w 2424191"/>
                  <a:gd name="connsiteY6" fmla="*/ 92304 h 669602"/>
                  <a:gd name="connsiteX0" fmla="*/ 228992 w 2652291"/>
                  <a:gd name="connsiteY0" fmla="*/ 92304 h 691231"/>
                  <a:gd name="connsiteX1" fmla="*/ 1199785 w 2652291"/>
                  <a:gd name="connsiteY1" fmla="*/ 348802 h 691231"/>
                  <a:gd name="connsiteX2" fmla="*/ 2610892 w 2652291"/>
                  <a:gd name="connsiteY2" fmla="*/ 4081 h 691231"/>
                  <a:gd name="connsiteX3" fmla="*/ 2185843 w 2652291"/>
                  <a:gd name="connsiteY3" fmla="*/ 631913 h 691231"/>
                  <a:gd name="connsiteX4" fmla="*/ 1251685 w 2652291"/>
                  <a:gd name="connsiteY4" fmla="*/ 599583 h 691231"/>
                  <a:gd name="connsiteX5" fmla="*/ 1029511 w 2652291"/>
                  <a:gd name="connsiteY5" fmla="*/ 476381 h 691231"/>
                  <a:gd name="connsiteX6" fmla="*/ 57841 w 2652291"/>
                  <a:gd name="connsiteY6" fmla="*/ 680941 h 691231"/>
                  <a:gd name="connsiteX7" fmla="*/ 228992 w 2652291"/>
                  <a:gd name="connsiteY7" fmla="*/ 92304 h 691231"/>
                  <a:gd name="connsiteX0" fmla="*/ 228992 w 2652291"/>
                  <a:gd name="connsiteY0" fmla="*/ 92304 h 714682"/>
                  <a:gd name="connsiteX1" fmla="*/ 1199785 w 2652291"/>
                  <a:gd name="connsiteY1" fmla="*/ 348802 h 714682"/>
                  <a:gd name="connsiteX2" fmla="*/ 2610892 w 2652291"/>
                  <a:gd name="connsiteY2" fmla="*/ 4081 h 714682"/>
                  <a:gd name="connsiteX3" fmla="*/ 2185843 w 2652291"/>
                  <a:gd name="connsiteY3" fmla="*/ 631913 h 714682"/>
                  <a:gd name="connsiteX4" fmla="*/ 1251685 w 2652291"/>
                  <a:gd name="connsiteY4" fmla="*/ 599583 h 714682"/>
                  <a:gd name="connsiteX5" fmla="*/ 767613 w 2652291"/>
                  <a:gd name="connsiteY5" fmla="*/ 687137 h 714682"/>
                  <a:gd name="connsiteX6" fmla="*/ 57841 w 2652291"/>
                  <a:gd name="connsiteY6" fmla="*/ 680941 h 714682"/>
                  <a:gd name="connsiteX7" fmla="*/ 228992 w 2652291"/>
                  <a:gd name="connsiteY7" fmla="*/ 92304 h 714682"/>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767613 w 2650572"/>
                  <a:gd name="connsiteY5" fmla="*/ 687137 h 739238"/>
                  <a:gd name="connsiteX6" fmla="*/ 57841 w 2650572"/>
                  <a:gd name="connsiteY6" fmla="*/ 680941 h 739238"/>
                  <a:gd name="connsiteX7" fmla="*/ 228992 w 2650572"/>
                  <a:gd name="connsiteY7" fmla="*/ 92304 h 739238"/>
                  <a:gd name="connsiteX0" fmla="*/ 228992 w 2650572"/>
                  <a:gd name="connsiteY0" fmla="*/ 92304 h 739238"/>
                  <a:gd name="connsiteX1" fmla="*/ 1199785 w 2650572"/>
                  <a:gd name="connsiteY1" fmla="*/ 348802 h 739238"/>
                  <a:gd name="connsiteX2" fmla="*/ 2610892 w 2650572"/>
                  <a:gd name="connsiteY2" fmla="*/ 4081 h 739238"/>
                  <a:gd name="connsiteX3" fmla="*/ 2185843 w 2650572"/>
                  <a:gd name="connsiteY3" fmla="*/ 631913 h 739238"/>
                  <a:gd name="connsiteX4" fmla="*/ 1392709 w 2650572"/>
                  <a:gd name="connsiteY4" fmla="*/ 736820 h 739238"/>
                  <a:gd name="connsiteX5" fmla="*/ 597363 w 2650572"/>
                  <a:gd name="connsiteY5" fmla="*/ 718743 h 739238"/>
                  <a:gd name="connsiteX6" fmla="*/ 57841 w 2650572"/>
                  <a:gd name="connsiteY6" fmla="*/ 680941 h 739238"/>
                  <a:gd name="connsiteX7" fmla="*/ 228992 w 2650572"/>
                  <a:gd name="connsiteY7" fmla="*/ 92304 h 739238"/>
                  <a:gd name="connsiteX0" fmla="*/ 387175 w 2808755"/>
                  <a:gd name="connsiteY0" fmla="*/ 92304 h 739464"/>
                  <a:gd name="connsiteX1" fmla="*/ 1357968 w 2808755"/>
                  <a:gd name="connsiteY1" fmla="*/ 348802 h 739464"/>
                  <a:gd name="connsiteX2" fmla="*/ 2769075 w 2808755"/>
                  <a:gd name="connsiteY2" fmla="*/ 4081 h 739464"/>
                  <a:gd name="connsiteX3" fmla="*/ 2344026 w 2808755"/>
                  <a:gd name="connsiteY3" fmla="*/ 631913 h 739464"/>
                  <a:gd name="connsiteX4" fmla="*/ 1550892 w 2808755"/>
                  <a:gd name="connsiteY4" fmla="*/ 736820 h 739464"/>
                  <a:gd name="connsiteX5" fmla="*/ 755546 w 2808755"/>
                  <a:gd name="connsiteY5" fmla="*/ 718743 h 739464"/>
                  <a:gd name="connsiteX6" fmla="*/ 36016 w 2808755"/>
                  <a:gd name="connsiteY6" fmla="*/ 527025 h 739464"/>
                  <a:gd name="connsiteX7" fmla="*/ 387175 w 2808755"/>
                  <a:gd name="connsiteY7" fmla="*/ 92304 h 739464"/>
                  <a:gd name="connsiteX0" fmla="*/ 410515 w 2832095"/>
                  <a:gd name="connsiteY0" fmla="*/ 92304 h 745050"/>
                  <a:gd name="connsiteX1" fmla="*/ 1381308 w 2832095"/>
                  <a:gd name="connsiteY1" fmla="*/ 348802 h 745050"/>
                  <a:gd name="connsiteX2" fmla="*/ 2792415 w 2832095"/>
                  <a:gd name="connsiteY2" fmla="*/ 4081 h 745050"/>
                  <a:gd name="connsiteX3" fmla="*/ 2367366 w 2832095"/>
                  <a:gd name="connsiteY3" fmla="*/ 631913 h 745050"/>
                  <a:gd name="connsiteX4" fmla="*/ 1574232 w 2832095"/>
                  <a:gd name="connsiteY4" fmla="*/ 736820 h 745050"/>
                  <a:gd name="connsiteX5" fmla="*/ 59356 w 2832095"/>
                  <a:gd name="connsiteY5" fmla="*/ 527025 h 745050"/>
                  <a:gd name="connsiteX6" fmla="*/ 410515 w 2832095"/>
                  <a:gd name="connsiteY6" fmla="*/ 92304 h 745050"/>
                  <a:gd name="connsiteX0" fmla="*/ 379359 w 2800939"/>
                  <a:gd name="connsiteY0" fmla="*/ 92304 h 745050"/>
                  <a:gd name="connsiteX1" fmla="*/ 1350152 w 2800939"/>
                  <a:gd name="connsiteY1" fmla="*/ 348802 h 745050"/>
                  <a:gd name="connsiteX2" fmla="*/ 2761259 w 2800939"/>
                  <a:gd name="connsiteY2" fmla="*/ 4081 h 745050"/>
                  <a:gd name="connsiteX3" fmla="*/ 2336210 w 2800939"/>
                  <a:gd name="connsiteY3" fmla="*/ 631913 h 745050"/>
                  <a:gd name="connsiteX4" fmla="*/ 1543076 w 2800939"/>
                  <a:gd name="connsiteY4" fmla="*/ 736820 h 745050"/>
                  <a:gd name="connsiteX5" fmla="*/ 63065 w 2800939"/>
                  <a:gd name="connsiteY5" fmla="*/ 238681 h 745050"/>
                  <a:gd name="connsiteX6" fmla="*/ 379359 w 2800939"/>
                  <a:gd name="connsiteY6" fmla="*/ 92304 h 745050"/>
                  <a:gd name="connsiteX0" fmla="*/ 379359 w 2791362"/>
                  <a:gd name="connsiteY0" fmla="*/ 92304 h 743302"/>
                  <a:gd name="connsiteX1" fmla="*/ 1350152 w 2791362"/>
                  <a:gd name="connsiteY1" fmla="*/ 348802 h 743302"/>
                  <a:gd name="connsiteX2" fmla="*/ 2761259 w 2791362"/>
                  <a:gd name="connsiteY2" fmla="*/ 4081 h 743302"/>
                  <a:gd name="connsiteX3" fmla="*/ 2336210 w 2791362"/>
                  <a:gd name="connsiteY3" fmla="*/ 631913 h 743302"/>
                  <a:gd name="connsiteX4" fmla="*/ 2589578 w 2791362"/>
                  <a:gd name="connsiteY4" fmla="*/ 279125 h 743302"/>
                  <a:gd name="connsiteX5" fmla="*/ 1543076 w 2791362"/>
                  <a:gd name="connsiteY5" fmla="*/ 736820 h 743302"/>
                  <a:gd name="connsiteX6" fmla="*/ 63065 w 2791362"/>
                  <a:gd name="connsiteY6" fmla="*/ 238681 h 743302"/>
                  <a:gd name="connsiteX7" fmla="*/ 379359 w 2791362"/>
                  <a:gd name="connsiteY7" fmla="*/ 92304 h 743302"/>
                  <a:gd name="connsiteX0" fmla="*/ 379359 w 3363253"/>
                  <a:gd name="connsiteY0" fmla="*/ 327294 h 978292"/>
                  <a:gd name="connsiteX1" fmla="*/ 1350152 w 3363253"/>
                  <a:gd name="connsiteY1" fmla="*/ 583792 h 978292"/>
                  <a:gd name="connsiteX2" fmla="*/ 2761259 w 3363253"/>
                  <a:gd name="connsiteY2" fmla="*/ 239071 h 978292"/>
                  <a:gd name="connsiteX3" fmla="*/ 3361322 w 3363253"/>
                  <a:gd name="connsiteY3" fmla="*/ 7290 h 978292"/>
                  <a:gd name="connsiteX4" fmla="*/ 2589578 w 3363253"/>
                  <a:gd name="connsiteY4" fmla="*/ 514115 h 978292"/>
                  <a:gd name="connsiteX5" fmla="*/ 1543076 w 3363253"/>
                  <a:gd name="connsiteY5" fmla="*/ 971810 h 978292"/>
                  <a:gd name="connsiteX6" fmla="*/ 63065 w 3363253"/>
                  <a:gd name="connsiteY6" fmla="*/ 473671 h 978292"/>
                  <a:gd name="connsiteX7" fmla="*/ 379359 w 3363253"/>
                  <a:gd name="connsiteY7" fmla="*/ 327294 h 978292"/>
                  <a:gd name="connsiteX0" fmla="*/ 379359 w 2853885"/>
                  <a:gd name="connsiteY0" fmla="*/ 88806 h 739804"/>
                  <a:gd name="connsiteX1" fmla="*/ 1350152 w 2853885"/>
                  <a:gd name="connsiteY1" fmla="*/ 345304 h 739804"/>
                  <a:gd name="connsiteX2" fmla="*/ 2761259 w 2853885"/>
                  <a:gd name="connsiteY2" fmla="*/ 583 h 739804"/>
                  <a:gd name="connsiteX3" fmla="*/ 2589578 w 2853885"/>
                  <a:gd name="connsiteY3" fmla="*/ 275627 h 739804"/>
                  <a:gd name="connsiteX4" fmla="*/ 1543076 w 2853885"/>
                  <a:gd name="connsiteY4" fmla="*/ 733322 h 739804"/>
                  <a:gd name="connsiteX5" fmla="*/ 63065 w 2853885"/>
                  <a:gd name="connsiteY5" fmla="*/ 235183 h 739804"/>
                  <a:gd name="connsiteX6" fmla="*/ 379359 w 2853885"/>
                  <a:gd name="connsiteY6" fmla="*/ 88806 h 739804"/>
                  <a:gd name="connsiteX0" fmla="*/ 379359 w 2638303"/>
                  <a:gd name="connsiteY0" fmla="*/ 136221 h 787219"/>
                  <a:gd name="connsiteX1" fmla="*/ 1350152 w 2638303"/>
                  <a:gd name="connsiteY1" fmla="*/ 392719 h 787219"/>
                  <a:gd name="connsiteX2" fmla="*/ 2101983 w 2638303"/>
                  <a:gd name="connsiteY2" fmla="*/ 457 h 787219"/>
                  <a:gd name="connsiteX3" fmla="*/ 2589578 w 2638303"/>
                  <a:gd name="connsiteY3" fmla="*/ 323042 h 787219"/>
                  <a:gd name="connsiteX4" fmla="*/ 1543076 w 2638303"/>
                  <a:gd name="connsiteY4" fmla="*/ 780737 h 787219"/>
                  <a:gd name="connsiteX5" fmla="*/ 63065 w 2638303"/>
                  <a:gd name="connsiteY5" fmla="*/ 282598 h 787219"/>
                  <a:gd name="connsiteX6" fmla="*/ 379359 w 2638303"/>
                  <a:gd name="connsiteY6" fmla="*/ 136221 h 787219"/>
                  <a:gd name="connsiteX0" fmla="*/ 390931 w 2644581"/>
                  <a:gd name="connsiteY0" fmla="*/ 135891 h 786889"/>
                  <a:gd name="connsiteX1" fmla="*/ 1864745 w 2644581"/>
                  <a:gd name="connsiteY1" fmla="*/ 282184 h 786889"/>
                  <a:gd name="connsiteX2" fmla="*/ 2113555 w 2644581"/>
                  <a:gd name="connsiteY2" fmla="*/ 127 h 786889"/>
                  <a:gd name="connsiteX3" fmla="*/ 2601150 w 2644581"/>
                  <a:gd name="connsiteY3" fmla="*/ 322712 h 786889"/>
                  <a:gd name="connsiteX4" fmla="*/ 1554648 w 2644581"/>
                  <a:gd name="connsiteY4" fmla="*/ 780407 h 786889"/>
                  <a:gd name="connsiteX5" fmla="*/ 74637 w 2644581"/>
                  <a:gd name="connsiteY5" fmla="*/ 282268 h 786889"/>
                  <a:gd name="connsiteX6" fmla="*/ 390931 w 2644581"/>
                  <a:gd name="connsiteY6" fmla="*/ 135891 h 786889"/>
                  <a:gd name="connsiteX0" fmla="*/ 390931 w 2581353"/>
                  <a:gd name="connsiteY0" fmla="*/ 143518 h 803668"/>
                  <a:gd name="connsiteX1" fmla="*/ 1864745 w 2581353"/>
                  <a:gd name="connsiteY1" fmla="*/ 289811 h 803668"/>
                  <a:gd name="connsiteX2" fmla="*/ 2113555 w 2581353"/>
                  <a:gd name="connsiteY2" fmla="*/ 7754 h 803668"/>
                  <a:gd name="connsiteX3" fmla="*/ 2534243 w 2581353"/>
                  <a:gd name="connsiteY3" fmla="*/ 657112 h 803668"/>
                  <a:gd name="connsiteX4" fmla="*/ 1554648 w 2581353"/>
                  <a:gd name="connsiteY4" fmla="*/ 788034 h 803668"/>
                  <a:gd name="connsiteX5" fmla="*/ 74637 w 2581353"/>
                  <a:gd name="connsiteY5" fmla="*/ 289895 h 803668"/>
                  <a:gd name="connsiteX6" fmla="*/ 390931 w 2581353"/>
                  <a:gd name="connsiteY6" fmla="*/ 143518 h 803668"/>
                  <a:gd name="connsiteX0" fmla="*/ 377783 w 2575552"/>
                  <a:gd name="connsiteY0" fmla="*/ 140759 h 800909"/>
                  <a:gd name="connsiteX1" fmla="*/ 1268685 w 2575552"/>
                  <a:gd name="connsiteY1" fmla="*/ 343536 h 800909"/>
                  <a:gd name="connsiteX2" fmla="*/ 2100407 w 2575552"/>
                  <a:gd name="connsiteY2" fmla="*/ 4995 h 800909"/>
                  <a:gd name="connsiteX3" fmla="*/ 2521095 w 2575552"/>
                  <a:gd name="connsiteY3" fmla="*/ 654353 h 800909"/>
                  <a:gd name="connsiteX4" fmla="*/ 1541500 w 2575552"/>
                  <a:gd name="connsiteY4" fmla="*/ 785275 h 800909"/>
                  <a:gd name="connsiteX5" fmla="*/ 61489 w 2575552"/>
                  <a:gd name="connsiteY5" fmla="*/ 287136 h 800909"/>
                  <a:gd name="connsiteX6" fmla="*/ 377783 w 2575552"/>
                  <a:gd name="connsiteY6" fmla="*/ 140759 h 800909"/>
                  <a:gd name="connsiteX0" fmla="*/ 377783 w 2575552"/>
                  <a:gd name="connsiteY0" fmla="*/ 140759 h 661956"/>
                  <a:gd name="connsiteX1" fmla="*/ 1268685 w 2575552"/>
                  <a:gd name="connsiteY1" fmla="*/ 343536 h 661956"/>
                  <a:gd name="connsiteX2" fmla="*/ 2100407 w 2575552"/>
                  <a:gd name="connsiteY2" fmla="*/ 4995 h 661956"/>
                  <a:gd name="connsiteX3" fmla="*/ 2521095 w 2575552"/>
                  <a:gd name="connsiteY3" fmla="*/ 654353 h 661956"/>
                  <a:gd name="connsiteX4" fmla="*/ 724542 w 2575552"/>
                  <a:gd name="connsiteY4" fmla="*/ 592900 h 661956"/>
                  <a:gd name="connsiteX5" fmla="*/ 61489 w 2575552"/>
                  <a:gd name="connsiteY5" fmla="*/ 287136 h 661956"/>
                  <a:gd name="connsiteX6" fmla="*/ 377783 w 2575552"/>
                  <a:gd name="connsiteY6" fmla="*/ 140759 h 661956"/>
                  <a:gd name="connsiteX0" fmla="*/ 377783 w 2503813"/>
                  <a:gd name="connsiteY0" fmla="*/ 136405 h 597137"/>
                  <a:gd name="connsiteX1" fmla="*/ 1268685 w 2503813"/>
                  <a:gd name="connsiteY1" fmla="*/ 339182 h 597137"/>
                  <a:gd name="connsiteX2" fmla="*/ 2100407 w 2503813"/>
                  <a:gd name="connsiteY2" fmla="*/ 641 h 597137"/>
                  <a:gd name="connsiteX3" fmla="*/ 2442448 w 2503813"/>
                  <a:gd name="connsiteY3" fmla="*/ 267674 h 597137"/>
                  <a:gd name="connsiteX4" fmla="*/ 724542 w 2503813"/>
                  <a:gd name="connsiteY4" fmla="*/ 588546 h 597137"/>
                  <a:gd name="connsiteX5" fmla="*/ 61489 w 2503813"/>
                  <a:gd name="connsiteY5" fmla="*/ 282782 h 597137"/>
                  <a:gd name="connsiteX6" fmla="*/ 377783 w 2503813"/>
                  <a:gd name="connsiteY6" fmla="*/ 136405 h 597137"/>
                  <a:gd name="connsiteX0" fmla="*/ 377783 w 2442448"/>
                  <a:gd name="connsiteY0" fmla="*/ 136693 h 597425"/>
                  <a:gd name="connsiteX1" fmla="*/ 1268685 w 2442448"/>
                  <a:gd name="connsiteY1" fmla="*/ 339470 h 597425"/>
                  <a:gd name="connsiteX2" fmla="*/ 2100407 w 2442448"/>
                  <a:gd name="connsiteY2" fmla="*/ 929 h 597425"/>
                  <a:gd name="connsiteX3" fmla="*/ 2442448 w 2442448"/>
                  <a:gd name="connsiteY3" fmla="*/ 267962 h 597425"/>
                  <a:gd name="connsiteX4" fmla="*/ 724542 w 2442448"/>
                  <a:gd name="connsiteY4" fmla="*/ 588834 h 597425"/>
                  <a:gd name="connsiteX5" fmla="*/ 61489 w 2442448"/>
                  <a:gd name="connsiteY5" fmla="*/ 283070 h 597425"/>
                  <a:gd name="connsiteX6" fmla="*/ 377783 w 2442448"/>
                  <a:gd name="connsiteY6" fmla="*/ 136693 h 597425"/>
                  <a:gd name="connsiteX0" fmla="*/ 32584 w 2097249"/>
                  <a:gd name="connsiteY0" fmla="*/ 136693 h 597425"/>
                  <a:gd name="connsiteX1" fmla="*/ 923486 w 2097249"/>
                  <a:gd name="connsiteY1" fmla="*/ 339470 h 597425"/>
                  <a:gd name="connsiteX2" fmla="*/ 1755208 w 2097249"/>
                  <a:gd name="connsiteY2" fmla="*/ 929 h 597425"/>
                  <a:gd name="connsiteX3" fmla="*/ 2097249 w 2097249"/>
                  <a:gd name="connsiteY3" fmla="*/ 267962 h 597425"/>
                  <a:gd name="connsiteX4" fmla="*/ 379343 w 2097249"/>
                  <a:gd name="connsiteY4" fmla="*/ 588834 h 597425"/>
                  <a:gd name="connsiteX5" fmla="*/ 32584 w 2097249"/>
                  <a:gd name="connsiteY5" fmla="*/ 136693 h 597425"/>
                  <a:gd name="connsiteX0" fmla="*/ 255037 w 2319702"/>
                  <a:gd name="connsiteY0" fmla="*/ 136693 h 415655"/>
                  <a:gd name="connsiteX1" fmla="*/ 1145939 w 2319702"/>
                  <a:gd name="connsiteY1" fmla="*/ 339470 h 415655"/>
                  <a:gd name="connsiteX2" fmla="*/ 1977661 w 2319702"/>
                  <a:gd name="connsiteY2" fmla="*/ 929 h 415655"/>
                  <a:gd name="connsiteX3" fmla="*/ 2319702 w 2319702"/>
                  <a:gd name="connsiteY3" fmla="*/ 267962 h 415655"/>
                  <a:gd name="connsiteX4" fmla="*/ 166791 w 2319702"/>
                  <a:gd name="connsiteY4" fmla="*/ 400102 h 415655"/>
                  <a:gd name="connsiteX5" fmla="*/ 255037 w 2319702"/>
                  <a:gd name="connsiteY5" fmla="*/ 136693 h 415655"/>
                  <a:gd name="connsiteX0" fmla="*/ 263274 w 2327939"/>
                  <a:gd name="connsiteY0" fmla="*/ 135959 h 414921"/>
                  <a:gd name="connsiteX1" fmla="*/ 1351389 w 2327939"/>
                  <a:gd name="connsiteY1" fmla="*/ 222733 h 414921"/>
                  <a:gd name="connsiteX2" fmla="*/ 1985898 w 2327939"/>
                  <a:gd name="connsiteY2" fmla="*/ 195 h 414921"/>
                  <a:gd name="connsiteX3" fmla="*/ 2327939 w 2327939"/>
                  <a:gd name="connsiteY3" fmla="*/ 267228 h 414921"/>
                  <a:gd name="connsiteX4" fmla="*/ 175028 w 2327939"/>
                  <a:gd name="connsiteY4" fmla="*/ 399368 h 414921"/>
                  <a:gd name="connsiteX5" fmla="*/ 263274 w 2327939"/>
                  <a:gd name="connsiteY5" fmla="*/ 135959 h 414921"/>
                  <a:gd name="connsiteX0" fmla="*/ 248493 w 2313158"/>
                  <a:gd name="connsiteY0" fmla="*/ 135959 h 414921"/>
                  <a:gd name="connsiteX1" fmla="*/ 1336608 w 2313158"/>
                  <a:gd name="connsiteY1" fmla="*/ 222733 h 414921"/>
                  <a:gd name="connsiteX2" fmla="*/ 1971117 w 2313158"/>
                  <a:gd name="connsiteY2" fmla="*/ 195 h 414921"/>
                  <a:gd name="connsiteX3" fmla="*/ 2313158 w 2313158"/>
                  <a:gd name="connsiteY3" fmla="*/ 267228 h 414921"/>
                  <a:gd name="connsiteX4" fmla="*/ 160247 w 2313158"/>
                  <a:gd name="connsiteY4" fmla="*/ 399368 h 414921"/>
                  <a:gd name="connsiteX5" fmla="*/ 248493 w 2313158"/>
                  <a:gd name="connsiteY5" fmla="*/ 135959 h 414921"/>
                  <a:gd name="connsiteX0" fmla="*/ 248493 w 2313158"/>
                  <a:gd name="connsiteY0" fmla="*/ 135959 h 417871"/>
                  <a:gd name="connsiteX1" fmla="*/ 1336608 w 2313158"/>
                  <a:gd name="connsiteY1" fmla="*/ 222733 h 417871"/>
                  <a:gd name="connsiteX2" fmla="*/ 1971117 w 2313158"/>
                  <a:gd name="connsiteY2" fmla="*/ 195 h 417871"/>
                  <a:gd name="connsiteX3" fmla="*/ 2313158 w 2313158"/>
                  <a:gd name="connsiteY3" fmla="*/ 267228 h 417871"/>
                  <a:gd name="connsiteX4" fmla="*/ 160247 w 2313158"/>
                  <a:gd name="connsiteY4" fmla="*/ 399368 h 417871"/>
                  <a:gd name="connsiteX5" fmla="*/ 248493 w 2313158"/>
                  <a:gd name="connsiteY5" fmla="*/ 135959 h 417871"/>
                  <a:gd name="connsiteX0" fmla="*/ 248493 w 2549589"/>
                  <a:gd name="connsiteY0" fmla="*/ 135959 h 417871"/>
                  <a:gd name="connsiteX1" fmla="*/ 1336608 w 2549589"/>
                  <a:gd name="connsiteY1" fmla="*/ 222733 h 417871"/>
                  <a:gd name="connsiteX2" fmla="*/ 1971117 w 2549589"/>
                  <a:gd name="connsiteY2" fmla="*/ 195 h 417871"/>
                  <a:gd name="connsiteX3" fmla="*/ 2313158 w 2549589"/>
                  <a:gd name="connsiteY3" fmla="*/ 267228 h 417871"/>
                  <a:gd name="connsiteX4" fmla="*/ 160247 w 2549589"/>
                  <a:gd name="connsiteY4" fmla="*/ 399368 h 417871"/>
                  <a:gd name="connsiteX5" fmla="*/ 248493 w 2549589"/>
                  <a:gd name="connsiteY5" fmla="*/ 135959 h 417871"/>
                  <a:gd name="connsiteX0" fmla="*/ 248493 w 2549589"/>
                  <a:gd name="connsiteY0" fmla="*/ 135959 h 402543"/>
                  <a:gd name="connsiteX1" fmla="*/ 1336608 w 2549589"/>
                  <a:gd name="connsiteY1" fmla="*/ 222733 h 402543"/>
                  <a:gd name="connsiteX2" fmla="*/ 1971117 w 2549589"/>
                  <a:gd name="connsiteY2" fmla="*/ 195 h 402543"/>
                  <a:gd name="connsiteX3" fmla="*/ 2313158 w 2549589"/>
                  <a:gd name="connsiteY3" fmla="*/ 267228 h 402543"/>
                  <a:gd name="connsiteX4" fmla="*/ 160247 w 2549589"/>
                  <a:gd name="connsiteY4" fmla="*/ 399368 h 402543"/>
                  <a:gd name="connsiteX5" fmla="*/ 248493 w 2549589"/>
                  <a:gd name="connsiteY5" fmla="*/ 135959 h 402543"/>
                  <a:gd name="connsiteX0" fmla="*/ 416275 w 2717371"/>
                  <a:gd name="connsiteY0" fmla="*/ 135959 h 426609"/>
                  <a:gd name="connsiteX1" fmla="*/ 1504390 w 2717371"/>
                  <a:gd name="connsiteY1" fmla="*/ 222733 h 426609"/>
                  <a:gd name="connsiteX2" fmla="*/ 2138899 w 2717371"/>
                  <a:gd name="connsiteY2" fmla="*/ 195 h 426609"/>
                  <a:gd name="connsiteX3" fmla="*/ 2480940 w 2717371"/>
                  <a:gd name="connsiteY3" fmla="*/ 267228 h 426609"/>
                  <a:gd name="connsiteX4" fmla="*/ 328029 w 2717371"/>
                  <a:gd name="connsiteY4" fmla="*/ 399368 h 426609"/>
                  <a:gd name="connsiteX5" fmla="*/ 416275 w 2717371"/>
                  <a:gd name="connsiteY5" fmla="*/ 135959 h 426609"/>
                  <a:gd name="connsiteX0" fmla="*/ 284265 w 2585361"/>
                  <a:gd name="connsiteY0" fmla="*/ 135959 h 406617"/>
                  <a:gd name="connsiteX1" fmla="*/ 1372380 w 2585361"/>
                  <a:gd name="connsiteY1" fmla="*/ 222733 h 406617"/>
                  <a:gd name="connsiteX2" fmla="*/ 2006889 w 2585361"/>
                  <a:gd name="connsiteY2" fmla="*/ 195 h 406617"/>
                  <a:gd name="connsiteX3" fmla="*/ 2348930 w 2585361"/>
                  <a:gd name="connsiteY3" fmla="*/ 267228 h 406617"/>
                  <a:gd name="connsiteX4" fmla="*/ 196019 w 2585361"/>
                  <a:gd name="connsiteY4" fmla="*/ 399368 h 406617"/>
                  <a:gd name="connsiteX5" fmla="*/ 284265 w 2585361"/>
                  <a:gd name="connsiteY5" fmla="*/ 135959 h 406617"/>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26437"/>
                  <a:gd name="connsiteY0" fmla="*/ 135959 h 408723"/>
                  <a:gd name="connsiteX1" fmla="*/ 1372380 w 2426437"/>
                  <a:gd name="connsiteY1" fmla="*/ 222733 h 408723"/>
                  <a:gd name="connsiteX2" fmla="*/ 2006889 w 2426437"/>
                  <a:gd name="connsiteY2" fmla="*/ 195 h 408723"/>
                  <a:gd name="connsiteX3" fmla="*/ 2348930 w 2426437"/>
                  <a:gd name="connsiteY3" fmla="*/ 267228 h 408723"/>
                  <a:gd name="connsiteX4" fmla="*/ 196019 w 2426437"/>
                  <a:gd name="connsiteY4" fmla="*/ 399368 h 408723"/>
                  <a:gd name="connsiteX5" fmla="*/ 284265 w 2426437"/>
                  <a:gd name="connsiteY5" fmla="*/ 135959 h 40872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84265 w 2417462"/>
                  <a:gd name="connsiteY0" fmla="*/ 147589 h 420353"/>
                  <a:gd name="connsiteX1" fmla="*/ 1372380 w 2417462"/>
                  <a:gd name="connsiteY1" fmla="*/ 234363 h 420353"/>
                  <a:gd name="connsiteX2" fmla="*/ 2006889 w 2417462"/>
                  <a:gd name="connsiteY2" fmla="*/ 11825 h 420353"/>
                  <a:gd name="connsiteX3" fmla="*/ 2348930 w 2417462"/>
                  <a:gd name="connsiteY3" fmla="*/ 278858 h 420353"/>
                  <a:gd name="connsiteX4" fmla="*/ 196019 w 2417462"/>
                  <a:gd name="connsiteY4" fmla="*/ 410998 h 420353"/>
                  <a:gd name="connsiteX5" fmla="*/ 284265 w 2417462"/>
                  <a:gd name="connsiteY5" fmla="*/ 147589 h 420353"/>
                  <a:gd name="connsiteX0" fmla="*/ 295694 w 2428891"/>
                  <a:gd name="connsiteY0" fmla="*/ 147589 h 420353"/>
                  <a:gd name="connsiteX1" fmla="*/ 1383809 w 2428891"/>
                  <a:gd name="connsiteY1" fmla="*/ 234363 h 420353"/>
                  <a:gd name="connsiteX2" fmla="*/ 2018318 w 2428891"/>
                  <a:gd name="connsiteY2" fmla="*/ 11825 h 420353"/>
                  <a:gd name="connsiteX3" fmla="*/ 2360359 w 2428891"/>
                  <a:gd name="connsiteY3" fmla="*/ 278858 h 420353"/>
                  <a:gd name="connsiteX4" fmla="*/ 207448 w 2428891"/>
                  <a:gd name="connsiteY4" fmla="*/ 410998 h 420353"/>
                  <a:gd name="connsiteX5" fmla="*/ 295694 w 2428891"/>
                  <a:gd name="connsiteY5" fmla="*/ 147589 h 420353"/>
                  <a:gd name="connsiteX0" fmla="*/ 581083 w 2291764"/>
                  <a:gd name="connsiteY0" fmla="*/ 97330 h 418136"/>
                  <a:gd name="connsiteX1" fmla="*/ 1246682 w 2291764"/>
                  <a:gd name="connsiteY1" fmla="*/ 234363 h 418136"/>
                  <a:gd name="connsiteX2" fmla="*/ 1881191 w 2291764"/>
                  <a:gd name="connsiteY2" fmla="*/ 11825 h 418136"/>
                  <a:gd name="connsiteX3" fmla="*/ 2223232 w 2291764"/>
                  <a:gd name="connsiteY3" fmla="*/ 278858 h 418136"/>
                  <a:gd name="connsiteX4" fmla="*/ 70321 w 2291764"/>
                  <a:gd name="connsiteY4" fmla="*/ 410998 h 418136"/>
                  <a:gd name="connsiteX5" fmla="*/ 581083 w 2291764"/>
                  <a:gd name="connsiteY5" fmla="*/ 97330 h 418136"/>
                  <a:gd name="connsiteX0" fmla="*/ 581083 w 2254300"/>
                  <a:gd name="connsiteY0" fmla="*/ 81542 h 400845"/>
                  <a:gd name="connsiteX1" fmla="*/ 1246682 w 2254300"/>
                  <a:gd name="connsiteY1" fmla="*/ 218575 h 400845"/>
                  <a:gd name="connsiteX2" fmla="*/ 1375042 w 2254300"/>
                  <a:gd name="connsiteY2" fmla="*/ 11373 h 400845"/>
                  <a:gd name="connsiteX3" fmla="*/ 2223232 w 2254300"/>
                  <a:gd name="connsiteY3" fmla="*/ 263070 h 400845"/>
                  <a:gd name="connsiteX4" fmla="*/ 70321 w 2254300"/>
                  <a:gd name="connsiteY4" fmla="*/ 395210 h 400845"/>
                  <a:gd name="connsiteX5" fmla="*/ 581083 w 2254300"/>
                  <a:gd name="connsiteY5" fmla="*/ 81542 h 400845"/>
                  <a:gd name="connsiteX0" fmla="*/ 568619 w 2251590"/>
                  <a:gd name="connsiteY0" fmla="*/ 275942 h 595245"/>
                  <a:gd name="connsiteX1" fmla="*/ 46664 w 2251590"/>
                  <a:gd name="connsiteY1" fmla="*/ 686 h 595245"/>
                  <a:gd name="connsiteX2" fmla="*/ 1362578 w 2251590"/>
                  <a:gd name="connsiteY2" fmla="*/ 205773 h 595245"/>
                  <a:gd name="connsiteX3" fmla="*/ 2210768 w 2251590"/>
                  <a:gd name="connsiteY3" fmla="*/ 457470 h 595245"/>
                  <a:gd name="connsiteX4" fmla="*/ 57857 w 2251590"/>
                  <a:gd name="connsiteY4" fmla="*/ 589610 h 595245"/>
                  <a:gd name="connsiteX5" fmla="*/ 568619 w 2251590"/>
                  <a:gd name="connsiteY5" fmla="*/ 275942 h 595245"/>
                  <a:gd name="connsiteX0" fmla="*/ 568619 w 2242587"/>
                  <a:gd name="connsiteY0" fmla="*/ 318504 h 637807"/>
                  <a:gd name="connsiteX1" fmla="*/ 46664 w 2242587"/>
                  <a:gd name="connsiteY1" fmla="*/ 43248 h 637807"/>
                  <a:gd name="connsiteX2" fmla="*/ 1605365 w 2242587"/>
                  <a:gd name="connsiteY2" fmla="*/ 21347 h 637807"/>
                  <a:gd name="connsiteX3" fmla="*/ 1362578 w 2242587"/>
                  <a:gd name="connsiteY3" fmla="*/ 248335 h 637807"/>
                  <a:gd name="connsiteX4" fmla="*/ 2210768 w 2242587"/>
                  <a:gd name="connsiteY4" fmla="*/ 500032 h 637807"/>
                  <a:gd name="connsiteX5" fmla="*/ 57857 w 2242587"/>
                  <a:gd name="connsiteY5" fmla="*/ 632172 h 637807"/>
                  <a:gd name="connsiteX6" fmla="*/ 568619 w 2242587"/>
                  <a:gd name="connsiteY6" fmla="*/ 318504 h 637807"/>
                  <a:gd name="connsiteX0" fmla="*/ 568619 w 2292867"/>
                  <a:gd name="connsiteY0" fmla="*/ 318504 h 638251"/>
                  <a:gd name="connsiteX1" fmla="*/ 46664 w 2292867"/>
                  <a:gd name="connsiteY1" fmla="*/ 43248 h 638251"/>
                  <a:gd name="connsiteX2" fmla="*/ 1605365 w 2292867"/>
                  <a:gd name="connsiteY2" fmla="*/ 21347 h 638251"/>
                  <a:gd name="connsiteX3" fmla="*/ 1821597 w 2292867"/>
                  <a:gd name="connsiteY3" fmla="*/ 190197 h 638251"/>
                  <a:gd name="connsiteX4" fmla="*/ 2210768 w 2292867"/>
                  <a:gd name="connsiteY4" fmla="*/ 500032 h 638251"/>
                  <a:gd name="connsiteX5" fmla="*/ 57857 w 2292867"/>
                  <a:gd name="connsiteY5" fmla="*/ 632172 h 638251"/>
                  <a:gd name="connsiteX6" fmla="*/ 568619 w 2292867"/>
                  <a:gd name="connsiteY6" fmla="*/ 318504 h 638251"/>
                  <a:gd name="connsiteX0" fmla="*/ 22304 w 2521336"/>
                  <a:gd name="connsiteY0" fmla="*/ 308851 h 638270"/>
                  <a:gd name="connsiteX1" fmla="*/ 275133 w 2521336"/>
                  <a:gd name="connsiteY1" fmla="*/ 42792 h 638270"/>
                  <a:gd name="connsiteX2" fmla="*/ 1833834 w 2521336"/>
                  <a:gd name="connsiteY2" fmla="*/ 20891 h 638270"/>
                  <a:gd name="connsiteX3" fmla="*/ 2050066 w 2521336"/>
                  <a:gd name="connsiteY3" fmla="*/ 189741 h 638270"/>
                  <a:gd name="connsiteX4" fmla="*/ 2439237 w 2521336"/>
                  <a:gd name="connsiteY4" fmla="*/ 499576 h 638270"/>
                  <a:gd name="connsiteX5" fmla="*/ 286326 w 2521336"/>
                  <a:gd name="connsiteY5" fmla="*/ 631716 h 638270"/>
                  <a:gd name="connsiteX6" fmla="*/ 22304 w 2521336"/>
                  <a:gd name="connsiteY6" fmla="*/ 308851 h 638270"/>
                  <a:gd name="connsiteX0" fmla="*/ 81931 w 2588056"/>
                  <a:gd name="connsiteY0" fmla="*/ 308850 h 678412"/>
                  <a:gd name="connsiteX1" fmla="*/ 334760 w 2588056"/>
                  <a:gd name="connsiteY1" fmla="*/ 42791 h 678412"/>
                  <a:gd name="connsiteX2" fmla="*/ 1893461 w 2588056"/>
                  <a:gd name="connsiteY2" fmla="*/ 20890 h 678412"/>
                  <a:gd name="connsiteX3" fmla="*/ 2109693 w 2588056"/>
                  <a:gd name="connsiteY3" fmla="*/ 189740 h 678412"/>
                  <a:gd name="connsiteX4" fmla="*/ 2498864 w 2588056"/>
                  <a:gd name="connsiteY4" fmla="*/ 499575 h 678412"/>
                  <a:gd name="connsiteX5" fmla="*/ 235289 w 2588056"/>
                  <a:gd name="connsiteY5" fmla="*/ 673345 h 678412"/>
                  <a:gd name="connsiteX6" fmla="*/ 81931 w 2588056"/>
                  <a:gd name="connsiteY6" fmla="*/ 308850 h 678412"/>
                  <a:gd name="connsiteX0" fmla="*/ 3263 w 2826043"/>
                  <a:gd name="connsiteY0" fmla="*/ 180305 h 679163"/>
                  <a:gd name="connsiteX1" fmla="*/ 572747 w 2826043"/>
                  <a:gd name="connsiteY1" fmla="*/ 37521 h 679163"/>
                  <a:gd name="connsiteX2" fmla="*/ 2131448 w 2826043"/>
                  <a:gd name="connsiteY2" fmla="*/ 15620 h 679163"/>
                  <a:gd name="connsiteX3" fmla="*/ 2347680 w 2826043"/>
                  <a:gd name="connsiteY3" fmla="*/ 184470 h 679163"/>
                  <a:gd name="connsiteX4" fmla="*/ 2736851 w 2826043"/>
                  <a:gd name="connsiteY4" fmla="*/ 494305 h 679163"/>
                  <a:gd name="connsiteX5" fmla="*/ 473276 w 2826043"/>
                  <a:gd name="connsiteY5" fmla="*/ 668075 h 679163"/>
                  <a:gd name="connsiteX6" fmla="*/ 3263 w 2826043"/>
                  <a:gd name="connsiteY6" fmla="*/ 180305 h 679163"/>
                  <a:gd name="connsiteX0" fmla="*/ 51574 w 2874354"/>
                  <a:gd name="connsiteY0" fmla="*/ 180305 h 679163"/>
                  <a:gd name="connsiteX1" fmla="*/ 621058 w 2874354"/>
                  <a:gd name="connsiteY1" fmla="*/ 37521 h 679163"/>
                  <a:gd name="connsiteX2" fmla="*/ 2179759 w 2874354"/>
                  <a:gd name="connsiteY2" fmla="*/ 15620 h 679163"/>
                  <a:gd name="connsiteX3" fmla="*/ 2395991 w 2874354"/>
                  <a:gd name="connsiteY3" fmla="*/ 184470 h 679163"/>
                  <a:gd name="connsiteX4" fmla="*/ 2785162 w 2874354"/>
                  <a:gd name="connsiteY4" fmla="*/ 494305 h 679163"/>
                  <a:gd name="connsiteX5" fmla="*/ 521587 w 2874354"/>
                  <a:gd name="connsiteY5" fmla="*/ 668075 h 679163"/>
                  <a:gd name="connsiteX6" fmla="*/ 51574 w 2874354"/>
                  <a:gd name="connsiteY6" fmla="*/ 180305 h 679163"/>
                  <a:gd name="connsiteX0" fmla="*/ 7475 w 2830255"/>
                  <a:gd name="connsiteY0" fmla="*/ 180305 h 679163"/>
                  <a:gd name="connsiteX1" fmla="*/ 576959 w 2830255"/>
                  <a:gd name="connsiteY1" fmla="*/ 37521 h 679163"/>
                  <a:gd name="connsiteX2" fmla="*/ 2135660 w 2830255"/>
                  <a:gd name="connsiteY2" fmla="*/ 15620 h 679163"/>
                  <a:gd name="connsiteX3" fmla="*/ 2351892 w 2830255"/>
                  <a:gd name="connsiteY3" fmla="*/ 184470 h 679163"/>
                  <a:gd name="connsiteX4" fmla="*/ 2741063 w 2830255"/>
                  <a:gd name="connsiteY4" fmla="*/ 494305 h 679163"/>
                  <a:gd name="connsiteX5" fmla="*/ 477488 w 2830255"/>
                  <a:gd name="connsiteY5" fmla="*/ 668075 h 679163"/>
                  <a:gd name="connsiteX6" fmla="*/ 7475 w 2830255"/>
                  <a:gd name="connsiteY6" fmla="*/ 180305 h 679163"/>
                  <a:gd name="connsiteX0" fmla="*/ 9413 w 2749654"/>
                  <a:gd name="connsiteY0" fmla="*/ 175437 h 679247"/>
                  <a:gd name="connsiteX1" fmla="*/ 496358 w 2749654"/>
                  <a:gd name="connsiteY1" fmla="*/ 37353 h 679247"/>
                  <a:gd name="connsiteX2" fmla="*/ 2055059 w 2749654"/>
                  <a:gd name="connsiteY2" fmla="*/ 15452 h 679247"/>
                  <a:gd name="connsiteX3" fmla="*/ 2271291 w 2749654"/>
                  <a:gd name="connsiteY3" fmla="*/ 184302 h 679247"/>
                  <a:gd name="connsiteX4" fmla="*/ 2660462 w 2749654"/>
                  <a:gd name="connsiteY4" fmla="*/ 494137 h 679247"/>
                  <a:gd name="connsiteX5" fmla="*/ 396887 w 2749654"/>
                  <a:gd name="connsiteY5" fmla="*/ 667907 h 679247"/>
                  <a:gd name="connsiteX6" fmla="*/ 9413 w 2749654"/>
                  <a:gd name="connsiteY6" fmla="*/ 175437 h 679247"/>
                  <a:gd name="connsiteX0" fmla="*/ 35307 w 2585206"/>
                  <a:gd name="connsiteY0" fmla="*/ 188607 h 679027"/>
                  <a:gd name="connsiteX1" fmla="*/ 331910 w 2585206"/>
                  <a:gd name="connsiteY1" fmla="*/ 37811 h 679027"/>
                  <a:gd name="connsiteX2" fmla="*/ 1890611 w 2585206"/>
                  <a:gd name="connsiteY2" fmla="*/ 15910 h 679027"/>
                  <a:gd name="connsiteX3" fmla="*/ 2106843 w 2585206"/>
                  <a:gd name="connsiteY3" fmla="*/ 184760 h 679027"/>
                  <a:gd name="connsiteX4" fmla="*/ 2496014 w 2585206"/>
                  <a:gd name="connsiteY4" fmla="*/ 494595 h 679027"/>
                  <a:gd name="connsiteX5" fmla="*/ 232439 w 2585206"/>
                  <a:gd name="connsiteY5" fmla="*/ 668365 h 679027"/>
                  <a:gd name="connsiteX6" fmla="*/ 35307 w 2585206"/>
                  <a:gd name="connsiteY6" fmla="*/ 188607 h 679027"/>
                  <a:gd name="connsiteX0" fmla="*/ 35307 w 2585206"/>
                  <a:gd name="connsiteY0" fmla="*/ 188607 h 679027"/>
                  <a:gd name="connsiteX1" fmla="*/ 331910 w 2585206"/>
                  <a:gd name="connsiteY1" fmla="*/ 37811 h 679027"/>
                  <a:gd name="connsiteX2" fmla="*/ 1890611 w 2585206"/>
                  <a:gd name="connsiteY2" fmla="*/ 15910 h 679027"/>
                  <a:gd name="connsiteX3" fmla="*/ 2106843 w 2585206"/>
                  <a:gd name="connsiteY3" fmla="*/ 184760 h 679027"/>
                  <a:gd name="connsiteX4" fmla="*/ 2496014 w 2585206"/>
                  <a:gd name="connsiteY4" fmla="*/ 494595 h 679027"/>
                  <a:gd name="connsiteX5" fmla="*/ 232439 w 2585206"/>
                  <a:gd name="connsiteY5" fmla="*/ 668365 h 679027"/>
                  <a:gd name="connsiteX6" fmla="*/ 35307 w 2585206"/>
                  <a:gd name="connsiteY6" fmla="*/ 188607 h 679027"/>
                  <a:gd name="connsiteX0" fmla="*/ 21072 w 2570971"/>
                  <a:gd name="connsiteY0" fmla="*/ 188607 h 679027"/>
                  <a:gd name="connsiteX1" fmla="*/ 317675 w 2570971"/>
                  <a:gd name="connsiteY1" fmla="*/ 37811 h 679027"/>
                  <a:gd name="connsiteX2" fmla="*/ 1876376 w 2570971"/>
                  <a:gd name="connsiteY2" fmla="*/ 15910 h 679027"/>
                  <a:gd name="connsiteX3" fmla="*/ 2092608 w 2570971"/>
                  <a:gd name="connsiteY3" fmla="*/ 184760 h 679027"/>
                  <a:gd name="connsiteX4" fmla="*/ 2481779 w 2570971"/>
                  <a:gd name="connsiteY4" fmla="*/ 494595 h 679027"/>
                  <a:gd name="connsiteX5" fmla="*/ 218204 w 2570971"/>
                  <a:gd name="connsiteY5" fmla="*/ 668365 h 679027"/>
                  <a:gd name="connsiteX6" fmla="*/ 21072 w 2570971"/>
                  <a:gd name="connsiteY6" fmla="*/ 188607 h 679027"/>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9067 w 2761597"/>
                  <a:gd name="connsiteY0" fmla="*/ 180228 h 679164"/>
                  <a:gd name="connsiteX1" fmla="*/ 508301 w 2761597"/>
                  <a:gd name="connsiteY1" fmla="*/ 37518 h 679164"/>
                  <a:gd name="connsiteX2" fmla="*/ 2067002 w 2761597"/>
                  <a:gd name="connsiteY2" fmla="*/ 15617 h 679164"/>
                  <a:gd name="connsiteX3" fmla="*/ 2283234 w 2761597"/>
                  <a:gd name="connsiteY3" fmla="*/ 184467 h 679164"/>
                  <a:gd name="connsiteX4" fmla="*/ 2672405 w 2761597"/>
                  <a:gd name="connsiteY4" fmla="*/ 494302 h 679164"/>
                  <a:gd name="connsiteX5" fmla="*/ 408830 w 2761597"/>
                  <a:gd name="connsiteY5" fmla="*/ 668072 h 679164"/>
                  <a:gd name="connsiteX6" fmla="*/ 9067 w 2761597"/>
                  <a:gd name="connsiteY6" fmla="*/ 180228 h 679164"/>
                  <a:gd name="connsiteX0" fmla="*/ -1 w 2752529"/>
                  <a:gd name="connsiteY0" fmla="*/ 180228 h 679164"/>
                  <a:gd name="connsiteX1" fmla="*/ 499233 w 2752529"/>
                  <a:gd name="connsiteY1" fmla="*/ 37518 h 679164"/>
                  <a:gd name="connsiteX2" fmla="*/ 2057934 w 2752529"/>
                  <a:gd name="connsiteY2" fmla="*/ 15617 h 679164"/>
                  <a:gd name="connsiteX3" fmla="*/ 2274166 w 2752529"/>
                  <a:gd name="connsiteY3" fmla="*/ 184467 h 679164"/>
                  <a:gd name="connsiteX4" fmla="*/ 2663337 w 2752529"/>
                  <a:gd name="connsiteY4" fmla="*/ 494302 h 679164"/>
                  <a:gd name="connsiteX5" fmla="*/ 399762 w 2752529"/>
                  <a:gd name="connsiteY5" fmla="*/ 668072 h 679164"/>
                  <a:gd name="connsiteX6" fmla="*/ -1 w 2752529"/>
                  <a:gd name="connsiteY6" fmla="*/ 180228 h 679164"/>
                  <a:gd name="connsiteX0" fmla="*/ -1 w 2752529"/>
                  <a:gd name="connsiteY0" fmla="*/ 176188 h 675124"/>
                  <a:gd name="connsiteX1" fmla="*/ 611244 w 2752529"/>
                  <a:gd name="connsiteY1" fmla="*/ 54576 h 675124"/>
                  <a:gd name="connsiteX2" fmla="*/ 2057934 w 2752529"/>
                  <a:gd name="connsiteY2" fmla="*/ 11577 h 675124"/>
                  <a:gd name="connsiteX3" fmla="*/ 2274166 w 2752529"/>
                  <a:gd name="connsiteY3" fmla="*/ 180427 h 675124"/>
                  <a:gd name="connsiteX4" fmla="*/ 2663337 w 2752529"/>
                  <a:gd name="connsiteY4" fmla="*/ 490262 h 675124"/>
                  <a:gd name="connsiteX5" fmla="*/ 399762 w 2752529"/>
                  <a:gd name="connsiteY5" fmla="*/ 664032 h 675124"/>
                  <a:gd name="connsiteX6" fmla="*/ -1 w 2752529"/>
                  <a:gd name="connsiteY6" fmla="*/ 176188 h 675124"/>
                  <a:gd name="connsiteX0" fmla="*/ -1 w 2752529"/>
                  <a:gd name="connsiteY0" fmla="*/ 179930 h 678866"/>
                  <a:gd name="connsiteX1" fmla="*/ 1098361 w 2752529"/>
                  <a:gd name="connsiteY1" fmla="*/ 38425 h 678866"/>
                  <a:gd name="connsiteX2" fmla="*/ 2057934 w 2752529"/>
                  <a:gd name="connsiteY2" fmla="*/ 15319 h 678866"/>
                  <a:gd name="connsiteX3" fmla="*/ 2274166 w 2752529"/>
                  <a:gd name="connsiteY3" fmla="*/ 184169 h 678866"/>
                  <a:gd name="connsiteX4" fmla="*/ 2663337 w 2752529"/>
                  <a:gd name="connsiteY4" fmla="*/ 494004 h 678866"/>
                  <a:gd name="connsiteX5" fmla="*/ 399762 w 2752529"/>
                  <a:gd name="connsiteY5" fmla="*/ 667774 h 678866"/>
                  <a:gd name="connsiteX6" fmla="*/ -1 w 2752529"/>
                  <a:gd name="connsiteY6" fmla="*/ 179930 h 678866"/>
                  <a:gd name="connsiteX0" fmla="*/ -1 w 2649109"/>
                  <a:gd name="connsiteY0" fmla="*/ 179931 h 681624"/>
                  <a:gd name="connsiteX1" fmla="*/ 1098361 w 2649109"/>
                  <a:gd name="connsiteY1" fmla="*/ 38426 h 681624"/>
                  <a:gd name="connsiteX2" fmla="*/ 2057934 w 2649109"/>
                  <a:gd name="connsiteY2" fmla="*/ 15320 h 681624"/>
                  <a:gd name="connsiteX3" fmla="*/ 2274166 w 2649109"/>
                  <a:gd name="connsiteY3" fmla="*/ 184170 h 681624"/>
                  <a:gd name="connsiteX4" fmla="*/ 2548125 w 2649109"/>
                  <a:gd name="connsiteY4" fmla="*/ 516267 h 681624"/>
                  <a:gd name="connsiteX5" fmla="*/ 399762 w 2649109"/>
                  <a:gd name="connsiteY5" fmla="*/ 667775 h 681624"/>
                  <a:gd name="connsiteX6" fmla="*/ -1 w 2649109"/>
                  <a:gd name="connsiteY6" fmla="*/ 179931 h 681624"/>
                  <a:gd name="connsiteX0" fmla="*/ -1 w 2625485"/>
                  <a:gd name="connsiteY0" fmla="*/ 179931 h 683254"/>
                  <a:gd name="connsiteX1" fmla="*/ 1098361 w 2625485"/>
                  <a:gd name="connsiteY1" fmla="*/ 38426 h 683254"/>
                  <a:gd name="connsiteX2" fmla="*/ 2057934 w 2625485"/>
                  <a:gd name="connsiteY2" fmla="*/ 15320 h 683254"/>
                  <a:gd name="connsiteX3" fmla="*/ 2274166 w 2625485"/>
                  <a:gd name="connsiteY3" fmla="*/ 184170 h 683254"/>
                  <a:gd name="connsiteX4" fmla="*/ 2548125 w 2625485"/>
                  <a:gd name="connsiteY4" fmla="*/ 516267 h 683254"/>
                  <a:gd name="connsiteX5" fmla="*/ 399762 w 2625485"/>
                  <a:gd name="connsiteY5" fmla="*/ 667775 h 683254"/>
                  <a:gd name="connsiteX6" fmla="*/ -1 w 2625485"/>
                  <a:gd name="connsiteY6" fmla="*/ 179931 h 683254"/>
                  <a:gd name="connsiteX0" fmla="*/ -1 w 2677901"/>
                  <a:gd name="connsiteY0" fmla="*/ 179931 h 683990"/>
                  <a:gd name="connsiteX1" fmla="*/ 1098361 w 2677901"/>
                  <a:gd name="connsiteY1" fmla="*/ 38426 h 683990"/>
                  <a:gd name="connsiteX2" fmla="*/ 2057934 w 2677901"/>
                  <a:gd name="connsiteY2" fmla="*/ 15320 h 683990"/>
                  <a:gd name="connsiteX3" fmla="*/ 2274166 w 2677901"/>
                  <a:gd name="connsiteY3" fmla="*/ 184170 h 683990"/>
                  <a:gd name="connsiteX4" fmla="*/ 2606067 w 2677901"/>
                  <a:gd name="connsiteY4" fmla="*/ 520817 h 683990"/>
                  <a:gd name="connsiteX5" fmla="*/ 399762 w 2677901"/>
                  <a:gd name="connsiteY5" fmla="*/ 667775 h 683990"/>
                  <a:gd name="connsiteX6" fmla="*/ -1 w 2677901"/>
                  <a:gd name="connsiteY6" fmla="*/ 179931 h 683990"/>
                  <a:gd name="connsiteX0" fmla="*/ -1 w 2677901"/>
                  <a:gd name="connsiteY0" fmla="*/ 179931 h 683990"/>
                  <a:gd name="connsiteX1" fmla="*/ 1098361 w 2677901"/>
                  <a:gd name="connsiteY1" fmla="*/ 38426 h 683990"/>
                  <a:gd name="connsiteX2" fmla="*/ 2057934 w 2677901"/>
                  <a:gd name="connsiteY2" fmla="*/ 15320 h 683990"/>
                  <a:gd name="connsiteX3" fmla="*/ 2274166 w 2677901"/>
                  <a:gd name="connsiteY3" fmla="*/ 184170 h 683990"/>
                  <a:gd name="connsiteX4" fmla="*/ 2606067 w 2677901"/>
                  <a:gd name="connsiteY4" fmla="*/ 520817 h 683990"/>
                  <a:gd name="connsiteX5" fmla="*/ 399762 w 2677901"/>
                  <a:gd name="connsiteY5" fmla="*/ 667775 h 683990"/>
                  <a:gd name="connsiteX6" fmla="*/ -1 w 2677901"/>
                  <a:gd name="connsiteY6" fmla="*/ 179931 h 683990"/>
                  <a:gd name="connsiteX0" fmla="*/ -1 w 2677901"/>
                  <a:gd name="connsiteY0" fmla="*/ 203168 h 707227"/>
                  <a:gd name="connsiteX1" fmla="*/ 1098361 w 2677901"/>
                  <a:gd name="connsiteY1" fmla="*/ 61663 h 707227"/>
                  <a:gd name="connsiteX2" fmla="*/ 2057934 w 2677901"/>
                  <a:gd name="connsiteY2" fmla="*/ 38557 h 707227"/>
                  <a:gd name="connsiteX3" fmla="*/ 2274166 w 2677901"/>
                  <a:gd name="connsiteY3" fmla="*/ 207407 h 707227"/>
                  <a:gd name="connsiteX4" fmla="*/ 2606067 w 2677901"/>
                  <a:gd name="connsiteY4" fmla="*/ 544054 h 707227"/>
                  <a:gd name="connsiteX5" fmla="*/ 399762 w 2677901"/>
                  <a:gd name="connsiteY5" fmla="*/ 691012 h 707227"/>
                  <a:gd name="connsiteX6" fmla="*/ -1 w 2677901"/>
                  <a:gd name="connsiteY6" fmla="*/ 203168 h 707227"/>
                  <a:gd name="connsiteX0" fmla="*/ -1 w 2677772"/>
                  <a:gd name="connsiteY0" fmla="*/ 209765 h 713824"/>
                  <a:gd name="connsiteX1" fmla="*/ 1098361 w 2677772"/>
                  <a:gd name="connsiteY1" fmla="*/ 68260 h 713824"/>
                  <a:gd name="connsiteX2" fmla="*/ 2066019 w 2677772"/>
                  <a:gd name="connsiteY2" fmla="*/ 36844 h 713824"/>
                  <a:gd name="connsiteX3" fmla="*/ 2274166 w 2677772"/>
                  <a:gd name="connsiteY3" fmla="*/ 214004 h 713824"/>
                  <a:gd name="connsiteX4" fmla="*/ 2606067 w 2677772"/>
                  <a:gd name="connsiteY4" fmla="*/ 550651 h 713824"/>
                  <a:gd name="connsiteX5" fmla="*/ 399762 w 2677772"/>
                  <a:gd name="connsiteY5" fmla="*/ 697609 h 713824"/>
                  <a:gd name="connsiteX6" fmla="*/ -1 w 2677772"/>
                  <a:gd name="connsiteY6" fmla="*/ 209765 h 713824"/>
                  <a:gd name="connsiteX0" fmla="*/ -1 w 2677772"/>
                  <a:gd name="connsiteY0" fmla="*/ 209765 h 713824"/>
                  <a:gd name="connsiteX1" fmla="*/ 1098361 w 2677772"/>
                  <a:gd name="connsiteY1" fmla="*/ 68260 h 713824"/>
                  <a:gd name="connsiteX2" fmla="*/ 2066019 w 2677772"/>
                  <a:gd name="connsiteY2" fmla="*/ 36844 h 713824"/>
                  <a:gd name="connsiteX3" fmla="*/ 2274166 w 2677772"/>
                  <a:gd name="connsiteY3" fmla="*/ 214004 h 713824"/>
                  <a:gd name="connsiteX4" fmla="*/ 2606067 w 2677772"/>
                  <a:gd name="connsiteY4" fmla="*/ 550651 h 713824"/>
                  <a:gd name="connsiteX5" fmla="*/ 399762 w 2677772"/>
                  <a:gd name="connsiteY5" fmla="*/ 697609 h 713824"/>
                  <a:gd name="connsiteX6" fmla="*/ -1 w 2677772"/>
                  <a:gd name="connsiteY6" fmla="*/ 209765 h 713824"/>
                  <a:gd name="connsiteX0" fmla="*/ -1 w 2718534"/>
                  <a:gd name="connsiteY0" fmla="*/ 236517 h 713069"/>
                  <a:gd name="connsiteX1" fmla="*/ 1139123 w 2718534"/>
                  <a:gd name="connsiteY1" fmla="*/ 69139 h 713069"/>
                  <a:gd name="connsiteX2" fmla="*/ 2106781 w 2718534"/>
                  <a:gd name="connsiteY2" fmla="*/ 37723 h 713069"/>
                  <a:gd name="connsiteX3" fmla="*/ 2314928 w 2718534"/>
                  <a:gd name="connsiteY3" fmla="*/ 214883 h 713069"/>
                  <a:gd name="connsiteX4" fmla="*/ 2646829 w 2718534"/>
                  <a:gd name="connsiteY4" fmla="*/ 551530 h 713069"/>
                  <a:gd name="connsiteX5" fmla="*/ 440524 w 2718534"/>
                  <a:gd name="connsiteY5" fmla="*/ 698488 h 713069"/>
                  <a:gd name="connsiteX6" fmla="*/ -1 w 2718534"/>
                  <a:gd name="connsiteY6" fmla="*/ 236517 h 713069"/>
                  <a:gd name="connsiteX0" fmla="*/ -1 w 2718534"/>
                  <a:gd name="connsiteY0" fmla="*/ 236517 h 713069"/>
                  <a:gd name="connsiteX1" fmla="*/ 1139123 w 2718534"/>
                  <a:gd name="connsiteY1" fmla="*/ 69139 h 713069"/>
                  <a:gd name="connsiteX2" fmla="*/ 2106781 w 2718534"/>
                  <a:gd name="connsiteY2" fmla="*/ 37723 h 713069"/>
                  <a:gd name="connsiteX3" fmla="*/ 2314928 w 2718534"/>
                  <a:gd name="connsiteY3" fmla="*/ 214883 h 713069"/>
                  <a:gd name="connsiteX4" fmla="*/ 2646829 w 2718534"/>
                  <a:gd name="connsiteY4" fmla="*/ 551530 h 713069"/>
                  <a:gd name="connsiteX5" fmla="*/ 440524 w 2718534"/>
                  <a:gd name="connsiteY5" fmla="*/ 698488 h 713069"/>
                  <a:gd name="connsiteX6" fmla="*/ -1 w 2718534"/>
                  <a:gd name="connsiteY6" fmla="*/ 236517 h 713069"/>
                  <a:gd name="connsiteX0" fmla="*/ -1 w 2680230"/>
                  <a:gd name="connsiteY0" fmla="*/ 236517 h 736911"/>
                  <a:gd name="connsiteX1" fmla="*/ 1139123 w 2680230"/>
                  <a:gd name="connsiteY1" fmla="*/ 69139 h 736911"/>
                  <a:gd name="connsiteX2" fmla="*/ 2106781 w 2680230"/>
                  <a:gd name="connsiteY2" fmla="*/ 37723 h 736911"/>
                  <a:gd name="connsiteX3" fmla="*/ 2314928 w 2680230"/>
                  <a:gd name="connsiteY3" fmla="*/ 214883 h 736911"/>
                  <a:gd name="connsiteX4" fmla="*/ 2646829 w 2680230"/>
                  <a:gd name="connsiteY4" fmla="*/ 551530 h 736911"/>
                  <a:gd name="connsiteX5" fmla="*/ 1422897 w 2680230"/>
                  <a:gd name="connsiteY5" fmla="*/ 693687 h 736911"/>
                  <a:gd name="connsiteX6" fmla="*/ 440524 w 2680230"/>
                  <a:gd name="connsiteY6" fmla="*/ 698488 h 736911"/>
                  <a:gd name="connsiteX7" fmla="*/ -1 w 2680230"/>
                  <a:gd name="connsiteY7" fmla="*/ 236517 h 736911"/>
                  <a:gd name="connsiteX0" fmla="*/ -1 w 2681405"/>
                  <a:gd name="connsiteY0" fmla="*/ 236517 h 730450"/>
                  <a:gd name="connsiteX1" fmla="*/ 1139123 w 2681405"/>
                  <a:gd name="connsiteY1" fmla="*/ 69139 h 730450"/>
                  <a:gd name="connsiteX2" fmla="*/ 2106781 w 2681405"/>
                  <a:gd name="connsiteY2" fmla="*/ 37723 h 730450"/>
                  <a:gd name="connsiteX3" fmla="*/ 2314928 w 2681405"/>
                  <a:gd name="connsiteY3" fmla="*/ 214883 h 730450"/>
                  <a:gd name="connsiteX4" fmla="*/ 2646829 w 2681405"/>
                  <a:gd name="connsiteY4" fmla="*/ 551530 h 730450"/>
                  <a:gd name="connsiteX5" fmla="*/ 1401843 w 2681405"/>
                  <a:gd name="connsiteY5" fmla="*/ 675260 h 730450"/>
                  <a:gd name="connsiteX6" fmla="*/ 440524 w 2681405"/>
                  <a:gd name="connsiteY6" fmla="*/ 698488 h 730450"/>
                  <a:gd name="connsiteX7" fmla="*/ -1 w 2681405"/>
                  <a:gd name="connsiteY7" fmla="*/ 236517 h 730450"/>
                  <a:gd name="connsiteX0" fmla="*/ -1 w 2682156"/>
                  <a:gd name="connsiteY0" fmla="*/ 236517 h 719682"/>
                  <a:gd name="connsiteX1" fmla="*/ 1139123 w 2682156"/>
                  <a:gd name="connsiteY1" fmla="*/ 69139 h 719682"/>
                  <a:gd name="connsiteX2" fmla="*/ 2106781 w 2682156"/>
                  <a:gd name="connsiteY2" fmla="*/ 37723 h 719682"/>
                  <a:gd name="connsiteX3" fmla="*/ 2314928 w 2682156"/>
                  <a:gd name="connsiteY3" fmla="*/ 214883 h 719682"/>
                  <a:gd name="connsiteX4" fmla="*/ 2646829 w 2682156"/>
                  <a:gd name="connsiteY4" fmla="*/ 551530 h 719682"/>
                  <a:gd name="connsiteX5" fmla="*/ 1388535 w 2682156"/>
                  <a:gd name="connsiteY5" fmla="*/ 632840 h 719682"/>
                  <a:gd name="connsiteX6" fmla="*/ 440524 w 2682156"/>
                  <a:gd name="connsiteY6" fmla="*/ 698488 h 719682"/>
                  <a:gd name="connsiteX7" fmla="*/ -1 w 2682156"/>
                  <a:gd name="connsiteY7" fmla="*/ 236517 h 719682"/>
                  <a:gd name="connsiteX0" fmla="*/ -1 w 2682156"/>
                  <a:gd name="connsiteY0" fmla="*/ 236517 h 736992"/>
                  <a:gd name="connsiteX1" fmla="*/ 1139123 w 2682156"/>
                  <a:gd name="connsiteY1" fmla="*/ 69139 h 736992"/>
                  <a:gd name="connsiteX2" fmla="*/ 2106781 w 2682156"/>
                  <a:gd name="connsiteY2" fmla="*/ 37723 h 736992"/>
                  <a:gd name="connsiteX3" fmla="*/ 2314928 w 2682156"/>
                  <a:gd name="connsiteY3" fmla="*/ 214883 h 736992"/>
                  <a:gd name="connsiteX4" fmla="*/ 2646829 w 2682156"/>
                  <a:gd name="connsiteY4" fmla="*/ 551530 h 736992"/>
                  <a:gd name="connsiteX5" fmla="*/ 1388535 w 2682156"/>
                  <a:gd name="connsiteY5" fmla="*/ 632840 h 736992"/>
                  <a:gd name="connsiteX6" fmla="*/ 440524 w 2682156"/>
                  <a:gd name="connsiteY6" fmla="*/ 698488 h 736992"/>
                  <a:gd name="connsiteX7" fmla="*/ -1 w 2682156"/>
                  <a:gd name="connsiteY7" fmla="*/ 236517 h 736992"/>
                  <a:gd name="connsiteX0" fmla="*/ -1 w 4723552"/>
                  <a:gd name="connsiteY0" fmla="*/ 236517 h 1855271"/>
                  <a:gd name="connsiteX1" fmla="*/ 1139123 w 4723552"/>
                  <a:gd name="connsiteY1" fmla="*/ 69139 h 1855271"/>
                  <a:gd name="connsiteX2" fmla="*/ 2106781 w 4723552"/>
                  <a:gd name="connsiteY2" fmla="*/ 37723 h 1855271"/>
                  <a:gd name="connsiteX3" fmla="*/ 2314928 w 4723552"/>
                  <a:gd name="connsiteY3" fmla="*/ 214883 h 1855271"/>
                  <a:gd name="connsiteX4" fmla="*/ 4715524 w 4723552"/>
                  <a:gd name="connsiteY4" fmla="*/ 1852594 h 1855271"/>
                  <a:gd name="connsiteX5" fmla="*/ 1388535 w 4723552"/>
                  <a:gd name="connsiteY5" fmla="*/ 632840 h 1855271"/>
                  <a:gd name="connsiteX6" fmla="*/ 440524 w 4723552"/>
                  <a:gd name="connsiteY6" fmla="*/ 698488 h 1855271"/>
                  <a:gd name="connsiteX7" fmla="*/ -1 w 4723552"/>
                  <a:gd name="connsiteY7" fmla="*/ 236517 h 1855271"/>
                  <a:gd name="connsiteX0" fmla="*/ 3305513 w 8029066"/>
                  <a:gd name="connsiteY0" fmla="*/ 236517 h 1855267"/>
                  <a:gd name="connsiteX1" fmla="*/ 4444637 w 8029066"/>
                  <a:gd name="connsiteY1" fmla="*/ 69139 h 1855267"/>
                  <a:gd name="connsiteX2" fmla="*/ 5412295 w 8029066"/>
                  <a:gd name="connsiteY2" fmla="*/ 37723 h 1855267"/>
                  <a:gd name="connsiteX3" fmla="*/ 5620442 w 8029066"/>
                  <a:gd name="connsiteY3" fmla="*/ 214883 h 1855267"/>
                  <a:gd name="connsiteX4" fmla="*/ 8021038 w 8029066"/>
                  <a:gd name="connsiteY4" fmla="*/ 1852594 h 1855267"/>
                  <a:gd name="connsiteX5" fmla="*/ 4694049 w 8029066"/>
                  <a:gd name="connsiteY5" fmla="*/ 632840 h 1855267"/>
                  <a:gd name="connsiteX6" fmla="*/ 35399 w 8029066"/>
                  <a:gd name="connsiteY6" fmla="*/ 1559706 h 1855267"/>
                  <a:gd name="connsiteX7" fmla="*/ 3305513 w 8029066"/>
                  <a:gd name="connsiteY7" fmla="*/ 236517 h 1855267"/>
                  <a:gd name="connsiteX0" fmla="*/ 1472814 w 6196367"/>
                  <a:gd name="connsiteY0" fmla="*/ 236517 h 1867814"/>
                  <a:gd name="connsiteX1" fmla="*/ 2611938 w 6196367"/>
                  <a:gd name="connsiteY1" fmla="*/ 69139 h 1867814"/>
                  <a:gd name="connsiteX2" fmla="*/ 3579596 w 6196367"/>
                  <a:gd name="connsiteY2" fmla="*/ 37723 h 1867814"/>
                  <a:gd name="connsiteX3" fmla="*/ 3787743 w 6196367"/>
                  <a:gd name="connsiteY3" fmla="*/ 214883 h 1867814"/>
                  <a:gd name="connsiteX4" fmla="*/ 6188339 w 6196367"/>
                  <a:gd name="connsiteY4" fmla="*/ 1852594 h 1867814"/>
                  <a:gd name="connsiteX5" fmla="*/ 2861350 w 6196367"/>
                  <a:gd name="connsiteY5" fmla="*/ 632840 h 1867814"/>
                  <a:gd name="connsiteX6" fmla="*/ 58500 w 6196367"/>
                  <a:gd name="connsiteY6" fmla="*/ 1861574 h 1867814"/>
                  <a:gd name="connsiteX7" fmla="*/ 1472814 w 6196367"/>
                  <a:gd name="connsiteY7" fmla="*/ 236517 h 1867814"/>
                  <a:gd name="connsiteX0" fmla="*/ 1472814 w 6196970"/>
                  <a:gd name="connsiteY0" fmla="*/ 207328 h 1838625"/>
                  <a:gd name="connsiteX1" fmla="*/ 2611938 w 6196970"/>
                  <a:gd name="connsiteY1" fmla="*/ 39950 h 1838625"/>
                  <a:gd name="connsiteX2" fmla="*/ 3787743 w 6196970"/>
                  <a:gd name="connsiteY2" fmla="*/ 185694 h 1838625"/>
                  <a:gd name="connsiteX3" fmla="*/ 6188339 w 6196970"/>
                  <a:gd name="connsiteY3" fmla="*/ 1823405 h 1838625"/>
                  <a:gd name="connsiteX4" fmla="*/ 2861350 w 6196970"/>
                  <a:gd name="connsiteY4" fmla="*/ 603651 h 1838625"/>
                  <a:gd name="connsiteX5" fmla="*/ 58500 w 6196970"/>
                  <a:gd name="connsiteY5" fmla="*/ 1832385 h 1838625"/>
                  <a:gd name="connsiteX6" fmla="*/ 1472814 w 6196970"/>
                  <a:gd name="connsiteY6" fmla="*/ 207328 h 1838625"/>
                  <a:gd name="connsiteX0" fmla="*/ 1472814 w 6197502"/>
                  <a:gd name="connsiteY0" fmla="*/ 2023600 h 3654897"/>
                  <a:gd name="connsiteX1" fmla="*/ 1883051 w 6197502"/>
                  <a:gd name="connsiteY1" fmla="*/ 7 h 3654897"/>
                  <a:gd name="connsiteX2" fmla="*/ 3787743 w 6197502"/>
                  <a:gd name="connsiteY2" fmla="*/ 2001966 h 3654897"/>
                  <a:gd name="connsiteX3" fmla="*/ 6188339 w 6197502"/>
                  <a:gd name="connsiteY3" fmla="*/ 3639677 h 3654897"/>
                  <a:gd name="connsiteX4" fmla="*/ 2861350 w 6197502"/>
                  <a:gd name="connsiteY4" fmla="*/ 2419923 h 3654897"/>
                  <a:gd name="connsiteX5" fmla="*/ 58500 w 6197502"/>
                  <a:gd name="connsiteY5" fmla="*/ 3648657 h 3654897"/>
                  <a:gd name="connsiteX6" fmla="*/ 1472814 w 6197502"/>
                  <a:gd name="connsiteY6" fmla="*/ 2023600 h 3654897"/>
                  <a:gd name="connsiteX0" fmla="*/ 1472814 w 6197502"/>
                  <a:gd name="connsiteY0" fmla="*/ 2023600 h 3654897"/>
                  <a:gd name="connsiteX1" fmla="*/ 1883051 w 6197502"/>
                  <a:gd name="connsiteY1" fmla="*/ 7 h 3654897"/>
                  <a:gd name="connsiteX2" fmla="*/ 3787743 w 6197502"/>
                  <a:gd name="connsiteY2" fmla="*/ 2001966 h 3654897"/>
                  <a:gd name="connsiteX3" fmla="*/ 6188339 w 6197502"/>
                  <a:gd name="connsiteY3" fmla="*/ 3639677 h 3654897"/>
                  <a:gd name="connsiteX4" fmla="*/ 2861350 w 6197502"/>
                  <a:gd name="connsiteY4" fmla="*/ 2419923 h 3654897"/>
                  <a:gd name="connsiteX5" fmla="*/ 58500 w 6197502"/>
                  <a:gd name="connsiteY5" fmla="*/ 3648657 h 3654897"/>
                  <a:gd name="connsiteX6" fmla="*/ 1472814 w 6197502"/>
                  <a:gd name="connsiteY6" fmla="*/ 2023600 h 3654897"/>
                  <a:gd name="connsiteX0" fmla="*/ 1472814 w 6197502"/>
                  <a:gd name="connsiteY0" fmla="*/ 2025465 h 3656762"/>
                  <a:gd name="connsiteX1" fmla="*/ 1883051 w 6197502"/>
                  <a:gd name="connsiteY1" fmla="*/ 1872 h 3656762"/>
                  <a:gd name="connsiteX2" fmla="*/ 3787743 w 6197502"/>
                  <a:gd name="connsiteY2" fmla="*/ 2003831 h 3656762"/>
                  <a:gd name="connsiteX3" fmla="*/ 6188339 w 6197502"/>
                  <a:gd name="connsiteY3" fmla="*/ 3641542 h 3656762"/>
                  <a:gd name="connsiteX4" fmla="*/ 2861350 w 6197502"/>
                  <a:gd name="connsiteY4" fmla="*/ 2421788 h 3656762"/>
                  <a:gd name="connsiteX5" fmla="*/ 58500 w 6197502"/>
                  <a:gd name="connsiteY5" fmla="*/ 3650522 h 3656762"/>
                  <a:gd name="connsiteX6" fmla="*/ 1472814 w 6197502"/>
                  <a:gd name="connsiteY6" fmla="*/ 2025465 h 3656762"/>
                  <a:gd name="connsiteX0" fmla="*/ 1487892 w 6212580"/>
                  <a:gd name="connsiteY0" fmla="*/ 2025465 h 3656762"/>
                  <a:gd name="connsiteX1" fmla="*/ 1898129 w 6212580"/>
                  <a:gd name="connsiteY1" fmla="*/ 1872 h 3656762"/>
                  <a:gd name="connsiteX2" fmla="*/ 3802821 w 6212580"/>
                  <a:gd name="connsiteY2" fmla="*/ 2003831 h 3656762"/>
                  <a:gd name="connsiteX3" fmla="*/ 6203417 w 6212580"/>
                  <a:gd name="connsiteY3" fmla="*/ 3641542 h 3656762"/>
                  <a:gd name="connsiteX4" fmla="*/ 2876428 w 6212580"/>
                  <a:gd name="connsiteY4" fmla="*/ 2421788 h 3656762"/>
                  <a:gd name="connsiteX5" fmla="*/ 73578 w 6212580"/>
                  <a:gd name="connsiteY5" fmla="*/ 3650522 h 3656762"/>
                  <a:gd name="connsiteX6" fmla="*/ 1487892 w 6212580"/>
                  <a:gd name="connsiteY6" fmla="*/ 2025465 h 3656762"/>
                  <a:gd name="connsiteX0" fmla="*/ 1487892 w 6396070"/>
                  <a:gd name="connsiteY0" fmla="*/ 2025465 h 3656762"/>
                  <a:gd name="connsiteX1" fmla="*/ 1898129 w 6396070"/>
                  <a:gd name="connsiteY1" fmla="*/ 1872 h 3656762"/>
                  <a:gd name="connsiteX2" fmla="*/ 3802821 w 6396070"/>
                  <a:gd name="connsiteY2" fmla="*/ 2003831 h 3656762"/>
                  <a:gd name="connsiteX3" fmla="*/ 6203417 w 6396070"/>
                  <a:gd name="connsiteY3" fmla="*/ 3641542 h 3656762"/>
                  <a:gd name="connsiteX4" fmla="*/ 2876428 w 6396070"/>
                  <a:gd name="connsiteY4" fmla="*/ 2421788 h 3656762"/>
                  <a:gd name="connsiteX5" fmla="*/ 73578 w 6396070"/>
                  <a:gd name="connsiteY5" fmla="*/ 3650522 h 3656762"/>
                  <a:gd name="connsiteX6" fmla="*/ 1487892 w 6396070"/>
                  <a:gd name="connsiteY6" fmla="*/ 2025465 h 3656762"/>
                  <a:gd name="connsiteX0" fmla="*/ 871807 w 5779985"/>
                  <a:gd name="connsiteY0" fmla="*/ 2025465 h 3642888"/>
                  <a:gd name="connsiteX1" fmla="*/ 1282044 w 5779985"/>
                  <a:gd name="connsiteY1" fmla="*/ 1872 h 3642888"/>
                  <a:gd name="connsiteX2" fmla="*/ 3186736 w 5779985"/>
                  <a:gd name="connsiteY2" fmla="*/ 2003831 h 3642888"/>
                  <a:gd name="connsiteX3" fmla="*/ 5587332 w 5779985"/>
                  <a:gd name="connsiteY3" fmla="*/ 3641542 h 3642888"/>
                  <a:gd name="connsiteX4" fmla="*/ 2260343 w 5779985"/>
                  <a:gd name="connsiteY4" fmla="*/ 2421788 h 3642888"/>
                  <a:gd name="connsiteX5" fmla="*/ 102793 w 5779985"/>
                  <a:gd name="connsiteY5" fmla="*/ 3599371 h 3642888"/>
                  <a:gd name="connsiteX6" fmla="*/ 871807 w 5779985"/>
                  <a:gd name="connsiteY6" fmla="*/ 2025465 h 3642888"/>
                  <a:gd name="connsiteX0" fmla="*/ 961423 w 5869601"/>
                  <a:gd name="connsiteY0" fmla="*/ 2025465 h 3642888"/>
                  <a:gd name="connsiteX1" fmla="*/ 1371660 w 5869601"/>
                  <a:gd name="connsiteY1" fmla="*/ 1872 h 3642888"/>
                  <a:gd name="connsiteX2" fmla="*/ 3276352 w 5869601"/>
                  <a:gd name="connsiteY2" fmla="*/ 2003831 h 3642888"/>
                  <a:gd name="connsiteX3" fmla="*/ 5676948 w 5869601"/>
                  <a:gd name="connsiteY3" fmla="*/ 3641542 h 3642888"/>
                  <a:gd name="connsiteX4" fmla="*/ 2349959 w 5869601"/>
                  <a:gd name="connsiteY4" fmla="*/ 2421788 h 3642888"/>
                  <a:gd name="connsiteX5" fmla="*/ 192409 w 5869601"/>
                  <a:gd name="connsiteY5" fmla="*/ 3599371 h 3642888"/>
                  <a:gd name="connsiteX6" fmla="*/ 961423 w 5869601"/>
                  <a:gd name="connsiteY6" fmla="*/ 2025465 h 3642888"/>
                  <a:gd name="connsiteX0" fmla="*/ 2878381 w 7786559"/>
                  <a:gd name="connsiteY0" fmla="*/ 2025465 h 3711536"/>
                  <a:gd name="connsiteX1" fmla="*/ 3288618 w 7786559"/>
                  <a:gd name="connsiteY1" fmla="*/ 1872 h 3711536"/>
                  <a:gd name="connsiteX2" fmla="*/ 5193310 w 7786559"/>
                  <a:gd name="connsiteY2" fmla="*/ 2003831 h 3711536"/>
                  <a:gd name="connsiteX3" fmla="*/ 7593906 w 7786559"/>
                  <a:gd name="connsiteY3" fmla="*/ 3641542 h 3711536"/>
                  <a:gd name="connsiteX4" fmla="*/ 4266917 w 7786559"/>
                  <a:gd name="connsiteY4" fmla="*/ 2421788 h 3711536"/>
                  <a:gd name="connsiteX5" fmla="*/ 97136 w 7786559"/>
                  <a:gd name="connsiteY5" fmla="*/ 3704782 h 3711536"/>
                  <a:gd name="connsiteX6" fmla="*/ 2878381 w 7786559"/>
                  <a:gd name="connsiteY6" fmla="*/ 2025465 h 3711536"/>
                  <a:gd name="connsiteX0" fmla="*/ 2878381 w 9164401"/>
                  <a:gd name="connsiteY0" fmla="*/ 2025465 h 3711540"/>
                  <a:gd name="connsiteX1" fmla="*/ 3288618 w 9164401"/>
                  <a:gd name="connsiteY1" fmla="*/ 1872 h 3711540"/>
                  <a:gd name="connsiteX2" fmla="*/ 5193310 w 9164401"/>
                  <a:gd name="connsiteY2" fmla="*/ 2003831 h 3711540"/>
                  <a:gd name="connsiteX3" fmla="*/ 9023211 w 9164401"/>
                  <a:gd name="connsiteY3" fmla="*/ 3474171 h 3711540"/>
                  <a:gd name="connsiteX4" fmla="*/ 4266917 w 9164401"/>
                  <a:gd name="connsiteY4" fmla="*/ 2421788 h 3711540"/>
                  <a:gd name="connsiteX5" fmla="*/ 97136 w 9164401"/>
                  <a:gd name="connsiteY5" fmla="*/ 3704782 h 3711540"/>
                  <a:gd name="connsiteX6" fmla="*/ 2878381 w 9164401"/>
                  <a:gd name="connsiteY6" fmla="*/ 2025465 h 371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401" h="3711540">
                    <a:moveTo>
                      <a:pt x="2878381" y="2025465"/>
                    </a:moveTo>
                    <a:cubicBezTo>
                      <a:pt x="2960319" y="1885245"/>
                      <a:pt x="1452488" y="-68844"/>
                      <a:pt x="3288618" y="1872"/>
                    </a:cubicBezTo>
                    <a:cubicBezTo>
                      <a:pt x="5124748" y="72588"/>
                      <a:pt x="4237545" y="1425115"/>
                      <a:pt x="5193310" y="2003831"/>
                    </a:cubicBezTo>
                    <a:cubicBezTo>
                      <a:pt x="6149075" y="2582547"/>
                      <a:pt x="9937434" y="3425401"/>
                      <a:pt x="9023211" y="3474171"/>
                    </a:cubicBezTo>
                    <a:cubicBezTo>
                      <a:pt x="8108988" y="3522941"/>
                      <a:pt x="4634634" y="2397295"/>
                      <a:pt x="4266917" y="2421788"/>
                    </a:cubicBezTo>
                    <a:cubicBezTo>
                      <a:pt x="3899200" y="2446281"/>
                      <a:pt x="822377" y="3819056"/>
                      <a:pt x="97136" y="3704782"/>
                    </a:cubicBezTo>
                    <a:cubicBezTo>
                      <a:pt x="-628105" y="3590508"/>
                      <a:pt x="2947736" y="2418693"/>
                      <a:pt x="2878381" y="202546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9" name="Freeform 68"/>
          <p:cNvSpPr/>
          <p:nvPr/>
        </p:nvSpPr>
        <p:spPr>
          <a:xfrm rot="16200000">
            <a:off x="5850569" y="4002845"/>
            <a:ext cx="716272" cy="353700"/>
          </a:xfrm>
          <a:custGeom>
            <a:avLst/>
            <a:gdLst>
              <a:gd name="connsiteX0" fmla="*/ 0 w 8747185"/>
              <a:gd name="connsiteY0" fmla="*/ 0 h 2389893"/>
              <a:gd name="connsiteX1" fmla="*/ 3752491 w 8747185"/>
              <a:gd name="connsiteY1" fmla="*/ 2027208 h 2389893"/>
              <a:gd name="connsiteX2" fmla="*/ 5184476 w 8747185"/>
              <a:gd name="connsiteY2" fmla="*/ 1906438 h 2389893"/>
              <a:gd name="connsiteX3" fmla="*/ 5978106 w 8747185"/>
              <a:gd name="connsiteY3" fmla="*/ 2337759 h 2389893"/>
              <a:gd name="connsiteX4" fmla="*/ 7065034 w 8747185"/>
              <a:gd name="connsiteY4" fmla="*/ 1992702 h 2389893"/>
              <a:gd name="connsiteX5" fmla="*/ 7781026 w 8747185"/>
              <a:gd name="connsiteY5" fmla="*/ 2389517 h 2389893"/>
              <a:gd name="connsiteX6" fmla="*/ 8462513 w 8747185"/>
              <a:gd name="connsiteY6" fmla="*/ 1906438 h 2389893"/>
              <a:gd name="connsiteX7" fmla="*/ 8747185 w 8747185"/>
              <a:gd name="connsiteY7" fmla="*/ 2070340 h 2389893"/>
              <a:gd name="connsiteX0" fmla="*/ 0 w 6866627"/>
              <a:gd name="connsiteY0" fmla="*/ 149569 h 530089"/>
              <a:gd name="connsiteX1" fmla="*/ 1871933 w 6866627"/>
              <a:gd name="connsiteY1" fmla="*/ 132316 h 530089"/>
              <a:gd name="connsiteX2" fmla="*/ 3303918 w 6866627"/>
              <a:gd name="connsiteY2" fmla="*/ 11546 h 530089"/>
              <a:gd name="connsiteX3" fmla="*/ 4097548 w 6866627"/>
              <a:gd name="connsiteY3" fmla="*/ 442867 h 530089"/>
              <a:gd name="connsiteX4" fmla="*/ 5184476 w 6866627"/>
              <a:gd name="connsiteY4" fmla="*/ 97810 h 530089"/>
              <a:gd name="connsiteX5" fmla="*/ 5900468 w 6866627"/>
              <a:gd name="connsiteY5" fmla="*/ 494625 h 530089"/>
              <a:gd name="connsiteX6" fmla="*/ 6581955 w 6866627"/>
              <a:gd name="connsiteY6" fmla="*/ 11546 h 530089"/>
              <a:gd name="connsiteX7" fmla="*/ 6866627 w 6866627"/>
              <a:gd name="connsiteY7" fmla="*/ 175448 h 530089"/>
              <a:gd name="connsiteX0" fmla="*/ 0 w 6866627"/>
              <a:gd name="connsiteY0" fmla="*/ 149569 h 642037"/>
              <a:gd name="connsiteX1" fmla="*/ 2458530 w 6866627"/>
              <a:gd name="connsiteY1" fmla="*/ 468746 h 642037"/>
              <a:gd name="connsiteX2" fmla="*/ 3303918 w 6866627"/>
              <a:gd name="connsiteY2" fmla="*/ 11546 h 642037"/>
              <a:gd name="connsiteX3" fmla="*/ 4097548 w 6866627"/>
              <a:gd name="connsiteY3" fmla="*/ 442867 h 642037"/>
              <a:gd name="connsiteX4" fmla="*/ 5184476 w 6866627"/>
              <a:gd name="connsiteY4" fmla="*/ 97810 h 642037"/>
              <a:gd name="connsiteX5" fmla="*/ 5900468 w 6866627"/>
              <a:gd name="connsiteY5" fmla="*/ 494625 h 642037"/>
              <a:gd name="connsiteX6" fmla="*/ 6581955 w 6866627"/>
              <a:gd name="connsiteY6" fmla="*/ 11546 h 642037"/>
              <a:gd name="connsiteX7" fmla="*/ 6866627 w 6866627"/>
              <a:gd name="connsiteY7" fmla="*/ 175448 h 642037"/>
              <a:gd name="connsiteX0" fmla="*/ 0 w 5615797"/>
              <a:gd name="connsiteY0" fmla="*/ 589517 h 959879"/>
              <a:gd name="connsiteX1" fmla="*/ 1207700 w 5615797"/>
              <a:gd name="connsiteY1" fmla="*/ 468746 h 959879"/>
              <a:gd name="connsiteX2" fmla="*/ 2053088 w 5615797"/>
              <a:gd name="connsiteY2" fmla="*/ 11546 h 959879"/>
              <a:gd name="connsiteX3" fmla="*/ 2846718 w 5615797"/>
              <a:gd name="connsiteY3" fmla="*/ 442867 h 959879"/>
              <a:gd name="connsiteX4" fmla="*/ 3933646 w 5615797"/>
              <a:gd name="connsiteY4" fmla="*/ 97810 h 959879"/>
              <a:gd name="connsiteX5" fmla="*/ 4649638 w 5615797"/>
              <a:gd name="connsiteY5" fmla="*/ 494625 h 959879"/>
              <a:gd name="connsiteX6" fmla="*/ 5331125 w 5615797"/>
              <a:gd name="connsiteY6" fmla="*/ 11546 h 959879"/>
              <a:gd name="connsiteX7" fmla="*/ 5615797 w 5615797"/>
              <a:gd name="connsiteY7" fmla="*/ 175448 h 959879"/>
              <a:gd name="connsiteX0" fmla="*/ 0 w 5615797"/>
              <a:gd name="connsiteY0" fmla="*/ 589517 h 824156"/>
              <a:gd name="connsiteX1" fmla="*/ 1207700 w 5615797"/>
              <a:gd name="connsiteY1" fmla="*/ 468746 h 824156"/>
              <a:gd name="connsiteX2" fmla="*/ 2053088 w 5615797"/>
              <a:gd name="connsiteY2" fmla="*/ 11546 h 824156"/>
              <a:gd name="connsiteX3" fmla="*/ 2846718 w 5615797"/>
              <a:gd name="connsiteY3" fmla="*/ 442867 h 824156"/>
              <a:gd name="connsiteX4" fmla="*/ 3933646 w 5615797"/>
              <a:gd name="connsiteY4" fmla="*/ 97810 h 824156"/>
              <a:gd name="connsiteX5" fmla="*/ 4649638 w 5615797"/>
              <a:gd name="connsiteY5" fmla="*/ 494625 h 824156"/>
              <a:gd name="connsiteX6" fmla="*/ 5331125 w 5615797"/>
              <a:gd name="connsiteY6" fmla="*/ 11546 h 824156"/>
              <a:gd name="connsiteX7" fmla="*/ 5615797 w 5615797"/>
              <a:gd name="connsiteY7" fmla="*/ 175448 h 824156"/>
              <a:gd name="connsiteX0" fmla="*/ 0 w 5615797"/>
              <a:gd name="connsiteY0" fmla="*/ 589517 h 838083"/>
              <a:gd name="connsiteX1" fmla="*/ 1207700 w 5615797"/>
              <a:gd name="connsiteY1" fmla="*/ 468746 h 838083"/>
              <a:gd name="connsiteX2" fmla="*/ 2053088 w 5615797"/>
              <a:gd name="connsiteY2" fmla="*/ 11546 h 838083"/>
              <a:gd name="connsiteX3" fmla="*/ 2846718 w 5615797"/>
              <a:gd name="connsiteY3" fmla="*/ 442867 h 838083"/>
              <a:gd name="connsiteX4" fmla="*/ 3933646 w 5615797"/>
              <a:gd name="connsiteY4" fmla="*/ 97810 h 838083"/>
              <a:gd name="connsiteX5" fmla="*/ 4649638 w 5615797"/>
              <a:gd name="connsiteY5" fmla="*/ 494625 h 838083"/>
              <a:gd name="connsiteX6" fmla="*/ 5331125 w 5615797"/>
              <a:gd name="connsiteY6" fmla="*/ 11546 h 838083"/>
              <a:gd name="connsiteX7" fmla="*/ 5615797 w 5615797"/>
              <a:gd name="connsiteY7" fmla="*/ 175448 h 838083"/>
              <a:gd name="connsiteX0" fmla="*/ 0 w 5615797"/>
              <a:gd name="connsiteY0" fmla="*/ 589517 h 902605"/>
              <a:gd name="connsiteX1" fmla="*/ 1207700 w 5615797"/>
              <a:gd name="connsiteY1" fmla="*/ 468746 h 902605"/>
              <a:gd name="connsiteX2" fmla="*/ 2053088 w 5615797"/>
              <a:gd name="connsiteY2" fmla="*/ 11546 h 902605"/>
              <a:gd name="connsiteX3" fmla="*/ 2846718 w 5615797"/>
              <a:gd name="connsiteY3" fmla="*/ 442867 h 902605"/>
              <a:gd name="connsiteX4" fmla="*/ 3933646 w 5615797"/>
              <a:gd name="connsiteY4" fmla="*/ 97810 h 902605"/>
              <a:gd name="connsiteX5" fmla="*/ 4649638 w 5615797"/>
              <a:gd name="connsiteY5" fmla="*/ 494625 h 902605"/>
              <a:gd name="connsiteX6" fmla="*/ 5331125 w 5615797"/>
              <a:gd name="connsiteY6" fmla="*/ 11546 h 902605"/>
              <a:gd name="connsiteX7" fmla="*/ 5615797 w 5615797"/>
              <a:gd name="connsiteY7" fmla="*/ 175448 h 902605"/>
              <a:gd name="connsiteX0" fmla="*/ 0 w 5900469"/>
              <a:gd name="connsiteY0" fmla="*/ 578663 h 891751"/>
              <a:gd name="connsiteX1" fmla="*/ 1207700 w 5900469"/>
              <a:gd name="connsiteY1" fmla="*/ 457892 h 891751"/>
              <a:gd name="connsiteX2" fmla="*/ 2053088 w 5900469"/>
              <a:gd name="connsiteY2" fmla="*/ 692 h 891751"/>
              <a:gd name="connsiteX3" fmla="*/ 2846718 w 5900469"/>
              <a:gd name="connsiteY3" fmla="*/ 432013 h 891751"/>
              <a:gd name="connsiteX4" fmla="*/ 3933646 w 5900469"/>
              <a:gd name="connsiteY4" fmla="*/ 86956 h 891751"/>
              <a:gd name="connsiteX5" fmla="*/ 4649638 w 5900469"/>
              <a:gd name="connsiteY5" fmla="*/ 483771 h 891751"/>
              <a:gd name="connsiteX6" fmla="*/ 5331125 w 5900469"/>
              <a:gd name="connsiteY6" fmla="*/ 692 h 891751"/>
              <a:gd name="connsiteX7" fmla="*/ 5900469 w 5900469"/>
              <a:gd name="connsiteY7" fmla="*/ 613168 h 891751"/>
              <a:gd name="connsiteX0" fmla="*/ 0 w 5900469"/>
              <a:gd name="connsiteY0" fmla="*/ 586629 h 957294"/>
              <a:gd name="connsiteX1" fmla="*/ 1207700 w 5900469"/>
              <a:gd name="connsiteY1" fmla="*/ 465858 h 957294"/>
              <a:gd name="connsiteX2" fmla="*/ 2225617 w 5900469"/>
              <a:gd name="connsiteY2" fmla="*/ 32 h 957294"/>
              <a:gd name="connsiteX3" fmla="*/ 2846718 w 5900469"/>
              <a:gd name="connsiteY3" fmla="*/ 439979 h 957294"/>
              <a:gd name="connsiteX4" fmla="*/ 3933646 w 5900469"/>
              <a:gd name="connsiteY4" fmla="*/ 94922 h 957294"/>
              <a:gd name="connsiteX5" fmla="*/ 4649638 w 5900469"/>
              <a:gd name="connsiteY5" fmla="*/ 491737 h 957294"/>
              <a:gd name="connsiteX6" fmla="*/ 5331125 w 5900469"/>
              <a:gd name="connsiteY6" fmla="*/ 8658 h 957294"/>
              <a:gd name="connsiteX7" fmla="*/ 5900469 w 5900469"/>
              <a:gd name="connsiteY7" fmla="*/ 621134 h 957294"/>
              <a:gd name="connsiteX0" fmla="*/ 0 w 5900469"/>
              <a:gd name="connsiteY0" fmla="*/ 586629 h 957294"/>
              <a:gd name="connsiteX1" fmla="*/ 1630394 w 5900469"/>
              <a:gd name="connsiteY1" fmla="*/ 465858 h 957294"/>
              <a:gd name="connsiteX2" fmla="*/ 2225617 w 5900469"/>
              <a:gd name="connsiteY2" fmla="*/ 32 h 957294"/>
              <a:gd name="connsiteX3" fmla="*/ 2846718 w 5900469"/>
              <a:gd name="connsiteY3" fmla="*/ 439979 h 957294"/>
              <a:gd name="connsiteX4" fmla="*/ 3933646 w 5900469"/>
              <a:gd name="connsiteY4" fmla="*/ 94922 h 957294"/>
              <a:gd name="connsiteX5" fmla="*/ 4649638 w 5900469"/>
              <a:gd name="connsiteY5" fmla="*/ 491737 h 957294"/>
              <a:gd name="connsiteX6" fmla="*/ 5331125 w 5900469"/>
              <a:gd name="connsiteY6" fmla="*/ 8658 h 957294"/>
              <a:gd name="connsiteX7" fmla="*/ 5900469 w 5900469"/>
              <a:gd name="connsiteY7" fmla="*/ 621134 h 957294"/>
              <a:gd name="connsiteX0" fmla="*/ 0 w 5900469"/>
              <a:gd name="connsiteY0" fmla="*/ 596217 h 906624"/>
              <a:gd name="connsiteX1" fmla="*/ 1664899 w 5900469"/>
              <a:gd name="connsiteY1" fmla="*/ 182148 h 906624"/>
              <a:gd name="connsiteX2" fmla="*/ 2225617 w 5900469"/>
              <a:gd name="connsiteY2" fmla="*/ 9620 h 906624"/>
              <a:gd name="connsiteX3" fmla="*/ 2846718 w 5900469"/>
              <a:gd name="connsiteY3" fmla="*/ 449567 h 906624"/>
              <a:gd name="connsiteX4" fmla="*/ 3933646 w 5900469"/>
              <a:gd name="connsiteY4" fmla="*/ 104510 h 906624"/>
              <a:gd name="connsiteX5" fmla="*/ 4649638 w 5900469"/>
              <a:gd name="connsiteY5" fmla="*/ 501325 h 906624"/>
              <a:gd name="connsiteX6" fmla="*/ 5331125 w 5900469"/>
              <a:gd name="connsiteY6" fmla="*/ 18246 h 906624"/>
              <a:gd name="connsiteX7" fmla="*/ 5900469 w 5900469"/>
              <a:gd name="connsiteY7" fmla="*/ 630722 h 906624"/>
              <a:gd name="connsiteX0" fmla="*/ 0 w 5900469"/>
              <a:gd name="connsiteY0" fmla="*/ 578663 h 888184"/>
              <a:gd name="connsiteX1" fmla="*/ 1664899 w 5900469"/>
              <a:gd name="connsiteY1" fmla="*/ 164594 h 888184"/>
              <a:gd name="connsiteX2" fmla="*/ 2372266 w 5900469"/>
              <a:gd name="connsiteY2" fmla="*/ 26571 h 888184"/>
              <a:gd name="connsiteX3" fmla="*/ 2846718 w 5900469"/>
              <a:gd name="connsiteY3" fmla="*/ 432013 h 888184"/>
              <a:gd name="connsiteX4" fmla="*/ 3933646 w 5900469"/>
              <a:gd name="connsiteY4" fmla="*/ 86956 h 888184"/>
              <a:gd name="connsiteX5" fmla="*/ 4649638 w 5900469"/>
              <a:gd name="connsiteY5" fmla="*/ 483771 h 888184"/>
              <a:gd name="connsiteX6" fmla="*/ 5331125 w 5900469"/>
              <a:gd name="connsiteY6" fmla="*/ 692 h 888184"/>
              <a:gd name="connsiteX7" fmla="*/ 5900469 w 5900469"/>
              <a:gd name="connsiteY7" fmla="*/ 613168 h 888184"/>
              <a:gd name="connsiteX0" fmla="*/ 0 w 5495027"/>
              <a:gd name="connsiteY0" fmla="*/ 0 h 672860"/>
              <a:gd name="connsiteX1" fmla="*/ 1259457 w 5495027"/>
              <a:gd name="connsiteY1" fmla="*/ 224286 h 672860"/>
              <a:gd name="connsiteX2" fmla="*/ 1966824 w 5495027"/>
              <a:gd name="connsiteY2" fmla="*/ 86263 h 672860"/>
              <a:gd name="connsiteX3" fmla="*/ 2441276 w 5495027"/>
              <a:gd name="connsiteY3" fmla="*/ 491705 h 672860"/>
              <a:gd name="connsiteX4" fmla="*/ 3528204 w 5495027"/>
              <a:gd name="connsiteY4" fmla="*/ 146648 h 672860"/>
              <a:gd name="connsiteX5" fmla="*/ 4244196 w 5495027"/>
              <a:gd name="connsiteY5" fmla="*/ 543463 h 672860"/>
              <a:gd name="connsiteX6" fmla="*/ 4925683 w 5495027"/>
              <a:gd name="connsiteY6" fmla="*/ 60384 h 672860"/>
              <a:gd name="connsiteX7" fmla="*/ 5495027 w 5495027"/>
              <a:gd name="connsiteY7" fmla="*/ 672860 h 672860"/>
              <a:gd name="connsiteX0" fmla="*/ 0 w 5495027"/>
              <a:gd name="connsiteY0" fmla="*/ 0 h 672860"/>
              <a:gd name="connsiteX1" fmla="*/ 1259457 w 5495027"/>
              <a:gd name="connsiteY1" fmla="*/ 224286 h 672860"/>
              <a:gd name="connsiteX2" fmla="*/ 1940945 w 5495027"/>
              <a:gd name="connsiteY2" fmla="*/ 34504 h 672860"/>
              <a:gd name="connsiteX3" fmla="*/ 2441276 w 5495027"/>
              <a:gd name="connsiteY3" fmla="*/ 491705 h 672860"/>
              <a:gd name="connsiteX4" fmla="*/ 3528204 w 5495027"/>
              <a:gd name="connsiteY4" fmla="*/ 146648 h 672860"/>
              <a:gd name="connsiteX5" fmla="*/ 4244196 w 5495027"/>
              <a:gd name="connsiteY5" fmla="*/ 543463 h 672860"/>
              <a:gd name="connsiteX6" fmla="*/ 4925683 w 5495027"/>
              <a:gd name="connsiteY6" fmla="*/ 60384 h 672860"/>
              <a:gd name="connsiteX7" fmla="*/ 5495027 w 5495027"/>
              <a:gd name="connsiteY7" fmla="*/ 672860 h 672860"/>
              <a:gd name="connsiteX0" fmla="*/ 0 w 5495027"/>
              <a:gd name="connsiteY0" fmla="*/ 0 h 672860"/>
              <a:gd name="connsiteX1" fmla="*/ 1259457 w 5495027"/>
              <a:gd name="connsiteY1" fmla="*/ 224286 h 672860"/>
              <a:gd name="connsiteX2" fmla="*/ 1923692 w 5495027"/>
              <a:gd name="connsiteY2" fmla="*/ 34504 h 672860"/>
              <a:gd name="connsiteX3" fmla="*/ 2441276 w 5495027"/>
              <a:gd name="connsiteY3" fmla="*/ 491705 h 672860"/>
              <a:gd name="connsiteX4" fmla="*/ 3528204 w 5495027"/>
              <a:gd name="connsiteY4" fmla="*/ 146648 h 672860"/>
              <a:gd name="connsiteX5" fmla="*/ 4244196 w 5495027"/>
              <a:gd name="connsiteY5" fmla="*/ 543463 h 672860"/>
              <a:gd name="connsiteX6" fmla="*/ 4925683 w 5495027"/>
              <a:gd name="connsiteY6" fmla="*/ 60384 h 672860"/>
              <a:gd name="connsiteX7" fmla="*/ 5495027 w 5495027"/>
              <a:gd name="connsiteY7" fmla="*/ 672860 h 672860"/>
              <a:gd name="connsiteX0" fmla="*/ 0 w 5495027"/>
              <a:gd name="connsiteY0" fmla="*/ 0 h 672860"/>
              <a:gd name="connsiteX1" fmla="*/ 1362974 w 5495027"/>
              <a:gd name="connsiteY1" fmla="*/ 69010 h 672860"/>
              <a:gd name="connsiteX2" fmla="*/ 1923692 w 5495027"/>
              <a:gd name="connsiteY2" fmla="*/ 34504 h 672860"/>
              <a:gd name="connsiteX3" fmla="*/ 2441276 w 5495027"/>
              <a:gd name="connsiteY3" fmla="*/ 491705 h 672860"/>
              <a:gd name="connsiteX4" fmla="*/ 3528204 w 5495027"/>
              <a:gd name="connsiteY4" fmla="*/ 146648 h 672860"/>
              <a:gd name="connsiteX5" fmla="*/ 4244196 w 5495027"/>
              <a:gd name="connsiteY5" fmla="*/ 543463 h 672860"/>
              <a:gd name="connsiteX6" fmla="*/ 4925683 w 5495027"/>
              <a:gd name="connsiteY6" fmla="*/ 60384 h 672860"/>
              <a:gd name="connsiteX7" fmla="*/ 5495027 w 5495027"/>
              <a:gd name="connsiteY7" fmla="*/ 672860 h 672860"/>
              <a:gd name="connsiteX0" fmla="*/ 0 w 5495027"/>
              <a:gd name="connsiteY0" fmla="*/ 51406 h 724266"/>
              <a:gd name="connsiteX1" fmla="*/ 1362974 w 5495027"/>
              <a:gd name="connsiteY1" fmla="*/ 120416 h 724266"/>
              <a:gd name="connsiteX2" fmla="*/ 1923692 w 5495027"/>
              <a:gd name="connsiteY2" fmla="*/ 85910 h 724266"/>
              <a:gd name="connsiteX3" fmla="*/ 2441276 w 5495027"/>
              <a:gd name="connsiteY3" fmla="*/ 543111 h 724266"/>
              <a:gd name="connsiteX4" fmla="*/ 3528204 w 5495027"/>
              <a:gd name="connsiteY4" fmla="*/ 198054 h 724266"/>
              <a:gd name="connsiteX5" fmla="*/ 4244196 w 5495027"/>
              <a:gd name="connsiteY5" fmla="*/ 594869 h 724266"/>
              <a:gd name="connsiteX6" fmla="*/ 4925683 w 5495027"/>
              <a:gd name="connsiteY6" fmla="*/ 111790 h 724266"/>
              <a:gd name="connsiteX7" fmla="*/ 5495027 w 5495027"/>
              <a:gd name="connsiteY7" fmla="*/ 724266 h 724266"/>
              <a:gd name="connsiteX0" fmla="*/ 0 w 5495027"/>
              <a:gd name="connsiteY0" fmla="*/ 58534 h 731394"/>
              <a:gd name="connsiteX1" fmla="*/ 1362974 w 5495027"/>
              <a:gd name="connsiteY1" fmla="*/ 127544 h 731394"/>
              <a:gd name="connsiteX2" fmla="*/ 1923692 w 5495027"/>
              <a:gd name="connsiteY2" fmla="*/ 93038 h 731394"/>
              <a:gd name="connsiteX3" fmla="*/ 2441276 w 5495027"/>
              <a:gd name="connsiteY3" fmla="*/ 550239 h 731394"/>
              <a:gd name="connsiteX4" fmla="*/ 3528204 w 5495027"/>
              <a:gd name="connsiteY4" fmla="*/ 205182 h 731394"/>
              <a:gd name="connsiteX5" fmla="*/ 4244196 w 5495027"/>
              <a:gd name="connsiteY5" fmla="*/ 601997 h 731394"/>
              <a:gd name="connsiteX6" fmla="*/ 4925683 w 5495027"/>
              <a:gd name="connsiteY6" fmla="*/ 118918 h 731394"/>
              <a:gd name="connsiteX7" fmla="*/ 5495027 w 5495027"/>
              <a:gd name="connsiteY7" fmla="*/ 731394 h 731394"/>
              <a:gd name="connsiteX0" fmla="*/ 0 w 5495027"/>
              <a:gd name="connsiteY0" fmla="*/ 58534 h 731394"/>
              <a:gd name="connsiteX1" fmla="*/ 1362974 w 5495027"/>
              <a:gd name="connsiteY1" fmla="*/ 127544 h 731394"/>
              <a:gd name="connsiteX2" fmla="*/ 1923692 w 5495027"/>
              <a:gd name="connsiteY2" fmla="*/ 93038 h 731394"/>
              <a:gd name="connsiteX3" fmla="*/ 2441276 w 5495027"/>
              <a:gd name="connsiteY3" fmla="*/ 550239 h 731394"/>
              <a:gd name="connsiteX4" fmla="*/ 3528204 w 5495027"/>
              <a:gd name="connsiteY4" fmla="*/ 205182 h 731394"/>
              <a:gd name="connsiteX5" fmla="*/ 4244196 w 5495027"/>
              <a:gd name="connsiteY5" fmla="*/ 601997 h 731394"/>
              <a:gd name="connsiteX6" fmla="*/ 4925683 w 5495027"/>
              <a:gd name="connsiteY6" fmla="*/ 118918 h 731394"/>
              <a:gd name="connsiteX7" fmla="*/ 5495027 w 5495027"/>
              <a:gd name="connsiteY7" fmla="*/ 731394 h 731394"/>
              <a:gd name="connsiteX0" fmla="*/ 0 w 5495027"/>
              <a:gd name="connsiteY0" fmla="*/ 57611 h 730471"/>
              <a:gd name="connsiteX1" fmla="*/ 1362974 w 5495027"/>
              <a:gd name="connsiteY1" fmla="*/ 126621 h 730471"/>
              <a:gd name="connsiteX2" fmla="*/ 1923692 w 5495027"/>
              <a:gd name="connsiteY2" fmla="*/ 92115 h 730471"/>
              <a:gd name="connsiteX3" fmla="*/ 2484408 w 5495027"/>
              <a:gd name="connsiteY3" fmla="*/ 532063 h 730471"/>
              <a:gd name="connsiteX4" fmla="*/ 3528204 w 5495027"/>
              <a:gd name="connsiteY4" fmla="*/ 204259 h 730471"/>
              <a:gd name="connsiteX5" fmla="*/ 4244196 w 5495027"/>
              <a:gd name="connsiteY5" fmla="*/ 601074 h 730471"/>
              <a:gd name="connsiteX6" fmla="*/ 4925683 w 5495027"/>
              <a:gd name="connsiteY6" fmla="*/ 117995 h 730471"/>
              <a:gd name="connsiteX7" fmla="*/ 5495027 w 5495027"/>
              <a:gd name="connsiteY7" fmla="*/ 730471 h 730471"/>
              <a:gd name="connsiteX0" fmla="*/ 0 w 5495027"/>
              <a:gd name="connsiteY0" fmla="*/ 57611 h 892809"/>
              <a:gd name="connsiteX1" fmla="*/ 1362974 w 5495027"/>
              <a:gd name="connsiteY1" fmla="*/ 126621 h 892809"/>
              <a:gd name="connsiteX2" fmla="*/ 1923692 w 5495027"/>
              <a:gd name="connsiteY2" fmla="*/ 92115 h 892809"/>
              <a:gd name="connsiteX3" fmla="*/ 2484408 w 5495027"/>
              <a:gd name="connsiteY3" fmla="*/ 532063 h 892809"/>
              <a:gd name="connsiteX4" fmla="*/ 3605842 w 5495027"/>
              <a:gd name="connsiteY4" fmla="*/ 885745 h 892809"/>
              <a:gd name="connsiteX5" fmla="*/ 3528204 w 5495027"/>
              <a:gd name="connsiteY5" fmla="*/ 204259 h 892809"/>
              <a:gd name="connsiteX6" fmla="*/ 4244196 w 5495027"/>
              <a:gd name="connsiteY6" fmla="*/ 601074 h 892809"/>
              <a:gd name="connsiteX7" fmla="*/ 4925683 w 5495027"/>
              <a:gd name="connsiteY7" fmla="*/ 117995 h 892809"/>
              <a:gd name="connsiteX8" fmla="*/ 5495027 w 5495027"/>
              <a:gd name="connsiteY8" fmla="*/ 730471 h 892809"/>
              <a:gd name="connsiteX0" fmla="*/ 0 w 5495027"/>
              <a:gd name="connsiteY0" fmla="*/ 57611 h 730471"/>
              <a:gd name="connsiteX1" fmla="*/ 1362974 w 5495027"/>
              <a:gd name="connsiteY1" fmla="*/ 126621 h 730471"/>
              <a:gd name="connsiteX2" fmla="*/ 1923692 w 5495027"/>
              <a:gd name="connsiteY2" fmla="*/ 92115 h 730471"/>
              <a:gd name="connsiteX3" fmla="*/ 2484408 w 5495027"/>
              <a:gd name="connsiteY3" fmla="*/ 532063 h 730471"/>
              <a:gd name="connsiteX4" fmla="*/ 3036499 w 5495027"/>
              <a:gd name="connsiteY4" fmla="*/ 428545 h 730471"/>
              <a:gd name="connsiteX5" fmla="*/ 3528204 w 5495027"/>
              <a:gd name="connsiteY5" fmla="*/ 204259 h 730471"/>
              <a:gd name="connsiteX6" fmla="*/ 4244196 w 5495027"/>
              <a:gd name="connsiteY6" fmla="*/ 601074 h 730471"/>
              <a:gd name="connsiteX7" fmla="*/ 4925683 w 5495027"/>
              <a:gd name="connsiteY7" fmla="*/ 117995 h 730471"/>
              <a:gd name="connsiteX8" fmla="*/ 5495027 w 5495027"/>
              <a:gd name="connsiteY8" fmla="*/ 730471 h 730471"/>
              <a:gd name="connsiteX0" fmla="*/ 0 w 5495027"/>
              <a:gd name="connsiteY0" fmla="*/ 38325 h 711185"/>
              <a:gd name="connsiteX1" fmla="*/ 1362974 w 5495027"/>
              <a:gd name="connsiteY1" fmla="*/ 107335 h 711185"/>
              <a:gd name="connsiteX2" fmla="*/ 1923692 w 5495027"/>
              <a:gd name="connsiteY2" fmla="*/ 72829 h 711185"/>
              <a:gd name="connsiteX3" fmla="*/ 2363638 w 5495027"/>
              <a:gd name="connsiteY3" fmla="*/ 115962 h 711185"/>
              <a:gd name="connsiteX4" fmla="*/ 3036499 w 5495027"/>
              <a:gd name="connsiteY4" fmla="*/ 409259 h 711185"/>
              <a:gd name="connsiteX5" fmla="*/ 3528204 w 5495027"/>
              <a:gd name="connsiteY5" fmla="*/ 184973 h 711185"/>
              <a:gd name="connsiteX6" fmla="*/ 4244196 w 5495027"/>
              <a:gd name="connsiteY6" fmla="*/ 581788 h 711185"/>
              <a:gd name="connsiteX7" fmla="*/ 4925683 w 5495027"/>
              <a:gd name="connsiteY7" fmla="*/ 98709 h 711185"/>
              <a:gd name="connsiteX8" fmla="*/ 5495027 w 5495027"/>
              <a:gd name="connsiteY8" fmla="*/ 711185 h 711185"/>
              <a:gd name="connsiteX0" fmla="*/ 0 w 5495027"/>
              <a:gd name="connsiteY0" fmla="*/ 38325 h 711185"/>
              <a:gd name="connsiteX1" fmla="*/ 1362974 w 5495027"/>
              <a:gd name="connsiteY1" fmla="*/ 107335 h 711185"/>
              <a:gd name="connsiteX2" fmla="*/ 1923692 w 5495027"/>
              <a:gd name="connsiteY2" fmla="*/ 72829 h 711185"/>
              <a:gd name="connsiteX3" fmla="*/ 2363638 w 5495027"/>
              <a:gd name="connsiteY3" fmla="*/ 115962 h 711185"/>
              <a:gd name="connsiteX4" fmla="*/ 3036499 w 5495027"/>
              <a:gd name="connsiteY4" fmla="*/ 409259 h 711185"/>
              <a:gd name="connsiteX5" fmla="*/ 3528204 w 5495027"/>
              <a:gd name="connsiteY5" fmla="*/ 184973 h 711185"/>
              <a:gd name="connsiteX6" fmla="*/ 4244196 w 5495027"/>
              <a:gd name="connsiteY6" fmla="*/ 581788 h 711185"/>
              <a:gd name="connsiteX7" fmla="*/ 4925683 w 5495027"/>
              <a:gd name="connsiteY7" fmla="*/ 98709 h 711185"/>
              <a:gd name="connsiteX8" fmla="*/ 5495027 w 5495027"/>
              <a:gd name="connsiteY8" fmla="*/ 711185 h 711185"/>
              <a:gd name="connsiteX0" fmla="*/ 0 w 5495027"/>
              <a:gd name="connsiteY0" fmla="*/ 0 h 672860"/>
              <a:gd name="connsiteX1" fmla="*/ 1362974 w 5495027"/>
              <a:gd name="connsiteY1" fmla="*/ 69010 h 672860"/>
              <a:gd name="connsiteX2" fmla="*/ 1923692 w 5495027"/>
              <a:gd name="connsiteY2" fmla="*/ 34504 h 672860"/>
              <a:gd name="connsiteX3" fmla="*/ 2363638 w 5495027"/>
              <a:gd name="connsiteY3" fmla="*/ 77637 h 672860"/>
              <a:gd name="connsiteX4" fmla="*/ 3036499 w 5495027"/>
              <a:gd name="connsiteY4" fmla="*/ 370934 h 672860"/>
              <a:gd name="connsiteX5" fmla="*/ 3528204 w 5495027"/>
              <a:gd name="connsiteY5" fmla="*/ 146648 h 672860"/>
              <a:gd name="connsiteX6" fmla="*/ 4244196 w 5495027"/>
              <a:gd name="connsiteY6" fmla="*/ 543463 h 672860"/>
              <a:gd name="connsiteX7" fmla="*/ 4925683 w 5495027"/>
              <a:gd name="connsiteY7" fmla="*/ 60384 h 672860"/>
              <a:gd name="connsiteX8" fmla="*/ 5495027 w 5495027"/>
              <a:gd name="connsiteY8" fmla="*/ 672860 h 672860"/>
              <a:gd name="connsiteX0" fmla="*/ 0 w 5495027"/>
              <a:gd name="connsiteY0" fmla="*/ 11895 h 684755"/>
              <a:gd name="connsiteX1" fmla="*/ 1362974 w 5495027"/>
              <a:gd name="connsiteY1" fmla="*/ 80905 h 684755"/>
              <a:gd name="connsiteX2" fmla="*/ 1923692 w 5495027"/>
              <a:gd name="connsiteY2" fmla="*/ 46399 h 684755"/>
              <a:gd name="connsiteX3" fmla="*/ 2363638 w 5495027"/>
              <a:gd name="connsiteY3" fmla="*/ 89532 h 684755"/>
              <a:gd name="connsiteX4" fmla="*/ 3036499 w 5495027"/>
              <a:gd name="connsiteY4" fmla="*/ 382829 h 684755"/>
              <a:gd name="connsiteX5" fmla="*/ 3528204 w 5495027"/>
              <a:gd name="connsiteY5" fmla="*/ 158543 h 684755"/>
              <a:gd name="connsiteX6" fmla="*/ 4244196 w 5495027"/>
              <a:gd name="connsiteY6" fmla="*/ 555358 h 684755"/>
              <a:gd name="connsiteX7" fmla="*/ 4925683 w 5495027"/>
              <a:gd name="connsiteY7" fmla="*/ 72279 h 684755"/>
              <a:gd name="connsiteX8" fmla="*/ 5495027 w 5495027"/>
              <a:gd name="connsiteY8" fmla="*/ 684755 h 684755"/>
              <a:gd name="connsiteX0" fmla="*/ 0 w 5495027"/>
              <a:gd name="connsiteY0" fmla="*/ 11895 h 684755"/>
              <a:gd name="connsiteX1" fmla="*/ 1362974 w 5495027"/>
              <a:gd name="connsiteY1" fmla="*/ 80905 h 684755"/>
              <a:gd name="connsiteX2" fmla="*/ 1923692 w 5495027"/>
              <a:gd name="connsiteY2" fmla="*/ 46399 h 684755"/>
              <a:gd name="connsiteX3" fmla="*/ 2363638 w 5495027"/>
              <a:gd name="connsiteY3" fmla="*/ 89532 h 684755"/>
              <a:gd name="connsiteX4" fmla="*/ 3036499 w 5495027"/>
              <a:gd name="connsiteY4" fmla="*/ 382829 h 684755"/>
              <a:gd name="connsiteX5" fmla="*/ 3528204 w 5495027"/>
              <a:gd name="connsiteY5" fmla="*/ 158543 h 684755"/>
              <a:gd name="connsiteX6" fmla="*/ 4244196 w 5495027"/>
              <a:gd name="connsiteY6" fmla="*/ 555358 h 684755"/>
              <a:gd name="connsiteX7" fmla="*/ 4925683 w 5495027"/>
              <a:gd name="connsiteY7" fmla="*/ 72279 h 684755"/>
              <a:gd name="connsiteX8" fmla="*/ 5495027 w 5495027"/>
              <a:gd name="connsiteY8" fmla="*/ 684755 h 684755"/>
              <a:gd name="connsiteX0" fmla="*/ 0 w 5495027"/>
              <a:gd name="connsiteY0" fmla="*/ 11895 h 684755"/>
              <a:gd name="connsiteX1" fmla="*/ 1362974 w 5495027"/>
              <a:gd name="connsiteY1" fmla="*/ 80905 h 684755"/>
              <a:gd name="connsiteX2" fmla="*/ 1923692 w 5495027"/>
              <a:gd name="connsiteY2" fmla="*/ 46399 h 684755"/>
              <a:gd name="connsiteX3" fmla="*/ 2363638 w 5495027"/>
              <a:gd name="connsiteY3" fmla="*/ 89532 h 684755"/>
              <a:gd name="connsiteX4" fmla="*/ 3036499 w 5495027"/>
              <a:gd name="connsiteY4" fmla="*/ 382829 h 684755"/>
              <a:gd name="connsiteX5" fmla="*/ 3528204 w 5495027"/>
              <a:gd name="connsiteY5" fmla="*/ 158543 h 684755"/>
              <a:gd name="connsiteX6" fmla="*/ 4244196 w 5495027"/>
              <a:gd name="connsiteY6" fmla="*/ 555358 h 684755"/>
              <a:gd name="connsiteX7" fmla="*/ 4925683 w 5495027"/>
              <a:gd name="connsiteY7" fmla="*/ 72279 h 684755"/>
              <a:gd name="connsiteX8" fmla="*/ 5495027 w 5495027"/>
              <a:gd name="connsiteY8" fmla="*/ 684755 h 684755"/>
              <a:gd name="connsiteX0" fmla="*/ 0 w 5495027"/>
              <a:gd name="connsiteY0" fmla="*/ 0 h 672860"/>
              <a:gd name="connsiteX1" fmla="*/ 1362974 w 5495027"/>
              <a:gd name="connsiteY1" fmla="*/ 69010 h 672860"/>
              <a:gd name="connsiteX2" fmla="*/ 1923692 w 5495027"/>
              <a:gd name="connsiteY2" fmla="*/ 34504 h 672860"/>
              <a:gd name="connsiteX3" fmla="*/ 2363638 w 5495027"/>
              <a:gd name="connsiteY3" fmla="*/ 77637 h 672860"/>
              <a:gd name="connsiteX4" fmla="*/ 3036499 w 5495027"/>
              <a:gd name="connsiteY4" fmla="*/ 370934 h 672860"/>
              <a:gd name="connsiteX5" fmla="*/ 3528204 w 5495027"/>
              <a:gd name="connsiteY5" fmla="*/ 146648 h 672860"/>
              <a:gd name="connsiteX6" fmla="*/ 4244196 w 5495027"/>
              <a:gd name="connsiteY6" fmla="*/ 543463 h 672860"/>
              <a:gd name="connsiteX7" fmla="*/ 4925683 w 5495027"/>
              <a:gd name="connsiteY7" fmla="*/ 60384 h 672860"/>
              <a:gd name="connsiteX8" fmla="*/ 5495027 w 5495027"/>
              <a:gd name="connsiteY8" fmla="*/ 672860 h 672860"/>
              <a:gd name="connsiteX0" fmla="*/ 0 w 5495027"/>
              <a:gd name="connsiteY0" fmla="*/ 0 h 672860"/>
              <a:gd name="connsiteX1" fmla="*/ 1362974 w 5495027"/>
              <a:gd name="connsiteY1" fmla="*/ 69010 h 672860"/>
              <a:gd name="connsiteX2" fmla="*/ 1923692 w 5495027"/>
              <a:gd name="connsiteY2" fmla="*/ 34504 h 672860"/>
              <a:gd name="connsiteX3" fmla="*/ 2363638 w 5495027"/>
              <a:gd name="connsiteY3" fmla="*/ 77637 h 672860"/>
              <a:gd name="connsiteX4" fmla="*/ 3036499 w 5495027"/>
              <a:gd name="connsiteY4" fmla="*/ 370934 h 672860"/>
              <a:gd name="connsiteX5" fmla="*/ 3528204 w 5495027"/>
              <a:gd name="connsiteY5" fmla="*/ 146648 h 672860"/>
              <a:gd name="connsiteX6" fmla="*/ 4244196 w 5495027"/>
              <a:gd name="connsiteY6" fmla="*/ 543463 h 672860"/>
              <a:gd name="connsiteX7" fmla="*/ 4925683 w 5495027"/>
              <a:gd name="connsiteY7" fmla="*/ 60384 h 672860"/>
              <a:gd name="connsiteX8" fmla="*/ 5495027 w 5495027"/>
              <a:gd name="connsiteY8" fmla="*/ 672860 h 672860"/>
              <a:gd name="connsiteX0" fmla="*/ 0 w 5495027"/>
              <a:gd name="connsiteY0" fmla="*/ 0 h 672860"/>
              <a:gd name="connsiteX1" fmla="*/ 1362974 w 5495027"/>
              <a:gd name="connsiteY1" fmla="*/ 69010 h 672860"/>
              <a:gd name="connsiteX2" fmla="*/ 1923692 w 5495027"/>
              <a:gd name="connsiteY2" fmla="*/ 34504 h 672860"/>
              <a:gd name="connsiteX3" fmla="*/ 2363638 w 5495027"/>
              <a:gd name="connsiteY3" fmla="*/ 77637 h 672860"/>
              <a:gd name="connsiteX4" fmla="*/ 3036499 w 5495027"/>
              <a:gd name="connsiteY4" fmla="*/ 370934 h 672860"/>
              <a:gd name="connsiteX5" fmla="*/ 3528204 w 5495027"/>
              <a:gd name="connsiteY5" fmla="*/ 146648 h 672860"/>
              <a:gd name="connsiteX6" fmla="*/ 4244196 w 5495027"/>
              <a:gd name="connsiteY6" fmla="*/ 543463 h 672860"/>
              <a:gd name="connsiteX7" fmla="*/ 4925683 w 5495027"/>
              <a:gd name="connsiteY7" fmla="*/ 60384 h 672860"/>
              <a:gd name="connsiteX8" fmla="*/ 5495027 w 5495027"/>
              <a:gd name="connsiteY8" fmla="*/ 672860 h 672860"/>
              <a:gd name="connsiteX0" fmla="*/ 0 w 5495027"/>
              <a:gd name="connsiteY0" fmla="*/ 84009 h 756869"/>
              <a:gd name="connsiteX1" fmla="*/ 1362974 w 5495027"/>
              <a:gd name="connsiteY1" fmla="*/ 153019 h 756869"/>
              <a:gd name="connsiteX2" fmla="*/ 1923692 w 5495027"/>
              <a:gd name="connsiteY2" fmla="*/ 118513 h 756869"/>
              <a:gd name="connsiteX3" fmla="*/ 2363638 w 5495027"/>
              <a:gd name="connsiteY3" fmla="*/ 161646 h 756869"/>
              <a:gd name="connsiteX4" fmla="*/ 3036499 w 5495027"/>
              <a:gd name="connsiteY4" fmla="*/ 454943 h 756869"/>
              <a:gd name="connsiteX5" fmla="*/ 3528204 w 5495027"/>
              <a:gd name="connsiteY5" fmla="*/ 230657 h 756869"/>
              <a:gd name="connsiteX6" fmla="*/ 4244196 w 5495027"/>
              <a:gd name="connsiteY6" fmla="*/ 627472 h 756869"/>
              <a:gd name="connsiteX7" fmla="*/ 4925683 w 5495027"/>
              <a:gd name="connsiteY7" fmla="*/ 144393 h 756869"/>
              <a:gd name="connsiteX8" fmla="*/ 5495027 w 5495027"/>
              <a:gd name="connsiteY8" fmla="*/ 756869 h 756869"/>
              <a:gd name="connsiteX0" fmla="*/ 0 w 5495027"/>
              <a:gd name="connsiteY0" fmla="*/ 84009 h 756869"/>
              <a:gd name="connsiteX1" fmla="*/ 1362974 w 5495027"/>
              <a:gd name="connsiteY1" fmla="*/ 153019 h 756869"/>
              <a:gd name="connsiteX2" fmla="*/ 1923692 w 5495027"/>
              <a:gd name="connsiteY2" fmla="*/ 118513 h 756869"/>
              <a:gd name="connsiteX3" fmla="*/ 2363638 w 5495027"/>
              <a:gd name="connsiteY3" fmla="*/ 161646 h 756869"/>
              <a:gd name="connsiteX4" fmla="*/ 3036499 w 5495027"/>
              <a:gd name="connsiteY4" fmla="*/ 454943 h 756869"/>
              <a:gd name="connsiteX5" fmla="*/ 3528204 w 5495027"/>
              <a:gd name="connsiteY5" fmla="*/ 230657 h 756869"/>
              <a:gd name="connsiteX6" fmla="*/ 4244196 w 5495027"/>
              <a:gd name="connsiteY6" fmla="*/ 627472 h 756869"/>
              <a:gd name="connsiteX7" fmla="*/ 4925683 w 5495027"/>
              <a:gd name="connsiteY7" fmla="*/ 144393 h 756869"/>
              <a:gd name="connsiteX8" fmla="*/ 5495027 w 5495027"/>
              <a:gd name="connsiteY8" fmla="*/ 756869 h 756869"/>
              <a:gd name="connsiteX0" fmla="*/ 0 w 5641676"/>
              <a:gd name="connsiteY0" fmla="*/ 14997 h 756869"/>
              <a:gd name="connsiteX1" fmla="*/ 1509623 w 5641676"/>
              <a:gd name="connsiteY1" fmla="*/ 153019 h 756869"/>
              <a:gd name="connsiteX2" fmla="*/ 2070341 w 5641676"/>
              <a:gd name="connsiteY2" fmla="*/ 118513 h 756869"/>
              <a:gd name="connsiteX3" fmla="*/ 2510287 w 5641676"/>
              <a:gd name="connsiteY3" fmla="*/ 161646 h 756869"/>
              <a:gd name="connsiteX4" fmla="*/ 3183148 w 5641676"/>
              <a:gd name="connsiteY4" fmla="*/ 454943 h 756869"/>
              <a:gd name="connsiteX5" fmla="*/ 3674853 w 5641676"/>
              <a:gd name="connsiteY5" fmla="*/ 230657 h 756869"/>
              <a:gd name="connsiteX6" fmla="*/ 4390845 w 5641676"/>
              <a:gd name="connsiteY6" fmla="*/ 627472 h 756869"/>
              <a:gd name="connsiteX7" fmla="*/ 5072332 w 5641676"/>
              <a:gd name="connsiteY7" fmla="*/ 144393 h 756869"/>
              <a:gd name="connsiteX8" fmla="*/ 5641676 w 5641676"/>
              <a:gd name="connsiteY8" fmla="*/ 756869 h 756869"/>
              <a:gd name="connsiteX0" fmla="*/ 0 w 5546785"/>
              <a:gd name="connsiteY0" fmla="*/ 0 h 879894"/>
              <a:gd name="connsiteX1" fmla="*/ 1414732 w 5546785"/>
              <a:gd name="connsiteY1" fmla="*/ 276044 h 879894"/>
              <a:gd name="connsiteX2" fmla="*/ 1975450 w 5546785"/>
              <a:gd name="connsiteY2" fmla="*/ 241538 h 879894"/>
              <a:gd name="connsiteX3" fmla="*/ 2415396 w 5546785"/>
              <a:gd name="connsiteY3" fmla="*/ 284671 h 879894"/>
              <a:gd name="connsiteX4" fmla="*/ 3088257 w 5546785"/>
              <a:gd name="connsiteY4" fmla="*/ 577968 h 879894"/>
              <a:gd name="connsiteX5" fmla="*/ 3579962 w 5546785"/>
              <a:gd name="connsiteY5" fmla="*/ 353682 h 879894"/>
              <a:gd name="connsiteX6" fmla="*/ 4295954 w 5546785"/>
              <a:gd name="connsiteY6" fmla="*/ 750497 h 879894"/>
              <a:gd name="connsiteX7" fmla="*/ 4977441 w 5546785"/>
              <a:gd name="connsiteY7" fmla="*/ 267418 h 879894"/>
              <a:gd name="connsiteX8" fmla="*/ 5546785 w 5546785"/>
              <a:gd name="connsiteY8" fmla="*/ 879894 h 879894"/>
              <a:gd name="connsiteX0" fmla="*/ 0 w 5546785"/>
              <a:gd name="connsiteY0" fmla="*/ 0 h 879894"/>
              <a:gd name="connsiteX1" fmla="*/ 1414732 w 5546785"/>
              <a:gd name="connsiteY1" fmla="*/ 276044 h 879894"/>
              <a:gd name="connsiteX2" fmla="*/ 1975450 w 5546785"/>
              <a:gd name="connsiteY2" fmla="*/ 241538 h 879894"/>
              <a:gd name="connsiteX3" fmla="*/ 2415396 w 5546785"/>
              <a:gd name="connsiteY3" fmla="*/ 284671 h 879894"/>
              <a:gd name="connsiteX4" fmla="*/ 3088257 w 5546785"/>
              <a:gd name="connsiteY4" fmla="*/ 577968 h 879894"/>
              <a:gd name="connsiteX5" fmla="*/ 3579962 w 5546785"/>
              <a:gd name="connsiteY5" fmla="*/ 353682 h 879894"/>
              <a:gd name="connsiteX6" fmla="*/ 4295954 w 5546785"/>
              <a:gd name="connsiteY6" fmla="*/ 750497 h 879894"/>
              <a:gd name="connsiteX7" fmla="*/ 4977441 w 5546785"/>
              <a:gd name="connsiteY7" fmla="*/ 267418 h 879894"/>
              <a:gd name="connsiteX8" fmla="*/ 5546785 w 5546785"/>
              <a:gd name="connsiteY8" fmla="*/ 879894 h 879894"/>
              <a:gd name="connsiteX0" fmla="*/ 0 w 5503653"/>
              <a:gd name="connsiteY0" fmla="*/ 0 h 879894"/>
              <a:gd name="connsiteX1" fmla="*/ 1371600 w 5503653"/>
              <a:gd name="connsiteY1" fmla="*/ 276044 h 879894"/>
              <a:gd name="connsiteX2" fmla="*/ 1932318 w 5503653"/>
              <a:gd name="connsiteY2" fmla="*/ 241538 h 879894"/>
              <a:gd name="connsiteX3" fmla="*/ 2372264 w 5503653"/>
              <a:gd name="connsiteY3" fmla="*/ 284671 h 879894"/>
              <a:gd name="connsiteX4" fmla="*/ 3045125 w 5503653"/>
              <a:gd name="connsiteY4" fmla="*/ 577968 h 879894"/>
              <a:gd name="connsiteX5" fmla="*/ 3536830 w 5503653"/>
              <a:gd name="connsiteY5" fmla="*/ 353682 h 879894"/>
              <a:gd name="connsiteX6" fmla="*/ 4252822 w 5503653"/>
              <a:gd name="connsiteY6" fmla="*/ 750497 h 879894"/>
              <a:gd name="connsiteX7" fmla="*/ 4934309 w 5503653"/>
              <a:gd name="connsiteY7" fmla="*/ 267418 h 879894"/>
              <a:gd name="connsiteX8" fmla="*/ 5503653 w 5503653"/>
              <a:gd name="connsiteY8" fmla="*/ 879894 h 879894"/>
              <a:gd name="connsiteX0" fmla="*/ 0 w 5503653"/>
              <a:gd name="connsiteY0" fmla="*/ 0 h 879894"/>
              <a:gd name="connsiteX1" fmla="*/ 336430 w 5503653"/>
              <a:gd name="connsiteY1" fmla="*/ 189779 h 879894"/>
              <a:gd name="connsiteX2" fmla="*/ 1371600 w 5503653"/>
              <a:gd name="connsiteY2" fmla="*/ 276044 h 879894"/>
              <a:gd name="connsiteX3" fmla="*/ 1932318 w 5503653"/>
              <a:gd name="connsiteY3" fmla="*/ 241538 h 879894"/>
              <a:gd name="connsiteX4" fmla="*/ 2372264 w 5503653"/>
              <a:gd name="connsiteY4" fmla="*/ 284671 h 879894"/>
              <a:gd name="connsiteX5" fmla="*/ 3045125 w 5503653"/>
              <a:gd name="connsiteY5" fmla="*/ 577968 h 879894"/>
              <a:gd name="connsiteX6" fmla="*/ 3536830 w 5503653"/>
              <a:gd name="connsiteY6" fmla="*/ 353682 h 879894"/>
              <a:gd name="connsiteX7" fmla="*/ 4252822 w 5503653"/>
              <a:gd name="connsiteY7" fmla="*/ 750497 h 879894"/>
              <a:gd name="connsiteX8" fmla="*/ 4934309 w 5503653"/>
              <a:gd name="connsiteY8" fmla="*/ 267418 h 879894"/>
              <a:gd name="connsiteX9" fmla="*/ 5503653 w 5503653"/>
              <a:gd name="connsiteY9" fmla="*/ 879894 h 879894"/>
              <a:gd name="connsiteX0" fmla="*/ 0 w 6501180"/>
              <a:gd name="connsiteY0" fmla="*/ 446991 h 756870"/>
              <a:gd name="connsiteX1" fmla="*/ 1333957 w 6501180"/>
              <a:gd name="connsiteY1" fmla="*/ 66755 h 756870"/>
              <a:gd name="connsiteX2" fmla="*/ 2369127 w 6501180"/>
              <a:gd name="connsiteY2" fmla="*/ 153020 h 756870"/>
              <a:gd name="connsiteX3" fmla="*/ 2929845 w 6501180"/>
              <a:gd name="connsiteY3" fmla="*/ 118514 h 756870"/>
              <a:gd name="connsiteX4" fmla="*/ 3369791 w 6501180"/>
              <a:gd name="connsiteY4" fmla="*/ 161647 h 756870"/>
              <a:gd name="connsiteX5" fmla="*/ 4042652 w 6501180"/>
              <a:gd name="connsiteY5" fmla="*/ 454944 h 756870"/>
              <a:gd name="connsiteX6" fmla="*/ 4534357 w 6501180"/>
              <a:gd name="connsiteY6" fmla="*/ 230658 h 756870"/>
              <a:gd name="connsiteX7" fmla="*/ 5250349 w 6501180"/>
              <a:gd name="connsiteY7" fmla="*/ 627473 h 756870"/>
              <a:gd name="connsiteX8" fmla="*/ 5931836 w 6501180"/>
              <a:gd name="connsiteY8" fmla="*/ 144394 h 756870"/>
              <a:gd name="connsiteX9" fmla="*/ 6501180 w 6501180"/>
              <a:gd name="connsiteY9" fmla="*/ 756870 h 756870"/>
              <a:gd name="connsiteX0" fmla="*/ 0 w 6501180"/>
              <a:gd name="connsiteY0" fmla="*/ 589495 h 756870"/>
              <a:gd name="connsiteX1" fmla="*/ 1333957 w 6501180"/>
              <a:gd name="connsiteY1" fmla="*/ 66755 h 756870"/>
              <a:gd name="connsiteX2" fmla="*/ 2369127 w 6501180"/>
              <a:gd name="connsiteY2" fmla="*/ 153020 h 756870"/>
              <a:gd name="connsiteX3" fmla="*/ 2929845 w 6501180"/>
              <a:gd name="connsiteY3" fmla="*/ 118514 h 756870"/>
              <a:gd name="connsiteX4" fmla="*/ 3369791 w 6501180"/>
              <a:gd name="connsiteY4" fmla="*/ 161647 h 756870"/>
              <a:gd name="connsiteX5" fmla="*/ 4042652 w 6501180"/>
              <a:gd name="connsiteY5" fmla="*/ 454944 h 756870"/>
              <a:gd name="connsiteX6" fmla="*/ 4534357 w 6501180"/>
              <a:gd name="connsiteY6" fmla="*/ 230658 h 756870"/>
              <a:gd name="connsiteX7" fmla="*/ 5250349 w 6501180"/>
              <a:gd name="connsiteY7" fmla="*/ 627473 h 756870"/>
              <a:gd name="connsiteX8" fmla="*/ 5931836 w 6501180"/>
              <a:gd name="connsiteY8" fmla="*/ 144394 h 756870"/>
              <a:gd name="connsiteX9" fmla="*/ 6501180 w 6501180"/>
              <a:gd name="connsiteY9" fmla="*/ 756870 h 756870"/>
              <a:gd name="connsiteX0" fmla="*/ 0 w 6495242"/>
              <a:gd name="connsiteY0" fmla="*/ 536056 h 756870"/>
              <a:gd name="connsiteX1" fmla="*/ 1328019 w 6495242"/>
              <a:gd name="connsiteY1" fmla="*/ 66755 h 756870"/>
              <a:gd name="connsiteX2" fmla="*/ 2363189 w 6495242"/>
              <a:gd name="connsiteY2" fmla="*/ 153020 h 756870"/>
              <a:gd name="connsiteX3" fmla="*/ 2923907 w 6495242"/>
              <a:gd name="connsiteY3" fmla="*/ 118514 h 756870"/>
              <a:gd name="connsiteX4" fmla="*/ 3363853 w 6495242"/>
              <a:gd name="connsiteY4" fmla="*/ 161647 h 756870"/>
              <a:gd name="connsiteX5" fmla="*/ 4036714 w 6495242"/>
              <a:gd name="connsiteY5" fmla="*/ 454944 h 756870"/>
              <a:gd name="connsiteX6" fmla="*/ 4528419 w 6495242"/>
              <a:gd name="connsiteY6" fmla="*/ 230658 h 756870"/>
              <a:gd name="connsiteX7" fmla="*/ 5244411 w 6495242"/>
              <a:gd name="connsiteY7" fmla="*/ 627473 h 756870"/>
              <a:gd name="connsiteX8" fmla="*/ 5925898 w 6495242"/>
              <a:gd name="connsiteY8" fmla="*/ 144394 h 756870"/>
              <a:gd name="connsiteX9" fmla="*/ 6495242 w 6495242"/>
              <a:gd name="connsiteY9" fmla="*/ 756870 h 756870"/>
              <a:gd name="connsiteX0" fmla="*/ 0 w 6495242"/>
              <a:gd name="connsiteY0" fmla="*/ 536056 h 756870"/>
              <a:gd name="connsiteX1" fmla="*/ 1328019 w 6495242"/>
              <a:gd name="connsiteY1" fmla="*/ 66755 h 756870"/>
              <a:gd name="connsiteX2" fmla="*/ 2363189 w 6495242"/>
              <a:gd name="connsiteY2" fmla="*/ 153020 h 756870"/>
              <a:gd name="connsiteX3" fmla="*/ 2923907 w 6495242"/>
              <a:gd name="connsiteY3" fmla="*/ 118514 h 756870"/>
              <a:gd name="connsiteX4" fmla="*/ 3363853 w 6495242"/>
              <a:gd name="connsiteY4" fmla="*/ 161647 h 756870"/>
              <a:gd name="connsiteX5" fmla="*/ 4036714 w 6495242"/>
              <a:gd name="connsiteY5" fmla="*/ 454944 h 756870"/>
              <a:gd name="connsiteX6" fmla="*/ 4528419 w 6495242"/>
              <a:gd name="connsiteY6" fmla="*/ 230658 h 756870"/>
              <a:gd name="connsiteX7" fmla="*/ 5244411 w 6495242"/>
              <a:gd name="connsiteY7" fmla="*/ 627473 h 756870"/>
              <a:gd name="connsiteX8" fmla="*/ 5925898 w 6495242"/>
              <a:gd name="connsiteY8" fmla="*/ 144394 h 756870"/>
              <a:gd name="connsiteX9" fmla="*/ 6495242 w 6495242"/>
              <a:gd name="connsiteY9" fmla="*/ 756870 h 756870"/>
              <a:gd name="connsiteX0" fmla="*/ 0 w 6495242"/>
              <a:gd name="connsiteY0" fmla="*/ 536056 h 756870"/>
              <a:gd name="connsiteX1" fmla="*/ 1328019 w 6495242"/>
              <a:gd name="connsiteY1" fmla="*/ 66755 h 756870"/>
              <a:gd name="connsiteX2" fmla="*/ 2363189 w 6495242"/>
              <a:gd name="connsiteY2" fmla="*/ 153020 h 756870"/>
              <a:gd name="connsiteX3" fmla="*/ 2923907 w 6495242"/>
              <a:gd name="connsiteY3" fmla="*/ 118514 h 756870"/>
              <a:gd name="connsiteX4" fmla="*/ 3363853 w 6495242"/>
              <a:gd name="connsiteY4" fmla="*/ 161647 h 756870"/>
              <a:gd name="connsiteX5" fmla="*/ 4036714 w 6495242"/>
              <a:gd name="connsiteY5" fmla="*/ 454944 h 756870"/>
              <a:gd name="connsiteX6" fmla="*/ 4528419 w 6495242"/>
              <a:gd name="connsiteY6" fmla="*/ 230658 h 756870"/>
              <a:gd name="connsiteX7" fmla="*/ 5244411 w 6495242"/>
              <a:gd name="connsiteY7" fmla="*/ 627473 h 756870"/>
              <a:gd name="connsiteX8" fmla="*/ 5925898 w 6495242"/>
              <a:gd name="connsiteY8" fmla="*/ 144394 h 756870"/>
              <a:gd name="connsiteX9" fmla="*/ 6495242 w 6495242"/>
              <a:gd name="connsiteY9" fmla="*/ 756870 h 756870"/>
              <a:gd name="connsiteX0" fmla="*/ 0 w 6495242"/>
              <a:gd name="connsiteY0" fmla="*/ 536056 h 756870"/>
              <a:gd name="connsiteX1" fmla="*/ 1328019 w 6495242"/>
              <a:gd name="connsiteY1" fmla="*/ 66755 h 756870"/>
              <a:gd name="connsiteX2" fmla="*/ 2363189 w 6495242"/>
              <a:gd name="connsiteY2" fmla="*/ 153020 h 756870"/>
              <a:gd name="connsiteX3" fmla="*/ 2923907 w 6495242"/>
              <a:gd name="connsiteY3" fmla="*/ 118514 h 756870"/>
              <a:gd name="connsiteX4" fmla="*/ 3363853 w 6495242"/>
              <a:gd name="connsiteY4" fmla="*/ 161647 h 756870"/>
              <a:gd name="connsiteX5" fmla="*/ 4036714 w 6495242"/>
              <a:gd name="connsiteY5" fmla="*/ 454944 h 756870"/>
              <a:gd name="connsiteX6" fmla="*/ 4528419 w 6495242"/>
              <a:gd name="connsiteY6" fmla="*/ 230658 h 756870"/>
              <a:gd name="connsiteX7" fmla="*/ 5244411 w 6495242"/>
              <a:gd name="connsiteY7" fmla="*/ 627473 h 756870"/>
              <a:gd name="connsiteX8" fmla="*/ 5925898 w 6495242"/>
              <a:gd name="connsiteY8" fmla="*/ 144394 h 756870"/>
              <a:gd name="connsiteX9" fmla="*/ 6495242 w 6495242"/>
              <a:gd name="connsiteY9" fmla="*/ 756870 h 756870"/>
              <a:gd name="connsiteX0" fmla="*/ 0 w 6495242"/>
              <a:gd name="connsiteY0" fmla="*/ 650233 h 871047"/>
              <a:gd name="connsiteX1" fmla="*/ 1328019 w 6495242"/>
              <a:gd name="connsiteY1" fmla="*/ 180932 h 871047"/>
              <a:gd name="connsiteX2" fmla="*/ 2363189 w 6495242"/>
              <a:gd name="connsiteY2" fmla="*/ 267197 h 871047"/>
              <a:gd name="connsiteX3" fmla="*/ 2923907 w 6495242"/>
              <a:gd name="connsiteY3" fmla="*/ 232691 h 871047"/>
              <a:gd name="connsiteX4" fmla="*/ 3363853 w 6495242"/>
              <a:gd name="connsiteY4" fmla="*/ 275824 h 871047"/>
              <a:gd name="connsiteX5" fmla="*/ 4036714 w 6495242"/>
              <a:gd name="connsiteY5" fmla="*/ 569121 h 871047"/>
              <a:gd name="connsiteX6" fmla="*/ 4528419 w 6495242"/>
              <a:gd name="connsiteY6" fmla="*/ 344835 h 871047"/>
              <a:gd name="connsiteX7" fmla="*/ 5244411 w 6495242"/>
              <a:gd name="connsiteY7" fmla="*/ 741650 h 871047"/>
              <a:gd name="connsiteX8" fmla="*/ 5925898 w 6495242"/>
              <a:gd name="connsiteY8" fmla="*/ 258571 h 871047"/>
              <a:gd name="connsiteX9" fmla="*/ 6495242 w 6495242"/>
              <a:gd name="connsiteY9" fmla="*/ 871047 h 871047"/>
              <a:gd name="connsiteX0" fmla="*/ 0 w 6495242"/>
              <a:gd name="connsiteY0" fmla="*/ 619876 h 840690"/>
              <a:gd name="connsiteX1" fmla="*/ 1328019 w 6495242"/>
              <a:gd name="connsiteY1" fmla="*/ 150575 h 840690"/>
              <a:gd name="connsiteX2" fmla="*/ 2363189 w 6495242"/>
              <a:gd name="connsiteY2" fmla="*/ 236840 h 840690"/>
              <a:gd name="connsiteX3" fmla="*/ 2923907 w 6495242"/>
              <a:gd name="connsiteY3" fmla="*/ 202334 h 840690"/>
              <a:gd name="connsiteX4" fmla="*/ 3363853 w 6495242"/>
              <a:gd name="connsiteY4" fmla="*/ 245467 h 840690"/>
              <a:gd name="connsiteX5" fmla="*/ 4036714 w 6495242"/>
              <a:gd name="connsiteY5" fmla="*/ 538764 h 840690"/>
              <a:gd name="connsiteX6" fmla="*/ 4528419 w 6495242"/>
              <a:gd name="connsiteY6" fmla="*/ 314478 h 840690"/>
              <a:gd name="connsiteX7" fmla="*/ 5244411 w 6495242"/>
              <a:gd name="connsiteY7" fmla="*/ 711293 h 840690"/>
              <a:gd name="connsiteX8" fmla="*/ 5925898 w 6495242"/>
              <a:gd name="connsiteY8" fmla="*/ 228214 h 840690"/>
              <a:gd name="connsiteX9" fmla="*/ 6495242 w 6495242"/>
              <a:gd name="connsiteY9" fmla="*/ 840690 h 840690"/>
              <a:gd name="connsiteX0" fmla="*/ 0 w 6495242"/>
              <a:gd name="connsiteY0" fmla="*/ 632631 h 853445"/>
              <a:gd name="connsiteX1" fmla="*/ 1328019 w 6495242"/>
              <a:gd name="connsiteY1" fmla="*/ 163330 h 853445"/>
              <a:gd name="connsiteX2" fmla="*/ 2363189 w 6495242"/>
              <a:gd name="connsiteY2" fmla="*/ 249595 h 853445"/>
              <a:gd name="connsiteX3" fmla="*/ 2923907 w 6495242"/>
              <a:gd name="connsiteY3" fmla="*/ 215089 h 853445"/>
              <a:gd name="connsiteX4" fmla="*/ 3363853 w 6495242"/>
              <a:gd name="connsiteY4" fmla="*/ 258222 h 853445"/>
              <a:gd name="connsiteX5" fmla="*/ 4036714 w 6495242"/>
              <a:gd name="connsiteY5" fmla="*/ 551519 h 853445"/>
              <a:gd name="connsiteX6" fmla="*/ 4528419 w 6495242"/>
              <a:gd name="connsiteY6" fmla="*/ 327233 h 853445"/>
              <a:gd name="connsiteX7" fmla="*/ 5244411 w 6495242"/>
              <a:gd name="connsiteY7" fmla="*/ 724048 h 853445"/>
              <a:gd name="connsiteX8" fmla="*/ 5925898 w 6495242"/>
              <a:gd name="connsiteY8" fmla="*/ 240969 h 853445"/>
              <a:gd name="connsiteX9" fmla="*/ 6495242 w 6495242"/>
              <a:gd name="connsiteY9" fmla="*/ 853445 h 853445"/>
              <a:gd name="connsiteX0" fmla="*/ 0 w 6495242"/>
              <a:gd name="connsiteY0" fmla="*/ 769563 h 990377"/>
              <a:gd name="connsiteX1" fmla="*/ 989572 w 6495242"/>
              <a:gd name="connsiteY1" fmla="*/ 145882 h 990377"/>
              <a:gd name="connsiteX2" fmla="*/ 2363189 w 6495242"/>
              <a:gd name="connsiteY2" fmla="*/ 386527 h 990377"/>
              <a:gd name="connsiteX3" fmla="*/ 2923907 w 6495242"/>
              <a:gd name="connsiteY3" fmla="*/ 352021 h 990377"/>
              <a:gd name="connsiteX4" fmla="*/ 3363853 w 6495242"/>
              <a:gd name="connsiteY4" fmla="*/ 395154 h 990377"/>
              <a:gd name="connsiteX5" fmla="*/ 4036714 w 6495242"/>
              <a:gd name="connsiteY5" fmla="*/ 688451 h 990377"/>
              <a:gd name="connsiteX6" fmla="*/ 4528419 w 6495242"/>
              <a:gd name="connsiteY6" fmla="*/ 464165 h 990377"/>
              <a:gd name="connsiteX7" fmla="*/ 5244411 w 6495242"/>
              <a:gd name="connsiteY7" fmla="*/ 860980 h 990377"/>
              <a:gd name="connsiteX8" fmla="*/ 5925898 w 6495242"/>
              <a:gd name="connsiteY8" fmla="*/ 377901 h 990377"/>
              <a:gd name="connsiteX9" fmla="*/ 6495242 w 6495242"/>
              <a:gd name="connsiteY9" fmla="*/ 990377 h 990377"/>
              <a:gd name="connsiteX0" fmla="*/ 0 w 6495242"/>
              <a:gd name="connsiteY0" fmla="*/ 801708 h 1022522"/>
              <a:gd name="connsiteX1" fmla="*/ 989572 w 6495242"/>
              <a:gd name="connsiteY1" fmla="*/ 178027 h 1022522"/>
              <a:gd name="connsiteX2" fmla="*/ 2363189 w 6495242"/>
              <a:gd name="connsiteY2" fmla="*/ 418672 h 1022522"/>
              <a:gd name="connsiteX3" fmla="*/ 2923907 w 6495242"/>
              <a:gd name="connsiteY3" fmla="*/ 384166 h 1022522"/>
              <a:gd name="connsiteX4" fmla="*/ 3363853 w 6495242"/>
              <a:gd name="connsiteY4" fmla="*/ 427299 h 1022522"/>
              <a:gd name="connsiteX5" fmla="*/ 4036714 w 6495242"/>
              <a:gd name="connsiteY5" fmla="*/ 720596 h 1022522"/>
              <a:gd name="connsiteX6" fmla="*/ 4528419 w 6495242"/>
              <a:gd name="connsiteY6" fmla="*/ 496310 h 1022522"/>
              <a:gd name="connsiteX7" fmla="*/ 5244411 w 6495242"/>
              <a:gd name="connsiteY7" fmla="*/ 893125 h 1022522"/>
              <a:gd name="connsiteX8" fmla="*/ 5925898 w 6495242"/>
              <a:gd name="connsiteY8" fmla="*/ 410046 h 1022522"/>
              <a:gd name="connsiteX9" fmla="*/ 6495242 w 6495242"/>
              <a:gd name="connsiteY9" fmla="*/ 1022522 h 1022522"/>
              <a:gd name="connsiteX0" fmla="*/ 0 w 6495242"/>
              <a:gd name="connsiteY0" fmla="*/ 806369 h 1027183"/>
              <a:gd name="connsiteX1" fmla="*/ 989572 w 6495242"/>
              <a:gd name="connsiteY1" fmla="*/ 182688 h 1027183"/>
              <a:gd name="connsiteX2" fmla="*/ 2363189 w 6495242"/>
              <a:gd name="connsiteY2" fmla="*/ 423333 h 1027183"/>
              <a:gd name="connsiteX3" fmla="*/ 2923907 w 6495242"/>
              <a:gd name="connsiteY3" fmla="*/ 388827 h 1027183"/>
              <a:gd name="connsiteX4" fmla="*/ 3363853 w 6495242"/>
              <a:gd name="connsiteY4" fmla="*/ 431960 h 1027183"/>
              <a:gd name="connsiteX5" fmla="*/ 4036714 w 6495242"/>
              <a:gd name="connsiteY5" fmla="*/ 725257 h 1027183"/>
              <a:gd name="connsiteX6" fmla="*/ 4528419 w 6495242"/>
              <a:gd name="connsiteY6" fmla="*/ 500971 h 1027183"/>
              <a:gd name="connsiteX7" fmla="*/ 5244411 w 6495242"/>
              <a:gd name="connsiteY7" fmla="*/ 897786 h 1027183"/>
              <a:gd name="connsiteX8" fmla="*/ 5925898 w 6495242"/>
              <a:gd name="connsiteY8" fmla="*/ 414707 h 1027183"/>
              <a:gd name="connsiteX9" fmla="*/ 6495242 w 6495242"/>
              <a:gd name="connsiteY9" fmla="*/ 1027183 h 1027183"/>
              <a:gd name="connsiteX0" fmla="*/ 0 w 6495242"/>
              <a:gd name="connsiteY0" fmla="*/ 844165 h 1064979"/>
              <a:gd name="connsiteX1" fmla="*/ 989572 w 6495242"/>
              <a:gd name="connsiteY1" fmla="*/ 220484 h 1064979"/>
              <a:gd name="connsiteX2" fmla="*/ 2363189 w 6495242"/>
              <a:gd name="connsiteY2" fmla="*/ 461129 h 1064979"/>
              <a:gd name="connsiteX3" fmla="*/ 2923907 w 6495242"/>
              <a:gd name="connsiteY3" fmla="*/ 426623 h 1064979"/>
              <a:gd name="connsiteX4" fmla="*/ 3363853 w 6495242"/>
              <a:gd name="connsiteY4" fmla="*/ 469756 h 1064979"/>
              <a:gd name="connsiteX5" fmla="*/ 4036714 w 6495242"/>
              <a:gd name="connsiteY5" fmla="*/ 763053 h 1064979"/>
              <a:gd name="connsiteX6" fmla="*/ 4528419 w 6495242"/>
              <a:gd name="connsiteY6" fmla="*/ 538767 h 1064979"/>
              <a:gd name="connsiteX7" fmla="*/ 5244411 w 6495242"/>
              <a:gd name="connsiteY7" fmla="*/ 935582 h 1064979"/>
              <a:gd name="connsiteX8" fmla="*/ 5925898 w 6495242"/>
              <a:gd name="connsiteY8" fmla="*/ 452503 h 1064979"/>
              <a:gd name="connsiteX9" fmla="*/ 6495242 w 6495242"/>
              <a:gd name="connsiteY9" fmla="*/ 1064979 h 1064979"/>
              <a:gd name="connsiteX0" fmla="*/ 0 w 6495242"/>
              <a:gd name="connsiteY0" fmla="*/ 844165 h 1064979"/>
              <a:gd name="connsiteX1" fmla="*/ 989572 w 6495242"/>
              <a:gd name="connsiteY1" fmla="*/ 220484 h 1064979"/>
              <a:gd name="connsiteX2" fmla="*/ 2363189 w 6495242"/>
              <a:gd name="connsiteY2" fmla="*/ 461129 h 1064979"/>
              <a:gd name="connsiteX3" fmla="*/ 2888281 w 6495242"/>
              <a:gd name="connsiteY3" fmla="*/ 325683 h 1064979"/>
              <a:gd name="connsiteX4" fmla="*/ 3363853 w 6495242"/>
              <a:gd name="connsiteY4" fmla="*/ 469756 h 1064979"/>
              <a:gd name="connsiteX5" fmla="*/ 4036714 w 6495242"/>
              <a:gd name="connsiteY5" fmla="*/ 763053 h 1064979"/>
              <a:gd name="connsiteX6" fmla="*/ 4528419 w 6495242"/>
              <a:gd name="connsiteY6" fmla="*/ 538767 h 1064979"/>
              <a:gd name="connsiteX7" fmla="*/ 5244411 w 6495242"/>
              <a:gd name="connsiteY7" fmla="*/ 935582 h 1064979"/>
              <a:gd name="connsiteX8" fmla="*/ 5925898 w 6495242"/>
              <a:gd name="connsiteY8" fmla="*/ 452503 h 1064979"/>
              <a:gd name="connsiteX9" fmla="*/ 6495242 w 6495242"/>
              <a:gd name="connsiteY9" fmla="*/ 1064979 h 1064979"/>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363853 w 6495242"/>
              <a:gd name="connsiteY4" fmla="*/ 249909 h 845132"/>
              <a:gd name="connsiteX5" fmla="*/ 4036714 w 6495242"/>
              <a:gd name="connsiteY5" fmla="*/ 543206 h 845132"/>
              <a:gd name="connsiteX6" fmla="*/ 4528419 w 6495242"/>
              <a:gd name="connsiteY6" fmla="*/ 318920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363853 w 6495242"/>
              <a:gd name="connsiteY4" fmla="*/ 249909 h 845132"/>
              <a:gd name="connsiteX5" fmla="*/ 4036714 w 6495242"/>
              <a:gd name="connsiteY5" fmla="*/ 543206 h 845132"/>
              <a:gd name="connsiteX6" fmla="*/ 4528419 w 6495242"/>
              <a:gd name="connsiteY6" fmla="*/ 318920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363853 w 6495242"/>
              <a:gd name="connsiteY4" fmla="*/ 249909 h 845132"/>
              <a:gd name="connsiteX5" fmla="*/ 3674516 w 6495242"/>
              <a:gd name="connsiteY5" fmla="*/ 685710 h 845132"/>
              <a:gd name="connsiteX6" fmla="*/ 4528419 w 6495242"/>
              <a:gd name="connsiteY6" fmla="*/ 318920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363853 w 6495242"/>
              <a:gd name="connsiteY4" fmla="*/ 249909 h 845132"/>
              <a:gd name="connsiteX5" fmla="*/ 3674516 w 6495242"/>
              <a:gd name="connsiteY5" fmla="*/ 685710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363853 w 6495242"/>
              <a:gd name="connsiteY4" fmla="*/ 249909 h 845132"/>
              <a:gd name="connsiteX5" fmla="*/ 3609201 w 6495242"/>
              <a:gd name="connsiteY5" fmla="*/ 745087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286663 w 6495242"/>
              <a:gd name="connsiteY4" fmla="*/ 243971 h 845132"/>
              <a:gd name="connsiteX5" fmla="*/ 3609201 w 6495242"/>
              <a:gd name="connsiteY5" fmla="*/ 745087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286663 w 6495242"/>
              <a:gd name="connsiteY4" fmla="*/ 243971 h 845132"/>
              <a:gd name="connsiteX5" fmla="*/ 3811082 w 6495242"/>
              <a:gd name="connsiteY5" fmla="*/ 727274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286663 w 6495242"/>
              <a:gd name="connsiteY4" fmla="*/ 243971 h 845132"/>
              <a:gd name="connsiteX5" fmla="*/ 3704204 w 6495242"/>
              <a:gd name="connsiteY5" fmla="*/ 697586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286663 w 6495242"/>
              <a:gd name="connsiteY4" fmla="*/ 243971 h 845132"/>
              <a:gd name="connsiteX5" fmla="*/ 3704204 w 6495242"/>
              <a:gd name="connsiteY5" fmla="*/ 697586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031 h 844845"/>
              <a:gd name="connsiteX1" fmla="*/ 989572 w 6495242"/>
              <a:gd name="connsiteY1" fmla="*/ 350 h 844845"/>
              <a:gd name="connsiteX2" fmla="*/ 2357252 w 6495242"/>
              <a:gd name="connsiteY2" fmla="*/ 514128 h 844845"/>
              <a:gd name="connsiteX3" fmla="*/ 2888281 w 6495242"/>
              <a:gd name="connsiteY3" fmla="*/ 105549 h 844845"/>
              <a:gd name="connsiteX4" fmla="*/ 3286663 w 6495242"/>
              <a:gd name="connsiteY4" fmla="*/ 243684 h 844845"/>
              <a:gd name="connsiteX5" fmla="*/ 3704204 w 6495242"/>
              <a:gd name="connsiteY5" fmla="*/ 697299 h 844845"/>
              <a:gd name="connsiteX6" fmla="*/ 4641235 w 6495242"/>
              <a:gd name="connsiteY6" fmla="*/ 330508 h 844845"/>
              <a:gd name="connsiteX7" fmla="*/ 5244411 w 6495242"/>
              <a:gd name="connsiteY7" fmla="*/ 715448 h 844845"/>
              <a:gd name="connsiteX8" fmla="*/ 5925898 w 6495242"/>
              <a:gd name="connsiteY8" fmla="*/ 232369 h 844845"/>
              <a:gd name="connsiteX9" fmla="*/ 6495242 w 6495242"/>
              <a:gd name="connsiteY9" fmla="*/ 844845 h 844845"/>
              <a:gd name="connsiteX0" fmla="*/ 0 w 6495242"/>
              <a:gd name="connsiteY0" fmla="*/ 624031 h 844845"/>
              <a:gd name="connsiteX1" fmla="*/ 989572 w 6495242"/>
              <a:gd name="connsiteY1" fmla="*/ 350 h 844845"/>
              <a:gd name="connsiteX2" fmla="*/ 2422567 w 6495242"/>
              <a:gd name="connsiteY2" fmla="*/ 514128 h 844845"/>
              <a:gd name="connsiteX3" fmla="*/ 2888281 w 6495242"/>
              <a:gd name="connsiteY3" fmla="*/ 105549 h 844845"/>
              <a:gd name="connsiteX4" fmla="*/ 3286663 w 6495242"/>
              <a:gd name="connsiteY4" fmla="*/ 243684 h 844845"/>
              <a:gd name="connsiteX5" fmla="*/ 3704204 w 6495242"/>
              <a:gd name="connsiteY5" fmla="*/ 697299 h 844845"/>
              <a:gd name="connsiteX6" fmla="*/ 4641235 w 6495242"/>
              <a:gd name="connsiteY6" fmla="*/ 330508 h 844845"/>
              <a:gd name="connsiteX7" fmla="*/ 5244411 w 6495242"/>
              <a:gd name="connsiteY7" fmla="*/ 715448 h 844845"/>
              <a:gd name="connsiteX8" fmla="*/ 5925898 w 6495242"/>
              <a:gd name="connsiteY8" fmla="*/ 232369 h 844845"/>
              <a:gd name="connsiteX9" fmla="*/ 6495242 w 6495242"/>
              <a:gd name="connsiteY9" fmla="*/ 844845 h 844845"/>
              <a:gd name="connsiteX0" fmla="*/ 0 w 6495242"/>
              <a:gd name="connsiteY0" fmla="*/ 624031 h 844845"/>
              <a:gd name="connsiteX1" fmla="*/ 989572 w 6495242"/>
              <a:gd name="connsiteY1" fmla="*/ 350 h 844845"/>
              <a:gd name="connsiteX2" fmla="*/ 2422567 w 6495242"/>
              <a:gd name="connsiteY2" fmla="*/ 514128 h 844845"/>
              <a:gd name="connsiteX3" fmla="*/ 2888281 w 6495242"/>
              <a:gd name="connsiteY3" fmla="*/ 105549 h 844845"/>
              <a:gd name="connsiteX4" fmla="*/ 3286663 w 6495242"/>
              <a:gd name="connsiteY4" fmla="*/ 243684 h 844845"/>
              <a:gd name="connsiteX5" fmla="*/ 3704204 w 6495242"/>
              <a:gd name="connsiteY5" fmla="*/ 697299 h 844845"/>
              <a:gd name="connsiteX6" fmla="*/ 4641235 w 6495242"/>
              <a:gd name="connsiteY6" fmla="*/ 330508 h 844845"/>
              <a:gd name="connsiteX7" fmla="*/ 5244411 w 6495242"/>
              <a:gd name="connsiteY7" fmla="*/ 715448 h 844845"/>
              <a:gd name="connsiteX8" fmla="*/ 5925898 w 6495242"/>
              <a:gd name="connsiteY8" fmla="*/ 232369 h 844845"/>
              <a:gd name="connsiteX9" fmla="*/ 6495242 w 6495242"/>
              <a:gd name="connsiteY9" fmla="*/ 844845 h 844845"/>
              <a:gd name="connsiteX0" fmla="*/ 0 w 6495242"/>
              <a:gd name="connsiteY0" fmla="*/ 624020 h 844834"/>
              <a:gd name="connsiteX1" fmla="*/ 989572 w 6495242"/>
              <a:gd name="connsiteY1" fmla="*/ 339 h 844834"/>
              <a:gd name="connsiteX2" fmla="*/ 2422567 w 6495242"/>
              <a:gd name="connsiteY2" fmla="*/ 514117 h 844834"/>
              <a:gd name="connsiteX3" fmla="*/ 2888281 w 6495242"/>
              <a:gd name="connsiteY3" fmla="*/ 105538 h 844834"/>
              <a:gd name="connsiteX4" fmla="*/ 3286663 w 6495242"/>
              <a:gd name="connsiteY4" fmla="*/ 243673 h 844834"/>
              <a:gd name="connsiteX5" fmla="*/ 3704204 w 6495242"/>
              <a:gd name="connsiteY5" fmla="*/ 697288 h 844834"/>
              <a:gd name="connsiteX6" fmla="*/ 4641235 w 6495242"/>
              <a:gd name="connsiteY6" fmla="*/ 330497 h 844834"/>
              <a:gd name="connsiteX7" fmla="*/ 5244411 w 6495242"/>
              <a:gd name="connsiteY7" fmla="*/ 715437 h 844834"/>
              <a:gd name="connsiteX8" fmla="*/ 5925898 w 6495242"/>
              <a:gd name="connsiteY8" fmla="*/ 232358 h 844834"/>
              <a:gd name="connsiteX9" fmla="*/ 6495242 w 6495242"/>
              <a:gd name="connsiteY9" fmla="*/ 844834 h 844834"/>
              <a:gd name="connsiteX0" fmla="*/ 0 w 6495242"/>
              <a:gd name="connsiteY0" fmla="*/ 623970 h 844784"/>
              <a:gd name="connsiteX1" fmla="*/ 989572 w 6495242"/>
              <a:gd name="connsiteY1" fmla="*/ 289 h 844784"/>
              <a:gd name="connsiteX2" fmla="*/ 2422567 w 6495242"/>
              <a:gd name="connsiteY2" fmla="*/ 514067 h 844784"/>
              <a:gd name="connsiteX3" fmla="*/ 2888281 w 6495242"/>
              <a:gd name="connsiteY3" fmla="*/ 105488 h 844784"/>
              <a:gd name="connsiteX4" fmla="*/ 3286663 w 6495242"/>
              <a:gd name="connsiteY4" fmla="*/ 243623 h 844784"/>
              <a:gd name="connsiteX5" fmla="*/ 3704204 w 6495242"/>
              <a:gd name="connsiteY5" fmla="*/ 697238 h 844784"/>
              <a:gd name="connsiteX6" fmla="*/ 4641235 w 6495242"/>
              <a:gd name="connsiteY6" fmla="*/ 330447 h 844784"/>
              <a:gd name="connsiteX7" fmla="*/ 5244411 w 6495242"/>
              <a:gd name="connsiteY7" fmla="*/ 715387 h 844784"/>
              <a:gd name="connsiteX8" fmla="*/ 5925898 w 6495242"/>
              <a:gd name="connsiteY8" fmla="*/ 232308 h 844784"/>
              <a:gd name="connsiteX9" fmla="*/ 6495242 w 6495242"/>
              <a:gd name="connsiteY9" fmla="*/ 844784 h 844784"/>
              <a:gd name="connsiteX0" fmla="*/ 0 w 6495242"/>
              <a:gd name="connsiteY0" fmla="*/ 623970 h 844784"/>
              <a:gd name="connsiteX1" fmla="*/ 989572 w 6495242"/>
              <a:gd name="connsiteY1" fmla="*/ 289 h 844784"/>
              <a:gd name="connsiteX2" fmla="*/ 2422567 w 6495242"/>
              <a:gd name="connsiteY2" fmla="*/ 514067 h 844784"/>
              <a:gd name="connsiteX3" fmla="*/ 2888281 w 6495242"/>
              <a:gd name="connsiteY3" fmla="*/ 105488 h 844784"/>
              <a:gd name="connsiteX4" fmla="*/ 3286663 w 6495242"/>
              <a:gd name="connsiteY4" fmla="*/ 243623 h 844784"/>
              <a:gd name="connsiteX5" fmla="*/ 3704204 w 6495242"/>
              <a:gd name="connsiteY5" fmla="*/ 697238 h 844784"/>
              <a:gd name="connsiteX6" fmla="*/ 4641235 w 6495242"/>
              <a:gd name="connsiteY6" fmla="*/ 330447 h 844784"/>
              <a:gd name="connsiteX7" fmla="*/ 5244411 w 6495242"/>
              <a:gd name="connsiteY7" fmla="*/ 715387 h 844784"/>
              <a:gd name="connsiteX8" fmla="*/ 5925898 w 6495242"/>
              <a:gd name="connsiteY8" fmla="*/ 232308 h 844784"/>
              <a:gd name="connsiteX9" fmla="*/ 6495242 w 6495242"/>
              <a:gd name="connsiteY9" fmla="*/ 844784 h 844784"/>
              <a:gd name="connsiteX0" fmla="*/ 0 w 6495242"/>
              <a:gd name="connsiteY0" fmla="*/ 623970 h 844784"/>
              <a:gd name="connsiteX1" fmla="*/ 989572 w 6495242"/>
              <a:gd name="connsiteY1" fmla="*/ 289 h 844784"/>
              <a:gd name="connsiteX2" fmla="*/ 2422567 w 6495242"/>
              <a:gd name="connsiteY2" fmla="*/ 514067 h 844784"/>
              <a:gd name="connsiteX3" fmla="*/ 2888281 w 6495242"/>
              <a:gd name="connsiteY3" fmla="*/ 105488 h 844784"/>
              <a:gd name="connsiteX4" fmla="*/ 3286663 w 6495242"/>
              <a:gd name="connsiteY4" fmla="*/ 243623 h 844784"/>
              <a:gd name="connsiteX5" fmla="*/ 3704204 w 6495242"/>
              <a:gd name="connsiteY5" fmla="*/ 697238 h 844784"/>
              <a:gd name="connsiteX6" fmla="*/ 4641235 w 6495242"/>
              <a:gd name="connsiteY6" fmla="*/ 330447 h 844784"/>
              <a:gd name="connsiteX7" fmla="*/ 5244411 w 6495242"/>
              <a:gd name="connsiteY7" fmla="*/ 715387 h 844784"/>
              <a:gd name="connsiteX8" fmla="*/ 5925898 w 6495242"/>
              <a:gd name="connsiteY8" fmla="*/ 232308 h 844784"/>
              <a:gd name="connsiteX9" fmla="*/ 6495242 w 6495242"/>
              <a:gd name="connsiteY9" fmla="*/ 844784 h 844784"/>
              <a:gd name="connsiteX0" fmla="*/ 0 w 6495242"/>
              <a:gd name="connsiteY0" fmla="*/ 623970 h 844784"/>
              <a:gd name="connsiteX1" fmla="*/ 989572 w 6495242"/>
              <a:gd name="connsiteY1" fmla="*/ 289 h 844784"/>
              <a:gd name="connsiteX2" fmla="*/ 2422567 w 6495242"/>
              <a:gd name="connsiteY2" fmla="*/ 514067 h 844784"/>
              <a:gd name="connsiteX3" fmla="*/ 2888281 w 6495242"/>
              <a:gd name="connsiteY3" fmla="*/ 105488 h 844784"/>
              <a:gd name="connsiteX4" fmla="*/ 3286663 w 6495242"/>
              <a:gd name="connsiteY4" fmla="*/ 243623 h 844784"/>
              <a:gd name="connsiteX5" fmla="*/ 3704204 w 6495242"/>
              <a:gd name="connsiteY5" fmla="*/ 697238 h 844784"/>
              <a:gd name="connsiteX6" fmla="*/ 4641235 w 6495242"/>
              <a:gd name="connsiteY6" fmla="*/ 330447 h 844784"/>
              <a:gd name="connsiteX7" fmla="*/ 5244411 w 6495242"/>
              <a:gd name="connsiteY7" fmla="*/ 715387 h 844784"/>
              <a:gd name="connsiteX8" fmla="*/ 5925898 w 6495242"/>
              <a:gd name="connsiteY8" fmla="*/ 232308 h 844784"/>
              <a:gd name="connsiteX9" fmla="*/ 6495242 w 6495242"/>
              <a:gd name="connsiteY9" fmla="*/ 844784 h 844784"/>
              <a:gd name="connsiteX0" fmla="*/ 0 w 6495242"/>
              <a:gd name="connsiteY0" fmla="*/ 623970 h 844784"/>
              <a:gd name="connsiteX1" fmla="*/ 989572 w 6495242"/>
              <a:gd name="connsiteY1" fmla="*/ 289 h 844784"/>
              <a:gd name="connsiteX2" fmla="*/ 2422567 w 6495242"/>
              <a:gd name="connsiteY2" fmla="*/ 514067 h 844784"/>
              <a:gd name="connsiteX3" fmla="*/ 2888281 w 6495242"/>
              <a:gd name="connsiteY3" fmla="*/ 105488 h 844784"/>
              <a:gd name="connsiteX4" fmla="*/ 3286663 w 6495242"/>
              <a:gd name="connsiteY4" fmla="*/ 243623 h 844784"/>
              <a:gd name="connsiteX5" fmla="*/ 3704204 w 6495242"/>
              <a:gd name="connsiteY5" fmla="*/ 697238 h 844784"/>
              <a:gd name="connsiteX6" fmla="*/ 4641235 w 6495242"/>
              <a:gd name="connsiteY6" fmla="*/ 330447 h 844784"/>
              <a:gd name="connsiteX7" fmla="*/ 5244411 w 6495242"/>
              <a:gd name="connsiteY7" fmla="*/ 715387 h 844784"/>
              <a:gd name="connsiteX8" fmla="*/ 5925898 w 6495242"/>
              <a:gd name="connsiteY8" fmla="*/ 232308 h 844784"/>
              <a:gd name="connsiteX9" fmla="*/ 6495242 w 6495242"/>
              <a:gd name="connsiteY9" fmla="*/ 844784 h 844784"/>
              <a:gd name="connsiteX0" fmla="*/ 0 w 6495242"/>
              <a:gd name="connsiteY0" fmla="*/ 623940 h 844754"/>
              <a:gd name="connsiteX1" fmla="*/ 989572 w 6495242"/>
              <a:gd name="connsiteY1" fmla="*/ 259 h 844754"/>
              <a:gd name="connsiteX2" fmla="*/ 2422567 w 6495242"/>
              <a:gd name="connsiteY2" fmla="*/ 514037 h 844754"/>
              <a:gd name="connsiteX3" fmla="*/ 2888281 w 6495242"/>
              <a:gd name="connsiteY3" fmla="*/ 105458 h 844754"/>
              <a:gd name="connsiteX4" fmla="*/ 3286663 w 6495242"/>
              <a:gd name="connsiteY4" fmla="*/ 243593 h 844754"/>
              <a:gd name="connsiteX5" fmla="*/ 3704204 w 6495242"/>
              <a:gd name="connsiteY5" fmla="*/ 697208 h 844754"/>
              <a:gd name="connsiteX6" fmla="*/ 4641235 w 6495242"/>
              <a:gd name="connsiteY6" fmla="*/ 330417 h 844754"/>
              <a:gd name="connsiteX7" fmla="*/ 5244411 w 6495242"/>
              <a:gd name="connsiteY7" fmla="*/ 715357 h 844754"/>
              <a:gd name="connsiteX8" fmla="*/ 5925898 w 6495242"/>
              <a:gd name="connsiteY8" fmla="*/ 232278 h 844754"/>
              <a:gd name="connsiteX9" fmla="*/ 6495242 w 6495242"/>
              <a:gd name="connsiteY9" fmla="*/ 844754 h 844754"/>
              <a:gd name="connsiteX0" fmla="*/ 0 w 6495242"/>
              <a:gd name="connsiteY0" fmla="*/ 623940 h 844754"/>
              <a:gd name="connsiteX1" fmla="*/ 989572 w 6495242"/>
              <a:gd name="connsiteY1" fmla="*/ 259 h 844754"/>
              <a:gd name="connsiteX2" fmla="*/ 2422567 w 6495242"/>
              <a:gd name="connsiteY2" fmla="*/ 514037 h 844754"/>
              <a:gd name="connsiteX3" fmla="*/ 2888281 w 6495242"/>
              <a:gd name="connsiteY3" fmla="*/ 105458 h 844754"/>
              <a:gd name="connsiteX4" fmla="*/ 3286663 w 6495242"/>
              <a:gd name="connsiteY4" fmla="*/ 243593 h 844754"/>
              <a:gd name="connsiteX5" fmla="*/ 3704204 w 6495242"/>
              <a:gd name="connsiteY5" fmla="*/ 697208 h 844754"/>
              <a:gd name="connsiteX6" fmla="*/ 4641235 w 6495242"/>
              <a:gd name="connsiteY6" fmla="*/ 330417 h 844754"/>
              <a:gd name="connsiteX7" fmla="*/ 5244411 w 6495242"/>
              <a:gd name="connsiteY7" fmla="*/ 715357 h 844754"/>
              <a:gd name="connsiteX8" fmla="*/ 5925898 w 6495242"/>
              <a:gd name="connsiteY8" fmla="*/ 232278 h 844754"/>
              <a:gd name="connsiteX9" fmla="*/ 6495242 w 6495242"/>
              <a:gd name="connsiteY9" fmla="*/ 844754 h 844754"/>
              <a:gd name="connsiteX0" fmla="*/ 0 w 6495242"/>
              <a:gd name="connsiteY0" fmla="*/ 623940 h 844754"/>
              <a:gd name="connsiteX1" fmla="*/ 989572 w 6495242"/>
              <a:gd name="connsiteY1" fmla="*/ 259 h 844754"/>
              <a:gd name="connsiteX2" fmla="*/ 2422567 w 6495242"/>
              <a:gd name="connsiteY2" fmla="*/ 514037 h 844754"/>
              <a:gd name="connsiteX3" fmla="*/ 2888281 w 6495242"/>
              <a:gd name="connsiteY3" fmla="*/ 105458 h 844754"/>
              <a:gd name="connsiteX4" fmla="*/ 3286663 w 6495242"/>
              <a:gd name="connsiteY4" fmla="*/ 243593 h 844754"/>
              <a:gd name="connsiteX5" fmla="*/ 3704204 w 6495242"/>
              <a:gd name="connsiteY5" fmla="*/ 697208 h 844754"/>
              <a:gd name="connsiteX6" fmla="*/ 4641235 w 6495242"/>
              <a:gd name="connsiteY6" fmla="*/ 330417 h 844754"/>
              <a:gd name="connsiteX7" fmla="*/ 5244411 w 6495242"/>
              <a:gd name="connsiteY7" fmla="*/ 715357 h 844754"/>
              <a:gd name="connsiteX8" fmla="*/ 5925898 w 6495242"/>
              <a:gd name="connsiteY8" fmla="*/ 232278 h 844754"/>
              <a:gd name="connsiteX9" fmla="*/ 6495242 w 6495242"/>
              <a:gd name="connsiteY9" fmla="*/ 844754 h 844754"/>
              <a:gd name="connsiteX0" fmla="*/ 0 w 6495242"/>
              <a:gd name="connsiteY0" fmla="*/ 623940 h 844754"/>
              <a:gd name="connsiteX1" fmla="*/ 989572 w 6495242"/>
              <a:gd name="connsiteY1" fmla="*/ 259 h 844754"/>
              <a:gd name="connsiteX2" fmla="*/ 2422567 w 6495242"/>
              <a:gd name="connsiteY2" fmla="*/ 514037 h 844754"/>
              <a:gd name="connsiteX3" fmla="*/ 2888281 w 6495242"/>
              <a:gd name="connsiteY3" fmla="*/ 105458 h 844754"/>
              <a:gd name="connsiteX4" fmla="*/ 3286663 w 6495242"/>
              <a:gd name="connsiteY4" fmla="*/ 243593 h 844754"/>
              <a:gd name="connsiteX5" fmla="*/ 3704204 w 6495242"/>
              <a:gd name="connsiteY5" fmla="*/ 697208 h 844754"/>
              <a:gd name="connsiteX6" fmla="*/ 4641235 w 6495242"/>
              <a:gd name="connsiteY6" fmla="*/ 330417 h 844754"/>
              <a:gd name="connsiteX7" fmla="*/ 5244411 w 6495242"/>
              <a:gd name="connsiteY7" fmla="*/ 715357 h 844754"/>
              <a:gd name="connsiteX8" fmla="*/ 5925898 w 6495242"/>
              <a:gd name="connsiteY8" fmla="*/ 232278 h 844754"/>
              <a:gd name="connsiteX9" fmla="*/ 6495242 w 6495242"/>
              <a:gd name="connsiteY9" fmla="*/ 844754 h 844754"/>
              <a:gd name="connsiteX0" fmla="*/ 0 w 6495242"/>
              <a:gd name="connsiteY0" fmla="*/ 624179 h 844993"/>
              <a:gd name="connsiteX1" fmla="*/ 989572 w 6495242"/>
              <a:gd name="connsiteY1" fmla="*/ 498 h 844993"/>
              <a:gd name="connsiteX2" fmla="*/ 2422567 w 6495242"/>
              <a:gd name="connsiteY2" fmla="*/ 514276 h 844993"/>
              <a:gd name="connsiteX3" fmla="*/ 3286663 w 6495242"/>
              <a:gd name="connsiteY3" fmla="*/ 243832 h 844993"/>
              <a:gd name="connsiteX4" fmla="*/ 3704204 w 6495242"/>
              <a:gd name="connsiteY4" fmla="*/ 697447 h 844993"/>
              <a:gd name="connsiteX5" fmla="*/ 4641235 w 6495242"/>
              <a:gd name="connsiteY5" fmla="*/ 330656 h 844993"/>
              <a:gd name="connsiteX6" fmla="*/ 5244411 w 6495242"/>
              <a:gd name="connsiteY6" fmla="*/ 715596 h 844993"/>
              <a:gd name="connsiteX7" fmla="*/ 5925898 w 6495242"/>
              <a:gd name="connsiteY7" fmla="*/ 232517 h 844993"/>
              <a:gd name="connsiteX8" fmla="*/ 6495242 w 6495242"/>
              <a:gd name="connsiteY8" fmla="*/ 844993 h 844993"/>
              <a:gd name="connsiteX0" fmla="*/ 0 w 6495242"/>
              <a:gd name="connsiteY0" fmla="*/ 624179 h 844993"/>
              <a:gd name="connsiteX1" fmla="*/ 989572 w 6495242"/>
              <a:gd name="connsiteY1" fmla="*/ 498 h 844993"/>
              <a:gd name="connsiteX2" fmla="*/ 2422567 w 6495242"/>
              <a:gd name="connsiteY2" fmla="*/ 514276 h 844993"/>
              <a:gd name="connsiteX3" fmla="*/ 3286663 w 6495242"/>
              <a:gd name="connsiteY3" fmla="*/ 243832 h 844993"/>
              <a:gd name="connsiteX4" fmla="*/ 3704204 w 6495242"/>
              <a:gd name="connsiteY4" fmla="*/ 697447 h 844993"/>
              <a:gd name="connsiteX5" fmla="*/ 5244411 w 6495242"/>
              <a:gd name="connsiteY5" fmla="*/ 715596 h 844993"/>
              <a:gd name="connsiteX6" fmla="*/ 5925898 w 6495242"/>
              <a:gd name="connsiteY6" fmla="*/ 232517 h 844993"/>
              <a:gd name="connsiteX7" fmla="*/ 6495242 w 6495242"/>
              <a:gd name="connsiteY7" fmla="*/ 844993 h 844993"/>
              <a:gd name="connsiteX0" fmla="*/ 0 w 6495242"/>
              <a:gd name="connsiteY0" fmla="*/ 624179 h 844993"/>
              <a:gd name="connsiteX1" fmla="*/ 989572 w 6495242"/>
              <a:gd name="connsiteY1" fmla="*/ 498 h 844993"/>
              <a:gd name="connsiteX2" fmla="*/ 2422567 w 6495242"/>
              <a:gd name="connsiteY2" fmla="*/ 514276 h 844993"/>
              <a:gd name="connsiteX3" fmla="*/ 3286663 w 6495242"/>
              <a:gd name="connsiteY3" fmla="*/ 243832 h 844993"/>
              <a:gd name="connsiteX4" fmla="*/ 3704204 w 6495242"/>
              <a:gd name="connsiteY4" fmla="*/ 697447 h 844993"/>
              <a:gd name="connsiteX5" fmla="*/ 5244411 w 6495242"/>
              <a:gd name="connsiteY5" fmla="*/ 715596 h 844993"/>
              <a:gd name="connsiteX6" fmla="*/ 6495242 w 6495242"/>
              <a:gd name="connsiteY6" fmla="*/ 844993 h 844993"/>
              <a:gd name="connsiteX0" fmla="*/ 0 w 6275656"/>
              <a:gd name="connsiteY0" fmla="*/ 624179 h 767207"/>
              <a:gd name="connsiteX1" fmla="*/ 989572 w 6275656"/>
              <a:gd name="connsiteY1" fmla="*/ 498 h 767207"/>
              <a:gd name="connsiteX2" fmla="*/ 2422567 w 6275656"/>
              <a:gd name="connsiteY2" fmla="*/ 514276 h 767207"/>
              <a:gd name="connsiteX3" fmla="*/ 3286663 w 6275656"/>
              <a:gd name="connsiteY3" fmla="*/ 243832 h 767207"/>
              <a:gd name="connsiteX4" fmla="*/ 3704204 w 6275656"/>
              <a:gd name="connsiteY4" fmla="*/ 697447 h 767207"/>
              <a:gd name="connsiteX5" fmla="*/ 5244411 w 6275656"/>
              <a:gd name="connsiteY5" fmla="*/ 715596 h 767207"/>
              <a:gd name="connsiteX6" fmla="*/ 6275656 w 6275656"/>
              <a:gd name="connsiteY6" fmla="*/ 212065 h 767207"/>
              <a:gd name="connsiteX0" fmla="*/ 0 w 6275656"/>
              <a:gd name="connsiteY0" fmla="*/ 624179 h 723728"/>
              <a:gd name="connsiteX1" fmla="*/ 989572 w 6275656"/>
              <a:gd name="connsiteY1" fmla="*/ 498 h 723728"/>
              <a:gd name="connsiteX2" fmla="*/ 2422567 w 6275656"/>
              <a:gd name="connsiteY2" fmla="*/ 514276 h 723728"/>
              <a:gd name="connsiteX3" fmla="*/ 3286663 w 6275656"/>
              <a:gd name="connsiteY3" fmla="*/ 243832 h 723728"/>
              <a:gd name="connsiteX4" fmla="*/ 4505050 w 6275656"/>
              <a:gd name="connsiteY4" fmla="*/ 503695 h 723728"/>
              <a:gd name="connsiteX5" fmla="*/ 5244411 w 6275656"/>
              <a:gd name="connsiteY5" fmla="*/ 715596 h 723728"/>
              <a:gd name="connsiteX6" fmla="*/ 6275656 w 6275656"/>
              <a:gd name="connsiteY6" fmla="*/ 212065 h 723728"/>
              <a:gd name="connsiteX0" fmla="*/ 0 w 6275656"/>
              <a:gd name="connsiteY0" fmla="*/ 624179 h 1222142"/>
              <a:gd name="connsiteX1" fmla="*/ 989572 w 6275656"/>
              <a:gd name="connsiteY1" fmla="*/ 498 h 1222142"/>
              <a:gd name="connsiteX2" fmla="*/ 2422567 w 6275656"/>
              <a:gd name="connsiteY2" fmla="*/ 514276 h 1222142"/>
              <a:gd name="connsiteX3" fmla="*/ 3286663 w 6275656"/>
              <a:gd name="connsiteY3" fmla="*/ 243832 h 1222142"/>
              <a:gd name="connsiteX4" fmla="*/ 4505050 w 6275656"/>
              <a:gd name="connsiteY4" fmla="*/ 503695 h 1222142"/>
              <a:gd name="connsiteX5" fmla="*/ 4895653 w 6275656"/>
              <a:gd name="connsiteY5" fmla="*/ 1219357 h 1222142"/>
              <a:gd name="connsiteX6" fmla="*/ 6275656 w 6275656"/>
              <a:gd name="connsiteY6" fmla="*/ 212065 h 1222142"/>
              <a:gd name="connsiteX0" fmla="*/ 0 w 6275656"/>
              <a:gd name="connsiteY0" fmla="*/ 624179 h 1320660"/>
              <a:gd name="connsiteX1" fmla="*/ 989572 w 6275656"/>
              <a:gd name="connsiteY1" fmla="*/ 498 h 1320660"/>
              <a:gd name="connsiteX2" fmla="*/ 2422567 w 6275656"/>
              <a:gd name="connsiteY2" fmla="*/ 514276 h 1320660"/>
              <a:gd name="connsiteX3" fmla="*/ 3286663 w 6275656"/>
              <a:gd name="connsiteY3" fmla="*/ 243832 h 1320660"/>
              <a:gd name="connsiteX4" fmla="*/ 4065876 w 6275656"/>
              <a:gd name="connsiteY4" fmla="*/ 1175373 h 1320660"/>
              <a:gd name="connsiteX5" fmla="*/ 4895653 w 6275656"/>
              <a:gd name="connsiteY5" fmla="*/ 1219357 h 1320660"/>
              <a:gd name="connsiteX6" fmla="*/ 6275656 w 6275656"/>
              <a:gd name="connsiteY6" fmla="*/ 212065 h 1320660"/>
              <a:gd name="connsiteX0" fmla="*/ 0 w 4895653"/>
              <a:gd name="connsiteY0" fmla="*/ 624179 h 1320660"/>
              <a:gd name="connsiteX1" fmla="*/ 989572 w 4895653"/>
              <a:gd name="connsiteY1" fmla="*/ 498 h 1320660"/>
              <a:gd name="connsiteX2" fmla="*/ 2422567 w 4895653"/>
              <a:gd name="connsiteY2" fmla="*/ 514276 h 1320660"/>
              <a:gd name="connsiteX3" fmla="*/ 3286663 w 4895653"/>
              <a:gd name="connsiteY3" fmla="*/ 243832 h 1320660"/>
              <a:gd name="connsiteX4" fmla="*/ 4065876 w 4895653"/>
              <a:gd name="connsiteY4" fmla="*/ 1175373 h 1320660"/>
              <a:gd name="connsiteX5" fmla="*/ 4895653 w 4895653"/>
              <a:gd name="connsiteY5" fmla="*/ 1219357 h 1320660"/>
              <a:gd name="connsiteX0" fmla="*/ 0 w 11219757"/>
              <a:gd name="connsiteY0" fmla="*/ 1140852 h 1703680"/>
              <a:gd name="connsiteX1" fmla="*/ 989572 w 11219757"/>
              <a:gd name="connsiteY1" fmla="*/ 517171 h 1703680"/>
              <a:gd name="connsiteX2" fmla="*/ 2422567 w 11219757"/>
              <a:gd name="connsiteY2" fmla="*/ 1030949 h 1703680"/>
              <a:gd name="connsiteX3" fmla="*/ 3286663 w 11219757"/>
              <a:gd name="connsiteY3" fmla="*/ 760505 h 1703680"/>
              <a:gd name="connsiteX4" fmla="*/ 4065876 w 11219757"/>
              <a:gd name="connsiteY4" fmla="*/ 1692046 h 1703680"/>
              <a:gd name="connsiteX5" fmla="*/ 11219757 w 11219757"/>
              <a:gd name="connsiteY5" fmla="*/ 0 h 1703680"/>
              <a:gd name="connsiteX0" fmla="*/ 0 w 11219757"/>
              <a:gd name="connsiteY0" fmla="*/ 1140852 h 1908693"/>
              <a:gd name="connsiteX1" fmla="*/ 989572 w 11219757"/>
              <a:gd name="connsiteY1" fmla="*/ 517171 h 1908693"/>
              <a:gd name="connsiteX2" fmla="*/ 2422567 w 11219757"/>
              <a:gd name="connsiteY2" fmla="*/ 1030949 h 1908693"/>
              <a:gd name="connsiteX3" fmla="*/ 3286663 w 11219757"/>
              <a:gd name="connsiteY3" fmla="*/ 760505 h 1908693"/>
              <a:gd name="connsiteX4" fmla="*/ 4747887 w 11219757"/>
              <a:gd name="connsiteY4" fmla="*/ 1898717 h 1908693"/>
              <a:gd name="connsiteX5" fmla="*/ 11219757 w 11219757"/>
              <a:gd name="connsiteY5" fmla="*/ 0 h 1908693"/>
              <a:gd name="connsiteX0" fmla="*/ 0 w 11219757"/>
              <a:gd name="connsiteY0" fmla="*/ 1140852 h 1899336"/>
              <a:gd name="connsiteX1" fmla="*/ 989572 w 11219757"/>
              <a:gd name="connsiteY1" fmla="*/ 517171 h 1899336"/>
              <a:gd name="connsiteX2" fmla="*/ 2422567 w 11219757"/>
              <a:gd name="connsiteY2" fmla="*/ 1030949 h 1899336"/>
              <a:gd name="connsiteX3" fmla="*/ 3286663 w 11219757"/>
              <a:gd name="connsiteY3" fmla="*/ 760505 h 1899336"/>
              <a:gd name="connsiteX4" fmla="*/ 4747887 w 11219757"/>
              <a:gd name="connsiteY4" fmla="*/ 1898717 h 1899336"/>
              <a:gd name="connsiteX5" fmla="*/ 11219757 w 11219757"/>
              <a:gd name="connsiteY5" fmla="*/ 0 h 1899336"/>
              <a:gd name="connsiteX0" fmla="*/ 0 w 11219757"/>
              <a:gd name="connsiteY0" fmla="*/ 1140852 h 1981977"/>
              <a:gd name="connsiteX1" fmla="*/ 989572 w 11219757"/>
              <a:gd name="connsiteY1" fmla="*/ 517171 h 1981977"/>
              <a:gd name="connsiteX2" fmla="*/ 2422567 w 11219757"/>
              <a:gd name="connsiteY2" fmla="*/ 1030949 h 1981977"/>
              <a:gd name="connsiteX3" fmla="*/ 3286663 w 11219757"/>
              <a:gd name="connsiteY3" fmla="*/ 760505 h 1981977"/>
              <a:gd name="connsiteX4" fmla="*/ 4375881 w 11219757"/>
              <a:gd name="connsiteY4" fmla="*/ 1981386 h 1981977"/>
              <a:gd name="connsiteX5" fmla="*/ 11219757 w 11219757"/>
              <a:gd name="connsiteY5" fmla="*/ 0 h 1981977"/>
              <a:gd name="connsiteX0" fmla="*/ 0 w 11219757"/>
              <a:gd name="connsiteY0" fmla="*/ 1140852 h 1998592"/>
              <a:gd name="connsiteX1" fmla="*/ 989572 w 11219757"/>
              <a:gd name="connsiteY1" fmla="*/ 517171 h 1998592"/>
              <a:gd name="connsiteX2" fmla="*/ 2422567 w 11219757"/>
              <a:gd name="connsiteY2" fmla="*/ 1030949 h 1998592"/>
              <a:gd name="connsiteX3" fmla="*/ 3286663 w 11219757"/>
              <a:gd name="connsiteY3" fmla="*/ 760505 h 1998592"/>
              <a:gd name="connsiteX4" fmla="*/ 4375881 w 11219757"/>
              <a:gd name="connsiteY4" fmla="*/ 1981386 h 1998592"/>
              <a:gd name="connsiteX5" fmla="*/ 11219757 w 11219757"/>
              <a:gd name="connsiteY5" fmla="*/ 0 h 1998592"/>
              <a:gd name="connsiteX0" fmla="*/ 0 w 5432995"/>
              <a:gd name="connsiteY0" fmla="*/ 624182 h 1522253"/>
              <a:gd name="connsiteX1" fmla="*/ 989572 w 5432995"/>
              <a:gd name="connsiteY1" fmla="*/ 501 h 1522253"/>
              <a:gd name="connsiteX2" fmla="*/ 2422567 w 5432995"/>
              <a:gd name="connsiteY2" fmla="*/ 514279 h 1522253"/>
              <a:gd name="connsiteX3" fmla="*/ 3286663 w 5432995"/>
              <a:gd name="connsiteY3" fmla="*/ 243835 h 1522253"/>
              <a:gd name="connsiteX4" fmla="*/ 4375881 w 5432995"/>
              <a:gd name="connsiteY4" fmla="*/ 1464716 h 1522253"/>
              <a:gd name="connsiteX5" fmla="*/ 5432995 w 5432995"/>
              <a:gd name="connsiteY5" fmla="*/ 1240026 h 1522253"/>
              <a:gd name="connsiteX0" fmla="*/ 0 w 5556997"/>
              <a:gd name="connsiteY0" fmla="*/ 624182 h 1500539"/>
              <a:gd name="connsiteX1" fmla="*/ 989572 w 5556997"/>
              <a:gd name="connsiteY1" fmla="*/ 501 h 1500539"/>
              <a:gd name="connsiteX2" fmla="*/ 2422567 w 5556997"/>
              <a:gd name="connsiteY2" fmla="*/ 514279 h 1500539"/>
              <a:gd name="connsiteX3" fmla="*/ 3286663 w 5556997"/>
              <a:gd name="connsiteY3" fmla="*/ 243835 h 1500539"/>
              <a:gd name="connsiteX4" fmla="*/ 4375881 w 5556997"/>
              <a:gd name="connsiteY4" fmla="*/ 1464716 h 1500539"/>
              <a:gd name="connsiteX5" fmla="*/ 5556997 w 5556997"/>
              <a:gd name="connsiteY5" fmla="*/ 1116024 h 1500539"/>
              <a:gd name="connsiteX0" fmla="*/ 0 w 8181707"/>
              <a:gd name="connsiteY0" fmla="*/ 624182 h 1465088"/>
              <a:gd name="connsiteX1" fmla="*/ 989572 w 8181707"/>
              <a:gd name="connsiteY1" fmla="*/ 501 h 1465088"/>
              <a:gd name="connsiteX2" fmla="*/ 2422567 w 8181707"/>
              <a:gd name="connsiteY2" fmla="*/ 514279 h 1465088"/>
              <a:gd name="connsiteX3" fmla="*/ 3286663 w 8181707"/>
              <a:gd name="connsiteY3" fmla="*/ 243835 h 1465088"/>
              <a:gd name="connsiteX4" fmla="*/ 4375881 w 8181707"/>
              <a:gd name="connsiteY4" fmla="*/ 1464716 h 1465088"/>
              <a:gd name="connsiteX5" fmla="*/ 8181707 w 8181707"/>
              <a:gd name="connsiteY5" fmla="*/ 103340 h 1465088"/>
              <a:gd name="connsiteX0" fmla="*/ 0 w 8181707"/>
              <a:gd name="connsiteY0" fmla="*/ 624182 h 1539579"/>
              <a:gd name="connsiteX1" fmla="*/ 989572 w 8181707"/>
              <a:gd name="connsiteY1" fmla="*/ 501 h 1539579"/>
              <a:gd name="connsiteX2" fmla="*/ 2422567 w 8181707"/>
              <a:gd name="connsiteY2" fmla="*/ 514279 h 1539579"/>
              <a:gd name="connsiteX3" fmla="*/ 3286663 w 8181707"/>
              <a:gd name="connsiteY3" fmla="*/ 243835 h 1539579"/>
              <a:gd name="connsiteX4" fmla="*/ 4375881 w 8181707"/>
              <a:gd name="connsiteY4" fmla="*/ 1464716 h 1539579"/>
              <a:gd name="connsiteX5" fmla="*/ 5182016 w 8181707"/>
              <a:gd name="connsiteY5" fmla="*/ 1265125 h 1539579"/>
              <a:gd name="connsiteX6" fmla="*/ 8181707 w 8181707"/>
              <a:gd name="connsiteY6" fmla="*/ 103340 h 1539579"/>
              <a:gd name="connsiteX0" fmla="*/ 0 w 8181707"/>
              <a:gd name="connsiteY0" fmla="*/ 624182 h 1539579"/>
              <a:gd name="connsiteX1" fmla="*/ 989572 w 8181707"/>
              <a:gd name="connsiteY1" fmla="*/ 501 h 1539579"/>
              <a:gd name="connsiteX2" fmla="*/ 2422567 w 8181707"/>
              <a:gd name="connsiteY2" fmla="*/ 514279 h 1539579"/>
              <a:gd name="connsiteX3" fmla="*/ 3286663 w 8181707"/>
              <a:gd name="connsiteY3" fmla="*/ 243835 h 1539579"/>
              <a:gd name="connsiteX4" fmla="*/ 4375881 w 8181707"/>
              <a:gd name="connsiteY4" fmla="*/ 1464716 h 1539579"/>
              <a:gd name="connsiteX5" fmla="*/ 5182016 w 8181707"/>
              <a:gd name="connsiteY5" fmla="*/ 1265125 h 1539579"/>
              <a:gd name="connsiteX6" fmla="*/ 8181707 w 8181707"/>
              <a:gd name="connsiteY6" fmla="*/ 103340 h 1539579"/>
              <a:gd name="connsiteX0" fmla="*/ 0 w 8181707"/>
              <a:gd name="connsiteY0" fmla="*/ 624182 h 1520108"/>
              <a:gd name="connsiteX1" fmla="*/ 989572 w 8181707"/>
              <a:gd name="connsiteY1" fmla="*/ 501 h 1520108"/>
              <a:gd name="connsiteX2" fmla="*/ 2422567 w 8181707"/>
              <a:gd name="connsiteY2" fmla="*/ 514279 h 1520108"/>
              <a:gd name="connsiteX3" fmla="*/ 3286663 w 8181707"/>
              <a:gd name="connsiteY3" fmla="*/ 243835 h 1520108"/>
              <a:gd name="connsiteX4" fmla="*/ 4375881 w 8181707"/>
              <a:gd name="connsiteY4" fmla="*/ 1464716 h 1520108"/>
              <a:gd name="connsiteX5" fmla="*/ 5182016 w 8181707"/>
              <a:gd name="connsiteY5" fmla="*/ 1265125 h 1520108"/>
              <a:gd name="connsiteX6" fmla="*/ 8181707 w 8181707"/>
              <a:gd name="connsiteY6" fmla="*/ 103340 h 1520108"/>
              <a:gd name="connsiteX0" fmla="*/ 0 w 8181707"/>
              <a:gd name="connsiteY0" fmla="*/ 624182 h 1525036"/>
              <a:gd name="connsiteX1" fmla="*/ 989572 w 8181707"/>
              <a:gd name="connsiteY1" fmla="*/ 501 h 1525036"/>
              <a:gd name="connsiteX2" fmla="*/ 2422567 w 8181707"/>
              <a:gd name="connsiteY2" fmla="*/ 514279 h 1525036"/>
              <a:gd name="connsiteX3" fmla="*/ 3286663 w 8181707"/>
              <a:gd name="connsiteY3" fmla="*/ 243835 h 1525036"/>
              <a:gd name="connsiteX4" fmla="*/ 4375881 w 8181707"/>
              <a:gd name="connsiteY4" fmla="*/ 1464716 h 1525036"/>
              <a:gd name="connsiteX5" fmla="*/ 5182016 w 8181707"/>
              <a:gd name="connsiteY5" fmla="*/ 1265125 h 1525036"/>
              <a:gd name="connsiteX6" fmla="*/ 6773375 w 8181707"/>
              <a:gd name="connsiteY6" fmla="*/ 624448 h 1525036"/>
              <a:gd name="connsiteX7" fmla="*/ 8181707 w 8181707"/>
              <a:gd name="connsiteY7" fmla="*/ 103340 h 1525036"/>
              <a:gd name="connsiteX0" fmla="*/ 0 w 8181707"/>
              <a:gd name="connsiteY0" fmla="*/ 624182 h 2118600"/>
              <a:gd name="connsiteX1" fmla="*/ 989572 w 8181707"/>
              <a:gd name="connsiteY1" fmla="*/ 501 h 2118600"/>
              <a:gd name="connsiteX2" fmla="*/ 2422567 w 8181707"/>
              <a:gd name="connsiteY2" fmla="*/ 514279 h 2118600"/>
              <a:gd name="connsiteX3" fmla="*/ 3286663 w 8181707"/>
              <a:gd name="connsiteY3" fmla="*/ 243835 h 2118600"/>
              <a:gd name="connsiteX4" fmla="*/ 4375881 w 8181707"/>
              <a:gd name="connsiteY4" fmla="*/ 1464716 h 2118600"/>
              <a:gd name="connsiteX5" fmla="*/ 5182016 w 8181707"/>
              <a:gd name="connsiteY5" fmla="*/ 1265125 h 2118600"/>
              <a:gd name="connsiteX6" fmla="*/ 7062713 w 8181707"/>
              <a:gd name="connsiteY6" fmla="*/ 2091806 h 2118600"/>
              <a:gd name="connsiteX7" fmla="*/ 8181707 w 8181707"/>
              <a:gd name="connsiteY7" fmla="*/ 103340 h 2118600"/>
              <a:gd name="connsiteX0" fmla="*/ 0 w 8181707"/>
              <a:gd name="connsiteY0" fmla="*/ 624182 h 2092547"/>
              <a:gd name="connsiteX1" fmla="*/ 989572 w 8181707"/>
              <a:gd name="connsiteY1" fmla="*/ 501 h 2092547"/>
              <a:gd name="connsiteX2" fmla="*/ 2422567 w 8181707"/>
              <a:gd name="connsiteY2" fmla="*/ 514279 h 2092547"/>
              <a:gd name="connsiteX3" fmla="*/ 3286663 w 8181707"/>
              <a:gd name="connsiteY3" fmla="*/ 243835 h 2092547"/>
              <a:gd name="connsiteX4" fmla="*/ 4375881 w 8181707"/>
              <a:gd name="connsiteY4" fmla="*/ 1464716 h 2092547"/>
              <a:gd name="connsiteX5" fmla="*/ 5182016 w 8181707"/>
              <a:gd name="connsiteY5" fmla="*/ 1265125 h 2092547"/>
              <a:gd name="connsiteX6" fmla="*/ 7062713 w 8181707"/>
              <a:gd name="connsiteY6" fmla="*/ 2091806 h 2092547"/>
              <a:gd name="connsiteX7" fmla="*/ 7703391 w 8181707"/>
              <a:gd name="connsiteY7" fmla="*/ 1099786 h 2092547"/>
              <a:gd name="connsiteX8" fmla="*/ 8181707 w 8181707"/>
              <a:gd name="connsiteY8" fmla="*/ 103340 h 2092547"/>
              <a:gd name="connsiteX0" fmla="*/ 0 w 11509095"/>
              <a:gd name="connsiteY0" fmla="*/ 624182 h 2387714"/>
              <a:gd name="connsiteX1" fmla="*/ 989572 w 11509095"/>
              <a:gd name="connsiteY1" fmla="*/ 501 h 2387714"/>
              <a:gd name="connsiteX2" fmla="*/ 2422567 w 11509095"/>
              <a:gd name="connsiteY2" fmla="*/ 514279 h 2387714"/>
              <a:gd name="connsiteX3" fmla="*/ 3286663 w 11509095"/>
              <a:gd name="connsiteY3" fmla="*/ 243835 h 2387714"/>
              <a:gd name="connsiteX4" fmla="*/ 4375881 w 11509095"/>
              <a:gd name="connsiteY4" fmla="*/ 1464716 h 2387714"/>
              <a:gd name="connsiteX5" fmla="*/ 5182016 w 11509095"/>
              <a:gd name="connsiteY5" fmla="*/ 1265125 h 2387714"/>
              <a:gd name="connsiteX6" fmla="*/ 7062713 w 11509095"/>
              <a:gd name="connsiteY6" fmla="*/ 2091806 h 2387714"/>
              <a:gd name="connsiteX7" fmla="*/ 7703391 w 11509095"/>
              <a:gd name="connsiteY7" fmla="*/ 1099786 h 2387714"/>
              <a:gd name="connsiteX8" fmla="*/ 11509095 w 11509095"/>
              <a:gd name="connsiteY8" fmla="*/ 2376713 h 2387714"/>
              <a:gd name="connsiteX0" fmla="*/ 0 w 11509095"/>
              <a:gd name="connsiteY0" fmla="*/ 624182 h 2386822"/>
              <a:gd name="connsiteX1" fmla="*/ 989572 w 11509095"/>
              <a:gd name="connsiteY1" fmla="*/ 501 h 2386822"/>
              <a:gd name="connsiteX2" fmla="*/ 2422567 w 11509095"/>
              <a:gd name="connsiteY2" fmla="*/ 514279 h 2386822"/>
              <a:gd name="connsiteX3" fmla="*/ 3286663 w 11509095"/>
              <a:gd name="connsiteY3" fmla="*/ 243835 h 2386822"/>
              <a:gd name="connsiteX4" fmla="*/ 4375881 w 11509095"/>
              <a:gd name="connsiteY4" fmla="*/ 1464716 h 2386822"/>
              <a:gd name="connsiteX5" fmla="*/ 5182016 w 11509095"/>
              <a:gd name="connsiteY5" fmla="*/ 1265125 h 2386822"/>
              <a:gd name="connsiteX6" fmla="*/ 7062713 w 11509095"/>
              <a:gd name="connsiteY6" fmla="*/ 2091806 h 2386822"/>
              <a:gd name="connsiteX7" fmla="*/ 8488737 w 11509095"/>
              <a:gd name="connsiteY7" fmla="*/ 934451 h 2386822"/>
              <a:gd name="connsiteX8" fmla="*/ 11509095 w 11509095"/>
              <a:gd name="connsiteY8" fmla="*/ 2376713 h 2386822"/>
              <a:gd name="connsiteX0" fmla="*/ 0 w 11509095"/>
              <a:gd name="connsiteY0" fmla="*/ 624182 h 2386822"/>
              <a:gd name="connsiteX1" fmla="*/ 989572 w 11509095"/>
              <a:gd name="connsiteY1" fmla="*/ 501 h 2386822"/>
              <a:gd name="connsiteX2" fmla="*/ 2422567 w 11509095"/>
              <a:gd name="connsiteY2" fmla="*/ 514279 h 2386822"/>
              <a:gd name="connsiteX3" fmla="*/ 3286663 w 11509095"/>
              <a:gd name="connsiteY3" fmla="*/ 243835 h 2386822"/>
              <a:gd name="connsiteX4" fmla="*/ 4375881 w 11509095"/>
              <a:gd name="connsiteY4" fmla="*/ 1464716 h 2386822"/>
              <a:gd name="connsiteX5" fmla="*/ 5182016 w 11509095"/>
              <a:gd name="connsiteY5" fmla="*/ 1265125 h 2386822"/>
              <a:gd name="connsiteX6" fmla="*/ 7062713 w 11509095"/>
              <a:gd name="connsiteY6" fmla="*/ 2091806 h 2386822"/>
              <a:gd name="connsiteX7" fmla="*/ 8488737 w 11509095"/>
              <a:gd name="connsiteY7" fmla="*/ 934451 h 2386822"/>
              <a:gd name="connsiteX8" fmla="*/ 11509095 w 11509095"/>
              <a:gd name="connsiteY8" fmla="*/ 2376713 h 2386822"/>
              <a:gd name="connsiteX0" fmla="*/ 0 w 11509095"/>
              <a:gd name="connsiteY0" fmla="*/ 624182 h 2386822"/>
              <a:gd name="connsiteX1" fmla="*/ 989572 w 11509095"/>
              <a:gd name="connsiteY1" fmla="*/ 501 h 2386822"/>
              <a:gd name="connsiteX2" fmla="*/ 2422567 w 11509095"/>
              <a:gd name="connsiteY2" fmla="*/ 514279 h 2386822"/>
              <a:gd name="connsiteX3" fmla="*/ 3286663 w 11509095"/>
              <a:gd name="connsiteY3" fmla="*/ 243835 h 2386822"/>
              <a:gd name="connsiteX4" fmla="*/ 4375881 w 11509095"/>
              <a:gd name="connsiteY4" fmla="*/ 1464716 h 2386822"/>
              <a:gd name="connsiteX5" fmla="*/ 5182016 w 11509095"/>
              <a:gd name="connsiteY5" fmla="*/ 1265125 h 2386822"/>
              <a:gd name="connsiteX6" fmla="*/ 7062713 w 11509095"/>
              <a:gd name="connsiteY6" fmla="*/ 2091806 h 2386822"/>
              <a:gd name="connsiteX7" fmla="*/ 8488737 w 11509095"/>
              <a:gd name="connsiteY7" fmla="*/ 934451 h 2386822"/>
              <a:gd name="connsiteX8" fmla="*/ 11509095 w 11509095"/>
              <a:gd name="connsiteY8" fmla="*/ 2376713 h 2386822"/>
              <a:gd name="connsiteX0" fmla="*/ 0 w 11509095"/>
              <a:gd name="connsiteY0" fmla="*/ 624182 h 2388596"/>
              <a:gd name="connsiteX1" fmla="*/ 989572 w 11509095"/>
              <a:gd name="connsiteY1" fmla="*/ 501 h 2388596"/>
              <a:gd name="connsiteX2" fmla="*/ 2422567 w 11509095"/>
              <a:gd name="connsiteY2" fmla="*/ 514279 h 2388596"/>
              <a:gd name="connsiteX3" fmla="*/ 3286663 w 11509095"/>
              <a:gd name="connsiteY3" fmla="*/ 243835 h 2388596"/>
              <a:gd name="connsiteX4" fmla="*/ 4375881 w 11509095"/>
              <a:gd name="connsiteY4" fmla="*/ 1464716 h 2388596"/>
              <a:gd name="connsiteX5" fmla="*/ 5182016 w 11509095"/>
              <a:gd name="connsiteY5" fmla="*/ 1265125 h 2388596"/>
              <a:gd name="connsiteX6" fmla="*/ 7062713 w 11509095"/>
              <a:gd name="connsiteY6" fmla="*/ 2091806 h 2388596"/>
              <a:gd name="connsiteX7" fmla="*/ 8488737 w 11509095"/>
              <a:gd name="connsiteY7" fmla="*/ 934451 h 2388596"/>
              <a:gd name="connsiteX8" fmla="*/ 11509095 w 11509095"/>
              <a:gd name="connsiteY8" fmla="*/ 2376713 h 2388596"/>
              <a:gd name="connsiteX0" fmla="*/ 0 w 11509095"/>
              <a:gd name="connsiteY0" fmla="*/ 624182 h 2388886"/>
              <a:gd name="connsiteX1" fmla="*/ 989572 w 11509095"/>
              <a:gd name="connsiteY1" fmla="*/ 501 h 2388886"/>
              <a:gd name="connsiteX2" fmla="*/ 2422567 w 11509095"/>
              <a:gd name="connsiteY2" fmla="*/ 514279 h 2388886"/>
              <a:gd name="connsiteX3" fmla="*/ 3286663 w 11509095"/>
              <a:gd name="connsiteY3" fmla="*/ 243835 h 2388886"/>
              <a:gd name="connsiteX4" fmla="*/ 4375881 w 11509095"/>
              <a:gd name="connsiteY4" fmla="*/ 1464716 h 2388886"/>
              <a:gd name="connsiteX5" fmla="*/ 5182016 w 11509095"/>
              <a:gd name="connsiteY5" fmla="*/ 1265125 h 2388886"/>
              <a:gd name="connsiteX6" fmla="*/ 7062713 w 11509095"/>
              <a:gd name="connsiteY6" fmla="*/ 2091806 h 2388886"/>
              <a:gd name="connsiteX7" fmla="*/ 9088080 w 11509095"/>
              <a:gd name="connsiteY7" fmla="*/ 975785 h 2388886"/>
              <a:gd name="connsiteX8" fmla="*/ 11509095 w 11509095"/>
              <a:gd name="connsiteY8" fmla="*/ 2376713 h 2388886"/>
              <a:gd name="connsiteX0" fmla="*/ 707148 w 10526977"/>
              <a:gd name="connsiteY0" fmla="*/ 2992391 h 2992392"/>
              <a:gd name="connsiteX1" fmla="*/ 7454 w 10526977"/>
              <a:gd name="connsiteY1" fmla="*/ 103101 h 2992392"/>
              <a:gd name="connsiteX2" fmla="*/ 1440449 w 10526977"/>
              <a:gd name="connsiteY2" fmla="*/ 616879 h 2992392"/>
              <a:gd name="connsiteX3" fmla="*/ 2304545 w 10526977"/>
              <a:gd name="connsiteY3" fmla="*/ 346435 h 2992392"/>
              <a:gd name="connsiteX4" fmla="*/ 3393763 w 10526977"/>
              <a:gd name="connsiteY4" fmla="*/ 1567316 h 2992392"/>
              <a:gd name="connsiteX5" fmla="*/ 4199898 w 10526977"/>
              <a:gd name="connsiteY5" fmla="*/ 1367725 h 2992392"/>
              <a:gd name="connsiteX6" fmla="*/ 6080595 w 10526977"/>
              <a:gd name="connsiteY6" fmla="*/ 2194406 h 2992392"/>
              <a:gd name="connsiteX7" fmla="*/ 8105962 w 10526977"/>
              <a:gd name="connsiteY7" fmla="*/ 1078385 h 2992392"/>
              <a:gd name="connsiteX8" fmla="*/ 10526977 w 10526977"/>
              <a:gd name="connsiteY8" fmla="*/ 2479313 h 2992392"/>
              <a:gd name="connsiteX0" fmla="*/ 450347 w 10270176"/>
              <a:gd name="connsiteY0" fmla="*/ 2705437 h 2705438"/>
              <a:gd name="connsiteX1" fmla="*/ 9013 w 10270176"/>
              <a:gd name="connsiteY1" fmla="*/ 1545166 h 2705438"/>
              <a:gd name="connsiteX2" fmla="*/ 1183648 w 10270176"/>
              <a:gd name="connsiteY2" fmla="*/ 329925 h 2705438"/>
              <a:gd name="connsiteX3" fmla="*/ 2047744 w 10270176"/>
              <a:gd name="connsiteY3" fmla="*/ 59481 h 2705438"/>
              <a:gd name="connsiteX4" fmla="*/ 3136962 w 10270176"/>
              <a:gd name="connsiteY4" fmla="*/ 1280362 h 2705438"/>
              <a:gd name="connsiteX5" fmla="*/ 3943097 w 10270176"/>
              <a:gd name="connsiteY5" fmla="*/ 1080771 h 2705438"/>
              <a:gd name="connsiteX6" fmla="*/ 5823794 w 10270176"/>
              <a:gd name="connsiteY6" fmla="*/ 1907452 h 2705438"/>
              <a:gd name="connsiteX7" fmla="*/ 7849161 w 10270176"/>
              <a:gd name="connsiteY7" fmla="*/ 791431 h 2705438"/>
              <a:gd name="connsiteX8" fmla="*/ 10270176 w 10270176"/>
              <a:gd name="connsiteY8" fmla="*/ 2192359 h 2705438"/>
              <a:gd name="connsiteX0" fmla="*/ 1396398 w 10262291"/>
              <a:gd name="connsiteY0" fmla="*/ 3778618 h 3778618"/>
              <a:gd name="connsiteX1" fmla="*/ 1128 w 10262291"/>
              <a:gd name="connsiteY1" fmla="*/ 1545166 h 3778618"/>
              <a:gd name="connsiteX2" fmla="*/ 1175763 w 10262291"/>
              <a:gd name="connsiteY2" fmla="*/ 329925 h 3778618"/>
              <a:gd name="connsiteX3" fmla="*/ 2039859 w 10262291"/>
              <a:gd name="connsiteY3" fmla="*/ 59481 h 3778618"/>
              <a:gd name="connsiteX4" fmla="*/ 3129077 w 10262291"/>
              <a:gd name="connsiteY4" fmla="*/ 1280362 h 3778618"/>
              <a:gd name="connsiteX5" fmla="*/ 3935212 w 10262291"/>
              <a:gd name="connsiteY5" fmla="*/ 1080771 h 3778618"/>
              <a:gd name="connsiteX6" fmla="*/ 5815909 w 10262291"/>
              <a:gd name="connsiteY6" fmla="*/ 1907452 h 3778618"/>
              <a:gd name="connsiteX7" fmla="*/ 7841276 w 10262291"/>
              <a:gd name="connsiteY7" fmla="*/ 791431 h 3778618"/>
              <a:gd name="connsiteX8" fmla="*/ 10262291 w 10262291"/>
              <a:gd name="connsiteY8" fmla="*/ 2192359 h 3778618"/>
              <a:gd name="connsiteX0" fmla="*/ 1396398 w 10262291"/>
              <a:gd name="connsiteY0" fmla="*/ 3778618 h 3778618"/>
              <a:gd name="connsiteX1" fmla="*/ 1128 w 10262291"/>
              <a:gd name="connsiteY1" fmla="*/ 1545166 h 3778618"/>
              <a:gd name="connsiteX2" fmla="*/ 1175763 w 10262291"/>
              <a:gd name="connsiteY2" fmla="*/ 329925 h 3778618"/>
              <a:gd name="connsiteX3" fmla="*/ 2039859 w 10262291"/>
              <a:gd name="connsiteY3" fmla="*/ 59481 h 3778618"/>
              <a:gd name="connsiteX4" fmla="*/ 3129077 w 10262291"/>
              <a:gd name="connsiteY4" fmla="*/ 1280362 h 3778618"/>
              <a:gd name="connsiteX5" fmla="*/ 3935212 w 10262291"/>
              <a:gd name="connsiteY5" fmla="*/ 1080771 h 3778618"/>
              <a:gd name="connsiteX6" fmla="*/ 5815909 w 10262291"/>
              <a:gd name="connsiteY6" fmla="*/ 1907452 h 3778618"/>
              <a:gd name="connsiteX7" fmla="*/ 7841276 w 10262291"/>
              <a:gd name="connsiteY7" fmla="*/ 791431 h 3778618"/>
              <a:gd name="connsiteX8" fmla="*/ 10262291 w 10262291"/>
              <a:gd name="connsiteY8" fmla="*/ 2192359 h 3778618"/>
              <a:gd name="connsiteX0" fmla="*/ 1396398 w 7936740"/>
              <a:gd name="connsiteY0" fmla="*/ 3778618 h 7711613"/>
              <a:gd name="connsiteX1" fmla="*/ 1128 w 7936740"/>
              <a:gd name="connsiteY1" fmla="*/ 1545166 h 7711613"/>
              <a:gd name="connsiteX2" fmla="*/ 1175763 w 7936740"/>
              <a:gd name="connsiteY2" fmla="*/ 329925 h 7711613"/>
              <a:gd name="connsiteX3" fmla="*/ 2039859 w 7936740"/>
              <a:gd name="connsiteY3" fmla="*/ 59481 h 7711613"/>
              <a:gd name="connsiteX4" fmla="*/ 3129077 w 7936740"/>
              <a:gd name="connsiteY4" fmla="*/ 1280362 h 7711613"/>
              <a:gd name="connsiteX5" fmla="*/ 3935212 w 7936740"/>
              <a:gd name="connsiteY5" fmla="*/ 1080771 h 7711613"/>
              <a:gd name="connsiteX6" fmla="*/ 5815909 w 7936740"/>
              <a:gd name="connsiteY6" fmla="*/ 1907452 h 7711613"/>
              <a:gd name="connsiteX7" fmla="*/ 7841276 w 7936740"/>
              <a:gd name="connsiteY7" fmla="*/ 791431 h 7711613"/>
              <a:gd name="connsiteX8" fmla="*/ 5012229 w 7936740"/>
              <a:gd name="connsiteY8" fmla="*/ 7708747 h 7711613"/>
              <a:gd name="connsiteX0" fmla="*/ 1396398 w 5942907"/>
              <a:gd name="connsiteY0" fmla="*/ 3778618 h 7715322"/>
              <a:gd name="connsiteX1" fmla="*/ 1128 w 5942907"/>
              <a:gd name="connsiteY1" fmla="*/ 1545166 h 7715322"/>
              <a:gd name="connsiteX2" fmla="*/ 1175763 w 5942907"/>
              <a:gd name="connsiteY2" fmla="*/ 329925 h 7715322"/>
              <a:gd name="connsiteX3" fmla="*/ 2039859 w 5942907"/>
              <a:gd name="connsiteY3" fmla="*/ 59481 h 7715322"/>
              <a:gd name="connsiteX4" fmla="*/ 3129077 w 5942907"/>
              <a:gd name="connsiteY4" fmla="*/ 1280362 h 7715322"/>
              <a:gd name="connsiteX5" fmla="*/ 3935212 w 5942907"/>
              <a:gd name="connsiteY5" fmla="*/ 1080771 h 7715322"/>
              <a:gd name="connsiteX6" fmla="*/ 5815909 w 5942907"/>
              <a:gd name="connsiteY6" fmla="*/ 1907452 h 7715322"/>
              <a:gd name="connsiteX7" fmla="*/ 5748864 w 5942907"/>
              <a:gd name="connsiteY7" fmla="*/ 4862143 h 7715322"/>
              <a:gd name="connsiteX8" fmla="*/ 5012229 w 5942907"/>
              <a:gd name="connsiteY8" fmla="*/ 7708747 h 7715322"/>
              <a:gd name="connsiteX0" fmla="*/ 1396398 w 6217292"/>
              <a:gd name="connsiteY0" fmla="*/ 3778618 h 7718625"/>
              <a:gd name="connsiteX1" fmla="*/ 1128 w 6217292"/>
              <a:gd name="connsiteY1" fmla="*/ 1545166 h 7718625"/>
              <a:gd name="connsiteX2" fmla="*/ 1175763 w 6217292"/>
              <a:gd name="connsiteY2" fmla="*/ 329925 h 7718625"/>
              <a:gd name="connsiteX3" fmla="*/ 2039859 w 6217292"/>
              <a:gd name="connsiteY3" fmla="*/ 59481 h 7718625"/>
              <a:gd name="connsiteX4" fmla="*/ 3129077 w 6217292"/>
              <a:gd name="connsiteY4" fmla="*/ 1280362 h 7718625"/>
              <a:gd name="connsiteX5" fmla="*/ 3935212 w 6217292"/>
              <a:gd name="connsiteY5" fmla="*/ 1080771 h 7718625"/>
              <a:gd name="connsiteX6" fmla="*/ 5815909 w 6217292"/>
              <a:gd name="connsiteY6" fmla="*/ 1907452 h 7718625"/>
              <a:gd name="connsiteX7" fmla="*/ 5748864 w 6217292"/>
              <a:gd name="connsiteY7" fmla="*/ 4862143 h 7718625"/>
              <a:gd name="connsiteX8" fmla="*/ 5012229 w 6217292"/>
              <a:gd name="connsiteY8" fmla="*/ 7708747 h 7718625"/>
              <a:gd name="connsiteX0" fmla="*/ 1396398 w 6116413"/>
              <a:gd name="connsiteY0" fmla="*/ 3778618 h 5363250"/>
              <a:gd name="connsiteX1" fmla="*/ 1128 w 6116413"/>
              <a:gd name="connsiteY1" fmla="*/ 1545166 h 5363250"/>
              <a:gd name="connsiteX2" fmla="*/ 1175763 w 6116413"/>
              <a:gd name="connsiteY2" fmla="*/ 329925 h 5363250"/>
              <a:gd name="connsiteX3" fmla="*/ 2039859 w 6116413"/>
              <a:gd name="connsiteY3" fmla="*/ 59481 h 5363250"/>
              <a:gd name="connsiteX4" fmla="*/ 3129077 w 6116413"/>
              <a:gd name="connsiteY4" fmla="*/ 1280362 h 5363250"/>
              <a:gd name="connsiteX5" fmla="*/ 3935212 w 6116413"/>
              <a:gd name="connsiteY5" fmla="*/ 1080771 h 5363250"/>
              <a:gd name="connsiteX6" fmla="*/ 5815909 w 6116413"/>
              <a:gd name="connsiteY6" fmla="*/ 1907452 h 5363250"/>
              <a:gd name="connsiteX7" fmla="*/ 5748864 w 6116413"/>
              <a:gd name="connsiteY7" fmla="*/ 4862143 h 5363250"/>
              <a:gd name="connsiteX8" fmla="*/ 4137221 w 6116413"/>
              <a:gd name="connsiteY8" fmla="*/ 4855453 h 5363250"/>
              <a:gd name="connsiteX0" fmla="*/ 1396398 w 6012913"/>
              <a:gd name="connsiteY0" fmla="*/ 3778618 h 4989335"/>
              <a:gd name="connsiteX1" fmla="*/ 1128 w 6012913"/>
              <a:gd name="connsiteY1" fmla="*/ 1545166 h 4989335"/>
              <a:gd name="connsiteX2" fmla="*/ 1175763 w 6012913"/>
              <a:gd name="connsiteY2" fmla="*/ 329925 h 4989335"/>
              <a:gd name="connsiteX3" fmla="*/ 2039859 w 6012913"/>
              <a:gd name="connsiteY3" fmla="*/ 59481 h 4989335"/>
              <a:gd name="connsiteX4" fmla="*/ 3129077 w 6012913"/>
              <a:gd name="connsiteY4" fmla="*/ 1280362 h 4989335"/>
              <a:gd name="connsiteX5" fmla="*/ 3935212 w 6012913"/>
              <a:gd name="connsiteY5" fmla="*/ 1080771 h 4989335"/>
              <a:gd name="connsiteX6" fmla="*/ 5815909 w 6012913"/>
              <a:gd name="connsiteY6" fmla="*/ 1907452 h 4989335"/>
              <a:gd name="connsiteX7" fmla="*/ 5634731 w 6012913"/>
              <a:gd name="connsiteY7" fmla="*/ 4177352 h 4989335"/>
              <a:gd name="connsiteX8" fmla="*/ 4137221 w 6012913"/>
              <a:gd name="connsiteY8" fmla="*/ 4855453 h 4989335"/>
              <a:gd name="connsiteX0" fmla="*/ 1396398 w 5816520"/>
              <a:gd name="connsiteY0" fmla="*/ 3778618 h 4855451"/>
              <a:gd name="connsiteX1" fmla="*/ 1128 w 5816520"/>
              <a:gd name="connsiteY1" fmla="*/ 1545166 h 4855451"/>
              <a:gd name="connsiteX2" fmla="*/ 1175763 w 5816520"/>
              <a:gd name="connsiteY2" fmla="*/ 329925 h 4855451"/>
              <a:gd name="connsiteX3" fmla="*/ 2039859 w 5816520"/>
              <a:gd name="connsiteY3" fmla="*/ 59481 h 4855451"/>
              <a:gd name="connsiteX4" fmla="*/ 3129077 w 5816520"/>
              <a:gd name="connsiteY4" fmla="*/ 1280362 h 4855451"/>
              <a:gd name="connsiteX5" fmla="*/ 3935212 w 5816520"/>
              <a:gd name="connsiteY5" fmla="*/ 1080771 h 4855451"/>
              <a:gd name="connsiteX6" fmla="*/ 5815909 w 5816520"/>
              <a:gd name="connsiteY6" fmla="*/ 1907452 h 4855451"/>
              <a:gd name="connsiteX7" fmla="*/ 4137221 w 5816520"/>
              <a:gd name="connsiteY7" fmla="*/ 4855453 h 4855451"/>
              <a:gd name="connsiteX0" fmla="*/ 1396398 w 5818473"/>
              <a:gd name="connsiteY0" fmla="*/ 3778618 h 4703289"/>
              <a:gd name="connsiteX1" fmla="*/ 1128 w 5818473"/>
              <a:gd name="connsiteY1" fmla="*/ 1545166 h 4703289"/>
              <a:gd name="connsiteX2" fmla="*/ 1175763 w 5818473"/>
              <a:gd name="connsiteY2" fmla="*/ 329925 h 4703289"/>
              <a:gd name="connsiteX3" fmla="*/ 2039859 w 5818473"/>
              <a:gd name="connsiteY3" fmla="*/ 59481 h 4703289"/>
              <a:gd name="connsiteX4" fmla="*/ 3129077 w 5818473"/>
              <a:gd name="connsiteY4" fmla="*/ 1280362 h 4703289"/>
              <a:gd name="connsiteX5" fmla="*/ 3935212 w 5818473"/>
              <a:gd name="connsiteY5" fmla="*/ 1080771 h 4703289"/>
              <a:gd name="connsiteX6" fmla="*/ 5815909 w 5818473"/>
              <a:gd name="connsiteY6" fmla="*/ 1907452 h 4703289"/>
              <a:gd name="connsiteX7" fmla="*/ 4327437 w 5818473"/>
              <a:gd name="connsiteY7" fmla="*/ 4703291 h 4703289"/>
              <a:gd name="connsiteX0" fmla="*/ 1396398 w 5818473"/>
              <a:gd name="connsiteY0" fmla="*/ 3778618 h 4703289"/>
              <a:gd name="connsiteX1" fmla="*/ 1128 w 5818473"/>
              <a:gd name="connsiteY1" fmla="*/ 1545166 h 4703289"/>
              <a:gd name="connsiteX2" fmla="*/ 1175763 w 5818473"/>
              <a:gd name="connsiteY2" fmla="*/ 329925 h 4703289"/>
              <a:gd name="connsiteX3" fmla="*/ 2039859 w 5818473"/>
              <a:gd name="connsiteY3" fmla="*/ 59481 h 4703289"/>
              <a:gd name="connsiteX4" fmla="*/ 3129077 w 5818473"/>
              <a:gd name="connsiteY4" fmla="*/ 1280362 h 4703289"/>
              <a:gd name="connsiteX5" fmla="*/ 5815909 w 5818473"/>
              <a:gd name="connsiteY5" fmla="*/ 1907452 h 4703289"/>
              <a:gd name="connsiteX6" fmla="*/ 4327437 w 5818473"/>
              <a:gd name="connsiteY6" fmla="*/ 4703291 h 4703289"/>
              <a:gd name="connsiteX0" fmla="*/ 1396398 w 4327435"/>
              <a:gd name="connsiteY0" fmla="*/ 3778618 h 4703289"/>
              <a:gd name="connsiteX1" fmla="*/ 1128 w 4327435"/>
              <a:gd name="connsiteY1" fmla="*/ 1545166 h 4703289"/>
              <a:gd name="connsiteX2" fmla="*/ 1175763 w 4327435"/>
              <a:gd name="connsiteY2" fmla="*/ 329925 h 4703289"/>
              <a:gd name="connsiteX3" fmla="*/ 2039859 w 4327435"/>
              <a:gd name="connsiteY3" fmla="*/ 59481 h 4703289"/>
              <a:gd name="connsiteX4" fmla="*/ 3129077 w 4327435"/>
              <a:gd name="connsiteY4" fmla="*/ 1280362 h 4703289"/>
              <a:gd name="connsiteX5" fmla="*/ 4327437 w 4327435"/>
              <a:gd name="connsiteY5" fmla="*/ 4703291 h 4703289"/>
              <a:gd name="connsiteX0" fmla="*/ 1396398 w 3129078"/>
              <a:gd name="connsiteY0" fmla="*/ 3778618 h 3778618"/>
              <a:gd name="connsiteX1" fmla="*/ 1128 w 3129078"/>
              <a:gd name="connsiteY1" fmla="*/ 1545166 h 3778618"/>
              <a:gd name="connsiteX2" fmla="*/ 1175763 w 3129078"/>
              <a:gd name="connsiteY2" fmla="*/ 329925 h 3778618"/>
              <a:gd name="connsiteX3" fmla="*/ 2039859 w 3129078"/>
              <a:gd name="connsiteY3" fmla="*/ 59481 h 3778618"/>
              <a:gd name="connsiteX4" fmla="*/ 3129077 w 3129078"/>
              <a:gd name="connsiteY4" fmla="*/ 1280362 h 3778618"/>
              <a:gd name="connsiteX0" fmla="*/ 1396397 w 3129078"/>
              <a:gd name="connsiteY0" fmla="*/ 3778618 h 3778618"/>
              <a:gd name="connsiteX1" fmla="*/ 1128 w 3129078"/>
              <a:gd name="connsiteY1" fmla="*/ 1545166 h 3778618"/>
              <a:gd name="connsiteX2" fmla="*/ 1175763 w 3129078"/>
              <a:gd name="connsiteY2" fmla="*/ 329925 h 3778618"/>
              <a:gd name="connsiteX3" fmla="*/ 2039859 w 3129078"/>
              <a:gd name="connsiteY3" fmla="*/ 59481 h 3778618"/>
              <a:gd name="connsiteX4" fmla="*/ 3129077 w 3129078"/>
              <a:gd name="connsiteY4" fmla="*/ 1280362 h 3778618"/>
              <a:gd name="connsiteX0" fmla="*/ 1128 w 3129078"/>
              <a:gd name="connsiteY0" fmla="*/ 1545166 h 1545166"/>
              <a:gd name="connsiteX1" fmla="*/ 1175763 w 3129078"/>
              <a:gd name="connsiteY1" fmla="*/ 329925 h 1545166"/>
              <a:gd name="connsiteX2" fmla="*/ 2039859 w 3129078"/>
              <a:gd name="connsiteY2" fmla="*/ 59481 h 1545166"/>
              <a:gd name="connsiteX3" fmla="*/ 3129077 w 3129078"/>
              <a:gd name="connsiteY3" fmla="*/ 1280362 h 1545166"/>
            </a:gdLst>
            <a:ahLst/>
            <a:cxnLst>
              <a:cxn ang="0">
                <a:pos x="connsiteX0" y="connsiteY0"/>
              </a:cxn>
              <a:cxn ang="0">
                <a:pos x="connsiteX1" y="connsiteY1"/>
              </a:cxn>
              <a:cxn ang="0">
                <a:pos x="connsiteX2" y="connsiteY2"/>
              </a:cxn>
              <a:cxn ang="0">
                <a:pos x="connsiteX3" y="connsiteY3"/>
              </a:cxn>
            </a:cxnLst>
            <a:rect l="l" t="t" r="r" b="b"/>
            <a:pathLst>
              <a:path w="3129078" h="1545166">
                <a:moveTo>
                  <a:pt x="1128" y="1545166"/>
                </a:moveTo>
                <a:cubicBezTo>
                  <a:pt x="-35644" y="970384"/>
                  <a:pt x="835975" y="577539"/>
                  <a:pt x="1175763" y="329925"/>
                </a:cubicBezTo>
                <a:cubicBezTo>
                  <a:pt x="1515552" y="82311"/>
                  <a:pt x="1714307" y="-98925"/>
                  <a:pt x="2039859" y="59481"/>
                </a:cubicBezTo>
                <a:cubicBezTo>
                  <a:pt x="2365411" y="217887"/>
                  <a:pt x="2747814" y="506394"/>
                  <a:pt x="3129077" y="1280362"/>
                </a:cubicBezTo>
              </a:path>
            </a:pathLst>
          </a:custGeom>
          <a:noFill/>
          <a:ln w="63500" cap="rnd">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120"/>
          <p:cNvSpPr/>
          <p:nvPr/>
        </p:nvSpPr>
        <p:spPr>
          <a:xfrm rot="16200000">
            <a:off x="5780432" y="3948374"/>
            <a:ext cx="331306" cy="304800"/>
          </a:xfrm>
          <a:custGeom>
            <a:avLst/>
            <a:gdLst>
              <a:gd name="connsiteX0" fmla="*/ 0 w 420057"/>
              <a:gd name="connsiteY0" fmla="*/ 175770 h 351540"/>
              <a:gd name="connsiteX1" fmla="*/ 210029 w 420057"/>
              <a:gd name="connsiteY1" fmla="*/ 0 h 351540"/>
              <a:gd name="connsiteX2" fmla="*/ 420058 w 420057"/>
              <a:gd name="connsiteY2" fmla="*/ 175770 h 351540"/>
              <a:gd name="connsiteX3" fmla="*/ 210029 w 420057"/>
              <a:gd name="connsiteY3" fmla="*/ 351540 h 351540"/>
              <a:gd name="connsiteX4" fmla="*/ 0 w 420057"/>
              <a:gd name="connsiteY4" fmla="*/ 175770 h 351540"/>
              <a:gd name="connsiteX0" fmla="*/ 43 w 420101"/>
              <a:gd name="connsiteY0" fmla="*/ 175770 h 255400"/>
              <a:gd name="connsiteX1" fmla="*/ 210072 w 420101"/>
              <a:gd name="connsiteY1" fmla="*/ 0 h 255400"/>
              <a:gd name="connsiteX2" fmla="*/ 420101 w 420101"/>
              <a:gd name="connsiteY2" fmla="*/ 175770 h 255400"/>
              <a:gd name="connsiteX3" fmla="*/ 224360 w 420101"/>
              <a:gd name="connsiteY3" fmla="*/ 253909 h 255400"/>
              <a:gd name="connsiteX4" fmla="*/ 43 w 420101"/>
              <a:gd name="connsiteY4" fmla="*/ 175770 h 255400"/>
              <a:gd name="connsiteX0" fmla="*/ 43 w 420101"/>
              <a:gd name="connsiteY0" fmla="*/ 175770 h 256440"/>
              <a:gd name="connsiteX1" fmla="*/ 210072 w 420101"/>
              <a:gd name="connsiteY1" fmla="*/ 0 h 256440"/>
              <a:gd name="connsiteX2" fmla="*/ 420101 w 420101"/>
              <a:gd name="connsiteY2" fmla="*/ 175770 h 256440"/>
              <a:gd name="connsiteX3" fmla="*/ 224360 w 420101"/>
              <a:gd name="connsiteY3" fmla="*/ 253909 h 256440"/>
              <a:gd name="connsiteX4" fmla="*/ 43 w 420101"/>
              <a:gd name="connsiteY4" fmla="*/ 175770 h 256440"/>
              <a:gd name="connsiteX0" fmla="*/ 1 w 420059"/>
              <a:gd name="connsiteY0" fmla="*/ 359920 h 440590"/>
              <a:gd name="connsiteX1" fmla="*/ 222730 w 420059"/>
              <a:gd name="connsiteY1" fmla="*/ 0 h 440590"/>
              <a:gd name="connsiteX2" fmla="*/ 420059 w 420059"/>
              <a:gd name="connsiteY2" fmla="*/ 359920 h 440590"/>
              <a:gd name="connsiteX3" fmla="*/ 224318 w 420059"/>
              <a:gd name="connsiteY3" fmla="*/ 438059 h 440590"/>
              <a:gd name="connsiteX4" fmla="*/ 1 w 420059"/>
              <a:gd name="connsiteY4" fmla="*/ 359920 h 440590"/>
              <a:gd name="connsiteX0" fmla="*/ 1 w 420059"/>
              <a:gd name="connsiteY0" fmla="*/ 360030 h 440700"/>
              <a:gd name="connsiteX1" fmla="*/ 222730 w 420059"/>
              <a:gd name="connsiteY1" fmla="*/ 110 h 440700"/>
              <a:gd name="connsiteX2" fmla="*/ 420059 w 420059"/>
              <a:gd name="connsiteY2" fmla="*/ 360030 h 440700"/>
              <a:gd name="connsiteX3" fmla="*/ 224318 w 420059"/>
              <a:gd name="connsiteY3" fmla="*/ 438169 h 440700"/>
              <a:gd name="connsiteX4" fmla="*/ 1 w 420059"/>
              <a:gd name="connsiteY4" fmla="*/ 360030 h 440700"/>
              <a:gd name="connsiteX0" fmla="*/ 1 w 420059"/>
              <a:gd name="connsiteY0" fmla="*/ 359920 h 440590"/>
              <a:gd name="connsiteX1" fmla="*/ 222730 w 420059"/>
              <a:gd name="connsiteY1" fmla="*/ 0 h 440590"/>
              <a:gd name="connsiteX2" fmla="*/ 420059 w 420059"/>
              <a:gd name="connsiteY2" fmla="*/ 359920 h 440590"/>
              <a:gd name="connsiteX3" fmla="*/ 224318 w 420059"/>
              <a:gd name="connsiteY3" fmla="*/ 438059 h 440590"/>
              <a:gd name="connsiteX4" fmla="*/ 1 w 420059"/>
              <a:gd name="connsiteY4" fmla="*/ 359920 h 440590"/>
              <a:gd name="connsiteX0" fmla="*/ 52 w 420110"/>
              <a:gd name="connsiteY0" fmla="*/ 258320 h 338990"/>
              <a:gd name="connsiteX1" fmla="*/ 203731 w 420110"/>
              <a:gd name="connsiteY1" fmla="*/ 0 h 338990"/>
              <a:gd name="connsiteX2" fmla="*/ 420110 w 420110"/>
              <a:gd name="connsiteY2" fmla="*/ 258320 h 338990"/>
              <a:gd name="connsiteX3" fmla="*/ 224369 w 420110"/>
              <a:gd name="connsiteY3" fmla="*/ 336459 h 338990"/>
              <a:gd name="connsiteX4" fmla="*/ 52 w 420110"/>
              <a:gd name="connsiteY4" fmla="*/ 258320 h 338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110" h="338990">
                <a:moveTo>
                  <a:pt x="52" y="258320"/>
                </a:moveTo>
                <a:cubicBezTo>
                  <a:pt x="-3388" y="202244"/>
                  <a:pt x="163935" y="0"/>
                  <a:pt x="203731" y="0"/>
                </a:cubicBezTo>
                <a:cubicBezTo>
                  <a:pt x="243527" y="0"/>
                  <a:pt x="420110" y="161245"/>
                  <a:pt x="420110" y="258320"/>
                </a:cubicBezTo>
                <a:cubicBezTo>
                  <a:pt x="420110" y="355395"/>
                  <a:pt x="359415" y="338840"/>
                  <a:pt x="224369" y="336459"/>
                </a:cubicBezTo>
                <a:cubicBezTo>
                  <a:pt x="89323" y="334078"/>
                  <a:pt x="3492" y="314397"/>
                  <a:pt x="52" y="258320"/>
                </a:cubicBezTo>
                <a:close/>
              </a:path>
            </a:pathLst>
          </a:cu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US" sz="1400" dirty="0" smtClean="0">
                <a:solidFill>
                  <a:schemeClr val="tx1"/>
                </a:solidFill>
              </a:rPr>
              <a:t>m</a:t>
            </a:r>
            <a:r>
              <a:rPr lang="en-US" sz="1400" baseline="30000" dirty="0" smtClean="0">
                <a:solidFill>
                  <a:schemeClr val="tx1"/>
                </a:solidFill>
              </a:rPr>
              <a:t>6</a:t>
            </a:r>
            <a:r>
              <a:rPr lang="en-US" sz="1400" dirty="0" smtClean="0">
                <a:solidFill>
                  <a:schemeClr val="tx1"/>
                </a:solidFill>
              </a:rPr>
              <a:t>A</a:t>
            </a:r>
            <a:endParaRPr lang="en-US" sz="1400" dirty="0">
              <a:solidFill>
                <a:schemeClr val="tx1"/>
              </a:solidFill>
            </a:endParaRPr>
          </a:p>
        </p:txBody>
      </p:sp>
      <p:sp>
        <p:nvSpPr>
          <p:cNvPr id="71" name="Freeform 70"/>
          <p:cNvSpPr/>
          <p:nvPr/>
        </p:nvSpPr>
        <p:spPr>
          <a:xfrm>
            <a:off x="7600109" y="3973769"/>
            <a:ext cx="716272" cy="353700"/>
          </a:xfrm>
          <a:custGeom>
            <a:avLst/>
            <a:gdLst>
              <a:gd name="connsiteX0" fmla="*/ 0 w 8747185"/>
              <a:gd name="connsiteY0" fmla="*/ 0 h 2389893"/>
              <a:gd name="connsiteX1" fmla="*/ 3752491 w 8747185"/>
              <a:gd name="connsiteY1" fmla="*/ 2027208 h 2389893"/>
              <a:gd name="connsiteX2" fmla="*/ 5184476 w 8747185"/>
              <a:gd name="connsiteY2" fmla="*/ 1906438 h 2389893"/>
              <a:gd name="connsiteX3" fmla="*/ 5978106 w 8747185"/>
              <a:gd name="connsiteY3" fmla="*/ 2337759 h 2389893"/>
              <a:gd name="connsiteX4" fmla="*/ 7065034 w 8747185"/>
              <a:gd name="connsiteY4" fmla="*/ 1992702 h 2389893"/>
              <a:gd name="connsiteX5" fmla="*/ 7781026 w 8747185"/>
              <a:gd name="connsiteY5" fmla="*/ 2389517 h 2389893"/>
              <a:gd name="connsiteX6" fmla="*/ 8462513 w 8747185"/>
              <a:gd name="connsiteY6" fmla="*/ 1906438 h 2389893"/>
              <a:gd name="connsiteX7" fmla="*/ 8747185 w 8747185"/>
              <a:gd name="connsiteY7" fmla="*/ 2070340 h 2389893"/>
              <a:gd name="connsiteX0" fmla="*/ 0 w 6866627"/>
              <a:gd name="connsiteY0" fmla="*/ 149569 h 530089"/>
              <a:gd name="connsiteX1" fmla="*/ 1871933 w 6866627"/>
              <a:gd name="connsiteY1" fmla="*/ 132316 h 530089"/>
              <a:gd name="connsiteX2" fmla="*/ 3303918 w 6866627"/>
              <a:gd name="connsiteY2" fmla="*/ 11546 h 530089"/>
              <a:gd name="connsiteX3" fmla="*/ 4097548 w 6866627"/>
              <a:gd name="connsiteY3" fmla="*/ 442867 h 530089"/>
              <a:gd name="connsiteX4" fmla="*/ 5184476 w 6866627"/>
              <a:gd name="connsiteY4" fmla="*/ 97810 h 530089"/>
              <a:gd name="connsiteX5" fmla="*/ 5900468 w 6866627"/>
              <a:gd name="connsiteY5" fmla="*/ 494625 h 530089"/>
              <a:gd name="connsiteX6" fmla="*/ 6581955 w 6866627"/>
              <a:gd name="connsiteY6" fmla="*/ 11546 h 530089"/>
              <a:gd name="connsiteX7" fmla="*/ 6866627 w 6866627"/>
              <a:gd name="connsiteY7" fmla="*/ 175448 h 530089"/>
              <a:gd name="connsiteX0" fmla="*/ 0 w 6866627"/>
              <a:gd name="connsiteY0" fmla="*/ 149569 h 642037"/>
              <a:gd name="connsiteX1" fmla="*/ 2458530 w 6866627"/>
              <a:gd name="connsiteY1" fmla="*/ 468746 h 642037"/>
              <a:gd name="connsiteX2" fmla="*/ 3303918 w 6866627"/>
              <a:gd name="connsiteY2" fmla="*/ 11546 h 642037"/>
              <a:gd name="connsiteX3" fmla="*/ 4097548 w 6866627"/>
              <a:gd name="connsiteY3" fmla="*/ 442867 h 642037"/>
              <a:gd name="connsiteX4" fmla="*/ 5184476 w 6866627"/>
              <a:gd name="connsiteY4" fmla="*/ 97810 h 642037"/>
              <a:gd name="connsiteX5" fmla="*/ 5900468 w 6866627"/>
              <a:gd name="connsiteY5" fmla="*/ 494625 h 642037"/>
              <a:gd name="connsiteX6" fmla="*/ 6581955 w 6866627"/>
              <a:gd name="connsiteY6" fmla="*/ 11546 h 642037"/>
              <a:gd name="connsiteX7" fmla="*/ 6866627 w 6866627"/>
              <a:gd name="connsiteY7" fmla="*/ 175448 h 642037"/>
              <a:gd name="connsiteX0" fmla="*/ 0 w 5615797"/>
              <a:gd name="connsiteY0" fmla="*/ 589517 h 959879"/>
              <a:gd name="connsiteX1" fmla="*/ 1207700 w 5615797"/>
              <a:gd name="connsiteY1" fmla="*/ 468746 h 959879"/>
              <a:gd name="connsiteX2" fmla="*/ 2053088 w 5615797"/>
              <a:gd name="connsiteY2" fmla="*/ 11546 h 959879"/>
              <a:gd name="connsiteX3" fmla="*/ 2846718 w 5615797"/>
              <a:gd name="connsiteY3" fmla="*/ 442867 h 959879"/>
              <a:gd name="connsiteX4" fmla="*/ 3933646 w 5615797"/>
              <a:gd name="connsiteY4" fmla="*/ 97810 h 959879"/>
              <a:gd name="connsiteX5" fmla="*/ 4649638 w 5615797"/>
              <a:gd name="connsiteY5" fmla="*/ 494625 h 959879"/>
              <a:gd name="connsiteX6" fmla="*/ 5331125 w 5615797"/>
              <a:gd name="connsiteY6" fmla="*/ 11546 h 959879"/>
              <a:gd name="connsiteX7" fmla="*/ 5615797 w 5615797"/>
              <a:gd name="connsiteY7" fmla="*/ 175448 h 959879"/>
              <a:gd name="connsiteX0" fmla="*/ 0 w 5615797"/>
              <a:gd name="connsiteY0" fmla="*/ 589517 h 824156"/>
              <a:gd name="connsiteX1" fmla="*/ 1207700 w 5615797"/>
              <a:gd name="connsiteY1" fmla="*/ 468746 h 824156"/>
              <a:gd name="connsiteX2" fmla="*/ 2053088 w 5615797"/>
              <a:gd name="connsiteY2" fmla="*/ 11546 h 824156"/>
              <a:gd name="connsiteX3" fmla="*/ 2846718 w 5615797"/>
              <a:gd name="connsiteY3" fmla="*/ 442867 h 824156"/>
              <a:gd name="connsiteX4" fmla="*/ 3933646 w 5615797"/>
              <a:gd name="connsiteY4" fmla="*/ 97810 h 824156"/>
              <a:gd name="connsiteX5" fmla="*/ 4649638 w 5615797"/>
              <a:gd name="connsiteY5" fmla="*/ 494625 h 824156"/>
              <a:gd name="connsiteX6" fmla="*/ 5331125 w 5615797"/>
              <a:gd name="connsiteY6" fmla="*/ 11546 h 824156"/>
              <a:gd name="connsiteX7" fmla="*/ 5615797 w 5615797"/>
              <a:gd name="connsiteY7" fmla="*/ 175448 h 824156"/>
              <a:gd name="connsiteX0" fmla="*/ 0 w 5615797"/>
              <a:gd name="connsiteY0" fmla="*/ 589517 h 838083"/>
              <a:gd name="connsiteX1" fmla="*/ 1207700 w 5615797"/>
              <a:gd name="connsiteY1" fmla="*/ 468746 h 838083"/>
              <a:gd name="connsiteX2" fmla="*/ 2053088 w 5615797"/>
              <a:gd name="connsiteY2" fmla="*/ 11546 h 838083"/>
              <a:gd name="connsiteX3" fmla="*/ 2846718 w 5615797"/>
              <a:gd name="connsiteY3" fmla="*/ 442867 h 838083"/>
              <a:gd name="connsiteX4" fmla="*/ 3933646 w 5615797"/>
              <a:gd name="connsiteY4" fmla="*/ 97810 h 838083"/>
              <a:gd name="connsiteX5" fmla="*/ 4649638 w 5615797"/>
              <a:gd name="connsiteY5" fmla="*/ 494625 h 838083"/>
              <a:gd name="connsiteX6" fmla="*/ 5331125 w 5615797"/>
              <a:gd name="connsiteY6" fmla="*/ 11546 h 838083"/>
              <a:gd name="connsiteX7" fmla="*/ 5615797 w 5615797"/>
              <a:gd name="connsiteY7" fmla="*/ 175448 h 838083"/>
              <a:gd name="connsiteX0" fmla="*/ 0 w 5615797"/>
              <a:gd name="connsiteY0" fmla="*/ 589517 h 902605"/>
              <a:gd name="connsiteX1" fmla="*/ 1207700 w 5615797"/>
              <a:gd name="connsiteY1" fmla="*/ 468746 h 902605"/>
              <a:gd name="connsiteX2" fmla="*/ 2053088 w 5615797"/>
              <a:gd name="connsiteY2" fmla="*/ 11546 h 902605"/>
              <a:gd name="connsiteX3" fmla="*/ 2846718 w 5615797"/>
              <a:gd name="connsiteY3" fmla="*/ 442867 h 902605"/>
              <a:gd name="connsiteX4" fmla="*/ 3933646 w 5615797"/>
              <a:gd name="connsiteY4" fmla="*/ 97810 h 902605"/>
              <a:gd name="connsiteX5" fmla="*/ 4649638 w 5615797"/>
              <a:gd name="connsiteY5" fmla="*/ 494625 h 902605"/>
              <a:gd name="connsiteX6" fmla="*/ 5331125 w 5615797"/>
              <a:gd name="connsiteY6" fmla="*/ 11546 h 902605"/>
              <a:gd name="connsiteX7" fmla="*/ 5615797 w 5615797"/>
              <a:gd name="connsiteY7" fmla="*/ 175448 h 902605"/>
              <a:gd name="connsiteX0" fmla="*/ 0 w 5900469"/>
              <a:gd name="connsiteY0" fmla="*/ 578663 h 891751"/>
              <a:gd name="connsiteX1" fmla="*/ 1207700 w 5900469"/>
              <a:gd name="connsiteY1" fmla="*/ 457892 h 891751"/>
              <a:gd name="connsiteX2" fmla="*/ 2053088 w 5900469"/>
              <a:gd name="connsiteY2" fmla="*/ 692 h 891751"/>
              <a:gd name="connsiteX3" fmla="*/ 2846718 w 5900469"/>
              <a:gd name="connsiteY3" fmla="*/ 432013 h 891751"/>
              <a:gd name="connsiteX4" fmla="*/ 3933646 w 5900469"/>
              <a:gd name="connsiteY4" fmla="*/ 86956 h 891751"/>
              <a:gd name="connsiteX5" fmla="*/ 4649638 w 5900469"/>
              <a:gd name="connsiteY5" fmla="*/ 483771 h 891751"/>
              <a:gd name="connsiteX6" fmla="*/ 5331125 w 5900469"/>
              <a:gd name="connsiteY6" fmla="*/ 692 h 891751"/>
              <a:gd name="connsiteX7" fmla="*/ 5900469 w 5900469"/>
              <a:gd name="connsiteY7" fmla="*/ 613168 h 891751"/>
              <a:gd name="connsiteX0" fmla="*/ 0 w 5900469"/>
              <a:gd name="connsiteY0" fmla="*/ 586629 h 957294"/>
              <a:gd name="connsiteX1" fmla="*/ 1207700 w 5900469"/>
              <a:gd name="connsiteY1" fmla="*/ 465858 h 957294"/>
              <a:gd name="connsiteX2" fmla="*/ 2225617 w 5900469"/>
              <a:gd name="connsiteY2" fmla="*/ 32 h 957294"/>
              <a:gd name="connsiteX3" fmla="*/ 2846718 w 5900469"/>
              <a:gd name="connsiteY3" fmla="*/ 439979 h 957294"/>
              <a:gd name="connsiteX4" fmla="*/ 3933646 w 5900469"/>
              <a:gd name="connsiteY4" fmla="*/ 94922 h 957294"/>
              <a:gd name="connsiteX5" fmla="*/ 4649638 w 5900469"/>
              <a:gd name="connsiteY5" fmla="*/ 491737 h 957294"/>
              <a:gd name="connsiteX6" fmla="*/ 5331125 w 5900469"/>
              <a:gd name="connsiteY6" fmla="*/ 8658 h 957294"/>
              <a:gd name="connsiteX7" fmla="*/ 5900469 w 5900469"/>
              <a:gd name="connsiteY7" fmla="*/ 621134 h 957294"/>
              <a:gd name="connsiteX0" fmla="*/ 0 w 5900469"/>
              <a:gd name="connsiteY0" fmla="*/ 586629 h 957294"/>
              <a:gd name="connsiteX1" fmla="*/ 1630394 w 5900469"/>
              <a:gd name="connsiteY1" fmla="*/ 465858 h 957294"/>
              <a:gd name="connsiteX2" fmla="*/ 2225617 w 5900469"/>
              <a:gd name="connsiteY2" fmla="*/ 32 h 957294"/>
              <a:gd name="connsiteX3" fmla="*/ 2846718 w 5900469"/>
              <a:gd name="connsiteY3" fmla="*/ 439979 h 957294"/>
              <a:gd name="connsiteX4" fmla="*/ 3933646 w 5900469"/>
              <a:gd name="connsiteY4" fmla="*/ 94922 h 957294"/>
              <a:gd name="connsiteX5" fmla="*/ 4649638 w 5900469"/>
              <a:gd name="connsiteY5" fmla="*/ 491737 h 957294"/>
              <a:gd name="connsiteX6" fmla="*/ 5331125 w 5900469"/>
              <a:gd name="connsiteY6" fmla="*/ 8658 h 957294"/>
              <a:gd name="connsiteX7" fmla="*/ 5900469 w 5900469"/>
              <a:gd name="connsiteY7" fmla="*/ 621134 h 957294"/>
              <a:gd name="connsiteX0" fmla="*/ 0 w 5900469"/>
              <a:gd name="connsiteY0" fmla="*/ 596217 h 906624"/>
              <a:gd name="connsiteX1" fmla="*/ 1664899 w 5900469"/>
              <a:gd name="connsiteY1" fmla="*/ 182148 h 906624"/>
              <a:gd name="connsiteX2" fmla="*/ 2225617 w 5900469"/>
              <a:gd name="connsiteY2" fmla="*/ 9620 h 906624"/>
              <a:gd name="connsiteX3" fmla="*/ 2846718 w 5900469"/>
              <a:gd name="connsiteY3" fmla="*/ 449567 h 906624"/>
              <a:gd name="connsiteX4" fmla="*/ 3933646 w 5900469"/>
              <a:gd name="connsiteY4" fmla="*/ 104510 h 906624"/>
              <a:gd name="connsiteX5" fmla="*/ 4649638 w 5900469"/>
              <a:gd name="connsiteY5" fmla="*/ 501325 h 906624"/>
              <a:gd name="connsiteX6" fmla="*/ 5331125 w 5900469"/>
              <a:gd name="connsiteY6" fmla="*/ 18246 h 906624"/>
              <a:gd name="connsiteX7" fmla="*/ 5900469 w 5900469"/>
              <a:gd name="connsiteY7" fmla="*/ 630722 h 906624"/>
              <a:gd name="connsiteX0" fmla="*/ 0 w 5900469"/>
              <a:gd name="connsiteY0" fmla="*/ 578663 h 888184"/>
              <a:gd name="connsiteX1" fmla="*/ 1664899 w 5900469"/>
              <a:gd name="connsiteY1" fmla="*/ 164594 h 888184"/>
              <a:gd name="connsiteX2" fmla="*/ 2372266 w 5900469"/>
              <a:gd name="connsiteY2" fmla="*/ 26571 h 888184"/>
              <a:gd name="connsiteX3" fmla="*/ 2846718 w 5900469"/>
              <a:gd name="connsiteY3" fmla="*/ 432013 h 888184"/>
              <a:gd name="connsiteX4" fmla="*/ 3933646 w 5900469"/>
              <a:gd name="connsiteY4" fmla="*/ 86956 h 888184"/>
              <a:gd name="connsiteX5" fmla="*/ 4649638 w 5900469"/>
              <a:gd name="connsiteY5" fmla="*/ 483771 h 888184"/>
              <a:gd name="connsiteX6" fmla="*/ 5331125 w 5900469"/>
              <a:gd name="connsiteY6" fmla="*/ 692 h 888184"/>
              <a:gd name="connsiteX7" fmla="*/ 5900469 w 5900469"/>
              <a:gd name="connsiteY7" fmla="*/ 613168 h 888184"/>
              <a:gd name="connsiteX0" fmla="*/ 0 w 5495027"/>
              <a:gd name="connsiteY0" fmla="*/ 0 h 672860"/>
              <a:gd name="connsiteX1" fmla="*/ 1259457 w 5495027"/>
              <a:gd name="connsiteY1" fmla="*/ 224286 h 672860"/>
              <a:gd name="connsiteX2" fmla="*/ 1966824 w 5495027"/>
              <a:gd name="connsiteY2" fmla="*/ 86263 h 672860"/>
              <a:gd name="connsiteX3" fmla="*/ 2441276 w 5495027"/>
              <a:gd name="connsiteY3" fmla="*/ 491705 h 672860"/>
              <a:gd name="connsiteX4" fmla="*/ 3528204 w 5495027"/>
              <a:gd name="connsiteY4" fmla="*/ 146648 h 672860"/>
              <a:gd name="connsiteX5" fmla="*/ 4244196 w 5495027"/>
              <a:gd name="connsiteY5" fmla="*/ 543463 h 672860"/>
              <a:gd name="connsiteX6" fmla="*/ 4925683 w 5495027"/>
              <a:gd name="connsiteY6" fmla="*/ 60384 h 672860"/>
              <a:gd name="connsiteX7" fmla="*/ 5495027 w 5495027"/>
              <a:gd name="connsiteY7" fmla="*/ 672860 h 672860"/>
              <a:gd name="connsiteX0" fmla="*/ 0 w 5495027"/>
              <a:gd name="connsiteY0" fmla="*/ 0 h 672860"/>
              <a:gd name="connsiteX1" fmla="*/ 1259457 w 5495027"/>
              <a:gd name="connsiteY1" fmla="*/ 224286 h 672860"/>
              <a:gd name="connsiteX2" fmla="*/ 1940945 w 5495027"/>
              <a:gd name="connsiteY2" fmla="*/ 34504 h 672860"/>
              <a:gd name="connsiteX3" fmla="*/ 2441276 w 5495027"/>
              <a:gd name="connsiteY3" fmla="*/ 491705 h 672860"/>
              <a:gd name="connsiteX4" fmla="*/ 3528204 w 5495027"/>
              <a:gd name="connsiteY4" fmla="*/ 146648 h 672860"/>
              <a:gd name="connsiteX5" fmla="*/ 4244196 w 5495027"/>
              <a:gd name="connsiteY5" fmla="*/ 543463 h 672860"/>
              <a:gd name="connsiteX6" fmla="*/ 4925683 w 5495027"/>
              <a:gd name="connsiteY6" fmla="*/ 60384 h 672860"/>
              <a:gd name="connsiteX7" fmla="*/ 5495027 w 5495027"/>
              <a:gd name="connsiteY7" fmla="*/ 672860 h 672860"/>
              <a:gd name="connsiteX0" fmla="*/ 0 w 5495027"/>
              <a:gd name="connsiteY0" fmla="*/ 0 h 672860"/>
              <a:gd name="connsiteX1" fmla="*/ 1259457 w 5495027"/>
              <a:gd name="connsiteY1" fmla="*/ 224286 h 672860"/>
              <a:gd name="connsiteX2" fmla="*/ 1923692 w 5495027"/>
              <a:gd name="connsiteY2" fmla="*/ 34504 h 672860"/>
              <a:gd name="connsiteX3" fmla="*/ 2441276 w 5495027"/>
              <a:gd name="connsiteY3" fmla="*/ 491705 h 672860"/>
              <a:gd name="connsiteX4" fmla="*/ 3528204 w 5495027"/>
              <a:gd name="connsiteY4" fmla="*/ 146648 h 672860"/>
              <a:gd name="connsiteX5" fmla="*/ 4244196 w 5495027"/>
              <a:gd name="connsiteY5" fmla="*/ 543463 h 672860"/>
              <a:gd name="connsiteX6" fmla="*/ 4925683 w 5495027"/>
              <a:gd name="connsiteY6" fmla="*/ 60384 h 672860"/>
              <a:gd name="connsiteX7" fmla="*/ 5495027 w 5495027"/>
              <a:gd name="connsiteY7" fmla="*/ 672860 h 672860"/>
              <a:gd name="connsiteX0" fmla="*/ 0 w 5495027"/>
              <a:gd name="connsiteY0" fmla="*/ 0 h 672860"/>
              <a:gd name="connsiteX1" fmla="*/ 1362974 w 5495027"/>
              <a:gd name="connsiteY1" fmla="*/ 69010 h 672860"/>
              <a:gd name="connsiteX2" fmla="*/ 1923692 w 5495027"/>
              <a:gd name="connsiteY2" fmla="*/ 34504 h 672860"/>
              <a:gd name="connsiteX3" fmla="*/ 2441276 w 5495027"/>
              <a:gd name="connsiteY3" fmla="*/ 491705 h 672860"/>
              <a:gd name="connsiteX4" fmla="*/ 3528204 w 5495027"/>
              <a:gd name="connsiteY4" fmla="*/ 146648 h 672860"/>
              <a:gd name="connsiteX5" fmla="*/ 4244196 w 5495027"/>
              <a:gd name="connsiteY5" fmla="*/ 543463 h 672860"/>
              <a:gd name="connsiteX6" fmla="*/ 4925683 w 5495027"/>
              <a:gd name="connsiteY6" fmla="*/ 60384 h 672860"/>
              <a:gd name="connsiteX7" fmla="*/ 5495027 w 5495027"/>
              <a:gd name="connsiteY7" fmla="*/ 672860 h 672860"/>
              <a:gd name="connsiteX0" fmla="*/ 0 w 5495027"/>
              <a:gd name="connsiteY0" fmla="*/ 51406 h 724266"/>
              <a:gd name="connsiteX1" fmla="*/ 1362974 w 5495027"/>
              <a:gd name="connsiteY1" fmla="*/ 120416 h 724266"/>
              <a:gd name="connsiteX2" fmla="*/ 1923692 w 5495027"/>
              <a:gd name="connsiteY2" fmla="*/ 85910 h 724266"/>
              <a:gd name="connsiteX3" fmla="*/ 2441276 w 5495027"/>
              <a:gd name="connsiteY3" fmla="*/ 543111 h 724266"/>
              <a:gd name="connsiteX4" fmla="*/ 3528204 w 5495027"/>
              <a:gd name="connsiteY4" fmla="*/ 198054 h 724266"/>
              <a:gd name="connsiteX5" fmla="*/ 4244196 w 5495027"/>
              <a:gd name="connsiteY5" fmla="*/ 594869 h 724266"/>
              <a:gd name="connsiteX6" fmla="*/ 4925683 w 5495027"/>
              <a:gd name="connsiteY6" fmla="*/ 111790 h 724266"/>
              <a:gd name="connsiteX7" fmla="*/ 5495027 w 5495027"/>
              <a:gd name="connsiteY7" fmla="*/ 724266 h 724266"/>
              <a:gd name="connsiteX0" fmla="*/ 0 w 5495027"/>
              <a:gd name="connsiteY0" fmla="*/ 58534 h 731394"/>
              <a:gd name="connsiteX1" fmla="*/ 1362974 w 5495027"/>
              <a:gd name="connsiteY1" fmla="*/ 127544 h 731394"/>
              <a:gd name="connsiteX2" fmla="*/ 1923692 w 5495027"/>
              <a:gd name="connsiteY2" fmla="*/ 93038 h 731394"/>
              <a:gd name="connsiteX3" fmla="*/ 2441276 w 5495027"/>
              <a:gd name="connsiteY3" fmla="*/ 550239 h 731394"/>
              <a:gd name="connsiteX4" fmla="*/ 3528204 w 5495027"/>
              <a:gd name="connsiteY4" fmla="*/ 205182 h 731394"/>
              <a:gd name="connsiteX5" fmla="*/ 4244196 w 5495027"/>
              <a:gd name="connsiteY5" fmla="*/ 601997 h 731394"/>
              <a:gd name="connsiteX6" fmla="*/ 4925683 w 5495027"/>
              <a:gd name="connsiteY6" fmla="*/ 118918 h 731394"/>
              <a:gd name="connsiteX7" fmla="*/ 5495027 w 5495027"/>
              <a:gd name="connsiteY7" fmla="*/ 731394 h 731394"/>
              <a:gd name="connsiteX0" fmla="*/ 0 w 5495027"/>
              <a:gd name="connsiteY0" fmla="*/ 58534 h 731394"/>
              <a:gd name="connsiteX1" fmla="*/ 1362974 w 5495027"/>
              <a:gd name="connsiteY1" fmla="*/ 127544 h 731394"/>
              <a:gd name="connsiteX2" fmla="*/ 1923692 w 5495027"/>
              <a:gd name="connsiteY2" fmla="*/ 93038 h 731394"/>
              <a:gd name="connsiteX3" fmla="*/ 2441276 w 5495027"/>
              <a:gd name="connsiteY3" fmla="*/ 550239 h 731394"/>
              <a:gd name="connsiteX4" fmla="*/ 3528204 w 5495027"/>
              <a:gd name="connsiteY4" fmla="*/ 205182 h 731394"/>
              <a:gd name="connsiteX5" fmla="*/ 4244196 w 5495027"/>
              <a:gd name="connsiteY5" fmla="*/ 601997 h 731394"/>
              <a:gd name="connsiteX6" fmla="*/ 4925683 w 5495027"/>
              <a:gd name="connsiteY6" fmla="*/ 118918 h 731394"/>
              <a:gd name="connsiteX7" fmla="*/ 5495027 w 5495027"/>
              <a:gd name="connsiteY7" fmla="*/ 731394 h 731394"/>
              <a:gd name="connsiteX0" fmla="*/ 0 w 5495027"/>
              <a:gd name="connsiteY0" fmla="*/ 57611 h 730471"/>
              <a:gd name="connsiteX1" fmla="*/ 1362974 w 5495027"/>
              <a:gd name="connsiteY1" fmla="*/ 126621 h 730471"/>
              <a:gd name="connsiteX2" fmla="*/ 1923692 w 5495027"/>
              <a:gd name="connsiteY2" fmla="*/ 92115 h 730471"/>
              <a:gd name="connsiteX3" fmla="*/ 2484408 w 5495027"/>
              <a:gd name="connsiteY3" fmla="*/ 532063 h 730471"/>
              <a:gd name="connsiteX4" fmla="*/ 3528204 w 5495027"/>
              <a:gd name="connsiteY4" fmla="*/ 204259 h 730471"/>
              <a:gd name="connsiteX5" fmla="*/ 4244196 w 5495027"/>
              <a:gd name="connsiteY5" fmla="*/ 601074 h 730471"/>
              <a:gd name="connsiteX6" fmla="*/ 4925683 w 5495027"/>
              <a:gd name="connsiteY6" fmla="*/ 117995 h 730471"/>
              <a:gd name="connsiteX7" fmla="*/ 5495027 w 5495027"/>
              <a:gd name="connsiteY7" fmla="*/ 730471 h 730471"/>
              <a:gd name="connsiteX0" fmla="*/ 0 w 5495027"/>
              <a:gd name="connsiteY0" fmla="*/ 57611 h 892809"/>
              <a:gd name="connsiteX1" fmla="*/ 1362974 w 5495027"/>
              <a:gd name="connsiteY1" fmla="*/ 126621 h 892809"/>
              <a:gd name="connsiteX2" fmla="*/ 1923692 w 5495027"/>
              <a:gd name="connsiteY2" fmla="*/ 92115 h 892809"/>
              <a:gd name="connsiteX3" fmla="*/ 2484408 w 5495027"/>
              <a:gd name="connsiteY3" fmla="*/ 532063 h 892809"/>
              <a:gd name="connsiteX4" fmla="*/ 3605842 w 5495027"/>
              <a:gd name="connsiteY4" fmla="*/ 885745 h 892809"/>
              <a:gd name="connsiteX5" fmla="*/ 3528204 w 5495027"/>
              <a:gd name="connsiteY5" fmla="*/ 204259 h 892809"/>
              <a:gd name="connsiteX6" fmla="*/ 4244196 w 5495027"/>
              <a:gd name="connsiteY6" fmla="*/ 601074 h 892809"/>
              <a:gd name="connsiteX7" fmla="*/ 4925683 w 5495027"/>
              <a:gd name="connsiteY7" fmla="*/ 117995 h 892809"/>
              <a:gd name="connsiteX8" fmla="*/ 5495027 w 5495027"/>
              <a:gd name="connsiteY8" fmla="*/ 730471 h 892809"/>
              <a:gd name="connsiteX0" fmla="*/ 0 w 5495027"/>
              <a:gd name="connsiteY0" fmla="*/ 57611 h 730471"/>
              <a:gd name="connsiteX1" fmla="*/ 1362974 w 5495027"/>
              <a:gd name="connsiteY1" fmla="*/ 126621 h 730471"/>
              <a:gd name="connsiteX2" fmla="*/ 1923692 w 5495027"/>
              <a:gd name="connsiteY2" fmla="*/ 92115 h 730471"/>
              <a:gd name="connsiteX3" fmla="*/ 2484408 w 5495027"/>
              <a:gd name="connsiteY3" fmla="*/ 532063 h 730471"/>
              <a:gd name="connsiteX4" fmla="*/ 3036499 w 5495027"/>
              <a:gd name="connsiteY4" fmla="*/ 428545 h 730471"/>
              <a:gd name="connsiteX5" fmla="*/ 3528204 w 5495027"/>
              <a:gd name="connsiteY5" fmla="*/ 204259 h 730471"/>
              <a:gd name="connsiteX6" fmla="*/ 4244196 w 5495027"/>
              <a:gd name="connsiteY6" fmla="*/ 601074 h 730471"/>
              <a:gd name="connsiteX7" fmla="*/ 4925683 w 5495027"/>
              <a:gd name="connsiteY7" fmla="*/ 117995 h 730471"/>
              <a:gd name="connsiteX8" fmla="*/ 5495027 w 5495027"/>
              <a:gd name="connsiteY8" fmla="*/ 730471 h 730471"/>
              <a:gd name="connsiteX0" fmla="*/ 0 w 5495027"/>
              <a:gd name="connsiteY0" fmla="*/ 38325 h 711185"/>
              <a:gd name="connsiteX1" fmla="*/ 1362974 w 5495027"/>
              <a:gd name="connsiteY1" fmla="*/ 107335 h 711185"/>
              <a:gd name="connsiteX2" fmla="*/ 1923692 w 5495027"/>
              <a:gd name="connsiteY2" fmla="*/ 72829 h 711185"/>
              <a:gd name="connsiteX3" fmla="*/ 2363638 w 5495027"/>
              <a:gd name="connsiteY3" fmla="*/ 115962 h 711185"/>
              <a:gd name="connsiteX4" fmla="*/ 3036499 w 5495027"/>
              <a:gd name="connsiteY4" fmla="*/ 409259 h 711185"/>
              <a:gd name="connsiteX5" fmla="*/ 3528204 w 5495027"/>
              <a:gd name="connsiteY5" fmla="*/ 184973 h 711185"/>
              <a:gd name="connsiteX6" fmla="*/ 4244196 w 5495027"/>
              <a:gd name="connsiteY6" fmla="*/ 581788 h 711185"/>
              <a:gd name="connsiteX7" fmla="*/ 4925683 w 5495027"/>
              <a:gd name="connsiteY7" fmla="*/ 98709 h 711185"/>
              <a:gd name="connsiteX8" fmla="*/ 5495027 w 5495027"/>
              <a:gd name="connsiteY8" fmla="*/ 711185 h 711185"/>
              <a:gd name="connsiteX0" fmla="*/ 0 w 5495027"/>
              <a:gd name="connsiteY0" fmla="*/ 38325 h 711185"/>
              <a:gd name="connsiteX1" fmla="*/ 1362974 w 5495027"/>
              <a:gd name="connsiteY1" fmla="*/ 107335 h 711185"/>
              <a:gd name="connsiteX2" fmla="*/ 1923692 w 5495027"/>
              <a:gd name="connsiteY2" fmla="*/ 72829 h 711185"/>
              <a:gd name="connsiteX3" fmla="*/ 2363638 w 5495027"/>
              <a:gd name="connsiteY3" fmla="*/ 115962 h 711185"/>
              <a:gd name="connsiteX4" fmla="*/ 3036499 w 5495027"/>
              <a:gd name="connsiteY4" fmla="*/ 409259 h 711185"/>
              <a:gd name="connsiteX5" fmla="*/ 3528204 w 5495027"/>
              <a:gd name="connsiteY5" fmla="*/ 184973 h 711185"/>
              <a:gd name="connsiteX6" fmla="*/ 4244196 w 5495027"/>
              <a:gd name="connsiteY6" fmla="*/ 581788 h 711185"/>
              <a:gd name="connsiteX7" fmla="*/ 4925683 w 5495027"/>
              <a:gd name="connsiteY7" fmla="*/ 98709 h 711185"/>
              <a:gd name="connsiteX8" fmla="*/ 5495027 w 5495027"/>
              <a:gd name="connsiteY8" fmla="*/ 711185 h 711185"/>
              <a:gd name="connsiteX0" fmla="*/ 0 w 5495027"/>
              <a:gd name="connsiteY0" fmla="*/ 0 h 672860"/>
              <a:gd name="connsiteX1" fmla="*/ 1362974 w 5495027"/>
              <a:gd name="connsiteY1" fmla="*/ 69010 h 672860"/>
              <a:gd name="connsiteX2" fmla="*/ 1923692 w 5495027"/>
              <a:gd name="connsiteY2" fmla="*/ 34504 h 672860"/>
              <a:gd name="connsiteX3" fmla="*/ 2363638 w 5495027"/>
              <a:gd name="connsiteY3" fmla="*/ 77637 h 672860"/>
              <a:gd name="connsiteX4" fmla="*/ 3036499 w 5495027"/>
              <a:gd name="connsiteY4" fmla="*/ 370934 h 672860"/>
              <a:gd name="connsiteX5" fmla="*/ 3528204 w 5495027"/>
              <a:gd name="connsiteY5" fmla="*/ 146648 h 672860"/>
              <a:gd name="connsiteX6" fmla="*/ 4244196 w 5495027"/>
              <a:gd name="connsiteY6" fmla="*/ 543463 h 672860"/>
              <a:gd name="connsiteX7" fmla="*/ 4925683 w 5495027"/>
              <a:gd name="connsiteY7" fmla="*/ 60384 h 672860"/>
              <a:gd name="connsiteX8" fmla="*/ 5495027 w 5495027"/>
              <a:gd name="connsiteY8" fmla="*/ 672860 h 672860"/>
              <a:gd name="connsiteX0" fmla="*/ 0 w 5495027"/>
              <a:gd name="connsiteY0" fmla="*/ 11895 h 684755"/>
              <a:gd name="connsiteX1" fmla="*/ 1362974 w 5495027"/>
              <a:gd name="connsiteY1" fmla="*/ 80905 h 684755"/>
              <a:gd name="connsiteX2" fmla="*/ 1923692 w 5495027"/>
              <a:gd name="connsiteY2" fmla="*/ 46399 h 684755"/>
              <a:gd name="connsiteX3" fmla="*/ 2363638 w 5495027"/>
              <a:gd name="connsiteY3" fmla="*/ 89532 h 684755"/>
              <a:gd name="connsiteX4" fmla="*/ 3036499 w 5495027"/>
              <a:gd name="connsiteY4" fmla="*/ 382829 h 684755"/>
              <a:gd name="connsiteX5" fmla="*/ 3528204 w 5495027"/>
              <a:gd name="connsiteY5" fmla="*/ 158543 h 684755"/>
              <a:gd name="connsiteX6" fmla="*/ 4244196 w 5495027"/>
              <a:gd name="connsiteY6" fmla="*/ 555358 h 684755"/>
              <a:gd name="connsiteX7" fmla="*/ 4925683 w 5495027"/>
              <a:gd name="connsiteY7" fmla="*/ 72279 h 684755"/>
              <a:gd name="connsiteX8" fmla="*/ 5495027 w 5495027"/>
              <a:gd name="connsiteY8" fmla="*/ 684755 h 684755"/>
              <a:gd name="connsiteX0" fmla="*/ 0 w 5495027"/>
              <a:gd name="connsiteY0" fmla="*/ 11895 h 684755"/>
              <a:gd name="connsiteX1" fmla="*/ 1362974 w 5495027"/>
              <a:gd name="connsiteY1" fmla="*/ 80905 h 684755"/>
              <a:gd name="connsiteX2" fmla="*/ 1923692 w 5495027"/>
              <a:gd name="connsiteY2" fmla="*/ 46399 h 684755"/>
              <a:gd name="connsiteX3" fmla="*/ 2363638 w 5495027"/>
              <a:gd name="connsiteY3" fmla="*/ 89532 h 684755"/>
              <a:gd name="connsiteX4" fmla="*/ 3036499 w 5495027"/>
              <a:gd name="connsiteY4" fmla="*/ 382829 h 684755"/>
              <a:gd name="connsiteX5" fmla="*/ 3528204 w 5495027"/>
              <a:gd name="connsiteY5" fmla="*/ 158543 h 684755"/>
              <a:gd name="connsiteX6" fmla="*/ 4244196 w 5495027"/>
              <a:gd name="connsiteY6" fmla="*/ 555358 h 684755"/>
              <a:gd name="connsiteX7" fmla="*/ 4925683 w 5495027"/>
              <a:gd name="connsiteY7" fmla="*/ 72279 h 684755"/>
              <a:gd name="connsiteX8" fmla="*/ 5495027 w 5495027"/>
              <a:gd name="connsiteY8" fmla="*/ 684755 h 684755"/>
              <a:gd name="connsiteX0" fmla="*/ 0 w 5495027"/>
              <a:gd name="connsiteY0" fmla="*/ 11895 h 684755"/>
              <a:gd name="connsiteX1" fmla="*/ 1362974 w 5495027"/>
              <a:gd name="connsiteY1" fmla="*/ 80905 h 684755"/>
              <a:gd name="connsiteX2" fmla="*/ 1923692 w 5495027"/>
              <a:gd name="connsiteY2" fmla="*/ 46399 h 684755"/>
              <a:gd name="connsiteX3" fmla="*/ 2363638 w 5495027"/>
              <a:gd name="connsiteY3" fmla="*/ 89532 h 684755"/>
              <a:gd name="connsiteX4" fmla="*/ 3036499 w 5495027"/>
              <a:gd name="connsiteY4" fmla="*/ 382829 h 684755"/>
              <a:gd name="connsiteX5" fmla="*/ 3528204 w 5495027"/>
              <a:gd name="connsiteY5" fmla="*/ 158543 h 684755"/>
              <a:gd name="connsiteX6" fmla="*/ 4244196 w 5495027"/>
              <a:gd name="connsiteY6" fmla="*/ 555358 h 684755"/>
              <a:gd name="connsiteX7" fmla="*/ 4925683 w 5495027"/>
              <a:gd name="connsiteY7" fmla="*/ 72279 h 684755"/>
              <a:gd name="connsiteX8" fmla="*/ 5495027 w 5495027"/>
              <a:gd name="connsiteY8" fmla="*/ 684755 h 684755"/>
              <a:gd name="connsiteX0" fmla="*/ 0 w 5495027"/>
              <a:gd name="connsiteY0" fmla="*/ 0 h 672860"/>
              <a:gd name="connsiteX1" fmla="*/ 1362974 w 5495027"/>
              <a:gd name="connsiteY1" fmla="*/ 69010 h 672860"/>
              <a:gd name="connsiteX2" fmla="*/ 1923692 w 5495027"/>
              <a:gd name="connsiteY2" fmla="*/ 34504 h 672860"/>
              <a:gd name="connsiteX3" fmla="*/ 2363638 w 5495027"/>
              <a:gd name="connsiteY3" fmla="*/ 77637 h 672860"/>
              <a:gd name="connsiteX4" fmla="*/ 3036499 w 5495027"/>
              <a:gd name="connsiteY4" fmla="*/ 370934 h 672860"/>
              <a:gd name="connsiteX5" fmla="*/ 3528204 w 5495027"/>
              <a:gd name="connsiteY5" fmla="*/ 146648 h 672860"/>
              <a:gd name="connsiteX6" fmla="*/ 4244196 w 5495027"/>
              <a:gd name="connsiteY6" fmla="*/ 543463 h 672860"/>
              <a:gd name="connsiteX7" fmla="*/ 4925683 w 5495027"/>
              <a:gd name="connsiteY7" fmla="*/ 60384 h 672860"/>
              <a:gd name="connsiteX8" fmla="*/ 5495027 w 5495027"/>
              <a:gd name="connsiteY8" fmla="*/ 672860 h 672860"/>
              <a:gd name="connsiteX0" fmla="*/ 0 w 5495027"/>
              <a:gd name="connsiteY0" fmla="*/ 0 h 672860"/>
              <a:gd name="connsiteX1" fmla="*/ 1362974 w 5495027"/>
              <a:gd name="connsiteY1" fmla="*/ 69010 h 672860"/>
              <a:gd name="connsiteX2" fmla="*/ 1923692 w 5495027"/>
              <a:gd name="connsiteY2" fmla="*/ 34504 h 672860"/>
              <a:gd name="connsiteX3" fmla="*/ 2363638 w 5495027"/>
              <a:gd name="connsiteY3" fmla="*/ 77637 h 672860"/>
              <a:gd name="connsiteX4" fmla="*/ 3036499 w 5495027"/>
              <a:gd name="connsiteY4" fmla="*/ 370934 h 672860"/>
              <a:gd name="connsiteX5" fmla="*/ 3528204 w 5495027"/>
              <a:gd name="connsiteY5" fmla="*/ 146648 h 672860"/>
              <a:gd name="connsiteX6" fmla="*/ 4244196 w 5495027"/>
              <a:gd name="connsiteY6" fmla="*/ 543463 h 672860"/>
              <a:gd name="connsiteX7" fmla="*/ 4925683 w 5495027"/>
              <a:gd name="connsiteY7" fmla="*/ 60384 h 672860"/>
              <a:gd name="connsiteX8" fmla="*/ 5495027 w 5495027"/>
              <a:gd name="connsiteY8" fmla="*/ 672860 h 672860"/>
              <a:gd name="connsiteX0" fmla="*/ 0 w 5495027"/>
              <a:gd name="connsiteY0" fmla="*/ 0 h 672860"/>
              <a:gd name="connsiteX1" fmla="*/ 1362974 w 5495027"/>
              <a:gd name="connsiteY1" fmla="*/ 69010 h 672860"/>
              <a:gd name="connsiteX2" fmla="*/ 1923692 w 5495027"/>
              <a:gd name="connsiteY2" fmla="*/ 34504 h 672860"/>
              <a:gd name="connsiteX3" fmla="*/ 2363638 w 5495027"/>
              <a:gd name="connsiteY3" fmla="*/ 77637 h 672860"/>
              <a:gd name="connsiteX4" fmla="*/ 3036499 w 5495027"/>
              <a:gd name="connsiteY4" fmla="*/ 370934 h 672860"/>
              <a:gd name="connsiteX5" fmla="*/ 3528204 w 5495027"/>
              <a:gd name="connsiteY5" fmla="*/ 146648 h 672860"/>
              <a:gd name="connsiteX6" fmla="*/ 4244196 w 5495027"/>
              <a:gd name="connsiteY6" fmla="*/ 543463 h 672860"/>
              <a:gd name="connsiteX7" fmla="*/ 4925683 w 5495027"/>
              <a:gd name="connsiteY7" fmla="*/ 60384 h 672860"/>
              <a:gd name="connsiteX8" fmla="*/ 5495027 w 5495027"/>
              <a:gd name="connsiteY8" fmla="*/ 672860 h 672860"/>
              <a:gd name="connsiteX0" fmla="*/ 0 w 5495027"/>
              <a:gd name="connsiteY0" fmla="*/ 84009 h 756869"/>
              <a:gd name="connsiteX1" fmla="*/ 1362974 w 5495027"/>
              <a:gd name="connsiteY1" fmla="*/ 153019 h 756869"/>
              <a:gd name="connsiteX2" fmla="*/ 1923692 w 5495027"/>
              <a:gd name="connsiteY2" fmla="*/ 118513 h 756869"/>
              <a:gd name="connsiteX3" fmla="*/ 2363638 w 5495027"/>
              <a:gd name="connsiteY3" fmla="*/ 161646 h 756869"/>
              <a:gd name="connsiteX4" fmla="*/ 3036499 w 5495027"/>
              <a:gd name="connsiteY4" fmla="*/ 454943 h 756869"/>
              <a:gd name="connsiteX5" fmla="*/ 3528204 w 5495027"/>
              <a:gd name="connsiteY5" fmla="*/ 230657 h 756869"/>
              <a:gd name="connsiteX6" fmla="*/ 4244196 w 5495027"/>
              <a:gd name="connsiteY6" fmla="*/ 627472 h 756869"/>
              <a:gd name="connsiteX7" fmla="*/ 4925683 w 5495027"/>
              <a:gd name="connsiteY7" fmla="*/ 144393 h 756869"/>
              <a:gd name="connsiteX8" fmla="*/ 5495027 w 5495027"/>
              <a:gd name="connsiteY8" fmla="*/ 756869 h 756869"/>
              <a:gd name="connsiteX0" fmla="*/ 0 w 5495027"/>
              <a:gd name="connsiteY0" fmla="*/ 84009 h 756869"/>
              <a:gd name="connsiteX1" fmla="*/ 1362974 w 5495027"/>
              <a:gd name="connsiteY1" fmla="*/ 153019 h 756869"/>
              <a:gd name="connsiteX2" fmla="*/ 1923692 w 5495027"/>
              <a:gd name="connsiteY2" fmla="*/ 118513 h 756869"/>
              <a:gd name="connsiteX3" fmla="*/ 2363638 w 5495027"/>
              <a:gd name="connsiteY3" fmla="*/ 161646 h 756869"/>
              <a:gd name="connsiteX4" fmla="*/ 3036499 w 5495027"/>
              <a:gd name="connsiteY4" fmla="*/ 454943 h 756869"/>
              <a:gd name="connsiteX5" fmla="*/ 3528204 w 5495027"/>
              <a:gd name="connsiteY5" fmla="*/ 230657 h 756869"/>
              <a:gd name="connsiteX6" fmla="*/ 4244196 w 5495027"/>
              <a:gd name="connsiteY6" fmla="*/ 627472 h 756869"/>
              <a:gd name="connsiteX7" fmla="*/ 4925683 w 5495027"/>
              <a:gd name="connsiteY7" fmla="*/ 144393 h 756869"/>
              <a:gd name="connsiteX8" fmla="*/ 5495027 w 5495027"/>
              <a:gd name="connsiteY8" fmla="*/ 756869 h 756869"/>
              <a:gd name="connsiteX0" fmla="*/ 0 w 5641676"/>
              <a:gd name="connsiteY0" fmla="*/ 14997 h 756869"/>
              <a:gd name="connsiteX1" fmla="*/ 1509623 w 5641676"/>
              <a:gd name="connsiteY1" fmla="*/ 153019 h 756869"/>
              <a:gd name="connsiteX2" fmla="*/ 2070341 w 5641676"/>
              <a:gd name="connsiteY2" fmla="*/ 118513 h 756869"/>
              <a:gd name="connsiteX3" fmla="*/ 2510287 w 5641676"/>
              <a:gd name="connsiteY3" fmla="*/ 161646 h 756869"/>
              <a:gd name="connsiteX4" fmla="*/ 3183148 w 5641676"/>
              <a:gd name="connsiteY4" fmla="*/ 454943 h 756869"/>
              <a:gd name="connsiteX5" fmla="*/ 3674853 w 5641676"/>
              <a:gd name="connsiteY5" fmla="*/ 230657 h 756869"/>
              <a:gd name="connsiteX6" fmla="*/ 4390845 w 5641676"/>
              <a:gd name="connsiteY6" fmla="*/ 627472 h 756869"/>
              <a:gd name="connsiteX7" fmla="*/ 5072332 w 5641676"/>
              <a:gd name="connsiteY7" fmla="*/ 144393 h 756869"/>
              <a:gd name="connsiteX8" fmla="*/ 5641676 w 5641676"/>
              <a:gd name="connsiteY8" fmla="*/ 756869 h 756869"/>
              <a:gd name="connsiteX0" fmla="*/ 0 w 5546785"/>
              <a:gd name="connsiteY0" fmla="*/ 0 h 879894"/>
              <a:gd name="connsiteX1" fmla="*/ 1414732 w 5546785"/>
              <a:gd name="connsiteY1" fmla="*/ 276044 h 879894"/>
              <a:gd name="connsiteX2" fmla="*/ 1975450 w 5546785"/>
              <a:gd name="connsiteY2" fmla="*/ 241538 h 879894"/>
              <a:gd name="connsiteX3" fmla="*/ 2415396 w 5546785"/>
              <a:gd name="connsiteY3" fmla="*/ 284671 h 879894"/>
              <a:gd name="connsiteX4" fmla="*/ 3088257 w 5546785"/>
              <a:gd name="connsiteY4" fmla="*/ 577968 h 879894"/>
              <a:gd name="connsiteX5" fmla="*/ 3579962 w 5546785"/>
              <a:gd name="connsiteY5" fmla="*/ 353682 h 879894"/>
              <a:gd name="connsiteX6" fmla="*/ 4295954 w 5546785"/>
              <a:gd name="connsiteY6" fmla="*/ 750497 h 879894"/>
              <a:gd name="connsiteX7" fmla="*/ 4977441 w 5546785"/>
              <a:gd name="connsiteY7" fmla="*/ 267418 h 879894"/>
              <a:gd name="connsiteX8" fmla="*/ 5546785 w 5546785"/>
              <a:gd name="connsiteY8" fmla="*/ 879894 h 879894"/>
              <a:gd name="connsiteX0" fmla="*/ 0 w 5546785"/>
              <a:gd name="connsiteY0" fmla="*/ 0 h 879894"/>
              <a:gd name="connsiteX1" fmla="*/ 1414732 w 5546785"/>
              <a:gd name="connsiteY1" fmla="*/ 276044 h 879894"/>
              <a:gd name="connsiteX2" fmla="*/ 1975450 w 5546785"/>
              <a:gd name="connsiteY2" fmla="*/ 241538 h 879894"/>
              <a:gd name="connsiteX3" fmla="*/ 2415396 w 5546785"/>
              <a:gd name="connsiteY3" fmla="*/ 284671 h 879894"/>
              <a:gd name="connsiteX4" fmla="*/ 3088257 w 5546785"/>
              <a:gd name="connsiteY4" fmla="*/ 577968 h 879894"/>
              <a:gd name="connsiteX5" fmla="*/ 3579962 w 5546785"/>
              <a:gd name="connsiteY5" fmla="*/ 353682 h 879894"/>
              <a:gd name="connsiteX6" fmla="*/ 4295954 w 5546785"/>
              <a:gd name="connsiteY6" fmla="*/ 750497 h 879894"/>
              <a:gd name="connsiteX7" fmla="*/ 4977441 w 5546785"/>
              <a:gd name="connsiteY7" fmla="*/ 267418 h 879894"/>
              <a:gd name="connsiteX8" fmla="*/ 5546785 w 5546785"/>
              <a:gd name="connsiteY8" fmla="*/ 879894 h 879894"/>
              <a:gd name="connsiteX0" fmla="*/ 0 w 5503653"/>
              <a:gd name="connsiteY0" fmla="*/ 0 h 879894"/>
              <a:gd name="connsiteX1" fmla="*/ 1371600 w 5503653"/>
              <a:gd name="connsiteY1" fmla="*/ 276044 h 879894"/>
              <a:gd name="connsiteX2" fmla="*/ 1932318 w 5503653"/>
              <a:gd name="connsiteY2" fmla="*/ 241538 h 879894"/>
              <a:gd name="connsiteX3" fmla="*/ 2372264 w 5503653"/>
              <a:gd name="connsiteY3" fmla="*/ 284671 h 879894"/>
              <a:gd name="connsiteX4" fmla="*/ 3045125 w 5503653"/>
              <a:gd name="connsiteY4" fmla="*/ 577968 h 879894"/>
              <a:gd name="connsiteX5" fmla="*/ 3536830 w 5503653"/>
              <a:gd name="connsiteY5" fmla="*/ 353682 h 879894"/>
              <a:gd name="connsiteX6" fmla="*/ 4252822 w 5503653"/>
              <a:gd name="connsiteY6" fmla="*/ 750497 h 879894"/>
              <a:gd name="connsiteX7" fmla="*/ 4934309 w 5503653"/>
              <a:gd name="connsiteY7" fmla="*/ 267418 h 879894"/>
              <a:gd name="connsiteX8" fmla="*/ 5503653 w 5503653"/>
              <a:gd name="connsiteY8" fmla="*/ 879894 h 879894"/>
              <a:gd name="connsiteX0" fmla="*/ 0 w 5503653"/>
              <a:gd name="connsiteY0" fmla="*/ 0 h 879894"/>
              <a:gd name="connsiteX1" fmla="*/ 336430 w 5503653"/>
              <a:gd name="connsiteY1" fmla="*/ 189779 h 879894"/>
              <a:gd name="connsiteX2" fmla="*/ 1371600 w 5503653"/>
              <a:gd name="connsiteY2" fmla="*/ 276044 h 879894"/>
              <a:gd name="connsiteX3" fmla="*/ 1932318 w 5503653"/>
              <a:gd name="connsiteY3" fmla="*/ 241538 h 879894"/>
              <a:gd name="connsiteX4" fmla="*/ 2372264 w 5503653"/>
              <a:gd name="connsiteY4" fmla="*/ 284671 h 879894"/>
              <a:gd name="connsiteX5" fmla="*/ 3045125 w 5503653"/>
              <a:gd name="connsiteY5" fmla="*/ 577968 h 879894"/>
              <a:gd name="connsiteX6" fmla="*/ 3536830 w 5503653"/>
              <a:gd name="connsiteY6" fmla="*/ 353682 h 879894"/>
              <a:gd name="connsiteX7" fmla="*/ 4252822 w 5503653"/>
              <a:gd name="connsiteY7" fmla="*/ 750497 h 879894"/>
              <a:gd name="connsiteX8" fmla="*/ 4934309 w 5503653"/>
              <a:gd name="connsiteY8" fmla="*/ 267418 h 879894"/>
              <a:gd name="connsiteX9" fmla="*/ 5503653 w 5503653"/>
              <a:gd name="connsiteY9" fmla="*/ 879894 h 879894"/>
              <a:gd name="connsiteX0" fmla="*/ 0 w 6501180"/>
              <a:gd name="connsiteY0" fmla="*/ 446991 h 756870"/>
              <a:gd name="connsiteX1" fmla="*/ 1333957 w 6501180"/>
              <a:gd name="connsiteY1" fmla="*/ 66755 h 756870"/>
              <a:gd name="connsiteX2" fmla="*/ 2369127 w 6501180"/>
              <a:gd name="connsiteY2" fmla="*/ 153020 h 756870"/>
              <a:gd name="connsiteX3" fmla="*/ 2929845 w 6501180"/>
              <a:gd name="connsiteY3" fmla="*/ 118514 h 756870"/>
              <a:gd name="connsiteX4" fmla="*/ 3369791 w 6501180"/>
              <a:gd name="connsiteY4" fmla="*/ 161647 h 756870"/>
              <a:gd name="connsiteX5" fmla="*/ 4042652 w 6501180"/>
              <a:gd name="connsiteY5" fmla="*/ 454944 h 756870"/>
              <a:gd name="connsiteX6" fmla="*/ 4534357 w 6501180"/>
              <a:gd name="connsiteY6" fmla="*/ 230658 h 756870"/>
              <a:gd name="connsiteX7" fmla="*/ 5250349 w 6501180"/>
              <a:gd name="connsiteY7" fmla="*/ 627473 h 756870"/>
              <a:gd name="connsiteX8" fmla="*/ 5931836 w 6501180"/>
              <a:gd name="connsiteY8" fmla="*/ 144394 h 756870"/>
              <a:gd name="connsiteX9" fmla="*/ 6501180 w 6501180"/>
              <a:gd name="connsiteY9" fmla="*/ 756870 h 756870"/>
              <a:gd name="connsiteX0" fmla="*/ 0 w 6501180"/>
              <a:gd name="connsiteY0" fmla="*/ 589495 h 756870"/>
              <a:gd name="connsiteX1" fmla="*/ 1333957 w 6501180"/>
              <a:gd name="connsiteY1" fmla="*/ 66755 h 756870"/>
              <a:gd name="connsiteX2" fmla="*/ 2369127 w 6501180"/>
              <a:gd name="connsiteY2" fmla="*/ 153020 h 756870"/>
              <a:gd name="connsiteX3" fmla="*/ 2929845 w 6501180"/>
              <a:gd name="connsiteY3" fmla="*/ 118514 h 756870"/>
              <a:gd name="connsiteX4" fmla="*/ 3369791 w 6501180"/>
              <a:gd name="connsiteY4" fmla="*/ 161647 h 756870"/>
              <a:gd name="connsiteX5" fmla="*/ 4042652 w 6501180"/>
              <a:gd name="connsiteY5" fmla="*/ 454944 h 756870"/>
              <a:gd name="connsiteX6" fmla="*/ 4534357 w 6501180"/>
              <a:gd name="connsiteY6" fmla="*/ 230658 h 756870"/>
              <a:gd name="connsiteX7" fmla="*/ 5250349 w 6501180"/>
              <a:gd name="connsiteY7" fmla="*/ 627473 h 756870"/>
              <a:gd name="connsiteX8" fmla="*/ 5931836 w 6501180"/>
              <a:gd name="connsiteY8" fmla="*/ 144394 h 756870"/>
              <a:gd name="connsiteX9" fmla="*/ 6501180 w 6501180"/>
              <a:gd name="connsiteY9" fmla="*/ 756870 h 756870"/>
              <a:gd name="connsiteX0" fmla="*/ 0 w 6495242"/>
              <a:gd name="connsiteY0" fmla="*/ 536056 h 756870"/>
              <a:gd name="connsiteX1" fmla="*/ 1328019 w 6495242"/>
              <a:gd name="connsiteY1" fmla="*/ 66755 h 756870"/>
              <a:gd name="connsiteX2" fmla="*/ 2363189 w 6495242"/>
              <a:gd name="connsiteY2" fmla="*/ 153020 h 756870"/>
              <a:gd name="connsiteX3" fmla="*/ 2923907 w 6495242"/>
              <a:gd name="connsiteY3" fmla="*/ 118514 h 756870"/>
              <a:gd name="connsiteX4" fmla="*/ 3363853 w 6495242"/>
              <a:gd name="connsiteY4" fmla="*/ 161647 h 756870"/>
              <a:gd name="connsiteX5" fmla="*/ 4036714 w 6495242"/>
              <a:gd name="connsiteY5" fmla="*/ 454944 h 756870"/>
              <a:gd name="connsiteX6" fmla="*/ 4528419 w 6495242"/>
              <a:gd name="connsiteY6" fmla="*/ 230658 h 756870"/>
              <a:gd name="connsiteX7" fmla="*/ 5244411 w 6495242"/>
              <a:gd name="connsiteY7" fmla="*/ 627473 h 756870"/>
              <a:gd name="connsiteX8" fmla="*/ 5925898 w 6495242"/>
              <a:gd name="connsiteY8" fmla="*/ 144394 h 756870"/>
              <a:gd name="connsiteX9" fmla="*/ 6495242 w 6495242"/>
              <a:gd name="connsiteY9" fmla="*/ 756870 h 756870"/>
              <a:gd name="connsiteX0" fmla="*/ 0 w 6495242"/>
              <a:gd name="connsiteY0" fmla="*/ 536056 h 756870"/>
              <a:gd name="connsiteX1" fmla="*/ 1328019 w 6495242"/>
              <a:gd name="connsiteY1" fmla="*/ 66755 h 756870"/>
              <a:gd name="connsiteX2" fmla="*/ 2363189 w 6495242"/>
              <a:gd name="connsiteY2" fmla="*/ 153020 h 756870"/>
              <a:gd name="connsiteX3" fmla="*/ 2923907 w 6495242"/>
              <a:gd name="connsiteY3" fmla="*/ 118514 h 756870"/>
              <a:gd name="connsiteX4" fmla="*/ 3363853 w 6495242"/>
              <a:gd name="connsiteY4" fmla="*/ 161647 h 756870"/>
              <a:gd name="connsiteX5" fmla="*/ 4036714 w 6495242"/>
              <a:gd name="connsiteY5" fmla="*/ 454944 h 756870"/>
              <a:gd name="connsiteX6" fmla="*/ 4528419 w 6495242"/>
              <a:gd name="connsiteY6" fmla="*/ 230658 h 756870"/>
              <a:gd name="connsiteX7" fmla="*/ 5244411 w 6495242"/>
              <a:gd name="connsiteY7" fmla="*/ 627473 h 756870"/>
              <a:gd name="connsiteX8" fmla="*/ 5925898 w 6495242"/>
              <a:gd name="connsiteY8" fmla="*/ 144394 h 756870"/>
              <a:gd name="connsiteX9" fmla="*/ 6495242 w 6495242"/>
              <a:gd name="connsiteY9" fmla="*/ 756870 h 756870"/>
              <a:gd name="connsiteX0" fmla="*/ 0 w 6495242"/>
              <a:gd name="connsiteY0" fmla="*/ 536056 h 756870"/>
              <a:gd name="connsiteX1" fmla="*/ 1328019 w 6495242"/>
              <a:gd name="connsiteY1" fmla="*/ 66755 h 756870"/>
              <a:gd name="connsiteX2" fmla="*/ 2363189 w 6495242"/>
              <a:gd name="connsiteY2" fmla="*/ 153020 h 756870"/>
              <a:gd name="connsiteX3" fmla="*/ 2923907 w 6495242"/>
              <a:gd name="connsiteY3" fmla="*/ 118514 h 756870"/>
              <a:gd name="connsiteX4" fmla="*/ 3363853 w 6495242"/>
              <a:gd name="connsiteY4" fmla="*/ 161647 h 756870"/>
              <a:gd name="connsiteX5" fmla="*/ 4036714 w 6495242"/>
              <a:gd name="connsiteY5" fmla="*/ 454944 h 756870"/>
              <a:gd name="connsiteX6" fmla="*/ 4528419 w 6495242"/>
              <a:gd name="connsiteY6" fmla="*/ 230658 h 756870"/>
              <a:gd name="connsiteX7" fmla="*/ 5244411 w 6495242"/>
              <a:gd name="connsiteY7" fmla="*/ 627473 h 756870"/>
              <a:gd name="connsiteX8" fmla="*/ 5925898 w 6495242"/>
              <a:gd name="connsiteY8" fmla="*/ 144394 h 756870"/>
              <a:gd name="connsiteX9" fmla="*/ 6495242 w 6495242"/>
              <a:gd name="connsiteY9" fmla="*/ 756870 h 756870"/>
              <a:gd name="connsiteX0" fmla="*/ 0 w 6495242"/>
              <a:gd name="connsiteY0" fmla="*/ 536056 h 756870"/>
              <a:gd name="connsiteX1" fmla="*/ 1328019 w 6495242"/>
              <a:gd name="connsiteY1" fmla="*/ 66755 h 756870"/>
              <a:gd name="connsiteX2" fmla="*/ 2363189 w 6495242"/>
              <a:gd name="connsiteY2" fmla="*/ 153020 h 756870"/>
              <a:gd name="connsiteX3" fmla="*/ 2923907 w 6495242"/>
              <a:gd name="connsiteY3" fmla="*/ 118514 h 756870"/>
              <a:gd name="connsiteX4" fmla="*/ 3363853 w 6495242"/>
              <a:gd name="connsiteY4" fmla="*/ 161647 h 756870"/>
              <a:gd name="connsiteX5" fmla="*/ 4036714 w 6495242"/>
              <a:gd name="connsiteY5" fmla="*/ 454944 h 756870"/>
              <a:gd name="connsiteX6" fmla="*/ 4528419 w 6495242"/>
              <a:gd name="connsiteY6" fmla="*/ 230658 h 756870"/>
              <a:gd name="connsiteX7" fmla="*/ 5244411 w 6495242"/>
              <a:gd name="connsiteY7" fmla="*/ 627473 h 756870"/>
              <a:gd name="connsiteX8" fmla="*/ 5925898 w 6495242"/>
              <a:gd name="connsiteY8" fmla="*/ 144394 h 756870"/>
              <a:gd name="connsiteX9" fmla="*/ 6495242 w 6495242"/>
              <a:gd name="connsiteY9" fmla="*/ 756870 h 756870"/>
              <a:gd name="connsiteX0" fmla="*/ 0 w 6495242"/>
              <a:gd name="connsiteY0" fmla="*/ 650233 h 871047"/>
              <a:gd name="connsiteX1" fmla="*/ 1328019 w 6495242"/>
              <a:gd name="connsiteY1" fmla="*/ 180932 h 871047"/>
              <a:gd name="connsiteX2" fmla="*/ 2363189 w 6495242"/>
              <a:gd name="connsiteY2" fmla="*/ 267197 h 871047"/>
              <a:gd name="connsiteX3" fmla="*/ 2923907 w 6495242"/>
              <a:gd name="connsiteY3" fmla="*/ 232691 h 871047"/>
              <a:gd name="connsiteX4" fmla="*/ 3363853 w 6495242"/>
              <a:gd name="connsiteY4" fmla="*/ 275824 h 871047"/>
              <a:gd name="connsiteX5" fmla="*/ 4036714 w 6495242"/>
              <a:gd name="connsiteY5" fmla="*/ 569121 h 871047"/>
              <a:gd name="connsiteX6" fmla="*/ 4528419 w 6495242"/>
              <a:gd name="connsiteY6" fmla="*/ 344835 h 871047"/>
              <a:gd name="connsiteX7" fmla="*/ 5244411 w 6495242"/>
              <a:gd name="connsiteY7" fmla="*/ 741650 h 871047"/>
              <a:gd name="connsiteX8" fmla="*/ 5925898 w 6495242"/>
              <a:gd name="connsiteY8" fmla="*/ 258571 h 871047"/>
              <a:gd name="connsiteX9" fmla="*/ 6495242 w 6495242"/>
              <a:gd name="connsiteY9" fmla="*/ 871047 h 871047"/>
              <a:gd name="connsiteX0" fmla="*/ 0 w 6495242"/>
              <a:gd name="connsiteY0" fmla="*/ 619876 h 840690"/>
              <a:gd name="connsiteX1" fmla="*/ 1328019 w 6495242"/>
              <a:gd name="connsiteY1" fmla="*/ 150575 h 840690"/>
              <a:gd name="connsiteX2" fmla="*/ 2363189 w 6495242"/>
              <a:gd name="connsiteY2" fmla="*/ 236840 h 840690"/>
              <a:gd name="connsiteX3" fmla="*/ 2923907 w 6495242"/>
              <a:gd name="connsiteY3" fmla="*/ 202334 h 840690"/>
              <a:gd name="connsiteX4" fmla="*/ 3363853 w 6495242"/>
              <a:gd name="connsiteY4" fmla="*/ 245467 h 840690"/>
              <a:gd name="connsiteX5" fmla="*/ 4036714 w 6495242"/>
              <a:gd name="connsiteY5" fmla="*/ 538764 h 840690"/>
              <a:gd name="connsiteX6" fmla="*/ 4528419 w 6495242"/>
              <a:gd name="connsiteY6" fmla="*/ 314478 h 840690"/>
              <a:gd name="connsiteX7" fmla="*/ 5244411 w 6495242"/>
              <a:gd name="connsiteY7" fmla="*/ 711293 h 840690"/>
              <a:gd name="connsiteX8" fmla="*/ 5925898 w 6495242"/>
              <a:gd name="connsiteY8" fmla="*/ 228214 h 840690"/>
              <a:gd name="connsiteX9" fmla="*/ 6495242 w 6495242"/>
              <a:gd name="connsiteY9" fmla="*/ 840690 h 840690"/>
              <a:gd name="connsiteX0" fmla="*/ 0 w 6495242"/>
              <a:gd name="connsiteY0" fmla="*/ 632631 h 853445"/>
              <a:gd name="connsiteX1" fmla="*/ 1328019 w 6495242"/>
              <a:gd name="connsiteY1" fmla="*/ 163330 h 853445"/>
              <a:gd name="connsiteX2" fmla="*/ 2363189 w 6495242"/>
              <a:gd name="connsiteY2" fmla="*/ 249595 h 853445"/>
              <a:gd name="connsiteX3" fmla="*/ 2923907 w 6495242"/>
              <a:gd name="connsiteY3" fmla="*/ 215089 h 853445"/>
              <a:gd name="connsiteX4" fmla="*/ 3363853 w 6495242"/>
              <a:gd name="connsiteY4" fmla="*/ 258222 h 853445"/>
              <a:gd name="connsiteX5" fmla="*/ 4036714 w 6495242"/>
              <a:gd name="connsiteY5" fmla="*/ 551519 h 853445"/>
              <a:gd name="connsiteX6" fmla="*/ 4528419 w 6495242"/>
              <a:gd name="connsiteY6" fmla="*/ 327233 h 853445"/>
              <a:gd name="connsiteX7" fmla="*/ 5244411 w 6495242"/>
              <a:gd name="connsiteY7" fmla="*/ 724048 h 853445"/>
              <a:gd name="connsiteX8" fmla="*/ 5925898 w 6495242"/>
              <a:gd name="connsiteY8" fmla="*/ 240969 h 853445"/>
              <a:gd name="connsiteX9" fmla="*/ 6495242 w 6495242"/>
              <a:gd name="connsiteY9" fmla="*/ 853445 h 853445"/>
              <a:gd name="connsiteX0" fmla="*/ 0 w 6495242"/>
              <a:gd name="connsiteY0" fmla="*/ 769563 h 990377"/>
              <a:gd name="connsiteX1" fmla="*/ 989572 w 6495242"/>
              <a:gd name="connsiteY1" fmla="*/ 145882 h 990377"/>
              <a:gd name="connsiteX2" fmla="*/ 2363189 w 6495242"/>
              <a:gd name="connsiteY2" fmla="*/ 386527 h 990377"/>
              <a:gd name="connsiteX3" fmla="*/ 2923907 w 6495242"/>
              <a:gd name="connsiteY3" fmla="*/ 352021 h 990377"/>
              <a:gd name="connsiteX4" fmla="*/ 3363853 w 6495242"/>
              <a:gd name="connsiteY4" fmla="*/ 395154 h 990377"/>
              <a:gd name="connsiteX5" fmla="*/ 4036714 w 6495242"/>
              <a:gd name="connsiteY5" fmla="*/ 688451 h 990377"/>
              <a:gd name="connsiteX6" fmla="*/ 4528419 w 6495242"/>
              <a:gd name="connsiteY6" fmla="*/ 464165 h 990377"/>
              <a:gd name="connsiteX7" fmla="*/ 5244411 w 6495242"/>
              <a:gd name="connsiteY7" fmla="*/ 860980 h 990377"/>
              <a:gd name="connsiteX8" fmla="*/ 5925898 w 6495242"/>
              <a:gd name="connsiteY8" fmla="*/ 377901 h 990377"/>
              <a:gd name="connsiteX9" fmla="*/ 6495242 w 6495242"/>
              <a:gd name="connsiteY9" fmla="*/ 990377 h 990377"/>
              <a:gd name="connsiteX0" fmla="*/ 0 w 6495242"/>
              <a:gd name="connsiteY0" fmla="*/ 801708 h 1022522"/>
              <a:gd name="connsiteX1" fmla="*/ 989572 w 6495242"/>
              <a:gd name="connsiteY1" fmla="*/ 178027 h 1022522"/>
              <a:gd name="connsiteX2" fmla="*/ 2363189 w 6495242"/>
              <a:gd name="connsiteY2" fmla="*/ 418672 h 1022522"/>
              <a:gd name="connsiteX3" fmla="*/ 2923907 w 6495242"/>
              <a:gd name="connsiteY3" fmla="*/ 384166 h 1022522"/>
              <a:gd name="connsiteX4" fmla="*/ 3363853 w 6495242"/>
              <a:gd name="connsiteY4" fmla="*/ 427299 h 1022522"/>
              <a:gd name="connsiteX5" fmla="*/ 4036714 w 6495242"/>
              <a:gd name="connsiteY5" fmla="*/ 720596 h 1022522"/>
              <a:gd name="connsiteX6" fmla="*/ 4528419 w 6495242"/>
              <a:gd name="connsiteY6" fmla="*/ 496310 h 1022522"/>
              <a:gd name="connsiteX7" fmla="*/ 5244411 w 6495242"/>
              <a:gd name="connsiteY7" fmla="*/ 893125 h 1022522"/>
              <a:gd name="connsiteX8" fmla="*/ 5925898 w 6495242"/>
              <a:gd name="connsiteY8" fmla="*/ 410046 h 1022522"/>
              <a:gd name="connsiteX9" fmla="*/ 6495242 w 6495242"/>
              <a:gd name="connsiteY9" fmla="*/ 1022522 h 1022522"/>
              <a:gd name="connsiteX0" fmla="*/ 0 w 6495242"/>
              <a:gd name="connsiteY0" fmla="*/ 806369 h 1027183"/>
              <a:gd name="connsiteX1" fmla="*/ 989572 w 6495242"/>
              <a:gd name="connsiteY1" fmla="*/ 182688 h 1027183"/>
              <a:gd name="connsiteX2" fmla="*/ 2363189 w 6495242"/>
              <a:gd name="connsiteY2" fmla="*/ 423333 h 1027183"/>
              <a:gd name="connsiteX3" fmla="*/ 2923907 w 6495242"/>
              <a:gd name="connsiteY3" fmla="*/ 388827 h 1027183"/>
              <a:gd name="connsiteX4" fmla="*/ 3363853 w 6495242"/>
              <a:gd name="connsiteY4" fmla="*/ 431960 h 1027183"/>
              <a:gd name="connsiteX5" fmla="*/ 4036714 w 6495242"/>
              <a:gd name="connsiteY5" fmla="*/ 725257 h 1027183"/>
              <a:gd name="connsiteX6" fmla="*/ 4528419 w 6495242"/>
              <a:gd name="connsiteY6" fmla="*/ 500971 h 1027183"/>
              <a:gd name="connsiteX7" fmla="*/ 5244411 w 6495242"/>
              <a:gd name="connsiteY7" fmla="*/ 897786 h 1027183"/>
              <a:gd name="connsiteX8" fmla="*/ 5925898 w 6495242"/>
              <a:gd name="connsiteY8" fmla="*/ 414707 h 1027183"/>
              <a:gd name="connsiteX9" fmla="*/ 6495242 w 6495242"/>
              <a:gd name="connsiteY9" fmla="*/ 1027183 h 1027183"/>
              <a:gd name="connsiteX0" fmla="*/ 0 w 6495242"/>
              <a:gd name="connsiteY0" fmla="*/ 844165 h 1064979"/>
              <a:gd name="connsiteX1" fmla="*/ 989572 w 6495242"/>
              <a:gd name="connsiteY1" fmla="*/ 220484 h 1064979"/>
              <a:gd name="connsiteX2" fmla="*/ 2363189 w 6495242"/>
              <a:gd name="connsiteY2" fmla="*/ 461129 h 1064979"/>
              <a:gd name="connsiteX3" fmla="*/ 2923907 w 6495242"/>
              <a:gd name="connsiteY3" fmla="*/ 426623 h 1064979"/>
              <a:gd name="connsiteX4" fmla="*/ 3363853 w 6495242"/>
              <a:gd name="connsiteY4" fmla="*/ 469756 h 1064979"/>
              <a:gd name="connsiteX5" fmla="*/ 4036714 w 6495242"/>
              <a:gd name="connsiteY5" fmla="*/ 763053 h 1064979"/>
              <a:gd name="connsiteX6" fmla="*/ 4528419 w 6495242"/>
              <a:gd name="connsiteY6" fmla="*/ 538767 h 1064979"/>
              <a:gd name="connsiteX7" fmla="*/ 5244411 w 6495242"/>
              <a:gd name="connsiteY7" fmla="*/ 935582 h 1064979"/>
              <a:gd name="connsiteX8" fmla="*/ 5925898 w 6495242"/>
              <a:gd name="connsiteY8" fmla="*/ 452503 h 1064979"/>
              <a:gd name="connsiteX9" fmla="*/ 6495242 w 6495242"/>
              <a:gd name="connsiteY9" fmla="*/ 1064979 h 1064979"/>
              <a:gd name="connsiteX0" fmla="*/ 0 w 6495242"/>
              <a:gd name="connsiteY0" fmla="*/ 844165 h 1064979"/>
              <a:gd name="connsiteX1" fmla="*/ 989572 w 6495242"/>
              <a:gd name="connsiteY1" fmla="*/ 220484 h 1064979"/>
              <a:gd name="connsiteX2" fmla="*/ 2363189 w 6495242"/>
              <a:gd name="connsiteY2" fmla="*/ 461129 h 1064979"/>
              <a:gd name="connsiteX3" fmla="*/ 2888281 w 6495242"/>
              <a:gd name="connsiteY3" fmla="*/ 325683 h 1064979"/>
              <a:gd name="connsiteX4" fmla="*/ 3363853 w 6495242"/>
              <a:gd name="connsiteY4" fmla="*/ 469756 h 1064979"/>
              <a:gd name="connsiteX5" fmla="*/ 4036714 w 6495242"/>
              <a:gd name="connsiteY5" fmla="*/ 763053 h 1064979"/>
              <a:gd name="connsiteX6" fmla="*/ 4528419 w 6495242"/>
              <a:gd name="connsiteY6" fmla="*/ 538767 h 1064979"/>
              <a:gd name="connsiteX7" fmla="*/ 5244411 w 6495242"/>
              <a:gd name="connsiteY7" fmla="*/ 935582 h 1064979"/>
              <a:gd name="connsiteX8" fmla="*/ 5925898 w 6495242"/>
              <a:gd name="connsiteY8" fmla="*/ 452503 h 1064979"/>
              <a:gd name="connsiteX9" fmla="*/ 6495242 w 6495242"/>
              <a:gd name="connsiteY9" fmla="*/ 1064979 h 1064979"/>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363853 w 6495242"/>
              <a:gd name="connsiteY4" fmla="*/ 249909 h 845132"/>
              <a:gd name="connsiteX5" fmla="*/ 4036714 w 6495242"/>
              <a:gd name="connsiteY5" fmla="*/ 543206 h 845132"/>
              <a:gd name="connsiteX6" fmla="*/ 4528419 w 6495242"/>
              <a:gd name="connsiteY6" fmla="*/ 318920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363853 w 6495242"/>
              <a:gd name="connsiteY4" fmla="*/ 249909 h 845132"/>
              <a:gd name="connsiteX5" fmla="*/ 4036714 w 6495242"/>
              <a:gd name="connsiteY5" fmla="*/ 543206 h 845132"/>
              <a:gd name="connsiteX6" fmla="*/ 4528419 w 6495242"/>
              <a:gd name="connsiteY6" fmla="*/ 318920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363853 w 6495242"/>
              <a:gd name="connsiteY4" fmla="*/ 249909 h 845132"/>
              <a:gd name="connsiteX5" fmla="*/ 3674516 w 6495242"/>
              <a:gd name="connsiteY5" fmla="*/ 685710 h 845132"/>
              <a:gd name="connsiteX6" fmla="*/ 4528419 w 6495242"/>
              <a:gd name="connsiteY6" fmla="*/ 318920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363853 w 6495242"/>
              <a:gd name="connsiteY4" fmla="*/ 249909 h 845132"/>
              <a:gd name="connsiteX5" fmla="*/ 3674516 w 6495242"/>
              <a:gd name="connsiteY5" fmla="*/ 685710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363853 w 6495242"/>
              <a:gd name="connsiteY4" fmla="*/ 249909 h 845132"/>
              <a:gd name="connsiteX5" fmla="*/ 3609201 w 6495242"/>
              <a:gd name="connsiteY5" fmla="*/ 745087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286663 w 6495242"/>
              <a:gd name="connsiteY4" fmla="*/ 243971 h 845132"/>
              <a:gd name="connsiteX5" fmla="*/ 3609201 w 6495242"/>
              <a:gd name="connsiteY5" fmla="*/ 745087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286663 w 6495242"/>
              <a:gd name="connsiteY4" fmla="*/ 243971 h 845132"/>
              <a:gd name="connsiteX5" fmla="*/ 3811082 w 6495242"/>
              <a:gd name="connsiteY5" fmla="*/ 727274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286663 w 6495242"/>
              <a:gd name="connsiteY4" fmla="*/ 243971 h 845132"/>
              <a:gd name="connsiteX5" fmla="*/ 3704204 w 6495242"/>
              <a:gd name="connsiteY5" fmla="*/ 697586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286663 w 6495242"/>
              <a:gd name="connsiteY4" fmla="*/ 243971 h 845132"/>
              <a:gd name="connsiteX5" fmla="*/ 3704204 w 6495242"/>
              <a:gd name="connsiteY5" fmla="*/ 697586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031 h 844845"/>
              <a:gd name="connsiteX1" fmla="*/ 989572 w 6495242"/>
              <a:gd name="connsiteY1" fmla="*/ 350 h 844845"/>
              <a:gd name="connsiteX2" fmla="*/ 2357252 w 6495242"/>
              <a:gd name="connsiteY2" fmla="*/ 514128 h 844845"/>
              <a:gd name="connsiteX3" fmla="*/ 2888281 w 6495242"/>
              <a:gd name="connsiteY3" fmla="*/ 105549 h 844845"/>
              <a:gd name="connsiteX4" fmla="*/ 3286663 w 6495242"/>
              <a:gd name="connsiteY4" fmla="*/ 243684 h 844845"/>
              <a:gd name="connsiteX5" fmla="*/ 3704204 w 6495242"/>
              <a:gd name="connsiteY5" fmla="*/ 697299 h 844845"/>
              <a:gd name="connsiteX6" fmla="*/ 4641235 w 6495242"/>
              <a:gd name="connsiteY6" fmla="*/ 330508 h 844845"/>
              <a:gd name="connsiteX7" fmla="*/ 5244411 w 6495242"/>
              <a:gd name="connsiteY7" fmla="*/ 715448 h 844845"/>
              <a:gd name="connsiteX8" fmla="*/ 5925898 w 6495242"/>
              <a:gd name="connsiteY8" fmla="*/ 232369 h 844845"/>
              <a:gd name="connsiteX9" fmla="*/ 6495242 w 6495242"/>
              <a:gd name="connsiteY9" fmla="*/ 844845 h 844845"/>
              <a:gd name="connsiteX0" fmla="*/ 0 w 6495242"/>
              <a:gd name="connsiteY0" fmla="*/ 624031 h 844845"/>
              <a:gd name="connsiteX1" fmla="*/ 989572 w 6495242"/>
              <a:gd name="connsiteY1" fmla="*/ 350 h 844845"/>
              <a:gd name="connsiteX2" fmla="*/ 2422567 w 6495242"/>
              <a:gd name="connsiteY2" fmla="*/ 514128 h 844845"/>
              <a:gd name="connsiteX3" fmla="*/ 2888281 w 6495242"/>
              <a:gd name="connsiteY3" fmla="*/ 105549 h 844845"/>
              <a:gd name="connsiteX4" fmla="*/ 3286663 w 6495242"/>
              <a:gd name="connsiteY4" fmla="*/ 243684 h 844845"/>
              <a:gd name="connsiteX5" fmla="*/ 3704204 w 6495242"/>
              <a:gd name="connsiteY5" fmla="*/ 697299 h 844845"/>
              <a:gd name="connsiteX6" fmla="*/ 4641235 w 6495242"/>
              <a:gd name="connsiteY6" fmla="*/ 330508 h 844845"/>
              <a:gd name="connsiteX7" fmla="*/ 5244411 w 6495242"/>
              <a:gd name="connsiteY7" fmla="*/ 715448 h 844845"/>
              <a:gd name="connsiteX8" fmla="*/ 5925898 w 6495242"/>
              <a:gd name="connsiteY8" fmla="*/ 232369 h 844845"/>
              <a:gd name="connsiteX9" fmla="*/ 6495242 w 6495242"/>
              <a:gd name="connsiteY9" fmla="*/ 844845 h 844845"/>
              <a:gd name="connsiteX0" fmla="*/ 0 w 6495242"/>
              <a:gd name="connsiteY0" fmla="*/ 624031 h 844845"/>
              <a:gd name="connsiteX1" fmla="*/ 989572 w 6495242"/>
              <a:gd name="connsiteY1" fmla="*/ 350 h 844845"/>
              <a:gd name="connsiteX2" fmla="*/ 2422567 w 6495242"/>
              <a:gd name="connsiteY2" fmla="*/ 514128 h 844845"/>
              <a:gd name="connsiteX3" fmla="*/ 2888281 w 6495242"/>
              <a:gd name="connsiteY3" fmla="*/ 105549 h 844845"/>
              <a:gd name="connsiteX4" fmla="*/ 3286663 w 6495242"/>
              <a:gd name="connsiteY4" fmla="*/ 243684 h 844845"/>
              <a:gd name="connsiteX5" fmla="*/ 3704204 w 6495242"/>
              <a:gd name="connsiteY5" fmla="*/ 697299 h 844845"/>
              <a:gd name="connsiteX6" fmla="*/ 4641235 w 6495242"/>
              <a:gd name="connsiteY6" fmla="*/ 330508 h 844845"/>
              <a:gd name="connsiteX7" fmla="*/ 5244411 w 6495242"/>
              <a:gd name="connsiteY7" fmla="*/ 715448 h 844845"/>
              <a:gd name="connsiteX8" fmla="*/ 5925898 w 6495242"/>
              <a:gd name="connsiteY8" fmla="*/ 232369 h 844845"/>
              <a:gd name="connsiteX9" fmla="*/ 6495242 w 6495242"/>
              <a:gd name="connsiteY9" fmla="*/ 844845 h 844845"/>
              <a:gd name="connsiteX0" fmla="*/ 0 w 6495242"/>
              <a:gd name="connsiteY0" fmla="*/ 624020 h 844834"/>
              <a:gd name="connsiteX1" fmla="*/ 989572 w 6495242"/>
              <a:gd name="connsiteY1" fmla="*/ 339 h 844834"/>
              <a:gd name="connsiteX2" fmla="*/ 2422567 w 6495242"/>
              <a:gd name="connsiteY2" fmla="*/ 514117 h 844834"/>
              <a:gd name="connsiteX3" fmla="*/ 2888281 w 6495242"/>
              <a:gd name="connsiteY3" fmla="*/ 105538 h 844834"/>
              <a:gd name="connsiteX4" fmla="*/ 3286663 w 6495242"/>
              <a:gd name="connsiteY4" fmla="*/ 243673 h 844834"/>
              <a:gd name="connsiteX5" fmla="*/ 3704204 w 6495242"/>
              <a:gd name="connsiteY5" fmla="*/ 697288 h 844834"/>
              <a:gd name="connsiteX6" fmla="*/ 4641235 w 6495242"/>
              <a:gd name="connsiteY6" fmla="*/ 330497 h 844834"/>
              <a:gd name="connsiteX7" fmla="*/ 5244411 w 6495242"/>
              <a:gd name="connsiteY7" fmla="*/ 715437 h 844834"/>
              <a:gd name="connsiteX8" fmla="*/ 5925898 w 6495242"/>
              <a:gd name="connsiteY8" fmla="*/ 232358 h 844834"/>
              <a:gd name="connsiteX9" fmla="*/ 6495242 w 6495242"/>
              <a:gd name="connsiteY9" fmla="*/ 844834 h 844834"/>
              <a:gd name="connsiteX0" fmla="*/ 0 w 6495242"/>
              <a:gd name="connsiteY0" fmla="*/ 623970 h 844784"/>
              <a:gd name="connsiteX1" fmla="*/ 989572 w 6495242"/>
              <a:gd name="connsiteY1" fmla="*/ 289 h 844784"/>
              <a:gd name="connsiteX2" fmla="*/ 2422567 w 6495242"/>
              <a:gd name="connsiteY2" fmla="*/ 514067 h 844784"/>
              <a:gd name="connsiteX3" fmla="*/ 2888281 w 6495242"/>
              <a:gd name="connsiteY3" fmla="*/ 105488 h 844784"/>
              <a:gd name="connsiteX4" fmla="*/ 3286663 w 6495242"/>
              <a:gd name="connsiteY4" fmla="*/ 243623 h 844784"/>
              <a:gd name="connsiteX5" fmla="*/ 3704204 w 6495242"/>
              <a:gd name="connsiteY5" fmla="*/ 697238 h 844784"/>
              <a:gd name="connsiteX6" fmla="*/ 4641235 w 6495242"/>
              <a:gd name="connsiteY6" fmla="*/ 330447 h 844784"/>
              <a:gd name="connsiteX7" fmla="*/ 5244411 w 6495242"/>
              <a:gd name="connsiteY7" fmla="*/ 715387 h 844784"/>
              <a:gd name="connsiteX8" fmla="*/ 5925898 w 6495242"/>
              <a:gd name="connsiteY8" fmla="*/ 232308 h 844784"/>
              <a:gd name="connsiteX9" fmla="*/ 6495242 w 6495242"/>
              <a:gd name="connsiteY9" fmla="*/ 844784 h 844784"/>
              <a:gd name="connsiteX0" fmla="*/ 0 w 6495242"/>
              <a:gd name="connsiteY0" fmla="*/ 623970 h 844784"/>
              <a:gd name="connsiteX1" fmla="*/ 989572 w 6495242"/>
              <a:gd name="connsiteY1" fmla="*/ 289 h 844784"/>
              <a:gd name="connsiteX2" fmla="*/ 2422567 w 6495242"/>
              <a:gd name="connsiteY2" fmla="*/ 514067 h 844784"/>
              <a:gd name="connsiteX3" fmla="*/ 2888281 w 6495242"/>
              <a:gd name="connsiteY3" fmla="*/ 105488 h 844784"/>
              <a:gd name="connsiteX4" fmla="*/ 3286663 w 6495242"/>
              <a:gd name="connsiteY4" fmla="*/ 243623 h 844784"/>
              <a:gd name="connsiteX5" fmla="*/ 3704204 w 6495242"/>
              <a:gd name="connsiteY5" fmla="*/ 697238 h 844784"/>
              <a:gd name="connsiteX6" fmla="*/ 4641235 w 6495242"/>
              <a:gd name="connsiteY6" fmla="*/ 330447 h 844784"/>
              <a:gd name="connsiteX7" fmla="*/ 5244411 w 6495242"/>
              <a:gd name="connsiteY7" fmla="*/ 715387 h 844784"/>
              <a:gd name="connsiteX8" fmla="*/ 5925898 w 6495242"/>
              <a:gd name="connsiteY8" fmla="*/ 232308 h 844784"/>
              <a:gd name="connsiteX9" fmla="*/ 6495242 w 6495242"/>
              <a:gd name="connsiteY9" fmla="*/ 844784 h 844784"/>
              <a:gd name="connsiteX0" fmla="*/ 0 w 6495242"/>
              <a:gd name="connsiteY0" fmla="*/ 623970 h 844784"/>
              <a:gd name="connsiteX1" fmla="*/ 989572 w 6495242"/>
              <a:gd name="connsiteY1" fmla="*/ 289 h 844784"/>
              <a:gd name="connsiteX2" fmla="*/ 2422567 w 6495242"/>
              <a:gd name="connsiteY2" fmla="*/ 514067 h 844784"/>
              <a:gd name="connsiteX3" fmla="*/ 2888281 w 6495242"/>
              <a:gd name="connsiteY3" fmla="*/ 105488 h 844784"/>
              <a:gd name="connsiteX4" fmla="*/ 3286663 w 6495242"/>
              <a:gd name="connsiteY4" fmla="*/ 243623 h 844784"/>
              <a:gd name="connsiteX5" fmla="*/ 3704204 w 6495242"/>
              <a:gd name="connsiteY5" fmla="*/ 697238 h 844784"/>
              <a:gd name="connsiteX6" fmla="*/ 4641235 w 6495242"/>
              <a:gd name="connsiteY6" fmla="*/ 330447 h 844784"/>
              <a:gd name="connsiteX7" fmla="*/ 5244411 w 6495242"/>
              <a:gd name="connsiteY7" fmla="*/ 715387 h 844784"/>
              <a:gd name="connsiteX8" fmla="*/ 5925898 w 6495242"/>
              <a:gd name="connsiteY8" fmla="*/ 232308 h 844784"/>
              <a:gd name="connsiteX9" fmla="*/ 6495242 w 6495242"/>
              <a:gd name="connsiteY9" fmla="*/ 844784 h 844784"/>
              <a:gd name="connsiteX0" fmla="*/ 0 w 6495242"/>
              <a:gd name="connsiteY0" fmla="*/ 623970 h 844784"/>
              <a:gd name="connsiteX1" fmla="*/ 989572 w 6495242"/>
              <a:gd name="connsiteY1" fmla="*/ 289 h 844784"/>
              <a:gd name="connsiteX2" fmla="*/ 2422567 w 6495242"/>
              <a:gd name="connsiteY2" fmla="*/ 514067 h 844784"/>
              <a:gd name="connsiteX3" fmla="*/ 2888281 w 6495242"/>
              <a:gd name="connsiteY3" fmla="*/ 105488 h 844784"/>
              <a:gd name="connsiteX4" fmla="*/ 3286663 w 6495242"/>
              <a:gd name="connsiteY4" fmla="*/ 243623 h 844784"/>
              <a:gd name="connsiteX5" fmla="*/ 3704204 w 6495242"/>
              <a:gd name="connsiteY5" fmla="*/ 697238 h 844784"/>
              <a:gd name="connsiteX6" fmla="*/ 4641235 w 6495242"/>
              <a:gd name="connsiteY6" fmla="*/ 330447 h 844784"/>
              <a:gd name="connsiteX7" fmla="*/ 5244411 w 6495242"/>
              <a:gd name="connsiteY7" fmla="*/ 715387 h 844784"/>
              <a:gd name="connsiteX8" fmla="*/ 5925898 w 6495242"/>
              <a:gd name="connsiteY8" fmla="*/ 232308 h 844784"/>
              <a:gd name="connsiteX9" fmla="*/ 6495242 w 6495242"/>
              <a:gd name="connsiteY9" fmla="*/ 844784 h 844784"/>
              <a:gd name="connsiteX0" fmla="*/ 0 w 6495242"/>
              <a:gd name="connsiteY0" fmla="*/ 623970 h 844784"/>
              <a:gd name="connsiteX1" fmla="*/ 989572 w 6495242"/>
              <a:gd name="connsiteY1" fmla="*/ 289 h 844784"/>
              <a:gd name="connsiteX2" fmla="*/ 2422567 w 6495242"/>
              <a:gd name="connsiteY2" fmla="*/ 514067 h 844784"/>
              <a:gd name="connsiteX3" fmla="*/ 2888281 w 6495242"/>
              <a:gd name="connsiteY3" fmla="*/ 105488 h 844784"/>
              <a:gd name="connsiteX4" fmla="*/ 3286663 w 6495242"/>
              <a:gd name="connsiteY4" fmla="*/ 243623 h 844784"/>
              <a:gd name="connsiteX5" fmla="*/ 3704204 w 6495242"/>
              <a:gd name="connsiteY5" fmla="*/ 697238 h 844784"/>
              <a:gd name="connsiteX6" fmla="*/ 4641235 w 6495242"/>
              <a:gd name="connsiteY6" fmla="*/ 330447 h 844784"/>
              <a:gd name="connsiteX7" fmla="*/ 5244411 w 6495242"/>
              <a:gd name="connsiteY7" fmla="*/ 715387 h 844784"/>
              <a:gd name="connsiteX8" fmla="*/ 5925898 w 6495242"/>
              <a:gd name="connsiteY8" fmla="*/ 232308 h 844784"/>
              <a:gd name="connsiteX9" fmla="*/ 6495242 w 6495242"/>
              <a:gd name="connsiteY9" fmla="*/ 844784 h 844784"/>
              <a:gd name="connsiteX0" fmla="*/ 0 w 6495242"/>
              <a:gd name="connsiteY0" fmla="*/ 623940 h 844754"/>
              <a:gd name="connsiteX1" fmla="*/ 989572 w 6495242"/>
              <a:gd name="connsiteY1" fmla="*/ 259 h 844754"/>
              <a:gd name="connsiteX2" fmla="*/ 2422567 w 6495242"/>
              <a:gd name="connsiteY2" fmla="*/ 514037 h 844754"/>
              <a:gd name="connsiteX3" fmla="*/ 2888281 w 6495242"/>
              <a:gd name="connsiteY3" fmla="*/ 105458 h 844754"/>
              <a:gd name="connsiteX4" fmla="*/ 3286663 w 6495242"/>
              <a:gd name="connsiteY4" fmla="*/ 243593 h 844754"/>
              <a:gd name="connsiteX5" fmla="*/ 3704204 w 6495242"/>
              <a:gd name="connsiteY5" fmla="*/ 697208 h 844754"/>
              <a:gd name="connsiteX6" fmla="*/ 4641235 w 6495242"/>
              <a:gd name="connsiteY6" fmla="*/ 330417 h 844754"/>
              <a:gd name="connsiteX7" fmla="*/ 5244411 w 6495242"/>
              <a:gd name="connsiteY7" fmla="*/ 715357 h 844754"/>
              <a:gd name="connsiteX8" fmla="*/ 5925898 w 6495242"/>
              <a:gd name="connsiteY8" fmla="*/ 232278 h 844754"/>
              <a:gd name="connsiteX9" fmla="*/ 6495242 w 6495242"/>
              <a:gd name="connsiteY9" fmla="*/ 844754 h 844754"/>
              <a:gd name="connsiteX0" fmla="*/ 0 w 6495242"/>
              <a:gd name="connsiteY0" fmla="*/ 623940 h 844754"/>
              <a:gd name="connsiteX1" fmla="*/ 989572 w 6495242"/>
              <a:gd name="connsiteY1" fmla="*/ 259 h 844754"/>
              <a:gd name="connsiteX2" fmla="*/ 2422567 w 6495242"/>
              <a:gd name="connsiteY2" fmla="*/ 514037 h 844754"/>
              <a:gd name="connsiteX3" fmla="*/ 2888281 w 6495242"/>
              <a:gd name="connsiteY3" fmla="*/ 105458 h 844754"/>
              <a:gd name="connsiteX4" fmla="*/ 3286663 w 6495242"/>
              <a:gd name="connsiteY4" fmla="*/ 243593 h 844754"/>
              <a:gd name="connsiteX5" fmla="*/ 3704204 w 6495242"/>
              <a:gd name="connsiteY5" fmla="*/ 697208 h 844754"/>
              <a:gd name="connsiteX6" fmla="*/ 4641235 w 6495242"/>
              <a:gd name="connsiteY6" fmla="*/ 330417 h 844754"/>
              <a:gd name="connsiteX7" fmla="*/ 5244411 w 6495242"/>
              <a:gd name="connsiteY7" fmla="*/ 715357 h 844754"/>
              <a:gd name="connsiteX8" fmla="*/ 5925898 w 6495242"/>
              <a:gd name="connsiteY8" fmla="*/ 232278 h 844754"/>
              <a:gd name="connsiteX9" fmla="*/ 6495242 w 6495242"/>
              <a:gd name="connsiteY9" fmla="*/ 844754 h 844754"/>
              <a:gd name="connsiteX0" fmla="*/ 0 w 6495242"/>
              <a:gd name="connsiteY0" fmla="*/ 623940 h 844754"/>
              <a:gd name="connsiteX1" fmla="*/ 989572 w 6495242"/>
              <a:gd name="connsiteY1" fmla="*/ 259 h 844754"/>
              <a:gd name="connsiteX2" fmla="*/ 2422567 w 6495242"/>
              <a:gd name="connsiteY2" fmla="*/ 514037 h 844754"/>
              <a:gd name="connsiteX3" fmla="*/ 2888281 w 6495242"/>
              <a:gd name="connsiteY3" fmla="*/ 105458 h 844754"/>
              <a:gd name="connsiteX4" fmla="*/ 3286663 w 6495242"/>
              <a:gd name="connsiteY4" fmla="*/ 243593 h 844754"/>
              <a:gd name="connsiteX5" fmla="*/ 3704204 w 6495242"/>
              <a:gd name="connsiteY5" fmla="*/ 697208 h 844754"/>
              <a:gd name="connsiteX6" fmla="*/ 4641235 w 6495242"/>
              <a:gd name="connsiteY6" fmla="*/ 330417 h 844754"/>
              <a:gd name="connsiteX7" fmla="*/ 5244411 w 6495242"/>
              <a:gd name="connsiteY7" fmla="*/ 715357 h 844754"/>
              <a:gd name="connsiteX8" fmla="*/ 5925898 w 6495242"/>
              <a:gd name="connsiteY8" fmla="*/ 232278 h 844754"/>
              <a:gd name="connsiteX9" fmla="*/ 6495242 w 6495242"/>
              <a:gd name="connsiteY9" fmla="*/ 844754 h 844754"/>
              <a:gd name="connsiteX0" fmla="*/ 0 w 6495242"/>
              <a:gd name="connsiteY0" fmla="*/ 623940 h 844754"/>
              <a:gd name="connsiteX1" fmla="*/ 989572 w 6495242"/>
              <a:gd name="connsiteY1" fmla="*/ 259 h 844754"/>
              <a:gd name="connsiteX2" fmla="*/ 2422567 w 6495242"/>
              <a:gd name="connsiteY2" fmla="*/ 514037 h 844754"/>
              <a:gd name="connsiteX3" fmla="*/ 2888281 w 6495242"/>
              <a:gd name="connsiteY3" fmla="*/ 105458 h 844754"/>
              <a:gd name="connsiteX4" fmla="*/ 3286663 w 6495242"/>
              <a:gd name="connsiteY4" fmla="*/ 243593 h 844754"/>
              <a:gd name="connsiteX5" fmla="*/ 3704204 w 6495242"/>
              <a:gd name="connsiteY5" fmla="*/ 697208 h 844754"/>
              <a:gd name="connsiteX6" fmla="*/ 4641235 w 6495242"/>
              <a:gd name="connsiteY6" fmla="*/ 330417 h 844754"/>
              <a:gd name="connsiteX7" fmla="*/ 5244411 w 6495242"/>
              <a:gd name="connsiteY7" fmla="*/ 715357 h 844754"/>
              <a:gd name="connsiteX8" fmla="*/ 5925898 w 6495242"/>
              <a:gd name="connsiteY8" fmla="*/ 232278 h 844754"/>
              <a:gd name="connsiteX9" fmla="*/ 6495242 w 6495242"/>
              <a:gd name="connsiteY9" fmla="*/ 844754 h 844754"/>
              <a:gd name="connsiteX0" fmla="*/ 0 w 6495242"/>
              <a:gd name="connsiteY0" fmla="*/ 624179 h 844993"/>
              <a:gd name="connsiteX1" fmla="*/ 989572 w 6495242"/>
              <a:gd name="connsiteY1" fmla="*/ 498 h 844993"/>
              <a:gd name="connsiteX2" fmla="*/ 2422567 w 6495242"/>
              <a:gd name="connsiteY2" fmla="*/ 514276 h 844993"/>
              <a:gd name="connsiteX3" fmla="*/ 3286663 w 6495242"/>
              <a:gd name="connsiteY3" fmla="*/ 243832 h 844993"/>
              <a:gd name="connsiteX4" fmla="*/ 3704204 w 6495242"/>
              <a:gd name="connsiteY4" fmla="*/ 697447 h 844993"/>
              <a:gd name="connsiteX5" fmla="*/ 4641235 w 6495242"/>
              <a:gd name="connsiteY5" fmla="*/ 330656 h 844993"/>
              <a:gd name="connsiteX6" fmla="*/ 5244411 w 6495242"/>
              <a:gd name="connsiteY6" fmla="*/ 715596 h 844993"/>
              <a:gd name="connsiteX7" fmla="*/ 5925898 w 6495242"/>
              <a:gd name="connsiteY7" fmla="*/ 232517 h 844993"/>
              <a:gd name="connsiteX8" fmla="*/ 6495242 w 6495242"/>
              <a:gd name="connsiteY8" fmla="*/ 844993 h 844993"/>
              <a:gd name="connsiteX0" fmla="*/ 0 w 6495242"/>
              <a:gd name="connsiteY0" fmla="*/ 624179 h 844993"/>
              <a:gd name="connsiteX1" fmla="*/ 989572 w 6495242"/>
              <a:gd name="connsiteY1" fmla="*/ 498 h 844993"/>
              <a:gd name="connsiteX2" fmla="*/ 2422567 w 6495242"/>
              <a:gd name="connsiteY2" fmla="*/ 514276 h 844993"/>
              <a:gd name="connsiteX3" fmla="*/ 3286663 w 6495242"/>
              <a:gd name="connsiteY3" fmla="*/ 243832 h 844993"/>
              <a:gd name="connsiteX4" fmla="*/ 3704204 w 6495242"/>
              <a:gd name="connsiteY4" fmla="*/ 697447 h 844993"/>
              <a:gd name="connsiteX5" fmla="*/ 5244411 w 6495242"/>
              <a:gd name="connsiteY5" fmla="*/ 715596 h 844993"/>
              <a:gd name="connsiteX6" fmla="*/ 5925898 w 6495242"/>
              <a:gd name="connsiteY6" fmla="*/ 232517 h 844993"/>
              <a:gd name="connsiteX7" fmla="*/ 6495242 w 6495242"/>
              <a:gd name="connsiteY7" fmla="*/ 844993 h 844993"/>
              <a:gd name="connsiteX0" fmla="*/ 0 w 6495242"/>
              <a:gd name="connsiteY0" fmla="*/ 624179 h 844993"/>
              <a:gd name="connsiteX1" fmla="*/ 989572 w 6495242"/>
              <a:gd name="connsiteY1" fmla="*/ 498 h 844993"/>
              <a:gd name="connsiteX2" fmla="*/ 2422567 w 6495242"/>
              <a:gd name="connsiteY2" fmla="*/ 514276 h 844993"/>
              <a:gd name="connsiteX3" fmla="*/ 3286663 w 6495242"/>
              <a:gd name="connsiteY3" fmla="*/ 243832 h 844993"/>
              <a:gd name="connsiteX4" fmla="*/ 3704204 w 6495242"/>
              <a:gd name="connsiteY4" fmla="*/ 697447 h 844993"/>
              <a:gd name="connsiteX5" fmla="*/ 5244411 w 6495242"/>
              <a:gd name="connsiteY5" fmla="*/ 715596 h 844993"/>
              <a:gd name="connsiteX6" fmla="*/ 6495242 w 6495242"/>
              <a:gd name="connsiteY6" fmla="*/ 844993 h 844993"/>
              <a:gd name="connsiteX0" fmla="*/ 0 w 6275656"/>
              <a:gd name="connsiteY0" fmla="*/ 624179 h 767207"/>
              <a:gd name="connsiteX1" fmla="*/ 989572 w 6275656"/>
              <a:gd name="connsiteY1" fmla="*/ 498 h 767207"/>
              <a:gd name="connsiteX2" fmla="*/ 2422567 w 6275656"/>
              <a:gd name="connsiteY2" fmla="*/ 514276 h 767207"/>
              <a:gd name="connsiteX3" fmla="*/ 3286663 w 6275656"/>
              <a:gd name="connsiteY3" fmla="*/ 243832 h 767207"/>
              <a:gd name="connsiteX4" fmla="*/ 3704204 w 6275656"/>
              <a:gd name="connsiteY4" fmla="*/ 697447 h 767207"/>
              <a:gd name="connsiteX5" fmla="*/ 5244411 w 6275656"/>
              <a:gd name="connsiteY5" fmla="*/ 715596 h 767207"/>
              <a:gd name="connsiteX6" fmla="*/ 6275656 w 6275656"/>
              <a:gd name="connsiteY6" fmla="*/ 212065 h 767207"/>
              <a:gd name="connsiteX0" fmla="*/ 0 w 6275656"/>
              <a:gd name="connsiteY0" fmla="*/ 624179 h 723728"/>
              <a:gd name="connsiteX1" fmla="*/ 989572 w 6275656"/>
              <a:gd name="connsiteY1" fmla="*/ 498 h 723728"/>
              <a:gd name="connsiteX2" fmla="*/ 2422567 w 6275656"/>
              <a:gd name="connsiteY2" fmla="*/ 514276 h 723728"/>
              <a:gd name="connsiteX3" fmla="*/ 3286663 w 6275656"/>
              <a:gd name="connsiteY3" fmla="*/ 243832 h 723728"/>
              <a:gd name="connsiteX4" fmla="*/ 4505050 w 6275656"/>
              <a:gd name="connsiteY4" fmla="*/ 503695 h 723728"/>
              <a:gd name="connsiteX5" fmla="*/ 5244411 w 6275656"/>
              <a:gd name="connsiteY5" fmla="*/ 715596 h 723728"/>
              <a:gd name="connsiteX6" fmla="*/ 6275656 w 6275656"/>
              <a:gd name="connsiteY6" fmla="*/ 212065 h 723728"/>
              <a:gd name="connsiteX0" fmla="*/ 0 w 6275656"/>
              <a:gd name="connsiteY0" fmla="*/ 624179 h 1222142"/>
              <a:gd name="connsiteX1" fmla="*/ 989572 w 6275656"/>
              <a:gd name="connsiteY1" fmla="*/ 498 h 1222142"/>
              <a:gd name="connsiteX2" fmla="*/ 2422567 w 6275656"/>
              <a:gd name="connsiteY2" fmla="*/ 514276 h 1222142"/>
              <a:gd name="connsiteX3" fmla="*/ 3286663 w 6275656"/>
              <a:gd name="connsiteY3" fmla="*/ 243832 h 1222142"/>
              <a:gd name="connsiteX4" fmla="*/ 4505050 w 6275656"/>
              <a:gd name="connsiteY4" fmla="*/ 503695 h 1222142"/>
              <a:gd name="connsiteX5" fmla="*/ 4895653 w 6275656"/>
              <a:gd name="connsiteY5" fmla="*/ 1219357 h 1222142"/>
              <a:gd name="connsiteX6" fmla="*/ 6275656 w 6275656"/>
              <a:gd name="connsiteY6" fmla="*/ 212065 h 1222142"/>
              <a:gd name="connsiteX0" fmla="*/ 0 w 6275656"/>
              <a:gd name="connsiteY0" fmla="*/ 624179 h 1320660"/>
              <a:gd name="connsiteX1" fmla="*/ 989572 w 6275656"/>
              <a:gd name="connsiteY1" fmla="*/ 498 h 1320660"/>
              <a:gd name="connsiteX2" fmla="*/ 2422567 w 6275656"/>
              <a:gd name="connsiteY2" fmla="*/ 514276 h 1320660"/>
              <a:gd name="connsiteX3" fmla="*/ 3286663 w 6275656"/>
              <a:gd name="connsiteY3" fmla="*/ 243832 h 1320660"/>
              <a:gd name="connsiteX4" fmla="*/ 4065876 w 6275656"/>
              <a:gd name="connsiteY4" fmla="*/ 1175373 h 1320660"/>
              <a:gd name="connsiteX5" fmla="*/ 4895653 w 6275656"/>
              <a:gd name="connsiteY5" fmla="*/ 1219357 h 1320660"/>
              <a:gd name="connsiteX6" fmla="*/ 6275656 w 6275656"/>
              <a:gd name="connsiteY6" fmla="*/ 212065 h 1320660"/>
              <a:gd name="connsiteX0" fmla="*/ 0 w 4895653"/>
              <a:gd name="connsiteY0" fmla="*/ 624179 h 1320660"/>
              <a:gd name="connsiteX1" fmla="*/ 989572 w 4895653"/>
              <a:gd name="connsiteY1" fmla="*/ 498 h 1320660"/>
              <a:gd name="connsiteX2" fmla="*/ 2422567 w 4895653"/>
              <a:gd name="connsiteY2" fmla="*/ 514276 h 1320660"/>
              <a:gd name="connsiteX3" fmla="*/ 3286663 w 4895653"/>
              <a:gd name="connsiteY3" fmla="*/ 243832 h 1320660"/>
              <a:gd name="connsiteX4" fmla="*/ 4065876 w 4895653"/>
              <a:gd name="connsiteY4" fmla="*/ 1175373 h 1320660"/>
              <a:gd name="connsiteX5" fmla="*/ 4895653 w 4895653"/>
              <a:gd name="connsiteY5" fmla="*/ 1219357 h 1320660"/>
              <a:gd name="connsiteX0" fmla="*/ 0 w 11219757"/>
              <a:gd name="connsiteY0" fmla="*/ 1140852 h 1703680"/>
              <a:gd name="connsiteX1" fmla="*/ 989572 w 11219757"/>
              <a:gd name="connsiteY1" fmla="*/ 517171 h 1703680"/>
              <a:gd name="connsiteX2" fmla="*/ 2422567 w 11219757"/>
              <a:gd name="connsiteY2" fmla="*/ 1030949 h 1703680"/>
              <a:gd name="connsiteX3" fmla="*/ 3286663 w 11219757"/>
              <a:gd name="connsiteY3" fmla="*/ 760505 h 1703680"/>
              <a:gd name="connsiteX4" fmla="*/ 4065876 w 11219757"/>
              <a:gd name="connsiteY4" fmla="*/ 1692046 h 1703680"/>
              <a:gd name="connsiteX5" fmla="*/ 11219757 w 11219757"/>
              <a:gd name="connsiteY5" fmla="*/ 0 h 1703680"/>
              <a:gd name="connsiteX0" fmla="*/ 0 w 11219757"/>
              <a:gd name="connsiteY0" fmla="*/ 1140852 h 1908693"/>
              <a:gd name="connsiteX1" fmla="*/ 989572 w 11219757"/>
              <a:gd name="connsiteY1" fmla="*/ 517171 h 1908693"/>
              <a:gd name="connsiteX2" fmla="*/ 2422567 w 11219757"/>
              <a:gd name="connsiteY2" fmla="*/ 1030949 h 1908693"/>
              <a:gd name="connsiteX3" fmla="*/ 3286663 w 11219757"/>
              <a:gd name="connsiteY3" fmla="*/ 760505 h 1908693"/>
              <a:gd name="connsiteX4" fmla="*/ 4747887 w 11219757"/>
              <a:gd name="connsiteY4" fmla="*/ 1898717 h 1908693"/>
              <a:gd name="connsiteX5" fmla="*/ 11219757 w 11219757"/>
              <a:gd name="connsiteY5" fmla="*/ 0 h 1908693"/>
              <a:gd name="connsiteX0" fmla="*/ 0 w 11219757"/>
              <a:gd name="connsiteY0" fmla="*/ 1140852 h 1899336"/>
              <a:gd name="connsiteX1" fmla="*/ 989572 w 11219757"/>
              <a:gd name="connsiteY1" fmla="*/ 517171 h 1899336"/>
              <a:gd name="connsiteX2" fmla="*/ 2422567 w 11219757"/>
              <a:gd name="connsiteY2" fmla="*/ 1030949 h 1899336"/>
              <a:gd name="connsiteX3" fmla="*/ 3286663 w 11219757"/>
              <a:gd name="connsiteY3" fmla="*/ 760505 h 1899336"/>
              <a:gd name="connsiteX4" fmla="*/ 4747887 w 11219757"/>
              <a:gd name="connsiteY4" fmla="*/ 1898717 h 1899336"/>
              <a:gd name="connsiteX5" fmla="*/ 11219757 w 11219757"/>
              <a:gd name="connsiteY5" fmla="*/ 0 h 1899336"/>
              <a:gd name="connsiteX0" fmla="*/ 0 w 11219757"/>
              <a:gd name="connsiteY0" fmla="*/ 1140852 h 1981977"/>
              <a:gd name="connsiteX1" fmla="*/ 989572 w 11219757"/>
              <a:gd name="connsiteY1" fmla="*/ 517171 h 1981977"/>
              <a:gd name="connsiteX2" fmla="*/ 2422567 w 11219757"/>
              <a:gd name="connsiteY2" fmla="*/ 1030949 h 1981977"/>
              <a:gd name="connsiteX3" fmla="*/ 3286663 w 11219757"/>
              <a:gd name="connsiteY3" fmla="*/ 760505 h 1981977"/>
              <a:gd name="connsiteX4" fmla="*/ 4375881 w 11219757"/>
              <a:gd name="connsiteY4" fmla="*/ 1981386 h 1981977"/>
              <a:gd name="connsiteX5" fmla="*/ 11219757 w 11219757"/>
              <a:gd name="connsiteY5" fmla="*/ 0 h 1981977"/>
              <a:gd name="connsiteX0" fmla="*/ 0 w 11219757"/>
              <a:gd name="connsiteY0" fmla="*/ 1140852 h 1998592"/>
              <a:gd name="connsiteX1" fmla="*/ 989572 w 11219757"/>
              <a:gd name="connsiteY1" fmla="*/ 517171 h 1998592"/>
              <a:gd name="connsiteX2" fmla="*/ 2422567 w 11219757"/>
              <a:gd name="connsiteY2" fmla="*/ 1030949 h 1998592"/>
              <a:gd name="connsiteX3" fmla="*/ 3286663 w 11219757"/>
              <a:gd name="connsiteY3" fmla="*/ 760505 h 1998592"/>
              <a:gd name="connsiteX4" fmla="*/ 4375881 w 11219757"/>
              <a:gd name="connsiteY4" fmla="*/ 1981386 h 1998592"/>
              <a:gd name="connsiteX5" fmla="*/ 11219757 w 11219757"/>
              <a:gd name="connsiteY5" fmla="*/ 0 h 1998592"/>
              <a:gd name="connsiteX0" fmla="*/ 0 w 5432995"/>
              <a:gd name="connsiteY0" fmla="*/ 624182 h 1522253"/>
              <a:gd name="connsiteX1" fmla="*/ 989572 w 5432995"/>
              <a:gd name="connsiteY1" fmla="*/ 501 h 1522253"/>
              <a:gd name="connsiteX2" fmla="*/ 2422567 w 5432995"/>
              <a:gd name="connsiteY2" fmla="*/ 514279 h 1522253"/>
              <a:gd name="connsiteX3" fmla="*/ 3286663 w 5432995"/>
              <a:gd name="connsiteY3" fmla="*/ 243835 h 1522253"/>
              <a:gd name="connsiteX4" fmla="*/ 4375881 w 5432995"/>
              <a:gd name="connsiteY4" fmla="*/ 1464716 h 1522253"/>
              <a:gd name="connsiteX5" fmla="*/ 5432995 w 5432995"/>
              <a:gd name="connsiteY5" fmla="*/ 1240026 h 1522253"/>
              <a:gd name="connsiteX0" fmla="*/ 0 w 5556997"/>
              <a:gd name="connsiteY0" fmla="*/ 624182 h 1500539"/>
              <a:gd name="connsiteX1" fmla="*/ 989572 w 5556997"/>
              <a:gd name="connsiteY1" fmla="*/ 501 h 1500539"/>
              <a:gd name="connsiteX2" fmla="*/ 2422567 w 5556997"/>
              <a:gd name="connsiteY2" fmla="*/ 514279 h 1500539"/>
              <a:gd name="connsiteX3" fmla="*/ 3286663 w 5556997"/>
              <a:gd name="connsiteY3" fmla="*/ 243835 h 1500539"/>
              <a:gd name="connsiteX4" fmla="*/ 4375881 w 5556997"/>
              <a:gd name="connsiteY4" fmla="*/ 1464716 h 1500539"/>
              <a:gd name="connsiteX5" fmla="*/ 5556997 w 5556997"/>
              <a:gd name="connsiteY5" fmla="*/ 1116024 h 1500539"/>
              <a:gd name="connsiteX0" fmla="*/ 0 w 8181707"/>
              <a:gd name="connsiteY0" fmla="*/ 624182 h 1465088"/>
              <a:gd name="connsiteX1" fmla="*/ 989572 w 8181707"/>
              <a:gd name="connsiteY1" fmla="*/ 501 h 1465088"/>
              <a:gd name="connsiteX2" fmla="*/ 2422567 w 8181707"/>
              <a:gd name="connsiteY2" fmla="*/ 514279 h 1465088"/>
              <a:gd name="connsiteX3" fmla="*/ 3286663 w 8181707"/>
              <a:gd name="connsiteY3" fmla="*/ 243835 h 1465088"/>
              <a:gd name="connsiteX4" fmla="*/ 4375881 w 8181707"/>
              <a:gd name="connsiteY4" fmla="*/ 1464716 h 1465088"/>
              <a:gd name="connsiteX5" fmla="*/ 8181707 w 8181707"/>
              <a:gd name="connsiteY5" fmla="*/ 103340 h 1465088"/>
              <a:gd name="connsiteX0" fmla="*/ 0 w 8181707"/>
              <a:gd name="connsiteY0" fmla="*/ 624182 h 1539579"/>
              <a:gd name="connsiteX1" fmla="*/ 989572 w 8181707"/>
              <a:gd name="connsiteY1" fmla="*/ 501 h 1539579"/>
              <a:gd name="connsiteX2" fmla="*/ 2422567 w 8181707"/>
              <a:gd name="connsiteY2" fmla="*/ 514279 h 1539579"/>
              <a:gd name="connsiteX3" fmla="*/ 3286663 w 8181707"/>
              <a:gd name="connsiteY3" fmla="*/ 243835 h 1539579"/>
              <a:gd name="connsiteX4" fmla="*/ 4375881 w 8181707"/>
              <a:gd name="connsiteY4" fmla="*/ 1464716 h 1539579"/>
              <a:gd name="connsiteX5" fmla="*/ 5182016 w 8181707"/>
              <a:gd name="connsiteY5" fmla="*/ 1265125 h 1539579"/>
              <a:gd name="connsiteX6" fmla="*/ 8181707 w 8181707"/>
              <a:gd name="connsiteY6" fmla="*/ 103340 h 1539579"/>
              <a:gd name="connsiteX0" fmla="*/ 0 w 8181707"/>
              <a:gd name="connsiteY0" fmla="*/ 624182 h 1539579"/>
              <a:gd name="connsiteX1" fmla="*/ 989572 w 8181707"/>
              <a:gd name="connsiteY1" fmla="*/ 501 h 1539579"/>
              <a:gd name="connsiteX2" fmla="*/ 2422567 w 8181707"/>
              <a:gd name="connsiteY2" fmla="*/ 514279 h 1539579"/>
              <a:gd name="connsiteX3" fmla="*/ 3286663 w 8181707"/>
              <a:gd name="connsiteY3" fmla="*/ 243835 h 1539579"/>
              <a:gd name="connsiteX4" fmla="*/ 4375881 w 8181707"/>
              <a:gd name="connsiteY4" fmla="*/ 1464716 h 1539579"/>
              <a:gd name="connsiteX5" fmla="*/ 5182016 w 8181707"/>
              <a:gd name="connsiteY5" fmla="*/ 1265125 h 1539579"/>
              <a:gd name="connsiteX6" fmla="*/ 8181707 w 8181707"/>
              <a:gd name="connsiteY6" fmla="*/ 103340 h 1539579"/>
              <a:gd name="connsiteX0" fmla="*/ 0 w 8181707"/>
              <a:gd name="connsiteY0" fmla="*/ 624182 h 1520108"/>
              <a:gd name="connsiteX1" fmla="*/ 989572 w 8181707"/>
              <a:gd name="connsiteY1" fmla="*/ 501 h 1520108"/>
              <a:gd name="connsiteX2" fmla="*/ 2422567 w 8181707"/>
              <a:gd name="connsiteY2" fmla="*/ 514279 h 1520108"/>
              <a:gd name="connsiteX3" fmla="*/ 3286663 w 8181707"/>
              <a:gd name="connsiteY3" fmla="*/ 243835 h 1520108"/>
              <a:gd name="connsiteX4" fmla="*/ 4375881 w 8181707"/>
              <a:gd name="connsiteY4" fmla="*/ 1464716 h 1520108"/>
              <a:gd name="connsiteX5" fmla="*/ 5182016 w 8181707"/>
              <a:gd name="connsiteY5" fmla="*/ 1265125 h 1520108"/>
              <a:gd name="connsiteX6" fmla="*/ 8181707 w 8181707"/>
              <a:gd name="connsiteY6" fmla="*/ 103340 h 1520108"/>
              <a:gd name="connsiteX0" fmla="*/ 0 w 8181707"/>
              <a:gd name="connsiteY0" fmla="*/ 624182 h 1525036"/>
              <a:gd name="connsiteX1" fmla="*/ 989572 w 8181707"/>
              <a:gd name="connsiteY1" fmla="*/ 501 h 1525036"/>
              <a:gd name="connsiteX2" fmla="*/ 2422567 w 8181707"/>
              <a:gd name="connsiteY2" fmla="*/ 514279 h 1525036"/>
              <a:gd name="connsiteX3" fmla="*/ 3286663 w 8181707"/>
              <a:gd name="connsiteY3" fmla="*/ 243835 h 1525036"/>
              <a:gd name="connsiteX4" fmla="*/ 4375881 w 8181707"/>
              <a:gd name="connsiteY4" fmla="*/ 1464716 h 1525036"/>
              <a:gd name="connsiteX5" fmla="*/ 5182016 w 8181707"/>
              <a:gd name="connsiteY5" fmla="*/ 1265125 h 1525036"/>
              <a:gd name="connsiteX6" fmla="*/ 6773375 w 8181707"/>
              <a:gd name="connsiteY6" fmla="*/ 624448 h 1525036"/>
              <a:gd name="connsiteX7" fmla="*/ 8181707 w 8181707"/>
              <a:gd name="connsiteY7" fmla="*/ 103340 h 1525036"/>
              <a:gd name="connsiteX0" fmla="*/ 0 w 8181707"/>
              <a:gd name="connsiteY0" fmla="*/ 624182 h 2118600"/>
              <a:gd name="connsiteX1" fmla="*/ 989572 w 8181707"/>
              <a:gd name="connsiteY1" fmla="*/ 501 h 2118600"/>
              <a:gd name="connsiteX2" fmla="*/ 2422567 w 8181707"/>
              <a:gd name="connsiteY2" fmla="*/ 514279 h 2118600"/>
              <a:gd name="connsiteX3" fmla="*/ 3286663 w 8181707"/>
              <a:gd name="connsiteY3" fmla="*/ 243835 h 2118600"/>
              <a:gd name="connsiteX4" fmla="*/ 4375881 w 8181707"/>
              <a:gd name="connsiteY4" fmla="*/ 1464716 h 2118600"/>
              <a:gd name="connsiteX5" fmla="*/ 5182016 w 8181707"/>
              <a:gd name="connsiteY5" fmla="*/ 1265125 h 2118600"/>
              <a:gd name="connsiteX6" fmla="*/ 7062713 w 8181707"/>
              <a:gd name="connsiteY6" fmla="*/ 2091806 h 2118600"/>
              <a:gd name="connsiteX7" fmla="*/ 8181707 w 8181707"/>
              <a:gd name="connsiteY7" fmla="*/ 103340 h 2118600"/>
              <a:gd name="connsiteX0" fmla="*/ 0 w 8181707"/>
              <a:gd name="connsiteY0" fmla="*/ 624182 h 2092547"/>
              <a:gd name="connsiteX1" fmla="*/ 989572 w 8181707"/>
              <a:gd name="connsiteY1" fmla="*/ 501 h 2092547"/>
              <a:gd name="connsiteX2" fmla="*/ 2422567 w 8181707"/>
              <a:gd name="connsiteY2" fmla="*/ 514279 h 2092547"/>
              <a:gd name="connsiteX3" fmla="*/ 3286663 w 8181707"/>
              <a:gd name="connsiteY3" fmla="*/ 243835 h 2092547"/>
              <a:gd name="connsiteX4" fmla="*/ 4375881 w 8181707"/>
              <a:gd name="connsiteY4" fmla="*/ 1464716 h 2092547"/>
              <a:gd name="connsiteX5" fmla="*/ 5182016 w 8181707"/>
              <a:gd name="connsiteY5" fmla="*/ 1265125 h 2092547"/>
              <a:gd name="connsiteX6" fmla="*/ 7062713 w 8181707"/>
              <a:gd name="connsiteY6" fmla="*/ 2091806 h 2092547"/>
              <a:gd name="connsiteX7" fmla="*/ 7703391 w 8181707"/>
              <a:gd name="connsiteY7" fmla="*/ 1099786 h 2092547"/>
              <a:gd name="connsiteX8" fmla="*/ 8181707 w 8181707"/>
              <a:gd name="connsiteY8" fmla="*/ 103340 h 2092547"/>
              <a:gd name="connsiteX0" fmla="*/ 0 w 11509095"/>
              <a:gd name="connsiteY0" fmla="*/ 624182 h 2387714"/>
              <a:gd name="connsiteX1" fmla="*/ 989572 w 11509095"/>
              <a:gd name="connsiteY1" fmla="*/ 501 h 2387714"/>
              <a:gd name="connsiteX2" fmla="*/ 2422567 w 11509095"/>
              <a:gd name="connsiteY2" fmla="*/ 514279 h 2387714"/>
              <a:gd name="connsiteX3" fmla="*/ 3286663 w 11509095"/>
              <a:gd name="connsiteY3" fmla="*/ 243835 h 2387714"/>
              <a:gd name="connsiteX4" fmla="*/ 4375881 w 11509095"/>
              <a:gd name="connsiteY4" fmla="*/ 1464716 h 2387714"/>
              <a:gd name="connsiteX5" fmla="*/ 5182016 w 11509095"/>
              <a:gd name="connsiteY5" fmla="*/ 1265125 h 2387714"/>
              <a:gd name="connsiteX6" fmla="*/ 7062713 w 11509095"/>
              <a:gd name="connsiteY6" fmla="*/ 2091806 h 2387714"/>
              <a:gd name="connsiteX7" fmla="*/ 7703391 w 11509095"/>
              <a:gd name="connsiteY7" fmla="*/ 1099786 h 2387714"/>
              <a:gd name="connsiteX8" fmla="*/ 11509095 w 11509095"/>
              <a:gd name="connsiteY8" fmla="*/ 2376713 h 2387714"/>
              <a:gd name="connsiteX0" fmla="*/ 0 w 11509095"/>
              <a:gd name="connsiteY0" fmla="*/ 624182 h 2386822"/>
              <a:gd name="connsiteX1" fmla="*/ 989572 w 11509095"/>
              <a:gd name="connsiteY1" fmla="*/ 501 h 2386822"/>
              <a:gd name="connsiteX2" fmla="*/ 2422567 w 11509095"/>
              <a:gd name="connsiteY2" fmla="*/ 514279 h 2386822"/>
              <a:gd name="connsiteX3" fmla="*/ 3286663 w 11509095"/>
              <a:gd name="connsiteY3" fmla="*/ 243835 h 2386822"/>
              <a:gd name="connsiteX4" fmla="*/ 4375881 w 11509095"/>
              <a:gd name="connsiteY4" fmla="*/ 1464716 h 2386822"/>
              <a:gd name="connsiteX5" fmla="*/ 5182016 w 11509095"/>
              <a:gd name="connsiteY5" fmla="*/ 1265125 h 2386822"/>
              <a:gd name="connsiteX6" fmla="*/ 7062713 w 11509095"/>
              <a:gd name="connsiteY6" fmla="*/ 2091806 h 2386822"/>
              <a:gd name="connsiteX7" fmla="*/ 8488737 w 11509095"/>
              <a:gd name="connsiteY7" fmla="*/ 934451 h 2386822"/>
              <a:gd name="connsiteX8" fmla="*/ 11509095 w 11509095"/>
              <a:gd name="connsiteY8" fmla="*/ 2376713 h 2386822"/>
              <a:gd name="connsiteX0" fmla="*/ 0 w 11509095"/>
              <a:gd name="connsiteY0" fmla="*/ 624182 h 2386822"/>
              <a:gd name="connsiteX1" fmla="*/ 989572 w 11509095"/>
              <a:gd name="connsiteY1" fmla="*/ 501 h 2386822"/>
              <a:gd name="connsiteX2" fmla="*/ 2422567 w 11509095"/>
              <a:gd name="connsiteY2" fmla="*/ 514279 h 2386822"/>
              <a:gd name="connsiteX3" fmla="*/ 3286663 w 11509095"/>
              <a:gd name="connsiteY3" fmla="*/ 243835 h 2386822"/>
              <a:gd name="connsiteX4" fmla="*/ 4375881 w 11509095"/>
              <a:gd name="connsiteY4" fmla="*/ 1464716 h 2386822"/>
              <a:gd name="connsiteX5" fmla="*/ 5182016 w 11509095"/>
              <a:gd name="connsiteY5" fmla="*/ 1265125 h 2386822"/>
              <a:gd name="connsiteX6" fmla="*/ 7062713 w 11509095"/>
              <a:gd name="connsiteY6" fmla="*/ 2091806 h 2386822"/>
              <a:gd name="connsiteX7" fmla="*/ 8488737 w 11509095"/>
              <a:gd name="connsiteY7" fmla="*/ 934451 h 2386822"/>
              <a:gd name="connsiteX8" fmla="*/ 11509095 w 11509095"/>
              <a:gd name="connsiteY8" fmla="*/ 2376713 h 2386822"/>
              <a:gd name="connsiteX0" fmla="*/ 0 w 11509095"/>
              <a:gd name="connsiteY0" fmla="*/ 624182 h 2386822"/>
              <a:gd name="connsiteX1" fmla="*/ 989572 w 11509095"/>
              <a:gd name="connsiteY1" fmla="*/ 501 h 2386822"/>
              <a:gd name="connsiteX2" fmla="*/ 2422567 w 11509095"/>
              <a:gd name="connsiteY2" fmla="*/ 514279 h 2386822"/>
              <a:gd name="connsiteX3" fmla="*/ 3286663 w 11509095"/>
              <a:gd name="connsiteY3" fmla="*/ 243835 h 2386822"/>
              <a:gd name="connsiteX4" fmla="*/ 4375881 w 11509095"/>
              <a:gd name="connsiteY4" fmla="*/ 1464716 h 2386822"/>
              <a:gd name="connsiteX5" fmla="*/ 5182016 w 11509095"/>
              <a:gd name="connsiteY5" fmla="*/ 1265125 h 2386822"/>
              <a:gd name="connsiteX6" fmla="*/ 7062713 w 11509095"/>
              <a:gd name="connsiteY6" fmla="*/ 2091806 h 2386822"/>
              <a:gd name="connsiteX7" fmla="*/ 8488737 w 11509095"/>
              <a:gd name="connsiteY7" fmla="*/ 934451 h 2386822"/>
              <a:gd name="connsiteX8" fmla="*/ 11509095 w 11509095"/>
              <a:gd name="connsiteY8" fmla="*/ 2376713 h 2386822"/>
              <a:gd name="connsiteX0" fmla="*/ 0 w 11509095"/>
              <a:gd name="connsiteY0" fmla="*/ 624182 h 2388596"/>
              <a:gd name="connsiteX1" fmla="*/ 989572 w 11509095"/>
              <a:gd name="connsiteY1" fmla="*/ 501 h 2388596"/>
              <a:gd name="connsiteX2" fmla="*/ 2422567 w 11509095"/>
              <a:gd name="connsiteY2" fmla="*/ 514279 h 2388596"/>
              <a:gd name="connsiteX3" fmla="*/ 3286663 w 11509095"/>
              <a:gd name="connsiteY3" fmla="*/ 243835 h 2388596"/>
              <a:gd name="connsiteX4" fmla="*/ 4375881 w 11509095"/>
              <a:gd name="connsiteY4" fmla="*/ 1464716 h 2388596"/>
              <a:gd name="connsiteX5" fmla="*/ 5182016 w 11509095"/>
              <a:gd name="connsiteY5" fmla="*/ 1265125 h 2388596"/>
              <a:gd name="connsiteX6" fmla="*/ 7062713 w 11509095"/>
              <a:gd name="connsiteY6" fmla="*/ 2091806 h 2388596"/>
              <a:gd name="connsiteX7" fmla="*/ 8488737 w 11509095"/>
              <a:gd name="connsiteY7" fmla="*/ 934451 h 2388596"/>
              <a:gd name="connsiteX8" fmla="*/ 11509095 w 11509095"/>
              <a:gd name="connsiteY8" fmla="*/ 2376713 h 2388596"/>
              <a:gd name="connsiteX0" fmla="*/ 0 w 11509095"/>
              <a:gd name="connsiteY0" fmla="*/ 624182 h 2388886"/>
              <a:gd name="connsiteX1" fmla="*/ 989572 w 11509095"/>
              <a:gd name="connsiteY1" fmla="*/ 501 h 2388886"/>
              <a:gd name="connsiteX2" fmla="*/ 2422567 w 11509095"/>
              <a:gd name="connsiteY2" fmla="*/ 514279 h 2388886"/>
              <a:gd name="connsiteX3" fmla="*/ 3286663 w 11509095"/>
              <a:gd name="connsiteY3" fmla="*/ 243835 h 2388886"/>
              <a:gd name="connsiteX4" fmla="*/ 4375881 w 11509095"/>
              <a:gd name="connsiteY4" fmla="*/ 1464716 h 2388886"/>
              <a:gd name="connsiteX5" fmla="*/ 5182016 w 11509095"/>
              <a:gd name="connsiteY5" fmla="*/ 1265125 h 2388886"/>
              <a:gd name="connsiteX6" fmla="*/ 7062713 w 11509095"/>
              <a:gd name="connsiteY6" fmla="*/ 2091806 h 2388886"/>
              <a:gd name="connsiteX7" fmla="*/ 9088080 w 11509095"/>
              <a:gd name="connsiteY7" fmla="*/ 975785 h 2388886"/>
              <a:gd name="connsiteX8" fmla="*/ 11509095 w 11509095"/>
              <a:gd name="connsiteY8" fmla="*/ 2376713 h 2388886"/>
              <a:gd name="connsiteX0" fmla="*/ 707148 w 10526977"/>
              <a:gd name="connsiteY0" fmla="*/ 2992391 h 2992392"/>
              <a:gd name="connsiteX1" fmla="*/ 7454 w 10526977"/>
              <a:gd name="connsiteY1" fmla="*/ 103101 h 2992392"/>
              <a:gd name="connsiteX2" fmla="*/ 1440449 w 10526977"/>
              <a:gd name="connsiteY2" fmla="*/ 616879 h 2992392"/>
              <a:gd name="connsiteX3" fmla="*/ 2304545 w 10526977"/>
              <a:gd name="connsiteY3" fmla="*/ 346435 h 2992392"/>
              <a:gd name="connsiteX4" fmla="*/ 3393763 w 10526977"/>
              <a:gd name="connsiteY4" fmla="*/ 1567316 h 2992392"/>
              <a:gd name="connsiteX5" fmla="*/ 4199898 w 10526977"/>
              <a:gd name="connsiteY5" fmla="*/ 1367725 h 2992392"/>
              <a:gd name="connsiteX6" fmla="*/ 6080595 w 10526977"/>
              <a:gd name="connsiteY6" fmla="*/ 2194406 h 2992392"/>
              <a:gd name="connsiteX7" fmla="*/ 8105962 w 10526977"/>
              <a:gd name="connsiteY7" fmla="*/ 1078385 h 2992392"/>
              <a:gd name="connsiteX8" fmla="*/ 10526977 w 10526977"/>
              <a:gd name="connsiteY8" fmla="*/ 2479313 h 2992392"/>
              <a:gd name="connsiteX0" fmla="*/ 450347 w 10270176"/>
              <a:gd name="connsiteY0" fmla="*/ 2705437 h 2705438"/>
              <a:gd name="connsiteX1" fmla="*/ 9013 w 10270176"/>
              <a:gd name="connsiteY1" fmla="*/ 1545166 h 2705438"/>
              <a:gd name="connsiteX2" fmla="*/ 1183648 w 10270176"/>
              <a:gd name="connsiteY2" fmla="*/ 329925 h 2705438"/>
              <a:gd name="connsiteX3" fmla="*/ 2047744 w 10270176"/>
              <a:gd name="connsiteY3" fmla="*/ 59481 h 2705438"/>
              <a:gd name="connsiteX4" fmla="*/ 3136962 w 10270176"/>
              <a:gd name="connsiteY4" fmla="*/ 1280362 h 2705438"/>
              <a:gd name="connsiteX5" fmla="*/ 3943097 w 10270176"/>
              <a:gd name="connsiteY5" fmla="*/ 1080771 h 2705438"/>
              <a:gd name="connsiteX6" fmla="*/ 5823794 w 10270176"/>
              <a:gd name="connsiteY6" fmla="*/ 1907452 h 2705438"/>
              <a:gd name="connsiteX7" fmla="*/ 7849161 w 10270176"/>
              <a:gd name="connsiteY7" fmla="*/ 791431 h 2705438"/>
              <a:gd name="connsiteX8" fmla="*/ 10270176 w 10270176"/>
              <a:gd name="connsiteY8" fmla="*/ 2192359 h 2705438"/>
              <a:gd name="connsiteX0" fmla="*/ 1396398 w 10262291"/>
              <a:gd name="connsiteY0" fmla="*/ 3778618 h 3778618"/>
              <a:gd name="connsiteX1" fmla="*/ 1128 w 10262291"/>
              <a:gd name="connsiteY1" fmla="*/ 1545166 h 3778618"/>
              <a:gd name="connsiteX2" fmla="*/ 1175763 w 10262291"/>
              <a:gd name="connsiteY2" fmla="*/ 329925 h 3778618"/>
              <a:gd name="connsiteX3" fmla="*/ 2039859 w 10262291"/>
              <a:gd name="connsiteY3" fmla="*/ 59481 h 3778618"/>
              <a:gd name="connsiteX4" fmla="*/ 3129077 w 10262291"/>
              <a:gd name="connsiteY4" fmla="*/ 1280362 h 3778618"/>
              <a:gd name="connsiteX5" fmla="*/ 3935212 w 10262291"/>
              <a:gd name="connsiteY5" fmla="*/ 1080771 h 3778618"/>
              <a:gd name="connsiteX6" fmla="*/ 5815909 w 10262291"/>
              <a:gd name="connsiteY6" fmla="*/ 1907452 h 3778618"/>
              <a:gd name="connsiteX7" fmla="*/ 7841276 w 10262291"/>
              <a:gd name="connsiteY7" fmla="*/ 791431 h 3778618"/>
              <a:gd name="connsiteX8" fmla="*/ 10262291 w 10262291"/>
              <a:gd name="connsiteY8" fmla="*/ 2192359 h 3778618"/>
              <a:gd name="connsiteX0" fmla="*/ 1396398 w 10262291"/>
              <a:gd name="connsiteY0" fmla="*/ 3778618 h 3778618"/>
              <a:gd name="connsiteX1" fmla="*/ 1128 w 10262291"/>
              <a:gd name="connsiteY1" fmla="*/ 1545166 h 3778618"/>
              <a:gd name="connsiteX2" fmla="*/ 1175763 w 10262291"/>
              <a:gd name="connsiteY2" fmla="*/ 329925 h 3778618"/>
              <a:gd name="connsiteX3" fmla="*/ 2039859 w 10262291"/>
              <a:gd name="connsiteY3" fmla="*/ 59481 h 3778618"/>
              <a:gd name="connsiteX4" fmla="*/ 3129077 w 10262291"/>
              <a:gd name="connsiteY4" fmla="*/ 1280362 h 3778618"/>
              <a:gd name="connsiteX5" fmla="*/ 3935212 w 10262291"/>
              <a:gd name="connsiteY5" fmla="*/ 1080771 h 3778618"/>
              <a:gd name="connsiteX6" fmla="*/ 5815909 w 10262291"/>
              <a:gd name="connsiteY6" fmla="*/ 1907452 h 3778618"/>
              <a:gd name="connsiteX7" fmla="*/ 7841276 w 10262291"/>
              <a:gd name="connsiteY7" fmla="*/ 791431 h 3778618"/>
              <a:gd name="connsiteX8" fmla="*/ 10262291 w 10262291"/>
              <a:gd name="connsiteY8" fmla="*/ 2192359 h 3778618"/>
              <a:gd name="connsiteX0" fmla="*/ 1396398 w 7936740"/>
              <a:gd name="connsiteY0" fmla="*/ 3778618 h 7711613"/>
              <a:gd name="connsiteX1" fmla="*/ 1128 w 7936740"/>
              <a:gd name="connsiteY1" fmla="*/ 1545166 h 7711613"/>
              <a:gd name="connsiteX2" fmla="*/ 1175763 w 7936740"/>
              <a:gd name="connsiteY2" fmla="*/ 329925 h 7711613"/>
              <a:gd name="connsiteX3" fmla="*/ 2039859 w 7936740"/>
              <a:gd name="connsiteY3" fmla="*/ 59481 h 7711613"/>
              <a:gd name="connsiteX4" fmla="*/ 3129077 w 7936740"/>
              <a:gd name="connsiteY4" fmla="*/ 1280362 h 7711613"/>
              <a:gd name="connsiteX5" fmla="*/ 3935212 w 7936740"/>
              <a:gd name="connsiteY5" fmla="*/ 1080771 h 7711613"/>
              <a:gd name="connsiteX6" fmla="*/ 5815909 w 7936740"/>
              <a:gd name="connsiteY6" fmla="*/ 1907452 h 7711613"/>
              <a:gd name="connsiteX7" fmla="*/ 7841276 w 7936740"/>
              <a:gd name="connsiteY7" fmla="*/ 791431 h 7711613"/>
              <a:gd name="connsiteX8" fmla="*/ 5012229 w 7936740"/>
              <a:gd name="connsiteY8" fmla="*/ 7708747 h 7711613"/>
              <a:gd name="connsiteX0" fmla="*/ 1396398 w 5942907"/>
              <a:gd name="connsiteY0" fmla="*/ 3778618 h 7715322"/>
              <a:gd name="connsiteX1" fmla="*/ 1128 w 5942907"/>
              <a:gd name="connsiteY1" fmla="*/ 1545166 h 7715322"/>
              <a:gd name="connsiteX2" fmla="*/ 1175763 w 5942907"/>
              <a:gd name="connsiteY2" fmla="*/ 329925 h 7715322"/>
              <a:gd name="connsiteX3" fmla="*/ 2039859 w 5942907"/>
              <a:gd name="connsiteY3" fmla="*/ 59481 h 7715322"/>
              <a:gd name="connsiteX4" fmla="*/ 3129077 w 5942907"/>
              <a:gd name="connsiteY4" fmla="*/ 1280362 h 7715322"/>
              <a:gd name="connsiteX5" fmla="*/ 3935212 w 5942907"/>
              <a:gd name="connsiteY5" fmla="*/ 1080771 h 7715322"/>
              <a:gd name="connsiteX6" fmla="*/ 5815909 w 5942907"/>
              <a:gd name="connsiteY6" fmla="*/ 1907452 h 7715322"/>
              <a:gd name="connsiteX7" fmla="*/ 5748864 w 5942907"/>
              <a:gd name="connsiteY7" fmla="*/ 4862143 h 7715322"/>
              <a:gd name="connsiteX8" fmla="*/ 5012229 w 5942907"/>
              <a:gd name="connsiteY8" fmla="*/ 7708747 h 7715322"/>
              <a:gd name="connsiteX0" fmla="*/ 1396398 w 6217292"/>
              <a:gd name="connsiteY0" fmla="*/ 3778618 h 7718625"/>
              <a:gd name="connsiteX1" fmla="*/ 1128 w 6217292"/>
              <a:gd name="connsiteY1" fmla="*/ 1545166 h 7718625"/>
              <a:gd name="connsiteX2" fmla="*/ 1175763 w 6217292"/>
              <a:gd name="connsiteY2" fmla="*/ 329925 h 7718625"/>
              <a:gd name="connsiteX3" fmla="*/ 2039859 w 6217292"/>
              <a:gd name="connsiteY3" fmla="*/ 59481 h 7718625"/>
              <a:gd name="connsiteX4" fmla="*/ 3129077 w 6217292"/>
              <a:gd name="connsiteY4" fmla="*/ 1280362 h 7718625"/>
              <a:gd name="connsiteX5" fmla="*/ 3935212 w 6217292"/>
              <a:gd name="connsiteY5" fmla="*/ 1080771 h 7718625"/>
              <a:gd name="connsiteX6" fmla="*/ 5815909 w 6217292"/>
              <a:gd name="connsiteY6" fmla="*/ 1907452 h 7718625"/>
              <a:gd name="connsiteX7" fmla="*/ 5748864 w 6217292"/>
              <a:gd name="connsiteY7" fmla="*/ 4862143 h 7718625"/>
              <a:gd name="connsiteX8" fmla="*/ 5012229 w 6217292"/>
              <a:gd name="connsiteY8" fmla="*/ 7708747 h 7718625"/>
              <a:gd name="connsiteX0" fmla="*/ 1396398 w 6116413"/>
              <a:gd name="connsiteY0" fmla="*/ 3778618 h 5363250"/>
              <a:gd name="connsiteX1" fmla="*/ 1128 w 6116413"/>
              <a:gd name="connsiteY1" fmla="*/ 1545166 h 5363250"/>
              <a:gd name="connsiteX2" fmla="*/ 1175763 w 6116413"/>
              <a:gd name="connsiteY2" fmla="*/ 329925 h 5363250"/>
              <a:gd name="connsiteX3" fmla="*/ 2039859 w 6116413"/>
              <a:gd name="connsiteY3" fmla="*/ 59481 h 5363250"/>
              <a:gd name="connsiteX4" fmla="*/ 3129077 w 6116413"/>
              <a:gd name="connsiteY4" fmla="*/ 1280362 h 5363250"/>
              <a:gd name="connsiteX5" fmla="*/ 3935212 w 6116413"/>
              <a:gd name="connsiteY5" fmla="*/ 1080771 h 5363250"/>
              <a:gd name="connsiteX6" fmla="*/ 5815909 w 6116413"/>
              <a:gd name="connsiteY6" fmla="*/ 1907452 h 5363250"/>
              <a:gd name="connsiteX7" fmla="*/ 5748864 w 6116413"/>
              <a:gd name="connsiteY7" fmla="*/ 4862143 h 5363250"/>
              <a:gd name="connsiteX8" fmla="*/ 4137221 w 6116413"/>
              <a:gd name="connsiteY8" fmla="*/ 4855453 h 5363250"/>
              <a:gd name="connsiteX0" fmla="*/ 1396398 w 6012913"/>
              <a:gd name="connsiteY0" fmla="*/ 3778618 h 4989335"/>
              <a:gd name="connsiteX1" fmla="*/ 1128 w 6012913"/>
              <a:gd name="connsiteY1" fmla="*/ 1545166 h 4989335"/>
              <a:gd name="connsiteX2" fmla="*/ 1175763 w 6012913"/>
              <a:gd name="connsiteY2" fmla="*/ 329925 h 4989335"/>
              <a:gd name="connsiteX3" fmla="*/ 2039859 w 6012913"/>
              <a:gd name="connsiteY3" fmla="*/ 59481 h 4989335"/>
              <a:gd name="connsiteX4" fmla="*/ 3129077 w 6012913"/>
              <a:gd name="connsiteY4" fmla="*/ 1280362 h 4989335"/>
              <a:gd name="connsiteX5" fmla="*/ 3935212 w 6012913"/>
              <a:gd name="connsiteY5" fmla="*/ 1080771 h 4989335"/>
              <a:gd name="connsiteX6" fmla="*/ 5815909 w 6012913"/>
              <a:gd name="connsiteY6" fmla="*/ 1907452 h 4989335"/>
              <a:gd name="connsiteX7" fmla="*/ 5634731 w 6012913"/>
              <a:gd name="connsiteY7" fmla="*/ 4177352 h 4989335"/>
              <a:gd name="connsiteX8" fmla="*/ 4137221 w 6012913"/>
              <a:gd name="connsiteY8" fmla="*/ 4855453 h 4989335"/>
              <a:gd name="connsiteX0" fmla="*/ 1396398 w 5816520"/>
              <a:gd name="connsiteY0" fmla="*/ 3778618 h 4855451"/>
              <a:gd name="connsiteX1" fmla="*/ 1128 w 5816520"/>
              <a:gd name="connsiteY1" fmla="*/ 1545166 h 4855451"/>
              <a:gd name="connsiteX2" fmla="*/ 1175763 w 5816520"/>
              <a:gd name="connsiteY2" fmla="*/ 329925 h 4855451"/>
              <a:gd name="connsiteX3" fmla="*/ 2039859 w 5816520"/>
              <a:gd name="connsiteY3" fmla="*/ 59481 h 4855451"/>
              <a:gd name="connsiteX4" fmla="*/ 3129077 w 5816520"/>
              <a:gd name="connsiteY4" fmla="*/ 1280362 h 4855451"/>
              <a:gd name="connsiteX5" fmla="*/ 3935212 w 5816520"/>
              <a:gd name="connsiteY5" fmla="*/ 1080771 h 4855451"/>
              <a:gd name="connsiteX6" fmla="*/ 5815909 w 5816520"/>
              <a:gd name="connsiteY6" fmla="*/ 1907452 h 4855451"/>
              <a:gd name="connsiteX7" fmla="*/ 4137221 w 5816520"/>
              <a:gd name="connsiteY7" fmla="*/ 4855453 h 4855451"/>
              <a:gd name="connsiteX0" fmla="*/ 1396398 w 5818473"/>
              <a:gd name="connsiteY0" fmla="*/ 3778618 h 4703289"/>
              <a:gd name="connsiteX1" fmla="*/ 1128 w 5818473"/>
              <a:gd name="connsiteY1" fmla="*/ 1545166 h 4703289"/>
              <a:gd name="connsiteX2" fmla="*/ 1175763 w 5818473"/>
              <a:gd name="connsiteY2" fmla="*/ 329925 h 4703289"/>
              <a:gd name="connsiteX3" fmla="*/ 2039859 w 5818473"/>
              <a:gd name="connsiteY3" fmla="*/ 59481 h 4703289"/>
              <a:gd name="connsiteX4" fmla="*/ 3129077 w 5818473"/>
              <a:gd name="connsiteY4" fmla="*/ 1280362 h 4703289"/>
              <a:gd name="connsiteX5" fmla="*/ 3935212 w 5818473"/>
              <a:gd name="connsiteY5" fmla="*/ 1080771 h 4703289"/>
              <a:gd name="connsiteX6" fmla="*/ 5815909 w 5818473"/>
              <a:gd name="connsiteY6" fmla="*/ 1907452 h 4703289"/>
              <a:gd name="connsiteX7" fmla="*/ 4327437 w 5818473"/>
              <a:gd name="connsiteY7" fmla="*/ 4703291 h 4703289"/>
              <a:gd name="connsiteX0" fmla="*/ 1396398 w 5818473"/>
              <a:gd name="connsiteY0" fmla="*/ 3778618 h 4703289"/>
              <a:gd name="connsiteX1" fmla="*/ 1128 w 5818473"/>
              <a:gd name="connsiteY1" fmla="*/ 1545166 h 4703289"/>
              <a:gd name="connsiteX2" fmla="*/ 1175763 w 5818473"/>
              <a:gd name="connsiteY2" fmla="*/ 329925 h 4703289"/>
              <a:gd name="connsiteX3" fmla="*/ 2039859 w 5818473"/>
              <a:gd name="connsiteY3" fmla="*/ 59481 h 4703289"/>
              <a:gd name="connsiteX4" fmla="*/ 3129077 w 5818473"/>
              <a:gd name="connsiteY4" fmla="*/ 1280362 h 4703289"/>
              <a:gd name="connsiteX5" fmla="*/ 5815909 w 5818473"/>
              <a:gd name="connsiteY5" fmla="*/ 1907452 h 4703289"/>
              <a:gd name="connsiteX6" fmla="*/ 4327437 w 5818473"/>
              <a:gd name="connsiteY6" fmla="*/ 4703291 h 4703289"/>
              <a:gd name="connsiteX0" fmla="*/ 1396398 w 4327435"/>
              <a:gd name="connsiteY0" fmla="*/ 3778618 h 4703289"/>
              <a:gd name="connsiteX1" fmla="*/ 1128 w 4327435"/>
              <a:gd name="connsiteY1" fmla="*/ 1545166 h 4703289"/>
              <a:gd name="connsiteX2" fmla="*/ 1175763 w 4327435"/>
              <a:gd name="connsiteY2" fmla="*/ 329925 h 4703289"/>
              <a:gd name="connsiteX3" fmla="*/ 2039859 w 4327435"/>
              <a:gd name="connsiteY3" fmla="*/ 59481 h 4703289"/>
              <a:gd name="connsiteX4" fmla="*/ 3129077 w 4327435"/>
              <a:gd name="connsiteY4" fmla="*/ 1280362 h 4703289"/>
              <a:gd name="connsiteX5" fmla="*/ 4327437 w 4327435"/>
              <a:gd name="connsiteY5" fmla="*/ 4703291 h 4703289"/>
              <a:gd name="connsiteX0" fmla="*/ 1396398 w 3129078"/>
              <a:gd name="connsiteY0" fmla="*/ 3778618 h 3778618"/>
              <a:gd name="connsiteX1" fmla="*/ 1128 w 3129078"/>
              <a:gd name="connsiteY1" fmla="*/ 1545166 h 3778618"/>
              <a:gd name="connsiteX2" fmla="*/ 1175763 w 3129078"/>
              <a:gd name="connsiteY2" fmla="*/ 329925 h 3778618"/>
              <a:gd name="connsiteX3" fmla="*/ 2039859 w 3129078"/>
              <a:gd name="connsiteY3" fmla="*/ 59481 h 3778618"/>
              <a:gd name="connsiteX4" fmla="*/ 3129077 w 3129078"/>
              <a:gd name="connsiteY4" fmla="*/ 1280362 h 3778618"/>
              <a:gd name="connsiteX0" fmla="*/ 1396397 w 3129078"/>
              <a:gd name="connsiteY0" fmla="*/ 3778618 h 3778618"/>
              <a:gd name="connsiteX1" fmla="*/ 1128 w 3129078"/>
              <a:gd name="connsiteY1" fmla="*/ 1545166 h 3778618"/>
              <a:gd name="connsiteX2" fmla="*/ 1175763 w 3129078"/>
              <a:gd name="connsiteY2" fmla="*/ 329925 h 3778618"/>
              <a:gd name="connsiteX3" fmla="*/ 2039859 w 3129078"/>
              <a:gd name="connsiteY3" fmla="*/ 59481 h 3778618"/>
              <a:gd name="connsiteX4" fmla="*/ 3129077 w 3129078"/>
              <a:gd name="connsiteY4" fmla="*/ 1280362 h 3778618"/>
              <a:gd name="connsiteX0" fmla="*/ 1128 w 3129078"/>
              <a:gd name="connsiteY0" fmla="*/ 1545166 h 1545166"/>
              <a:gd name="connsiteX1" fmla="*/ 1175763 w 3129078"/>
              <a:gd name="connsiteY1" fmla="*/ 329925 h 1545166"/>
              <a:gd name="connsiteX2" fmla="*/ 2039859 w 3129078"/>
              <a:gd name="connsiteY2" fmla="*/ 59481 h 1545166"/>
              <a:gd name="connsiteX3" fmla="*/ 3129077 w 3129078"/>
              <a:gd name="connsiteY3" fmla="*/ 1280362 h 1545166"/>
            </a:gdLst>
            <a:ahLst/>
            <a:cxnLst>
              <a:cxn ang="0">
                <a:pos x="connsiteX0" y="connsiteY0"/>
              </a:cxn>
              <a:cxn ang="0">
                <a:pos x="connsiteX1" y="connsiteY1"/>
              </a:cxn>
              <a:cxn ang="0">
                <a:pos x="connsiteX2" y="connsiteY2"/>
              </a:cxn>
              <a:cxn ang="0">
                <a:pos x="connsiteX3" y="connsiteY3"/>
              </a:cxn>
            </a:cxnLst>
            <a:rect l="l" t="t" r="r" b="b"/>
            <a:pathLst>
              <a:path w="3129078" h="1545166">
                <a:moveTo>
                  <a:pt x="1128" y="1545166"/>
                </a:moveTo>
                <a:cubicBezTo>
                  <a:pt x="-35644" y="970384"/>
                  <a:pt x="835975" y="577539"/>
                  <a:pt x="1175763" y="329925"/>
                </a:cubicBezTo>
                <a:cubicBezTo>
                  <a:pt x="1515552" y="82311"/>
                  <a:pt x="1714307" y="-98925"/>
                  <a:pt x="2039859" y="59481"/>
                </a:cubicBezTo>
                <a:cubicBezTo>
                  <a:pt x="2365411" y="217887"/>
                  <a:pt x="2747814" y="506394"/>
                  <a:pt x="3129077" y="1280362"/>
                </a:cubicBezTo>
              </a:path>
            </a:pathLst>
          </a:custGeom>
          <a:noFill/>
          <a:ln w="63500" cap="rnd">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120"/>
          <p:cNvSpPr/>
          <p:nvPr/>
        </p:nvSpPr>
        <p:spPr>
          <a:xfrm>
            <a:off x="7853552" y="3672030"/>
            <a:ext cx="331306" cy="304800"/>
          </a:xfrm>
          <a:custGeom>
            <a:avLst/>
            <a:gdLst>
              <a:gd name="connsiteX0" fmla="*/ 0 w 420057"/>
              <a:gd name="connsiteY0" fmla="*/ 175770 h 351540"/>
              <a:gd name="connsiteX1" fmla="*/ 210029 w 420057"/>
              <a:gd name="connsiteY1" fmla="*/ 0 h 351540"/>
              <a:gd name="connsiteX2" fmla="*/ 420058 w 420057"/>
              <a:gd name="connsiteY2" fmla="*/ 175770 h 351540"/>
              <a:gd name="connsiteX3" fmla="*/ 210029 w 420057"/>
              <a:gd name="connsiteY3" fmla="*/ 351540 h 351540"/>
              <a:gd name="connsiteX4" fmla="*/ 0 w 420057"/>
              <a:gd name="connsiteY4" fmla="*/ 175770 h 351540"/>
              <a:gd name="connsiteX0" fmla="*/ 43 w 420101"/>
              <a:gd name="connsiteY0" fmla="*/ 175770 h 255400"/>
              <a:gd name="connsiteX1" fmla="*/ 210072 w 420101"/>
              <a:gd name="connsiteY1" fmla="*/ 0 h 255400"/>
              <a:gd name="connsiteX2" fmla="*/ 420101 w 420101"/>
              <a:gd name="connsiteY2" fmla="*/ 175770 h 255400"/>
              <a:gd name="connsiteX3" fmla="*/ 224360 w 420101"/>
              <a:gd name="connsiteY3" fmla="*/ 253909 h 255400"/>
              <a:gd name="connsiteX4" fmla="*/ 43 w 420101"/>
              <a:gd name="connsiteY4" fmla="*/ 175770 h 255400"/>
              <a:gd name="connsiteX0" fmla="*/ 43 w 420101"/>
              <a:gd name="connsiteY0" fmla="*/ 175770 h 256440"/>
              <a:gd name="connsiteX1" fmla="*/ 210072 w 420101"/>
              <a:gd name="connsiteY1" fmla="*/ 0 h 256440"/>
              <a:gd name="connsiteX2" fmla="*/ 420101 w 420101"/>
              <a:gd name="connsiteY2" fmla="*/ 175770 h 256440"/>
              <a:gd name="connsiteX3" fmla="*/ 224360 w 420101"/>
              <a:gd name="connsiteY3" fmla="*/ 253909 h 256440"/>
              <a:gd name="connsiteX4" fmla="*/ 43 w 420101"/>
              <a:gd name="connsiteY4" fmla="*/ 175770 h 256440"/>
              <a:gd name="connsiteX0" fmla="*/ 1 w 420059"/>
              <a:gd name="connsiteY0" fmla="*/ 359920 h 440590"/>
              <a:gd name="connsiteX1" fmla="*/ 222730 w 420059"/>
              <a:gd name="connsiteY1" fmla="*/ 0 h 440590"/>
              <a:gd name="connsiteX2" fmla="*/ 420059 w 420059"/>
              <a:gd name="connsiteY2" fmla="*/ 359920 h 440590"/>
              <a:gd name="connsiteX3" fmla="*/ 224318 w 420059"/>
              <a:gd name="connsiteY3" fmla="*/ 438059 h 440590"/>
              <a:gd name="connsiteX4" fmla="*/ 1 w 420059"/>
              <a:gd name="connsiteY4" fmla="*/ 359920 h 440590"/>
              <a:gd name="connsiteX0" fmla="*/ 1 w 420059"/>
              <a:gd name="connsiteY0" fmla="*/ 360030 h 440700"/>
              <a:gd name="connsiteX1" fmla="*/ 222730 w 420059"/>
              <a:gd name="connsiteY1" fmla="*/ 110 h 440700"/>
              <a:gd name="connsiteX2" fmla="*/ 420059 w 420059"/>
              <a:gd name="connsiteY2" fmla="*/ 360030 h 440700"/>
              <a:gd name="connsiteX3" fmla="*/ 224318 w 420059"/>
              <a:gd name="connsiteY3" fmla="*/ 438169 h 440700"/>
              <a:gd name="connsiteX4" fmla="*/ 1 w 420059"/>
              <a:gd name="connsiteY4" fmla="*/ 360030 h 440700"/>
              <a:gd name="connsiteX0" fmla="*/ 1 w 420059"/>
              <a:gd name="connsiteY0" fmla="*/ 359920 h 440590"/>
              <a:gd name="connsiteX1" fmla="*/ 222730 w 420059"/>
              <a:gd name="connsiteY1" fmla="*/ 0 h 440590"/>
              <a:gd name="connsiteX2" fmla="*/ 420059 w 420059"/>
              <a:gd name="connsiteY2" fmla="*/ 359920 h 440590"/>
              <a:gd name="connsiteX3" fmla="*/ 224318 w 420059"/>
              <a:gd name="connsiteY3" fmla="*/ 438059 h 440590"/>
              <a:gd name="connsiteX4" fmla="*/ 1 w 420059"/>
              <a:gd name="connsiteY4" fmla="*/ 359920 h 440590"/>
              <a:gd name="connsiteX0" fmla="*/ 52 w 420110"/>
              <a:gd name="connsiteY0" fmla="*/ 258320 h 338990"/>
              <a:gd name="connsiteX1" fmla="*/ 203731 w 420110"/>
              <a:gd name="connsiteY1" fmla="*/ 0 h 338990"/>
              <a:gd name="connsiteX2" fmla="*/ 420110 w 420110"/>
              <a:gd name="connsiteY2" fmla="*/ 258320 h 338990"/>
              <a:gd name="connsiteX3" fmla="*/ 224369 w 420110"/>
              <a:gd name="connsiteY3" fmla="*/ 336459 h 338990"/>
              <a:gd name="connsiteX4" fmla="*/ 52 w 420110"/>
              <a:gd name="connsiteY4" fmla="*/ 258320 h 338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110" h="338990">
                <a:moveTo>
                  <a:pt x="52" y="258320"/>
                </a:moveTo>
                <a:cubicBezTo>
                  <a:pt x="-3388" y="202244"/>
                  <a:pt x="163935" y="0"/>
                  <a:pt x="203731" y="0"/>
                </a:cubicBezTo>
                <a:cubicBezTo>
                  <a:pt x="243527" y="0"/>
                  <a:pt x="420110" y="161245"/>
                  <a:pt x="420110" y="258320"/>
                </a:cubicBezTo>
                <a:cubicBezTo>
                  <a:pt x="420110" y="355395"/>
                  <a:pt x="359415" y="338840"/>
                  <a:pt x="224369" y="336459"/>
                </a:cubicBezTo>
                <a:cubicBezTo>
                  <a:pt x="89323" y="334078"/>
                  <a:pt x="3492" y="314397"/>
                  <a:pt x="52" y="258320"/>
                </a:cubicBezTo>
                <a:close/>
              </a:path>
            </a:pathLst>
          </a:cu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US" sz="1400" dirty="0" smtClean="0">
                <a:solidFill>
                  <a:schemeClr val="tx1"/>
                </a:solidFill>
              </a:rPr>
              <a:t>m</a:t>
            </a:r>
            <a:r>
              <a:rPr lang="en-US" sz="1400" baseline="30000" dirty="0" smtClean="0">
                <a:solidFill>
                  <a:schemeClr val="tx1"/>
                </a:solidFill>
              </a:rPr>
              <a:t>6</a:t>
            </a:r>
            <a:r>
              <a:rPr lang="en-US" sz="1400" dirty="0" smtClean="0">
                <a:solidFill>
                  <a:schemeClr val="tx1"/>
                </a:solidFill>
              </a:rPr>
              <a:t>A</a:t>
            </a:r>
            <a:endParaRPr lang="en-US" sz="1400" dirty="0">
              <a:solidFill>
                <a:schemeClr val="tx1"/>
              </a:solidFill>
            </a:endParaRPr>
          </a:p>
        </p:txBody>
      </p:sp>
      <p:sp>
        <p:nvSpPr>
          <p:cNvPr id="73" name="Shape 1799"/>
          <p:cNvSpPr/>
          <p:nvPr/>
        </p:nvSpPr>
        <p:spPr>
          <a:xfrm>
            <a:off x="3678301" y="3976830"/>
            <a:ext cx="509819" cy="0"/>
          </a:xfrm>
          <a:prstGeom prst="line">
            <a:avLst/>
          </a:prstGeom>
          <a:noFill/>
          <a:ln w="63500" cap="flat">
            <a:solidFill>
              <a:srgbClr val="FFFFFF"/>
            </a:solidFill>
            <a:prstDash val="solid"/>
            <a:miter lim="400000"/>
            <a:tailEnd type="stealth" w="med" len="med"/>
          </a:ln>
          <a:effectLst/>
        </p:spPr>
        <p:txBody>
          <a:bodyPr wrap="square" lIns="45719" tIns="45719" rIns="45719" bIns="45719" numCol="1" anchor="t">
            <a:noAutofit/>
          </a:bodyPr>
          <a:lstStyle/>
          <a:p>
            <a:pPr defTabSz="457200">
              <a:defRPr sz="1100">
                <a:latin typeface="+mj-lt"/>
                <a:ea typeface="+mj-ea"/>
                <a:cs typeface="+mj-cs"/>
                <a:sym typeface="Helvetica"/>
              </a:defRPr>
            </a:pPr>
            <a:endParaRPr/>
          </a:p>
        </p:txBody>
      </p:sp>
      <p:sp>
        <p:nvSpPr>
          <p:cNvPr id="74" name="Shape 1799"/>
          <p:cNvSpPr/>
          <p:nvPr/>
        </p:nvSpPr>
        <p:spPr>
          <a:xfrm>
            <a:off x="6660986" y="3976830"/>
            <a:ext cx="509819" cy="0"/>
          </a:xfrm>
          <a:prstGeom prst="line">
            <a:avLst/>
          </a:prstGeom>
          <a:noFill/>
          <a:ln w="63500" cap="flat">
            <a:solidFill>
              <a:srgbClr val="FFFFFF"/>
            </a:solidFill>
            <a:prstDash val="solid"/>
            <a:miter lim="400000"/>
            <a:tailEnd type="stealth" w="med" len="med"/>
          </a:ln>
          <a:effectLst/>
        </p:spPr>
        <p:txBody>
          <a:bodyPr wrap="square" lIns="45719" tIns="45719" rIns="45719" bIns="45719" numCol="1" anchor="t">
            <a:noAutofit/>
          </a:bodyPr>
          <a:lstStyle/>
          <a:p>
            <a:pPr defTabSz="457200">
              <a:defRPr sz="1100">
                <a:latin typeface="+mj-lt"/>
                <a:ea typeface="+mj-ea"/>
                <a:cs typeface="+mj-cs"/>
                <a:sym typeface="Helvetica"/>
              </a:defRPr>
            </a:pPr>
            <a:endParaRPr/>
          </a:p>
        </p:txBody>
      </p:sp>
      <p:sp>
        <p:nvSpPr>
          <p:cNvPr id="75" name="TextBox 74"/>
          <p:cNvSpPr txBox="1"/>
          <p:nvPr/>
        </p:nvSpPr>
        <p:spPr>
          <a:xfrm>
            <a:off x="1295849" y="2421900"/>
            <a:ext cx="1676400" cy="338554"/>
          </a:xfrm>
          <a:prstGeom prst="rect">
            <a:avLst/>
          </a:prstGeom>
          <a:noFill/>
        </p:spPr>
        <p:txBody>
          <a:bodyPr wrap="square" rtlCol="0">
            <a:spAutoFit/>
          </a:bodyPr>
          <a:lstStyle/>
          <a:p>
            <a:pPr algn="ctr"/>
            <a:r>
              <a:rPr lang="en-US" sz="1600" dirty="0" smtClean="0">
                <a:solidFill>
                  <a:schemeClr val="bg1"/>
                </a:solidFill>
                <a:latin typeface="Helvetica" panose="020B0604020202020204" pitchFamily="34" charset="0"/>
                <a:cs typeface="Helvetica" panose="020B0604020202020204" pitchFamily="34" charset="0"/>
              </a:rPr>
              <a:t>m</a:t>
            </a:r>
            <a:r>
              <a:rPr lang="en-US" sz="1600" baseline="30000" dirty="0" smtClean="0">
                <a:solidFill>
                  <a:schemeClr val="bg1"/>
                </a:solidFill>
                <a:latin typeface="Helvetica" panose="020B0604020202020204" pitchFamily="34" charset="0"/>
                <a:cs typeface="Helvetica" panose="020B0604020202020204" pitchFamily="34" charset="0"/>
              </a:rPr>
              <a:t>6</a:t>
            </a:r>
            <a:r>
              <a:rPr lang="en-US" sz="1600" dirty="0" smtClean="0">
                <a:solidFill>
                  <a:schemeClr val="bg1"/>
                </a:solidFill>
                <a:latin typeface="Helvetica" panose="020B0604020202020204" pitchFamily="34" charset="0"/>
                <a:cs typeface="Helvetica" panose="020B0604020202020204" pitchFamily="34" charset="0"/>
              </a:rPr>
              <a:t>A Pulldown</a:t>
            </a:r>
            <a:endParaRPr lang="en-US" sz="1600" dirty="0">
              <a:solidFill>
                <a:schemeClr val="bg1"/>
              </a:solidFill>
              <a:latin typeface="Helvetica" panose="020B0604020202020204" pitchFamily="34" charset="0"/>
              <a:cs typeface="Helvetica" panose="020B0604020202020204" pitchFamily="34" charset="0"/>
            </a:endParaRPr>
          </a:p>
        </p:txBody>
      </p:sp>
      <p:sp>
        <p:nvSpPr>
          <p:cNvPr id="76" name="TextBox 75"/>
          <p:cNvSpPr txBox="1"/>
          <p:nvPr/>
        </p:nvSpPr>
        <p:spPr>
          <a:xfrm>
            <a:off x="4392334" y="2415817"/>
            <a:ext cx="2090057" cy="338554"/>
          </a:xfrm>
          <a:prstGeom prst="rect">
            <a:avLst/>
          </a:prstGeom>
          <a:noFill/>
        </p:spPr>
        <p:txBody>
          <a:bodyPr wrap="square" rtlCol="0">
            <a:spAutoFit/>
          </a:bodyPr>
          <a:lstStyle/>
          <a:p>
            <a:pPr algn="ctr"/>
            <a:r>
              <a:rPr lang="en-US" sz="1600" dirty="0" err="1" smtClean="0">
                <a:solidFill>
                  <a:schemeClr val="bg1"/>
                </a:solidFill>
                <a:latin typeface="Helvetica" panose="020B0604020202020204" pitchFamily="34" charset="0"/>
                <a:cs typeface="Helvetica" panose="020B0604020202020204" pitchFamily="34" charset="0"/>
              </a:rPr>
              <a:t>RNAse</a:t>
            </a:r>
            <a:r>
              <a:rPr lang="en-US" sz="1600" dirty="0" smtClean="0">
                <a:solidFill>
                  <a:schemeClr val="bg1"/>
                </a:solidFill>
                <a:latin typeface="Helvetica" panose="020B0604020202020204" pitchFamily="34" charset="0"/>
                <a:cs typeface="Helvetica" panose="020B0604020202020204" pitchFamily="34" charset="0"/>
              </a:rPr>
              <a:t> T1 Digestion</a:t>
            </a:r>
            <a:endParaRPr lang="en-US" sz="1600" dirty="0">
              <a:solidFill>
                <a:schemeClr val="bg1"/>
              </a:solidFill>
              <a:latin typeface="Helvetica" panose="020B0604020202020204" pitchFamily="34" charset="0"/>
              <a:cs typeface="Helvetica" panose="020B0604020202020204" pitchFamily="34" charset="0"/>
            </a:endParaRPr>
          </a:p>
        </p:txBody>
      </p:sp>
      <p:sp>
        <p:nvSpPr>
          <p:cNvPr id="77" name="TextBox 76"/>
          <p:cNvSpPr txBox="1"/>
          <p:nvPr/>
        </p:nvSpPr>
        <p:spPr>
          <a:xfrm>
            <a:off x="6913216" y="2415817"/>
            <a:ext cx="2090057" cy="338554"/>
          </a:xfrm>
          <a:prstGeom prst="rect">
            <a:avLst/>
          </a:prstGeom>
          <a:noFill/>
        </p:spPr>
        <p:txBody>
          <a:bodyPr wrap="square" rtlCol="0">
            <a:spAutoFit/>
          </a:bodyPr>
          <a:lstStyle/>
          <a:p>
            <a:pPr algn="ctr"/>
            <a:r>
              <a:rPr lang="en-US" sz="1600" dirty="0" smtClean="0">
                <a:solidFill>
                  <a:schemeClr val="bg1"/>
                </a:solidFill>
                <a:latin typeface="Helvetica" panose="020B0604020202020204" pitchFamily="34" charset="0"/>
                <a:cs typeface="Helvetica" panose="020B0604020202020204" pitchFamily="34" charset="0"/>
              </a:rPr>
              <a:t>RNA-</a:t>
            </a:r>
            <a:r>
              <a:rPr lang="en-US" sz="1600" dirty="0" err="1" smtClean="0">
                <a:solidFill>
                  <a:schemeClr val="bg1"/>
                </a:solidFill>
                <a:latin typeface="Helvetica" panose="020B0604020202020204" pitchFamily="34" charset="0"/>
                <a:cs typeface="Helvetica" panose="020B0604020202020204" pitchFamily="34" charset="0"/>
              </a:rPr>
              <a:t>seq</a:t>
            </a:r>
            <a:endParaRPr lang="en-US" sz="1600" dirty="0">
              <a:solidFill>
                <a:schemeClr val="bg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3585030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966"/>
            <a:ext cx="9144000" cy="1143000"/>
          </a:xfrm>
        </p:spPr>
        <p:txBody>
          <a:bodyPr/>
          <a:lstStyle/>
          <a:p>
            <a:r>
              <a:rPr lang="en-US" dirty="0" smtClean="0"/>
              <a:t>Metazoans have a common lifecycle</a:t>
            </a:r>
            <a:endParaRPr lang="en-US" dirty="0"/>
          </a:p>
        </p:txBody>
      </p:sp>
      <p:grpSp>
        <p:nvGrpSpPr>
          <p:cNvPr id="3" name="Group 2"/>
          <p:cNvGrpSpPr/>
          <p:nvPr/>
        </p:nvGrpSpPr>
        <p:grpSpPr>
          <a:xfrm>
            <a:off x="5326708" y="3643997"/>
            <a:ext cx="1171353" cy="435969"/>
            <a:chOff x="5265591" y="3691293"/>
            <a:chExt cx="1171353" cy="435969"/>
          </a:xfrm>
        </p:grpSpPr>
        <p:grpSp>
          <p:nvGrpSpPr>
            <p:cNvPr id="5" name="Group 460"/>
            <p:cNvGrpSpPr/>
            <p:nvPr/>
          </p:nvGrpSpPr>
          <p:grpSpPr>
            <a:xfrm>
              <a:off x="5265591" y="3691293"/>
              <a:ext cx="1171353" cy="435969"/>
              <a:chOff x="12" y="368"/>
              <a:chExt cx="990683" cy="368724"/>
            </a:xfrm>
            <a:effectLst/>
          </p:grpSpPr>
          <p:sp>
            <p:nvSpPr>
              <p:cNvPr id="27" name="Shape 458"/>
              <p:cNvSpPr/>
              <p:nvPr/>
            </p:nvSpPr>
            <p:spPr>
              <a:xfrm>
                <a:off x="12" y="368"/>
                <a:ext cx="990685" cy="368725"/>
              </a:xfrm>
              <a:custGeom>
                <a:avLst/>
                <a:gdLst/>
                <a:ahLst/>
                <a:cxnLst>
                  <a:cxn ang="0">
                    <a:pos x="wd2" y="hd2"/>
                  </a:cxn>
                  <a:cxn ang="5400000">
                    <a:pos x="wd2" y="hd2"/>
                  </a:cxn>
                  <a:cxn ang="10800000">
                    <a:pos x="wd2" y="hd2"/>
                  </a:cxn>
                  <a:cxn ang="16200000">
                    <a:pos x="wd2" y="hd2"/>
                  </a:cxn>
                </a:cxnLst>
                <a:rect l="0" t="0" r="r" b="b"/>
                <a:pathLst>
                  <a:path w="21433" h="19986" extrusionOk="0">
                    <a:moveTo>
                      <a:pt x="18243" y="1425"/>
                    </a:moveTo>
                    <a:cubicBezTo>
                      <a:pt x="20095" y="2821"/>
                      <a:pt x="21322" y="4982"/>
                      <a:pt x="21426" y="8186"/>
                    </a:cubicBezTo>
                    <a:cubicBezTo>
                      <a:pt x="21534" y="11489"/>
                      <a:pt x="20427" y="14730"/>
                      <a:pt x="18454" y="16814"/>
                    </a:cubicBezTo>
                    <a:cubicBezTo>
                      <a:pt x="13984" y="21538"/>
                      <a:pt x="7586" y="20640"/>
                      <a:pt x="3065" y="16404"/>
                    </a:cubicBezTo>
                    <a:cubicBezTo>
                      <a:pt x="1128" y="14588"/>
                      <a:pt x="-66" y="11758"/>
                      <a:pt x="3" y="8543"/>
                    </a:cubicBezTo>
                    <a:cubicBezTo>
                      <a:pt x="73" y="5249"/>
                      <a:pt x="1423" y="3146"/>
                      <a:pt x="3398" y="1829"/>
                    </a:cubicBezTo>
                    <a:cubicBezTo>
                      <a:pt x="4520" y="1080"/>
                      <a:pt x="5715" y="501"/>
                      <a:pt x="6962" y="352"/>
                    </a:cubicBezTo>
                    <a:cubicBezTo>
                      <a:pt x="7980" y="230"/>
                      <a:pt x="9020" y="415"/>
                      <a:pt x="10059" y="424"/>
                    </a:cubicBezTo>
                    <a:cubicBezTo>
                      <a:pt x="10676" y="430"/>
                      <a:pt x="11291" y="394"/>
                      <a:pt x="11906" y="309"/>
                    </a:cubicBezTo>
                    <a:cubicBezTo>
                      <a:pt x="12915" y="170"/>
                      <a:pt x="13916" y="-62"/>
                      <a:pt x="14907" y="16"/>
                    </a:cubicBezTo>
                    <a:cubicBezTo>
                      <a:pt x="16076" y="108"/>
                      <a:pt x="17199" y="638"/>
                      <a:pt x="18243" y="1425"/>
                    </a:cubicBezTo>
                    <a:close/>
                  </a:path>
                </a:pathLst>
              </a:custGeom>
              <a:gradFill flip="none" rotWithShape="1">
                <a:gsLst>
                  <a:gs pos="0">
                    <a:srgbClr val="C0C0C0">
                      <a:alpha val="85000"/>
                    </a:srgbClr>
                  </a:gs>
                  <a:gs pos="62651">
                    <a:srgbClr val="60ABE0">
                      <a:alpha val="85000"/>
                    </a:srgbClr>
                  </a:gs>
                  <a:gs pos="71274">
                    <a:srgbClr val="0096FF">
                      <a:alpha val="85000"/>
                    </a:srgbClr>
                  </a:gs>
                  <a:gs pos="100000">
                    <a:srgbClr val="0096FF">
                      <a:alpha val="85000"/>
                    </a:srgbClr>
                  </a:gs>
                </a:gsLst>
                <a:lin ang="0" scaled="0"/>
              </a:gradFill>
              <a:ln w="12700" cap="flat">
                <a:solidFill>
                  <a:srgbClr val="FFFFFF">
                    <a:alpha val="85000"/>
                  </a:srgbClr>
                </a:solidFill>
                <a:prstDash val="solid"/>
                <a:bevel/>
              </a:ln>
              <a:effectLst/>
            </p:spPr>
            <p:txBody>
              <a:bodyPr wrap="square" lIns="45719" tIns="45719" rIns="45719" bIns="45719" numCol="1" anchor="ctr">
                <a:noAutofit/>
              </a:bodyPr>
              <a:lstStyle/>
              <a:p>
                <a:endParaRPr/>
              </a:p>
            </p:txBody>
          </p:sp>
          <p:sp>
            <p:nvSpPr>
              <p:cNvPr id="28" name="Shape 459"/>
              <p:cNvSpPr/>
              <p:nvPr/>
            </p:nvSpPr>
            <p:spPr>
              <a:xfrm>
                <a:off x="288449" y="146417"/>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grpSp>
        <p:sp>
          <p:nvSpPr>
            <p:cNvPr id="6" name="Shape 461"/>
            <p:cNvSpPr/>
            <p:nvPr/>
          </p:nvSpPr>
          <p:spPr>
            <a:xfrm>
              <a:off x="5933897" y="3818926"/>
              <a:ext cx="23859" cy="30033"/>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7" name="Shape 462"/>
            <p:cNvSpPr/>
            <p:nvPr/>
          </p:nvSpPr>
          <p:spPr>
            <a:xfrm>
              <a:off x="5696726" y="3802571"/>
              <a:ext cx="23860" cy="30033"/>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8" name="Shape 463"/>
            <p:cNvSpPr/>
            <p:nvPr/>
          </p:nvSpPr>
          <p:spPr>
            <a:xfrm>
              <a:off x="5681710" y="3863976"/>
              <a:ext cx="23860" cy="30033"/>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9" name="Shape 464"/>
            <p:cNvSpPr/>
            <p:nvPr/>
          </p:nvSpPr>
          <p:spPr>
            <a:xfrm>
              <a:off x="5512779" y="3909024"/>
              <a:ext cx="23860" cy="30033"/>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10" name="Shape 465"/>
            <p:cNvSpPr/>
            <p:nvPr/>
          </p:nvSpPr>
          <p:spPr>
            <a:xfrm>
              <a:off x="5617891" y="3939056"/>
              <a:ext cx="23860" cy="30033"/>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11" name="Shape 466"/>
            <p:cNvSpPr/>
            <p:nvPr/>
          </p:nvSpPr>
          <p:spPr>
            <a:xfrm>
              <a:off x="5527795" y="3802571"/>
              <a:ext cx="23860" cy="30033"/>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12" name="Shape 467"/>
            <p:cNvSpPr/>
            <p:nvPr/>
          </p:nvSpPr>
          <p:spPr>
            <a:xfrm>
              <a:off x="5955753" y="3939057"/>
              <a:ext cx="23860" cy="30033"/>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13" name="Shape 468"/>
            <p:cNvSpPr/>
            <p:nvPr/>
          </p:nvSpPr>
          <p:spPr>
            <a:xfrm>
              <a:off x="5970769" y="3877651"/>
              <a:ext cx="23860" cy="30033"/>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14" name="Shape 469"/>
            <p:cNvSpPr/>
            <p:nvPr/>
          </p:nvSpPr>
          <p:spPr>
            <a:xfrm>
              <a:off x="5895689" y="3863976"/>
              <a:ext cx="23860" cy="30033"/>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15" name="Shape 470"/>
            <p:cNvSpPr/>
            <p:nvPr/>
          </p:nvSpPr>
          <p:spPr>
            <a:xfrm>
              <a:off x="5831870" y="3909024"/>
              <a:ext cx="23860" cy="30033"/>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16" name="Shape 471"/>
            <p:cNvSpPr/>
            <p:nvPr/>
          </p:nvSpPr>
          <p:spPr>
            <a:xfrm>
              <a:off x="5891935" y="3954072"/>
              <a:ext cx="23860" cy="30033"/>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17" name="Shape 472"/>
            <p:cNvSpPr/>
            <p:nvPr/>
          </p:nvSpPr>
          <p:spPr>
            <a:xfrm>
              <a:off x="5788700" y="3947236"/>
              <a:ext cx="23859" cy="30033"/>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18" name="Shape 473"/>
            <p:cNvSpPr/>
            <p:nvPr/>
          </p:nvSpPr>
          <p:spPr>
            <a:xfrm>
              <a:off x="5818732" y="3840781"/>
              <a:ext cx="23859" cy="30033"/>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19" name="Shape 474"/>
            <p:cNvSpPr/>
            <p:nvPr/>
          </p:nvSpPr>
          <p:spPr>
            <a:xfrm>
              <a:off x="5758668" y="3887170"/>
              <a:ext cx="23859" cy="30033"/>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0" name="Shape 475"/>
            <p:cNvSpPr/>
            <p:nvPr/>
          </p:nvSpPr>
          <p:spPr>
            <a:xfrm>
              <a:off x="5604753" y="3812090"/>
              <a:ext cx="23859" cy="30033"/>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1" name="Shape 476"/>
            <p:cNvSpPr/>
            <p:nvPr/>
          </p:nvSpPr>
          <p:spPr>
            <a:xfrm>
              <a:off x="5694849" y="3947235"/>
              <a:ext cx="23859" cy="30033"/>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2" name="Shape 477"/>
            <p:cNvSpPr/>
            <p:nvPr/>
          </p:nvSpPr>
          <p:spPr>
            <a:xfrm>
              <a:off x="6119053" y="3924040"/>
              <a:ext cx="23859" cy="30033"/>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3" name="Shape 478"/>
            <p:cNvSpPr/>
            <p:nvPr/>
          </p:nvSpPr>
          <p:spPr>
            <a:xfrm>
              <a:off x="6028957" y="3937714"/>
              <a:ext cx="23859" cy="30033"/>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4" name="Shape 479"/>
            <p:cNvSpPr/>
            <p:nvPr/>
          </p:nvSpPr>
          <p:spPr>
            <a:xfrm>
              <a:off x="6089021" y="3848958"/>
              <a:ext cx="23859" cy="30033"/>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5" name="Shape 480"/>
            <p:cNvSpPr/>
            <p:nvPr/>
          </p:nvSpPr>
          <p:spPr>
            <a:xfrm>
              <a:off x="5995171" y="3833942"/>
              <a:ext cx="23859" cy="30033"/>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6" name="Shape 481"/>
            <p:cNvSpPr/>
            <p:nvPr/>
          </p:nvSpPr>
          <p:spPr>
            <a:xfrm>
              <a:off x="6055235" y="3894007"/>
              <a:ext cx="23859" cy="30033"/>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grpSp>
      <p:grpSp>
        <p:nvGrpSpPr>
          <p:cNvPr id="39" name="Group 38"/>
          <p:cNvGrpSpPr/>
          <p:nvPr/>
        </p:nvGrpSpPr>
        <p:grpSpPr>
          <a:xfrm>
            <a:off x="2419816" y="2924504"/>
            <a:ext cx="1462614" cy="1543437"/>
            <a:chOff x="1128431" y="3055377"/>
            <a:chExt cx="1172383" cy="1241850"/>
          </a:xfrm>
        </p:grpSpPr>
        <p:sp>
          <p:nvSpPr>
            <p:cNvPr id="30" name="Shape 430"/>
            <p:cNvSpPr/>
            <p:nvPr/>
          </p:nvSpPr>
          <p:spPr>
            <a:xfrm rot="3039097">
              <a:off x="2184077" y="3122910"/>
              <a:ext cx="20790" cy="212684"/>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31" name="Shape 431"/>
            <p:cNvSpPr/>
            <p:nvPr/>
          </p:nvSpPr>
          <p:spPr>
            <a:xfrm rot="1087810">
              <a:off x="2094256" y="3055377"/>
              <a:ext cx="20788" cy="212686"/>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32" name="Shape 432"/>
            <p:cNvSpPr/>
            <p:nvPr/>
          </p:nvSpPr>
          <p:spPr>
            <a:xfrm rot="2216265">
              <a:off x="1438337" y="4016786"/>
              <a:ext cx="92910" cy="148720"/>
            </a:xfrm>
            <a:prstGeom prst="ellipse">
              <a:avLst/>
            </a:prstGeom>
            <a:solidFill>
              <a:srgbClr val="FFFFFF"/>
            </a:solidFill>
            <a:ln w="25400" cap="flat">
              <a:solidFill>
                <a:schemeClr val="accent1"/>
              </a:solidFill>
              <a:prstDash val="solid"/>
              <a:bevel/>
            </a:ln>
            <a:effectLst/>
          </p:spPr>
          <p:txBody>
            <a:bodyPr wrap="square" lIns="45719" tIns="45719" rIns="45719" bIns="45719" numCol="1" anchor="ctr">
              <a:noAutofit/>
            </a:bodyPr>
            <a:lstStyle/>
            <a:p>
              <a:endParaRPr/>
            </a:p>
          </p:txBody>
        </p:sp>
        <p:sp>
          <p:nvSpPr>
            <p:cNvPr id="33" name="Shape 433"/>
            <p:cNvSpPr/>
            <p:nvPr/>
          </p:nvSpPr>
          <p:spPr>
            <a:xfrm rot="7553614">
              <a:off x="1306312" y="3576348"/>
              <a:ext cx="845475" cy="379843"/>
            </a:xfrm>
            <a:prstGeom prst="ellipse">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34" name="Shape 434"/>
            <p:cNvSpPr/>
            <p:nvPr/>
          </p:nvSpPr>
          <p:spPr>
            <a:xfrm rot="20422398">
              <a:off x="1128431" y="3409712"/>
              <a:ext cx="758735" cy="280931"/>
            </a:xfrm>
            <a:prstGeom prst="ellipse">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12700" cap="flat">
              <a:noFill/>
              <a:miter lim="400000"/>
            </a:ln>
            <a:effectLst/>
          </p:spPr>
          <p:txBody>
            <a:bodyPr wrap="square" lIns="45719" tIns="45719" rIns="45719" bIns="45719" numCol="1" anchor="ctr">
              <a:noAutofit/>
            </a:bodyPr>
            <a:lstStyle/>
            <a:p>
              <a:endParaRPr/>
            </a:p>
          </p:txBody>
        </p:sp>
        <p:sp>
          <p:nvSpPr>
            <p:cNvPr id="35" name="Shape 435"/>
            <p:cNvSpPr/>
            <p:nvPr/>
          </p:nvSpPr>
          <p:spPr>
            <a:xfrm rot="5705413">
              <a:off x="1595476" y="3782555"/>
              <a:ext cx="758730" cy="270614"/>
            </a:xfrm>
            <a:prstGeom prst="ellipse">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12700" cap="flat">
              <a:noFill/>
              <a:miter lim="400000"/>
            </a:ln>
            <a:effectLst/>
          </p:spPr>
          <p:txBody>
            <a:bodyPr wrap="square" lIns="45719" tIns="45719" rIns="45719" bIns="45719" numCol="1" anchor="ctr">
              <a:noAutofit/>
            </a:bodyPr>
            <a:lstStyle/>
            <a:p>
              <a:endParaRPr/>
            </a:p>
          </p:txBody>
        </p:sp>
        <p:sp>
          <p:nvSpPr>
            <p:cNvPr id="36" name="Shape 436"/>
            <p:cNvSpPr/>
            <p:nvPr/>
          </p:nvSpPr>
          <p:spPr>
            <a:xfrm rot="2216265">
              <a:off x="1818431" y="3245267"/>
              <a:ext cx="401242" cy="270575"/>
            </a:xfrm>
            <a:prstGeom prst="ellipse">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37" name="Shape 437"/>
            <p:cNvSpPr/>
            <p:nvPr/>
          </p:nvSpPr>
          <p:spPr>
            <a:xfrm rot="6098182">
              <a:off x="1929501" y="3175315"/>
              <a:ext cx="103894" cy="164167"/>
            </a:xfrm>
            <a:prstGeom prst="ellipse">
              <a:avLst/>
            </a:prstGeom>
            <a:solidFill>
              <a:srgbClr val="FF2600"/>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38" name="Shape 438"/>
            <p:cNvSpPr/>
            <p:nvPr/>
          </p:nvSpPr>
          <p:spPr>
            <a:xfrm rot="9132615">
              <a:off x="2101222" y="3304424"/>
              <a:ext cx="103894" cy="164167"/>
            </a:xfrm>
            <a:prstGeom prst="ellipse">
              <a:avLst/>
            </a:prstGeom>
            <a:solidFill>
              <a:srgbClr val="FF2600"/>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grpSp>
      <p:sp>
        <p:nvSpPr>
          <p:cNvPr id="42" name="Arc 41"/>
          <p:cNvSpPr/>
          <p:nvPr/>
        </p:nvSpPr>
        <p:spPr>
          <a:xfrm>
            <a:off x="3348258" y="2123622"/>
            <a:ext cx="2566519" cy="2239746"/>
          </a:xfrm>
          <a:prstGeom prst="arc">
            <a:avLst>
              <a:gd name="adj1" fmla="val 12180051"/>
              <a:gd name="adj2" fmla="val 331434"/>
            </a:avLst>
          </a:prstGeom>
          <a:ln w="47625">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Arc 43"/>
          <p:cNvSpPr/>
          <p:nvPr/>
        </p:nvSpPr>
        <p:spPr>
          <a:xfrm flipH="1" flipV="1">
            <a:off x="3319118" y="3459420"/>
            <a:ext cx="2624799" cy="2090918"/>
          </a:xfrm>
          <a:prstGeom prst="arc">
            <a:avLst>
              <a:gd name="adj1" fmla="val 10564353"/>
              <a:gd name="adj2" fmla="val 21029739"/>
            </a:avLst>
          </a:prstGeom>
          <a:ln w="47625">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7591607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3124200"/>
            <a:ext cx="9144000" cy="563563"/>
          </a:xfrm>
        </p:spPr>
        <p:txBody>
          <a:bodyPr>
            <a:noAutofit/>
          </a:bodyPr>
          <a:lstStyle/>
          <a:p>
            <a:pPr marL="0" indent="0" algn="ctr">
              <a:buNone/>
            </a:pPr>
            <a:r>
              <a:rPr lang="en-US" sz="3600" dirty="0" smtClean="0"/>
              <a:t>Are m</a:t>
            </a:r>
            <a:r>
              <a:rPr lang="en-US" sz="3600" baseline="30000" dirty="0" smtClean="0"/>
              <a:t>6</a:t>
            </a:r>
            <a:r>
              <a:rPr lang="en-US" sz="3600" dirty="0" smtClean="0"/>
              <a:t>A readers acting directly on </a:t>
            </a:r>
            <a:r>
              <a:rPr lang="en-US" sz="3600" i="1" dirty="0" err="1" smtClean="0"/>
              <a:t>pgc</a:t>
            </a:r>
            <a:r>
              <a:rPr lang="en-US" sz="3600" dirty="0" smtClean="0"/>
              <a:t>?</a:t>
            </a:r>
            <a:endParaRPr lang="en-US" sz="3600" dirty="0"/>
          </a:p>
        </p:txBody>
      </p:sp>
    </p:spTree>
    <p:extLst>
      <p:ext uri="{BB962C8B-B14F-4D97-AF65-F5344CB8AC3E}">
        <p14:creationId xmlns:p14="http://schemas.microsoft.com/office/powerpoint/2010/main" val="7793844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0" name="Shape 1680"/>
          <p:cNvSpPr>
            <a:spLocks noGrp="1"/>
          </p:cNvSpPr>
          <p:nvPr>
            <p:ph type="title"/>
          </p:nvPr>
        </p:nvSpPr>
        <p:spPr>
          <a:xfrm>
            <a:off x="-5777" y="23281"/>
            <a:ext cx="9155554" cy="573076"/>
          </a:xfrm>
          <a:prstGeom prst="rect">
            <a:avLst/>
          </a:prstGeom>
        </p:spPr>
        <p:txBody>
          <a:bodyPr>
            <a:noAutofit/>
          </a:bodyPr>
          <a:lstStyle>
            <a:lvl1pPr>
              <a:defRPr sz="3400">
                <a:solidFill>
                  <a:srgbClr val="FFFFFF"/>
                </a:solidFill>
                <a:latin typeface="Arial Narrow"/>
                <a:ea typeface="Arial Narrow"/>
                <a:cs typeface="Arial Narrow"/>
                <a:sym typeface="Arial Narrow"/>
              </a:defRPr>
            </a:lvl1pPr>
          </a:lstStyle>
          <a:p>
            <a:r>
              <a:rPr sz="3200" dirty="0">
                <a:latin typeface="Helvetica" panose="020B0604020202020204" pitchFamily="34" charset="0"/>
                <a:cs typeface="Helvetica" panose="020B0604020202020204" pitchFamily="34" charset="0"/>
              </a:rPr>
              <a:t>SL10 </a:t>
            </a:r>
            <a:r>
              <a:rPr lang="en-US" sz="3200" dirty="0" smtClean="0">
                <a:latin typeface="Helvetica" panose="020B0604020202020204" pitchFamily="34" charset="0"/>
                <a:cs typeface="Helvetica" panose="020B0604020202020204" pitchFamily="34" charset="0"/>
              </a:rPr>
              <a:t>may be</a:t>
            </a:r>
            <a:r>
              <a:rPr sz="3200" dirty="0" smtClean="0">
                <a:latin typeface="Helvetica" panose="020B0604020202020204" pitchFamily="34" charset="0"/>
                <a:cs typeface="Helvetica" panose="020B0604020202020204" pitchFamily="34" charset="0"/>
              </a:rPr>
              <a:t> </a:t>
            </a:r>
            <a:r>
              <a:rPr sz="3200" dirty="0">
                <a:latin typeface="Helvetica" panose="020B0604020202020204" pitchFamily="34" charset="0"/>
                <a:cs typeface="Helvetica" panose="020B0604020202020204" pitchFamily="34" charset="0"/>
              </a:rPr>
              <a:t>a target for binding of </a:t>
            </a:r>
            <a:r>
              <a:rPr lang="en-US" sz="3200" dirty="0" smtClean="0">
                <a:latin typeface="Helvetica" panose="020B0604020202020204" pitchFamily="34" charset="0"/>
                <a:cs typeface="Helvetica" panose="020B0604020202020204" pitchFamily="34" charset="0"/>
              </a:rPr>
              <a:t>a YTH protein </a:t>
            </a:r>
            <a:endParaRPr sz="3200" dirty="0">
              <a:latin typeface="Helvetica" panose="020B0604020202020204" pitchFamily="34" charset="0"/>
              <a:cs typeface="Helvetica" panose="020B0604020202020204" pitchFamily="34" charset="0"/>
            </a:endParaRPr>
          </a:p>
        </p:txBody>
      </p:sp>
      <p:grpSp>
        <p:nvGrpSpPr>
          <p:cNvPr id="3" name="Group 2"/>
          <p:cNvGrpSpPr/>
          <p:nvPr/>
        </p:nvGrpSpPr>
        <p:grpSpPr>
          <a:xfrm>
            <a:off x="2286000" y="383259"/>
            <a:ext cx="4572000" cy="3289300"/>
            <a:chOff x="2342864" y="684890"/>
            <a:chExt cx="4572000" cy="3289300"/>
          </a:xfrm>
        </p:grpSpPr>
        <p:pic>
          <p:nvPicPr>
            <p:cNvPr id="2" name="Picture 1" descr="CG6422relativePtnExpAl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2864" y="684890"/>
              <a:ext cx="4572000" cy="3289300"/>
            </a:xfrm>
            <a:prstGeom prst="rect">
              <a:avLst/>
            </a:prstGeom>
          </p:spPr>
        </p:pic>
        <p:sp>
          <p:nvSpPr>
            <p:cNvPr id="1681" name="Shape 1681"/>
            <p:cNvSpPr/>
            <p:nvPr/>
          </p:nvSpPr>
          <p:spPr>
            <a:xfrm flipV="1">
              <a:off x="4904282" y="1639453"/>
              <a:ext cx="1" cy="573076"/>
            </a:xfrm>
            <a:prstGeom prst="line">
              <a:avLst/>
            </a:prstGeom>
            <a:ln w="25400">
              <a:solidFill>
                <a:srgbClr val="FF2600"/>
              </a:solidFill>
              <a:bevel/>
              <a:tailEnd type="triangle"/>
            </a:ln>
          </p:spPr>
          <p:txBody>
            <a:bodyPr lIns="45719" rIns="45719"/>
            <a:lstStyle/>
            <a:p>
              <a:pPr defTabSz="457200">
                <a:defRPr sz="1200">
                  <a:latin typeface="+mj-lt"/>
                  <a:ea typeface="+mj-ea"/>
                  <a:cs typeface="+mj-cs"/>
                  <a:sym typeface="Helvetica"/>
                </a:defRPr>
              </a:pPr>
              <a:endParaRPr>
                <a:latin typeface="Helvetica" panose="020B0604020202020204" pitchFamily="34" charset="0"/>
                <a:cs typeface="Helvetica" panose="020B0604020202020204" pitchFamily="34" charset="0"/>
              </a:endParaRPr>
            </a:p>
          </p:txBody>
        </p:sp>
      </p:grpSp>
      <p:grpSp>
        <p:nvGrpSpPr>
          <p:cNvPr id="1902" name="Group 1902"/>
          <p:cNvGrpSpPr/>
          <p:nvPr/>
        </p:nvGrpSpPr>
        <p:grpSpPr>
          <a:xfrm>
            <a:off x="2094972" y="3728779"/>
            <a:ext cx="4581188" cy="3089794"/>
            <a:chOff x="-1" y="3182"/>
            <a:chExt cx="4581186" cy="3089793"/>
          </a:xfrm>
        </p:grpSpPr>
        <p:grpSp>
          <p:nvGrpSpPr>
            <p:cNvPr id="1823" name="Group 1823"/>
            <p:cNvGrpSpPr/>
            <p:nvPr/>
          </p:nvGrpSpPr>
          <p:grpSpPr>
            <a:xfrm>
              <a:off x="-1" y="3182"/>
              <a:ext cx="4581186" cy="1965805"/>
              <a:chOff x="307898" y="3182"/>
              <a:chExt cx="4581184" cy="1965804"/>
            </a:xfrm>
          </p:grpSpPr>
          <p:grpSp>
            <p:nvGrpSpPr>
              <p:cNvPr id="1799" name="Group 1799"/>
              <p:cNvGrpSpPr/>
              <p:nvPr/>
            </p:nvGrpSpPr>
            <p:grpSpPr>
              <a:xfrm>
                <a:off x="3645797" y="18578"/>
                <a:ext cx="1243285" cy="1674773"/>
                <a:chOff x="-67171" y="0"/>
                <a:chExt cx="1243283" cy="1674771"/>
              </a:xfrm>
            </p:grpSpPr>
            <p:grpSp>
              <p:nvGrpSpPr>
                <p:cNvPr id="1684" name="Group 1684"/>
                <p:cNvGrpSpPr/>
                <p:nvPr/>
              </p:nvGrpSpPr>
              <p:grpSpPr>
                <a:xfrm>
                  <a:off x="0" y="574024"/>
                  <a:ext cx="997045" cy="376062"/>
                  <a:chOff x="23" y="-693"/>
                  <a:chExt cx="997044" cy="376061"/>
                </a:xfrm>
              </p:grpSpPr>
              <p:sp>
                <p:nvSpPr>
                  <p:cNvPr id="1682" name="Shape 1682"/>
                  <p:cNvSpPr/>
                  <p:nvPr/>
                </p:nvSpPr>
                <p:spPr>
                  <a:xfrm>
                    <a:off x="23" y="-694"/>
                    <a:ext cx="997046" cy="376062"/>
                  </a:xfrm>
                  <a:custGeom>
                    <a:avLst/>
                    <a:gdLst/>
                    <a:ahLst/>
                    <a:cxnLst>
                      <a:cxn ang="0">
                        <a:pos x="wd2" y="hd2"/>
                      </a:cxn>
                      <a:cxn ang="5400000">
                        <a:pos x="wd2" y="hd2"/>
                      </a:cxn>
                      <a:cxn ang="10800000">
                        <a:pos x="wd2" y="hd2"/>
                      </a:cxn>
                      <a:cxn ang="16200000">
                        <a:pos x="wd2" y="hd2"/>
                      </a:cxn>
                    </a:cxnLst>
                    <a:rect l="0" t="0" r="r" b="b"/>
                    <a:pathLst>
                      <a:path w="21431" h="21481" extrusionOk="0">
                        <a:moveTo>
                          <a:pt x="18124" y="1562"/>
                        </a:moveTo>
                        <a:cubicBezTo>
                          <a:pt x="18981" y="2103"/>
                          <a:pt x="19813" y="2991"/>
                          <a:pt x="20485" y="4143"/>
                        </a:cubicBezTo>
                        <a:cubicBezTo>
                          <a:pt x="20750" y="4597"/>
                          <a:pt x="20976" y="5086"/>
                          <a:pt x="21099" y="5851"/>
                        </a:cubicBezTo>
                        <a:cubicBezTo>
                          <a:pt x="21263" y="6869"/>
                          <a:pt x="21158" y="7992"/>
                          <a:pt x="21224" y="9063"/>
                        </a:cubicBezTo>
                        <a:cubicBezTo>
                          <a:pt x="21294" y="10200"/>
                          <a:pt x="21536" y="11299"/>
                          <a:pt x="21379" y="12419"/>
                        </a:cubicBezTo>
                        <a:cubicBezTo>
                          <a:pt x="21284" y="13092"/>
                          <a:pt x="21094" y="13504"/>
                          <a:pt x="20904" y="13945"/>
                        </a:cubicBezTo>
                        <a:cubicBezTo>
                          <a:pt x="20694" y="14430"/>
                          <a:pt x="20475" y="14976"/>
                          <a:pt x="20229" y="15445"/>
                        </a:cubicBezTo>
                        <a:cubicBezTo>
                          <a:pt x="19693" y="16465"/>
                          <a:pt x="19026" y="17224"/>
                          <a:pt x="18334" y="17779"/>
                        </a:cubicBezTo>
                        <a:cubicBezTo>
                          <a:pt x="15940" y="19700"/>
                          <a:pt x="13353" y="21456"/>
                          <a:pt x="10727" y="21480"/>
                        </a:cubicBezTo>
                        <a:cubicBezTo>
                          <a:pt x="8048" y="21505"/>
                          <a:pt x="5429" y="19734"/>
                          <a:pt x="3045" y="17346"/>
                        </a:cubicBezTo>
                        <a:cubicBezTo>
                          <a:pt x="1167" y="15466"/>
                          <a:pt x="-64" y="12538"/>
                          <a:pt x="3" y="9063"/>
                        </a:cubicBezTo>
                        <a:cubicBezTo>
                          <a:pt x="70" y="5560"/>
                          <a:pt x="1418" y="3317"/>
                          <a:pt x="3376" y="1987"/>
                        </a:cubicBezTo>
                        <a:cubicBezTo>
                          <a:pt x="4495" y="1227"/>
                          <a:pt x="5683" y="683"/>
                          <a:pt x="6917" y="431"/>
                        </a:cubicBezTo>
                        <a:cubicBezTo>
                          <a:pt x="7927" y="224"/>
                          <a:pt x="8961" y="223"/>
                          <a:pt x="9994" y="202"/>
                        </a:cubicBezTo>
                        <a:cubicBezTo>
                          <a:pt x="10605" y="190"/>
                          <a:pt x="11217" y="178"/>
                          <a:pt x="11829" y="135"/>
                        </a:cubicBezTo>
                        <a:cubicBezTo>
                          <a:pt x="12830" y="65"/>
                          <a:pt x="13826" y="-95"/>
                          <a:pt x="14810" y="77"/>
                        </a:cubicBezTo>
                        <a:cubicBezTo>
                          <a:pt x="15953" y="277"/>
                          <a:pt x="17055" y="887"/>
                          <a:pt x="18124" y="1562"/>
                        </a:cubicBezTo>
                        <a:close/>
                      </a:path>
                    </a:pathLst>
                  </a:custGeom>
                  <a:gradFill flip="none" rotWithShape="1">
                    <a:gsLst>
                      <a:gs pos="0">
                        <a:srgbClr val="EBEBEB">
                          <a:alpha val="85000"/>
                        </a:srgbClr>
                      </a:gs>
                      <a:gs pos="36010">
                        <a:srgbClr val="D6D6D6">
                          <a:alpha val="85000"/>
                        </a:srgbClr>
                      </a:gs>
                      <a:gs pos="51779">
                        <a:srgbClr val="C0C0C0">
                          <a:alpha val="85000"/>
                        </a:srgbClr>
                      </a:gs>
                      <a:gs pos="100000">
                        <a:srgbClr val="929292">
                          <a:alpha val="85000"/>
                        </a:srgbClr>
                      </a:gs>
                    </a:gsLst>
                    <a:lin ang="0" scaled="0"/>
                  </a:gradFill>
                  <a:ln w="12700" cap="flat">
                    <a:solidFill>
                      <a:srgbClr val="FFFFFF">
                        <a:alpha val="85000"/>
                      </a:srgbClr>
                    </a:solidFill>
                    <a:prstDash val="solid"/>
                    <a:bevel/>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683" name="Shape 1683"/>
                  <p:cNvSpPr/>
                  <p:nvPr/>
                </p:nvSpPr>
                <p:spPr>
                  <a:xfrm>
                    <a:off x="288449" y="146417"/>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grpSp>
            <p:sp>
              <p:nvSpPr>
                <p:cNvPr id="1685" name="Shape 1685"/>
                <p:cNvSpPr/>
                <p:nvPr/>
              </p:nvSpPr>
              <p:spPr>
                <a:xfrm>
                  <a:off x="425515" y="581433"/>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686" name="Shape 1686"/>
                <p:cNvSpPr/>
                <p:nvPr/>
              </p:nvSpPr>
              <p:spPr>
                <a:xfrm>
                  <a:off x="313826" y="580300"/>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687" name="Shape 1687"/>
                <p:cNvSpPr/>
                <p:nvPr/>
              </p:nvSpPr>
              <p:spPr>
                <a:xfrm>
                  <a:off x="27403" y="791552"/>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688" name="Shape 1688"/>
                <p:cNvSpPr/>
                <p:nvPr/>
              </p:nvSpPr>
              <p:spPr>
                <a:xfrm>
                  <a:off x="170951" y="606834"/>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689" name="Shape 1689"/>
                <p:cNvSpPr/>
                <p:nvPr/>
              </p:nvSpPr>
              <p:spPr>
                <a:xfrm>
                  <a:off x="306682" y="90006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690" name="Shape 1690"/>
                <p:cNvSpPr/>
                <p:nvPr/>
              </p:nvSpPr>
              <p:spPr>
                <a:xfrm>
                  <a:off x="209051" y="593000"/>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691" name="Shape 1691"/>
                <p:cNvSpPr/>
                <p:nvPr/>
              </p:nvSpPr>
              <p:spPr>
                <a:xfrm>
                  <a:off x="204973" y="86831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692" name="Shape 1692"/>
                <p:cNvSpPr/>
                <p:nvPr/>
              </p:nvSpPr>
              <p:spPr>
                <a:xfrm>
                  <a:off x="73633" y="81751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693" name="Shape 1693"/>
                <p:cNvSpPr/>
                <p:nvPr/>
              </p:nvSpPr>
              <p:spPr>
                <a:xfrm>
                  <a:off x="520201" y="581434"/>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694" name="Shape 1694"/>
                <p:cNvSpPr/>
                <p:nvPr/>
              </p:nvSpPr>
              <p:spPr>
                <a:xfrm>
                  <a:off x="567826" y="771934"/>
                  <a:ext cx="20179" cy="254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695" name="Shape 1695"/>
                <p:cNvSpPr/>
                <p:nvPr/>
              </p:nvSpPr>
              <p:spPr>
                <a:xfrm>
                  <a:off x="261438" y="88101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696" name="Shape 1696"/>
                <p:cNvSpPr/>
                <p:nvPr/>
              </p:nvSpPr>
              <p:spPr>
                <a:xfrm>
                  <a:off x="261438" y="785768"/>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697" name="Shape 1697"/>
                <p:cNvSpPr/>
                <p:nvPr/>
              </p:nvSpPr>
              <p:spPr>
                <a:xfrm>
                  <a:off x="364626" y="581433"/>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698" name="Shape 1698"/>
                <p:cNvSpPr/>
                <p:nvPr/>
              </p:nvSpPr>
              <p:spPr>
                <a:xfrm>
                  <a:off x="417013" y="740750"/>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pPr>
                    <a:defRPr>
                      <a:solidFill>
                        <a:srgbClr val="009193"/>
                      </a:solidFill>
                    </a:defRPr>
                  </a:pPr>
                  <a:endParaRPr>
                    <a:latin typeface="Helvetica" panose="020B0604020202020204" pitchFamily="34" charset="0"/>
                    <a:cs typeface="Helvetica" panose="020B0604020202020204" pitchFamily="34" charset="0"/>
                  </a:endParaRPr>
                </a:p>
              </p:txBody>
            </p:sp>
            <p:sp>
              <p:nvSpPr>
                <p:cNvPr id="1699" name="Shape 1699"/>
                <p:cNvSpPr/>
                <p:nvPr/>
              </p:nvSpPr>
              <p:spPr>
                <a:xfrm>
                  <a:off x="261438" y="588350"/>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00" name="Shape 1700"/>
                <p:cNvSpPr/>
                <p:nvPr/>
              </p:nvSpPr>
              <p:spPr>
                <a:xfrm>
                  <a:off x="353513" y="911634"/>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01" name="Shape 1701"/>
                <p:cNvSpPr/>
                <p:nvPr/>
              </p:nvSpPr>
              <p:spPr>
                <a:xfrm>
                  <a:off x="111733" y="83021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02" name="Shape 1702"/>
                <p:cNvSpPr/>
                <p:nvPr/>
              </p:nvSpPr>
              <p:spPr>
                <a:xfrm>
                  <a:off x="158251" y="855619"/>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03" name="Shape 1703"/>
                <p:cNvSpPr/>
                <p:nvPr/>
              </p:nvSpPr>
              <p:spPr>
                <a:xfrm>
                  <a:off x="696413" y="708433"/>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04" name="Shape 1704"/>
                <p:cNvSpPr/>
                <p:nvPr/>
              </p:nvSpPr>
              <p:spPr>
                <a:xfrm>
                  <a:off x="477338" y="581433"/>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05" name="Shape 1705"/>
                <p:cNvSpPr/>
                <p:nvPr/>
              </p:nvSpPr>
              <p:spPr>
                <a:xfrm>
                  <a:off x="680538" y="898933"/>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06" name="Shape 1706"/>
                <p:cNvSpPr/>
                <p:nvPr/>
              </p:nvSpPr>
              <p:spPr>
                <a:xfrm>
                  <a:off x="760936" y="593000"/>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07" name="Shape 1707"/>
                <p:cNvSpPr/>
                <p:nvPr/>
              </p:nvSpPr>
              <p:spPr>
                <a:xfrm>
                  <a:off x="666903" y="581433"/>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08" name="Shape 1708"/>
                <p:cNvSpPr/>
                <p:nvPr/>
              </p:nvSpPr>
              <p:spPr>
                <a:xfrm>
                  <a:off x="557736" y="581433"/>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09" name="Shape 1709"/>
                <p:cNvSpPr/>
                <p:nvPr/>
              </p:nvSpPr>
              <p:spPr>
                <a:xfrm>
                  <a:off x="716769" y="580300"/>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10" name="Shape 1710"/>
                <p:cNvSpPr/>
                <p:nvPr/>
              </p:nvSpPr>
              <p:spPr>
                <a:xfrm>
                  <a:off x="611994" y="581434"/>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11" name="Shape 1711"/>
                <p:cNvSpPr/>
                <p:nvPr/>
              </p:nvSpPr>
              <p:spPr>
                <a:xfrm>
                  <a:off x="406924" y="924334"/>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12" name="Shape 1712"/>
                <p:cNvSpPr/>
                <p:nvPr/>
              </p:nvSpPr>
              <p:spPr>
                <a:xfrm>
                  <a:off x="618626" y="911634"/>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13" name="Shape 1713"/>
                <p:cNvSpPr/>
                <p:nvPr/>
              </p:nvSpPr>
              <p:spPr>
                <a:xfrm>
                  <a:off x="556713" y="918552"/>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14" name="Shape 1714"/>
                <p:cNvSpPr/>
                <p:nvPr/>
              </p:nvSpPr>
              <p:spPr>
                <a:xfrm>
                  <a:off x="498511" y="924334"/>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15" name="Shape 1715"/>
                <p:cNvSpPr/>
                <p:nvPr/>
              </p:nvSpPr>
              <p:spPr>
                <a:xfrm>
                  <a:off x="818369" y="602808"/>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16" name="Shape 1716"/>
                <p:cNvSpPr/>
                <p:nvPr/>
              </p:nvSpPr>
              <p:spPr>
                <a:xfrm>
                  <a:off x="909188" y="817519"/>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17" name="Shape 1717"/>
                <p:cNvSpPr/>
                <p:nvPr/>
              </p:nvSpPr>
              <p:spPr>
                <a:xfrm>
                  <a:off x="727881" y="890883"/>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18" name="Shape 1718"/>
                <p:cNvSpPr/>
                <p:nvPr/>
              </p:nvSpPr>
              <p:spPr>
                <a:xfrm>
                  <a:off x="915770" y="644934"/>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19" name="Shape 1719"/>
                <p:cNvSpPr/>
                <p:nvPr/>
              </p:nvSpPr>
              <p:spPr>
                <a:xfrm>
                  <a:off x="715181" y="78576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20" name="Shape 1720"/>
                <p:cNvSpPr/>
                <p:nvPr/>
              </p:nvSpPr>
              <p:spPr>
                <a:xfrm>
                  <a:off x="864970" y="619534"/>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21" name="Shape 1721"/>
                <p:cNvSpPr/>
                <p:nvPr/>
              </p:nvSpPr>
              <p:spPr>
                <a:xfrm>
                  <a:off x="72814" y="64436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22" name="Shape 1722"/>
                <p:cNvSpPr/>
                <p:nvPr/>
              </p:nvSpPr>
              <p:spPr>
                <a:xfrm>
                  <a:off x="33387" y="670333"/>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23" name="Shape 1723"/>
                <p:cNvSpPr/>
                <p:nvPr/>
              </p:nvSpPr>
              <p:spPr>
                <a:xfrm>
                  <a:off x="124433" y="61896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24" name="Shape 1724"/>
                <p:cNvSpPr/>
                <p:nvPr/>
              </p:nvSpPr>
              <p:spPr>
                <a:xfrm>
                  <a:off x="10436" y="705542"/>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25" name="Shape 1725"/>
                <p:cNvSpPr/>
                <p:nvPr/>
              </p:nvSpPr>
              <p:spPr>
                <a:xfrm>
                  <a:off x="14703" y="753450"/>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26" name="Shape 1726"/>
                <p:cNvSpPr/>
                <p:nvPr/>
              </p:nvSpPr>
              <p:spPr>
                <a:xfrm>
                  <a:off x="776070" y="878183"/>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27" name="Shape 1727"/>
                <p:cNvSpPr/>
                <p:nvPr/>
              </p:nvSpPr>
              <p:spPr>
                <a:xfrm>
                  <a:off x="818369" y="855619"/>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28" name="Shape 1728"/>
                <p:cNvSpPr/>
                <p:nvPr/>
              </p:nvSpPr>
              <p:spPr>
                <a:xfrm>
                  <a:off x="864970" y="84291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29" name="Shape 1729"/>
                <p:cNvSpPr/>
                <p:nvPr/>
              </p:nvSpPr>
              <p:spPr>
                <a:xfrm>
                  <a:off x="451938" y="92603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30" name="Shape 1730"/>
                <p:cNvSpPr/>
                <p:nvPr/>
              </p:nvSpPr>
              <p:spPr>
                <a:xfrm>
                  <a:off x="947288" y="791552"/>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31" name="Shape 1731"/>
                <p:cNvSpPr/>
                <p:nvPr/>
              </p:nvSpPr>
              <p:spPr>
                <a:xfrm>
                  <a:off x="947288" y="670333"/>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32" name="Shape 1732"/>
                <p:cNvSpPr/>
                <p:nvPr/>
              </p:nvSpPr>
              <p:spPr>
                <a:xfrm>
                  <a:off x="959988" y="719999"/>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33" name="Shape 1733"/>
                <p:cNvSpPr/>
                <p:nvPr/>
              </p:nvSpPr>
              <p:spPr>
                <a:xfrm>
                  <a:off x="972688" y="766150"/>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34" name="Shape 1734"/>
                <p:cNvSpPr/>
                <p:nvPr/>
              </p:nvSpPr>
              <p:spPr>
                <a:xfrm>
                  <a:off x="981761" y="664745"/>
                  <a:ext cx="27433" cy="36577"/>
                </a:xfrm>
                <a:prstGeom prst="ellipse">
                  <a:avLst/>
                </a:prstGeom>
                <a:solidFill>
                  <a:srgbClr val="00F900"/>
                </a:solidFill>
                <a:ln w="12700" cap="flat">
                  <a:noFill/>
                  <a:miter lim="400000"/>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35" name="Shape 1735"/>
                <p:cNvSpPr/>
                <p:nvPr/>
              </p:nvSpPr>
              <p:spPr>
                <a:xfrm>
                  <a:off x="991286" y="689011"/>
                  <a:ext cx="27433" cy="36577"/>
                </a:xfrm>
                <a:prstGeom prst="ellipse">
                  <a:avLst/>
                </a:prstGeom>
                <a:solidFill>
                  <a:srgbClr val="00F900"/>
                </a:solidFill>
                <a:ln w="12700" cap="flat">
                  <a:noFill/>
                  <a:miter lim="400000"/>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36" name="Shape 1736"/>
                <p:cNvSpPr/>
                <p:nvPr/>
              </p:nvSpPr>
              <p:spPr>
                <a:xfrm>
                  <a:off x="991286" y="709762"/>
                  <a:ext cx="27433" cy="36577"/>
                </a:xfrm>
                <a:prstGeom prst="ellipse">
                  <a:avLst/>
                </a:prstGeom>
                <a:solidFill>
                  <a:srgbClr val="8EFA00"/>
                </a:solidFill>
                <a:ln w="12700" cap="flat">
                  <a:noFill/>
                  <a:miter lim="400000"/>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37" name="Shape 1737"/>
                <p:cNvSpPr/>
                <p:nvPr/>
              </p:nvSpPr>
              <p:spPr>
                <a:xfrm>
                  <a:off x="991286" y="742274"/>
                  <a:ext cx="27433" cy="36577"/>
                </a:xfrm>
                <a:prstGeom prst="ellipse">
                  <a:avLst/>
                </a:prstGeom>
                <a:solidFill>
                  <a:srgbClr val="00F900"/>
                </a:solidFill>
                <a:ln w="12700" cap="flat">
                  <a:noFill/>
                  <a:miter lim="400000"/>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38" name="Shape 1738"/>
                <p:cNvSpPr/>
                <p:nvPr/>
              </p:nvSpPr>
              <p:spPr>
                <a:xfrm>
                  <a:off x="1007161" y="697257"/>
                  <a:ext cx="27433" cy="36577"/>
                </a:xfrm>
                <a:prstGeom prst="ellipse">
                  <a:avLst/>
                </a:prstGeom>
                <a:solidFill>
                  <a:srgbClr val="00F900"/>
                </a:solidFill>
                <a:ln w="12700" cap="flat">
                  <a:noFill/>
                  <a:miter lim="400000"/>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39" name="Shape 1739"/>
                <p:cNvSpPr/>
                <p:nvPr/>
              </p:nvSpPr>
              <p:spPr>
                <a:xfrm>
                  <a:off x="1007161" y="728245"/>
                  <a:ext cx="27433" cy="36577"/>
                </a:xfrm>
                <a:prstGeom prst="ellipse">
                  <a:avLst/>
                </a:prstGeom>
                <a:solidFill>
                  <a:srgbClr val="00F900"/>
                </a:solidFill>
                <a:ln w="12700" cap="flat">
                  <a:noFill/>
                  <a:miter lim="400000"/>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grpSp>
              <p:nvGrpSpPr>
                <p:cNvPr id="1742" name="Group 1742"/>
                <p:cNvGrpSpPr/>
                <p:nvPr/>
              </p:nvGrpSpPr>
              <p:grpSpPr>
                <a:xfrm>
                  <a:off x="0" y="1297358"/>
                  <a:ext cx="997045" cy="376063"/>
                  <a:chOff x="23" y="-693"/>
                  <a:chExt cx="997044" cy="376061"/>
                </a:xfrm>
              </p:grpSpPr>
              <p:sp>
                <p:nvSpPr>
                  <p:cNvPr id="1740" name="Shape 1740"/>
                  <p:cNvSpPr/>
                  <p:nvPr/>
                </p:nvSpPr>
                <p:spPr>
                  <a:xfrm>
                    <a:off x="23" y="-694"/>
                    <a:ext cx="997046" cy="376062"/>
                  </a:xfrm>
                  <a:custGeom>
                    <a:avLst/>
                    <a:gdLst/>
                    <a:ahLst/>
                    <a:cxnLst>
                      <a:cxn ang="0">
                        <a:pos x="wd2" y="hd2"/>
                      </a:cxn>
                      <a:cxn ang="5400000">
                        <a:pos x="wd2" y="hd2"/>
                      </a:cxn>
                      <a:cxn ang="10800000">
                        <a:pos x="wd2" y="hd2"/>
                      </a:cxn>
                      <a:cxn ang="16200000">
                        <a:pos x="wd2" y="hd2"/>
                      </a:cxn>
                    </a:cxnLst>
                    <a:rect l="0" t="0" r="r" b="b"/>
                    <a:pathLst>
                      <a:path w="21431" h="21481" extrusionOk="0">
                        <a:moveTo>
                          <a:pt x="18124" y="1562"/>
                        </a:moveTo>
                        <a:cubicBezTo>
                          <a:pt x="18981" y="2103"/>
                          <a:pt x="19813" y="2991"/>
                          <a:pt x="20485" y="4143"/>
                        </a:cubicBezTo>
                        <a:cubicBezTo>
                          <a:pt x="20750" y="4597"/>
                          <a:pt x="20976" y="5086"/>
                          <a:pt x="21099" y="5851"/>
                        </a:cubicBezTo>
                        <a:cubicBezTo>
                          <a:pt x="21263" y="6869"/>
                          <a:pt x="21158" y="7992"/>
                          <a:pt x="21224" y="9063"/>
                        </a:cubicBezTo>
                        <a:cubicBezTo>
                          <a:pt x="21294" y="10200"/>
                          <a:pt x="21536" y="11299"/>
                          <a:pt x="21379" y="12419"/>
                        </a:cubicBezTo>
                        <a:cubicBezTo>
                          <a:pt x="21284" y="13092"/>
                          <a:pt x="21094" y="13504"/>
                          <a:pt x="20904" y="13945"/>
                        </a:cubicBezTo>
                        <a:cubicBezTo>
                          <a:pt x="20694" y="14430"/>
                          <a:pt x="20475" y="14976"/>
                          <a:pt x="20229" y="15445"/>
                        </a:cubicBezTo>
                        <a:cubicBezTo>
                          <a:pt x="19693" y="16465"/>
                          <a:pt x="19026" y="17224"/>
                          <a:pt x="18334" y="17779"/>
                        </a:cubicBezTo>
                        <a:cubicBezTo>
                          <a:pt x="15940" y="19700"/>
                          <a:pt x="13353" y="21456"/>
                          <a:pt x="10727" y="21480"/>
                        </a:cubicBezTo>
                        <a:cubicBezTo>
                          <a:pt x="8048" y="21505"/>
                          <a:pt x="5429" y="19734"/>
                          <a:pt x="3045" y="17346"/>
                        </a:cubicBezTo>
                        <a:cubicBezTo>
                          <a:pt x="1167" y="15466"/>
                          <a:pt x="-64" y="12538"/>
                          <a:pt x="3" y="9063"/>
                        </a:cubicBezTo>
                        <a:cubicBezTo>
                          <a:pt x="70" y="5560"/>
                          <a:pt x="1418" y="3317"/>
                          <a:pt x="3376" y="1987"/>
                        </a:cubicBezTo>
                        <a:cubicBezTo>
                          <a:pt x="4495" y="1227"/>
                          <a:pt x="5683" y="683"/>
                          <a:pt x="6917" y="431"/>
                        </a:cubicBezTo>
                        <a:cubicBezTo>
                          <a:pt x="7927" y="224"/>
                          <a:pt x="8961" y="223"/>
                          <a:pt x="9994" y="202"/>
                        </a:cubicBezTo>
                        <a:cubicBezTo>
                          <a:pt x="10605" y="190"/>
                          <a:pt x="11217" y="178"/>
                          <a:pt x="11829" y="135"/>
                        </a:cubicBezTo>
                        <a:cubicBezTo>
                          <a:pt x="12830" y="65"/>
                          <a:pt x="13826" y="-95"/>
                          <a:pt x="14810" y="77"/>
                        </a:cubicBezTo>
                        <a:cubicBezTo>
                          <a:pt x="15953" y="277"/>
                          <a:pt x="17055" y="887"/>
                          <a:pt x="18124" y="1562"/>
                        </a:cubicBezTo>
                        <a:close/>
                      </a:path>
                    </a:pathLst>
                  </a:custGeom>
                  <a:gradFill flip="none" rotWithShape="1">
                    <a:gsLst>
                      <a:gs pos="0">
                        <a:srgbClr val="EBEBEB">
                          <a:alpha val="85000"/>
                        </a:srgbClr>
                      </a:gs>
                      <a:gs pos="0">
                        <a:srgbClr val="D6D6D6">
                          <a:alpha val="85000"/>
                        </a:srgbClr>
                      </a:gs>
                      <a:gs pos="0">
                        <a:srgbClr val="C0C0C0">
                          <a:alpha val="85000"/>
                        </a:srgbClr>
                      </a:gs>
                      <a:gs pos="0">
                        <a:srgbClr val="60DD60">
                          <a:alpha val="85000"/>
                        </a:srgbClr>
                      </a:gs>
                      <a:gs pos="100000">
                        <a:srgbClr val="00F900">
                          <a:alpha val="85000"/>
                        </a:srgbClr>
                      </a:gs>
                    </a:gsLst>
                    <a:lin ang="5400000" scaled="0"/>
                  </a:gradFill>
                  <a:ln w="12700" cap="flat">
                    <a:solidFill>
                      <a:srgbClr val="FFFFFF">
                        <a:alpha val="85000"/>
                      </a:srgbClr>
                    </a:solidFill>
                    <a:prstDash val="solid"/>
                    <a:bevel/>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41" name="Shape 1741"/>
                  <p:cNvSpPr/>
                  <p:nvPr/>
                </p:nvSpPr>
                <p:spPr>
                  <a:xfrm>
                    <a:off x="288449" y="146417"/>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grpSp>
            <p:sp>
              <p:nvSpPr>
                <p:cNvPr id="1743" name="Shape 1743"/>
                <p:cNvSpPr/>
                <p:nvPr/>
              </p:nvSpPr>
              <p:spPr>
                <a:xfrm>
                  <a:off x="425515" y="1304767"/>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44" name="Shape 1744"/>
                <p:cNvSpPr/>
                <p:nvPr/>
              </p:nvSpPr>
              <p:spPr>
                <a:xfrm>
                  <a:off x="313826" y="1303634"/>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45" name="Shape 1745"/>
                <p:cNvSpPr/>
                <p:nvPr/>
              </p:nvSpPr>
              <p:spPr>
                <a:xfrm>
                  <a:off x="27403" y="1514886"/>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46" name="Shape 1746"/>
                <p:cNvSpPr/>
                <p:nvPr/>
              </p:nvSpPr>
              <p:spPr>
                <a:xfrm>
                  <a:off x="170951" y="1330168"/>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47" name="Shape 1747"/>
                <p:cNvSpPr/>
                <p:nvPr/>
              </p:nvSpPr>
              <p:spPr>
                <a:xfrm>
                  <a:off x="306682" y="1623403"/>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48" name="Shape 1748"/>
                <p:cNvSpPr/>
                <p:nvPr/>
              </p:nvSpPr>
              <p:spPr>
                <a:xfrm>
                  <a:off x="209051" y="1316334"/>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49" name="Shape 1749"/>
                <p:cNvSpPr/>
                <p:nvPr/>
              </p:nvSpPr>
              <p:spPr>
                <a:xfrm>
                  <a:off x="204973" y="1591653"/>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50" name="Shape 1750"/>
                <p:cNvSpPr/>
                <p:nvPr/>
              </p:nvSpPr>
              <p:spPr>
                <a:xfrm>
                  <a:off x="73633" y="1540853"/>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51" name="Shape 1751"/>
                <p:cNvSpPr/>
                <p:nvPr/>
              </p:nvSpPr>
              <p:spPr>
                <a:xfrm>
                  <a:off x="520201" y="1304768"/>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52" name="Shape 1752"/>
                <p:cNvSpPr/>
                <p:nvPr/>
              </p:nvSpPr>
              <p:spPr>
                <a:xfrm>
                  <a:off x="567826" y="1495268"/>
                  <a:ext cx="20179" cy="254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53" name="Shape 1753"/>
                <p:cNvSpPr/>
                <p:nvPr/>
              </p:nvSpPr>
              <p:spPr>
                <a:xfrm>
                  <a:off x="261438" y="1604353"/>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54" name="Shape 1754"/>
                <p:cNvSpPr/>
                <p:nvPr/>
              </p:nvSpPr>
              <p:spPr>
                <a:xfrm>
                  <a:off x="261438" y="1509102"/>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55" name="Shape 1755"/>
                <p:cNvSpPr/>
                <p:nvPr/>
              </p:nvSpPr>
              <p:spPr>
                <a:xfrm>
                  <a:off x="364626" y="1304767"/>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56" name="Shape 1756"/>
                <p:cNvSpPr/>
                <p:nvPr/>
              </p:nvSpPr>
              <p:spPr>
                <a:xfrm>
                  <a:off x="417013" y="1464085"/>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57" name="Shape 1757"/>
                <p:cNvSpPr/>
                <p:nvPr/>
              </p:nvSpPr>
              <p:spPr>
                <a:xfrm>
                  <a:off x="261438" y="1311685"/>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58" name="Shape 1758"/>
                <p:cNvSpPr/>
                <p:nvPr/>
              </p:nvSpPr>
              <p:spPr>
                <a:xfrm>
                  <a:off x="353513" y="1634968"/>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59" name="Shape 1759"/>
                <p:cNvSpPr/>
                <p:nvPr/>
              </p:nvSpPr>
              <p:spPr>
                <a:xfrm>
                  <a:off x="111733" y="1553553"/>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60" name="Shape 1760"/>
                <p:cNvSpPr/>
                <p:nvPr/>
              </p:nvSpPr>
              <p:spPr>
                <a:xfrm>
                  <a:off x="158251" y="1578953"/>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61" name="Shape 1761"/>
                <p:cNvSpPr/>
                <p:nvPr/>
              </p:nvSpPr>
              <p:spPr>
                <a:xfrm>
                  <a:off x="696413" y="1431767"/>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62" name="Shape 1762"/>
                <p:cNvSpPr/>
                <p:nvPr/>
              </p:nvSpPr>
              <p:spPr>
                <a:xfrm>
                  <a:off x="477338" y="1304767"/>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63" name="Shape 1763"/>
                <p:cNvSpPr/>
                <p:nvPr/>
              </p:nvSpPr>
              <p:spPr>
                <a:xfrm>
                  <a:off x="680538" y="1622267"/>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64" name="Shape 1764"/>
                <p:cNvSpPr/>
                <p:nvPr/>
              </p:nvSpPr>
              <p:spPr>
                <a:xfrm>
                  <a:off x="760936" y="1316334"/>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65" name="Shape 1765"/>
                <p:cNvSpPr/>
                <p:nvPr/>
              </p:nvSpPr>
              <p:spPr>
                <a:xfrm>
                  <a:off x="666903" y="1304767"/>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66" name="Shape 1766"/>
                <p:cNvSpPr/>
                <p:nvPr/>
              </p:nvSpPr>
              <p:spPr>
                <a:xfrm>
                  <a:off x="557736" y="1304767"/>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67" name="Shape 1767"/>
                <p:cNvSpPr/>
                <p:nvPr/>
              </p:nvSpPr>
              <p:spPr>
                <a:xfrm>
                  <a:off x="716769" y="1303634"/>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68" name="Shape 1768"/>
                <p:cNvSpPr/>
                <p:nvPr/>
              </p:nvSpPr>
              <p:spPr>
                <a:xfrm>
                  <a:off x="611994" y="1304768"/>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69" name="Shape 1769"/>
                <p:cNvSpPr/>
                <p:nvPr/>
              </p:nvSpPr>
              <p:spPr>
                <a:xfrm>
                  <a:off x="406924" y="1647668"/>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70" name="Shape 1770"/>
                <p:cNvSpPr/>
                <p:nvPr/>
              </p:nvSpPr>
              <p:spPr>
                <a:xfrm>
                  <a:off x="618626" y="1634968"/>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71" name="Shape 1771"/>
                <p:cNvSpPr/>
                <p:nvPr/>
              </p:nvSpPr>
              <p:spPr>
                <a:xfrm>
                  <a:off x="556713" y="164188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72" name="Shape 1772"/>
                <p:cNvSpPr/>
                <p:nvPr/>
              </p:nvSpPr>
              <p:spPr>
                <a:xfrm>
                  <a:off x="498511" y="1647668"/>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73" name="Shape 1773"/>
                <p:cNvSpPr/>
                <p:nvPr/>
              </p:nvSpPr>
              <p:spPr>
                <a:xfrm>
                  <a:off x="818369" y="1326142"/>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74" name="Shape 1774"/>
                <p:cNvSpPr/>
                <p:nvPr/>
              </p:nvSpPr>
              <p:spPr>
                <a:xfrm>
                  <a:off x="909188" y="1540853"/>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75" name="Shape 1775"/>
                <p:cNvSpPr/>
                <p:nvPr/>
              </p:nvSpPr>
              <p:spPr>
                <a:xfrm>
                  <a:off x="727881" y="1614217"/>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76" name="Shape 1776"/>
                <p:cNvSpPr/>
                <p:nvPr/>
              </p:nvSpPr>
              <p:spPr>
                <a:xfrm>
                  <a:off x="915770" y="1368268"/>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77" name="Shape 1777"/>
                <p:cNvSpPr/>
                <p:nvPr/>
              </p:nvSpPr>
              <p:spPr>
                <a:xfrm>
                  <a:off x="715181" y="1509103"/>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78" name="Shape 1778"/>
                <p:cNvSpPr/>
                <p:nvPr/>
              </p:nvSpPr>
              <p:spPr>
                <a:xfrm>
                  <a:off x="864970" y="1342868"/>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79" name="Shape 1779"/>
                <p:cNvSpPr/>
                <p:nvPr/>
              </p:nvSpPr>
              <p:spPr>
                <a:xfrm>
                  <a:off x="72814" y="1367700"/>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80" name="Shape 1780"/>
                <p:cNvSpPr/>
                <p:nvPr/>
              </p:nvSpPr>
              <p:spPr>
                <a:xfrm>
                  <a:off x="33387" y="1393667"/>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81" name="Shape 1781"/>
                <p:cNvSpPr/>
                <p:nvPr/>
              </p:nvSpPr>
              <p:spPr>
                <a:xfrm>
                  <a:off x="124433" y="1342300"/>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82" name="Shape 1782"/>
                <p:cNvSpPr/>
                <p:nvPr/>
              </p:nvSpPr>
              <p:spPr>
                <a:xfrm>
                  <a:off x="10436" y="142887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83" name="Shape 1783"/>
                <p:cNvSpPr/>
                <p:nvPr/>
              </p:nvSpPr>
              <p:spPr>
                <a:xfrm>
                  <a:off x="14703" y="1476785"/>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84" name="Shape 1784"/>
                <p:cNvSpPr/>
                <p:nvPr/>
              </p:nvSpPr>
              <p:spPr>
                <a:xfrm>
                  <a:off x="776070" y="1601517"/>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85" name="Shape 1785"/>
                <p:cNvSpPr/>
                <p:nvPr/>
              </p:nvSpPr>
              <p:spPr>
                <a:xfrm>
                  <a:off x="818369" y="1578953"/>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86" name="Shape 1786"/>
                <p:cNvSpPr/>
                <p:nvPr/>
              </p:nvSpPr>
              <p:spPr>
                <a:xfrm>
                  <a:off x="864970" y="1566253"/>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87" name="Shape 1787"/>
                <p:cNvSpPr/>
                <p:nvPr/>
              </p:nvSpPr>
              <p:spPr>
                <a:xfrm>
                  <a:off x="451938" y="1649370"/>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88" name="Shape 1788"/>
                <p:cNvSpPr/>
                <p:nvPr/>
              </p:nvSpPr>
              <p:spPr>
                <a:xfrm>
                  <a:off x="947288" y="1514886"/>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89" name="Shape 1789"/>
                <p:cNvSpPr/>
                <p:nvPr/>
              </p:nvSpPr>
              <p:spPr>
                <a:xfrm>
                  <a:off x="947288" y="1393667"/>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90" name="Shape 1790"/>
                <p:cNvSpPr/>
                <p:nvPr/>
              </p:nvSpPr>
              <p:spPr>
                <a:xfrm>
                  <a:off x="959988" y="1443333"/>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91" name="Shape 1791"/>
                <p:cNvSpPr/>
                <p:nvPr/>
              </p:nvSpPr>
              <p:spPr>
                <a:xfrm>
                  <a:off x="972688" y="1489485"/>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92" name="Shape 1792"/>
                <p:cNvSpPr/>
                <p:nvPr/>
              </p:nvSpPr>
              <p:spPr>
                <a:xfrm>
                  <a:off x="981761" y="1388079"/>
                  <a:ext cx="27433" cy="36577"/>
                </a:xfrm>
                <a:prstGeom prst="ellipse">
                  <a:avLst/>
                </a:prstGeom>
                <a:solidFill>
                  <a:srgbClr val="00F900"/>
                </a:solidFill>
                <a:ln w="12700" cap="flat">
                  <a:noFill/>
                  <a:miter lim="400000"/>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93" name="Shape 1793"/>
                <p:cNvSpPr/>
                <p:nvPr/>
              </p:nvSpPr>
              <p:spPr>
                <a:xfrm>
                  <a:off x="991286" y="1412345"/>
                  <a:ext cx="27433" cy="36577"/>
                </a:xfrm>
                <a:prstGeom prst="ellipse">
                  <a:avLst/>
                </a:prstGeom>
                <a:solidFill>
                  <a:srgbClr val="00F900"/>
                </a:solidFill>
                <a:ln w="12700" cap="flat">
                  <a:noFill/>
                  <a:miter lim="400000"/>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94" name="Shape 1794"/>
                <p:cNvSpPr/>
                <p:nvPr/>
              </p:nvSpPr>
              <p:spPr>
                <a:xfrm>
                  <a:off x="991286" y="1433097"/>
                  <a:ext cx="27433" cy="36577"/>
                </a:xfrm>
                <a:prstGeom prst="ellipse">
                  <a:avLst/>
                </a:prstGeom>
                <a:solidFill>
                  <a:srgbClr val="8EFA00"/>
                </a:solidFill>
                <a:ln w="12700" cap="flat">
                  <a:noFill/>
                  <a:miter lim="400000"/>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95" name="Shape 1795"/>
                <p:cNvSpPr/>
                <p:nvPr/>
              </p:nvSpPr>
              <p:spPr>
                <a:xfrm>
                  <a:off x="991286" y="1465608"/>
                  <a:ext cx="27433" cy="36577"/>
                </a:xfrm>
                <a:prstGeom prst="ellipse">
                  <a:avLst/>
                </a:prstGeom>
                <a:solidFill>
                  <a:srgbClr val="00F900"/>
                </a:solidFill>
                <a:ln w="12700" cap="flat">
                  <a:noFill/>
                  <a:miter lim="400000"/>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96" name="Shape 1796"/>
                <p:cNvSpPr/>
                <p:nvPr/>
              </p:nvSpPr>
              <p:spPr>
                <a:xfrm>
                  <a:off x="1007161" y="1420591"/>
                  <a:ext cx="27433" cy="36577"/>
                </a:xfrm>
                <a:prstGeom prst="ellipse">
                  <a:avLst/>
                </a:prstGeom>
                <a:solidFill>
                  <a:srgbClr val="00F900"/>
                </a:solidFill>
                <a:ln w="12700" cap="flat">
                  <a:noFill/>
                  <a:miter lim="400000"/>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97" name="Shape 1797"/>
                <p:cNvSpPr/>
                <p:nvPr/>
              </p:nvSpPr>
              <p:spPr>
                <a:xfrm>
                  <a:off x="1007161" y="1451579"/>
                  <a:ext cx="27433" cy="36577"/>
                </a:xfrm>
                <a:prstGeom prst="ellipse">
                  <a:avLst/>
                </a:prstGeom>
                <a:solidFill>
                  <a:srgbClr val="00F900"/>
                </a:solidFill>
                <a:ln w="12700" cap="flat">
                  <a:noFill/>
                  <a:miter lim="400000"/>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798" name="Shape 1798"/>
                <p:cNvSpPr/>
                <p:nvPr/>
              </p:nvSpPr>
              <p:spPr>
                <a:xfrm>
                  <a:off x="-67171" y="0"/>
                  <a:ext cx="1243283" cy="29238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1300" i="1">
                      <a:solidFill>
                        <a:srgbClr val="FFFFFF"/>
                      </a:solidFill>
                      <a:latin typeface="Arial Narrow"/>
                      <a:ea typeface="Arial Narrow"/>
                      <a:cs typeface="Arial Narrow"/>
                      <a:sym typeface="Arial Narrow"/>
                    </a:defRPr>
                  </a:lvl1pPr>
                </a:lstStyle>
                <a:p>
                  <a:r>
                    <a:rPr dirty="0">
                      <a:latin typeface="Helvetica" panose="020B0604020202020204" pitchFamily="34" charset="0"/>
                      <a:cs typeface="Helvetica" panose="020B0604020202020204" pitchFamily="34" charset="0"/>
                    </a:rPr>
                    <a:t>Embryogenesis</a:t>
                  </a:r>
                </a:p>
              </p:txBody>
            </p:sp>
          </p:grpSp>
          <p:grpSp>
            <p:nvGrpSpPr>
              <p:cNvPr id="1822" name="Group 1822"/>
              <p:cNvGrpSpPr/>
              <p:nvPr/>
            </p:nvGrpSpPr>
            <p:grpSpPr>
              <a:xfrm>
                <a:off x="307898" y="3182"/>
                <a:ext cx="2738869" cy="1965804"/>
                <a:chOff x="307898" y="3183"/>
                <a:chExt cx="2738867" cy="1965802"/>
              </a:xfrm>
            </p:grpSpPr>
            <p:grpSp>
              <p:nvGrpSpPr>
                <p:cNvPr id="1807" name="Group 1807"/>
                <p:cNvGrpSpPr/>
                <p:nvPr/>
              </p:nvGrpSpPr>
              <p:grpSpPr>
                <a:xfrm rot="19946464">
                  <a:off x="1574363" y="286177"/>
                  <a:ext cx="1472402" cy="959474"/>
                  <a:chOff x="0" y="0"/>
                  <a:chExt cx="1472400" cy="959472"/>
                </a:xfrm>
              </p:grpSpPr>
              <p:sp>
                <p:nvSpPr>
                  <p:cNvPr id="1800" name="Shape 1800"/>
                  <p:cNvSpPr/>
                  <p:nvPr/>
                </p:nvSpPr>
                <p:spPr>
                  <a:xfrm rot="2041824" flipH="1">
                    <a:off x="-30977" y="274172"/>
                    <a:ext cx="855083" cy="19171"/>
                  </a:xfrm>
                  <a:prstGeom prst="rect">
                    <a:avLst/>
                  </a:prstGeom>
                  <a:solidFill>
                    <a:srgbClr val="929292"/>
                  </a:solidFill>
                  <a:ln w="25400" cap="flat">
                    <a:solidFill>
                      <a:srgbClr val="919191"/>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atin typeface="Helvetica" panose="020B0604020202020204" pitchFamily="34" charset="0"/>
                      <a:cs typeface="Helvetica" panose="020B0604020202020204" pitchFamily="34" charset="0"/>
                    </a:endParaRPr>
                  </a:p>
                </p:txBody>
              </p:sp>
              <p:sp>
                <p:nvSpPr>
                  <p:cNvPr id="1801" name="Shape 1801"/>
                  <p:cNvSpPr/>
                  <p:nvPr/>
                </p:nvSpPr>
                <p:spPr>
                  <a:xfrm rot="1935216" flipH="1">
                    <a:off x="495828" y="338379"/>
                    <a:ext cx="211296" cy="161292"/>
                  </a:xfrm>
                  <a:prstGeom prst="ellipse">
                    <a:avLst/>
                  </a:prstGeom>
                  <a:solidFill>
                    <a:srgbClr val="000000"/>
                  </a:solidFill>
                  <a:ln w="25400" cap="flat">
                    <a:solidFill>
                      <a:srgbClr val="929292"/>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atin typeface="Helvetica" panose="020B0604020202020204" pitchFamily="34" charset="0"/>
                      <a:cs typeface="Helvetica" panose="020B0604020202020204" pitchFamily="34" charset="0"/>
                    </a:endParaRPr>
                  </a:p>
                </p:txBody>
              </p:sp>
              <p:sp>
                <p:nvSpPr>
                  <p:cNvPr id="1802" name="Shape 1802"/>
                  <p:cNvSpPr/>
                  <p:nvPr/>
                </p:nvSpPr>
                <p:spPr>
                  <a:xfrm rot="1935216" flipH="1">
                    <a:off x="313986" y="221463"/>
                    <a:ext cx="177407" cy="181741"/>
                  </a:xfrm>
                  <a:prstGeom prst="ellipse">
                    <a:avLst/>
                  </a:prstGeom>
                  <a:solidFill>
                    <a:srgbClr val="000000"/>
                  </a:solidFill>
                  <a:ln w="25400" cap="flat">
                    <a:solidFill>
                      <a:srgbClr val="929292"/>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atin typeface="Helvetica" panose="020B0604020202020204" pitchFamily="34" charset="0"/>
                      <a:cs typeface="Helvetica" panose="020B0604020202020204" pitchFamily="34" charset="0"/>
                    </a:endParaRPr>
                  </a:p>
                </p:txBody>
              </p:sp>
              <p:sp>
                <p:nvSpPr>
                  <p:cNvPr id="1803" name="Shape 1803"/>
                  <p:cNvSpPr/>
                  <p:nvPr/>
                </p:nvSpPr>
                <p:spPr>
                  <a:xfrm rot="1935216" flipH="1">
                    <a:off x="196100" y="135067"/>
                    <a:ext cx="123560" cy="97958"/>
                  </a:xfrm>
                  <a:prstGeom prst="ellipse">
                    <a:avLst/>
                  </a:prstGeom>
                  <a:solidFill>
                    <a:srgbClr val="000000"/>
                  </a:solidFill>
                  <a:ln w="25400" cap="flat">
                    <a:solidFill>
                      <a:srgbClr val="929292"/>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atin typeface="Helvetica" panose="020B0604020202020204" pitchFamily="34" charset="0"/>
                      <a:cs typeface="Helvetica" panose="020B0604020202020204" pitchFamily="34" charset="0"/>
                    </a:endParaRPr>
                  </a:p>
                </p:txBody>
              </p:sp>
              <p:sp>
                <p:nvSpPr>
                  <p:cNvPr id="1804" name="Shape 1804"/>
                  <p:cNvSpPr/>
                  <p:nvPr/>
                </p:nvSpPr>
                <p:spPr>
                  <a:xfrm rot="1479047" flipH="1">
                    <a:off x="699473" y="523762"/>
                    <a:ext cx="745682" cy="293582"/>
                  </a:xfrm>
                  <a:prstGeom prst="ellipse">
                    <a:avLst/>
                  </a:prstGeom>
                  <a:solidFill>
                    <a:srgbClr val="000000"/>
                  </a:solidFill>
                  <a:ln w="25400" cap="flat">
                    <a:solidFill>
                      <a:srgbClr val="929292"/>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atin typeface="Helvetica" panose="020B0604020202020204" pitchFamily="34" charset="0"/>
                      <a:cs typeface="Helvetica" panose="020B0604020202020204" pitchFamily="34" charset="0"/>
                    </a:endParaRPr>
                  </a:p>
                </p:txBody>
              </p:sp>
              <p:sp>
                <p:nvSpPr>
                  <p:cNvPr id="1805" name="Shape 1805"/>
                  <p:cNvSpPr/>
                  <p:nvPr/>
                </p:nvSpPr>
                <p:spPr>
                  <a:xfrm rot="21368033" flipH="1">
                    <a:off x="4504" y="5739"/>
                    <a:ext cx="174943" cy="139527"/>
                  </a:xfrm>
                  <a:custGeom>
                    <a:avLst/>
                    <a:gdLst/>
                    <a:ahLst/>
                    <a:cxnLst>
                      <a:cxn ang="0">
                        <a:pos x="wd2" y="hd2"/>
                      </a:cxn>
                      <a:cxn ang="5400000">
                        <a:pos x="wd2" y="hd2"/>
                      </a:cxn>
                      <a:cxn ang="10800000">
                        <a:pos x="wd2" y="hd2"/>
                      </a:cxn>
                      <a:cxn ang="16200000">
                        <a:pos x="wd2" y="hd2"/>
                      </a:cxn>
                    </a:cxnLst>
                    <a:rect l="0" t="0" r="r" b="b"/>
                    <a:pathLst>
                      <a:path w="21482" h="21600" extrusionOk="0">
                        <a:moveTo>
                          <a:pt x="0" y="19394"/>
                        </a:moveTo>
                        <a:lnTo>
                          <a:pt x="3938" y="15559"/>
                        </a:lnTo>
                        <a:cubicBezTo>
                          <a:pt x="3246" y="13551"/>
                          <a:pt x="3638" y="11297"/>
                          <a:pt x="4958" y="9692"/>
                        </a:cubicBezTo>
                        <a:cubicBezTo>
                          <a:pt x="6437" y="7894"/>
                          <a:pt x="8786" y="7242"/>
                          <a:pt x="10892" y="8044"/>
                        </a:cubicBezTo>
                        <a:cubicBezTo>
                          <a:pt x="11511" y="6533"/>
                          <a:pt x="12384" y="5156"/>
                          <a:pt x="13467" y="3985"/>
                        </a:cubicBezTo>
                        <a:cubicBezTo>
                          <a:pt x="15605" y="1674"/>
                          <a:pt x="18442" y="261"/>
                          <a:pt x="21465" y="0"/>
                        </a:cubicBezTo>
                        <a:cubicBezTo>
                          <a:pt x="21600" y="2586"/>
                          <a:pt x="20932" y="5147"/>
                          <a:pt x="19565" y="7281"/>
                        </a:cubicBezTo>
                        <a:cubicBezTo>
                          <a:pt x="18215" y="9388"/>
                          <a:pt x="16259" y="10961"/>
                          <a:pt x="13997" y="11761"/>
                        </a:cubicBezTo>
                        <a:cubicBezTo>
                          <a:pt x="14665" y="14122"/>
                          <a:pt x="13804" y="16674"/>
                          <a:pt x="11882" y="18029"/>
                        </a:cubicBezTo>
                        <a:cubicBezTo>
                          <a:pt x="10085" y="19296"/>
                          <a:pt x="7744" y="19230"/>
                          <a:pt x="6012" y="17863"/>
                        </a:cubicBezTo>
                        <a:lnTo>
                          <a:pt x="2572" y="21600"/>
                        </a:lnTo>
                        <a:lnTo>
                          <a:pt x="0" y="19394"/>
                        </a:lnTo>
                        <a:close/>
                      </a:path>
                    </a:pathLst>
                  </a:custGeom>
                  <a:solidFill>
                    <a:srgbClr val="000000"/>
                  </a:solidFill>
                  <a:ln w="25400" cap="flat">
                    <a:solidFill>
                      <a:srgbClr val="929292"/>
                    </a:solidFill>
                    <a:prstDash val="solid"/>
                    <a:miter lim="400000"/>
                  </a:ln>
                  <a:effectLst/>
                </p:spPr>
                <p:txBody>
                  <a:bodyPr wrap="square" lIns="167878" tIns="167878" rIns="167878" bIns="167878" numCol="1" anchor="ctr">
                    <a:noAutofit/>
                  </a:bodyPr>
                  <a:lstStyle/>
                  <a:p>
                    <a:pPr algn="ctr" defTabSz="2245518">
                      <a:defRPr sz="9200">
                        <a:latin typeface="Helvetica Light"/>
                        <a:ea typeface="Helvetica Light"/>
                        <a:cs typeface="Helvetica Light"/>
                        <a:sym typeface="Helvetica Light"/>
                      </a:defRPr>
                    </a:pPr>
                    <a:endParaRPr>
                      <a:latin typeface="Helvetica" panose="020B0604020202020204" pitchFamily="34" charset="0"/>
                      <a:cs typeface="Helvetica" panose="020B0604020202020204" pitchFamily="34" charset="0"/>
                    </a:endParaRPr>
                  </a:p>
                </p:txBody>
              </p:sp>
              <p:sp>
                <p:nvSpPr>
                  <p:cNvPr id="1806" name="Shape 1806"/>
                  <p:cNvSpPr/>
                  <p:nvPr/>
                </p:nvSpPr>
                <p:spPr>
                  <a:xfrm rot="1806361" flipH="1">
                    <a:off x="148005" y="123187"/>
                    <a:ext cx="41402" cy="13541"/>
                  </a:xfrm>
                  <a:prstGeom prst="rect">
                    <a:avLst/>
                  </a:prstGeom>
                  <a:solidFill>
                    <a:srgbClr val="000000"/>
                  </a:solidFill>
                  <a:ln w="12700" cap="flat">
                    <a:solidFill>
                      <a:srgbClr val="929292"/>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atin typeface="Helvetica" panose="020B0604020202020204" pitchFamily="34" charset="0"/>
                      <a:cs typeface="Helvetica" panose="020B0604020202020204" pitchFamily="34" charset="0"/>
                    </a:endParaRPr>
                  </a:p>
                </p:txBody>
              </p:sp>
            </p:grpSp>
            <p:sp>
              <p:nvSpPr>
                <p:cNvPr id="1808" name="Shape 1808"/>
                <p:cNvSpPr/>
                <p:nvPr/>
              </p:nvSpPr>
              <p:spPr>
                <a:xfrm>
                  <a:off x="1485344" y="685575"/>
                  <a:ext cx="27433" cy="36577"/>
                </a:xfrm>
                <a:prstGeom prst="ellipse">
                  <a:avLst/>
                </a:prstGeom>
                <a:solidFill>
                  <a:srgbClr val="00F900"/>
                </a:solidFill>
                <a:ln w="12700" cap="flat">
                  <a:noFill/>
                  <a:miter lim="400000"/>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grpSp>
              <p:nvGrpSpPr>
                <p:cNvPr id="1816" name="Group 1816"/>
                <p:cNvGrpSpPr/>
                <p:nvPr/>
              </p:nvGrpSpPr>
              <p:grpSpPr>
                <a:xfrm rot="19946464">
                  <a:off x="1574363" y="1009511"/>
                  <a:ext cx="1472402" cy="959474"/>
                  <a:chOff x="0" y="0"/>
                  <a:chExt cx="1472400" cy="959472"/>
                </a:xfrm>
              </p:grpSpPr>
              <p:sp>
                <p:nvSpPr>
                  <p:cNvPr id="1809" name="Shape 1809"/>
                  <p:cNvSpPr/>
                  <p:nvPr/>
                </p:nvSpPr>
                <p:spPr>
                  <a:xfrm rot="2041824" flipH="1">
                    <a:off x="-30977" y="274172"/>
                    <a:ext cx="855083" cy="19171"/>
                  </a:xfrm>
                  <a:prstGeom prst="rect">
                    <a:avLst/>
                  </a:prstGeom>
                  <a:solidFill>
                    <a:srgbClr val="929292"/>
                  </a:solidFill>
                  <a:ln w="25400" cap="flat">
                    <a:solidFill>
                      <a:srgbClr val="919191"/>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atin typeface="Helvetica" panose="020B0604020202020204" pitchFamily="34" charset="0"/>
                      <a:cs typeface="Helvetica" panose="020B0604020202020204" pitchFamily="34" charset="0"/>
                    </a:endParaRPr>
                  </a:p>
                </p:txBody>
              </p:sp>
              <p:sp>
                <p:nvSpPr>
                  <p:cNvPr id="1810" name="Shape 1810"/>
                  <p:cNvSpPr/>
                  <p:nvPr/>
                </p:nvSpPr>
                <p:spPr>
                  <a:xfrm rot="1935216" flipH="1">
                    <a:off x="495828" y="338379"/>
                    <a:ext cx="211296" cy="161292"/>
                  </a:xfrm>
                  <a:prstGeom prst="ellipse">
                    <a:avLst/>
                  </a:prstGeom>
                  <a:solidFill>
                    <a:srgbClr val="000000"/>
                  </a:solidFill>
                  <a:ln w="25400" cap="flat">
                    <a:solidFill>
                      <a:srgbClr val="929292"/>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atin typeface="Helvetica" panose="020B0604020202020204" pitchFamily="34" charset="0"/>
                      <a:cs typeface="Helvetica" panose="020B0604020202020204" pitchFamily="34" charset="0"/>
                    </a:endParaRPr>
                  </a:p>
                </p:txBody>
              </p:sp>
              <p:sp>
                <p:nvSpPr>
                  <p:cNvPr id="1811" name="Shape 1811"/>
                  <p:cNvSpPr/>
                  <p:nvPr/>
                </p:nvSpPr>
                <p:spPr>
                  <a:xfrm rot="1935216" flipH="1">
                    <a:off x="313986" y="221463"/>
                    <a:ext cx="177407" cy="181741"/>
                  </a:xfrm>
                  <a:prstGeom prst="ellipse">
                    <a:avLst/>
                  </a:prstGeom>
                  <a:solidFill>
                    <a:srgbClr val="000000"/>
                  </a:solidFill>
                  <a:ln w="25400" cap="flat">
                    <a:solidFill>
                      <a:srgbClr val="929292"/>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atin typeface="Helvetica" panose="020B0604020202020204" pitchFamily="34" charset="0"/>
                      <a:cs typeface="Helvetica" panose="020B0604020202020204" pitchFamily="34" charset="0"/>
                    </a:endParaRPr>
                  </a:p>
                </p:txBody>
              </p:sp>
              <p:sp>
                <p:nvSpPr>
                  <p:cNvPr id="1812" name="Shape 1812"/>
                  <p:cNvSpPr/>
                  <p:nvPr/>
                </p:nvSpPr>
                <p:spPr>
                  <a:xfrm rot="1935216" flipH="1">
                    <a:off x="196100" y="135067"/>
                    <a:ext cx="123560" cy="97958"/>
                  </a:xfrm>
                  <a:prstGeom prst="ellipse">
                    <a:avLst/>
                  </a:prstGeom>
                  <a:solidFill>
                    <a:srgbClr val="000000"/>
                  </a:solidFill>
                  <a:ln w="25400" cap="flat">
                    <a:solidFill>
                      <a:srgbClr val="929292"/>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atin typeface="Helvetica" panose="020B0604020202020204" pitchFamily="34" charset="0"/>
                      <a:cs typeface="Helvetica" panose="020B0604020202020204" pitchFamily="34" charset="0"/>
                    </a:endParaRPr>
                  </a:p>
                </p:txBody>
              </p:sp>
              <p:sp>
                <p:nvSpPr>
                  <p:cNvPr id="1813" name="Shape 1813"/>
                  <p:cNvSpPr/>
                  <p:nvPr/>
                </p:nvSpPr>
                <p:spPr>
                  <a:xfrm rot="1479047" flipH="1">
                    <a:off x="699473" y="523762"/>
                    <a:ext cx="745682" cy="293582"/>
                  </a:xfrm>
                  <a:prstGeom prst="ellipse">
                    <a:avLst/>
                  </a:prstGeom>
                  <a:solidFill>
                    <a:srgbClr val="000000"/>
                  </a:solidFill>
                  <a:ln w="25400" cap="flat">
                    <a:solidFill>
                      <a:srgbClr val="929292"/>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atin typeface="Helvetica" panose="020B0604020202020204" pitchFamily="34" charset="0"/>
                      <a:cs typeface="Helvetica" panose="020B0604020202020204" pitchFamily="34" charset="0"/>
                    </a:endParaRPr>
                  </a:p>
                </p:txBody>
              </p:sp>
              <p:sp>
                <p:nvSpPr>
                  <p:cNvPr id="1814" name="Shape 1814"/>
                  <p:cNvSpPr/>
                  <p:nvPr/>
                </p:nvSpPr>
                <p:spPr>
                  <a:xfrm rot="21368033" flipH="1">
                    <a:off x="4504" y="5739"/>
                    <a:ext cx="174943" cy="139527"/>
                  </a:xfrm>
                  <a:custGeom>
                    <a:avLst/>
                    <a:gdLst/>
                    <a:ahLst/>
                    <a:cxnLst>
                      <a:cxn ang="0">
                        <a:pos x="wd2" y="hd2"/>
                      </a:cxn>
                      <a:cxn ang="5400000">
                        <a:pos x="wd2" y="hd2"/>
                      </a:cxn>
                      <a:cxn ang="10800000">
                        <a:pos x="wd2" y="hd2"/>
                      </a:cxn>
                      <a:cxn ang="16200000">
                        <a:pos x="wd2" y="hd2"/>
                      </a:cxn>
                    </a:cxnLst>
                    <a:rect l="0" t="0" r="r" b="b"/>
                    <a:pathLst>
                      <a:path w="21482" h="21600" extrusionOk="0">
                        <a:moveTo>
                          <a:pt x="0" y="19394"/>
                        </a:moveTo>
                        <a:lnTo>
                          <a:pt x="3938" y="15559"/>
                        </a:lnTo>
                        <a:cubicBezTo>
                          <a:pt x="3246" y="13551"/>
                          <a:pt x="3638" y="11297"/>
                          <a:pt x="4958" y="9692"/>
                        </a:cubicBezTo>
                        <a:cubicBezTo>
                          <a:pt x="6437" y="7894"/>
                          <a:pt x="8786" y="7242"/>
                          <a:pt x="10892" y="8044"/>
                        </a:cubicBezTo>
                        <a:cubicBezTo>
                          <a:pt x="11511" y="6533"/>
                          <a:pt x="12384" y="5156"/>
                          <a:pt x="13467" y="3985"/>
                        </a:cubicBezTo>
                        <a:cubicBezTo>
                          <a:pt x="15605" y="1674"/>
                          <a:pt x="18442" y="261"/>
                          <a:pt x="21465" y="0"/>
                        </a:cubicBezTo>
                        <a:cubicBezTo>
                          <a:pt x="21600" y="2586"/>
                          <a:pt x="20932" y="5147"/>
                          <a:pt x="19565" y="7281"/>
                        </a:cubicBezTo>
                        <a:cubicBezTo>
                          <a:pt x="18215" y="9388"/>
                          <a:pt x="16259" y="10961"/>
                          <a:pt x="13997" y="11761"/>
                        </a:cubicBezTo>
                        <a:cubicBezTo>
                          <a:pt x="14665" y="14122"/>
                          <a:pt x="13804" y="16674"/>
                          <a:pt x="11882" y="18029"/>
                        </a:cubicBezTo>
                        <a:cubicBezTo>
                          <a:pt x="10085" y="19296"/>
                          <a:pt x="7744" y="19230"/>
                          <a:pt x="6012" y="17863"/>
                        </a:cubicBezTo>
                        <a:lnTo>
                          <a:pt x="2572" y="21600"/>
                        </a:lnTo>
                        <a:lnTo>
                          <a:pt x="0" y="19394"/>
                        </a:lnTo>
                        <a:close/>
                      </a:path>
                    </a:pathLst>
                  </a:custGeom>
                  <a:solidFill>
                    <a:srgbClr val="000000"/>
                  </a:solidFill>
                  <a:ln w="25400" cap="flat">
                    <a:solidFill>
                      <a:srgbClr val="929292"/>
                    </a:solidFill>
                    <a:prstDash val="solid"/>
                    <a:miter lim="400000"/>
                  </a:ln>
                  <a:effectLst/>
                </p:spPr>
                <p:txBody>
                  <a:bodyPr wrap="square" lIns="167878" tIns="167878" rIns="167878" bIns="167878" numCol="1" anchor="ctr">
                    <a:noAutofit/>
                  </a:bodyPr>
                  <a:lstStyle/>
                  <a:p>
                    <a:pPr algn="ctr" defTabSz="2245518">
                      <a:defRPr sz="9200">
                        <a:latin typeface="Helvetica Light"/>
                        <a:ea typeface="Helvetica Light"/>
                        <a:cs typeface="Helvetica Light"/>
                        <a:sym typeface="Helvetica Light"/>
                      </a:defRPr>
                    </a:pPr>
                    <a:endParaRPr>
                      <a:latin typeface="Helvetica" panose="020B0604020202020204" pitchFamily="34" charset="0"/>
                      <a:cs typeface="Helvetica" panose="020B0604020202020204" pitchFamily="34" charset="0"/>
                    </a:endParaRPr>
                  </a:p>
                </p:txBody>
              </p:sp>
              <p:sp>
                <p:nvSpPr>
                  <p:cNvPr id="1815" name="Shape 1815"/>
                  <p:cNvSpPr/>
                  <p:nvPr/>
                </p:nvSpPr>
                <p:spPr>
                  <a:xfrm rot="1806361" flipH="1">
                    <a:off x="148005" y="123187"/>
                    <a:ext cx="41402" cy="13541"/>
                  </a:xfrm>
                  <a:prstGeom prst="rect">
                    <a:avLst/>
                  </a:prstGeom>
                  <a:solidFill>
                    <a:srgbClr val="000000"/>
                  </a:solidFill>
                  <a:ln w="12700" cap="flat">
                    <a:solidFill>
                      <a:srgbClr val="929292"/>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atin typeface="Helvetica" panose="020B0604020202020204" pitchFamily="34" charset="0"/>
                      <a:cs typeface="Helvetica" panose="020B0604020202020204" pitchFamily="34" charset="0"/>
                    </a:endParaRPr>
                  </a:p>
                </p:txBody>
              </p:sp>
            </p:grpSp>
            <p:sp>
              <p:nvSpPr>
                <p:cNvPr id="1817" name="Shape 1817"/>
                <p:cNvSpPr/>
                <p:nvPr/>
              </p:nvSpPr>
              <p:spPr>
                <a:xfrm>
                  <a:off x="1485344" y="1408909"/>
                  <a:ext cx="27433" cy="36577"/>
                </a:xfrm>
                <a:prstGeom prst="ellipse">
                  <a:avLst/>
                </a:prstGeom>
                <a:solidFill>
                  <a:srgbClr val="00F900"/>
                </a:solidFill>
                <a:ln w="12700" cap="flat">
                  <a:noFill/>
                  <a:miter lim="400000"/>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grpSp>
              <p:nvGrpSpPr>
                <p:cNvPr id="1820" name="Group 1820"/>
                <p:cNvGrpSpPr/>
                <p:nvPr/>
              </p:nvGrpSpPr>
              <p:grpSpPr>
                <a:xfrm>
                  <a:off x="307898" y="546418"/>
                  <a:ext cx="772003" cy="1102300"/>
                  <a:chOff x="0" y="0"/>
                  <a:chExt cx="772002" cy="1102298"/>
                </a:xfrm>
              </p:grpSpPr>
              <p:sp>
                <p:nvSpPr>
                  <p:cNvPr id="1818" name="Shape 1818"/>
                  <p:cNvSpPr/>
                  <p:nvPr/>
                </p:nvSpPr>
                <p:spPr>
                  <a:xfrm>
                    <a:off x="143098" y="0"/>
                    <a:ext cx="451403" cy="36932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a:solidFill>
                          <a:srgbClr val="FFFFFF"/>
                        </a:solidFill>
                        <a:latin typeface="Arial Narrow"/>
                        <a:ea typeface="Arial Narrow"/>
                        <a:cs typeface="Arial Narrow"/>
                        <a:sym typeface="Arial Narrow"/>
                      </a:defRPr>
                    </a:lvl1pPr>
                  </a:lstStyle>
                  <a:p>
                    <a:r>
                      <a:rPr dirty="0">
                        <a:latin typeface="Helvetica" panose="020B0604020202020204" pitchFamily="34" charset="0"/>
                        <a:cs typeface="Helvetica" panose="020B0604020202020204" pitchFamily="34" charset="0"/>
                      </a:rPr>
                      <a:t>WT</a:t>
                    </a:r>
                  </a:p>
                </p:txBody>
              </p:sp>
              <p:sp>
                <p:nvSpPr>
                  <p:cNvPr id="1819" name="Shape 1819"/>
                  <p:cNvSpPr/>
                  <p:nvPr/>
                </p:nvSpPr>
                <p:spPr>
                  <a:xfrm>
                    <a:off x="0" y="732969"/>
                    <a:ext cx="772002" cy="36932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a:solidFill>
                          <a:srgbClr val="FFFFFF"/>
                        </a:solidFill>
                        <a:latin typeface="Arial Narrow"/>
                        <a:ea typeface="Arial Narrow"/>
                        <a:cs typeface="Arial Narrow"/>
                        <a:sym typeface="Arial Narrow"/>
                      </a:defRPr>
                    </a:lvl1pPr>
                  </a:lstStyle>
                  <a:p>
                    <a:r>
                      <a:rPr>
                        <a:latin typeface="Helvetica" panose="020B0604020202020204" pitchFamily="34" charset="0"/>
                        <a:cs typeface="Helvetica" panose="020B0604020202020204" pitchFamily="34" charset="0"/>
                      </a:rPr>
                      <a:t>∆SL10</a:t>
                    </a:r>
                  </a:p>
                </p:txBody>
              </p:sp>
            </p:grpSp>
            <p:sp>
              <p:nvSpPr>
                <p:cNvPr id="1821" name="Shape 1821"/>
                <p:cNvSpPr/>
                <p:nvPr/>
              </p:nvSpPr>
              <p:spPr>
                <a:xfrm>
                  <a:off x="1934823" y="3183"/>
                  <a:ext cx="890625" cy="29238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1300" i="1">
                      <a:solidFill>
                        <a:srgbClr val="FFFFFF"/>
                      </a:solidFill>
                      <a:latin typeface="Arial Narrow"/>
                      <a:ea typeface="Arial Narrow"/>
                      <a:cs typeface="Arial Narrow"/>
                      <a:sym typeface="Arial Narrow"/>
                    </a:defRPr>
                  </a:lvl1pPr>
                </a:lstStyle>
                <a:p>
                  <a:r>
                    <a:rPr dirty="0">
                      <a:latin typeface="Helvetica" panose="020B0604020202020204" pitchFamily="34" charset="0"/>
                      <a:cs typeface="Helvetica" panose="020B0604020202020204" pitchFamily="34" charset="0"/>
                    </a:rPr>
                    <a:t>Oogenesis</a:t>
                  </a:r>
                </a:p>
              </p:txBody>
            </p:sp>
          </p:grpSp>
        </p:grpSp>
        <p:sp>
          <p:nvSpPr>
            <p:cNvPr id="1824" name="Shape 1824"/>
            <p:cNvSpPr/>
            <p:nvPr/>
          </p:nvSpPr>
          <p:spPr>
            <a:xfrm>
              <a:off x="23152" y="2014639"/>
              <a:ext cx="951541" cy="64632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p>
              <a:pPr>
                <a:defRPr>
                  <a:solidFill>
                    <a:srgbClr val="009193"/>
                  </a:solidFill>
                  <a:latin typeface="Arial Narrow"/>
                  <a:ea typeface="Arial Narrow"/>
                  <a:cs typeface="Arial Narrow"/>
                  <a:sym typeface="Arial Narrow"/>
                </a:defRPr>
              </a:pPr>
              <a:r>
                <a:rPr>
                  <a:latin typeface="Helvetica" panose="020B0604020202020204" pitchFamily="34" charset="0"/>
                  <a:cs typeface="Helvetica" panose="020B0604020202020204" pitchFamily="34" charset="0"/>
                </a:rPr>
                <a:t>CG6422</a:t>
              </a:r>
            </a:p>
            <a:p>
              <a:pPr>
                <a:defRPr>
                  <a:solidFill>
                    <a:srgbClr val="009193"/>
                  </a:solidFill>
                  <a:latin typeface="Arial Narrow"/>
                  <a:ea typeface="Arial Narrow"/>
                  <a:cs typeface="Arial Narrow"/>
                  <a:sym typeface="Arial Narrow"/>
                </a:defRPr>
              </a:pPr>
              <a:r>
                <a:rPr>
                  <a:latin typeface="Helvetica" panose="020B0604020202020204" pitchFamily="34" charset="0"/>
                  <a:cs typeface="Helvetica" panose="020B0604020202020204" pitchFamily="34" charset="0"/>
                </a:rPr>
                <a:t>  RNAi</a:t>
              </a:r>
            </a:p>
          </p:txBody>
        </p:sp>
        <p:grpSp>
          <p:nvGrpSpPr>
            <p:cNvPr id="1832" name="Group 1832"/>
            <p:cNvGrpSpPr/>
            <p:nvPr/>
          </p:nvGrpSpPr>
          <p:grpSpPr>
            <a:xfrm rot="19946464">
              <a:off x="1266464" y="1009512"/>
              <a:ext cx="1472402" cy="959473"/>
              <a:chOff x="0" y="0"/>
              <a:chExt cx="1472400" cy="959472"/>
            </a:xfrm>
          </p:grpSpPr>
          <p:sp>
            <p:nvSpPr>
              <p:cNvPr id="1825" name="Shape 1825"/>
              <p:cNvSpPr/>
              <p:nvPr/>
            </p:nvSpPr>
            <p:spPr>
              <a:xfrm rot="2041824" flipH="1">
                <a:off x="-30977" y="274172"/>
                <a:ext cx="855083" cy="19171"/>
              </a:xfrm>
              <a:prstGeom prst="rect">
                <a:avLst/>
              </a:prstGeom>
              <a:solidFill>
                <a:srgbClr val="929292"/>
              </a:solidFill>
              <a:ln w="25400" cap="flat">
                <a:solidFill>
                  <a:srgbClr val="919191"/>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atin typeface="Helvetica" panose="020B0604020202020204" pitchFamily="34" charset="0"/>
                  <a:cs typeface="Helvetica" panose="020B0604020202020204" pitchFamily="34" charset="0"/>
                </a:endParaRPr>
              </a:p>
            </p:txBody>
          </p:sp>
          <p:sp>
            <p:nvSpPr>
              <p:cNvPr id="1826" name="Shape 1826"/>
              <p:cNvSpPr/>
              <p:nvPr/>
            </p:nvSpPr>
            <p:spPr>
              <a:xfrm rot="1935216" flipH="1">
                <a:off x="495828" y="338379"/>
                <a:ext cx="211296" cy="161292"/>
              </a:xfrm>
              <a:prstGeom prst="ellipse">
                <a:avLst/>
              </a:prstGeom>
              <a:solidFill>
                <a:srgbClr val="000000"/>
              </a:solidFill>
              <a:ln w="25400" cap="flat">
                <a:solidFill>
                  <a:srgbClr val="929292"/>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atin typeface="Helvetica" panose="020B0604020202020204" pitchFamily="34" charset="0"/>
                  <a:cs typeface="Helvetica" panose="020B0604020202020204" pitchFamily="34" charset="0"/>
                </a:endParaRPr>
              </a:p>
            </p:txBody>
          </p:sp>
          <p:sp>
            <p:nvSpPr>
              <p:cNvPr id="1827" name="Shape 1827"/>
              <p:cNvSpPr/>
              <p:nvPr/>
            </p:nvSpPr>
            <p:spPr>
              <a:xfrm rot="1935216" flipH="1">
                <a:off x="313986" y="221463"/>
                <a:ext cx="177407" cy="181741"/>
              </a:xfrm>
              <a:prstGeom prst="ellipse">
                <a:avLst/>
              </a:prstGeom>
              <a:solidFill>
                <a:srgbClr val="000000"/>
              </a:solidFill>
              <a:ln w="25400" cap="flat">
                <a:solidFill>
                  <a:srgbClr val="929292"/>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atin typeface="Helvetica" panose="020B0604020202020204" pitchFamily="34" charset="0"/>
                  <a:cs typeface="Helvetica" panose="020B0604020202020204" pitchFamily="34" charset="0"/>
                </a:endParaRPr>
              </a:p>
            </p:txBody>
          </p:sp>
          <p:sp>
            <p:nvSpPr>
              <p:cNvPr id="1828" name="Shape 1828"/>
              <p:cNvSpPr/>
              <p:nvPr/>
            </p:nvSpPr>
            <p:spPr>
              <a:xfrm rot="1935216" flipH="1">
                <a:off x="196100" y="135067"/>
                <a:ext cx="123560" cy="97958"/>
              </a:xfrm>
              <a:prstGeom prst="ellipse">
                <a:avLst/>
              </a:prstGeom>
              <a:solidFill>
                <a:srgbClr val="000000"/>
              </a:solidFill>
              <a:ln w="25400" cap="flat">
                <a:solidFill>
                  <a:srgbClr val="929292"/>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atin typeface="Helvetica" panose="020B0604020202020204" pitchFamily="34" charset="0"/>
                  <a:cs typeface="Helvetica" panose="020B0604020202020204" pitchFamily="34" charset="0"/>
                </a:endParaRPr>
              </a:p>
            </p:txBody>
          </p:sp>
          <p:sp>
            <p:nvSpPr>
              <p:cNvPr id="1829" name="Shape 1829"/>
              <p:cNvSpPr/>
              <p:nvPr/>
            </p:nvSpPr>
            <p:spPr>
              <a:xfrm rot="1479047" flipH="1">
                <a:off x="699473" y="523762"/>
                <a:ext cx="745682" cy="293582"/>
              </a:xfrm>
              <a:prstGeom prst="ellipse">
                <a:avLst/>
              </a:prstGeom>
              <a:solidFill>
                <a:srgbClr val="000000"/>
              </a:solidFill>
              <a:ln w="25400" cap="flat">
                <a:solidFill>
                  <a:srgbClr val="929292"/>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atin typeface="Helvetica" panose="020B0604020202020204" pitchFamily="34" charset="0"/>
                  <a:cs typeface="Helvetica" panose="020B0604020202020204" pitchFamily="34" charset="0"/>
                </a:endParaRPr>
              </a:p>
            </p:txBody>
          </p:sp>
          <p:sp>
            <p:nvSpPr>
              <p:cNvPr id="1830" name="Shape 1830"/>
              <p:cNvSpPr/>
              <p:nvPr/>
            </p:nvSpPr>
            <p:spPr>
              <a:xfrm rot="21368033" flipH="1">
                <a:off x="4504" y="5739"/>
                <a:ext cx="174943" cy="139527"/>
              </a:xfrm>
              <a:custGeom>
                <a:avLst/>
                <a:gdLst/>
                <a:ahLst/>
                <a:cxnLst>
                  <a:cxn ang="0">
                    <a:pos x="wd2" y="hd2"/>
                  </a:cxn>
                  <a:cxn ang="5400000">
                    <a:pos x="wd2" y="hd2"/>
                  </a:cxn>
                  <a:cxn ang="10800000">
                    <a:pos x="wd2" y="hd2"/>
                  </a:cxn>
                  <a:cxn ang="16200000">
                    <a:pos x="wd2" y="hd2"/>
                  </a:cxn>
                </a:cxnLst>
                <a:rect l="0" t="0" r="r" b="b"/>
                <a:pathLst>
                  <a:path w="21482" h="21600" extrusionOk="0">
                    <a:moveTo>
                      <a:pt x="0" y="19394"/>
                    </a:moveTo>
                    <a:lnTo>
                      <a:pt x="3938" y="15559"/>
                    </a:lnTo>
                    <a:cubicBezTo>
                      <a:pt x="3246" y="13551"/>
                      <a:pt x="3638" y="11297"/>
                      <a:pt x="4958" y="9692"/>
                    </a:cubicBezTo>
                    <a:cubicBezTo>
                      <a:pt x="6437" y="7894"/>
                      <a:pt x="8786" y="7242"/>
                      <a:pt x="10892" y="8044"/>
                    </a:cubicBezTo>
                    <a:cubicBezTo>
                      <a:pt x="11511" y="6533"/>
                      <a:pt x="12384" y="5156"/>
                      <a:pt x="13467" y="3985"/>
                    </a:cubicBezTo>
                    <a:cubicBezTo>
                      <a:pt x="15605" y="1674"/>
                      <a:pt x="18442" y="261"/>
                      <a:pt x="21465" y="0"/>
                    </a:cubicBezTo>
                    <a:cubicBezTo>
                      <a:pt x="21600" y="2586"/>
                      <a:pt x="20932" y="5147"/>
                      <a:pt x="19565" y="7281"/>
                    </a:cubicBezTo>
                    <a:cubicBezTo>
                      <a:pt x="18215" y="9388"/>
                      <a:pt x="16259" y="10961"/>
                      <a:pt x="13997" y="11761"/>
                    </a:cubicBezTo>
                    <a:cubicBezTo>
                      <a:pt x="14665" y="14122"/>
                      <a:pt x="13804" y="16674"/>
                      <a:pt x="11882" y="18029"/>
                    </a:cubicBezTo>
                    <a:cubicBezTo>
                      <a:pt x="10085" y="19296"/>
                      <a:pt x="7744" y="19230"/>
                      <a:pt x="6012" y="17863"/>
                    </a:cubicBezTo>
                    <a:lnTo>
                      <a:pt x="2572" y="21600"/>
                    </a:lnTo>
                    <a:lnTo>
                      <a:pt x="0" y="19394"/>
                    </a:lnTo>
                    <a:close/>
                  </a:path>
                </a:pathLst>
              </a:custGeom>
              <a:solidFill>
                <a:srgbClr val="000000"/>
              </a:solidFill>
              <a:ln w="25400" cap="flat">
                <a:solidFill>
                  <a:srgbClr val="929292"/>
                </a:solidFill>
                <a:prstDash val="solid"/>
                <a:miter lim="400000"/>
              </a:ln>
              <a:effectLst/>
            </p:spPr>
            <p:txBody>
              <a:bodyPr wrap="square" lIns="167878" tIns="167878" rIns="167878" bIns="167878" numCol="1" anchor="ctr">
                <a:noAutofit/>
              </a:bodyPr>
              <a:lstStyle/>
              <a:p>
                <a:pPr algn="ctr" defTabSz="2245518">
                  <a:defRPr sz="9200">
                    <a:latin typeface="Helvetica Light"/>
                    <a:ea typeface="Helvetica Light"/>
                    <a:cs typeface="Helvetica Light"/>
                    <a:sym typeface="Helvetica Light"/>
                  </a:defRPr>
                </a:pPr>
                <a:endParaRPr>
                  <a:latin typeface="Helvetica" panose="020B0604020202020204" pitchFamily="34" charset="0"/>
                  <a:cs typeface="Helvetica" panose="020B0604020202020204" pitchFamily="34" charset="0"/>
                </a:endParaRPr>
              </a:p>
            </p:txBody>
          </p:sp>
          <p:sp>
            <p:nvSpPr>
              <p:cNvPr id="1831" name="Shape 1831"/>
              <p:cNvSpPr/>
              <p:nvPr/>
            </p:nvSpPr>
            <p:spPr>
              <a:xfrm rot="1806361" flipH="1">
                <a:off x="148005" y="123187"/>
                <a:ext cx="41402" cy="13541"/>
              </a:xfrm>
              <a:prstGeom prst="rect">
                <a:avLst/>
              </a:prstGeom>
              <a:solidFill>
                <a:srgbClr val="000000"/>
              </a:solidFill>
              <a:ln w="12700" cap="flat">
                <a:solidFill>
                  <a:srgbClr val="929292"/>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atin typeface="Helvetica" panose="020B0604020202020204" pitchFamily="34" charset="0"/>
                  <a:cs typeface="Helvetica" panose="020B0604020202020204" pitchFamily="34" charset="0"/>
                </a:endParaRPr>
              </a:p>
            </p:txBody>
          </p:sp>
        </p:grpSp>
        <p:grpSp>
          <p:nvGrpSpPr>
            <p:cNvPr id="1891" name="Group 1891"/>
            <p:cNvGrpSpPr/>
            <p:nvPr/>
          </p:nvGrpSpPr>
          <p:grpSpPr>
            <a:xfrm>
              <a:off x="3371537" y="2153749"/>
              <a:ext cx="1034594" cy="377412"/>
              <a:chOff x="0" y="0"/>
              <a:chExt cx="1034593" cy="377411"/>
            </a:xfrm>
          </p:grpSpPr>
          <p:grpSp>
            <p:nvGrpSpPr>
              <p:cNvPr id="1835" name="Group 1835"/>
              <p:cNvGrpSpPr/>
              <p:nvPr/>
            </p:nvGrpSpPr>
            <p:grpSpPr>
              <a:xfrm>
                <a:off x="-1" y="-1"/>
                <a:ext cx="997046" cy="376063"/>
                <a:chOff x="23" y="-693"/>
                <a:chExt cx="997044" cy="376061"/>
              </a:xfrm>
            </p:grpSpPr>
            <p:sp>
              <p:nvSpPr>
                <p:cNvPr id="1833" name="Shape 1833"/>
                <p:cNvSpPr/>
                <p:nvPr/>
              </p:nvSpPr>
              <p:spPr>
                <a:xfrm>
                  <a:off x="23" y="-694"/>
                  <a:ext cx="997046" cy="376062"/>
                </a:xfrm>
                <a:custGeom>
                  <a:avLst/>
                  <a:gdLst/>
                  <a:ahLst/>
                  <a:cxnLst>
                    <a:cxn ang="0">
                      <a:pos x="wd2" y="hd2"/>
                    </a:cxn>
                    <a:cxn ang="5400000">
                      <a:pos x="wd2" y="hd2"/>
                    </a:cxn>
                    <a:cxn ang="10800000">
                      <a:pos x="wd2" y="hd2"/>
                    </a:cxn>
                    <a:cxn ang="16200000">
                      <a:pos x="wd2" y="hd2"/>
                    </a:cxn>
                  </a:cxnLst>
                  <a:rect l="0" t="0" r="r" b="b"/>
                  <a:pathLst>
                    <a:path w="21431" h="21481" extrusionOk="0">
                      <a:moveTo>
                        <a:pt x="18124" y="1562"/>
                      </a:moveTo>
                      <a:cubicBezTo>
                        <a:pt x="18981" y="2103"/>
                        <a:pt x="19813" y="2991"/>
                        <a:pt x="20485" y="4143"/>
                      </a:cubicBezTo>
                      <a:cubicBezTo>
                        <a:pt x="20750" y="4597"/>
                        <a:pt x="20976" y="5086"/>
                        <a:pt x="21099" y="5851"/>
                      </a:cubicBezTo>
                      <a:cubicBezTo>
                        <a:pt x="21263" y="6869"/>
                        <a:pt x="21158" y="7992"/>
                        <a:pt x="21224" y="9063"/>
                      </a:cubicBezTo>
                      <a:cubicBezTo>
                        <a:pt x="21294" y="10200"/>
                        <a:pt x="21536" y="11299"/>
                        <a:pt x="21379" y="12419"/>
                      </a:cubicBezTo>
                      <a:cubicBezTo>
                        <a:pt x="21284" y="13092"/>
                        <a:pt x="21094" y="13504"/>
                        <a:pt x="20904" y="13945"/>
                      </a:cubicBezTo>
                      <a:cubicBezTo>
                        <a:pt x="20694" y="14430"/>
                        <a:pt x="20475" y="14976"/>
                        <a:pt x="20229" y="15445"/>
                      </a:cubicBezTo>
                      <a:cubicBezTo>
                        <a:pt x="19693" y="16465"/>
                        <a:pt x="19026" y="17224"/>
                        <a:pt x="18334" y="17779"/>
                      </a:cubicBezTo>
                      <a:cubicBezTo>
                        <a:pt x="15940" y="19700"/>
                        <a:pt x="13353" y="21456"/>
                        <a:pt x="10727" y="21480"/>
                      </a:cubicBezTo>
                      <a:cubicBezTo>
                        <a:pt x="8048" y="21505"/>
                        <a:pt x="5429" y="19734"/>
                        <a:pt x="3045" y="17346"/>
                      </a:cubicBezTo>
                      <a:cubicBezTo>
                        <a:pt x="1167" y="15466"/>
                        <a:pt x="-64" y="12538"/>
                        <a:pt x="3" y="9063"/>
                      </a:cubicBezTo>
                      <a:cubicBezTo>
                        <a:pt x="70" y="5560"/>
                        <a:pt x="1418" y="3317"/>
                        <a:pt x="3376" y="1987"/>
                      </a:cubicBezTo>
                      <a:cubicBezTo>
                        <a:pt x="4495" y="1227"/>
                        <a:pt x="5683" y="683"/>
                        <a:pt x="6917" y="431"/>
                      </a:cubicBezTo>
                      <a:cubicBezTo>
                        <a:pt x="7927" y="224"/>
                        <a:pt x="8961" y="223"/>
                        <a:pt x="9994" y="202"/>
                      </a:cubicBezTo>
                      <a:cubicBezTo>
                        <a:pt x="10605" y="190"/>
                        <a:pt x="11217" y="178"/>
                        <a:pt x="11829" y="135"/>
                      </a:cubicBezTo>
                      <a:cubicBezTo>
                        <a:pt x="12830" y="65"/>
                        <a:pt x="13826" y="-95"/>
                        <a:pt x="14810" y="77"/>
                      </a:cubicBezTo>
                      <a:cubicBezTo>
                        <a:pt x="15953" y="277"/>
                        <a:pt x="17055" y="887"/>
                        <a:pt x="18124" y="1562"/>
                      </a:cubicBezTo>
                      <a:close/>
                    </a:path>
                  </a:pathLst>
                </a:custGeom>
                <a:gradFill flip="none" rotWithShape="1">
                  <a:gsLst>
                    <a:gs pos="0">
                      <a:srgbClr val="EBEBEB">
                        <a:alpha val="85000"/>
                      </a:srgbClr>
                    </a:gs>
                    <a:gs pos="0">
                      <a:srgbClr val="D6D6D6">
                        <a:alpha val="85000"/>
                      </a:srgbClr>
                    </a:gs>
                    <a:gs pos="0">
                      <a:srgbClr val="C0C0C0">
                        <a:alpha val="85000"/>
                      </a:srgbClr>
                    </a:gs>
                    <a:gs pos="0">
                      <a:srgbClr val="60DD60">
                        <a:alpha val="85000"/>
                      </a:srgbClr>
                    </a:gs>
                    <a:gs pos="100000">
                      <a:srgbClr val="00F900">
                        <a:alpha val="85000"/>
                      </a:srgbClr>
                    </a:gs>
                  </a:gsLst>
                  <a:lin ang="5400000" scaled="0"/>
                </a:gradFill>
                <a:ln w="12700" cap="flat">
                  <a:solidFill>
                    <a:srgbClr val="FFFFFF">
                      <a:alpha val="85000"/>
                    </a:srgbClr>
                  </a:solidFill>
                  <a:prstDash val="solid"/>
                  <a:bevel/>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834" name="Shape 1834"/>
                <p:cNvSpPr/>
                <p:nvPr/>
              </p:nvSpPr>
              <p:spPr>
                <a:xfrm>
                  <a:off x="288449" y="146417"/>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grpSp>
          <p:sp>
            <p:nvSpPr>
              <p:cNvPr id="1836" name="Shape 1836"/>
              <p:cNvSpPr/>
              <p:nvPr/>
            </p:nvSpPr>
            <p:spPr>
              <a:xfrm>
                <a:off x="425515" y="7409"/>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837" name="Shape 1837"/>
              <p:cNvSpPr/>
              <p:nvPr/>
            </p:nvSpPr>
            <p:spPr>
              <a:xfrm>
                <a:off x="313826" y="6275"/>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838" name="Shape 1838"/>
              <p:cNvSpPr/>
              <p:nvPr/>
            </p:nvSpPr>
            <p:spPr>
              <a:xfrm>
                <a:off x="27403" y="217527"/>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839" name="Shape 1839"/>
              <p:cNvSpPr/>
              <p:nvPr/>
            </p:nvSpPr>
            <p:spPr>
              <a:xfrm>
                <a:off x="170951" y="32809"/>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840" name="Shape 1840"/>
              <p:cNvSpPr/>
              <p:nvPr/>
            </p:nvSpPr>
            <p:spPr>
              <a:xfrm>
                <a:off x="306682" y="326045"/>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841" name="Shape 1841"/>
              <p:cNvSpPr/>
              <p:nvPr/>
            </p:nvSpPr>
            <p:spPr>
              <a:xfrm>
                <a:off x="209051" y="18975"/>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842" name="Shape 1842"/>
              <p:cNvSpPr/>
              <p:nvPr/>
            </p:nvSpPr>
            <p:spPr>
              <a:xfrm>
                <a:off x="204973" y="294295"/>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843" name="Shape 1843"/>
              <p:cNvSpPr/>
              <p:nvPr/>
            </p:nvSpPr>
            <p:spPr>
              <a:xfrm>
                <a:off x="73633" y="243494"/>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844" name="Shape 1844"/>
              <p:cNvSpPr/>
              <p:nvPr/>
            </p:nvSpPr>
            <p:spPr>
              <a:xfrm>
                <a:off x="520201" y="7409"/>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845" name="Shape 1845"/>
              <p:cNvSpPr/>
              <p:nvPr/>
            </p:nvSpPr>
            <p:spPr>
              <a:xfrm>
                <a:off x="567826" y="197909"/>
                <a:ext cx="20179" cy="254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846" name="Shape 1846"/>
              <p:cNvSpPr/>
              <p:nvPr/>
            </p:nvSpPr>
            <p:spPr>
              <a:xfrm>
                <a:off x="261438" y="306995"/>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847" name="Shape 1847"/>
              <p:cNvSpPr/>
              <p:nvPr/>
            </p:nvSpPr>
            <p:spPr>
              <a:xfrm>
                <a:off x="261438" y="211744"/>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848" name="Shape 1848"/>
              <p:cNvSpPr/>
              <p:nvPr/>
            </p:nvSpPr>
            <p:spPr>
              <a:xfrm>
                <a:off x="364626" y="7409"/>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849" name="Shape 1849"/>
              <p:cNvSpPr/>
              <p:nvPr/>
            </p:nvSpPr>
            <p:spPr>
              <a:xfrm>
                <a:off x="417013" y="16672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850" name="Shape 1850"/>
              <p:cNvSpPr/>
              <p:nvPr/>
            </p:nvSpPr>
            <p:spPr>
              <a:xfrm>
                <a:off x="261438" y="1432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851" name="Shape 1851"/>
              <p:cNvSpPr/>
              <p:nvPr/>
            </p:nvSpPr>
            <p:spPr>
              <a:xfrm>
                <a:off x="353513" y="337610"/>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852" name="Shape 1852"/>
              <p:cNvSpPr/>
              <p:nvPr/>
            </p:nvSpPr>
            <p:spPr>
              <a:xfrm>
                <a:off x="111733" y="256194"/>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853" name="Shape 1853"/>
              <p:cNvSpPr/>
              <p:nvPr/>
            </p:nvSpPr>
            <p:spPr>
              <a:xfrm>
                <a:off x="158251" y="281595"/>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854" name="Shape 1854"/>
              <p:cNvSpPr/>
              <p:nvPr/>
            </p:nvSpPr>
            <p:spPr>
              <a:xfrm>
                <a:off x="696413" y="13440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855" name="Shape 1855"/>
              <p:cNvSpPr/>
              <p:nvPr/>
            </p:nvSpPr>
            <p:spPr>
              <a:xfrm>
                <a:off x="477338" y="740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856" name="Shape 1856"/>
              <p:cNvSpPr/>
              <p:nvPr/>
            </p:nvSpPr>
            <p:spPr>
              <a:xfrm>
                <a:off x="680538" y="32490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857" name="Shape 1857"/>
              <p:cNvSpPr/>
              <p:nvPr/>
            </p:nvSpPr>
            <p:spPr>
              <a:xfrm>
                <a:off x="760936" y="18975"/>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858" name="Shape 1858"/>
              <p:cNvSpPr/>
              <p:nvPr/>
            </p:nvSpPr>
            <p:spPr>
              <a:xfrm>
                <a:off x="666903" y="740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859" name="Shape 1859"/>
              <p:cNvSpPr/>
              <p:nvPr/>
            </p:nvSpPr>
            <p:spPr>
              <a:xfrm>
                <a:off x="557736" y="740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860" name="Shape 1860"/>
              <p:cNvSpPr/>
              <p:nvPr/>
            </p:nvSpPr>
            <p:spPr>
              <a:xfrm>
                <a:off x="716768" y="6275"/>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861" name="Shape 1861"/>
              <p:cNvSpPr/>
              <p:nvPr/>
            </p:nvSpPr>
            <p:spPr>
              <a:xfrm>
                <a:off x="611993" y="740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862" name="Shape 1862"/>
              <p:cNvSpPr/>
              <p:nvPr/>
            </p:nvSpPr>
            <p:spPr>
              <a:xfrm>
                <a:off x="406924" y="350310"/>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863" name="Shape 1863"/>
              <p:cNvSpPr/>
              <p:nvPr/>
            </p:nvSpPr>
            <p:spPr>
              <a:xfrm>
                <a:off x="618626" y="337610"/>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864" name="Shape 1864"/>
              <p:cNvSpPr/>
              <p:nvPr/>
            </p:nvSpPr>
            <p:spPr>
              <a:xfrm>
                <a:off x="556713" y="344527"/>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865" name="Shape 1865"/>
              <p:cNvSpPr/>
              <p:nvPr/>
            </p:nvSpPr>
            <p:spPr>
              <a:xfrm>
                <a:off x="498511" y="350310"/>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866" name="Shape 1866"/>
              <p:cNvSpPr/>
              <p:nvPr/>
            </p:nvSpPr>
            <p:spPr>
              <a:xfrm>
                <a:off x="818368" y="28783"/>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867" name="Shape 1867"/>
              <p:cNvSpPr/>
              <p:nvPr/>
            </p:nvSpPr>
            <p:spPr>
              <a:xfrm>
                <a:off x="909188" y="243494"/>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868" name="Shape 1868"/>
              <p:cNvSpPr/>
              <p:nvPr/>
            </p:nvSpPr>
            <p:spPr>
              <a:xfrm>
                <a:off x="727881" y="31685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869" name="Shape 1869"/>
              <p:cNvSpPr/>
              <p:nvPr/>
            </p:nvSpPr>
            <p:spPr>
              <a:xfrm>
                <a:off x="915770" y="7090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870" name="Shape 1870"/>
              <p:cNvSpPr/>
              <p:nvPr/>
            </p:nvSpPr>
            <p:spPr>
              <a:xfrm>
                <a:off x="715181" y="211744"/>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871" name="Shape 1871"/>
              <p:cNvSpPr/>
              <p:nvPr/>
            </p:nvSpPr>
            <p:spPr>
              <a:xfrm>
                <a:off x="864970" y="4550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872" name="Shape 1872"/>
              <p:cNvSpPr/>
              <p:nvPr/>
            </p:nvSpPr>
            <p:spPr>
              <a:xfrm>
                <a:off x="72814" y="70342"/>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873" name="Shape 1873"/>
              <p:cNvSpPr/>
              <p:nvPr/>
            </p:nvSpPr>
            <p:spPr>
              <a:xfrm>
                <a:off x="33388" y="96309"/>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874" name="Shape 1874"/>
              <p:cNvSpPr/>
              <p:nvPr/>
            </p:nvSpPr>
            <p:spPr>
              <a:xfrm>
                <a:off x="124433" y="44942"/>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875" name="Shape 1875"/>
              <p:cNvSpPr/>
              <p:nvPr/>
            </p:nvSpPr>
            <p:spPr>
              <a:xfrm>
                <a:off x="10436" y="131518"/>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876" name="Shape 1876"/>
              <p:cNvSpPr/>
              <p:nvPr/>
            </p:nvSpPr>
            <p:spPr>
              <a:xfrm>
                <a:off x="14703" y="179426"/>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877" name="Shape 1877"/>
              <p:cNvSpPr/>
              <p:nvPr/>
            </p:nvSpPr>
            <p:spPr>
              <a:xfrm>
                <a:off x="776070" y="30415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878" name="Shape 1878"/>
              <p:cNvSpPr/>
              <p:nvPr/>
            </p:nvSpPr>
            <p:spPr>
              <a:xfrm>
                <a:off x="818368" y="281595"/>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879" name="Shape 1879"/>
              <p:cNvSpPr/>
              <p:nvPr/>
            </p:nvSpPr>
            <p:spPr>
              <a:xfrm>
                <a:off x="864970" y="268895"/>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880" name="Shape 1880"/>
              <p:cNvSpPr/>
              <p:nvPr/>
            </p:nvSpPr>
            <p:spPr>
              <a:xfrm>
                <a:off x="451938" y="352011"/>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881" name="Shape 1881"/>
              <p:cNvSpPr/>
              <p:nvPr/>
            </p:nvSpPr>
            <p:spPr>
              <a:xfrm>
                <a:off x="947288" y="217527"/>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882" name="Shape 1882"/>
              <p:cNvSpPr/>
              <p:nvPr/>
            </p:nvSpPr>
            <p:spPr>
              <a:xfrm>
                <a:off x="947288" y="96309"/>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883" name="Shape 1883"/>
              <p:cNvSpPr/>
              <p:nvPr/>
            </p:nvSpPr>
            <p:spPr>
              <a:xfrm>
                <a:off x="959988" y="145975"/>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884" name="Shape 1884"/>
              <p:cNvSpPr/>
              <p:nvPr/>
            </p:nvSpPr>
            <p:spPr>
              <a:xfrm>
                <a:off x="972688" y="192126"/>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885" name="Shape 1885"/>
              <p:cNvSpPr/>
              <p:nvPr/>
            </p:nvSpPr>
            <p:spPr>
              <a:xfrm>
                <a:off x="981761" y="90721"/>
                <a:ext cx="27433" cy="36577"/>
              </a:xfrm>
              <a:prstGeom prst="ellipse">
                <a:avLst/>
              </a:prstGeom>
              <a:solidFill>
                <a:srgbClr val="00F900"/>
              </a:solidFill>
              <a:ln w="12700" cap="flat">
                <a:noFill/>
                <a:miter lim="400000"/>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886" name="Shape 1886"/>
              <p:cNvSpPr/>
              <p:nvPr/>
            </p:nvSpPr>
            <p:spPr>
              <a:xfrm>
                <a:off x="991286" y="114987"/>
                <a:ext cx="27433" cy="36577"/>
              </a:xfrm>
              <a:prstGeom prst="ellipse">
                <a:avLst/>
              </a:prstGeom>
              <a:solidFill>
                <a:srgbClr val="00F900"/>
              </a:solidFill>
              <a:ln w="12700" cap="flat">
                <a:noFill/>
                <a:miter lim="400000"/>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887" name="Shape 1887"/>
              <p:cNvSpPr/>
              <p:nvPr/>
            </p:nvSpPr>
            <p:spPr>
              <a:xfrm>
                <a:off x="991286" y="135738"/>
                <a:ext cx="27433" cy="36577"/>
              </a:xfrm>
              <a:prstGeom prst="ellipse">
                <a:avLst/>
              </a:prstGeom>
              <a:solidFill>
                <a:srgbClr val="8EFA00"/>
              </a:solidFill>
              <a:ln w="12700" cap="flat">
                <a:noFill/>
                <a:miter lim="400000"/>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888" name="Shape 1888"/>
              <p:cNvSpPr/>
              <p:nvPr/>
            </p:nvSpPr>
            <p:spPr>
              <a:xfrm>
                <a:off x="991286" y="168250"/>
                <a:ext cx="27433" cy="36577"/>
              </a:xfrm>
              <a:prstGeom prst="ellipse">
                <a:avLst/>
              </a:prstGeom>
              <a:solidFill>
                <a:srgbClr val="00F900"/>
              </a:solidFill>
              <a:ln w="12700" cap="flat">
                <a:noFill/>
                <a:miter lim="400000"/>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889" name="Shape 1889"/>
              <p:cNvSpPr/>
              <p:nvPr/>
            </p:nvSpPr>
            <p:spPr>
              <a:xfrm>
                <a:off x="1007161" y="123233"/>
                <a:ext cx="27433" cy="36577"/>
              </a:xfrm>
              <a:prstGeom prst="ellipse">
                <a:avLst/>
              </a:prstGeom>
              <a:solidFill>
                <a:srgbClr val="00F900"/>
              </a:solidFill>
              <a:ln w="12700" cap="flat">
                <a:noFill/>
                <a:miter lim="400000"/>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1890" name="Shape 1890"/>
              <p:cNvSpPr/>
              <p:nvPr/>
            </p:nvSpPr>
            <p:spPr>
              <a:xfrm>
                <a:off x="1007161" y="154221"/>
                <a:ext cx="27433" cy="36577"/>
              </a:xfrm>
              <a:prstGeom prst="ellipse">
                <a:avLst/>
              </a:prstGeom>
              <a:solidFill>
                <a:srgbClr val="00F900"/>
              </a:solidFill>
              <a:ln w="12700" cap="flat">
                <a:noFill/>
                <a:miter lim="400000"/>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grpSp>
        <p:grpSp>
          <p:nvGrpSpPr>
            <p:cNvPr id="1901" name="Group 1901"/>
            <p:cNvGrpSpPr/>
            <p:nvPr/>
          </p:nvGrpSpPr>
          <p:grpSpPr>
            <a:xfrm>
              <a:off x="1094509" y="1561145"/>
              <a:ext cx="1749247" cy="1531830"/>
              <a:chOff x="0" y="0"/>
              <a:chExt cx="1749245" cy="1531828"/>
            </a:xfrm>
          </p:grpSpPr>
          <p:grpSp>
            <p:nvGrpSpPr>
              <p:cNvPr id="1899" name="Group 1899"/>
              <p:cNvGrpSpPr/>
              <p:nvPr/>
            </p:nvGrpSpPr>
            <p:grpSpPr>
              <a:xfrm rot="19946464">
                <a:off x="138422" y="286177"/>
                <a:ext cx="1472401" cy="959474"/>
                <a:chOff x="0" y="0"/>
                <a:chExt cx="1472400" cy="959472"/>
              </a:xfrm>
            </p:grpSpPr>
            <p:sp>
              <p:nvSpPr>
                <p:cNvPr id="1892" name="Shape 1892"/>
                <p:cNvSpPr/>
                <p:nvPr/>
              </p:nvSpPr>
              <p:spPr>
                <a:xfrm rot="2041824" flipH="1">
                  <a:off x="-30977" y="274172"/>
                  <a:ext cx="855083" cy="19171"/>
                </a:xfrm>
                <a:prstGeom prst="rect">
                  <a:avLst/>
                </a:prstGeom>
                <a:solidFill>
                  <a:srgbClr val="929292"/>
                </a:solidFill>
                <a:ln w="25400" cap="flat">
                  <a:solidFill>
                    <a:srgbClr val="919191"/>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atin typeface="Helvetica" panose="020B0604020202020204" pitchFamily="34" charset="0"/>
                    <a:cs typeface="Helvetica" panose="020B0604020202020204" pitchFamily="34" charset="0"/>
                  </a:endParaRPr>
                </a:p>
              </p:txBody>
            </p:sp>
            <p:sp>
              <p:nvSpPr>
                <p:cNvPr id="1893" name="Shape 1893"/>
                <p:cNvSpPr/>
                <p:nvPr/>
              </p:nvSpPr>
              <p:spPr>
                <a:xfrm rot="1935216" flipH="1">
                  <a:off x="495828" y="338379"/>
                  <a:ext cx="211296" cy="161292"/>
                </a:xfrm>
                <a:prstGeom prst="ellipse">
                  <a:avLst/>
                </a:prstGeom>
                <a:solidFill>
                  <a:srgbClr val="000000"/>
                </a:solidFill>
                <a:ln w="25400" cap="flat">
                  <a:solidFill>
                    <a:srgbClr val="929292"/>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atin typeface="Helvetica" panose="020B0604020202020204" pitchFamily="34" charset="0"/>
                    <a:cs typeface="Helvetica" panose="020B0604020202020204" pitchFamily="34" charset="0"/>
                  </a:endParaRPr>
                </a:p>
              </p:txBody>
            </p:sp>
            <p:sp>
              <p:nvSpPr>
                <p:cNvPr id="1894" name="Shape 1894"/>
                <p:cNvSpPr/>
                <p:nvPr/>
              </p:nvSpPr>
              <p:spPr>
                <a:xfrm rot="1935216" flipH="1">
                  <a:off x="313986" y="221463"/>
                  <a:ext cx="177407" cy="181741"/>
                </a:xfrm>
                <a:prstGeom prst="ellipse">
                  <a:avLst/>
                </a:prstGeom>
                <a:solidFill>
                  <a:srgbClr val="000000"/>
                </a:solidFill>
                <a:ln w="25400" cap="flat">
                  <a:solidFill>
                    <a:srgbClr val="929292"/>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atin typeface="Helvetica" panose="020B0604020202020204" pitchFamily="34" charset="0"/>
                    <a:cs typeface="Helvetica" panose="020B0604020202020204" pitchFamily="34" charset="0"/>
                  </a:endParaRPr>
                </a:p>
              </p:txBody>
            </p:sp>
            <p:sp>
              <p:nvSpPr>
                <p:cNvPr id="1895" name="Shape 1895"/>
                <p:cNvSpPr/>
                <p:nvPr/>
              </p:nvSpPr>
              <p:spPr>
                <a:xfrm rot="1935216" flipH="1">
                  <a:off x="196100" y="135067"/>
                  <a:ext cx="123560" cy="97958"/>
                </a:xfrm>
                <a:prstGeom prst="ellipse">
                  <a:avLst/>
                </a:prstGeom>
                <a:solidFill>
                  <a:srgbClr val="000000"/>
                </a:solidFill>
                <a:ln w="25400" cap="flat">
                  <a:solidFill>
                    <a:srgbClr val="929292"/>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atin typeface="Helvetica" panose="020B0604020202020204" pitchFamily="34" charset="0"/>
                    <a:cs typeface="Helvetica" panose="020B0604020202020204" pitchFamily="34" charset="0"/>
                  </a:endParaRPr>
                </a:p>
              </p:txBody>
            </p:sp>
            <p:sp>
              <p:nvSpPr>
                <p:cNvPr id="1896" name="Shape 1896"/>
                <p:cNvSpPr/>
                <p:nvPr/>
              </p:nvSpPr>
              <p:spPr>
                <a:xfrm rot="1479047" flipH="1">
                  <a:off x="699473" y="523762"/>
                  <a:ext cx="745682" cy="293582"/>
                </a:xfrm>
                <a:prstGeom prst="ellipse">
                  <a:avLst/>
                </a:prstGeom>
                <a:solidFill>
                  <a:srgbClr val="000000"/>
                </a:solidFill>
                <a:ln w="25400" cap="flat">
                  <a:solidFill>
                    <a:srgbClr val="929292"/>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atin typeface="Helvetica" panose="020B0604020202020204" pitchFamily="34" charset="0"/>
                    <a:cs typeface="Helvetica" panose="020B0604020202020204" pitchFamily="34" charset="0"/>
                  </a:endParaRPr>
                </a:p>
              </p:txBody>
            </p:sp>
            <p:sp>
              <p:nvSpPr>
                <p:cNvPr id="1897" name="Shape 1897"/>
                <p:cNvSpPr/>
                <p:nvPr/>
              </p:nvSpPr>
              <p:spPr>
                <a:xfrm rot="21368033" flipH="1">
                  <a:off x="4504" y="5739"/>
                  <a:ext cx="174943" cy="139527"/>
                </a:xfrm>
                <a:custGeom>
                  <a:avLst/>
                  <a:gdLst/>
                  <a:ahLst/>
                  <a:cxnLst>
                    <a:cxn ang="0">
                      <a:pos x="wd2" y="hd2"/>
                    </a:cxn>
                    <a:cxn ang="5400000">
                      <a:pos x="wd2" y="hd2"/>
                    </a:cxn>
                    <a:cxn ang="10800000">
                      <a:pos x="wd2" y="hd2"/>
                    </a:cxn>
                    <a:cxn ang="16200000">
                      <a:pos x="wd2" y="hd2"/>
                    </a:cxn>
                  </a:cxnLst>
                  <a:rect l="0" t="0" r="r" b="b"/>
                  <a:pathLst>
                    <a:path w="21482" h="21600" extrusionOk="0">
                      <a:moveTo>
                        <a:pt x="0" y="19394"/>
                      </a:moveTo>
                      <a:lnTo>
                        <a:pt x="3938" y="15559"/>
                      </a:lnTo>
                      <a:cubicBezTo>
                        <a:pt x="3246" y="13551"/>
                        <a:pt x="3638" y="11297"/>
                        <a:pt x="4958" y="9692"/>
                      </a:cubicBezTo>
                      <a:cubicBezTo>
                        <a:pt x="6437" y="7894"/>
                        <a:pt x="8786" y="7242"/>
                        <a:pt x="10892" y="8044"/>
                      </a:cubicBezTo>
                      <a:cubicBezTo>
                        <a:pt x="11511" y="6533"/>
                        <a:pt x="12384" y="5156"/>
                        <a:pt x="13467" y="3985"/>
                      </a:cubicBezTo>
                      <a:cubicBezTo>
                        <a:pt x="15605" y="1674"/>
                        <a:pt x="18442" y="261"/>
                        <a:pt x="21465" y="0"/>
                      </a:cubicBezTo>
                      <a:cubicBezTo>
                        <a:pt x="21600" y="2586"/>
                        <a:pt x="20932" y="5147"/>
                        <a:pt x="19565" y="7281"/>
                      </a:cubicBezTo>
                      <a:cubicBezTo>
                        <a:pt x="18215" y="9388"/>
                        <a:pt x="16259" y="10961"/>
                        <a:pt x="13997" y="11761"/>
                      </a:cubicBezTo>
                      <a:cubicBezTo>
                        <a:pt x="14665" y="14122"/>
                        <a:pt x="13804" y="16674"/>
                        <a:pt x="11882" y="18029"/>
                      </a:cubicBezTo>
                      <a:cubicBezTo>
                        <a:pt x="10085" y="19296"/>
                        <a:pt x="7744" y="19230"/>
                        <a:pt x="6012" y="17863"/>
                      </a:cubicBezTo>
                      <a:lnTo>
                        <a:pt x="2572" y="21600"/>
                      </a:lnTo>
                      <a:lnTo>
                        <a:pt x="0" y="19394"/>
                      </a:lnTo>
                      <a:close/>
                    </a:path>
                  </a:pathLst>
                </a:custGeom>
                <a:solidFill>
                  <a:srgbClr val="000000"/>
                </a:solidFill>
                <a:ln w="25400" cap="flat">
                  <a:solidFill>
                    <a:srgbClr val="929292"/>
                  </a:solidFill>
                  <a:prstDash val="solid"/>
                  <a:miter lim="400000"/>
                </a:ln>
                <a:effectLst/>
              </p:spPr>
              <p:txBody>
                <a:bodyPr wrap="square" lIns="167878" tIns="167878" rIns="167878" bIns="167878" numCol="1" anchor="ctr">
                  <a:noAutofit/>
                </a:bodyPr>
                <a:lstStyle/>
                <a:p>
                  <a:pPr algn="ctr" defTabSz="2245518">
                    <a:defRPr sz="9200">
                      <a:latin typeface="Helvetica Light"/>
                      <a:ea typeface="Helvetica Light"/>
                      <a:cs typeface="Helvetica Light"/>
                      <a:sym typeface="Helvetica Light"/>
                    </a:defRPr>
                  </a:pPr>
                  <a:endParaRPr>
                    <a:latin typeface="Helvetica" panose="020B0604020202020204" pitchFamily="34" charset="0"/>
                    <a:cs typeface="Helvetica" panose="020B0604020202020204" pitchFamily="34" charset="0"/>
                  </a:endParaRPr>
                </a:p>
              </p:txBody>
            </p:sp>
            <p:sp>
              <p:nvSpPr>
                <p:cNvPr id="1898" name="Shape 1898"/>
                <p:cNvSpPr/>
                <p:nvPr/>
              </p:nvSpPr>
              <p:spPr>
                <a:xfrm rot="1806361" flipH="1">
                  <a:off x="148005" y="123187"/>
                  <a:ext cx="41402" cy="13541"/>
                </a:xfrm>
                <a:prstGeom prst="rect">
                  <a:avLst/>
                </a:prstGeom>
                <a:solidFill>
                  <a:srgbClr val="000000"/>
                </a:solidFill>
                <a:ln w="12700" cap="flat">
                  <a:solidFill>
                    <a:srgbClr val="929292"/>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atin typeface="Helvetica" panose="020B0604020202020204" pitchFamily="34" charset="0"/>
                    <a:cs typeface="Helvetica" panose="020B0604020202020204" pitchFamily="34" charset="0"/>
                  </a:endParaRPr>
                </a:p>
              </p:txBody>
            </p:sp>
          </p:grpSp>
          <p:sp>
            <p:nvSpPr>
              <p:cNvPr id="1900" name="Shape 1900"/>
              <p:cNvSpPr/>
              <p:nvPr/>
            </p:nvSpPr>
            <p:spPr>
              <a:xfrm>
                <a:off x="49403" y="685575"/>
                <a:ext cx="27433" cy="36577"/>
              </a:xfrm>
              <a:prstGeom prst="ellipse">
                <a:avLst/>
              </a:prstGeom>
              <a:solidFill>
                <a:srgbClr val="00F900"/>
              </a:solidFill>
              <a:ln w="12700" cap="flat">
                <a:noFill/>
                <a:miter lim="400000"/>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grpSp>
      </p:grpSp>
      <p:sp>
        <p:nvSpPr>
          <p:cNvPr id="1904" name="Shape 1904"/>
          <p:cNvSpPr/>
          <p:nvPr/>
        </p:nvSpPr>
        <p:spPr>
          <a:xfrm>
            <a:off x="3271213" y="5159180"/>
            <a:ext cx="27433" cy="36577"/>
          </a:xfrm>
          <a:prstGeom prst="ellipse">
            <a:avLst/>
          </a:prstGeom>
          <a:solidFill>
            <a:srgbClr val="00F900"/>
          </a:solidFill>
          <a:ln w="12700">
            <a:miter lim="400000"/>
          </a:ln>
        </p:spPr>
        <p:txBody>
          <a:bodyPr lIns="45719" rIns="45719" anchor="ctr"/>
          <a:lstStyle/>
          <a:p>
            <a:endParaRPr>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061030782"/>
      </p:ext>
    </p:extLst>
  </p:cSld>
  <p:clrMapOvr>
    <a:masterClrMapping/>
  </p:clrMapOvr>
  <p:transition spd="slow"/>
  <p:timing>
    <p:tnLst>
      <p:par>
        <p:cTn id="1" dur="indefinite" restart="never" fill="hold"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Autofit/>
          </a:bodyPr>
          <a:lstStyle/>
          <a:p>
            <a:r>
              <a:rPr lang="en-US" sz="3200" dirty="0" smtClean="0"/>
              <a:t>Model of </a:t>
            </a:r>
            <a:r>
              <a:rPr lang="en-US" sz="3200" i="1" dirty="0" err="1" smtClean="0"/>
              <a:t>pgc</a:t>
            </a:r>
            <a:r>
              <a:rPr lang="en-US" sz="3200" i="1" dirty="0" smtClean="0"/>
              <a:t> </a:t>
            </a:r>
            <a:r>
              <a:rPr lang="en-US" sz="3200" dirty="0" smtClean="0"/>
              <a:t>regulation in the soma </a:t>
            </a:r>
            <a:endParaRPr lang="en-US" sz="3200" dirty="0"/>
          </a:p>
        </p:txBody>
      </p:sp>
      <p:sp>
        <p:nvSpPr>
          <p:cNvPr id="49" name="Oval 120"/>
          <p:cNvSpPr/>
          <p:nvPr/>
        </p:nvSpPr>
        <p:spPr>
          <a:xfrm>
            <a:off x="4266836" y="2763537"/>
            <a:ext cx="331306" cy="304800"/>
          </a:xfrm>
          <a:custGeom>
            <a:avLst/>
            <a:gdLst>
              <a:gd name="connsiteX0" fmla="*/ 0 w 420057"/>
              <a:gd name="connsiteY0" fmla="*/ 175770 h 351540"/>
              <a:gd name="connsiteX1" fmla="*/ 210029 w 420057"/>
              <a:gd name="connsiteY1" fmla="*/ 0 h 351540"/>
              <a:gd name="connsiteX2" fmla="*/ 420058 w 420057"/>
              <a:gd name="connsiteY2" fmla="*/ 175770 h 351540"/>
              <a:gd name="connsiteX3" fmla="*/ 210029 w 420057"/>
              <a:gd name="connsiteY3" fmla="*/ 351540 h 351540"/>
              <a:gd name="connsiteX4" fmla="*/ 0 w 420057"/>
              <a:gd name="connsiteY4" fmla="*/ 175770 h 351540"/>
              <a:gd name="connsiteX0" fmla="*/ 43 w 420101"/>
              <a:gd name="connsiteY0" fmla="*/ 175770 h 255400"/>
              <a:gd name="connsiteX1" fmla="*/ 210072 w 420101"/>
              <a:gd name="connsiteY1" fmla="*/ 0 h 255400"/>
              <a:gd name="connsiteX2" fmla="*/ 420101 w 420101"/>
              <a:gd name="connsiteY2" fmla="*/ 175770 h 255400"/>
              <a:gd name="connsiteX3" fmla="*/ 224360 w 420101"/>
              <a:gd name="connsiteY3" fmla="*/ 253909 h 255400"/>
              <a:gd name="connsiteX4" fmla="*/ 43 w 420101"/>
              <a:gd name="connsiteY4" fmla="*/ 175770 h 255400"/>
              <a:gd name="connsiteX0" fmla="*/ 43 w 420101"/>
              <a:gd name="connsiteY0" fmla="*/ 175770 h 256440"/>
              <a:gd name="connsiteX1" fmla="*/ 210072 w 420101"/>
              <a:gd name="connsiteY1" fmla="*/ 0 h 256440"/>
              <a:gd name="connsiteX2" fmla="*/ 420101 w 420101"/>
              <a:gd name="connsiteY2" fmla="*/ 175770 h 256440"/>
              <a:gd name="connsiteX3" fmla="*/ 224360 w 420101"/>
              <a:gd name="connsiteY3" fmla="*/ 253909 h 256440"/>
              <a:gd name="connsiteX4" fmla="*/ 43 w 420101"/>
              <a:gd name="connsiteY4" fmla="*/ 175770 h 256440"/>
              <a:gd name="connsiteX0" fmla="*/ 1 w 420059"/>
              <a:gd name="connsiteY0" fmla="*/ 359920 h 440590"/>
              <a:gd name="connsiteX1" fmla="*/ 222730 w 420059"/>
              <a:gd name="connsiteY1" fmla="*/ 0 h 440590"/>
              <a:gd name="connsiteX2" fmla="*/ 420059 w 420059"/>
              <a:gd name="connsiteY2" fmla="*/ 359920 h 440590"/>
              <a:gd name="connsiteX3" fmla="*/ 224318 w 420059"/>
              <a:gd name="connsiteY3" fmla="*/ 438059 h 440590"/>
              <a:gd name="connsiteX4" fmla="*/ 1 w 420059"/>
              <a:gd name="connsiteY4" fmla="*/ 359920 h 440590"/>
              <a:gd name="connsiteX0" fmla="*/ 1 w 420059"/>
              <a:gd name="connsiteY0" fmla="*/ 360030 h 440700"/>
              <a:gd name="connsiteX1" fmla="*/ 222730 w 420059"/>
              <a:gd name="connsiteY1" fmla="*/ 110 h 440700"/>
              <a:gd name="connsiteX2" fmla="*/ 420059 w 420059"/>
              <a:gd name="connsiteY2" fmla="*/ 360030 h 440700"/>
              <a:gd name="connsiteX3" fmla="*/ 224318 w 420059"/>
              <a:gd name="connsiteY3" fmla="*/ 438169 h 440700"/>
              <a:gd name="connsiteX4" fmla="*/ 1 w 420059"/>
              <a:gd name="connsiteY4" fmla="*/ 360030 h 440700"/>
              <a:gd name="connsiteX0" fmla="*/ 1 w 420059"/>
              <a:gd name="connsiteY0" fmla="*/ 359920 h 440590"/>
              <a:gd name="connsiteX1" fmla="*/ 222730 w 420059"/>
              <a:gd name="connsiteY1" fmla="*/ 0 h 440590"/>
              <a:gd name="connsiteX2" fmla="*/ 420059 w 420059"/>
              <a:gd name="connsiteY2" fmla="*/ 359920 h 440590"/>
              <a:gd name="connsiteX3" fmla="*/ 224318 w 420059"/>
              <a:gd name="connsiteY3" fmla="*/ 438059 h 440590"/>
              <a:gd name="connsiteX4" fmla="*/ 1 w 420059"/>
              <a:gd name="connsiteY4" fmla="*/ 359920 h 440590"/>
              <a:gd name="connsiteX0" fmla="*/ 52 w 420110"/>
              <a:gd name="connsiteY0" fmla="*/ 258320 h 338990"/>
              <a:gd name="connsiteX1" fmla="*/ 203731 w 420110"/>
              <a:gd name="connsiteY1" fmla="*/ 0 h 338990"/>
              <a:gd name="connsiteX2" fmla="*/ 420110 w 420110"/>
              <a:gd name="connsiteY2" fmla="*/ 258320 h 338990"/>
              <a:gd name="connsiteX3" fmla="*/ 224369 w 420110"/>
              <a:gd name="connsiteY3" fmla="*/ 336459 h 338990"/>
              <a:gd name="connsiteX4" fmla="*/ 52 w 420110"/>
              <a:gd name="connsiteY4" fmla="*/ 258320 h 338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110" h="338990">
                <a:moveTo>
                  <a:pt x="52" y="258320"/>
                </a:moveTo>
                <a:cubicBezTo>
                  <a:pt x="-3388" y="202244"/>
                  <a:pt x="163935" y="0"/>
                  <a:pt x="203731" y="0"/>
                </a:cubicBezTo>
                <a:cubicBezTo>
                  <a:pt x="243527" y="0"/>
                  <a:pt x="420110" y="161245"/>
                  <a:pt x="420110" y="258320"/>
                </a:cubicBezTo>
                <a:cubicBezTo>
                  <a:pt x="420110" y="355395"/>
                  <a:pt x="359415" y="338840"/>
                  <a:pt x="224369" y="336459"/>
                </a:cubicBezTo>
                <a:cubicBezTo>
                  <a:pt x="89323" y="334078"/>
                  <a:pt x="3492" y="314397"/>
                  <a:pt x="52" y="258320"/>
                </a:cubicBezTo>
                <a:close/>
              </a:path>
            </a:pathLst>
          </a:cu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US" sz="1400" dirty="0" smtClean="0">
                <a:solidFill>
                  <a:schemeClr val="tx1"/>
                </a:solidFill>
              </a:rPr>
              <a:t>m</a:t>
            </a:r>
            <a:r>
              <a:rPr lang="en-US" sz="1400" baseline="30000" dirty="0" smtClean="0">
                <a:solidFill>
                  <a:schemeClr val="tx1"/>
                </a:solidFill>
              </a:rPr>
              <a:t>6</a:t>
            </a:r>
            <a:r>
              <a:rPr lang="en-US" sz="1400" dirty="0" smtClean="0">
                <a:solidFill>
                  <a:schemeClr val="tx1"/>
                </a:solidFill>
              </a:rPr>
              <a:t>A</a:t>
            </a:r>
            <a:endParaRPr lang="en-US" sz="1400" dirty="0">
              <a:solidFill>
                <a:schemeClr val="tx1"/>
              </a:solidFill>
            </a:endParaRPr>
          </a:p>
        </p:txBody>
      </p:sp>
      <p:cxnSp>
        <p:nvCxnSpPr>
          <p:cNvPr id="51" name="Straight Arrow Connector 50"/>
          <p:cNvCxnSpPr/>
          <p:nvPr/>
        </p:nvCxnSpPr>
        <p:spPr>
          <a:xfrm flipH="1">
            <a:off x="4432489" y="2322998"/>
            <a:ext cx="1" cy="369978"/>
          </a:xfrm>
          <a:prstGeom prst="straightConnector1">
            <a:avLst/>
          </a:prstGeom>
          <a:ln w="38100">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52" name="Shape 2527"/>
          <p:cNvSpPr/>
          <p:nvPr/>
        </p:nvSpPr>
        <p:spPr>
          <a:xfrm>
            <a:off x="3851845" y="1538054"/>
            <a:ext cx="1078687" cy="1036907"/>
          </a:xfrm>
          <a:custGeom>
            <a:avLst/>
            <a:gdLst>
              <a:gd name="connsiteX0" fmla="*/ 0 w 772244"/>
              <a:gd name="connsiteY0" fmla="*/ 283061 h 566122"/>
              <a:gd name="connsiteX1" fmla="*/ 386122 w 772244"/>
              <a:gd name="connsiteY1" fmla="*/ 0 h 566122"/>
              <a:gd name="connsiteX2" fmla="*/ 772244 w 772244"/>
              <a:gd name="connsiteY2" fmla="*/ 283061 h 566122"/>
              <a:gd name="connsiteX3" fmla="*/ 386122 w 772244"/>
              <a:gd name="connsiteY3" fmla="*/ 566122 h 566122"/>
              <a:gd name="connsiteX4" fmla="*/ 0 w 772244"/>
              <a:gd name="connsiteY4" fmla="*/ 283061 h 566122"/>
              <a:gd name="connsiteX0" fmla="*/ 93 w 772337"/>
              <a:gd name="connsiteY0" fmla="*/ 283061 h 410075"/>
              <a:gd name="connsiteX1" fmla="*/ 386215 w 772337"/>
              <a:gd name="connsiteY1" fmla="*/ 0 h 410075"/>
              <a:gd name="connsiteX2" fmla="*/ 772337 w 772337"/>
              <a:gd name="connsiteY2" fmla="*/ 283061 h 410075"/>
              <a:gd name="connsiteX3" fmla="*/ 414790 w 772337"/>
              <a:gd name="connsiteY3" fmla="*/ 407372 h 410075"/>
              <a:gd name="connsiteX4" fmla="*/ 93 w 772337"/>
              <a:gd name="connsiteY4" fmla="*/ 283061 h 410075"/>
              <a:gd name="connsiteX0" fmla="*/ 24828 w 797072"/>
              <a:gd name="connsiteY0" fmla="*/ 283061 h 437764"/>
              <a:gd name="connsiteX1" fmla="*/ 410950 w 797072"/>
              <a:gd name="connsiteY1" fmla="*/ 0 h 437764"/>
              <a:gd name="connsiteX2" fmla="*/ 797072 w 797072"/>
              <a:gd name="connsiteY2" fmla="*/ 283061 h 437764"/>
              <a:gd name="connsiteX3" fmla="*/ 439525 w 797072"/>
              <a:gd name="connsiteY3" fmla="*/ 407372 h 437764"/>
              <a:gd name="connsiteX4" fmla="*/ 82423 w 797072"/>
              <a:gd name="connsiteY4" fmla="*/ 428626 h 437764"/>
              <a:gd name="connsiteX5" fmla="*/ 24828 w 797072"/>
              <a:gd name="connsiteY5" fmla="*/ 283061 h 437764"/>
              <a:gd name="connsiteX0" fmla="*/ 24828 w 868585"/>
              <a:gd name="connsiteY0" fmla="*/ 283061 h 440221"/>
              <a:gd name="connsiteX1" fmla="*/ 410950 w 868585"/>
              <a:gd name="connsiteY1" fmla="*/ 0 h 440221"/>
              <a:gd name="connsiteX2" fmla="*/ 797072 w 868585"/>
              <a:gd name="connsiteY2" fmla="*/ 283061 h 440221"/>
              <a:gd name="connsiteX3" fmla="*/ 841248 w 868585"/>
              <a:gd name="connsiteY3" fmla="*/ 434975 h 440221"/>
              <a:gd name="connsiteX4" fmla="*/ 439525 w 868585"/>
              <a:gd name="connsiteY4" fmla="*/ 407372 h 440221"/>
              <a:gd name="connsiteX5" fmla="*/ 82423 w 868585"/>
              <a:gd name="connsiteY5" fmla="*/ 428626 h 440221"/>
              <a:gd name="connsiteX6" fmla="*/ 24828 w 868585"/>
              <a:gd name="connsiteY6" fmla="*/ 283061 h 440221"/>
              <a:gd name="connsiteX0" fmla="*/ 24828 w 829091"/>
              <a:gd name="connsiteY0" fmla="*/ 283061 h 519994"/>
              <a:gd name="connsiteX1" fmla="*/ 410950 w 829091"/>
              <a:gd name="connsiteY1" fmla="*/ 0 h 519994"/>
              <a:gd name="connsiteX2" fmla="*/ 797072 w 829091"/>
              <a:gd name="connsiteY2" fmla="*/ 283061 h 519994"/>
              <a:gd name="connsiteX3" fmla="*/ 771398 w 829091"/>
              <a:gd name="connsiteY3" fmla="*/ 517525 h 519994"/>
              <a:gd name="connsiteX4" fmla="*/ 439525 w 829091"/>
              <a:gd name="connsiteY4" fmla="*/ 407372 h 519994"/>
              <a:gd name="connsiteX5" fmla="*/ 82423 w 829091"/>
              <a:gd name="connsiteY5" fmla="*/ 428626 h 519994"/>
              <a:gd name="connsiteX6" fmla="*/ 24828 w 829091"/>
              <a:gd name="connsiteY6" fmla="*/ 283061 h 519994"/>
              <a:gd name="connsiteX0" fmla="*/ 19560 w 823823"/>
              <a:gd name="connsiteY0" fmla="*/ 283061 h 557448"/>
              <a:gd name="connsiteX1" fmla="*/ 405682 w 823823"/>
              <a:gd name="connsiteY1" fmla="*/ 0 h 557448"/>
              <a:gd name="connsiteX2" fmla="*/ 791804 w 823823"/>
              <a:gd name="connsiteY2" fmla="*/ 283061 h 557448"/>
              <a:gd name="connsiteX3" fmla="*/ 766130 w 823823"/>
              <a:gd name="connsiteY3" fmla="*/ 517525 h 557448"/>
              <a:gd name="connsiteX4" fmla="*/ 434257 w 823823"/>
              <a:gd name="connsiteY4" fmla="*/ 407372 h 557448"/>
              <a:gd name="connsiteX5" fmla="*/ 96205 w 823823"/>
              <a:gd name="connsiteY5" fmla="*/ 555626 h 557448"/>
              <a:gd name="connsiteX6" fmla="*/ 19560 w 823823"/>
              <a:gd name="connsiteY6" fmla="*/ 283061 h 557448"/>
              <a:gd name="connsiteX0" fmla="*/ 19560 w 846808"/>
              <a:gd name="connsiteY0" fmla="*/ 283597 h 557984"/>
              <a:gd name="connsiteX1" fmla="*/ 405682 w 846808"/>
              <a:gd name="connsiteY1" fmla="*/ 536 h 557984"/>
              <a:gd name="connsiteX2" fmla="*/ 823554 w 846808"/>
              <a:gd name="connsiteY2" fmla="*/ 216922 h 557984"/>
              <a:gd name="connsiteX3" fmla="*/ 766130 w 846808"/>
              <a:gd name="connsiteY3" fmla="*/ 518061 h 557984"/>
              <a:gd name="connsiteX4" fmla="*/ 434257 w 846808"/>
              <a:gd name="connsiteY4" fmla="*/ 407908 h 557984"/>
              <a:gd name="connsiteX5" fmla="*/ 96205 w 846808"/>
              <a:gd name="connsiteY5" fmla="*/ 556162 h 557984"/>
              <a:gd name="connsiteX6" fmla="*/ 19560 w 846808"/>
              <a:gd name="connsiteY6" fmla="*/ 283597 h 557984"/>
              <a:gd name="connsiteX0" fmla="*/ 19560 w 852454"/>
              <a:gd name="connsiteY0" fmla="*/ 283597 h 558010"/>
              <a:gd name="connsiteX1" fmla="*/ 405682 w 852454"/>
              <a:gd name="connsiteY1" fmla="*/ 536 h 558010"/>
              <a:gd name="connsiteX2" fmla="*/ 823554 w 852454"/>
              <a:gd name="connsiteY2" fmla="*/ 216922 h 558010"/>
              <a:gd name="connsiteX3" fmla="*/ 788355 w 852454"/>
              <a:gd name="connsiteY3" fmla="*/ 503098 h 558010"/>
              <a:gd name="connsiteX4" fmla="*/ 434257 w 852454"/>
              <a:gd name="connsiteY4" fmla="*/ 407908 h 558010"/>
              <a:gd name="connsiteX5" fmla="*/ 96205 w 852454"/>
              <a:gd name="connsiteY5" fmla="*/ 556162 h 558010"/>
              <a:gd name="connsiteX6" fmla="*/ 19560 w 852454"/>
              <a:gd name="connsiteY6" fmla="*/ 283597 h 558010"/>
              <a:gd name="connsiteX0" fmla="*/ 19560 w 852454"/>
              <a:gd name="connsiteY0" fmla="*/ 283597 h 558283"/>
              <a:gd name="connsiteX1" fmla="*/ 405682 w 852454"/>
              <a:gd name="connsiteY1" fmla="*/ 536 h 558283"/>
              <a:gd name="connsiteX2" fmla="*/ 823554 w 852454"/>
              <a:gd name="connsiteY2" fmla="*/ 216922 h 558283"/>
              <a:gd name="connsiteX3" fmla="*/ 788355 w 852454"/>
              <a:gd name="connsiteY3" fmla="*/ 503098 h 558283"/>
              <a:gd name="connsiteX4" fmla="*/ 437432 w 852454"/>
              <a:gd name="connsiteY4" fmla="*/ 430353 h 558283"/>
              <a:gd name="connsiteX5" fmla="*/ 96205 w 852454"/>
              <a:gd name="connsiteY5" fmla="*/ 556162 h 558283"/>
              <a:gd name="connsiteX6" fmla="*/ 19560 w 852454"/>
              <a:gd name="connsiteY6" fmla="*/ 283597 h 558283"/>
              <a:gd name="connsiteX0" fmla="*/ 10754 w 843648"/>
              <a:gd name="connsiteY0" fmla="*/ 283597 h 568148"/>
              <a:gd name="connsiteX1" fmla="*/ 396876 w 843648"/>
              <a:gd name="connsiteY1" fmla="*/ 536 h 568148"/>
              <a:gd name="connsiteX2" fmla="*/ 814748 w 843648"/>
              <a:gd name="connsiteY2" fmla="*/ 216922 h 568148"/>
              <a:gd name="connsiteX3" fmla="*/ 779549 w 843648"/>
              <a:gd name="connsiteY3" fmla="*/ 503098 h 568148"/>
              <a:gd name="connsiteX4" fmla="*/ 428626 w 843648"/>
              <a:gd name="connsiteY4" fmla="*/ 430353 h 568148"/>
              <a:gd name="connsiteX5" fmla="*/ 135024 w 843648"/>
              <a:gd name="connsiteY5" fmla="*/ 566138 h 568148"/>
              <a:gd name="connsiteX6" fmla="*/ 10754 w 843648"/>
              <a:gd name="connsiteY6" fmla="*/ 283597 h 568148"/>
              <a:gd name="connsiteX0" fmla="*/ 10754 w 843648"/>
              <a:gd name="connsiteY0" fmla="*/ 283597 h 568609"/>
              <a:gd name="connsiteX1" fmla="*/ 396876 w 843648"/>
              <a:gd name="connsiteY1" fmla="*/ 536 h 568609"/>
              <a:gd name="connsiteX2" fmla="*/ 814748 w 843648"/>
              <a:gd name="connsiteY2" fmla="*/ 216922 h 568609"/>
              <a:gd name="connsiteX3" fmla="*/ 779549 w 843648"/>
              <a:gd name="connsiteY3" fmla="*/ 503098 h 568609"/>
              <a:gd name="connsiteX4" fmla="*/ 428626 w 843648"/>
              <a:gd name="connsiteY4" fmla="*/ 460280 h 568609"/>
              <a:gd name="connsiteX5" fmla="*/ 135024 w 843648"/>
              <a:gd name="connsiteY5" fmla="*/ 566138 h 568609"/>
              <a:gd name="connsiteX6" fmla="*/ 10754 w 843648"/>
              <a:gd name="connsiteY6" fmla="*/ 283597 h 568609"/>
              <a:gd name="connsiteX0" fmla="*/ 5002 w 993471"/>
              <a:gd name="connsiteY0" fmla="*/ 35984 h 672630"/>
              <a:gd name="connsiteX1" fmla="*/ 546699 w 993471"/>
              <a:gd name="connsiteY1" fmla="*/ 104557 h 672630"/>
              <a:gd name="connsiteX2" fmla="*/ 964571 w 993471"/>
              <a:gd name="connsiteY2" fmla="*/ 320943 h 672630"/>
              <a:gd name="connsiteX3" fmla="*/ 929372 w 993471"/>
              <a:gd name="connsiteY3" fmla="*/ 607119 h 672630"/>
              <a:gd name="connsiteX4" fmla="*/ 578449 w 993471"/>
              <a:gd name="connsiteY4" fmla="*/ 564301 h 672630"/>
              <a:gd name="connsiteX5" fmla="*/ 284847 w 993471"/>
              <a:gd name="connsiteY5" fmla="*/ 670159 h 672630"/>
              <a:gd name="connsiteX6" fmla="*/ 5002 w 993471"/>
              <a:gd name="connsiteY6" fmla="*/ 35984 h 672630"/>
              <a:gd name="connsiteX0" fmla="*/ 5002 w 1076445"/>
              <a:gd name="connsiteY0" fmla="*/ 171052 h 807698"/>
              <a:gd name="connsiteX1" fmla="*/ 546699 w 1076445"/>
              <a:gd name="connsiteY1" fmla="*/ 239625 h 807698"/>
              <a:gd name="connsiteX2" fmla="*/ 1062996 w 1076445"/>
              <a:gd name="connsiteY2" fmla="*/ 9610 h 807698"/>
              <a:gd name="connsiteX3" fmla="*/ 929372 w 1076445"/>
              <a:gd name="connsiteY3" fmla="*/ 742187 h 807698"/>
              <a:gd name="connsiteX4" fmla="*/ 578449 w 1076445"/>
              <a:gd name="connsiteY4" fmla="*/ 699369 h 807698"/>
              <a:gd name="connsiteX5" fmla="*/ 284847 w 1076445"/>
              <a:gd name="connsiteY5" fmla="*/ 805227 h 807698"/>
              <a:gd name="connsiteX6" fmla="*/ 5002 w 1076445"/>
              <a:gd name="connsiteY6" fmla="*/ 171052 h 807698"/>
              <a:gd name="connsiteX0" fmla="*/ 5469 w 1078687"/>
              <a:gd name="connsiteY0" fmla="*/ 171052 h 814718"/>
              <a:gd name="connsiteX1" fmla="*/ 547166 w 1078687"/>
              <a:gd name="connsiteY1" fmla="*/ 239625 h 814718"/>
              <a:gd name="connsiteX2" fmla="*/ 1063463 w 1078687"/>
              <a:gd name="connsiteY2" fmla="*/ 9610 h 814718"/>
              <a:gd name="connsiteX3" fmla="*/ 929839 w 1078687"/>
              <a:gd name="connsiteY3" fmla="*/ 742187 h 814718"/>
              <a:gd name="connsiteX4" fmla="*/ 572566 w 1078687"/>
              <a:gd name="connsiteY4" fmla="*/ 564700 h 814718"/>
              <a:gd name="connsiteX5" fmla="*/ 285314 w 1078687"/>
              <a:gd name="connsiteY5" fmla="*/ 805227 h 814718"/>
              <a:gd name="connsiteX6" fmla="*/ 5469 w 1078687"/>
              <a:gd name="connsiteY6" fmla="*/ 171052 h 814718"/>
              <a:gd name="connsiteX0" fmla="*/ 5469 w 1078687"/>
              <a:gd name="connsiteY0" fmla="*/ 171052 h 814718"/>
              <a:gd name="connsiteX1" fmla="*/ 547166 w 1078687"/>
              <a:gd name="connsiteY1" fmla="*/ 239625 h 814718"/>
              <a:gd name="connsiteX2" fmla="*/ 1063463 w 1078687"/>
              <a:gd name="connsiteY2" fmla="*/ 9610 h 814718"/>
              <a:gd name="connsiteX3" fmla="*/ 929839 w 1078687"/>
              <a:gd name="connsiteY3" fmla="*/ 742187 h 814718"/>
              <a:gd name="connsiteX4" fmla="*/ 572566 w 1078687"/>
              <a:gd name="connsiteY4" fmla="*/ 564700 h 814718"/>
              <a:gd name="connsiteX5" fmla="*/ 285314 w 1078687"/>
              <a:gd name="connsiteY5" fmla="*/ 805227 h 814718"/>
              <a:gd name="connsiteX6" fmla="*/ 5469 w 1078687"/>
              <a:gd name="connsiteY6" fmla="*/ 171052 h 814718"/>
              <a:gd name="connsiteX0" fmla="*/ 5469 w 1078687"/>
              <a:gd name="connsiteY0" fmla="*/ 171052 h 814457"/>
              <a:gd name="connsiteX1" fmla="*/ 547166 w 1078687"/>
              <a:gd name="connsiteY1" fmla="*/ 239625 h 814457"/>
              <a:gd name="connsiteX2" fmla="*/ 1063463 w 1078687"/>
              <a:gd name="connsiteY2" fmla="*/ 9610 h 814457"/>
              <a:gd name="connsiteX3" fmla="*/ 929839 w 1078687"/>
              <a:gd name="connsiteY3" fmla="*/ 742187 h 814457"/>
              <a:gd name="connsiteX4" fmla="*/ 572566 w 1078687"/>
              <a:gd name="connsiteY4" fmla="*/ 564700 h 814457"/>
              <a:gd name="connsiteX5" fmla="*/ 285314 w 1078687"/>
              <a:gd name="connsiteY5" fmla="*/ 805227 h 814457"/>
              <a:gd name="connsiteX6" fmla="*/ 5469 w 1078687"/>
              <a:gd name="connsiteY6" fmla="*/ 171052 h 81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687" h="814457">
                <a:moveTo>
                  <a:pt x="5469" y="171052"/>
                </a:moveTo>
                <a:cubicBezTo>
                  <a:pt x="49111" y="76785"/>
                  <a:pt x="370834" y="266532"/>
                  <a:pt x="547166" y="239625"/>
                </a:cubicBezTo>
                <a:cubicBezTo>
                  <a:pt x="723498" y="212718"/>
                  <a:pt x="1008151" y="-53361"/>
                  <a:pt x="1063463" y="9610"/>
                </a:cubicBezTo>
                <a:cubicBezTo>
                  <a:pt x="1118775" y="72581"/>
                  <a:pt x="1011655" y="649672"/>
                  <a:pt x="929839" y="742187"/>
                </a:cubicBezTo>
                <a:cubicBezTo>
                  <a:pt x="848023" y="834702"/>
                  <a:pt x="654587" y="544218"/>
                  <a:pt x="572566" y="564700"/>
                </a:cubicBezTo>
                <a:cubicBezTo>
                  <a:pt x="509595" y="565231"/>
                  <a:pt x="379830" y="870835"/>
                  <a:pt x="285314" y="805227"/>
                </a:cubicBezTo>
                <a:cubicBezTo>
                  <a:pt x="190798" y="739619"/>
                  <a:pt x="-38173" y="265319"/>
                  <a:pt x="5469" y="171052"/>
                </a:cubicBezTo>
                <a:close/>
              </a:path>
            </a:pathLst>
          </a:custGeom>
          <a:solidFill>
            <a:schemeClr val="accent4">
              <a:lumMod val="75000"/>
            </a:schemeClr>
          </a:solidFill>
          <a:ln w="28575" cap="flat" cmpd="sng">
            <a:solidFill>
              <a:schemeClr val="accent4">
                <a:lumMod val="50000"/>
              </a:schemeClr>
            </a:solidFill>
            <a:miter lim="400000"/>
          </a:ln>
          <a:effectLst/>
        </p:spPr>
        <p:txBody>
          <a:bodyPr wrap="square" lIns="91440" tIns="0" rIns="0" bIns="0" numCol="1" anchor="ctr">
            <a:noAutofit/>
          </a:bodyPr>
          <a:lstStyle/>
          <a:p>
            <a:pPr algn="ctr">
              <a:defRPr sz="2600"/>
            </a:pPr>
            <a:r>
              <a:rPr lang="en-US" sz="2400" dirty="0" smtClean="0"/>
              <a:t>YTH</a:t>
            </a:r>
            <a:endParaRPr sz="2400" dirty="0"/>
          </a:p>
        </p:txBody>
      </p:sp>
      <p:sp>
        <p:nvSpPr>
          <p:cNvPr id="21" name="Shape 34"/>
          <p:cNvSpPr/>
          <p:nvPr/>
        </p:nvSpPr>
        <p:spPr>
          <a:xfrm>
            <a:off x="3851845" y="3046909"/>
            <a:ext cx="1273117" cy="1854789"/>
          </a:xfrm>
          <a:custGeom>
            <a:avLst/>
            <a:gdLst>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432 w 21600"/>
              <a:gd name="connsiteY7" fmla="*/ 20444 h 20926"/>
              <a:gd name="connsiteX8" fmla="*/ 13016 w 21600"/>
              <a:gd name="connsiteY8" fmla="*/ 19517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396 h 20926"/>
              <a:gd name="connsiteX8" fmla="*/ 13016 w 21600"/>
              <a:gd name="connsiteY8" fmla="*/ 19517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82 w 21600"/>
              <a:gd name="connsiteY7" fmla="*/ 19920 h 20926"/>
              <a:gd name="connsiteX8" fmla="*/ 13016 w 21600"/>
              <a:gd name="connsiteY8" fmla="*/ 19517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357 w 21600"/>
              <a:gd name="connsiteY7" fmla="*/ 19265 h 20926"/>
              <a:gd name="connsiteX8" fmla="*/ 13016 w 21600"/>
              <a:gd name="connsiteY8" fmla="*/ 19517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357 w 21600"/>
              <a:gd name="connsiteY7" fmla="*/ 19789 h 20926"/>
              <a:gd name="connsiteX8" fmla="*/ 13016 w 21600"/>
              <a:gd name="connsiteY8" fmla="*/ 19517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357 w 21600"/>
              <a:gd name="connsiteY7" fmla="*/ 19789 h 20926"/>
              <a:gd name="connsiteX8" fmla="*/ 12941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35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191 w 21600"/>
              <a:gd name="connsiteY14" fmla="*/ 20249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500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500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500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500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500 h 20926"/>
              <a:gd name="connsiteX15" fmla="*/ 21600 w 21600"/>
              <a:gd name="connsiteY15" fmla="*/ 20926 h 20926"/>
              <a:gd name="connsiteX0" fmla="*/ 0 w 21600"/>
              <a:gd name="connsiteY0" fmla="*/ 19760 h 21126"/>
              <a:gd name="connsiteX1" fmla="*/ 2049 w 21600"/>
              <a:gd name="connsiteY1" fmla="*/ 19772 h 21126"/>
              <a:gd name="connsiteX2" fmla="*/ 5085 w 21600"/>
              <a:gd name="connsiteY2" fmla="*/ 19726 h 21126"/>
              <a:gd name="connsiteX3" fmla="*/ 5049 w 21600"/>
              <a:gd name="connsiteY3" fmla="*/ 6022 h 21126"/>
              <a:gd name="connsiteX4" fmla="*/ 3794 w 21600"/>
              <a:gd name="connsiteY4" fmla="*/ 1989 h 21126"/>
              <a:gd name="connsiteX5" fmla="*/ 7206 w 21600"/>
              <a:gd name="connsiteY5" fmla="*/ 1910 h 21126"/>
              <a:gd name="connsiteX6" fmla="*/ 6176 w 21600"/>
              <a:gd name="connsiteY6" fmla="*/ 5890 h 21126"/>
              <a:gd name="connsiteX7" fmla="*/ 6207 w 21600"/>
              <a:gd name="connsiteY7" fmla="*/ 19789 h 21126"/>
              <a:gd name="connsiteX8" fmla="*/ 13016 w 21600"/>
              <a:gd name="connsiteY8" fmla="*/ 19910 h 21126"/>
              <a:gd name="connsiteX9" fmla="*/ 12988 w 21600"/>
              <a:gd name="connsiteY9" fmla="*/ 16903 h 21126"/>
              <a:gd name="connsiteX10" fmla="*/ 12522 w 21600"/>
              <a:gd name="connsiteY10" fmla="*/ 15220 h 21126"/>
              <a:gd name="connsiteX11" fmla="*/ 13806 w 21600"/>
              <a:gd name="connsiteY11" fmla="*/ 12763 h 21126"/>
              <a:gd name="connsiteX12" fmla="*/ 14857 w 21600"/>
              <a:gd name="connsiteY12" fmla="*/ 15141 h 21126"/>
              <a:gd name="connsiteX13" fmla="*/ 14326 w 21600"/>
              <a:gd name="connsiteY13" fmla="*/ 16644 h 21126"/>
              <a:gd name="connsiteX14" fmla="*/ 14334 w 21600"/>
              <a:gd name="connsiteY14" fmla="*/ 21126 h 21126"/>
              <a:gd name="connsiteX15" fmla="*/ 21600 w 21600"/>
              <a:gd name="connsiteY15" fmla="*/ 20926 h 211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751 h 20926"/>
              <a:gd name="connsiteX15" fmla="*/ 21600 w 21600"/>
              <a:gd name="connsiteY15" fmla="*/ 20926 h 20926"/>
              <a:gd name="connsiteX0" fmla="*/ 0 w 21600"/>
              <a:gd name="connsiteY0" fmla="*/ 19760 h 21126"/>
              <a:gd name="connsiteX1" fmla="*/ 2049 w 21600"/>
              <a:gd name="connsiteY1" fmla="*/ 19772 h 21126"/>
              <a:gd name="connsiteX2" fmla="*/ 5085 w 21600"/>
              <a:gd name="connsiteY2" fmla="*/ 19726 h 21126"/>
              <a:gd name="connsiteX3" fmla="*/ 5049 w 21600"/>
              <a:gd name="connsiteY3" fmla="*/ 6022 h 21126"/>
              <a:gd name="connsiteX4" fmla="*/ 3794 w 21600"/>
              <a:gd name="connsiteY4" fmla="*/ 1989 h 21126"/>
              <a:gd name="connsiteX5" fmla="*/ 7206 w 21600"/>
              <a:gd name="connsiteY5" fmla="*/ 1910 h 21126"/>
              <a:gd name="connsiteX6" fmla="*/ 6176 w 21600"/>
              <a:gd name="connsiteY6" fmla="*/ 5890 h 21126"/>
              <a:gd name="connsiteX7" fmla="*/ 6207 w 21600"/>
              <a:gd name="connsiteY7" fmla="*/ 19789 h 21126"/>
              <a:gd name="connsiteX8" fmla="*/ 13016 w 21600"/>
              <a:gd name="connsiteY8" fmla="*/ 19910 h 21126"/>
              <a:gd name="connsiteX9" fmla="*/ 12988 w 21600"/>
              <a:gd name="connsiteY9" fmla="*/ 16903 h 21126"/>
              <a:gd name="connsiteX10" fmla="*/ 12522 w 21600"/>
              <a:gd name="connsiteY10" fmla="*/ 15220 h 21126"/>
              <a:gd name="connsiteX11" fmla="*/ 13806 w 21600"/>
              <a:gd name="connsiteY11" fmla="*/ 12763 h 21126"/>
              <a:gd name="connsiteX12" fmla="*/ 14857 w 21600"/>
              <a:gd name="connsiteY12" fmla="*/ 15141 h 21126"/>
              <a:gd name="connsiteX13" fmla="*/ 14326 w 21600"/>
              <a:gd name="connsiteY13" fmla="*/ 16644 h 21126"/>
              <a:gd name="connsiteX14" fmla="*/ 14334 w 21600"/>
              <a:gd name="connsiteY14" fmla="*/ 21126 h 21126"/>
              <a:gd name="connsiteX15" fmla="*/ 21600 w 21600"/>
              <a:gd name="connsiteY15" fmla="*/ 20926 h 211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751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4857 w 21600"/>
              <a:gd name="connsiteY11" fmla="*/ 15141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5141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2513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2513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2513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2513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2513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2513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3264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93 w 21600"/>
              <a:gd name="connsiteY10" fmla="*/ 13718 h 20926"/>
              <a:gd name="connsiteX11" fmla="*/ 14857 w 21600"/>
              <a:gd name="connsiteY11" fmla="*/ 13264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93 w 21600"/>
              <a:gd name="connsiteY10" fmla="*/ 13718 h 20926"/>
              <a:gd name="connsiteX11" fmla="*/ 14857 w 21600"/>
              <a:gd name="connsiteY11" fmla="*/ 13264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93 w 21600"/>
              <a:gd name="connsiteY10" fmla="*/ 13718 h 20926"/>
              <a:gd name="connsiteX11" fmla="*/ 14857 w 21600"/>
              <a:gd name="connsiteY11" fmla="*/ 13264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593 w 21600"/>
              <a:gd name="connsiteY9" fmla="*/ 13718 h 20926"/>
              <a:gd name="connsiteX10" fmla="*/ 14857 w 21600"/>
              <a:gd name="connsiteY10" fmla="*/ 13264 h 20926"/>
              <a:gd name="connsiteX11" fmla="*/ 14326 w 21600"/>
              <a:gd name="connsiteY11" fmla="*/ 16644 h 20926"/>
              <a:gd name="connsiteX12" fmla="*/ 14334 w 21600"/>
              <a:gd name="connsiteY12" fmla="*/ 20751 h 20926"/>
              <a:gd name="connsiteX13" fmla="*/ 21600 w 21600"/>
              <a:gd name="connsiteY13"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4857 w 21600"/>
              <a:gd name="connsiteY9" fmla="*/ 13264 h 20926"/>
              <a:gd name="connsiteX10" fmla="*/ 14326 w 21600"/>
              <a:gd name="connsiteY10" fmla="*/ 16644 h 20926"/>
              <a:gd name="connsiteX11" fmla="*/ 14334 w 21600"/>
              <a:gd name="connsiteY11" fmla="*/ 20751 h 20926"/>
              <a:gd name="connsiteX12" fmla="*/ 21600 w 21600"/>
              <a:gd name="connsiteY12"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4326 w 21600"/>
              <a:gd name="connsiteY9" fmla="*/ 16644 h 20926"/>
              <a:gd name="connsiteX10" fmla="*/ 14334 w 21600"/>
              <a:gd name="connsiteY10" fmla="*/ 20751 h 20926"/>
              <a:gd name="connsiteX11" fmla="*/ 21600 w 21600"/>
              <a:gd name="connsiteY11"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4334 w 21600"/>
              <a:gd name="connsiteY9" fmla="*/ 20751 h 20926"/>
              <a:gd name="connsiteX10" fmla="*/ 21600 w 21600"/>
              <a:gd name="connsiteY10"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21600 w 21600"/>
              <a:gd name="connsiteY9" fmla="*/ 20926 h 20926"/>
              <a:gd name="connsiteX0" fmla="*/ 0 w 13016"/>
              <a:gd name="connsiteY0" fmla="*/ 19760 h 19910"/>
              <a:gd name="connsiteX1" fmla="*/ 2049 w 13016"/>
              <a:gd name="connsiteY1" fmla="*/ 19772 h 19910"/>
              <a:gd name="connsiteX2" fmla="*/ 5085 w 13016"/>
              <a:gd name="connsiteY2" fmla="*/ 19726 h 19910"/>
              <a:gd name="connsiteX3" fmla="*/ 5049 w 13016"/>
              <a:gd name="connsiteY3" fmla="*/ 6022 h 19910"/>
              <a:gd name="connsiteX4" fmla="*/ 3794 w 13016"/>
              <a:gd name="connsiteY4" fmla="*/ 1989 h 19910"/>
              <a:gd name="connsiteX5" fmla="*/ 7206 w 13016"/>
              <a:gd name="connsiteY5" fmla="*/ 1910 h 19910"/>
              <a:gd name="connsiteX6" fmla="*/ 6176 w 13016"/>
              <a:gd name="connsiteY6" fmla="*/ 5890 h 19910"/>
              <a:gd name="connsiteX7" fmla="*/ 6207 w 13016"/>
              <a:gd name="connsiteY7" fmla="*/ 19789 h 19910"/>
              <a:gd name="connsiteX8" fmla="*/ 13016 w 13016"/>
              <a:gd name="connsiteY8" fmla="*/ 19910 h 19910"/>
              <a:gd name="connsiteX0" fmla="*/ 0 w 10967"/>
              <a:gd name="connsiteY0" fmla="*/ 19772 h 19910"/>
              <a:gd name="connsiteX1" fmla="*/ 3036 w 10967"/>
              <a:gd name="connsiteY1" fmla="*/ 19726 h 19910"/>
              <a:gd name="connsiteX2" fmla="*/ 3000 w 10967"/>
              <a:gd name="connsiteY2" fmla="*/ 6022 h 19910"/>
              <a:gd name="connsiteX3" fmla="*/ 1745 w 10967"/>
              <a:gd name="connsiteY3" fmla="*/ 1989 h 19910"/>
              <a:gd name="connsiteX4" fmla="*/ 5157 w 10967"/>
              <a:gd name="connsiteY4" fmla="*/ 1910 h 19910"/>
              <a:gd name="connsiteX5" fmla="*/ 4127 w 10967"/>
              <a:gd name="connsiteY5" fmla="*/ 5890 h 19910"/>
              <a:gd name="connsiteX6" fmla="*/ 4158 w 10967"/>
              <a:gd name="connsiteY6" fmla="*/ 19789 h 19910"/>
              <a:gd name="connsiteX7" fmla="*/ 10967 w 10967"/>
              <a:gd name="connsiteY7" fmla="*/ 19910 h 19910"/>
              <a:gd name="connsiteX0" fmla="*/ 0 w 8132"/>
              <a:gd name="connsiteY0" fmla="*/ 19772 h 20034"/>
              <a:gd name="connsiteX1" fmla="*/ 3036 w 8132"/>
              <a:gd name="connsiteY1" fmla="*/ 19726 h 20034"/>
              <a:gd name="connsiteX2" fmla="*/ 3000 w 8132"/>
              <a:gd name="connsiteY2" fmla="*/ 6022 h 20034"/>
              <a:gd name="connsiteX3" fmla="*/ 1745 w 8132"/>
              <a:gd name="connsiteY3" fmla="*/ 1989 h 20034"/>
              <a:gd name="connsiteX4" fmla="*/ 5157 w 8132"/>
              <a:gd name="connsiteY4" fmla="*/ 1910 h 20034"/>
              <a:gd name="connsiteX5" fmla="*/ 4127 w 8132"/>
              <a:gd name="connsiteY5" fmla="*/ 5890 h 20034"/>
              <a:gd name="connsiteX6" fmla="*/ 4158 w 8132"/>
              <a:gd name="connsiteY6" fmla="*/ 19789 h 20034"/>
              <a:gd name="connsiteX7" fmla="*/ 8132 w 8132"/>
              <a:gd name="connsiteY7" fmla="*/ 20034 h 20034"/>
              <a:gd name="connsiteX0" fmla="*/ 0 w 9128"/>
              <a:gd name="connsiteY0" fmla="*/ 9869 h 9938"/>
              <a:gd name="connsiteX1" fmla="*/ 3733 w 9128"/>
              <a:gd name="connsiteY1" fmla="*/ 9846 h 9938"/>
              <a:gd name="connsiteX2" fmla="*/ 3689 w 9128"/>
              <a:gd name="connsiteY2" fmla="*/ 3006 h 9938"/>
              <a:gd name="connsiteX3" fmla="*/ 2146 w 9128"/>
              <a:gd name="connsiteY3" fmla="*/ 993 h 9938"/>
              <a:gd name="connsiteX4" fmla="*/ 6342 w 9128"/>
              <a:gd name="connsiteY4" fmla="*/ 953 h 9938"/>
              <a:gd name="connsiteX5" fmla="*/ 5075 w 9128"/>
              <a:gd name="connsiteY5" fmla="*/ 2940 h 9938"/>
              <a:gd name="connsiteX6" fmla="*/ 5113 w 9128"/>
              <a:gd name="connsiteY6" fmla="*/ 9878 h 9938"/>
              <a:gd name="connsiteX7" fmla="*/ 9128 w 9128"/>
              <a:gd name="connsiteY7" fmla="*/ 9938 h 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28" h="9938" extrusionOk="0">
                <a:moveTo>
                  <a:pt x="0" y="9869"/>
                </a:moveTo>
                <a:lnTo>
                  <a:pt x="3733" y="9846"/>
                </a:lnTo>
                <a:cubicBezTo>
                  <a:pt x="3718" y="7566"/>
                  <a:pt x="3704" y="5286"/>
                  <a:pt x="3689" y="3006"/>
                </a:cubicBezTo>
                <a:cubicBezTo>
                  <a:pt x="2384" y="2839"/>
                  <a:pt x="1633" y="1859"/>
                  <a:pt x="2146" y="993"/>
                </a:cubicBezTo>
                <a:cubicBezTo>
                  <a:pt x="2919" y="-311"/>
                  <a:pt x="5516" y="-336"/>
                  <a:pt x="6342" y="953"/>
                </a:cubicBezTo>
                <a:cubicBezTo>
                  <a:pt x="6851" y="1751"/>
                  <a:pt x="6256" y="2684"/>
                  <a:pt x="5075" y="2940"/>
                </a:cubicBezTo>
                <a:cubicBezTo>
                  <a:pt x="5180" y="5361"/>
                  <a:pt x="5009" y="7456"/>
                  <a:pt x="5113" y="9878"/>
                </a:cubicBezTo>
                <a:lnTo>
                  <a:pt x="9128" y="9938"/>
                </a:lnTo>
              </a:path>
            </a:pathLst>
          </a:custGeom>
          <a:ln w="38100">
            <a:solidFill>
              <a:srgbClr val="FFFFFF"/>
            </a:solidFill>
            <a:miter lim="400000"/>
          </a:ln>
        </p:spPr>
        <p:txBody>
          <a:bodyPr lIns="0" tIns="0" rIns="0" bIns="0" anchor="ctr"/>
          <a:lstStyle/>
          <a:p>
            <a:pPr lvl="0">
              <a:defRPr sz="2600"/>
            </a:pPr>
            <a:endParaRPr/>
          </a:p>
        </p:txBody>
      </p:sp>
      <p:grpSp>
        <p:nvGrpSpPr>
          <p:cNvPr id="3" name="Group 2"/>
          <p:cNvGrpSpPr/>
          <p:nvPr/>
        </p:nvGrpSpPr>
        <p:grpSpPr>
          <a:xfrm>
            <a:off x="901217" y="4768001"/>
            <a:ext cx="7341566" cy="775485"/>
            <a:chOff x="877926" y="4768001"/>
            <a:chExt cx="7341566" cy="775485"/>
          </a:xfrm>
        </p:grpSpPr>
        <p:sp>
          <p:nvSpPr>
            <p:cNvPr id="28" name="TextBox 27"/>
            <p:cNvSpPr txBox="1"/>
            <p:nvPr/>
          </p:nvSpPr>
          <p:spPr>
            <a:xfrm>
              <a:off x="3249256" y="5078197"/>
              <a:ext cx="2371731" cy="369332"/>
            </a:xfrm>
            <a:prstGeom prst="rect">
              <a:avLst/>
            </a:prstGeom>
            <a:noFill/>
          </p:spPr>
          <p:txBody>
            <a:bodyPr wrap="square" rtlCol="0">
              <a:spAutoFit/>
            </a:bodyPr>
            <a:lstStyle/>
            <a:p>
              <a:pPr algn="ctr"/>
              <a:r>
                <a:rPr lang="en-US" dirty="0" smtClean="0">
                  <a:solidFill>
                    <a:schemeClr val="bg1"/>
                  </a:solidFill>
                </a:rPr>
                <a:t>Degradation</a:t>
              </a:r>
              <a:endParaRPr lang="en-US" dirty="0">
                <a:solidFill>
                  <a:schemeClr val="bg1"/>
                </a:solidFill>
              </a:endParaRPr>
            </a:p>
          </p:txBody>
        </p:sp>
        <p:cxnSp>
          <p:nvCxnSpPr>
            <p:cNvPr id="26" name="Straight Arrow Connector 25"/>
            <p:cNvCxnSpPr/>
            <p:nvPr/>
          </p:nvCxnSpPr>
          <p:spPr>
            <a:xfrm>
              <a:off x="3342170" y="5073588"/>
              <a:ext cx="2219879" cy="15506"/>
            </a:xfrm>
            <a:prstGeom prst="straightConnector1">
              <a:avLst/>
            </a:prstGeom>
            <a:ln w="38100">
              <a:solidFill>
                <a:schemeClr val="bg2"/>
              </a:solidFill>
              <a:tailEnd type="arrow"/>
            </a:ln>
          </p:spPr>
          <p:style>
            <a:lnRef idx="1">
              <a:schemeClr val="accent1"/>
            </a:lnRef>
            <a:fillRef idx="0">
              <a:schemeClr val="accent1"/>
            </a:fillRef>
            <a:effectRef idx="0">
              <a:schemeClr val="accent1"/>
            </a:effectRef>
            <a:fontRef idx="minor">
              <a:schemeClr val="tx1"/>
            </a:fontRef>
          </p:style>
        </p:cxnSp>
        <p:grpSp>
          <p:nvGrpSpPr>
            <p:cNvPr id="94" name="Group 482"/>
            <p:cNvGrpSpPr/>
            <p:nvPr/>
          </p:nvGrpSpPr>
          <p:grpSpPr>
            <a:xfrm>
              <a:off x="877926" y="4768001"/>
              <a:ext cx="2043957" cy="760745"/>
              <a:chOff x="12" y="368"/>
              <a:chExt cx="990683" cy="368724"/>
            </a:xfrm>
          </p:grpSpPr>
          <p:grpSp>
            <p:nvGrpSpPr>
              <p:cNvPr id="155" name="Group 460"/>
              <p:cNvGrpSpPr/>
              <p:nvPr/>
            </p:nvGrpSpPr>
            <p:grpSpPr>
              <a:xfrm>
                <a:off x="12" y="368"/>
                <a:ext cx="990685" cy="368725"/>
                <a:chOff x="12" y="368"/>
                <a:chExt cx="990683" cy="368724"/>
              </a:xfrm>
            </p:grpSpPr>
            <p:sp>
              <p:nvSpPr>
                <p:cNvPr id="177" name="Shape 458"/>
                <p:cNvSpPr/>
                <p:nvPr/>
              </p:nvSpPr>
              <p:spPr>
                <a:xfrm>
                  <a:off x="12" y="368"/>
                  <a:ext cx="990685" cy="368725"/>
                </a:xfrm>
                <a:custGeom>
                  <a:avLst/>
                  <a:gdLst/>
                  <a:ahLst/>
                  <a:cxnLst>
                    <a:cxn ang="0">
                      <a:pos x="wd2" y="hd2"/>
                    </a:cxn>
                    <a:cxn ang="5400000">
                      <a:pos x="wd2" y="hd2"/>
                    </a:cxn>
                    <a:cxn ang="10800000">
                      <a:pos x="wd2" y="hd2"/>
                    </a:cxn>
                    <a:cxn ang="16200000">
                      <a:pos x="wd2" y="hd2"/>
                    </a:cxn>
                  </a:cxnLst>
                  <a:rect l="0" t="0" r="r" b="b"/>
                  <a:pathLst>
                    <a:path w="21433" h="19986" extrusionOk="0">
                      <a:moveTo>
                        <a:pt x="18243" y="1425"/>
                      </a:moveTo>
                      <a:cubicBezTo>
                        <a:pt x="20095" y="2821"/>
                        <a:pt x="21322" y="4982"/>
                        <a:pt x="21426" y="8186"/>
                      </a:cubicBezTo>
                      <a:cubicBezTo>
                        <a:pt x="21534" y="11489"/>
                        <a:pt x="20427" y="14730"/>
                        <a:pt x="18454" y="16814"/>
                      </a:cubicBezTo>
                      <a:cubicBezTo>
                        <a:pt x="13984" y="21538"/>
                        <a:pt x="7586" y="20640"/>
                        <a:pt x="3065" y="16404"/>
                      </a:cubicBezTo>
                      <a:cubicBezTo>
                        <a:pt x="1128" y="14588"/>
                        <a:pt x="-66" y="11758"/>
                        <a:pt x="3" y="8543"/>
                      </a:cubicBezTo>
                      <a:cubicBezTo>
                        <a:pt x="73" y="5249"/>
                        <a:pt x="1423" y="3146"/>
                        <a:pt x="3398" y="1829"/>
                      </a:cubicBezTo>
                      <a:cubicBezTo>
                        <a:pt x="4520" y="1080"/>
                        <a:pt x="5715" y="501"/>
                        <a:pt x="6962" y="352"/>
                      </a:cubicBezTo>
                      <a:cubicBezTo>
                        <a:pt x="7980" y="230"/>
                        <a:pt x="9020" y="415"/>
                        <a:pt x="10059" y="424"/>
                      </a:cubicBezTo>
                      <a:cubicBezTo>
                        <a:pt x="10676" y="430"/>
                        <a:pt x="11291" y="394"/>
                        <a:pt x="11906" y="309"/>
                      </a:cubicBezTo>
                      <a:cubicBezTo>
                        <a:pt x="12915" y="170"/>
                        <a:pt x="13916" y="-62"/>
                        <a:pt x="14907" y="16"/>
                      </a:cubicBezTo>
                      <a:cubicBezTo>
                        <a:pt x="16076" y="108"/>
                        <a:pt x="17199" y="638"/>
                        <a:pt x="18243" y="1425"/>
                      </a:cubicBezTo>
                      <a:close/>
                    </a:path>
                  </a:pathLst>
                </a:custGeom>
                <a:gradFill flip="none" rotWithShape="1">
                  <a:gsLst>
                    <a:gs pos="0">
                      <a:srgbClr val="C0C0C0">
                        <a:alpha val="85000"/>
                      </a:srgbClr>
                    </a:gs>
                    <a:gs pos="62651">
                      <a:srgbClr val="60ABE0">
                        <a:alpha val="85000"/>
                      </a:srgbClr>
                    </a:gs>
                    <a:gs pos="71274">
                      <a:srgbClr val="0096FF">
                        <a:alpha val="85000"/>
                      </a:srgbClr>
                    </a:gs>
                    <a:gs pos="100000">
                      <a:srgbClr val="0096FF">
                        <a:alpha val="85000"/>
                      </a:srgbClr>
                    </a:gs>
                  </a:gsLst>
                  <a:lin ang="0" scaled="0"/>
                </a:gradFill>
                <a:ln w="12700" cap="flat">
                  <a:solidFill>
                    <a:srgbClr val="FFFFFF">
                      <a:alpha val="85000"/>
                    </a:srgbClr>
                  </a:solidFill>
                  <a:prstDash val="solid"/>
                  <a:bevel/>
                </a:ln>
                <a:effectLst/>
              </p:spPr>
              <p:txBody>
                <a:bodyPr wrap="square" lIns="45719" tIns="45719" rIns="45719" bIns="45719" numCol="1" anchor="ctr">
                  <a:noAutofit/>
                </a:bodyPr>
                <a:lstStyle/>
                <a:p>
                  <a:endParaRPr/>
                </a:p>
              </p:txBody>
            </p:sp>
            <p:sp>
              <p:nvSpPr>
                <p:cNvPr id="178" name="Shape 459"/>
                <p:cNvSpPr/>
                <p:nvPr/>
              </p:nvSpPr>
              <p:spPr>
                <a:xfrm>
                  <a:off x="288449" y="146417"/>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grpSp>
          <p:sp>
            <p:nvSpPr>
              <p:cNvPr id="156" name="Shape 461"/>
              <p:cNvSpPr/>
              <p:nvPr/>
            </p:nvSpPr>
            <p:spPr>
              <a:xfrm>
                <a:off x="565239" y="108315"/>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57" name="Shape 462"/>
              <p:cNvSpPr/>
              <p:nvPr/>
            </p:nvSpPr>
            <p:spPr>
              <a:xfrm>
                <a:off x="364649" y="94482"/>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58" name="Shape 463"/>
              <p:cNvSpPr/>
              <p:nvPr/>
            </p:nvSpPr>
            <p:spPr>
              <a:xfrm>
                <a:off x="351949" y="14641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59" name="Shape 464"/>
              <p:cNvSpPr/>
              <p:nvPr/>
            </p:nvSpPr>
            <p:spPr>
              <a:xfrm>
                <a:off x="209074" y="18451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60" name="Shape 465"/>
              <p:cNvSpPr/>
              <p:nvPr/>
            </p:nvSpPr>
            <p:spPr>
              <a:xfrm>
                <a:off x="297974" y="20991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61" name="Shape 466"/>
              <p:cNvSpPr/>
              <p:nvPr/>
            </p:nvSpPr>
            <p:spPr>
              <a:xfrm>
                <a:off x="221774" y="94482"/>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62" name="Shape 467"/>
              <p:cNvSpPr/>
              <p:nvPr/>
            </p:nvSpPr>
            <p:spPr>
              <a:xfrm>
                <a:off x="583724" y="209917"/>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63" name="Shape 468"/>
              <p:cNvSpPr/>
              <p:nvPr/>
            </p:nvSpPr>
            <p:spPr>
              <a:xfrm>
                <a:off x="596424" y="157982"/>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64" name="Shape 469"/>
              <p:cNvSpPr/>
              <p:nvPr/>
            </p:nvSpPr>
            <p:spPr>
              <a:xfrm>
                <a:off x="532924" y="14641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65" name="Shape 470"/>
              <p:cNvSpPr/>
              <p:nvPr/>
            </p:nvSpPr>
            <p:spPr>
              <a:xfrm>
                <a:off x="478949" y="18451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66" name="Shape 471"/>
              <p:cNvSpPr/>
              <p:nvPr/>
            </p:nvSpPr>
            <p:spPr>
              <a:xfrm>
                <a:off x="529749" y="22261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67" name="Shape 472"/>
              <p:cNvSpPr/>
              <p:nvPr/>
            </p:nvSpPr>
            <p:spPr>
              <a:xfrm>
                <a:off x="442437" y="216834"/>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68" name="Shape 473"/>
              <p:cNvSpPr/>
              <p:nvPr/>
            </p:nvSpPr>
            <p:spPr>
              <a:xfrm>
                <a:off x="467837" y="126799"/>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69" name="Shape 474"/>
              <p:cNvSpPr/>
              <p:nvPr/>
            </p:nvSpPr>
            <p:spPr>
              <a:xfrm>
                <a:off x="417037" y="166033"/>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70" name="Shape 475"/>
              <p:cNvSpPr/>
              <p:nvPr/>
            </p:nvSpPr>
            <p:spPr>
              <a:xfrm>
                <a:off x="286862" y="102533"/>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71" name="Shape 476"/>
              <p:cNvSpPr/>
              <p:nvPr/>
            </p:nvSpPr>
            <p:spPr>
              <a:xfrm>
                <a:off x="363062" y="216833"/>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72" name="Shape 477"/>
              <p:cNvSpPr/>
              <p:nvPr/>
            </p:nvSpPr>
            <p:spPr>
              <a:xfrm>
                <a:off x="721837" y="197216"/>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73" name="Shape 478"/>
              <p:cNvSpPr/>
              <p:nvPr/>
            </p:nvSpPr>
            <p:spPr>
              <a:xfrm>
                <a:off x="645637" y="208781"/>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74" name="Shape 479"/>
              <p:cNvSpPr/>
              <p:nvPr/>
            </p:nvSpPr>
            <p:spPr>
              <a:xfrm>
                <a:off x="696437" y="133715"/>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75" name="Shape 480"/>
              <p:cNvSpPr/>
              <p:nvPr/>
            </p:nvSpPr>
            <p:spPr>
              <a:xfrm>
                <a:off x="617062" y="121015"/>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76" name="Shape 481"/>
              <p:cNvSpPr/>
              <p:nvPr/>
            </p:nvSpPr>
            <p:spPr>
              <a:xfrm>
                <a:off x="667862" y="171815"/>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grpSp>
        <p:grpSp>
          <p:nvGrpSpPr>
            <p:cNvPr id="95" name="Group 362"/>
            <p:cNvGrpSpPr/>
            <p:nvPr/>
          </p:nvGrpSpPr>
          <p:grpSpPr>
            <a:xfrm>
              <a:off x="6134064" y="4782732"/>
              <a:ext cx="2085428" cy="760754"/>
              <a:chOff x="-1" y="-2"/>
              <a:chExt cx="1034595" cy="377414"/>
            </a:xfrm>
          </p:grpSpPr>
          <p:grpSp>
            <p:nvGrpSpPr>
              <p:cNvPr id="97" name="Group 306"/>
              <p:cNvGrpSpPr/>
              <p:nvPr/>
            </p:nvGrpSpPr>
            <p:grpSpPr>
              <a:xfrm>
                <a:off x="-1" y="-2"/>
                <a:ext cx="997048" cy="376064"/>
                <a:chOff x="23" y="-694"/>
                <a:chExt cx="997046" cy="376062"/>
              </a:xfrm>
            </p:grpSpPr>
            <p:sp>
              <p:nvSpPr>
                <p:cNvPr id="153" name="Shape 304"/>
                <p:cNvSpPr/>
                <p:nvPr/>
              </p:nvSpPr>
              <p:spPr>
                <a:xfrm>
                  <a:off x="23" y="-694"/>
                  <a:ext cx="997046" cy="376062"/>
                </a:xfrm>
                <a:custGeom>
                  <a:avLst/>
                  <a:gdLst/>
                  <a:ahLst/>
                  <a:cxnLst>
                    <a:cxn ang="0">
                      <a:pos x="wd2" y="hd2"/>
                    </a:cxn>
                    <a:cxn ang="5400000">
                      <a:pos x="wd2" y="hd2"/>
                    </a:cxn>
                    <a:cxn ang="10800000">
                      <a:pos x="wd2" y="hd2"/>
                    </a:cxn>
                    <a:cxn ang="16200000">
                      <a:pos x="wd2" y="hd2"/>
                    </a:cxn>
                  </a:cxnLst>
                  <a:rect l="0" t="0" r="r" b="b"/>
                  <a:pathLst>
                    <a:path w="21431" h="21481" extrusionOk="0">
                      <a:moveTo>
                        <a:pt x="18124" y="1562"/>
                      </a:moveTo>
                      <a:cubicBezTo>
                        <a:pt x="18981" y="2103"/>
                        <a:pt x="19813" y="2991"/>
                        <a:pt x="20485" y="4143"/>
                      </a:cubicBezTo>
                      <a:cubicBezTo>
                        <a:pt x="20750" y="4597"/>
                        <a:pt x="20976" y="5086"/>
                        <a:pt x="21099" y="5851"/>
                      </a:cubicBezTo>
                      <a:cubicBezTo>
                        <a:pt x="21263" y="6869"/>
                        <a:pt x="21158" y="7992"/>
                        <a:pt x="21224" y="9063"/>
                      </a:cubicBezTo>
                      <a:cubicBezTo>
                        <a:pt x="21294" y="10200"/>
                        <a:pt x="21536" y="11299"/>
                        <a:pt x="21379" y="12419"/>
                      </a:cubicBezTo>
                      <a:cubicBezTo>
                        <a:pt x="21284" y="13092"/>
                        <a:pt x="21094" y="13504"/>
                        <a:pt x="20904" y="13945"/>
                      </a:cubicBezTo>
                      <a:cubicBezTo>
                        <a:pt x="20694" y="14430"/>
                        <a:pt x="20475" y="14976"/>
                        <a:pt x="20229" y="15445"/>
                      </a:cubicBezTo>
                      <a:cubicBezTo>
                        <a:pt x="19693" y="16465"/>
                        <a:pt x="19026" y="17224"/>
                        <a:pt x="18334" y="17779"/>
                      </a:cubicBezTo>
                      <a:cubicBezTo>
                        <a:pt x="15940" y="19700"/>
                        <a:pt x="13353" y="21456"/>
                        <a:pt x="10727" y="21480"/>
                      </a:cubicBezTo>
                      <a:cubicBezTo>
                        <a:pt x="8048" y="21505"/>
                        <a:pt x="5429" y="19734"/>
                        <a:pt x="3045" y="17346"/>
                      </a:cubicBezTo>
                      <a:cubicBezTo>
                        <a:pt x="1167" y="15466"/>
                        <a:pt x="-64" y="12538"/>
                        <a:pt x="3" y="9063"/>
                      </a:cubicBezTo>
                      <a:cubicBezTo>
                        <a:pt x="70" y="5560"/>
                        <a:pt x="1418" y="3317"/>
                        <a:pt x="3376" y="1987"/>
                      </a:cubicBezTo>
                      <a:cubicBezTo>
                        <a:pt x="4495" y="1227"/>
                        <a:pt x="5683" y="683"/>
                        <a:pt x="6917" y="431"/>
                      </a:cubicBezTo>
                      <a:cubicBezTo>
                        <a:pt x="7927" y="224"/>
                        <a:pt x="8961" y="223"/>
                        <a:pt x="9994" y="202"/>
                      </a:cubicBezTo>
                      <a:cubicBezTo>
                        <a:pt x="10605" y="190"/>
                        <a:pt x="11217" y="178"/>
                        <a:pt x="11829" y="135"/>
                      </a:cubicBezTo>
                      <a:cubicBezTo>
                        <a:pt x="12830" y="65"/>
                        <a:pt x="13826" y="-95"/>
                        <a:pt x="14810" y="77"/>
                      </a:cubicBezTo>
                      <a:cubicBezTo>
                        <a:pt x="15953" y="277"/>
                        <a:pt x="17055" y="887"/>
                        <a:pt x="18124" y="1562"/>
                      </a:cubicBezTo>
                      <a:close/>
                    </a:path>
                  </a:pathLst>
                </a:custGeom>
                <a:gradFill flip="none" rotWithShape="1">
                  <a:gsLst>
                    <a:gs pos="0">
                      <a:srgbClr val="EBEBEB">
                        <a:alpha val="85000"/>
                      </a:srgbClr>
                    </a:gs>
                    <a:gs pos="100000">
                      <a:srgbClr val="A7A7A7">
                        <a:alpha val="85000"/>
                      </a:srgbClr>
                    </a:gs>
                  </a:gsLst>
                  <a:lin ang="0" scaled="0"/>
                </a:gradFill>
                <a:ln w="12700" cap="flat">
                  <a:solidFill>
                    <a:srgbClr val="FFFFFF">
                      <a:alpha val="85000"/>
                    </a:srgbClr>
                  </a:solidFill>
                  <a:prstDash val="solid"/>
                  <a:bevel/>
                </a:ln>
                <a:effectLst/>
              </p:spPr>
              <p:txBody>
                <a:bodyPr wrap="square" lIns="45719" tIns="45719" rIns="45719" bIns="45719" numCol="1" anchor="ctr">
                  <a:noAutofit/>
                </a:bodyPr>
                <a:lstStyle/>
                <a:p>
                  <a:endParaRPr/>
                </a:p>
              </p:txBody>
            </p:sp>
            <p:sp>
              <p:nvSpPr>
                <p:cNvPr id="154" name="Shape 305"/>
                <p:cNvSpPr/>
                <p:nvPr/>
              </p:nvSpPr>
              <p:spPr>
                <a:xfrm>
                  <a:off x="288449" y="146417"/>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grpSp>
          <p:sp>
            <p:nvSpPr>
              <p:cNvPr id="98" name="Shape 307"/>
              <p:cNvSpPr/>
              <p:nvPr/>
            </p:nvSpPr>
            <p:spPr>
              <a:xfrm>
                <a:off x="425515" y="7409"/>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99" name="Shape 308"/>
              <p:cNvSpPr/>
              <p:nvPr/>
            </p:nvSpPr>
            <p:spPr>
              <a:xfrm>
                <a:off x="313826" y="6276"/>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00" name="Shape 309"/>
              <p:cNvSpPr/>
              <p:nvPr/>
            </p:nvSpPr>
            <p:spPr>
              <a:xfrm>
                <a:off x="27403" y="217527"/>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01" name="Shape 310"/>
              <p:cNvSpPr/>
              <p:nvPr/>
            </p:nvSpPr>
            <p:spPr>
              <a:xfrm>
                <a:off x="170951" y="32810"/>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02" name="Shape 311"/>
              <p:cNvSpPr/>
              <p:nvPr/>
            </p:nvSpPr>
            <p:spPr>
              <a:xfrm>
                <a:off x="306682" y="326044"/>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03" name="Shape 312"/>
              <p:cNvSpPr/>
              <p:nvPr/>
            </p:nvSpPr>
            <p:spPr>
              <a:xfrm>
                <a:off x="209051" y="18976"/>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04" name="Shape 313"/>
              <p:cNvSpPr/>
              <p:nvPr/>
            </p:nvSpPr>
            <p:spPr>
              <a:xfrm>
                <a:off x="204973" y="294294"/>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05" name="Shape 314"/>
              <p:cNvSpPr/>
              <p:nvPr/>
            </p:nvSpPr>
            <p:spPr>
              <a:xfrm>
                <a:off x="73633" y="243494"/>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06" name="Shape 315"/>
              <p:cNvSpPr/>
              <p:nvPr/>
            </p:nvSpPr>
            <p:spPr>
              <a:xfrm>
                <a:off x="520201" y="7410"/>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07" name="Shape 316"/>
              <p:cNvSpPr/>
              <p:nvPr/>
            </p:nvSpPr>
            <p:spPr>
              <a:xfrm>
                <a:off x="567826" y="197910"/>
                <a:ext cx="20179" cy="254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108" name="Shape 317"/>
              <p:cNvSpPr/>
              <p:nvPr/>
            </p:nvSpPr>
            <p:spPr>
              <a:xfrm>
                <a:off x="261438" y="306995"/>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09" name="Shape 318"/>
              <p:cNvSpPr/>
              <p:nvPr/>
            </p:nvSpPr>
            <p:spPr>
              <a:xfrm>
                <a:off x="261438" y="211744"/>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10" name="Shape 319"/>
              <p:cNvSpPr/>
              <p:nvPr/>
            </p:nvSpPr>
            <p:spPr>
              <a:xfrm>
                <a:off x="364626" y="7409"/>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11" name="Shape 320"/>
              <p:cNvSpPr/>
              <p:nvPr/>
            </p:nvSpPr>
            <p:spPr>
              <a:xfrm>
                <a:off x="417013" y="16672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12" name="Shape 321"/>
              <p:cNvSpPr/>
              <p:nvPr/>
            </p:nvSpPr>
            <p:spPr>
              <a:xfrm>
                <a:off x="261438" y="1432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13" name="Shape 322"/>
              <p:cNvSpPr/>
              <p:nvPr/>
            </p:nvSpPr>
            <p:spPr>
              <a:xfrm>
                <a:off x="353513" y="337610"/>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14" name="Shape 323"/>
              <p:cNvSpPr/>
              <p:nvPr/>
            </p:nvSpPr>
            <p:spPr>
              <a:xfrm>
                <a:off x="111733" y="256194"/>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15" name="Shape 324"/>
              <p:cNvSpPr/>
              <p:nvPr/>
            </p:nvSpPr>
            <p:spPr>
              <a:xfrm>
                <a:off x="158251" y="281594"/>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16" name="Shape 325"/>
              <p:cNvSpPr/>
              <p:nvPr/>
            </p:nvSpPr>
            <p:spPr>
              <a:xfrm>
                <a:off x="696413" y="13440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17" name="Shape 326"/>
              <p:cNvSpPr/>
              <p:nvPr/>
            </p:nvSpPr>
            <p:spPr>
              <a:xfrm>
                <a:off x="477338" y="740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18" name="Shape 327"/>
              <p:cNvSpPr/>
              <p:nvPr/>
            </p:nvSpPr>
            <p:spPr>
              <a:xfrm>
                <a:off x="680538" y="32490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19" name="Shape 328"/>
              <p:cNvSpPr/>
              <p:nvPr/>
            </p:nvSpPr>
            <p:spPr>
              <a:xfrm>
                <a:off x="760936" y="1897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20" name="Shape 329"/>
              <p:cNvSpPr/>
              <p:nvPr/>
            </p:nvSpPr>
            <p:spPr>
              <a:xfrm>
                <a:off x="666903" y="740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21" name="Shape 330"/>
              <p:cNvSpPr/>
              <p:nvPr/>
            </p:nvSpPr>
            <p:spPr>
              <a:xfrm>
                <a:off x="557736" y="740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22" name="Shape 331"/>
              <p:cNvSpPr/>
              <p:nvPr/>
            </p:nvSpPr>
            <p:spPr>
              <a:xfrm>
                <a:off x="716768" y="627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23" name="Shape 332"/>
              <p:cNvSpPr/>
              <p:nvPr/>
            </p:nvSpPr>
            <p:spPr>
              <a:xfrm>
                <a:off x="611993" y="7410"/>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24" name="Shape 333"/>
              <p:cNvSpPr/>
              <p:nvPr/>
            </p:nvSpPr>
            <p:spPr>
              <a:xfrm>
                <a:off x="406924" y="350310"/>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25" name="Shape 334"/>
              <p:cNvSpPr/>
              <p:nvPr/>
            </p:nvSpPr>
            <p:spPr>
              <a:xfrm>
                <a:off x="618626" y="337610"/>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26" name="Shape 335"/>
              <p:cNvSpPr/>
              <p:nvPr/>
            </p:nvSpPr>
            <p:spPr>
              <a:xfrm>
                <a:off x="556713" y="344527"/>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27" name="Shape 336"/>
              <p:cNvSpPr/>
              <p:nvPr/>
            </p:nvSpPr>
            <p:spPr>
              <a:xfrm>
                <a:off x="498511" y="350310"/>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28" name="Shape 337"/>
              <p:cNvSpPr/>
              <p:nvPr/>
            </p:nvSpPr>
            <p:spPr>
              <a:xfrm>
                <a:off x="818368" y="28783"/>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29" name="Shape 338"/>
              <p:cNvSpPr/>
              <p:nvPr/>
            </p:nvSpPr>
            <p:spPr>
              <a:xfrm>
                <a:off x="909188" y="243494"/>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30" name="Shape 339"/>
              <p:cNvSpPr/>
              <p:nvPr/>
            </p:nvSpPr>
            <p:spPr>
              <a:xfrm>
                <a:off x="727881" y="31685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31" name="Shape 340"/>
              <p:cNvSpPr/>
              <p:nvPr/>
            </p:nvSpPr>
            <p:spPr>
              <a:xfrm>
                <a:off x="915770" y="70910"/>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32" name="Shape 341"/>
              <p:cNvSpPr/>
              <p:nvPr/>
            </p:nvSpPr>
            <p:spPr>
              <a:xfrm>
                <a:off x="715181" y="211744"/>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33" name="Shape 342"/>
              <p:cNvSpPr/>
              <p:nvPr/>
            </p:nvSpPr>
            <p:spPr>
              <a:xfrm>
                <a:off x="864970" y="45510"/>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34" name="Shape 343"/>
              <p:cNvSpPr/>
              <p:nvPr/>
            </p:nvSpPr>
            <p:spPr>
              <a:xfrm>
                <a:off x="72814" y="70342"/>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35" name="Shape 344"/>
              <p:cNvSpPr/>
              <p:nvPr/>
            </p:nvSpPr>
            <p:spPr>
              <a:xfrm>
                <a:off x="33387" y="9630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36" name="Shape 345"/>
              <p:cNvSpPr/>
              <p:nvPr/>
            </p:nvSpPr>
            <p:spPr>
              <a:xfrm>
                <a:off x="124433" y="44942"/>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37" name="Shape 346"/>
              <p:cNvSpPr/>
              <p:nvPr/>
            </p:nvSpPr>
            <p:spPr>
              <a:xfrm>
                <a:off x="10436" y="131518"/>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38" name="Shape 347"/>
              <p:cNvSpPr/>
              <p:nvPr/>
            </p:nvSpPr>
            <p:spPr>
              <a:xfrm>
                <a:off x="14703" y="179426"/>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39" name="Shape 348"/>
              <p:cNvSpPr/>
              <p:nvPr/>
            </p:nvSpPr>
            <p:spPr>
              <a:xfrm>
                <a:off x="776070" y="30415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40" name="Shape 349"/>
              <p:cNvSpPr/>
              <p:nvPr/>
            </p:nvSpPr>
            <p:spPr>
              <a:xfrm>
                <a:off x="818368" y="281594"/>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41" name="Shape 350"/>
              <p:cNvSpPr/>
              <p:nvPr/>
            </p:nvSpPr>
            <p:spPr>
              <a:xfrm>
                <a:off x="864970" y="268894"/>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42" name="Shape 351"/>
              <p:cNvSpPr/>
              <p:nvPr/>
            </p:nvSpPr>
            <p:spPr>
              <a:xfrm>
                <a:off x="451938" y="352011"/>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43" name="Shape 352"/>
              <p:cNvSpPr/>
              <p:nvPr/>
            </p:nvSpPr>
            <p:spPr>
              <a:xfrm>
                <a:off x="947288" y="217527"/>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44" name="Shape 353"/>
              <p:cNvSpPr/>
              <p:nvPr/>
            </p:nvSpPr>
            <p:spPr>
              <a:xfrm>
                <a:off x="947288" y="96309"/>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45" name="Shape 354"/>
              <p:cNvSpPr/>
              <p:nvPr/>
            </p:nvSpPr>
            <p:spPr>
              <a:xfrm>
                <a:off x="959988" y="145975"/>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46" name="Shape 355"/>
              <p:cNvSpPr/>
              <p:nvPr/>
            </p:nvSpPr>
            <p:spPr>
              <a:xfrm>
                <a:off x="972688" y="192126"/>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47" name="Shape 356"/>
              <p:cNvSpPr/>
              <p:nvPr/>
            </p:nvSpPr>
            <p:spPr>
              <a:xfrm>
                <a:off x="981761" y="90721"/>
                <a:ext cx="27433" cy="36577"/>
              </a:xfrm>
              <a:prstGeom prst="ellipse">
                <a:avLst/>
              </a:prstGeom>
              <a:solidFill>
                <a:srgbClr val="0096FF"/>
              </a:solidFill>
              <a:ln w="12700" cap="flat">
                <a:noFill/>
                <a:miter lim="400000"/>
              </a:ln>
              <a:effectLst/>
            </p:spPr>
            <p:txBody>
              <a:bodyPr wrap="square" lIns="45719" tIns="45719" rIns="45719" bIns="45719" numCol="1" anchor="ctr">
                <a:noAutofit/>
              </a:bodyPr>
              <a:lstStyle/>
              <a:p>
                <a:endParaRPr/>
              </a:p>
            </p:txBody>
          </p:sp>
          <p:sp>
            <p:nvSpPr>
              <p:cNvPr id="148" name="Shape 357"/>
              <p:cNvSpPr/>
              <p:nvPr/>
            </p:nvSpPr>
            <p:spPr>
              <a:xfrm>
                <a:off x="991286" y="114987"/>
                <a:ext cx="27433" cy="36577"/>
              </a:xfrm>
              <a:prstGeom prst="ellipse">
                <a:avLst/>
              </a:prstGeom>
              <a:solidFill>
                <a:srgbClr val="0096FF"/>
              </a:solidFill>
              <a:ln w="12700" cap="flat">
                <a:noFill/>
                <a:miter lim="400000"/>
              </a:ln>
              <a:effectLst/>
            </p:spPr>
            <p:txBody>
              <a:bodyPr wrap="square" lIns="45719" tIns="45719" rIns="45719" bIns="45719" numCol="1" anchor="ctr">
                <a:noAutofit/>
              </a:bodyPr>
              <a:lstStyle/>
              <a:p>
                <a:endParaRPr/>
              </a:p>
            </p:txBody>
          </p:sp>
          <p:sp>
            <p:nvSpPr>
              <p:cNvPr id="149" name="Shape 358"/>
              <p:cNvSpPr/>
              <p:nvPr/>
            </p:nvSpPr>
            <p:spPr>
              <a:xfrm>
                <a:off x="991286" y="135738"/>
                <a:ext cx="27433" cy="36577"/>
              </a:xfrm>
              <a:prstGeom prst="ellipse">
                <a:avLst/>
              </a:prstGeom>
              <a:solidFill>
                <a:srgbClr val="0096FF"/>
              </a:solidFill>
              <a:ln w="12700" cap="flat">
                <a:noFill/>
                <a:miter lim="400000"/>
              </a:ln>
              <a:effectLst/>
            </p:spPr>
            <p:txBody>
              <a:bodyPr wrap="square" lIns="45719" tIns="45719" rIns="45719" bIns="45719" numCol="1" anchor="ctr">
                <a:noAutofit/>
              </a:bodyPr>
              <a:lstStyle/>
              <a:p>
                <a:endParaRPr/>
              </a:p>
            </p:txBody>
          </p:sp>
          <p:sp>
            <p:nvSpPr>
              <p:cNvPr id="150" name="Shape 359"/>
              <p:cNvSpPr/>
              <p:nvPr/>
            </p:nvSpPr>
            <p:spPr>
              <a:xfrm>
                <a:off x="991286" y="168250"/>
                <a:ext cx="27433" cy="36577"/>
              </a:xfrm>
              <a:prstGeom prst="ellipse">
                <a:avLst/>
              </a:prstGeom>
              <a:solidFill>
                <a:srgbClr val="0096FF"/>
              </a:solidFill>
              <a:ln w="12700" cap="flat">
                <a:noFill/>
                <a:miter lim="400000"/>
              </a:ln>
              <a:effectLst/>
            </p:spPr>
            <p:txBody>
              <a:bodyPr wrap="square" lIns="45719" tIns="45719" rIns="45719" bIns="45719" numCol="1" anchor="ctr">
                <a:noAutofit/>
              </a:bodyPr>
              <a:lstStyle/>
              <a:p>
                <a:endParaRPr/>
              </a:p>
            </p:txBody>
          </p:sp>
          <p:sp>
            <p:nvSpPr>
              <p:cNvPr id="151" name="Shape 360"/>
              <p:cNvSpPr/>
              <p:nvPr/>
            </p:nvSpPr>
            <p:spPr>
              <a:xfrm>
                <a:off x="1007161" y="123233"/>
                <a:ext cx="27433" cy="36577"/>
              </a:xfrm>
              <a:prstGeom prst="ellipse">
                <a:avLst/>
              </a:prstGeom>
              <a:solidFill>
                <a:srgbClr val="0096FF"/>
              </a:solidFill>
              <a:ln w="12700" cap="flat">
                <a:noFill/>
                <a:miter lim="400000"/>
              </a:ln>
              <a:effectLst/>
            </p:spPr>
            <p:txBody>
              <a:bodyPr wrap="square" lIns="45719" tIns="45719" rIns="45719" bIns="45719" numCol="1" anchor="ctr">
                <a:noAutofit/>
              </a:bodyPr>
              <a:lstStyle/>
              <a:p>
                <a:endParaRPr/>
              </a:p>
            </p:txBody>
          </p:sp>
          <p:sp>
            <p:nvSpPr>
              <p:cNvPr id="152" name="Shape 361"/>
              <p:cNvSpPr/>
              <p:nvPr/>
            </p:nvSpPr>
            <p:spPr>
              <a:xfrm>
                <a:off x="1007161" y="154221"/>
                <a:ext cx="27433" cy="36577"/>
              </a:xfrm>
              <a:prstGeom prst="ellipse">
                <a:avLst/>
              </a:prstGeom>
              <a:solidFill>
                <a:srgbClr val="0096FF"/>
              </a:solidFill>
              <a:ln w="12700" cap="flat">
                <a:noFill/>
                <a:miter lim="400000"/>
              </a:ln>
              <a:effectLst/>
            </p:spPr>
            <p:txBody>
              <a:bodyPr wrap="square" lIns="45719" tIns="45719" rIns="45719" bIns="45719" numCol="1" anchor="ctr">
                <a:noAutofit/>
              </a:bodyPr>
              <a:lstStyle/>
              <a:p>
                <a:endParaRPr/>
              </a:p>
            </p:txBody>
          </p:sp>
        </p:grpSp>
      </p:grpSp>
    </p:spTree>
    <p:extLst>
      <p:ext uri="{BB962C8B-B14F-4D97-AF65-F5344CB8AC3E}">
        <p14:creationId xmlns:p14="http://schemas.microsoft.com/office/powerpoint/2010/main" val="30361947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a:bodyPr>
          <a:lstStyle/>
          <a:p>
            <a:r>
              <a:rPr lang="en-US" sz="3200" dirty="0" smtClean="0"/>
              <a:t>Future Directions</a:t>
            </a:r>
            <a:endParaRPr lang="en-US" sz="3200" dirty="0"/>
          </a:p>
        </p:txBody>
      </p:sp>
      <p:sp>
        <p:nvSpPr>
          <p:cNvPr id="3" name="Content Placeholder 2"/>
          <p:cNvSpPr>
            <a:spLocks noGrp="1"/>
          </p:cNvSpPr>
          <p:nvPr>
            <p:ph idx="1"/>
          </p:nvPr>
        </p:nvSpPr>
        <p:spPr>
          <a:xfrm>
            <a:off x="0" y="1255778"/>
            <a:ext cx="9144000" cy="4833809"/>
          </a:xfrm>
        </p:spPr>
        <p:txBody>
          <a:bodyPr anchor="ctr">
            <a:normAutofit/>
          </a:bodyPr>
          <a:lstStyle/>
          <a:p>
            <a:r>
              <a:rPr lang="en-US" sz="2800" dirty="0" smtClean="0"/>
              <a:t>Repeat primer extension assay </a:t>
            </a:r>
          </a:p>
          <a:p>
            <a:endParaRPr lang="en-US" sz="2800" dirty="0" smtClean="0"/>
          </a:p>
          <a:p>
            <a:r>
              <a:rPr lang="en-US" sz="2800" dirty="0" smtClean="0"/>
              <a:t>Perform mass-spec of endogenous </a:t>
            </a:r>
            <a:r>
              <a:rPr lang="en-US" sz="2800" dirty="0" err="1" smtClean="0"/>
              <a:t>pgc</a:t>
            </a:r>
            <a:r>
              <a:rPr lang="en-US" sz="2800" dirty="0" smtClean="0"/>
              <a:t> RNA to determine what modifications are present</a:t>
            </a:r>
          </a:p>
          <a:p>
            <a:pPr marL="0" indent="0">
              <a:buNone/>
            </a:pPr>
            <a:endParaRPr lang="en-US" sz="2800" dirty="0" smtClean="0"/>
          </a:p>
          <a:p>
            <a:r>
              <a:rPr lang="en-US" sz="2800" dirty="0" smtClean="0"/>
              <a:t>Scale up RNA collection and perform m</a:t>
            </a:r>
            <a:r>
              <a:rPr lang="en-US" sz="2800" baseline="30000" dirty="0" smtClean="0"/>
              <a:t>6</a:t>
            </a:r>
            <a:r>
              <a:rPr lang="en-US" sz="2800" dirty="0" smtClean="0"/>
              <a:t>A-seq</a:t>
            </a:r>
          </a:p>
        </p:txBody>
      </p:sp>
    </p:spTree>
    <p:extLst>
      <p:ext uri="{BB962C8B-B14F-4D97-AF65-F5344CB8AC3E}">
        <p14:creationId xmlns:p14="http://schemas.microsoft.com/office/powerpoint/2010/main" val="33038323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a:bodyPr>
          <a:lstStyle/>
          <a:p>
            <a:r>
              <a:rPr lang="en-US" sz="3200" dirty="0" smtClean="0"/>
              <a:t>Future directions</a:t>
            </a:r>
            <a:endParaRPr lang="en-US" sz="3200" dirty="0"/>
          </a:p>
        </p:txBody>
      </p:sp>
      <p:sp>
        <p:nvSpPr>
          <p:cNvPr id="3" name="Content Placeholder 2"/>
          <p:cNvSpPr>
            <a:spLocks noGrp="1"/>
          </p:cNvSpPr>
          <p:nvPr>
            <p:ph idx="1"/>
          </p:nvPr>
        </p:nvSpPr>
        <p:spPr/>
        <p:txBody>
          <a:bodyPr/>
          <a:lstStyle/>
          <a:p>
            <a:r>
              <a:rPr lang="en-US" dirty="0" smtClean="0"/>
              <a:t>Determine if knockdown of m</a:t>
            </a:r>
            <a:r>
              <a:rPr lang="en-US" baseline="30000" dirty="0" smtClean="0"/>
              <a:t>6</a:t>
            </a:r>
            <a:r>
              <a:rPr lang="en-US" dirty="0" smtClean="0"/>
              <a:t>A readers and writers have aberrant </a:t>
            </a:r>
            <a:r>
              <a:rPr lang="en-US" dirty="0" err="1" smtClean="0"/>
              <a:t>Pgc</a:t>
            </a:r>
            <a:r>
              <a:rPr lang="en-US" dirty="0" smtClean="0"/>
              <a:t> expression</a:t>
            </a:r>
          </a:p>
          <a:p>
            <a:endParaRPr lang="en-US" dirty="0"/>
          </a:p>
          <a:p>
            <a:r>
              <a:rPr lang="en-US" dirty="0" smtClean="0"/>
              <a:t>Demonstrate that an m</a:t>
            </a:r>
            <a:r>
              <a:rPr lang="en-US" baseline="30000" dirty="0" smtClean="0"/>
              <a:t>6</a:t>
            </a:r>
            <a:r>
              <a:rPr lang="en-US" dirty="0" smtClean="0"/>
              <a:t>A in the 3’UTR is sufficient to provoke degradation of mRNA in the soma during embryogenesis</a:t>
            </a:r>
          </a:p>
        </p:txBody>
      </p:sp>
    </p:spTree>
    <p:extLst>
      <p:ext uri="{BB962C8B-B14F-4D97-AF65-F5344CB8AC3E}">
        <p14:creationId xmlns:p14="http://schemas.microsoft.com/office/powerpoint/2010/main" val="9262816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cs typeface="Arial Narrow"/>
              </a:rPr>
              <a:t>Aims</a:t>
            </a:r>
            <a:endParaRPr lang="en-US" dirty="0">
              <a:cs typeface="Arial Narrow"/>
            </a:endParaRPr>
          </a:p>
        </p:txBody>
      </p:sp>
      <p:sp>
        <p:nvSpPr>
          <p:cNvPr id="3" name="Content Placeholder 2"/>
          <p:cNvSpPr>
            <a:spLocks noGrp="1"/>
          </p:cNvSpPr>
          <p:nvPr>
            <p:ph idx="1"/>
          </p:nvPr>
        </p:nvSpPr>
        <p:spPr/>
        <p:txBody>
          <a:bodyPr anchor="ctr"/>
          <a:lstStyle/>
          <a:p>
            <a:r>
              <a:rPr lang="en-US" dirty="0" smtClean="0">
                <a:solidFill>
                  <a:schemeClr val="bg1">
                    <a:lumMod val="50000"/>
                  </a:schemeClr>
                </a:solidFill>
              </a:rPr>
              <a:t>Determine how modifications on mRNA direct their regulation</a:t>
            </a:r>
            <a:endParaRPr lang="en-US" dirty="0">
              <a:solidFill>
                <a:schemeClr val="bg1">
                  <a:lumMod val="50000"/>
                </a:schemeClr>
              </a:solidFill>
            </a:endParaRPr>
          </a:p>
          <a:p>
            <a:endParaRPr lang="en-US" dirty="0" smtClean="0"/>
          </a:p>
          <a:p>
            <a:r>
              <a:rPr lang="en-US" dirty="0" smtClean="0"/>
              <a:t>Identify </a:t>
            </a:r>
            <a:r>
              <a:rPr lang="en-US" dirty="0"/>
              <a:t>the </a:t>
            </a:r>
            <a:r>
              <a:rPr lang="en-US" dirty="0" smtClean="0"/>
              <a:t>enzymes that modify ribosomal proteins to affect translation control</a:t>
            </a:r>
            <a:endParaRPr lang="en-US" dirty="0"/>
          </a:p>
        </p:txBody>
      </p:sp>
    </p:spTree>
    <p:extLst>
      <p:ext uri="{BB962C8B-B14F-4D97-AF65-F5344CB8AC3E}">
        <p14:creationId xmlns:p14="http://schemas.microsoft.com/office/powerpoint/2010/main" val="51915094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315"/>
            <a:ext cx="9144000" cy="1143000"/>
          </a:xfrm>
        </p:spPr>
        <p:txBody>
          <a:bodyPr>
            <a:normAutofit/>
          </a:bodyPr>
          <a:lstStyle/>
          <a:p>
            <a:r>
              <a:rPr lang="en-US" dirty="0" smtClean="0"/>
              <a:t>Ribosomes are macromolecular machines</a:t>
            </a:r>
            <a:endParaRPr lang="en-US" dirty="0"/>
          </a:p>
        </p:txBody>
      </p:sp>
      <p:grpSp>
        <p:nvGrpSpPr>
          <p:cNvPr id="8" name="Group 7"/>
          <p:cNvGrpSpPr/>
          <p:nvPr/>
        </p:nvGrpSpPr>
        <p:grpSpPr>
          <a:xfrm>
            <a:off x="4887191" y="2731985"/>
            <a:ext cx="3222054" cy="2320945"/>
            <a:chOff x="3599407" y="2671696"/>
            <a:chExt cx="1954166" cy="1407646"/>
          </a:xfrm>
        </p:grpSpPr>
        <p:sp>
          <p:nvSpPr>
            <p:cNvPr id="24" name="Rounded Rectangle 4"/>
            <p:cNvSpPr/>
            <p:nvPr/>
          </p:nvSpPr>
          <p:spPr>
            <a:xfrm>
              <a:off x="3836537" y="3453974"/>
              <a:ext cx="1481943" cy="625368"/>
            </a:xfrm>
            <a:custGeom>
              <a:avLst/>
              <a:gdLst>
                <a:gd name="connsiteX0" fmla="*/ 0 w 1499616"/>
                <a:gd name="connsiteY0" fmla="*/ 139195 h 835152"/>
                <a:gd name="connsiteX1" fmla="*/ 139195 w 1499616"/>
                <a:gd name="connsiteY1" fmla="*/ 0 h 835152"/>
                <a:gd name="connsiteX2" fmla="*/ 1360421 w 1499616"/>
                <a:gd name="connsiteY2" fmla="*/ 0 h 835152"/>
                <a:gd name="connsiteX3" fmla="*/ 1499616 w 1499616"/>
                <a:gd name="connsiteY3" fmla="*/ 139195 h 835152"/>
                <a:gd name="connsiteX4" fmla="*/ 1499616 w 1499616"/>
                <a:gd name="connsiteY4" fmla="*/ 695957 h 835152"/>
                <a:gd name="connsiteX5" fmla="*/ 1360421 w 1499616"/>
                <a:gd name="connsiteY5" fmla="*/ 835152 h 835152"/>
                <a:gd name="connsiteX6" fmla="*/ 139195 w 1499616"/>
                <a:gd name="connsiteY6" fmla="*/ 835152 h 835152"/>
                <a:gd name="connsiteX7" fmla="*/ 0 w 1499616"/>
                <a:gd name="connsiteY7" fmla="*/ 695957 h 835152"/>
                <a:gd name="connsiteX8" fmla="*/ 0 w 1499616"/>
                <a:gd name="connsiteY8" fmla="*/ 139195 h 835152"/>
                <a:gd name="connsiteX0" fmla="*/ 16620 w 1516236"/>
                <a:gd name="connsiteY0" fmla="*/ 139195 h 835152"/>
                <a:gd name="connsiteX1" fmla="*/ 155815 w 1516236"/>
                <a:gd name="connsiteY1" fmla="*/ 0 h 835152"/>
                <a:gd name="connsiteX2" fmla="*/ 1377041 w 1516236"/>
                <a:gd name="connsiteY2" fmla="*/ 0 h 835152"/>
                <a:gd name="connsiteX3" fmla="*/ 1516236 w 1516236"/>
                <a:gd name="connsiteY3" fmla="*/ 139195 h 835152"/>
                <a:gd name="connsiteX4" fmla="*/ 1516236 w 1516236"/>
                <a:gd name="connsiteY4" fmla="*/ 695957 h 835152"/>
                <a:gd name="connsiteX5" fmla="*/ 1377041 w 1516236"/>
                <a:gd name="connsiteY5" fmla="*/ 835152 h 835152"/>
                <a:gd name="connsiteX6" fmla="*/ 155815 w 1516236"/>
                <a:gd name="connsiteY6" fmla="*/ 835152 h 835152"/>
                <a:gd name="connsiteX7" fmla="*/ 16620 w 1516236"/>
                <a:gd name="connsiteY7" fmla="*/ 139195 h 835152"/>
                <a:gd name="connsiteX0" fmla="*/ 16620 w 1516236"/>
                <a:gd name="connsiteY0" fmla="*/ 139195 h 835152"/>
                <a:gd name="connsiteX1" fmla="*/ 155815 w 1516236"/>
                <a:gd name="connsiteY1" fmla="*/ 0 h 835152"/>
                <a:gd name="connsiteX2" fmla="*/ 1377041 w 1516236"/>
                <a:gd name="connsiteY2" fmla="*/ 0 h 835152"/>
                <a:gd name="connsiteX3" fmla="*/ 1516236 w 1516236"/>
                <a:gd name="connsiteY3" fmla="*/ 139195 h 835152"/>
                <a:gd name="connsiteX4" fmla="*/ 1377041 w 1516236"/>
                <a:gd name="connsiteY4" fmla="*/ 835152 h 835152"/>
                <a:gd name="connsiteX5" fmla="*/ 155815 w 1516236"/>
                <a:gd name="connsiteY5" fmla="*/ 835152 h 835152"/>
                <a:gd name="connsiteX6" fmla="*/ 16620 w 1516236"/>
                <a:gd name="connsiteY6" fmla="*/ 139195 h 835152"/>
                <a:gd name="connsiteX0" fmla="*/ 16620 w 1377041"/>
                <a:gd name="connsiteY0" fmla="*/ 139195 h 835152"/>
                <a:gd name="connsiteX1" fmla="*/ 155815 w 1377041"/>
                <a:gd name="connsiteY1" fmla="*/ 0 h 835152"/>
                <a:gd name="connsiteX2" fmla="*/ 1377041 w 1377041"/>
                <a:gd name="connsiteY2" fmla="*/ 0 h 835152"/>
                <a:gd name="connsiteX3" fmla="*/ 1377041 w 1377041"/>
                <a:gd name="connsiteY3" fmla="*/ 835152 h 835152"/>
                <a:gd name="connsiteX4" fmla="*/ 155815 w 1377041"/>
                <a:gd name="connsiteY4" fmla="*/ 835152 h 835152"/>
                <a:gd name="connsiteX5" fmla="*/ 16620 w 1377041"/>
                <a:gd name="connsiteY5" fmla="*/ 139195 h 835152"/>
                <a:gd name="connsiteX0" fmla="*/ 16620 w 1612066"/>
                <a:gd name="connsiteY0" fmla="*/ 139195 h 835152"/>
                <a:gd name="connsiteX1" fmla="*/ 155815 w 1612066"/>
                <a:gd name="connsiteY1" fmla="*/ 0 h 835152"/>
                <a:gd name="connsiteX2" fmla="*/ 1377041 w 1612066"/>
                <a:gd name="connsiteY2" fmla="*/ 0 h 835152"/>
                <a:gd name="connsiteX3" fmla="*/ 1377041 w 1612066"/>
                <a:gd name="connsiteY3" fmla="*/ 835152 h 835152"/>
                <a:gd name="connsiteX4" fmla="*/ 155815 w 1612066"/>
                <a:gd name="connsiteY4" fmla="*/ 835152 h 835152"/>
                <a:gd name="connsiteX5" fmla="*/ 16620 w 1612066"/>
                <a:gd name="connsiteY5" fmla="*/ 139195 h 835152"/>
                <a:gd name="connsiteX0" fmla="*/ 86498 w 1681944"/>
                <a:gd name="connsiteY0" fmla="*/ 139195 h 835152"/>
                <a:gd name="connsiteX1" fmla="*/ 225693 w 1681944"/>
                <a:gd name="connsiteY1" fmla="*/ 0 h 835152"/>
                <a:gd name="connsiteX2" fmla="*/ 1446919 w 1681944"/>
                <a:gd name="connsiteY2" fmla="*/ 0 h 835152"/>
                <a:gd name="connsiteX3" fmla="*/ 1446919 w 1681944"/>
                <a:gd name="connsiteY3" fmla="*/ 835152 h 835152"/>
                <a:gd name="connsiteX4" fmla="*/ 225693 w 1681944"/>
                <a:gd name="connsiteY4" fmla="*/ 835152 h 835152"/>
                <a:gd name="connsiteX5" fmla="*/ 86498 w 1681944"/>
                <a:gd name="connsiteY5" fmla="*/ 139195 h 835152"/>
                <a:gd name="connsiteX0" fmla="*/ 10638 w 1606084"/>
                <a:gd name="connsiteY0" fmla="*/ 139195 h 881718"/>
                <a:gd name="connsiteX1" fmla="*/ 149833 w 1606084"/>
                <a:gd name="connsiteY1" fmla="*/ 0 h 881718"/>
                <a:gd name="connsiteX2" fmla="*/ 1371059 w 1606084"/>
                <a:gd name="connsiteY2" fmla="*/ 0 h 881718"/>
                <a:gd name="connsiteX3" fmla="*/ 1371059 w 1606084"/>
                <a:gd name="connsiteY3" fmla="*/ 835152 h 881718"/>
                <a:gd name="connsiteX4" fmla="*/ 149833 w 1606084"/>
                <a:gd name="connsiteY4" fmla="*/ 835152 h 881718"/>
                <a:gd name="connsiteX5" fmla="*/ 10638 w 1606084"/>
                <a:gd name="connsiteY5" fmla="*/ 139195 h 881718"/>
                <a:gd name="connsiteX0" fmla="*/ 10638 w 1535964"/>
                <a:gd name="connsiteY0" fmla="*/ 139195 h 948123"/>
                <a:gd name="connsiteX1" fmla="*/ 149833 w 1535964"/>
                <a:gd name="connsiteY1" fmla="*/ 0 h 948123"/>
                <a:gd name="connsiteX2" fmla="*/ 1371059 w 1535964"/>
                <a:gd name="connsiteY2" fmla="*/ 0 h 948123"/>
                <a:gd name="connsiteX3" fmla="*/ 1371059 w 1535964"/>
                <a:gd name="connsiteY3" fmla="*/ 835152 h 948123"/>
                <a:gd name="connsiteX4" fmla="*/ 149833 w 1535964"/>
                <a:gd name="connsiteY4" fmla="*/ 835152 h 948123"/>
                <a:gd name="connsiteX5" fmla="*/ 10638 w 1535964"/>
                <a:gd name="connsiteY5" fmla="*/ 139195 h 948123"/>
                <a:gd name="connsiteX0" fmla="*/ 28628 w 1695759"/>
                <a:gd name="connsiteY0" fmla="*/ 139195 h 881412"/>
                <a:gd name="connsiteX1" fmla="*/ 167823 w 1695759"/>
                <a:gd name="connsiteY1" fmla="*/ 0 h 881412"/>
                <a:gd name="connsiteX2" fmla="*/ 1389049 w 1695759"/>
                <a:gd name="connsiteY2" fmla="*/ 0 h 881412"/>
                <a:gd name="connsiteX3" fmla="*/ 1598599 w 1695759"/>
                <a:gd name="connsiteY3" fmla="*/ 692277 h 881412"/>
                <a:gd name="connsiteX4" fmla="*/ 167823 w 1695759"/>
                <a:gd name="connsiteY4" fmla="*/ 835152 h 881412"/>
                <a:gd name="connsiteX5" fmla="*/ 28628 w 1695759"/>
                <a:gd name="connsiteY5" fmla="*/ 139195 h 881412"/>
                <a:gd name="connsiteX0" fmla="*/ 166009 w 1693945"/>
                <a:gd name="connsiteY0" fmla="*/ 835152 h 891723"/>
                <a:gd name="connsiteX1" fmla="*/ 166009 w 1693945"/>
                <a:gd name="connsiteY1" fmla="*/ 0 h 891723"/>
                <a:gd name="connsiteX2" fmla="*/ 1387235 w 1693945"/>
                <a:gd name="connsiteY2" fmla="*/ 0 h 891723"/>
                <a:gd name="connsiteX3" fmla="*/ 1596785 w 1693945"/>
                <a:gd name="connsiteY3" fmla="*/ 692277 h 891723"/>
                <a:gd name="connsiteX4" fmla="*/ 166009 w 1693945"/>
                <a:gd name="connsiteY4" fmla="*/ 835152 h 891723"/>
                <a:gd name="connsiteX0" fmla="*/ 99625 w 1627561"/>
                <a:gd name="connsiteY0" fmla="*/ 835152 h 891723"/>
                <a:gd name="connsiteX1" fmla="*/ 99625 w 1627561"/>
                <a:gd name="connsiteY1" fmla="*/ 0 h 891723"/>
                <a:gd name="connsiteX2" fmla="*/ 1320851 w 1627561"/>
                <a:gd name="connsiteY2" fmla="*/ 0 h 891723"/>
                <a:gd name="connsiteX3" fmla="*/ 1530401 w 1627561"/>
                <a:gd name="connsiteY3" fmla="*/ 692277 h 891723"/>
                <a:gd name="connsiteX4" fmla="*/ 99625 w 1627561"/>
                <a:gd name="connsiteY4" fmla="*/ 835152 h 891723"/>
                <a:gd name="connsiteX0" fmla="*/ 103829 w 1631765"/>
                <a:gd name="connsiteY0" fmla="*/ 835152 h 891723"/>
                <a:gd name="connsiteX1" fmla="*/ 103829 w 1631765"/>
                <a:gd name="connsiteY1" fmla="*/ 0 h 891723"/>
                <a:gd name="connsiteX2" fmla="*/ 1325055 w 1631765"/>
                <a:gd name="connsiteY2" fmla="*/ 0 h 891723"/>
                <a:gd name="connsiteX3" fmla="*/ 1534605 w 1631765"/>
                <a:gd name="connsiteY3" fmla="*/ 692277 h 891723"/>
                <a:gd name="connsiteX4" fmla="*/ 103829 w 1631765"/>
                <a:gd name="connsiteY4" fmla="*/ 835152 h 891723"/>
                <a:gd name="connsiteX0" fmla="*/ 103829 w 1631765"/>
                <a:gd name="connsiteY0" fmla="*/ 835152 h 942523"/>
                <a:gd name="connsiteX1" fmla="*/ 103829 w 1631765"/>
                <a:gd name="connsiteY1" fmla="*/ 0 h 942523"/>
                <a:gd name="connsiteX2" fmla="*/ 1325055 w 1631765"/>
                <a:gd name="connsiteY2" fmla="*/ 0 h 942523"/>
                <a:gd name="connsiteX3" fmla="*/ 1534605 w 1631765"/>
                <a:gd name="connsiteY3" fmla="*/ 692277 h 942523"/>
                <a:gd name="connsiteX4" fmla="*/ 103829 w 1631765"/>
                <a:gd name="connsiteY4" fmla="*/ 835152 h 942523"/>
                <a:gd name="connsiteX0" fmla="*/ 231185 w 1759121"/>
                <a:gd name="connsiteY0" fmla="*/ 835152 h 900189"/>
                <a:gd name="connsiteX1" fmla="*/ 231185 w 1759121"/>
                <a:gd name="connsiteY1" fmla="*/ 0 h 900189"/>
                <a:gd name="connsiteX2" fmla="*/ 1452411 w 1759121"/>
                <a:gd name="connsiteY2" fmla="*/ 0 h 900189"/>
                <a:gd name="connsiteX3" fmla="*/ 1661961 w 1759121"/>
                <a:gd name="connsiteY3" fmla="*/ 692277 h 900189"/>
                <a:gd name="connsiteX4" fmla="*/ 231185 w 1759121"/>
                <a:gd name="connsiteY4" fmla="*/ 835152 h 900189"/>
                <a:gd name="connsiteX0" fmla="*/ 231185 w 1759121"/>
                <a:gd name="connsiteY0" fmla="*/ 847852 h 912889"/>
                <a:gd name="connsiteX1" fmla="*/ 231185 w 1759121"/>
                <a:gd name="connsiteY1" fmla="*/ 12700 h 912889"/>
                <a:gd name="connsiteX2" fmla="*/ 1452411 w 1759121"/>
                <a:gd name="connsiteY2" fmla="*/ 12700 h 912889"/>
                <a:gd name="connsiteX3" fmla="*/ 1661961 w 1759121"/>
                <a:gd name="connsiteY3" fmla="*/ 704977 h 912889"/>
                <a:gd name="connsiteX4" fmla="*/ 231185 w 1759121"/>
                <a:gd name="connsiteY4" fmla="*/ 847852 h 912889"/>
                <a:gd name="connsiteX0" fmla="*/ 231185 w 1759121"/>
                <a:gd name="connsiteY0" fmla="*/ 876299 h 941336"/>
                <a:gd name="connsiteX1" fmla="*/ 231185 w 1759121"/>
                <a:gd name="connsiteY1" fmla="*/ 41147 h 941336"/>
                <a:gd name="connsiteX2" fmla="*/ 1452411 w 1759121"/>
                <a:gd name="connsiteY2" fmla="*/ 41147 h 941336"/>
                <a:gd name="connsiteX3" fmla="*/ 1661961 w 1759121"/>
                <a:gd name="connsiteY3" fmla="*/ 733424 h 941336"/>
                <a:gd name="connsiteX4" fmla="*/ 231185 w 1759121"/>
                <a:gd name="connsiteY4" fmla="*/ 876299 h 941336"/>
                <a:gd name="connsiteX0" fmla="*/ 155072 w 1531466"/>
                <a:gd name="connsiteY0" fmla="*/ 876299 h 983860"/>
                <a:gd name="connsiteX1" fmla="*/ 155072 w 1531466"/>
                <a:gd name="connsiteY1" fmla="*/ 41147 h 983860"/>
                <a:gd name="connsiteX2" fmla="*/ 1376298 w 1531466"/>
                <a:gd name="connsiteY2" fmla="*/ 41147 h 983860"/>
                <a:gd name="connsiteX3" fmla="*/ 1357248 w 1531466"/>
                <a:gd name="connsiteY3" fmla="*/ 847724 h 983860"/>
                <a:gd name="connsiteX4" fmla="*/ 155072 w 1531466"/>
                <a:gd name="connsiteY4" fmla="*/ 876299 h 983860"/>
                <a:gd name="connsiteX0" fmla="*/ 259240 w 1452584"/>
                <a:gd name="connsiteY0" fmla="*/ 714374 h 893875"/>
                <a:gd name="connsiteX1" fmla="*/ 97315 w 1452584"/>
                <a:gd name="connsiteY1" fmla="*/ 41147 h 893875"/>
                <a:gd name="connsiteX2" fmla="*/ 1318541 w 1452584"/>
                <a:gd name="connsiteY2" fmla="*/ 41147 h 893875"/>
                <a:gd name="connsiteX3" fmla="*/ 1299491 w 1452584"/>
                <a:gd name="connsiteY3" fmla="*/ 847724 h 893875"/>
                <a:gd name="connsiteX4" fmla="*/ 259240 w 1452584"/>
                <a:gd name="connsiteY4" fmla="*/ 714374 h 893875"/>
                <a:gd name="connsiteX0" fmla="*/ 260945 w 1477291"/>
                <a:gd name="connsiteY0" fmla="*/ 714374 h 783616"/>
                <a:gd name="connsiteX1" fmla="*/ 99020 w 1477291"/>
                <a:gd name="connsiteY1" fmla="*/ 41147 h 783616"/>
                <a:gd name="connsiteX2" fmla="*/ 1320246 w 1477291"/>
                <a:gd name="connsiteY2" fmla="*/ 41147 h 783616"/>
                <a:gd name="connsiteX3" fmla="*/ 1348821 w 1477291"/>
                <a:gd name="connsiteY3" fmla="*/ 685799 h 783616"/>
                <a:gd name="connsiteX4" fmla="*/ 260945 w 1477291"/>
                <a:gd name="connsiteY4" fmla="*/ 714374 h 783616"/>
                <a:gd name="connsiteX0" fmla="*/ 240064 w 1486843"/>
                <a:gd name="connsiteY0" fmla="*/ 752474 h 809856"/>
                <a:gd name="connsiteX1" fmla="*/ 106714 w 1486843"/>
                <a:gd name="connsiteY1" fmla="*/ 41147 h 809856"/>
                <a:gd name="connsiteX2" fmla="*/ 1327940 w 1486843"/>
                <a:gd name="connsiteY2" fmla="*/ 41147 h 809856"/>
                <a:gd name="connsiteX3" fmla="*/ 1356515 w 1486843"/>
                <a:gd name="connsiteY3" fmla="*/ 685799 h 809856"/>
                <a:gd name="connsiteX4" fmla="*/ 240064 w 1486843"/>
                <a:gd name="connsiteY4" fmla="*/ 752474 h 809856"/>
                <a:gd name="connsiteX0" fmla="*/ 240064 w 1486843"/>
                <a:gd name="connsiteY0" fmla="*/ 752474 h 763618"/>
                <a:gd name="connsiteX1" fmla="*/ 106714 w 1486843"/>
                <a:gd name="connsiteY1" fmla="*/ 41147 h 763618"/>
                <a:gd name="connsiteX2" fmla="*/ 1327940 w 1486843"/>
                <a:gd name="connsiteY2" fmla="*/ 41147 h 763618"/>
                <a:gd name="connsiteX3" fmla="*/ 1356515 w 1486843"/>
                <a:gd name="connsiteY3" fmla="*/ 445694 h 763618"/>
                <a:gd name="connsiteX4" fmla="*/ 240064 w 1486843"/>
                <a:gd name="connsiteY4" fmla="*/ 752474 h 763618"/>
                <a:gd name="connsiteX0" fmla="*/ 240064 w 1486843"/>
                <a:gd name="connsiteY0" fmla="*/ 607147 h 625368"/>
                <a:gd name="connsiteX1" fmla="*/ 106714 w 1486843"/>
                <a:gd name="connsiteY1" fmla="*/ 41147 h 625368"/>
                <a:gd name="connsiteX2" fmla="*/ 1327940 w 1486843"/>
                <a:gd name="connsiteY2" fmla="*/ 41147 h 625368"/>
                <a:gd name="connsiteX3" fmla="*/ 1356515 w 1486843"/>
                <a:gd name="connsiteY3" fmla="*/ 445694 h 625368"/>
                <a:gd name="connsiteX4" fmla="*/ 240064 w 1486843"/>
                <a:gd name="connsiteY4" fmla="*/ 607147 h 625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43" h="625368">
                  <a:moveTo>
                    <a:pt x="240064" y="607147"/>
                  </a:moveTo>
                  <a:cubicBezTo>
                    <a:pt x="31764" y="539723"/>
                    <a:pt x="-106349" y="218439"/>
                    <a:pt x="106714" y="41147"/>
                  </a:cubicBezTo>
                  <a:cubicBezTo>
                    <a:pt x="666189" y="12572"/>
                    <a:pt x="911340" y="-35053"/>
                    <a:pt x="1327940" y="41147"/>
                  </a:cubicBezTo>
                  <a:cubicBezTo>
                    <a:pt x="1531478" y="180339"/>
                    <a:pt x="1537827" y="351361"/>
                    <a:pt x="1356515" y="445694"/>
                  </a:cubicBezTo>
                  <a:cubicBezTo>
                    <a:pt x="1175203" y="540027"/>
                    <a:pt x="448364" y="674571"/>
                    <a:pt x="240064" y="607147"/>
                  </a:cubicBezTo>
                  <a:close/>
                </a:path>
              </a:pathLst>
            </a:custGeom>
            <a:solidFill>
              <a:srgbClr val="C8B606"/>
            </a:solidFill>
            <a:ln>
              <a:solidFill>
                <a:srgbClr val="EAC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3"/>
            <p:cNvSpPr/>
            <p:nvPr/>
          </p:nvSpPr>
          <p:spPr>
            <a:xfrm>
              <a:off x="3599407" y="2671696"/>
              <a:ext cx="1954166" cy="860940"/>
            </a:xfrm>
            <a:custGeom>
              <a:avLst/>
              <a:gdLst>
                <a:gd name="connsiteX0" fmla="*/ 0 w 2011680"/>
                <a:gd name="connsiteY0" fmla="*/ 176788 h 1060704"/>
                <a:gd name="connsiteX1" fmla="*/ 176788 w 2011680"/>
                <a:gd name="connsiteY1" fmla="*/ 0 h 1060704"/>
                <a:gd name="connsiteX2" fmla="*/ 1834892 w 2011680"/>
                <a:gd name="connsiteY2" fmla="*/ 0 h 1060704"/>
                <a:gd name="connsiteX3" fmla="*/ 2011680 w 2011680"/>
                <a:gd name="connsiteY3" fmla="*/ 176788 h 1060704"/>
                <a:gd name="connsiteX4" fmla="*/ 2011680 w 2011680"/>
                <a:gd name="connsiteY4" fmla="*/ 883916 h 1060704"/>
                <a:gd name="connsiteX5" fmla="*/ 1834892 w 2011680"/>
                <a:gd name="connsiteY5" fmla="*/ 1060704 h 1060704"/>
                <a:gd name="connsiteX6" fmla="*/ 176788 w 2011680"/>
                <a:gd name="connsiteY6" fmla="*/ 1060704 h 1060704"/>
                <a:gd name="connsiteX7" fmla="*/ 0 w 2011680"/>
                <a:gd name="connsiteY7" fmla="*/ 883916 h 1060704"/>
                <a:gd name="connsiteX8" fmla="*/ 0 w 2011680"/>
                <a:gd name="connsiteY8" fmla="*/ 176788 h 1060704"/>
                <a:gd name="connsiteX0" fmla="*/ 0 w 2011680"/>
                <a:gd name="connsiteY0" fmla="*/ 272038 h 1155954"/>
                <a:gd name="connsiteX1" fmla="*/ 786388 w 2011680"/>
                <a:gd name="connsiteY1" fmla="*/ 0 h 1155954"/>
                <a:gd name="connsiteX2" fmla="*/ 1834892 w 2011680"/>
                <a:gd name="connsiteY2" fmla="*/ 95250 h 1155954"/>
                <a:gd name="connsiteX3" fmla="*/ 2011680 w 2011680"/>
                <a:gd name="connsiteY3" fmla="*/ 272038 h 1155954"/>
                <a:gd name="connsiteX4" fmla="*/ 2011680 w 2011680"/>
                <a:gd name="connsiteY4" fmla="*/ 979166 h 1155954"/>
                <a:gd name="connsiteX5" fmla="*/ 1834892 w 2011680"/>
                <a:gd name="connsiteY5" fmla="*/ 1155954 h 1155954"/>
                <a:gd name="connsiteX6" fmla="*/ 176788 w 2011680"/>
                <a:gd name="connsiteY6" fmla="*/ 1155954 h 1155954"/>
                <a:gd name="connsiteX7" fmla="*/ 0 w 2011680"/>
                <a:gd name="connsiteY7" fmla="*/ 979166 h 1155954"/>
                <a:gd name="connsiteX8" fmla="*/ 0 w 2011680"/>
                <a:gd name="connsiteY8" fmla="*/ 272038 h 1155954"/>
                <a:gd name="connsiteX0" fmla="*/ 85725 w 2011680"/>
                <a:gd name="connsiteY0" fmla="*/ 529213 h 1155954"/>
                <a:gd name="connsiteX1" fmla="*/ 786388 w 2011680"/>
                <a:gd name="connsiteY1" fmla="*/ 0 h 1155954"/>
                <a:gd name="connsiteX2" fmla="*/ 1834892 w 2011680"/>
                <a:gd name="connsiteY2" fmla="*/ 95250 h 1155954"/>
                <a:gd name="connsiteX3" fmla="*/ 2011680 w 2011680"/>
                <a:gd name="connsiteY3" fmla="*/ 272038 h 1155954"/>
                <a:gd name="connsiteX4" fmla="*/ 2011680 w 2011680"/>
                <a:gd name="connsiteY4" fmla="*/ 979166 h 1155954"/>
                <a:gd name="connsiteX5" fmla="*/ 1834892 w 2011680"/>
                <a:gd name="connsiteY5" fmla="*/ 1155954 h 1155954"/>
                <a:gd name="connsiteX6" fmla="*/ 176788 w 2011680"/>
                <a:gd name="connsiteY6" fmla="*/ 1155954 h 1155954"/>
                <a:gd name="connsiteX7" fmla="*/ 0 w 2011680"/>
                <a:gd name="connsiteY7" fmla="*/ 979166 h 1155954"/>
                <a:gd name="connsiteX8" fmla="*/ 85725 w 2011680"/>
                <a:gd name="connsiteY8" fmla="*/ 529213 h 1155954"/>
                <a:gd name="connsiteX0" fmla="*/ 85725 w 2011680"/>
                <a:gd name="connsiteY0" fmla="*/ 529213 h 1155954"/>
                <a:gd name="connsiteX1" fmla="*/ 786388 w 2011680"/>
                <a:gd name="connsiteY1" fmla="*/ 0 h 1155954"/>
                <a:gd name="connsiteX2" fmla="*/ 1834892 w 2011680"/>
                <a:gd name="connsiteY2" fmla="*/ 95250 h 1155954"/>
                <a:gd name="connsiteX3" fmla="*/ 1830705 w 2011680"/>
                <a:gd name="connsiteY3" fmla="*/ 633988 h 1155954"/>
                <a:gd name="connsiteX4" fmla="*/ 2011680 w 2011680"/>
                <a:gd name="connsiteY4" fmla="*/ 979166 h 1155954"/>
                <a:gd name="connsiteX5" fmla="*/ 1834892 w 2011680"/>
                <a:gd name="connsiteY5" fmla="*/ 1155954 h 1155954"/>
                <a:gd name="connsiteX6" fmla="*/ 176788 w 2011680"/>
                <a:gd name="connsiteY6" fmla="*/ 1155954 h 1155954"/>
                <a:gd name="connsiteX7" fmla="*/ 0 w 2011680"/>
                <a:gd name="connsiteY7" fmla="*/ 979166 h 1155954"/>
                <a:gd name="connsiteX8" fmla="*/ 85725 w 2011680"/>
                <a:gd name="connsiteY8" fmla="*/ 529213 h 1155954"/>
                <a:gd name="connsiteX0" fmla="*/ 85725 w 2011680"/>
                <a:gd name="connsiteY0" fmla="*/ 529213 h 1155954"/>
                <a:gd name="connsiteX1" fmla="*/ 786388 w 2011680"/>
                <a:gd name="connsiteY1" fmla="*/ 0 h 1155954"/>
                <a:gd name="connsiteX2" fmla="*/ 1549142 w 2011680"/>
                <a:gd name="connsiteY2" fmla="*/ 238125 h 1155954"/>
                <a:gd name="connsiteX3" fmla="*/ 1830705 w 2011680"/>
                <a:gd name="connsiteY3" fmla="*/ 633988 h 1155954"/>
                <a:gd name="connsiteX4" fmla="*/ 2011680 w 2011680"/>
                <a:gd name="connsiteY4" fmla="*/ 979166 h 1155954"/>
                <a:gd name="connsiteX5" fmla="*/ 1834892 w 2011680"/>
                <a:gd name="connsiteY5" fmla="*/ 1155954 h 1155954"/>
                <a:gd name="connsiteX6" fmla="*/ 176788 w 2011680"/>
                <a:gd name="connsiteY6" fmla="*/ 1155954 h 1155954"/>
                <a:gd name="connsiteX7" fmla="*/ 0 w 2011680"/>
                <a:gd name="connsiteY7" fmla="*/ 979166 h 1155954"/>
                <a:gd name="connsiteX8" fmla="*/ 85725 w 2011680"/>
                <a:gd name="connsiteY8" fmla="*/ 529213 h 1155954"/>
                <a:gd name="connsiteX0" fmla="*/ 85725 w 2011680"/>
                <a:gd name="connsiteY0" fmla="*/ 529213 h 1155954"/>
                <a:gd name="connsiteX1" fmla="*/ 786388 w 2011680"/>
                <a:gd name="connsiteY1" fmla="*/ 0 h 1155954"/>
                <a:gd name="connsiteX2" fmla="*/ 1830705 w 2011680"/>
                <a:gd name="connsiteY2" fmla="*/ 633988 h 1155954"/>
                <a:gd name="connsiteX3" fmla="*/ 2011680 w 2011680"/>
                <a:gd name="connsiteY3" fmla="*/ 979166 h 1155954"/>
                <a:gd name="connsiteX4" fmla="*/ 1834892 w 2011680"/>
                <a:gd name="connsiteY4" fmla="*/ 1155954 h 1155954"/>
                <a:gd name="connsiteX5" fmla="*/ 176788 w 2011680"/>
                <a:gd name="connsiteY5" fmla="*/ 1155954 h 1155954"/>
                <a:gd name="connsiteX6" fmla="*/ 0 w 2011680"/>
                <a:gd name="connsiteY6" fmla="*/ 979166 h 1155954"/>
                <a:gd name="connsiteX7" fmla="*/ 85725 w 2011680"/>
                <a:gd name="connsiteY7" fmla="*/ 529213 h 115595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935480 w 2011680"/>
                <a:gd name="connsiteY2" fmla="*/ 319663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145030"/>
                <a:gd name="connsiteY0" fmla="*/ 357763 h 984504"/>
                <a:gd name="connsiteX1" fmla="*/ 1129288 w 2145030"/>
                <a:gd name="connsiteY1" fmla="*/ 0 h 984504"/>
                <a:gd name="connsiteX2" fmla="*/ 1935480 w 2145030"/>
                <a:gd name="connsiteY2" fmla="*/ 319663 h 984504"/>
                <a:gd name="connsiteX3" fmla="*/ 2145030 w 2145030"/>
                <a:gd name="connsiteY3" fmla="*/ 798191 h 984504"/>
                <a:gd name="connsiteX4" fmla="*/ 1834892 w 2145030"/>
                <a:gd name="connsiteY4" fmla="*/ 984504 h 984504"/>
                <a:gd name="connsiteX5" fmla="*/ 176788 w 2145030"/>
                <a:gd name="connsiteY5" fmla="*/ 984504 h 984504"/>
                <a:gd name="connsiteX6" fmla="*/ 0 w 2145030"/>
                <a:gd name="connsiteY6" fmla="*/ 807716 h 984504"/>
                <a:gd name="connsiteX7" fmla="*/ 85725 w 2145030"/>
                <a:gd name="connsiteY7" fmla="*/ 357763 h 984504"/>
                <a:gd name="connsiteX0" fmla="*/ 85725 w 2167594"/>
                <a:gd name="connsiteY0" fmla="*/ 357763 h 984504"/>
                <a:gd name="connsiteX1" fmla="*/ 1129288 w 2167594"/>
                <a:gd name="connsiteY1" fmla="*/ 0 h 984504"/>
                <a:gd name="connsiteX2" fmla="*/ 1935480 w 2167594"/>
                <a:gd name="connsiteY2" fmla="*/ 319663 h 984504"/>
                <a:gd name="connsiteX3" fmla="*/ 2145030 w 2167594"/>
                <a:gd name="connsiteY3" fmla="*/ 798191 h 984504"/>
                <a:gd name="connsiteX4" fmla="*/ 1834892 w 2167594"/>
                <a:gd name="connsiteY4" fmla="*/ 984504 h 984504"/>
                <a:gd name="connsiteX5" fmla="*/ 176788 w 2167594"/>
                <a:gd name="connsiteY5" fmla="*/ 984504 h 984504"/>
                <a:gd name="connsiteX6" fmla="*/ 0 w 2167594"/>
                <a:gd name="connsiteY6" fmla="*/ 807716 h 984504"/>
                <a:gd name="connsiteX7" fmla="*/ 85725 w 2167594"/>
                <a:gd name="connsiteY7" fmla="*/ 357763 h 984504"/>
                <a:gd name="connsiteX0" fmla="*/ 85725 w 2145030"/>
                <a:gd name="connsiteY0" fmla="*/ 357763 h 984504"/>
                <a:gd name="connsiteX1" fmla="*/ 1129288 w 2145030"/>
                <a:gd name="connsiteY1" fmla="*/ 0 h 984504"/>
                <a:gd name="connsiteX2" fmla="*/ 1935480 w 2145030"/>
                <a:gd name="connsiteY2" fmla="*/ 319663 h 984504"/>
                <a:gd name="connsiteX3" fmla="*/ 2145030 w 2145030"/>
                <a:gd name="connsiteY3" fmla="*/ 798191 h 984504"/>
                <a:gd name="connsiteX4" fmla="*/ 1834892 w 2145030"/>
                <a:gd name="connsiteY4" fmla="*/ 984504 h 984504"/>
                <a:gd name="connsiteX5" fmla="*/ 176788 w 2145030"/>
                <a:gd name="connsiteY5" fmla="*/ 984504 h 984504"/>
                <a:gd name="connsiteX6" fmla="*/ 0 w 2145030"/>
                <a:gd name="connsiteY6" fmla="*/ 807716 h 984504"/>
                <a:gd name="connsiteX7" fmla="*/ 85725 w 2145030"/>
                <a:gd name="connsiteY7" fmla="*/ 357763 h 984504"/>
                <a:gd name="connsiteX0" fmla="*/ 85725 w 2168851"/>
                <a:gd name="connsiteY0" fmla="*/ 357763 h 984504"/>
                <a:gd name="connsiteX1" fmla="*/ 1129288 w 2168851"/>
                <a:gd name="connsiteY1" fmla="*/ 0 h 984504"/>
                <a:gd name="connsiteX2" fmla="*/ 1935480 w 2168851"/>
                <a:gd name="connsiteY2" fmla="*/ 319663 h 984504"/>
                <a:gd name="connsiteX3" fmla="*/ 2145030 w 2168851"/>
                <a:gd name="connsiteY3" fmla="*/ 798191 h 984504"/>
                <a:gd name="connsiteX4" fmla="*/ 1834892 w 2168851"/>
                <a:gd name="connsiteY4" fmla="*/ 984504 h 984504"/>
                <a:gd name="connsiteX5" fmla="*/ 176788 w 2168851"/>
                <a:gd name="connsiteY5" fmla="*/ 984504 h 984504"/>
                <a:gd name="connsiteX6" fmla="*/ 0 w 2168851"/>
                <a:gd name="connsiteY6" fmla="*/ 807716 h 984504"/>
                <a:gd name="connsiteX7" fmla="*/ 85725 w 2168851"/>
                <a:gd name="connsiteY7" fmla="*/ 357763 h 984504"/>
                <a:gd name="connsiteX0" fmla="*/ 123834 w 2206960"/>
                <a:gd name="connsiteY0" fmla="*/ 357763 h 984504"/>
                <a:gd name="connsiteX1" fmla="*/ 1167397 w 2206960"/>
                <a:gd name="connsiteY1" fmla="*/ 0 h 984504"/>
                <a:gd name="connsiteX2" fmla="*/ 1973589 w 2206960"/>
                <a:gd name="connsiteY2" fmla="*/ 319663 h 984504"/>
                <a:gd name="connsiteX3" fmla="*/ 2183139 w 2206960"/>
                <a:gd name="connsiteY3" fmla="*/ 798191 h 984504"/>
                <a:gd name="connsiteX4" fmla="*/ 1873001 w 2206960"/>
                <a:gd name="connsiteY4" fmla="*/ 984504 h 984504"/>
                <a:gd name="connsiteX5" fmla="*/ 214897 w 2206960"/>
                <a:gd name="connsiteY5" fmla="*/ 984504 h 984504"/>
                <a:gd name="connsiteX6" fmla="*/ 123834 w 2206960"/>
                <a:gd name="connsiteY6" fmla="*/ 357763 h 984504"/>
                <a:gd name="connsiteX0" fmla="*/ 123834 w 2206960"/>
                <a:gd name="connsiteY0" fmla="*/ 357763 h 1005670"/>
                <a:gd name="connsiteX1" fmla="*/ 1167397 w 2206960"/>
                <a:gd name="connsiteY1" fmla="*/ 0 h 1005670"/>
                <a:gd name="connsiteX2" fmla="*/ 1973589 w 2206960"/>
                <a:gd name="connsiteY2" fmla="*/ 319663 h 1005670"/>
                <a:gd name="connsiteX3" fmla="*/ 2183139 w 2206960"/>
                <a:gd name="connsiteY3" fmla="*/ 798191 h 1005670"/>
                <a:gd name="connsiteX4" fmla="*/ 1873001 w 2206960"/>
                <a:gd name="connsiteY4" fmla="*/ 984504 h 1005670"/>
                <a:gd name="connsiteX5" fmla="*/ 214897 w 2206960"/>
                <a:gd name="connsiteY5" fmla="*/ 984504 h 1005670"/>
                <a:gd name="connsiteX6" fmla="*/ 123834 w 2206960"/>
                <a:gd name="connsiteY6" fmla="*/ 357763 h 1005670"/>
                <a:gd name="connsiteX0" fmla="*/ 123834 w 2206960"/>
                <a:gd name="connsiteY0" fmla="*/ 357763 h 1031541"/>
                <a:gd name="connsiteX1" fmla="*/ 1167397 w 2206960"/>
                <a:gd name="connsiteY1" fmla="*/ 0 h 1031541"/>
                <a:gd name="connsiteX2" fmla="*/ 1973589 w 2206960"/>
                <a:gd name="connsiteY2" fmla="*/ 319663 h 1031541"/>
                <a:gd name="connsiteX3" fmla="*/ 2183139 w 2206960"/>
                <a:gd name="connsiteY3" fmla="*/ 798191 h 1031541"/>
                <a:gd name="connsiteX4" fmla="*/ 1873001 w 2206960"/>
                <a:gd name="connsiteY4" fmla="*/ 984504 h 1031541"/>
                <a:gd name="connsiteX5" fmla="*/ 214897 w 2206960"/>
                <a:gd name="connsiteY5" fmla="*/ 984504 h 1031541"/>
                <a:gd name="connsiteX6" fmla="*/ 123834 w 2206960"/>
                <a:gd name="connsiteY6" fmla="*/ 357763 h 1031541"/>
                <a:gd name="connsiteX0" fmla="*/ 123834 w 2207217"/>
                <a:gd name="connsiteY0" fmla="*/ 187162 h 860940"/>
                <a:gd name="connsiteX1" fmla="*/ 1153277 w 2207217"/>
                <a:gd name="connsiteY1" fmla="*/ 0 h 860940"/>
                <a:gd name="connsiteX2" fmla="*/ 1973589 w 2207217"/>
                <a:gd name="connsiteY2" fmla="*/ 149062 h 860940"/>
                <a:gd name="connsiteX3" fmla="*/ 2183139 w 2207217"/>
                <a:gd name="connsiteY3" fmla="*/ 627590 h 860940"/>
                <a:gd name="connsiteX4" fmla="*/ 1873001 w 2207217"/>
                <a:gd name="connsiteY4" fmla="*/ 813903 h 860940"/>
                <a:gd name="connsiteX5" fmla="*/ 214897 w 2207217"/>
                <a:gd name="connsiteY5" fmla="*/ 813903 h 860940"/>
                <a:gd name="connsiteX6" fmla="*/ 123834 w 2207217"/>
                <a:gd name="connsiteY6" fmla="*/ 187162 h 860940"/>
                <a:gd name="connsiteX0" fmla="*/ 123834 w 2183563"/>
                <a:gd name="connsiteY0" fmla="*/ 187162 h 860940"/>
                <a:gd name="connsiteX1" fmla="*/ 1153277 w 2183563"/>
                <a:gd name="connsiteY1" fmla="*/ 0 h 860940"/>
                <a:gd name="connsiteX2" fmla="*/ 1804153 w 2183563"/>
                <a:gd name="connsiteY2" fmla="*/ 149062 h 860940"/>
                <a:gd name="connsiteX3" fmla="*/ 2183139 w 2183563"/>
                <a:gd name="connsiteY3" fmla="*/ 627590 h 860940"/>
                <a:gd name="connsiteX4" fmla="*/ 1873001 w 2183563"/>
                <a:gd name="connsiteY4" fmla="*/ 813903 h 860940"/>
                <a:gd name="connsiteX5" fmla="*/ 214897 w 2183563"/>
                <a:gd name="connsiteY5" fmla="*/ 813903 h 860940"/>
                <a:gd name="connsiteX6" fmla="*/ 123834 w 2183563"/>
                <a:gd name="connsiteY6" fmla="*/ 187162 h 860940"/>
                <a:gd name="connsiteX0" fmla="*/ 123834 w 2183563"/>
                <a:gd name="connsiteY0" fmla="*/ 187162 h 860940"/>
                <a:gd name="connsiteX1" fmla="*/ 1153277 w 2183563"/>
                <a:gd name="connsiteY1" fmla="*/ 0 h 860940"/>
                <a:gd name="connsiteX2" fmla="*/ 1804153 w 2183563"/>
                <a:gd name="connsiteY2" fmla="*/ 149062 h 860940"/>
                <a:gd name="connsiteX3" fmla="*/ 2183139 w 2183563"/>
                <a:gd name="connsiteY3" fmla="*/ 627590 h 860940"/>
                <a:gd name="connsiteX4" fmla="*/ 1873001 w 2183563"/>
                <a:gd name="connsiteY4" fmla="*/ 813903 h 860940"/>
                <a:gd name="connsiteX5" fmla="*/ 214897 w 2183563"/>
                <a:gd name="connsiteY5" fmla="*/ 813903 h 860940"/>
                <a:gd name="connsiteX6" fmla="*/ 123834 w 2183563"/>
                <a:gd name="connsiteY6" fmla="*/ 187162 h 8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563" h="860940">
                  <a:moveTo>
                    <a:pt x="123834" y="187162"/>
                  </a:moveTo>
                  <a:cubicBezTo>
                    <a:pt x="238134" y="3800"/>
                    <a:pt x="1055640" y="0"/>
                    <a:pt x="1153277" y="0"/>
                  </a:cubicBezTo>
                  <a:cubicBezTo>
                    <a:pt x="1444107" y="17462"/>
                    <a:pt x="1491311" y="139242"/>
                    <a:pt x="1804153" y="149062"/>
                  </a:cubicBezTo>
                  <a:cubicBezTo>
                    <a:pt x="2116995" y="158882"/>
                    <a:pt x="2171664" y="516783"/>
                    <a:pt x="2183139" y="627590"/>
                  </a:cubicBezTo>
                  <a:cubicBezTo>
                    <a:pt x="2194614" y="738397"/>
                    <a:pt x="1970638" y="813903"/>
                    <a:pt x="1873001" y="813903"/>
                  </a:cubicBezTo>
                  <a:cubicBezTo>
                    <a:pt x="1339350" y="861528"/>
                    <a:pt x="748548" y="890103"/>
                    <a:pt x="214897" y="813903"/>
                  </a:cubicBezTo>
                  <a:cubicBezTo>
                    <a:pt x="-76631" y="709446"/>
                    <a:pt x="-34916" y="351246"/>
                    <a:pt x="123834" y="187162"/>
                  </a:cubicBezTo>
                  <a:close/>
                </a:path>
              </a:pathLst>
            </a:custGeom>
            <a:solidFill>
              <a:srgbClr val="4A9094"/>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p:cNvPicPr>
            <a:picLocks noChangeAspect="1"/>
          </p:cNvPicPr>
          <p:nvPr/>
        </p:nvPicPr>
        <p:blipFill rotWithShape="1">
          <a:blip r:embed="rId2"/>
          <a:srcRect l="30794" t="4144" r="33569"/>
          <a:stretch/>
        </p:blipFill>
        <p:spPr>
          <a:xfrm>
            <a:off x="657155" y="1956915"/>
            <a:ext cx="3258627" cy="3705352"/>
          </a:xfrm>
          <a:prstGeom prst="rect">
            <a:avLst/>
          </a:prstGeom>
        </p:spPr>
      </p:pic>
      <p:sp>
        <p:nvSpPr>
          <p:cNvPr id="7" name="Rectangle 6"/>
          <p:cNvSpPr/>
          <p:nvPr/>
        </p:nvSpPr>
        <p:spPr>
          <a:xfrm>
            <a:off x="3788289" y="6584698"/>
            <a:ext cx="5344559" cy="276999"/>
          </a:xfrm>
          <a:prstGeom prst="rect">
            <a:avLst/>
          </a:prstGeom>
        </p:spPr>
        <p:txBody>
          <a:bodyPr wrap="square">
            <a:spAutoFit/>
          </a:bodyPr>
          <a:lstStyle/>
          <a:p>
            <a:pPr algn="r"/>
            <a:r>
              <a:rPr lang="en-US" sz="1200" dirty="0" smtClean="0">
                <a:solidFill>
                  <a:srgbClr val="FFFFFF"/>
                </a:solidFill>
                <a:latin typeface="Helvetica" charset="0"/>
                <a:ea typeface="Helvetica" charset="0"/>
                <a:cs typeface="Helvetica" charset="0"/>
                <a:sym typeface="Abadi MT Condensed Light"/>
              </a:rPr>
              <a:t>Anger, </a:t>
            </a:r>
            <a:r>
              <a:rPr lang="en-US" sz="1200" i="1" dirty="0" smtClean="0">
                <a:solidFill>
                  <a:srgbClr val="FFFFFF"/>
                </a:solidFill>
                <a:latin typeface="Helvetica" charset="0"/>
                <a:ea typeface="Helvetica" charset="0"/>
                <a:cs typeface="Helvetica" charset="0"/>
                <a:sym typeface="Abadi MT Condensed Light"/>
              </a:rPr>
              <a:t>Current Biology</a:t>
            </a:r>
            <a:r>
              <a:rPr lang="en-US" sz="1200" dirty="0" smtClean="0">
                <a:solidFill>
                  <a:srgbClr val="FFFFFF"/>
                </a:solidFill>
                <a:latin typeface="Helvetica" charset="0"/>
                <a:ea typeface="Helvetica" charset="0"/>
                <a:cs typeface="Helvetica" charset="0"/>
                <a:sym typeface="Abadi MT Condensed Light"/>
              </a:rPr>
              <a:t> (2013)</a:t>
            </a:r>
            <a:endParaRPr lang="en-US" sz="1200" dirty="0">
              <a:solidFill>
                <a:srgbClr val="FFFFFF"/>
              </a:solidFill>
              <a:latin typeface="Helvetica" charset="0"/>
              <a:ea typeface="Helvetica" charset="0"/>
              <a:cs typeface="Helvetica" charset="0"/>
              <a:sym typeface="Abadi MT Condensed Light"/>
            </a:endParaRPr>
          </a:p>
        </p:txBody>
      </p:sp>
    </p:spTree>
    <p:extLst>
      <p:ext uri="{BB962C8B-B14F-4D97-AF65-F5344CB8AC3E}">
        <p14:creationId xmlns:p14="http://schemas.microsoft.com/office/powerpoint/2010/main" val="171519422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315"/>
            <a:ext cx="9144000" cy="1143000"/>
          </a:xfrm>
        </p:spPr>
        <p:txBody>
          <a:bodyPr>
            <a:normAutofit/>
          </a:bodyPr>
          <a:lstStyle/>
          <a:p>
            <a:r>
              <a:rPr lang="en-US" dirty="0" smtClean="0"/>
              <a:t>Ribosomes are diverse ribonucleoproteins</a:t>
            </a:r>
            <a:endParaRPr lang="en-US" dirty="0"/>
          </a:p>
        </p:txBody>
      </p:sp>
      <p:grpSp>
        <p:nvGrpSpPr>
          <p:cNvPr id="7" name="Group 6"/>
          <p:cNvGrpSpPr/>
          <p:nvPr/>
        </p:nvGrpSpPr>
        <p:grpSpPr>
          <a:xfrm>
            <a:off x="918400" y="4168704"/>
            <a:ext cx="7307200" cy="2181455"/>
            <a:chOff x="1157594" y="4297296"/>
            <a:chExt cx="7307200" cy="2181455"/>
          </a:xfrm>
        </p:grpSpPr>
        <p:sp>
          <p:nvSpPr>
            <p:cNvPr id="24" name="Rounded Rectangle 4"/>
            <p:cNvSpPr/>
            <p:nvPr/>
          </p:nvSpPr>
          <p:spPr>
            <a:xfrm>
              <a:off x="4112309" y="5079574"/>
              <a:ext cx="1481943" cy="625368"/>
            </a:xfrm>
            <a:custGeom>
              <a:avLst/>
              <a:gdLst>
                <a:gd name="connsiteX0" fmla="*/ 0 w 1499616"/>
                <a:gd name="connsiteY0" fmla="*/ 139195 h 835152"/>
                <a:gd name="connsiteX1" fmla="*/ 139195 w 1499616"/>
                <a:gd name="connsiteY1" fmla="*/ 0 h 835152"/>
                <a:gd name="connsiteX2" fmla="*/ 1360421 w 1499616"/>
                <a:gd name="connsiteY2" fmla="*/ 0 h 835152"/>
                <a:gd name="connsiteX3" fmla="*/ 1499616 w 1499616"/>
                <a:gd name="connsiteY3" fmla="*/ 139195 h 835152"/>
                <a:gd name="connsiteX4" fmla="*/ 1499616 w 1499616"/>
                <a:gd name="connsiteY4" fmla="*/ 695957 h 835152"/>
                <a:gd name="connsiteX5" fmla="*/ 1360421 w 1499616"/>
                <a:gd name="connsiteY5" fmla="*/ 835152 h 835152"/>
                <a:gd name="connsiteX6" fmla="*/ 139195 w 1499616"/>
                <a:gd name="connsiteY6" fmla="*/ 835152 h 835152"/>
                <a:gd name="connsiteX7" fmla="*/ 0 w 1499616"/>
                <a:gd name="connsiteY7" fmla="*/ 695957 h 835152"/>
                <a:gd name="connsiteX8" fmla="*/ 0 w 1499616"/>
                <a:gd name="connsiteY8" fmla="*/ 139195 h 835152"/>
                <a:gd name="connsiteX0" fmla="*/ 16620 w 1516236"/>
                <a:gd name="connsiteY0" fmla="*/ 139195 h 835152"/>
                <a:gd name="connsiteX1" fmla="*/ 155815 w 1516236"/>
                <a:gd name="connsiteY1" fmla="*/ 0 h 835152"/>
                <a:gd name="connsiteX2" fmla="*/ 1377041 w 1516236"/>
                <a:gd name="connsiteY2" fmla="*/ 0 h 835152"/>
                <a:gd name="connsiteX3" fmla="*/ 1516236 w 1516236"/>
                <a:gd name="connsiteY3" fmla="*/ 139195 h 835152"/>
                <a:gd name="connsiteX4" fmla="*/ 1516236 w 1516236"/>
                <a:gd name="connsiteY4" fmla="*/ 695957 h 835152"/>
                <a:gd name="connsiteX5" fmla="*/ 1377041 w 1516236"/>
                <a:gd name="connsiteY5" fmla="*/ 835152 h 835152"/>
                <a:gd name="connsiteX6" fmla="*/ 155815 w 1516236"/>
                <a:gd name="connsiteY6" fmla="*/ 835152 h 835152"/>
                <a:gd name="connsiteX7" fmla="*/ 16620 w 1516236"/>
                <a:gd name="connsiteY7" fmla="*/ 139195 h 835152"/>
                <a:gd name="connsiteX0" fmla="*/ 16620 w 1516236"/>
                <a:gd name="connsiteY0" fmla="*/ 139195 h 835152"/>
                <a:gd name="connsiteX1" fmla="*/ 155815 w 1516236"/>
                <a:gd name="connsiteY1" fmla="*/ 0 h 835152"/>
                <a:gd name="connsiteX2" fmla="*/ 1377041 w 1516236"/>
                <a:gd name="connsiteY2" fmla="*/ 0 h 835152"/>
                <a:gd name="connsiteX3" fmla="*/ 1516236 w 1516236"/>
                <a:gd name="connsiteY3" fmla="*/ 139195 h 835152"/>
                <a:gd name="connsiteX4" fmla="*/ 1377041 w 1516236"/>
                <a:gd name="connsiteY4" fmla="*/ 835152 h 835152"/>
                <a:gd name="connsiteX5" fmla="*/ 155815 w 1516236"/>
                <a:gd name="connsiteY5" fmla="*/ 835152 h 835152"/>
                <a:gd name="connsiteX6" fmla="*/ 16620 w 1516236"/>
                <a:gd name="connsiteY6" fmla="*/ 139195 h 835152"/>
                <a:gd name="connsiteX0" fmla="*/ 16620 w 1377041"/>
                <a:gd name="connsiteY0" fmla="*/ 139195 h 835152"/>
                <a:gd name="connsiteX1" fmla="*/ 155815 w 1377041"/>
                <a:gd name="connsiteY1" fmla="*/ 0 h 835152"/>
                <a:gd name="connsiteX2" fmla="*/ 1377041 w 1377041"/>
                <a:gd name="connsiteY2" fmla="*/ 0 h 835152"/>
                <a:gd name="connsiteX3" fmla="*/ 1377041 w 1377041"/>
                <a:gd name="connsiteY3" fmla="*/ 835152 h 835152"/>
                <a:gd name="connsiteX4" fmla="*/ 155815 w 1377041"/>
                <a:gd name="connsiteY4" fmla="*/ 835152 h 835152"/>
                <a:gd name="connsiteX5" fmla="*/ 16620 w 1377041"/>
                <a:gd name="connsiteY5" fmla="*/ 139195 h 835152"/>
                <a:gd name="connsiteX0" fmla="*/ 16620 w 1612066"/>
                <a:gd name="connsiteY0" fmla="*/ 139195 h 835152"/>
                <a:gd name="connsiteX1" fmla="*/ 155815 w 1612066"/>
                <a:gd name="connsiteY1" fmla="*/ 0 h 835152"/>
                <a:gd name="connsiteX2" fmla="*/ 1377041 w 1612066"/>
                <a:gd name="connsiteY2" fmla="*/ 0 h 835152"/>
                <a:gd name="connsiteX3" fmla="*/ 1377041 w 1612066"/>
                <a:gd name="connsiteY3" fmla="*/ 835152 h 835152"/>
                <a:gd name="connsiteX4" fmla="*/ 155815 w 1612066"/>
                <a:gd name="connsiteY4" fmla="*/ 835152 h 835152"/>
                <a:gd name="connsiteX5" fmla="*/ 16620 w 1612066"/>
                <a:gd name="connsiteY5" fmla="*/ 139195 h 835152"/>
                <a:gd name="connsiteX0" fmla="*/ 86498 w 1681944"/>
                <a:gd name="connsiteY0" fmla="*/ 139195 h 835152"/>
                <a:gd name="connsiteX1" fmla="*/ 225693 w 1681944"/>
                <a:gd name="connsiteY1" fmla="*/ 0 h 835152"/>
                <a:gd name="connsiteX2" fmla="*/ 1446919 w 1681944"/>
                <a:gd name="connsiteY2" fmla="*/ 0 h 835152"/>
                <a:gd name="connsiteX3" fmla="*/ 1446919 w 1681944"/>
                <a:gd name="connsiteY3" fmla="*/ 835152 h 835152"/>
                <a:gd name="connsiteX4" fmla="*/ 225693 w 1681944"/>
                <a:gd name="connsiteY4" fmla="*/ 835152 h 835152"/>
                <a:gd name="connsiteX5" fmla="*/ 86498 w 1681944"/>
                <a:gd name="connsiteY5" fmla="*/ 139195 h 835152"/>
                <a:gd name="connsiteX0" fmla="*/ 10638 w 1606084"/>
                <a:gd name="connsiteY0" fmla="*/ 139195 h 881718"/>
                <a:gd name="connsiteX1" fmla="*/ 149833 w 1606084"/>
                <a:gd name="connsiteY1" fmla="*/ 0 h 881718"/>
                <a:gd name="connsiteX2" fmla="*/ 1371059 w 1606084"/>
                <a:gd name="connsiteY2" fmla="*/ 0 h 881718"/>
                <a:gd name="connsiteX3" fmla="*/ 1371059 w 1606084"/>
                <a:gd name="connsiteY3" fmla="*/ 835152 h 881718"/>
                <a:gd name="connsiteX4" fmla="*/ 149833 w 1606084"/>
                <a:gd name="connsiteY4" fmla="*/ 835152 h 881718"/>
                <a:gd name="connsiteX5" fmla="*/ 10638 w 1606084"/>
                <a:gd name="connsiteY5" fmla="*/ 139195 h 881718"/>
                <a:gd name="connsiteX0" fmla="*/ 10638 w 1535964"/>
                <a:gd name="connsiteY0" fmla="*/ 139195 h 948123"/>
                <a:gd name="connsiteX1" fmla="*/ 149833 w 1535964"/>
                <a:gd name="connsiteY1" fmla="*/ 0 h 948123"/>
                <a:gd name="connsiteX2" fmla="*/ 1371059 w 1535964"/>
                <a:gd name="connsiteY2" fmla="*/ 0 h 948123"/>
                <a:gd name="connsiteX3" fmla="*/ 1371059 w 1535964"/>
                <a:gd name="connsiteY3" fmla="*/ 835152 h 948123"/>
                <a:gd name="connsiteX4" fmla="*/ 149833 w 1535964"/>
                <a:gd name="connsiteY4" fmla="*/ 835152 h 948123"/>
                <a:gd name="connsiteX5" fmla="*/ 10638 w 1535964"/>
                <a:gd name="connsiteY5" fmla="*/ 139195 h 948123"/>
                <a:gd name="connsiteX0" fmla="*/ 28628 w 1695759"/>
                <a:gd name="connsiteY0" fmla="*/ 139195 h 881412"/>
                <a:gd name="connsiteX1" fmla="*/ 167823 w 1695759"/>
                <a:gd name="connsiteY1" fmla="*/ 0 h 881412"/>
                <a:gd name="connsiteX2" fmla="*/ 1389049 w 1695759"/>
                <a:gd name="connsiteY2" fmla="*/ 0 h 881412"/>
                <a:gd name="connsiteX3" fmla="*/ 1598599 w 1695759"/>
                <a:gd name="connsiteY3" fmla="*/ 692277 h 881412"/>
                <a:gd name="connsiteX4" fmla="*/ 167823 w 1695759"/>
                <a:gd name="connsiteY4" fmla="*/ 835152 h 881412"/>
                <a:gd name="connsiteX5" fmla="*/ 28628 w 1695759"/>
                <a:gd name="connsiteY5" fmla="*/ 139195 h 881412"/>
                <a:gd name="connsiteX0" fmla="*/ 166009 w 1693945"/>
                <a:gd name="connsiteY0" fmla="*/ 835152 h 891723"/>
                <a:gd name="connsiteX1" fmla="*/ 166009 w 1693945"/>
                <a:gd name="connsiteY1" fmla="*/ 0 h 891723"/>
                <a:gd name="connsiteX2" fmla="*/ 1387235 w 1693945"/>
                <a:gd name="connsiteY2" fmla="*/ 0 h 891723"/>
                <a:gd name="connsiteX3" fmla="*/ 1596785 w 1693945"/>
                <a:gd name="connsiteY3" fmla="*/ 692277 h 891723"/>
                <a:gd name="connsiteX4" fmla="*/ 166009 w 1693945"/>
                <a:gd name="connsiteY4" fmla="*/ 835152 h 891723"/>
                <a:gd name="connsiteX0" fmla="*/ 99625 w 1627561"/>
                <a:gd name="connsiteY0" fmla="*/ 835152 h 891723"/>
                <a:gd name="connsiteX1" fmla="*/ 99625 w 1627561"/>
                <a:gd name="connsiteY1" fmla="*/ 0 h 891723"/>
                <a:gd name="connsiteX2" fmla="*/ 1320851 w 1627561"/>
                <a:gd name="connsiteY2" fmla="*/ 0 h 891723"/>
                <a:gd name="connsiteX3" fmla="*/ 1530401 w 1627561"/>
                <a:gd name="connsiteY3" fmla="*/ 692277 h 891723"/>
                <a:gd name="connsiteX4" fmla="*/ 99625 w 1627561"/>
                <a:gd name="connsiteY4" fmla="*/ 835152 h 891723"/>
                <a:gd name="connsiteX0" fmla="*/ 103829 w 1631765"/>
                <a:gd name="connsiteY0" fmla="*/ 835152 h 891723"/>
                <a:gd name="connsiteX1" fmla="*/ 103829 w 1631765"/>
                <a:gd name="connsiteY1" fmla="*/ 0 h 891723"/>
                <a:gd name="connsiteX2" fmla="*/ 1325055 w 1631765"/>
                <a:gd name="connsiteY2" fmla="*/ 0 h 891723"/>
                <a:gd name="connsiteX3" fmla="*/ 1534605 w 1631765"/>
                <a:gd name="connsiteY3" fmla="*/ 692277 h 891723"/>
                <a:gd name="connsiteX4" fmla="*/ 103829 w 1631765"/>
                <a:gd name="connsiteY4" fmla="*/ 835152 h 891723"/>
                <a:gd name="connsiteX0" fmla="*/ 103829 w 1631765"/>
                <a:gd name="connsiteY0" fmla="*/ 835152 h 942523"/>
                <a:gd name="connsiteX1" fmla="*/ 103829 w 1631765"/>
                <a:gd name="connsiteY1" fmla="*/ 0 h 942523"/>
                <a:gd name="connsiteX2" fmla="*/ 1325055 w 1631765"/>
                <a:gd name="connsiteY2" fmla="*/ 0 h 942523"/>
                <a:gd name="connsiteX3" fmla="*/ 1534605 w 1631765"/>
                <a:gd name="connsiteY3" fmla="*/ 692277 h 942523"/>
                <a:gd name="connsiteX4" fmla="*/ 103829 w 1631765"/>
                <a:gd name="connsiteY4" fmla="*/ 835152 h 942523"/>
                <a:gd name="connsiteX0" fmla="*/ 231185 w 1759121"/>
                <a:gd name="connsiteY0" fmla="*/ 835152 h 900189"/>
                <a:gd name="connsiteX1" fmla="*/ 231185 w 1759121"/>
                <a:gd name="connsiteY1" fmla="*/ 0 h 900189"/>
                <a:gd name="connsiteX2" fmla="*/ 1452411 w 1759121"/>
                <a:gd name="connsiteY2" fmla="*/ 0 h 900189"/>
                <a:gd name="connsiteX3" fmla="*/ 1661961 w 1759121"/>
                <a:gd name="connsiteY3" fmla="*/ 692277 h 900189"/>
                <a:gd name="connsiteX4" fmla="*/ 231185 w 1759121"/>
                <a:gd name="connsiteY4" fmla="*/ 835152 h 900189"/>
                <a:gd name="connsiteX0" fmla="*/ 231185 w 1759121"/>
                <a:gd name="connsiteY0" fmla="*/ 847852 h 912889"/>
                <a:gd name="connsiteX1" fmla="*/ 231185 w 1759121"/>
                <a:gd name="connsiteY1" fmla="*/ 12700 h 912889"/>
                <a:gd name="connsiteX2" fmla="*/ 1452411 w 1759121"/>
                <a:gd name="connsiteY2" fmla="*/ 12700 h 912889"/>
                <a:gd name="connsiteX3" fmla="*/ 1661961 w 1759121"/>
                <a:gd name="connsiteY3" fmla="*/ 704977 h 912889"/>
                <a:gd name="connsiteX4" fmla="*/ 231185 w 1759121"/>
                <a:gd name="connsiteY4" fmla="*/ 847852 h 912889"/>
                <a:gd name="connsiteX0" fmla="*/ 231185 w 1759121"/>
                <a:gd name="connsiteY0" fmla="*/ 876299 h 941336"/>
                <a:gd name="connsiteX1" fmla="*/ 231185 w 1759121"/>
                <a:gd name="connsiteY1" fmla="*/ 41147 h 941336"/>
                <a:gd name="connsiteX2" fmla="*/ 1452411 w 1759121"/>
                <a:gd name="connsiteY2" fmla="*/ 41147 h 941336"/>
                <a:gd name="connsiteX3" fmla="*/ 1661961 w 1759121"/>
                <a:gd name="connsiteY3" fmla="*/ 733424 h 941336"/>
                <a:gd name="connsiteX4" fmla="*/ 231185 w 1759121"/>
                <a:gd name="connsiteY4" fmla="*/ 876299 h 941336"/>
                <a:gd name="connsiteX0" fmla="*/ 155072 w 1531466"/>
                <a:gd name="connsiteY0" fmla="*/ 876299 h 983860"/>
                <a:gd name="connsiteX1" fmla="*/ 155072 w 1531466"/>
                <a:gd name="connsiteY1" fmla="*/ 41147 h 983860"/>
                <a:gd name="connsiteX2" fmla="*/ 1376298 w 1531466"/>
                <a:gd name="connsiteY2" fmla="*/ 41147 h 983860"/>
                <a:gd name="connsiteX3" fmla="*/ 1357248 w 1531466"/>
                <a:gd name="connsiteY3" fmla="*/ 847724 h 983860"/>
                <a:gd name="connsiteX4" fmla="*/ 155072 w 1531466"/>
                <a:gd name="connsiteY4" fmla="*/ 876299 h 983860"/>
                <a:gd name="connsiteX0" fmla="*/ 259240 w 1452584"/>
                <a:gd name="connsiteY0" fmla="*/ 714374 h 893875"/>
                <a:gd name="connsiteX1" fmla="*/ 97315 w 1452584"/>
                <a:gd name="connsiteY1" fmla="*/ 41147 h 893875"/>
                <a:gd name="connsiteX2" fmla="*/ 1318541 w 1452584"/>
                <a:gd name="connsiteY2" fmla="*/ 41147 h 893875"/>
                <a:gd name="connsiteX3" fmla="*/ 1299491 w 1452584"/>
                <a:gd name="connsiteY3" fmla="*/ 847724 h 893875"/>
                <a:gd name="connsiteX4" fmla="*/ 259240 w 1452584"/>
                <a:gd name="connsiteY4" fmla="*/ 714374 h 893875"/>
                <a:gd name="connsiteX0" fmla="*/ 260945 w 1477291"/>
                <a:gd name="connsiteY0" fmla="*/ 714374 h 783616"/>
                <a:gd name="connsiteX1" fmla="*/ 99020 w 1477291"/>
                <a:gd name="connsiteY1" fmla="*/ 41147 h 783616"/>
                <a:gd name="connsiteX2" fmla="*/ 1320246 w 1477291"/>
                <a:gd name="connsiteY2" fmla="*/ 41147 h 783616"/>
                <a:gd name="connsiteX3" fmla="*/ 1348821 w 1477291"/>
                <a:gd name="connsiteY3" fmla="*/ 685799 h 783616"/>
                <a:gd name="connsiteX4" fmla="*/ 260945 w 1477291"/>
                <a:gd name="connsiteY4" fmla="*/ 714374 h 783616"/>
                <a:gd name="connsiteX0" fmla="*/ 240064 w 1486843"/>
                <a:gd name="connsiteY0" fmla="*/ 752474 h 809856"/>
                <a:gd name="connsiteX1" fmla="*/ 106714 w 1486843"/>
                <a:gd name="connsiteY1" fmla="*/ 41147 h 809856"/>
                <a:gd name="connsiteX2" fmla="*/ 1327940 w 1486843"/>
                <a:gd name="connsiteY2" fmla="*/ 41147 h 809856"/>
                <a:gd name="connsiteX3" fmla="*/ 1356515 w 1486843"/>
                <a:gd name="connsiteY3" fmla="*/ 685799 h 809856"/>
                <a:gd name="connsiteX4" fmla="*/ 240064 w 1486843"/>
                <a:gd name="connsiteY4" fmla="*/ 752474 h 809856"/>
                <a:gd name="connsiteX0" fmla="*/ 240064 w 1486843"/>
                <a:gd name="connsiteY0" fmla="*/ 752474 h 763618"/>
                <a:gd name="connsiteX1" fmla="*/ 106714 w 1486843"/>
                <a:gd name="connsiteY1" fmla="*/ 41147 h 763618"/>
                <a:gd name="connsiteX2" fmla="*/ 1327940 w 1486843"/>
                <a:gd name="connsiteY2" fmla="*/ 41147 h 763618"/>
                <a:gd name="connsiteX3" fmla="*/ 1356515 w 1486843"/>
                <a:gd name="connsiteY3" fmla="*/ 445694 h 763618"/>
                <a:gd name="connsiteX4" fmla="*/ 240064 w 1486843"/>
                <a:gd name="connsiteY4" fmla="*/ 752474 h 763618"/>
                <a:gd name="connsiteX0" fmla="*/ 240064 w 1486843"/>
                <a:gd name="connsiteY0" fmla="*/ 607147 h 625368"/>
                <a:gd name="connsiteX1" fmla="*/ 106714 w 1486843"/>
                <a:gd name="connsiteY1" fmla="*/ 41147 h 625368"/>
                <a:gd name="connsiteX2" fmla="*/ 1327940 w 1486843"/>
                <a:gd name="connsiteY2" fmla="*/ 41147 h 625368"/>
                <a:gd name="connsiteX3" fmla="*/ 1356515 w 1486843"/>
                <a:gd name="connsiteY3" fmla="*/ 445694 h 625368"/>
                <a:gd name="connsiteX4" fmla="*/ 240064 w 1486843"/>
                <a:gd name="connsiteY4" fmla="*/ 607147 h 625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43" h="625368">
                  <a:moveTo>
                    <a:pt x="240064" y="607147"/>
                  </a:moveTo>
                  <a:cubicBezTo>
                    <a:pt x="31764" y="539723"/>
                    <a:pt x="-106349" y="218439"/>
                    <a:pt x="106714" y="41147"/>
                  </a:cubicBezTo>
                  <a:cubicBezTo>
                    <a:pt x="666189" y="12572"/>
                    <a:pt x="911340" y="-35053"/>
                    <a:pt x="1327940" y="41147"/>
                  </a:cubicBezTo>
                  <a:cubicBezTo>
                    <a:pt x="1531478" y="180339"/>
                    <a:pt x="1537827" y="351361"/>
                    <a:pt x="1356515" y="445694"/>
                  </a:cubicBezTo>
                  <a:cubicBezTo>
                    <a:pt x="1175203" y="540027"/>
                    <a:pt x="448364" y="674571"/>
                    <a:pt x="240064" y="607147"/>
                  </a:cubicBezTo>
                  <a:close/>
                </a:path>
              </a:pathLst>
            </a:custGeom>
            <a:solidFill>
              <a:srgbClr val="C8B606"/>
            </a:solidFill>
            <a:ln>
              <a:solidFill>
                <a:srgbClr val="EAC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3"/>
            <p:cNvSpPr/>
            <p:nvPr/>
          </p:nvSpPr>
          <p:spPr>
            <a:xfrm>
              <a:off x="3875179" y="4297296"/>
              <a:ext cx="1954166" cy="860940"/>
            </a:xfrm>
            <a:custGeom>
              <a:avLst/>
              <a:gdLst>
                <a:gd name="connsiteX0" fmla="*/ 0 w 2011680"/>
                <a:gd name="connsiteY0" fmla="*/ 176788 h 1060704"/>
                <a:gd name="connsiteX1" fmla="*/ 176788 w 2011680"/>
                <a:gd name="connsiteY1" fmla="*/ 0 h 1060704"/>
                <a:gd name="connsiteX2" fmla="*/ 1834892 w 2011680"/>
                <a:gd name="connsiteY2" fmla="*/ 0 h 1060704"/>
                <a:gd name="connsiteX3" fmla="*/ 2011680 w 2011680"/>
                <a:gd name="connsiteY3" fmla="*/ 176788 h 1060704"/>
                <a:gd name="connsiteX4" fmla="*/ 2011680 w 2011680"/>
                <a:gd name="connsiteY4" fmla="*/ 883916 h 1060704"/>
                <a:gd name="connsiteX5" fmla="*/ 1834892 w 2011680"/>
                <a:gd name="connsiteY5" fmla="*/ 1060704 h 1060704"/>
                <a:gd name="connsiteX6" fmla="*/ 176788 w 2011680"/>
                <a:gd name="connsiteY6" fmla="*/ 1060704 h 1060704"/>
                <a:gd name="connsiteX7" fmla="*/ 0 w 2011680"/>
                <a:gd name="connsiteY7" fmla="*/ 883916 h 1060704"/>
                <a:gd name="connsiteX8" fmla="*/ 0 w 2011680"/>
                <a:gd name="connsiteY8" fmla="*/ 176788 h 1060704"/>
                <a:gd name="connsiteX0" fmla="*/ 0 w 2011680"/>
                <a:gd name="connsiteY0" fmla="*/ 272038 h 1155954"/>
                <a:gd name="connsiteX1" fmla="*/ 786388 w 2011680"/>
                <a:gd name="connsiteY1" fmla="*/ 0 h 1155954"/>
                <a:gd name="connsiteX2" fmla="*/ 1834892 w 2011680"/>
                <a:gd name="connsiteY2" fmla="*/ 95250 h 1155954"/>
                <a:gd name="connsiteX3" fmla="*/ 2011680 w 2011680"/>
                <a:gd name="connsiteY3" fmla="*/ 272038 h 1155954"/>
                <a:gd name="connsiteX4" fmla="*/ 2011680 w 2011680"/>
                <a:gd name="connsiteY4" fmla="*/ 979166 h 1155954"/>
                <a:gd name="connsiteX5" fmla="*/ 1834892 w 2011680"/>
                <a:gd name="connsiteY5" fmla="*/ 1155954 h 1155954"/>
                <a:gd name="connsiteX6" fmla="*/ 176788 w 2011680"/>
                <a:gd name="connsiteY6" fmla="*/ 1155954 h 1155954"/>
                <a:gd name="connsiteX7" fmla="*/ 0 w 2011680"/>
                <a:gd name="connsiteY7" fmla="*/ 979166 h 1155954"/>
                <a:gd name="connsiteX8" fmla="*/ 0 w 2011680"/>
                <a:gd name="connsiteY8" fmla="*/ 272038 h 1155954"/>
                <a:gd name="connsiteX0" fmla="*/ 85725 w 2011680"/>
                <a:gd name="connsiteY0" fmla="*/ 529213 h 1155954"/>
                <a:gd name="connsiteX1" fmla="*/ 786388 w 2011680"/>
                <a:gd name="connsiteY1" fmla="*/ 0 h 1155954"/>
                <a:gd name="connsiteX2" fmla="*/ 1834892 w 2011680"/>
                <a:gd name="connsiteY2" fmla="*/ 95250 h 1155954"/>
                <a:gd name="connsiteX3" fmla="*/ 2011680 w 2011680"/>
                <a:gd name="connsiteY3" fmla="*/ 272038 h 1155954"/>
                <a:gd name="connsiteX4" fmla="*/ 2011680 w 2011680"/>
                <a:gd name="connsiteY4" fmla="*/ 979166 h 1155954"/>
                <a:gd name="connsiteX5" fmla="*/ 1834892 w 2011680"/>
                <a:gd name="connsiteY5" fmla="*/ 1155954 h 1155954"/>
                <a:gd name="connsiteX6" fmla="*/ 176788 w 2011680"/>
                <a:gd name="connsiteY6" fmla="*/ 1155954 h 1155954"/>
                <a:gd name="connsiteX7" fmla="*/ 0 w 2011680"/>
                <a:gd name="connsiteY7" fmla="*/ 979166 h 1155954"/>
                <a:gd name="connsiteX8" fmla="*/ 85725 w 2011680"/>
                <a:gd name="connsiteY8" fmla="*/ 529213 h 1155954"/>
                <a:gd name="connsiteX0" fmla="*/ 85725 w 2011680"/>
                <a:gd name="connsiteY0" fmla="*/ 529213 h 1155954"/>
                <a:gd name="connsiteX1" fmla="*/ 786388 w 2011680"/>
                <a:gd name="connsiteY1" fmla="*/ 0 h 1155954"/>
                <a:gd name="connsiteX2" fmla="*/ 1834892 w 2011680"/>
                <a:gd name="connsiteY2" fmla="*/ 95250 h 1155954"/>
                <a:gd name="connsiteX3" fmla="*/ 1830705 w 2011680"/>
                <a:gd name="connsiteY3" fmla="*/ 633988 h 1155954"/>
                <a:gd name="connsiteX4" fmla="*/ 2011680 w 2011680"/>
                <a:gd name="connsiteY4" fmla="*/ 979166 h 1155954"/>
                <a:gd name="connsiteX5" fmla="*/ 1834892 w 2011680"/>
                <a:gd name="connsiteY5" fmla="*/ 1155954 h 1155954"/>
                <a:gd name="connsiteX6" fmla="*/ 176788 w 2011680"/>
                <a:gd name="connsiteY6" fmla="*/ 1155954 h 1155954"/>
                <a:gd name="connsiteX7" fmla="*/ 0 w 2011680"/>
                <a:gd name="connsiteY7" fmla="*/ 979166 h 1155954"/>
                <a:gd name="connsiteX8" fmla="*/ 85725 w 2011680"/>
                <a:gd name="connsiteY8" fmla="*/ 529213 h 1155954"/>
                <a:gd name="connsiteX0" fmla="*/ 85725 w 2011680"/>
                <a:gd name="connsiteY0" fmla="*/ 529213 h 1155954"/>
                <a:gd name="connsiteX1" fmla="*/ 786388 w 2011680"/>
                <a:gd name="connsiteY1" fmla="*/ 0 h 1155954"/>
                <a:gd name="connsiteX2" fmla="*/ 1549142 w 2011680"/>
                <a:gd name="connsiteY2" fmla="*/ 238125 h 1155954"/>
                <a:gd name="connsiteX3" fmla="*/ 1830705 w 2011680"/>
                <a:gd name="connsiteY3" fmla="*/ 633988 h 1155954"/>
                <a:gd name="connsiteX4" fmla="*/ 2011680 w 2011680"/>
                <a:gd name="connsiteY4" fmla="*/ 979166 h 1155954"/>
                <a:gd name="connsiteX5" fmla="*/ 1834892 w 2011680"/>
                <a:gd name="connsiteY5" fmla="*/ 1155954 h 1155954"/>
                <a:gd name="connsiteX6" fmla="*/ 176788 w 2011680"/>
                <a:gd name="connsiteY6" fmla="*/ 1155954 h 1155954"/>
                <a:gd name="connsiteX7" fmla="*/ 0 w 2011680"/>
                <a:gd name="connsiteY7" fmla="*/ 979166 h 1155954"/>
                <a:gd name="connsiteX8" fmla="*/ 85725 w 2011680"/>
                <a:gd name="connsiteY8" fmla="*/ 529213 h 1155954"/>
                <a:gd name="connsiteX0" fmla="*/ 85725 w 2011680"/>
                <a:gd name="connsiteY0" fmla="*/ 529213 h 1155954"/>
                <a:gd name="connsiteX1" fmla="*/ 786388 w 2011680"/>
                <a:gd name="connsiteY1" fmla="*/ 0 h 1155954"/>
                <a:gd name="connsiteX2" fmla="*/ 1830705 w 2011680"/>
                <a:gd name="connsiteY2" fmla="*/ 633988 h 1155954"/>
                <a:gd name="connsiteX3" fmla="*/ 2011680 w 2011680"/>
                <a:gd name="connsiteY3" fmla="*/ 979166 h 1155954"/>
                <a:gd name="connsiteX4" fmla="*/ 1834892 w 2011680"/>
                <a:gd name="connsiteY4" fmla="*/ 1155954 h 1155954"/>
                <a:gd name="connsiteX5" fmla="*/ 176788 w 2011680"/>
                <a:gd name="connsiteY5" fmla="*/ 1155954 h 1155954"/>
                <a:gd name="connsiteX6" fmla="*/ 0 w 2011680"/>
                <a:gd name="connsiteY6" fmla="*/ 979166 h 1155954"/>
                <a:gd name="connsiteX7" fmla="*/ 85725 w 2011680"/>
                <a:gd name="connsiteY7" fmla="*/ 529213 h 115595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935480 w 2011680"/>
                <a:gd name="connsiteY2" fmla="*/ 319663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145030"/>
                <a:gd name="connsiteY0" fmla="*/ 357763 h 984504"/>
                <a:gd name="connsiteX1" fmla="*/ 1129288 w 2145030"/>
                <a:gd name="connsiteY1" fmla="*/ 0 h 984504"/>
                <a:gd name="connsiteX2" fmla="*/ 1935480 w 2145030"/>
                <a:gd name="connsiteY2" fmla="*/ 319663 h 984504"/>
                <a:gd name="connsiteX3" fmla="*/ 2145030 w 2145030"/>
                <a:gd name="connsiteY3" fmla="*/ 798191 h 984504"/>
                <a:gd name="connsiteX4" fmla="*/ 1834892 w 2145030"/>
                <a:gd name="connsiteY4" fmla="*/ 984504 h 984504"/>
                <a:gd name="connsiteX5" fmla="*/ 176788 w 2145030"/>
                <a:gd name="connsiteY5" fmla="*/ 984504 h 984504"/>
                <a:gd name="connsiteX6" fmla="*/ 0 w 2145030"/>
                <a:gd name="connsiteY6" fmla="*/ 807716 h 984504"/>
                <a:gd name="connsiteX7" fmla="*/ 85725 w 2145030"/>
                <a:gd name="connsiteY7" fmla="*/ 357763 h 984504"/>
                <a:gd name="connsiteX0" fmla="*/ 85725 w 2167594"/>
                <a:gd name="connsiteY0" fmla="*/ 357763 h 984504"/>
                <a:gd name="connsiteX1" fmla="*/ 1129288 w 2167594"/>
                <a:gd name="connsiteY1" fmla="*/ 0 h 984504"/>
                <a:gd name="connsiteX2" fmla="*/ 1935480 w 2167594"/>
                <a:gd name="connsiteY2" fmla="*/ 319663 h 984504"/>
                <a:gd name="connsiteX3" fmla="*/ 2145030 w 2167594"/>
                <a:gd name="connsiteY3" fmla="*/ 798191 h 984504"/>
                <a:gd name="connsiteX4" fmla="*/ 1834892 w 2167594"/>
                <a:gd name="connsiteY4" fmla="*/ 984504 h 984504"/>
                <a:gd name="connsiteX5" fmla="*/ 176788 w 2167594"/>
                <a:gd name="connsiteY5" fmla="*/ 984504 h 984504"/>
                <a:gd name="connsiteX6" fmla="*/ 0 w 2167594"/>
                <a:gd name="connsiteY6" fmla="*/ 807716 h 984504"/>
                <a:gd name="connsiteX7" fmla="*/ 85725 w 2167594"/>
                <a:gd name="connsiteY7" fmla="*/ 357763 h 984504"/>
                <a:gd name="connsiteX0" fmla="*/ 85725 w 2145030"/>
                <a:gd name="connsiteY0" fmla="*/ 357763 h 984504"/>
                <a:gd name="connsiteX1" fmla="*/ 1129288 w 2145030"/>
                <a:gd name="connsiteY1" fmla="*/ 0 h 984504"/>
                <a:gd name="connsiteX2" fmla="*/ 1935480 w 2145030"/>
                <a:gd name="connsiteY2" fmla="*/ 319663 h 984504"/>
                <a:gd name="connsiteX3" fmla="*/ 2145030 w 2145030"/>
                <a:gd name="connsiteY3" fmla="*/ 798191 h 984504"/>
                <a:gd name="connsiteX4" fmla="*/ 1834892 w 2145030"/>
                <a:gd name="connsiteY4" fmla="*/ 984504 h 984504"/>
                <a:gd name="connsiteX5" fmla="*/ 176788 w 2145030"/>
                <a:gd name="connsiteY5" fmla="*/ 984504 h 984504"/>
                <a:gd name="connsiteX6" fmla="*/ 0 w 2145030"/>
                <a:gd name="connsiteY6" fmla="*/ 807716 h 984504"/>
                <a:gd name="connsiteX7" fmla="*/ 85725 w 2145030"/>
                <a:gd name="connsiteY7" fmla="*/ 357763 h 984504"/>
                <a:gd name="connsiteX0" fmla="*/ 85725 w 2168851"/>
                <a:gd name="connsiteY0" fmla="*/ 357763 h 984504"/>
                <a:gd name="connsiteX1" fmla="*/ 1129288 w 2168851"/>
                <a:gd name="connsiteY1" fmla="*/ 0 h 984504"/>
                <a:gd name="connsiteX2" fmla="*/ 1935480 w 2168851"/>
                <a:gd name="connsiteY2" fmla="*/ 319663 h 984504"/>
                <a:gd name="connsiteX3" fmla="*/ 2145030 w 2168851"/>
                <a:gd name="connsiteY3" fmla="*/ 798191 h 984504"/>
                <a:gd name="connsiteX4" fmla="*/ 1834892 w 2168851"/>
                <a:gd name="connsiteY4" fmla="*/ 984504 h 984504"/>
                <a:gd name="connsiteX5" fmla="*/ 176788 w 2168851"/>
                <a:gd name="connsiteY5" fmla="*/ 984504 h 984504"/>
                <a:gd name="connsiteX6" fmla="*/ 0 w 2168851"/>
                <a:gd name="connsiteY6" fmla="*/ 807716 h 984504"/>
                <a:gd name="connsiteX7" fmla="*/ 85725 w 2168851"/>
                <a:gd name="connsiteY7" fmla="*/ 357763 h 984504"/>
                <a:gd name="connsiteX0" fmla="*/ 123834 w 2206960"/>
                <a:gd name="connsiteY0" fmla="*/ 357763 h 984504"/>
                <a:gd name="connsiteX1" fmla="*/ 1167397 w 2206960"/>
                <a:gd name="connsiteY1" fmla="*/ 0 h 984504"/>
                <a:gd name="connsiteX2" fmla="*/ 1973589 w 2206960"/>
                <a:gd name="connsiteY2" fmla="*/ 319663 h 984504"/>
                <a:gd name="connsiteX3" fmla="*/ 2183139 w 2206960"/>
                <a:gd name="connsiteY3" fmla="*/ 798191 h 984504"/>
                <a:gd name="connsiteX4" fmla="*/ 1873001 w 2206960"/>
                <a:gd name="connsiteY4" fmla="*/ 984504 h 984504"/>
                <a:gd name="connsiteX5" fmla="*/ 214897 w 2206960"/>
                <a:gd name="connsiteY5" fmla="*/ 984504 h 984504"/>
                <a:gd name="connsiteX6" fmla="*/ 123834 w 2206960"/>
                <a:gd name="connsiteY6" fmla="*/ 357763 h 984504"/>
                <a:gd name="connsiteX0" fmla="*/ 123834 w 2206960"/>
                <a:gd name="connsiteY0" fmla="*/ 357763 h 1005670"/>
                <a:gd name="connsiteX1" fmla="*/ 1167397 w 2206960"/>
                <a:gd name="connsiteY1" fmla="*/ 0 h 1005670"/>
                <a:gd name="connsiteX2" fmla="*/ 1973589 w 2206960"/>
                <a:gd name="connsiteY2" fmla="*/ 319663 h 1005670"/>
                <a:gd name="connsiteX3" fmla="*/ 2183139 w 2206960"/>
                <a:gd name="connsiteY3" fmla="*/ 798191 h 1005670"/>
                <a:gd name="connsiteX4" fmla="*/ 1873001 w 2206960"/>
                <a:gd name="connsiteY4" fmla="*/ 984504 h 1005670"/>
                <a:gd name="connsiteX5" fmla="*/ 214897 w 2206960"/>
                <a:gd name="connsiteY5" fmla="*/ 984504 h 1005670"/>
                <a:gd name="connsiteX6" fmla="*/ 123834 w 2206960"/>
                <a:gd name="connsiteY6" fmla="*/ 357763 h 1005670"/>
                <a:gd name="connsiteX0" fmla="*/ 123834 w 2206960"/>
                <a:gd name="connsiteY0" fmla="*/ 357763 h 1031541"/>
                <a:gd name="connsiteX1" fmla="*/ 1167397 w 2206960"/>
                <a:gd name="connsiteY1" fmla="*/ 0 h 1031541"/>
                <a:gd name="connsiteX2" fmla="*/ 1973589 w 2206960"/>
                <a:gd name="connsiteY2" fmla="*/ 319663 h 1031541"/>
                <a:gd name="connsiteX3" fmla="*/ 2183139 w 2206960"/>
                <a:gd name="connsiteY3" fmla="*/ 798191 h 1031541"/>
                <a:gd name="connsiteX4" fmla="*/ 1873001 w 2206960"/>
                <a:gd name="connsiteY4" fmla="*/ 984504 h 1031541"/>
                <a:gd name="connsiteX5" fmla="*/ 214897 w 2206960"/>
                <a:gd name="connsiteY5" fmla="*/ 984504 h 1031541"/>
                <a:gd name="connsiteX6" fmla="*/ 123834 w 2206960"/>
                <a:gd name="connsiteY6" fmla="*/ 357763 h 1031541"/>
                <a:gd name="connsiteX0" fmla="*/ 123834 w 2207217"/>
                <a:gd name="connsiteY0" fmla="*/ 187162 h 860940"/>
                <a:gd name="connsiteX1" fmla="*/ 1153277 w 2207217"/>
                <a:gd name="connsiteY1" fmla="*/ 0 h 860940"/>
                <a:gd name="connsiteX2" fmla="*/ 1973589 w 2207217"/>
                <a:gd name="connsiteY2" fmla="*/ 149062 h 860940"/>
                <a:gd name="connsiteX3" fmla="*/ 2183139 w 2207217"/>
                <a:gd name="connsiteY3" fmla="*/ 627590 h 860940"/>
                <a:gd name="connsiteX4" fmla="*/ 1873001 w 2207217"/>
                <a:gd name="connsiteY4" fmla="*/ 813903 h 860940"/>
                <a:gd name="connsiteX5" fmla="*/ 214897 w 2207217"/>
                <a:gd name="connsiteY5" fmla="*/ 813903 h 860940"/>
                <a:gd name="connsiteX6" fmla="*/ 123834 w 2207217"/>
                <a:gd name="connsiteY6" fmla="*/ 187162 h 860940"/>
                <a:gd name="connsiteX0" fmla="*/ 123834 w 2183563"/>
                <a:gd name="connsiteY0" fmla="*/ 187162 h 860940"/>
                <a:gd name="connsiteX1" fmla="*/ 1153277 w 2183563"/>
                <a:gd name="connsiteY1" fmla="*/ 0 h 860940"/>
                <a:gd name="connsiteX2" fmla="*/ 1804153 w 2183563"/>
                <a:gd name="connsiteY2" fmla="*/ 149062 h 860940"/>
                <a:gd name="connsiteX3" fmla="*/ 2183139 w 2183563"/>
                <a:gd name="connsiteY3" fmla="*/ 627590 h 860940"/>
                <a:gd name="connsiteX4" fmla="*/ 1873001 w 2183563"/>
                <a:gd name="connsiteY4" fmla="*/ 813903 h 860940"/>
                <a:gd name="connsiteX5" fmla="*/ 214897 w 2183563"/>
                <a:gd name="connsiteY5" fmla="*/ 813903 h 860940"/>
                <a:gd name="connsiteX6" fmla="*/ 123834 w 2183563"/>
                <a:gd name="connsiteY6" fmla="*/ 187162 h 860940"/>
                <a:gd name="connsiteX0" fmla="*/ 123834 w 2183563"/>
                <a:gd name="connsiteY0" fmla="*/ 187162 h 860940"/>
                <a:gd name="connsiteX1" fmla="*/ 1153277 w 2183563"/>
                <a:gd name="connsiteY1" fmla="*/ 0 h 860940"/>
                <a:gd name="connsiteX2" fmla="*/ 1804153 w 2183563"/>
                <a:gd name="connsiteY2" fmla="*/ 149062 h 860940"/>
                <a:gd name="connsiteX3" fmla="*/ 2183139 w 2183563"/>
                <a:gd name="connsiteY3" fmla="*/ 627590 h 860940"/>
                <a:gd name="connsiteX4" fmla="*/ 1873001 w 2183563"/>
                <a:gd name="connsiteY4" fmla="*/ 813903 h 860940"/>
                <a:gd name="connsiteX5" fmla="*/ 214897 w 2183563"/>
                <a:gd name="connsiteY5" fmla="*/ 813903 h 860940"/>
                <a:gd name="connsiteX6" fmla="*/ 123834 w 2183563"/>
                <a:gd name="connsiteY6" fmla="*/ 187162 h 8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563" h="860940">
                  <a:moveTo>
                    <a:pt x="123834" y="187162"/>
                  </a:moveTo>
                  <a:cubicBezTo>
                    <a:pt x="238134" y="3800"/>
                    <a:pt x="1055640" y="0"/>
                    <a:pt x="1153277" y="0"/>
                  </a:cubicBezTo>
                  <a:cubicBezTo>
                    <a:pt x="1444107" y="17462"/>
                    <a:pt x="1491311" y="139242"/>
                    <a:pt x="1804153" y="149062"/>
                  </a:cubicBezTo>
                  <a:cubicBezTo>
                    <a:pt x="2116995" y="158882"/>
                    <a:pt x="2171664" y="516783"/>
                    <a:pt x="2183139" y="627590"/>
                  </a:cubicBezTo>
                  <a:cubicBezTo>
                    <a:pt x="2194614" y="738397"/>
                    <a:pt x="1970638" y="813903"/>
                    <a:pt x="1873001" y="813903"/>
                  </a:cubicBezTo>
                  <a:cubicBezTo>
                    <a:pt x="1339350" y="861528"/>
                    <a:pt x="748548" y="890103"/>
                    <a:pt x="214897" y="813903"/>
                  </a:cubicBezTo>
                  <a:cubicBezTo>
                    <a:pt x="-76631" y="709446"/>
                    <a:pt x="-34916" y="351246"/>
                    <a:pt x="123834" y="187162"/>
                  </a:cubicBezTo>
                  <a:close/>
                </a:path>
              </a:pathLst>
            </a:custGeom>
            <a:solidFill>
              <a:srgbClr val="4A9094"/>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1157594" y="4302859"/>
              <a:ext cx="1954166" cy="1407646"/>
              <a:chOff x="881822" y="2677259"/>
              <a:chExt cx="1954166" cy="1407646"/>
            </a:xfrm>
          </p:grpSpPr>
          <p:grpSp>
            <p:nvGrpSpPr>
              <p:cNvPr id="6" name="Group 5"/>
              <p:cNvGrpSpPr/>
              <p:nvPr/>
            </p:nvGrpSpPr>
            <p:grpSpPr>
              <a:xfrm>
                <a:off x="881822" y="2677259"/>
                <a:ext cx="1954166" cy="1407646"/>
                <a:chOff x="1792223" y="3195361"/>
                <a:chExt cx="1954166" cy="1407646"/>
              </a:xfrm>
            </p:grpSpPr>
            <p:sp>
              <p:nvSpPr>
                <p:cNvPr id="5" name="Rounded Rectangle 4"/>
                <p:cNvSpPr/>
                <p:nvPr/>
              </p:nvSpPr>
              <p:spPr>
                <a:xfrm>
                  <a:off x="2029353" y="3977639"/>
                  <a:ext cx="1481943" cy="625368"/>
                </a:xfrm>
                <a:custGeom>
                  <a:avLst/>
                  <a:gdLst>
                    <a:gd name="connsiteX0" fmla="*/ 0 w 1499616"/>
                    <a:gd name="connsiteY0" fmla="*/ 139195 h 835152"/>
                    <a:gd name="connsiteX1" fmla="*/ 139195 w 1499616"/>
                    <a:gd name="connsiteY1" fmla="*/ 0 h 835152"/>
                    <a:gd name="connsiteX2" fmla="*/ 1360421 w 1499616"/>
                    <a:gd name="connsiteY2" fmla="*/ 0 h 835152"/>
                    <a:gd name="connsiteX3" fmla="*/ 1499616 w 1499616"/>
                    <a:gd name="connsiteY3" fmla="*/ 139195 h 835152"/>
                    <a:gd name="connsiteX4" fmla="*/ 1499616 w 1499616"/>
                    <a:gd name="connsiteY4" fmla="*/ 695957 h 835152"/>
                    <a:gd name="connsiteX5" fmla="*/ 1360421 w 1499616"/>
                    <a:gd name="connsiteY5" fmla="*/ 835152 h 835152"/>
                    <a:gd name="connsiteX6" fmla="*/ 139195 w 1499616"/>
                    <a:gd name="connsiteY6" fmla="*/ 835152 h 835152"/>
                    <a:gd name="connsiteX7" fmla="*/ 0 w 1499616"/>
                    <a:gd name="connsiteY7" fmla="*/ 695957 h 835152"/>
                    <a:gd name="connsiteX8" fmla="*/ 0 w 1499616"/>
                    <a:gd name="connsiteY8" fmla="*/ 139195 h 835152"/>
                    <a:gd name="connsiteX0" fmla="*/ 16620 w 1516236"/>
                    <a:gd name="connsiteY0" fmla="*/ 139195 h 835152"/>
                    <a:gd name="connsiteX1" fmla="*/ 155815 w 1516236"/>
                    <a:gd name="connsiteY1" fmla="*/ 0 h 835152"/>
                    <a:gd name="connsiteX2" fmla="*/ 1377041 w 1516236"/>
                    <a:gd name="connsiteY2" fmla="*/ 0 h 835152"/>
                    <a:gd name="connsiteX3" fmla="*/ 1516236 w 1516236"/>
                    <a:gd name="connsiteY3" fmla="*/ 139195 h 835152"/>
                    <a:gd name="connsiteX4" fmla="*/ 1516236 w 1516236"/>
                    <a:gd name="connsiteY4" fmla="*/ 695957 h 835152"/>
                    <a:gd name="connsiteX5" fmla="*/ 1377041 w 1516236"/>
                    <a:gd name="connsiteY5" fmla="*/ 835152 h 835152"/>
                    <a:gd name="connsiteX6" fmla="*/ 155815 w 1516236"/>
                    <a:gd name="connsiteY6" fmla="*/ 835152 h 835152"/>
                    <a:gd name="connsiteX7" fmla="*/ 16620 w 1516236"/>
                    <a:gd name="connsiteY7" fmla="*/ 139195 h 835152"/>
                    <a:gd name="connsiteX0" fmla="*/ 16620 w 1516236"/>
                    <a:gd name="connsiteY0" fmla="*/ 139195 h 835152"/>
                    <a:gd name="connsiteX1" fmla="*/ 155815 w 1516236"/>
                    <a:gd name="connsiteY1" fmla="*/ 0 h 835152"/>
                    <a:gd name="connsiteX2" fmla="*/ 1377041 w 1516236"/>
                    <a:gd name="connsiteY2" fmla="*/ 0 h 835152"/>
                    <a:gd name="connsiteX3" fmla="*/ 1516236 w 1516236"/>
                    <a:gd name="connsiteY3" fmla="*/ 139195 h 835152"/>
                    <a:gd name="connsiteX4" fmla="*/ 1377041 w 1516236"/>
                    <a:gd name="connsiteY4" fmla="*/ 835152 h 835152"/>
                    <a:gd name="connsiteX5" fmla="*/ 155815 w 1516236"/>
                    <a:gd name="connsiteY5" fmla="*/ 835152 h 835152"/>
                    <a:gd name="connsiteX6" fmla="*/ 16620 w 1516236"/>
                    <a:gd name="connsiteY6" fmla="*/ 139195 h 835152"/>
                    <a:gd name="connsiteX0" fmla="*/ 16620 w 1377041"/>
                    <a:gd name="connsiteY0" fmla="*/ 139195 h 835152"/>
                    <a:gd name="connsiteX1" fmla="*/ 155815 w 1377041"/>
                    <a:gd name="connsiteY1" fmla="*/ 0 h 835152"/>
                    <a:gd name="connsiteX2" fmla="*/ 1377041 w 1377041"/>
                    <a:gd name="connsiteY2" fmla="*/ 0 h 835152"/>
                    <a:gd name="connsiteX3" fmla="*/ 1377041 w 1377041"/>
                    <a:gd name="connsiteY3" fmla="*/ 835152 h 835152"/>
                    <a:gd name="connsiteX4" fmla="*/ 155815 w 1377041"/>
                    <a:gd name="connsiteY4" fmla="*/ 835152 h 835152"/>
                    <a:gd name="connsiteX5" fmla="*/ 16620 w 1377041"/>
                    <a:gd name="connsiteY5" fmla="*/ 139195 h 835152"/>
                    <a:gd name="connsiteX0" fmla="*/ 16620 w 1612066"/>
                    <a:gd name="connsiteY0" fmla="*/ 139195 h 835152"/>
                    <a:gd name="connsiteX1" fmla="*/ 155815 w 1612066"/>
                    <a:gd name="connsiteY1" fmla="*/ 0 h 835152"/>
                    <a:gd name="connsiteX2" fmla="*/ 1377041 w 1612066"/>
                    <a:gd name="connsiteY2" fmla="*/ 0 h 835152"/>
                    <a:gd name="connsiteX3" fmla="*/ 1377041 w 1612066"/>
                    <a:gd name="connsiteY3" fmla="*/ 835152 h 835152"/>
                    <a:gd name="connsiteX4" fmla="*/ 155815 w 1612066"/>
                    <a:gd name="connsiteY4" fmla="*/ 835152 h 835152"/>
                    <a:gd name="connsiteX5" fmla="*/ 16620 w 1612066"/>
                    <a:gd name="connsiteY5" fmla="*/ 139195 h 835152"/>
                    <a:gd name="connsiteX0" fmla="*/ 86498 w 1681944"/>
                    <a:gd name="connsiteY0" fmla="*/ 139195 h 835152"/>
                    <a:gd name="connsiteX1" fmla="*/ 225693 w 1681944"/>
                    <a:gd name="connsiteY1" fmla="*/ 0 h 835152"/>
                    <a:gd name="connsiteX2" fmla="*/ 1446919 w 1681944"/>
                    <a:gd name="connsiteY2" fmla="*/ 0 h 835152"/>
                    <a:gd name="connsiteX3" fmla="*/ 1446919 w 1681944"/>
                    <a:gd name="connsiteY3" fmla="*/ 835152 h 835152"/>
                    <a:gd name="connsiteX4" fmla="*/ 225693 w 1681944"/>
                    <a:gd name="connsiteY4" fmla="*/ 835152 h 835152"/>
                    <a:gd name="connsiteX5" fmla="*/ 86498 w 1681944"/>
                    <a:gd name="connsiteY5" fmla="*/ 139195 h 835152"/>
                    <a:gd name="connsiteX0" fmla="*/ 10638 w 1606084"/>
                    <a:gd name="connsiteY0" fmla="*/ 139195 h 881718"/>
                    <a:gd name="connsiteX1" fmla="*/ 149833 w 1606084"/>
                    <a:gd name="connsiteY1" fmla="*/ 0 h 881718"/>
                    <a:gd name="connsiteX2" fmla="*/ 1371059 w 1606084"/>
                    <a:gd name="connsiteY2" fmla="*/ 0 h 881718"/>
                    <a:gd name="connsiteX3" fmla="*/ 1371059 w 1606084"/>
                    <a:gd name="connsiteY3" fmla="*/ 835152 h 881718"/>
                    <a:gd name="connsiteX4" fmla="*/ 149833 w 1606084"/>
                    <a:gd name="connsiteY4" fmla="*/ 835152 h 881718"/>
                    <a:gd name="connsiteX5" fmla="*/ 10638 w 1606084"/>
                    <a:gd name="connsiteY5" fmla="*/ 139195 h 881718"/>
                    <a:gd name="connsiteX0" fmla="*/ 10638 w 1535964"/>
                    <a:gd name="connsiteY0" fmla="*/ 139195 h 948123"/>
                    <a:gd name="connsiteX1" fmla="*/ 149833 w 1535964"/>
                    <a:gd name="connsiteY1" fmla="*/ 0 h 948123"/>
                    <a:gd name="connsiteX2" fmla="*/ 1371059 w 1535964"/>
                    <a:gd name="connsiteY2" fmla="*/ 0 h 948123"/>
                    <a:gd name="connsiteX3" fmla="*/ 1371059 w 1535964"/>
                    <a:gd name="connsiteY3" fmla="*/ 835152 h 948123"/>
                    <a:gd name="connsiteX4" fmla="*/ 149833 w 1535964"/>
                    <a:gd name="connsiteY4" fmla="*/ 835152 h 948123"/>
                    <a:gd name="connsiteX5" fmla="*/ 10638 w 1535964"/>
                    <a:gd name="connsiteY5" fmla="*/ 139195 h 948123"/>
                    <a:gd name="connsiteX0" fmla="*/ 28628 w 1695759"/>
                    <a:gd name="connsiteY0" fmla="*/ 139195 h 881412"/>
                    <a:gd name="connsiteX1" fmla="*/ 167823 w 1695759"/>
                    <a:gd name="connsiteY1" fmla="*/ 0 h 881412"/>
                    <a:gd name="connsiteX2" fmla="*/ 1389049 w 1695759"/>
                    <a:gd name="connsiteY2" fmla="*/ 0 h 881412"/>
                    <a:gd name="connsiteX3" fmla="*/ 1598599 w 1695759"/>
                    <a:gd name="connsiteY3" fmla="*/ 692277 h 881412"/>
                    <a:gd name="connsiteX4" fmla="*/ 167823 w 1695759"/>
                    <a:gd name="connsiteY4" fmla="*/ 835152 h 881412"/>
                    <a:gd name="connsiteX5" fmla="*/ 28628 w 1695759"/>
                    <a:gd name="connsiteY5" fmla="*/ 139195 h 881412"/>
                    <a:gd name="connsiteX0" fmla="*/ 166009 w 1693945"/>
                    <a:gd name="connsiteY0" fmla="*/ 835152 h 891723"/>
                    <a:gd name="connsiteX1" fmla="*/ 166009 w 1693945"/>
                    <a:gd name="connsiteY1" fmla="*/ 0 h 891723"/>
                    <a:gd name="connsiteX2" fmla="*/ 1387235 w 1693945"/>
                    <a:gd name="connsiteY2" fmla="*/ 0 h 891723"/>
                    <a:gd name="connsiteX3" fmla="*/ 1596785 w 1693945"/>
                    <a:gd name="connsiteY3" fmla="*/ 692277 h 891723"/>
                    <a:gd name="connsiteX4" fmla="*/ 166009 w 1693945"/>
                    <a:gd name="connsiteY4" fmla="*/ 835152 h 891723"/>
                    <a:gd name="connsiteX0" fmla="*/ 99625 w 1627561"/>
                    <a:gd name="connsiteY0" fmla="*/ 835152 h 891723"/>
                    <a:gd name="connsiteX1" fmla="*/ 99625 w 1627561"/>
                    <a:gd name="connsiteY1" fmla="*/ 0 h 891723"/>
                    <a:gd name="connsiteX2" fmla="*/ 1320851 w 1627561"/>
                    <a:gd name="connsiteY2" fmla="*/ 0 h 891723"/>
                    <a:gd name="connsiteX3" fmla="*/ 1530401 w 1627561"/>
                    <a:gd name="connsiteY3" fmla="*/ 692277 h 891723"/>
                    <a:gd name="connsiteX4" fmla="*/ 99625 w 1627561"/>
                    <a:gd name="connsiteY4" fmla="*/ 835152 h 891723"/>
                    <a:gd name="connsiteX0" fmla="*/ 103829 w 1631765"/>
                    <a:gd name="connsiteY0" fmla="*/ 835152 h 891723"/>
                    <a:gd name="connsiteX1" fmla="*/ 103829 w 1631765"/>
                    <a:gd name="connsiteY1" fmla="*/ 0 h 891723"/>
                    <a:gd name="connsiteX2" fmla="*/ 1325055 w 1631765"/>
                    <a:gd name="connsiteY2" fmla="*/ 0 h 891723"/>
                    <a:gd name="connsiteX3" fmla="*/ 1534605 w 1631765"/>
                    <a:gd name="connsiteY3" fmla="*/ 692277 h 891723"/>
                    <a:gd name="connsiteX4" fmla="*/ 103829 w 1631765"/>
                    <a:gd name="connsiteY4" fmla="*/ 835152 h 891723"/>
                    <a:gd name="connsiteX0" fmla="*/ 103829 w 1631765"/>
                    <a:gd name="connsiteY0" fmla="*/ 835152 h 942523"/>
                    <a:gd name="connsiteX1" fmla="*/ 103829 w 1631765"/>
                    <a:gd name="connsiteY1" fmla="*/ 0 h 942523"/>
                    <a:gd name="connsiteX2" fmla="*/ 1325055 w 1631765"/>
                    <a:gd name="connsiteY2" fmla="*/ 0 h 942523"/>
                    <a:gd name="connsiteX3" fmla="*/ 1534605 w 1631765"/>
                    <a:gd name="connsiteY3" fmla="*/ 692277 h 942523"/>
                    <a:gd name="connsiteX4" fmla="*/ 103829 w 1631765"/>
                    <a:gd name="connsiteY4" fmla="*/ 835152 h 942523"/>
                    <a:gd name="connsiteX0" fmla="*/ 231185 w 1759121"/>
                    <a:gd name="connsiteY0" fmla="*/ 835152 h 900189"/>
                    <a:gd name="connsiteX1" fmla="*/ 231185 w 1759121"/>
                    <a:gd name="connsiteY1" fmla="*/ 0 h 900189"/>
                    <a:gd name="connsiteX2" fmla="*/ 1452411 w 1759121"/>
                    <a:gd name="connsiteY2" fmla="*/ 0 h 900189"/>
                    <a:gd name="connsiteX3" fmla="*/ 1661961 w 1759121"/>
                    <a:gd name="connsiteY3" fmla="*/ 692277 h 900189"/>
                    <a:gd name="connsiteX4" fmla="*/ 231185 w 1759121"/>
                    <a:gd name="connsiteY4" fmla="*/ 835152 h 900189"/>
                    <a:gd name="connsiteX0" fmla="*/ 231185 w 1759121"/>
                    <a:gd name="connsiteY0" fmla="*/ 847852 h 912889"/>
                    <a:gd name="connsiteX1" fmla="*/ 231185 w 1759121"/>
                    <a:gd name="connsiteY1" fmla="*/ 12700 h 912889"/>
                    <a:gd name="connsiteX2" fmla="*/ 1452411 w 1759121"/>
                    <a:gd name="connsiteY2" fmla="*/ 12700 h 912889"/>
                    <a:gd name="connsiteX3" fmla="*/ 1661961 w 1759121"/>
                    <a:gd name="connsiteY3" fmla="*/ 704977 h 912889"/>
                    <a:gd name="connsiteX4" fmla="*/ 231185 w 1759121"/>
                    <a:gd name="connsiteY4" fmla="*/ 847852 h 912889"/>
                    <a:gd name="connsiteX0" fmla="*/ 231185 w 1759121"/>
                    <a:gd name="connsiteY0" fmla="*/ 876299 h 941336"/>
                    <a:gd name="connsiteX1" fmla="*/ 231185 w 1759121"/>
                    <a:gd name="connsiteY1" fmla="*/ 41147 h 941336"/>
                    <a:gd name="connsiteX2" fmla="*/ 1452411 w 1759121"/>
                    <a:gd name="connsiteY2" fmla="*/ 41147 h 941336"/>
                    <a:gd name="connsiteX3" fmla="*/ 1661961 w 1759121"/>
                    <a:gd name="connsiteY3" fmla="*/ 733424 h 941336"/>
                    <a:gd name="connsiteX4" fmla="*/ 231185 w 1759121"/>
                    <a:gd name="connsiteY4" fmla="*/ 876299 h 941336"/>
                    <a:gd name="connsiteX0" fmla="*/ 155072 w 1531466"/>
                    <a:gd name="connsiteY0" fmla="*/ 876299 h 983860"/>
                    <a:gd name="connsiteX1" fmla="*/ 155072 w 1531466"/>
                    <a:gd name="connsiteY1" fmla="*/ 41147 h 983860"/>
                    <a:gd name="connsiteX2" fmla="*/ 1376298 w 1531466"/>
                    <a:gd name="connsiteY2" fmla="*/ 41147 h 983860"/>
                    <a:gd name="connsiteX3" fmla="*/ 1357248 w 1531466"/>
                    <a:gd name="connsiteY3" fmla="*/ 847724 h 983860"/>
                    <a:gd name="connsiteX4" fmla="*/ 155072 w 1531466"/>
                    <a:gd name="connsiteY4" fmla="*/ 876299 h 983860"/>
                    <a:gd name="connsiteX0" fmla="*/ 259240 w 1452584"/>
                    <a:gd name="connsiteY0" fmla="*/ 714374 h 893875"/>
                    <a:gd name="connsiteX1" fmla="*/ 97315 w 1452584"/>
                    <a:gd name="connsiteY1" fmla="*/ 41147 h 893875"/>
                    <a:gd name="connsiteX2" fmla="*/ 1318541 w 1452584"/>
                    <a:gd name="connsiteY2" fmla="*/ 41147 h 893875"/>
                    <a:gd name="connsiteX3" fmla="*/ 1299491 w 1452584"/>
                    <a:gd name="connsiteY3" fmla="*/ 847724 h 893875"/>
                    <a:gd name="connsiteX4" fmla="*/ 259240 w 1452584"/>
                    <a:gd name="connsiteY4" fmla="*/ 714374 h 893875"/>
                    <a:gd name="connsiteX0" fmla="*/ 260945 w 1477291"/>
                    <a:gd name="connsiteY0" fmla="*/ 714374 h 783616"/>
                    <a:gd name="connsiteX1" fmla="*/ 99020 w 1477291"/>
                    <a:gd name="connsiteY1" fmla="*/ 41147 h 783616"/>
                    <a:gd name="connsiteX2" fmla="*/ 1320246 w 1477291"/>
                    <a:gd name="connsiteY2" fmla="*/ 41147 h 783616"/>
                    <a:gd name="connsiteX3" fmla="*/ 1348821 w 1477291"/>
                    <a:gd name="connsiteY3" fmla="*/ 685799 h 783616"/>
                    <a:gd name="connsiteX4" fmla="*/ 260945 w 1477291"/>
                    <a:gd name="connsiteY4" fmla="*/ 714374 h 783616"/>
                    <a:gd name="connsiteX0" fmla="*/ 240064 w 1486843"/>
                    <a:gd name="connsiteY0" fmla="*/ 752474 h 809856"/>
                    <a:gd name="connsiteX1" fmla="*/ 106714 w 1486843"/>
                    <a:gd name="connsiteY1" fmla="*/ 41147 h 809856"/>
                    <a:gd name="connsiteX2" fmla="*/ 1327940 w 1486843"/>
                    <a:gd name="connsiteY2" fmla="*/ 41147 h 809856"/>
                    <a:gd name="connsiteX3" fmla="*/ 1356515 w 1486843"/>
                    <a:gd name="connsiteY3" fmla="*/ 685799 h 809856"/>
                    <a:gd name="connsiteX4" fmla="*/ 240064 w 1486843"/>
                    <a:gd name="connsiteY4" fmla="*/ 752474 h 809856"/>
                    <a:gd name="connsiteX0" fmla="*/ 240064 w 1486843"/>
                    <a:gd name="connsiteY0" fmla="*/ 752474 h 763618"/>
                    <a:gd name="connsiteX1" fmla="*/ 106714 w 1486843"/>
                    <a:gd name="connsiteY1" fmla="*/ 41147 h 763618"/>
                    <a:gd name="connsiteX2" fmla="*/ 1327940 w 1486843"/>
                    <a:gd name="connsiteY2" fmla="*/ 41147 h 763618"/>
                    <a:gd name="connsiteX3" fmla="*/ 1356515 w 1486843"/>
                    <a:gd name="connsiteY3" fmla="*/ 445694 h 763618"/>
                    <a:gd name="connsiteX4" fmla="*/ 240064 w 1486843"/>
                    <a:gd name="connsiteY4" fmla="*/ 752474 h 763618"/>
                    <a:gd name="connsiteX0" fmla="*/ 240064 w 1486843"/>
                    <a:gd name="connsiteY0" fmla="*/ 607147 h 625368"/>
                    <a:gd name="connsiteX1" fmla="*/ 106714 w 1486843"/>
                    <a:gd name="connsiteY1" fmla="*/ 41147 h 625368"/>
                    <a:gd name="connsiteX2" fmla="*/ 1327940 w 1486843"/>
                    <a:gd name="connsiteY2" fmla="*/ 41147 h 625368"/>
                    <a:gd name="connsiteX3" fmla="*/ 1356515 w 1486843"/>
                    <a:gd name="connsiteY3" fmla="*/ 445694 h 625368"/>
                    <a:gd name="connsiteX4" fmla="*/ 240064 w 1486843"/>
                    <a:gd name="connsiteY4" fmla="*/ 607147 h 625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43" h="625368">
                      <a:moveTo>
                        <a:pt x="240064" y="607147"/>
                      </a:moveTo>
                      <a:cubicBezTo>
                        <a:pt x="31764" y="539723"/>
                        <a:pt x="-106349" y="218439"/>
                        <a:pt x="106714" y="41147"/>
                      </a:cubicBezTo>
                      <a:cubicBezTo>
                        <a:pt x="666189" y="12572"/>
                        <a:pt x="911340" y="-35053"/>
                        <a:pt x="1327940" y="41147"/>
                      </a:cubicBezTo>
                      <a:cubicBezTo>
                        <a:pt x="1531478" y="180339"/>
                        <a:pt x="1537827" y="351361"/>
                        <a:pt x="1356515" y="445694"/>
                      </a:cubicBezTo>
                      <a:cubicBezTo>
                        <a:pt x="1175203" y="540027"/>
                        <a:pt x="448364" y="674571"/>
                        <a:pt x="240064" y="607147"/>
                      </a:cubicBezTo>
                      <a:close/>
                    </a:path>
                  </a:pathLst>
                </a:custGeom>
                <a:solidFill>
                  <a:srgbClr val="C8B606"/>
                </a:solidFill>
                <a:ln>
                  <a:solidFill>
                    <a:srgbClr val="EAC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1792223" y="3195361"/>
                  <a:ext cx="1954166" cy="860940"/>
                </a:xfrm>
                <a:custGeom>
                  <a:avLst/>
                  <a:gdLst>
                    <a:gd name="connsiteX0" fmla="*/ 0 w 2011680"/>
                    <a:gd name="connsiteY0" fmla="*/ 176788 h 1060704"/>
                    <a:gd name="connsiteX1" fmla="*/ 176788 w 2011680"/>
                    <a:gd name="connsiteY1" fmla="*/ 0 h 1060704"/>
                    <a:gd name="connsiteX2" fmla="*/ 1834892 w 2011680"/>
                    <a:gd name="connsiteY2" fmla="*/ 0 h 1060704"/>
                    <a:gd name="connsiteX3" fmla="*/ 2011680 w 2011680"/>
                    <a:gd name="connsiteY3" fmla="*/ 176788 h 1060704"/>
                    <a:gd name="connsiteX4" fmla="*/ 2011680 w 2011680"/>
                    <a:gd name="connsiteY4" fmla="*/ 883916 h 1060704"/>
                    <a:gd name="connsiteX5" fmla="*/ 1834892 w 2011680"/>
                    <a:gd name="connsiteY5" fmla="*/ 1060704 h 1060704"/>
                    <a:gd name="connsiteX6" fmla="*/ 176788 w 2011680"/>
                    <a:gd name="connsiteY6" fmla="*/ 1060704 h 1060704"/>
                    <a:gd name="connsiteX7" fmla="*/ 0 w 2011680"/>
                    <a:gd name="connsiteY7" fmla="*/ 883916 h 1060704"/>
                    <a:gd name="connsiteX8" fmla="*/ 0 w 2011680"/>
                    <a:gd name="connsiteY8" fmla="*/ 176788 h 1060704"/>
                    <a:gd name="connsiteX0" fmla="*/ 0 w 2011680"/>
                    <a:gd name="connsiteY0" fmla="*/ 272038 h 1155954"/>
                    <a:gd name="connsiteX1" fmla="*/ 786388 w 2011680"/>
                    <a:gd name="connsiteY1" fmla="*/ 0 h 1155954"/>
                    <a:gd name="connsiteX2" fmla="*/ 1834892 w 2011680"/>
                    <a:gd name="connsiteY2" fmla="*/ 95250 h 1155954"/>
                    <a:gd name="connsiteX3" fmla="*/ 2011680 w 2011680"/>
                    <a:gd name="connsiteY3" fmla="*/ 272038 h 1155954"/>
                    <a:gd name="connsiteX4" fmla="*/ 2011680 w 2011680"/>
                    <a:gd name="connsiteY4" fmla="*/ 979166 h 1155954"/>
                    <a:gd name="connsiteX5" fmla="*/ 1834892 w 2011680"/>
                    <a:gd name="connsiteY5" fmla="*/ 1155954 h 1155954"/>
                    <a:gd name="connsiteX6" fmla="*/ 176788 w 2011680"/>
                    <a:gd name="connsiteY6" fmla="*/ 1155954 h 1155954"/>
                    <a:gd name="connsiteX7" fmla="*/ 0 w 2011680"/>
                    <a:gd name="connsiteY7" fmla="*/ 979166 h 1155954"/>
                    <a:gd name="connsiteX8" fmla="*/ 0 w 2011680"/>
                    <a:gd name="connsiteY8" fmla="*/ 272038 h 1155954"/>
                    <a:gd name="connsiteX0" fmla="*/ 85725 w 2011680"/>
                    <a:gd name="connsiteY0" fmla="*/ 529213 h 1155954"/>
                    <a:gd name="connsiteX1" fmla="*/ 786388 w 2011680"/>
                    <a:gd name="connsiteY1" fmla="*/ 0 h 1155954"/>
                    <a:gd name="connsiteX2" fmla="*/ 1834892 w 2011680"/>
                    <a:gd name="connsiteY2" fmla="*/ 95250 h 1155954"/>
                    <a:gd name="connsiteX3" fmla="*/ 2011680 w 2011680"/>
                    <a:gd name="connsiteY3" fmla="*/ 272038 h 1155954"/>
                    <a:gd name="connsiteX4" fmla="*/ 2011680 w 2011680"/>
                    <a:gd name="connsiteY4" fmla="*/ 979166 h 1155954"/>
                    <a:gd name="connsiteX5" fmla="*/ 1834892 w 2011680"/>
                    <a:gd name="connsiteY5" fmla="*/ 1155954 h 1155954"/>
                    <a:gd name="connsiteX6" fmla="*/ 176788 w 2011680"/>
                    <a:gd name="connsiteY6" fmla="*/ 1155954 h 1155954"/>
                    <a:gd name="connsiteX7" fmla="*/ 0 w 2011680"/>
                    <a:gd name="connsiteY7" fmla="*/ 979166 h 1155954"/>
                    <a:gd name="connsiteX8" fmla="*/ 85725 w 2011680"/>
                    <a:gd name="connsiteY8" fmla="*/ 529213 h 1155954"/>
                    <a:gd name="connsiteX0" fmla="*/ 85725 w 2011680"/>
                    <a:gd name="connsiteY0" fmla="*/ 529213 h 1155954"/>
                    <a:gd name="connsiteX1" fmla="*/ 786388 w 2011680"/>
                    <a:gd name="connsiteY1" fmla="*/ 0 h 1155954"/>
                    <a:gd name="connsiteX2" fmla="*/ 1834892 w 2011680"/>
                    <a:gd name="connsiteY2" fmla="*/ 95250 h 1155954"/>
                    <a:gd name="connsiteX3" fmla="*/ 1830705 w 2011680"/>
                    <a:gd name="connsiteY3" fmla="*/ 633988 h 1155954"/>
                    <a:gd name="connsiteX4" fmla="*/ 2011680 w 2011680"/>
                    <a:gd name="connsiteY4" fmla="*/ 979166 h 1155954"/>
                    <a:gd name="connsiteX5" fmla="*/ 1834892 w 2011680"/>
                    <a:gd name="connsiteY5" fmla="*/ 1155954 h 1155954"/>
                    <a:gd name="connsiteX6" fmla="*/ 176788 w 2011680"/>
                    <a:gd name="connsiteY6" fmla="*/ 1155954 h 1155954"/>
                    <a:gd name="connsiteX7" fmla="*/ 0 w 2011680"/>
                    <a:gd name="connsiteY7" fmla="*/ 979166 h 1155954"/>
                    <a:gd name="connsiteX8" fmla="*/ 85725 w 2011680"/>
                    <a:gd name="connsiteY8" fmla="*/ 529213 h 1155954"/>
                    <a:gd name="connsiteX0" fmla="*/ 85725 w 2011680"/>
                    <a:gd name="connsiteY0" fmla="*/ 529213 h 1155954"/>
                    <a:gd name="connsiteX1" fmla="*/ 786388 w 2011680"/>
                    <a:gd name="connsiteY1" fmla="*/ 0 h 1155954"/>
                    <a:gd name="connsiteX2" fmla="*/ 1549142 w 2011680"/>
                    <a:gd name="connsiteY2" fmla="*/ 238125 h 1155954"/>
                    <a:gd name="connsiteX3" fmla="*/ 1830705 w 2011680"/>
                    <a:gd name="connsiteY3" fmla="*/ 633988 h 1155954"/>
                    <a:gd name="connsiteX4" fmla="*/ 2011680 w 2011680"/>
                    <a:gd name="connsiteY4" fmla="*/ 979166 h 1155954"/>
                    <a:gd name="connsiteX5" fmla="*/ 1834892 w 2011680"/>
                    <a:gd name="connsiteY5" fmla="*/ 1155954 h 1155954"/>
                    <a:gd name="connsiteX6" fmla="*/ 176788 w 2011680"/>
                    <a:gd name="connsiteY6" fmla="*/ 1155954 h 1155954"/>
                    <a:gd name="connsiteX7" fmla="*/ 0 w 2011680"/>
                    <a:gd name="connsiteY7" fmla="*/ 979166 h 1155954"/>
                    <a:gd name="connsiteX8" fmla="*/ 85725 w 2011680"/>
                    <a:gd name="connsiteY8" fmla="*/ 529213 h 1155954"/>
                    <a:gd name="connsiteX0" fmla="*/ 85725 w 2011680"/>
                    <a:gd name="connsiteY0" fmla="*/ 529213 h 1155954"/>
                    <a:gd name="connsiteX1" fmla="*/ 786388 w 2011680"/>
                    <a:gd name="connsiteY1" fmla="*/ 0 h 1155954"/>
                    <a:gd name="connsiteX2" fmla="*/ 1830705 w 2011680"/>
                    <a:gd name="connsiteY2" fmla="*/ 633988 h 1155954"/>
                    <a:gd name="connsiteX3" fmla="*/ 2011680 w 2011680"/>
                    <a:gd name="connsiteY3" fmla="*/ 979166 h 1155954"/>
                    <a:gd name="connsiteX4" fmla="*/ 1834892 w 2011680"/>
                    <a:gd name="connsiteY4" fmla="*/ 1155954 h 1155954"/>
                    <a:gd name="connsiteX5" fmla="*/ 176788 w 2011680"/>
                    <a:gd name="connsiteY5" fmla="*/ 1155954 h 1155954"/>
                    <a:gd name="connsiteX6" fmla="*/ 0 w 2011680"/>
                    <a:gd name="connsiteY6" fmla="*/ 979166 h 1155954"/>
                    <a:gd name="connsiteX7" fmla="*/ 85725 w 2011680"/>
                    <a:gd name="connsiteY7" fmla="*/ 529213 h 115595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935480 w 2011680"/>
                    <a:gd name="connsiteY2" fmla="*/ 319663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145030"/>
                    <a:gd name="connsiteY0" fmla="*/ 357763 h 984504"/>
                    <a:gd name="connsiteX1" fmla="*/ 1129288 w 2145030"/>
                    <a:gd name="connsiteY1" fmla="*/ 0 h 984504"/>
                    <a:gd name="connsiteX2" fmla="*/ 1935480 w 2145030"/>
                    <a:gd name="connsiteY2" fmla="*/ 319663 h 984504"/>
                    <a:gd name="connsiteX3" fmla="*/ 2145030 w 2145030"/>
                    <a:gd name="connsiteY3" fmla="*/ 798191 h 984504"/>
                    <a:gd name="connsiteX4" fmla="*/ 1834892 w 2145030"/>
                    <a:gd name="connsiteY4" fmla="*/ 984504 h 984504"/>
                    <a:gd name="connsiteX5" fmla="*/ 176788 w 2145030"/>
                    <a:gd name="connsiteY5" fmla="*/ 984504 h 984504"/>
                    <a:gd name="connsiteX6" fmla="*/ 0 w 2145030"/>
                    <a:gd name="connsiteY6" fmla="*/ 807716 h 984504"/>
                    <a:gd name="connsiteX7" fmla="*/ 85725 w 2145030"/>
                    <a:gd name="connsiteY7" fmla="*/ 357763 h 984504"/>
                    <a:gd name="connsiteX0" fmla="*/ 85725 w 2167594"/>
                    <a:gd name="connsiteY0" fmla="*/ 357763 h 984504"/>
                    <a:gd name="connsiteX1" fmla="*/ 1129288 w 2167594"/>
                    <a:gd name="connsiteY1" fmla="*/ 0 h 984504"/>
                    <a:gd name="connsiteX2" fmla="*/ 1935480 w 2167594"/>
                    <a:gd name="connsiteY2" fmla="*/ 319663 h 984504"/>
                    <a:gd name="connsiteX3" fmla="*/ 2145030 w 2167594"/>
                    <a:gd name="connsiteY3" fmla="*/ 798191 h 984504"/>
                    <a:gd name="connsiteX4" fmla="*/ 1834892 w 2167594"/>
                    <a:gd name="connsiteY4" fmla="*/ 984504 h 984504"/>
                    <a:gd name="connsiteX5" fmla="*/ 176788 w 2167594"/>
                    <a:gd name="connsiteY5" fmla="*/ 984504 h 984504"/>
                    <a:gd name="connsiteX6" fmla="*/ 0 w 2167594"/>
                    <a:gd name="connsiteY6" fmla="*/ 807716 h 984504"/>
                    <a:gd name="connsiteX7" fmla="*/ 85725 w 2167594"/>
                    <a:gd name="connsiteY7" fmla="*/ 357763 h 984504"/>
                    <a:gd name="connsiteX0" fmla="*/ 85725 w 2145030"/>
                    <a:gd name="connsiteY0" fmla="*/ 357763 h 984504"/>
                    <a:gd name="connsiteX1" fmla="*/ 1129288 w 2145030"/>
                    <a:gd name="connsiteY1" fmla="*/ 0 h 984504"/>
                    <a:gd name="connsiteX2" fmla="*/ 1935480 w 2145030"/>
                    <a:gd name="connsiteY2" fmla="*/ 319663 h 984504"/>
                    <a:gd name="connsiteX3" fmla="*/ 2145030 w 2145030"/>
                    <a:gd name="connsiteY3" fmla="*/ 798191 h 984504"/>
                    <a:gd name="connsiteX4" fmla="*/ 1834892 w 2145030"/>
                    <a:gd name="connsiteY4" fmla="*/ 984504 h 984504"/>
                    <a:gd name="connsiteX5" fmla="*/ 176788 w 2145030"/>
                    <a:gd name="connsiteY5" fmla="*/ 984504 h 984504"/>
                    <a:gd name="connsiteX6" fmla="*/ 0 w 2145030"/>
                    <a:gd name="connsiteY6" fmla="*/ 807716 h 984504"/>
                    <a:gd name="connsiteX7" fmla="*/ 85725 w 2145030"/>
                    <a:gd name="connsiteY7" fmla="*/ 357763 h 984504"/>
                    <a:gd name="connsiteX0" fmla="*/ 85725 w 2168851"/>
                    <a:gd name="connsiteY0" fmla="*/ 357763 h 984504"/>
                    <a:gd name="connsiteX1" fmla="*/ 1129288 w 2168851"/>
                    <a:gd name="connsiteY1" fmla="*/ 0 h 984504"/>
                    <a:gd name="connsiteX2" fmla="*/ 1935480 w 2168851"/>
                    <a:gd name="connsiteY2" fmla="*/ 319663 h 984504"/>
                    <a:gd name="connsiteX3" fmla="*/ 2145030 w 2168851"/>
                    <a:gd name="connsiteY3" fmla="*/ 798191 h 984504"/>
                    <a:gd name="connsiteX4" fmla="*/ 1834892 w 2168851"/>
                    <a:gd name="connsiteY4" fmla="*/ 984504 h 984504"/>
                    <a:gd name="connsiteX5" fmla="*/ 176788 w 2168851"/>
                    <a:gd name="connsiteY5" fmla="*/ 984504 h 984504"/>
                    <a:gd name="connsiteX6" fmla="*/ 0 w 2168851"/>
                    <a:gd name="connsiteY6" fmla="*/ 807716 h 984504"/>
                    <a:gd name="connsiteX7" fmla="*/ 85725 w 2168851"/>
                    <a:gd name="connsiteY7" fmla="*/ 357763 h 984504"/>
                    <a:gd name="connsiteX0" fmla="*/ 123834 w 2206960"/>
                    <a:gd name="connsiteY0" fmla="*/ 357763 h 984504"/>
                    <a:gd name="connsiteX1" fmla="*/ 1167397 w 2206960"/>
                    <a:gd name="connsiteY1" fmla="*/ 0 h 984504"/>
                    <a:gd name="connsiteX2" fmla="*/ 1973589 w 2206960"/>
                    <a:gd name="connsiteY2" fmla="*/ 319663 h 984504"/>
                    <a:gd name="connsiteX3" fmla="*/ 2183139 w 2206960"/>
                    <a:gd name="connsiteY3" fmla="*/ 798191 h 984504"/>
                    <a:gd name="connsiteX4" fmla="*/ 1873001 w 2206960"/>
                    <a:gd name="connsiteY4" fmla="*/ 984504 h 984504"/>
                    <a:gd name="connsiteX5" fmla="*/ 214897 w 2206960"/>
                    <a:gd name="connsiteY5" fmla="*/ 984504 h 984504"/>
                    <a:gd name="connsiteX6" fmla="*/ 123834 w 2206960"/>
                    <a:gd name="connsiteY6" fmla="*/ 357763 h 984504"/>
                    <a:gd name="connsiteX0" fmla="*/ 123834 w 2206960"/>
                    <a:gd name="connsiteY0" fmla="*/ 357763 h 1005670"/>
                    <a:gd name="connsiteX1" fmla="*/ 1167397 w 2206960"/>
                    <a:gd name="connsiteY1" fmla="*/ 0 h 1005670"/>
                    <a:gd name="connsiteX2" fmla="*/ 1973589 w 2206960"/>
                    <a:gd name="connsiteY2" fmla="*/ 319663 h 1005670"/>
                    <a:gd name="connsiteX3" fmla="*/ 2183139 w 2206960"/>
                    <a:gd name="connsiteY3" fmla="*/ 798191 h 1005670"/>
                    <a:gd name="connsiteX4" fmla="*/ 1873001 w 2206960"/>
                    <a:gd name="connsiteY4" fmla="*/ 984504 h 1005670"/>
                    <a:gd name="connsiteX5" fmla="*/ 214897 w 2206960"/>
                    <a:gd name="connsiteY5" fmla="*/ 984504 h 1005670"/>
                    <a:gd name="connsiteX6" fmla="*/ 123834 w 2206960"/>
                    <a:gd name="connsiteY6" fmla="*/ 357763 h 1005670"/>
                    <a:gd name="connsiteX0" fmla="*/ 123834 w 2206960"/>
                    <a:gd name="connsiteY0" fmla="*/ 357763 h 1031541"/>
                    <a:gd name="connsiteX1" fmla="*/ 1167397 w 2206960"/>
                    <a:gd name="connsiteY1" fmla="*/ 0 h 1031541"/>
                    <a:gd name="connsiteX2" fmla="*/ 1973589 w 2206960"/>
                    <a:gd name="connsiteY2" fmla="*/ 319663 h 1031541"/>
                    <a:gd name="connsiteX3" fmla="*/ 2183139 w 2206960"/>
                    <a:gd name="connsiteY3" fmla="*/ 798191 h 1031541"/>
                    <a:gd name="connsiteX4" fmla="*/ 1873001 w 2206960"/>
                    <a:gd name="connsiteY4" fmla="*/ 984504 h 1031541"/>
                    <a:gd name="connsiteX5" fmla="*/ 214897 w 2206960"/>
                    <a:gd name="connsiteY5" fmla="*/ 984504 h 1031541"/>
                    <a:gd name="connsiteX6" fmla="*/ 123834 w 2206960"/>
                    <a:gd name="connsiteY6" fmla="*/ 357763 h 1031541"/>
                    <a:gd name="connsiteX0" fmla="*/ 123834 w 2207217"/>
                    <a:gd name="connsiteY0" fmla="*/ 187162 h 860940"/>
                    <a:gd name="connsiteX1" fmla="*/ 1153277 w 2207217"/>
                    <a:gd name="connsiteY1" fmla="*/ 0 h 860940"/>
                    <a:gd name="connsiteX2" fmla="*/ 1973589 w 2207217"/>
                    <a:gd name="connsiteY2" fmla="*/ 149062 h 860940"/>
                    <a:gd name="connsiteX3" fmla="*/ 2183139 w 2207217"/>
                    <a:gd name="connsiteY3" fmla="*/ 627590 h 860940"/>
                    <a:gd name="connsiteX4" fmla="*/ 1873001 w 2207217"/>
                    <a:gd name="connsiteY4" fmla="*/ 813903 h 860940"/>
                    <a:gd name="connsiteX5" fmla="*/ 214897 w 2207217"/>
                    <a:gd name="connsiteY5" fmla="*/ 813903 h 860940"/>
                    <a:gd name="connsiteX6" fmla="*/ 123834 w 2207217"/>
                    <a:gd name="connsiteY6" fmla="*/ 187162 h 860940"/>
                    <a:gd name="connsiteX0" fmla="*/ 123834 w 2183563"/>
                    <a:gd name="connsiteY0" fmla="*/ 187162 h 860940"/>
                    <a:gd name="connsiteX1" fmla="*/ 1153277 w 2183563"/>
                    <a:gd name="connsiteY1" fmla="*/ 0 h 860940"/>
                    <a:gd name="connsiteX2" fmla="*/ 1804153 w 2183563"/>
                    <a:gd name="connsiteY2" fmla="*/ 149062 h 860940"/>
                    <a:gd name="connsiteX3" fmla="*/ 2183139 w 2183563"/>
                    <a:gd name="connsiteY3" fmla="*/ 627590 h 860940"/>
                    <a:gd name="connsiteX4" fmla="*/ 1873001 w 2183563"/>
                    <a:gd name="connsiteY4" fmla="*/ 813903 h 860940"/>
                    <a:gd name="connsiteX5" fmla="*/ 214897 w 2183563"/>
                    <a:gd name="connsiteY5" fmla="*/ 813903 h 860940"/>
                    <a:gd name="connsiteX6" fmla="*/ 123834 w 2183563"/>
                    <a:gd name="connsiteY6" fmla="*/ 187162 h 860940"/>
                    <a:gd name="connsiteX0" fmla="*/ 123834 w 2183563"/>
                    <a:gd name="connsiteY0" fmla="*/ 187162 h 860940"/>
                    <a:gd name="connsiteX1" fmla="*/ 1153277 w 2183563"/>
                    <a:gd name="connsiteY1" fmla="*/ 0 h 860940"/>
                    <a:gd name="connsiteX2" fmla="*/ 1804153 w 2183563"/>
                    <a:gd name="connsiteY2" fmla="*/ 149062 h 860940"/>
                    <a:gd name="connsiteX3" fmla="*/ 2183139 w 2183563"/>
                    <a:gd name="connsiteY3" fmla="*/ 627590 h 860940"/>
                    <a:gd name="connsiteX4" fmla="*/ 1873001 w 2183563"/>
                    <a:gd name="connsiteY4" fmla="*/ 813903 h 860940"/>
                    <a:gd name="connsiteX5" fmla="*/ 214897 w 2183563"/>
                    <a:gd name="connsiteY5" fmla="*/ 813903 h 860940"/>
                    <a:gd name="connsiteX6" fmla="*/ 123834 w 2183563"/>
                    <a:gd name="connsiteY6" fmla="*/ 187162 h 8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563" h="860940">
                      <a:moveTo>
                        <a:pt x="123834" y="187162"/>
                      </a:moveTo>
                      <a:cubicBezTo>
                        <a:pt x="238134" y="3800"/>
                        <a:pt x="1055640" y="0"/>
                        <a:pt x="1153277" y="0"/>
                      </a:cubicBezTo>
                      <a:cubicBezTo>
                        <a:pt x="1444107" y="17462"/>
                        <a:pt x="1491311" y="139242"/>
                        <a:pt x="1804153" y="149062"/>
                      </a:cubicBezTo>
                      <a:cubicBezTo>
                        <a:pt x="2116995" y="158882"/>
                        <a:pt x="2171664" y="516783"/>
                        <a:pt x="2183139" y="627590"/>
                      </a:cubicBezTo>
                      <a:cubicBezTo>
                        <a:pt x="2194614" y="738397"/>
                        <a:pt x="1970638" y="813903"/>
                        <a:pt x="1873001" y="813903"/>
                      </a:cubicBezTo>
                      <a:cubicBezTo>
                        <a:pt x="1339350" y="861528"/>
                        <a:pt x="748548" y="890103"/>
                        <a:pt x="214897" y="813903"/>
                      </a:cubicBezTo>
                      <a:cubicBezTo>
                        <a:pt x="-76631" y="709446"/>
                        <a:pt x="-34916" y="351246"/>
                        <a:pt x="123834" y="187162"/>
                      </a:cubicBezTo>
                      <a:close/>
                    </a:path>
                  </a:pathLst>
                </a:custGeom>
                <a:solidFill>
                  <a:srgbClr val="4A9094"/>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Plaque 12"/>
              <p:cNvSpPr/>
              <p:nvPr/>
            </p:nvSpPr>
            <p:spPr>
              <a:xfrm>
                <a:off x="2271711" y="2962558"/>
                <a:ext cx="493776" cy="471782"/>
              </a:xfrm>
              <a:prstGeom prst="plaque">
                <a:avLst>
                  <a:gd name="adj" fmla="val 32292"/>
                </a:avLst>
              </a:prstGeom>
              <a:solidFill>
                <a:schemeClr val="accent6">
                  <a:lumMod val="60000"/>
                  <a:lumOff val="40000"/>
                </a:schemeClr>
              </a:solidFill>
              <a:ln>
                <a:solidFill>
                  <a:srgbClr val="3419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p:cNvSpPr txBox="1"/>
            <p:nvPr/>
          </p:nvSpPr>
          <p:spPr>
            <a:xfrm>
              <a:off x="1267500" y="6108659"/>
              <a:ext cx="1734354" cy="369332"/>
            </a:xfrm>
            <a:prstGeom prst="rect">
              <a:avLst/>
            </a:prstGeom>
            <a:noFill/>
          </p:spPr>
          <p:txBody>
            <a:bodyPr wrap="square" rtlCol="0">
              <a:spAutoFit/>
            </a:bodyPr>
            <a:lstStyle/>
            <a:p>
              <a:pPr algn="ctr"/>
              <a:r>
                <a:rPr lang="en-US" dirty="0" smtClean="0">
                  <a:solidFill>
                    <a:schemeClr val="bg1"/>
                  </a:solidFill>
                </a:rPr>
                <a:t>No modification</a:t>
              </a:r>
              <a:endParaRPr lang="en-US" dirty="0">
                <a:solidFill>
                  <a:schemeClr val="bg1"/>
                </a:solidFill>
              </a:endParaRPr>
            </a:p>
          </p:txBody>
        </p:sp>
        <p:sp>
          <p:nvSpPr>
            <p:cNvPr id="16" name="TextBox 15"/>
            <p:cNvSpPr txBox="1"/>
            <p:nvPr/>
          </p:nvSpPr>
          <p:spPr>
            <a:xfrm>
              <a:off x="3840216" y="6109419"/>
              <a:ext cx="1975105" cy="369332"/>
            </a:xfrm>
            <a:prstGeom prst="rect">
              <a:avLst/>
            </a:prstGeom>
            <a:noFill/>
          </p:spPr>
          <p:txBody>
            <a:bodyPr wrap="square" rtlCol="0">
              <a:spAutoFit/>
            </a:bodyPr>
            <a:lstStyle/>
            <a:p>
              <a:pPr algn="ctr"/>
              <a:r>
                <a:rPr lang="en-US" dirty="0" smtClean="0">
                  <a:solidFill>
                    <a:schemeClr val="bg1"/>
                  </a:solidFill>
                </a:rPr>
                <a:t>Acetylation</a:t>
              </a:r>
              <a:endParaRPr lang="en-US" dirty="0">
                <a:solidFill>
                  <a:schemeClr val="bg1"/>
                </a:solidFill>
              </a:endParaRPr>
            </a:p>
          </p:txBody>
        </p:sp>
        <p:sp>
          <p:nvSpPr>
            <p:cNvPr id="17" name="Plaque 16"/>
            <p:cNvSpPr/>
            <p:nvPr/>
          </p:nvSpPr>
          <p:spPr>
            <a:xfrm>
              <a:off x="5230105" y="4584625"/>
              <a:ext cx="493776" cy="471782"/>
            </a:xfrm>
            <a:prstGeom prst="plaque">
              <a:avLst>
                <a:gd name="adj" fmla="val 32292"/>
              </a:avLst>
            </a:prstGeom>
            <a:solidFill>
              <a:schemeClr val="accent6">
                <a:lumMod val="60000"/>
                <a:lumOff val="40000"/>
              </a:schemeClr>
            </a:solidFill>
            <a:ln>
              <a:solidFill>
                <a:srgbClr val="3419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6-Point Star 22"/>
            <p:cNvSpPr/>
            <p:nvPr/>
          </p:nvSpPr>
          <p:spPr>
            <a:xfrm>
              <a:off x="5299952" y="4488023"/>
              <a:ext cx="180118" cy="193203"/>
            </a:xfrm>
            <a:prstGeom prst="star6">
              <a:avLst>
                <a:gd name="adj" fmla="val 0"/>
                <a:gd name="hf" fmla="val 115470"/>
              </a:avLst>
            </a:prstGeom>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6510627" y="4297296"/>
              <a:ext cx="1954167" cy="2180695"/>
              <a:chOff x="6234855" y="2672456"/>
              <a:chExt cx="1954167" cy="2180695"/>
            </a:xfrm>
          </p:grpSpPr>
          <p:sp>
            <p:nvSpPr>
              <p:cNvPr id="26" name="Rounded Rectangle 4"/>
              <p:cNvSpPr/>
              <p:nvPr/>
            </p:nvSpPr>
            <p:spPr>
              <a:xfrm>
                <a:off x="6497258" y="3397862"/>
                <a:ext cx="1481943" cy="625368"/>
              </a:xfrm>
              <a:custGeom>
                <a:avLst/>
                <a:gdLst>
                  <a:gd name="connsiteX0" fmla="*/ 0 w 1499616"/>
                  <a:gd name="connsiteY0" fmla="*/ 139195 h 835152"/>
                  <a:gd name="connsiteX1" fmla="*/ 139195 w 1499616"/>
                  <a:gd name="connsiteY1" fmla="*/ 0 h 835152"/>
                  <a:gd name="connsiteX2" fmla="*/ 1360421 w 1499616"/>
                  <a:gd name="connsiteY2" fmla="*/ 0 h 835152"/>
                  <a:gd name="connsiteX3" fmla="*/ 1499616 w 1499616"/>
                  <a:gd name="connsiteY3" fmla="*/ 139195 h 835152"/>
                  <a:gd name="connsiteX4" fmla="*/ 1499616 w 1499616"/>
                  <a:gd name="connsiteY4" fmla="*/ 695957 h 835152"/>
                  <a:gd name="connsiteX5" fmla="*/ 1360421 w 1499616"/>
                  <a:gd name="connsiteY5" fmla="*/ 835152 h 835152"/>
                  <a:gd name="connsiteX6" fmla="*/ 139195 w 1499616"/>
                  <a:gd name="connsiteY6" fmla="*/ 835152 h 835152"/>
                  <a:gd name="connsiteX7" fmla="*/ 0 w 1499616"/>
                  <a:gd name="connsiteY7" fmla="*/ 695957 h 835152"/>
                  <a:gd name="connsiteX8" fmla="*/ 0 w 1499616"/>
                  <a:gd name="connsiteY8" fmla="*/ 139195 h 835152"/>
                  <a:gd name="connsiteX0" fmla="*/ 16620 w 1516236"/>
                  <a:gd name="connsiteY0" fmla="*/ 139195 h 835152"/>
                  <a:gd name="connsiteX1" fmla="*/ 155815 w 1516236"/>
                  <a:gd name="connsiteY1" fmla="*/ 0 h 835152"/>
                  <a:gd name="connsiteX2" fmla="*/ 1377041 w 1516236"/>
                  <a:gd name="connsiteY2" fmla="*/ 0 h 835152"/>
                  <a:gd name="connsiteX3" fmla="*/ 1516236 w 1516236"/>
                  <a:gd name="connsiteY3" fmla="*/ 139195 h 835152"/>
                  <a:gd name="connsiteX4" fmla="*/ 1516236 w 1516236"/>
                  <a:gd name="connsiteY4" fmla="*/ 695957 h 835152"/>
                  <a:gd name="connsiteX5" fmla="*/ 1377041 w 1516236"/>
                  <a:gd name="connsiteY5" fmla="*/ 835152 h 835152"/>
                  <a:gd name="connsiteX6" fmla="*/ 155815 w 1516236"/>
                  <a:gd name="connsiteY6" fmla="*/ 835152 h 835152"/>
                  <a:gd name="connsiteX7" fmla="*/ 16620 w 1516236"/>
                  <a:gd name="connsiteY7" fmla="*/ 139195 h 835152"/>
                  <a:gd name="connsiteX0" fmla="*/ 16620 w 1516236"/>
                  <a:gd name="connsiteY0" fmla="*/ 139195 h 835152"/>
                  <a:gd name="connsiteX1" fmla="*/ 155815 w 1516236"/>
                  <a:gd name="connsiteY1" fmla="*/ 0 h 835152"/>
                  <a:gd name="connsiteX2" fmla="*/ 1377041 w 1516236"/>
                  <a:gd name="connsiteY2" fmla="*/ 0 h 835152"/>
                  <a:gd name="connsiteX3" fmla="*/ 1516236 w 1516236"/>
                  <a:gd name="connsiteY3" fmla="*/ 139195 h 835152"/>
                  <a:gd name="connsiteX4" fmla="*/ 1377041 w 1516236"/>
                  <a:gd name="connsiteY4" fmla="*/ 835152 h 835152"/>
                  <a:gd name="connsiteX5" fmla="*/ 155815 w 1516236"/>
                  <a:gd name="connsiteY5" fmla="*/ 835152 h 835152"/>
                  <a:gd name="connsiteX6" fmla="*/ 16620 w 1516236"/>
                  <a:gd name="connsiteY6" fmla="*/ 139195 h 835152"/>
                  <a:gd name="connsiteX0" fmla="*/ 16620 w 1377041"/>
                  <a:gd name="connsiteY0" fmla="*/ 139195 h 835152"/>
                  <a:gd name="connsiteX1" fmla="*/ 155815 w 1377041"/>
                  <a:gd name="connsiteY1" fmla="*/ 0 h 835152"/>
                  <a:gd name="connsiteX2" fmla="*/ 1377041 w 1377041"/>
                  <a:gd name="connsiteY2" fmla="*/ 0 h 835152"/>
                  <a:gd name="connsiteX3" fmla="*/ 1377041 w 1377041"/>
                  <a:gd name="connsiteY3" fmla="*/ 835152 h 835152"/>
                  <a:gd name="connsiteX4" fmla="*/ 155815 w 1377041"/>
                  <a:gd name="connsiteY4" fmla="*/ 835152 h 835152"/>
                  <a:gd name="connsiteX5" fmla="*/ 16620 w 1377041"/>
                  <a:gd name="connsiteY5" fmla="*/ 139195 h 835152"/>
                  <a:gd name="connsiteX0" fmla="*/ 16620 w 1612066"/>
                  <a:gd name="connsiteY0" fmla="*/ 139195 h 835152"/>
                  <a:gd name="connsiteX1" fmla="*/ 155815 w 1612066"/>
                  <a:gd name="connsiteY1" fmla="*/ 0 h 835152"/>
                  <a:gd name="connsiteX2" fmla="*/ 1377041 w 1612066"/>
                  <a:gd name="connsiteY2" fmla="*/ 0 h 835152"/>
                  <a:gd name="connsiteX3" fmla="*/ 1377041 w 1612066"/>
                  <a:gd name="connsiteY3" fmla="*/ 835152 h 835152"/>
                  <a:gd name="connsiteX4" fmla="*/ 155815 w 1612066"/>
                  <a:gd name="connsiteY4" fmla="*/ 835152 h 835152"/>
                  <a:gd name="connsiteX5" fmla="*/ 16620 w 1612066"/>
                  <a:gd name="connsiteY5" fmla="*/ 139195 h 835152"/>
                  <a:gd name="connsiteX0" fmla="*/ 86498 w 1681944"/>
                  <a:gd name="connsiteY0" fmla="*/ 139195 h 835152"/>
                  <a:gd name="connsiteX1" fmla="*/ 225693 w 1681944"/>
                  <a:gd name="connsiteY1" fmla="*/ 0 h 835152"/>
                  <a:gd name="connsiteX2" fmla="*/ 1446919 w 1681944"/>
                  <a:gd name="connsiteY2" fmla="*/ 0 h 835152"/>
                  <a:gd name="connsiteX3" fmla="*/ 1446919 w 1681944"/>
                  <a:gd name="connsiteY3" fmla="*/ 835152 h 835152"/>
                  <a:gd name="connsiteX4" fmla="*/ 225693 w 1681944"/>
                  <a:gd name="connsiteY4" fmla="*/ 835152 h 835152"/>
                  <a:gd name="connsiteX5" fmla="*/ 86498 w 1681944"/>
                  <a:gd name="connsiteY5" fmla="*/ 139195 h 835152"/>
                  <a:gd name="connsiteX0" fmla="*/ 10638 w 1606084"/>
                  <a:gd name="connsiteY0" fmla="*/ 139195 h 881718"/>
                  <a:gd name="connsiteX1" fmla="*/ 149833 w 1606084"/>
                  <a:gd name="connsiteY1" fmla="*/ 0 h 881718"/>
                  <a:gd name="connsiteX2" fmla="*/ 1371059 w 1606084"/>
                  <a:gd name="connsiteY2" fmla="*/ 0 h 881718"/>
                  <a:gd name="connsiteX3" fmla="*/ 1371059 w 1606084"/>
                  <a:gd name="connsiteY3" fmla="*/ 835152 h 881718"/>
                  <a:gd name="connsiteX4" fmla="*/ 149833 w 1606084"/>
                  <a:gd name="connsiteY4" fmla="*/ 835152 h 881718"/>
                  <a:gd name="connsiteX5" fmla="*/ 10638 w 1606084"/>
                  <a:gd name="connsiteY5" fmla="*/ 139195 h 881718"/>
                  <a:gd name="connsiteX0" fmla="*/ 10638 w 1535964"/>
                  <a:gd name="connsiteY0" fmla="*/ 139195 h 948123"/>
                  <a:gd name="connsiteX1" fmla="*/ 149833 w 1535964"/>
                  <a:gd name="connsiteY1" fmla="*/ 0 h 948123"/>
                  <a:gd name="connsiteX2" fmla="*/ 1371059 w 1535964"/>
                  <a:gd name="connsiteY2" fmla="*/ 0 h 948123"/>
                  <a:gd name="connsiteX3" fmla="*/ 1371059 w 1535964"/>
                  <a:gd name="connsiteY3" fmla="*/ 835152 h 948123"/>
                  <a:gd name="connsiteX4" fmla="*/ 149833 w 1535964"/>
                  <a:gd name="connsiteY4" fmla="*/ 835152 h 948123"/>
                  <a:gd name="connsiteX5" fmla="*/ 10638 w 1535964"/>
                  <a:gd name="connsiteY5" fmla="*/ 139195 h 948123"/>
                  <a:gd name="connsiteX0" fmla="*/ 28628 w 1695759"/>
                  <a:gd name="connsiteY0" fmla="*/ 139195 h 881412"/>
                  <a:gd name="connsiteX1" fmla="*/ 167823 w 1695759"/>
                  <a:gd name="connsiteY1" fmla="*/ 0 h 881412"/>
                  <a:gd name="connsiteX2" fmla="*/ 1389049 w 1695759"/>
                  <a:gd name="connsiteY2" fmla="*/ 0 h 881412"/>
                  <a:gd name="connsiteX3" fmla="*/ 1598599 w 1695759"/>
                  <a:gd name="connsiteY3" fmla="*/ 692277 h 881412"/>
                  <a:gd name="connsiteX4" fmla="*/ 167823 w 1695759"/>
                  <a:gd name="connsiteY4" fmla="*/ 835152 h 881412"/>
                  <a:gd name="connsiteX5" fmla="*/ 28628 w 1695759"/>
                  <a:gd name="connsiteY5" fmla="*/ 139195 h 881412"/>
                  <a:gd name="connsiteX0" fmla="*/ 166009 w 1693945"/>
                  <a:gd name="connsiteY0" fmla="*/ 835152 h 891723"/>
                  <a:gd name="connsiteX1" fmla="*/ 166009 w 1693945"/>
                  <a:gd name="connsiteY1" fmla="*/ 0 h 891723"/>
                  <a:gd name="connsiteX2" fmla="*/ 1387235 w 1693945"/>
                  <a:gd name="connsiteY2" fmla="*/ 0 h 891723"/>
                  <a:gd name="connsiteX3" fmla="*/ 1596785 w 1693945"/>
                  <a:gd name="connsiteY3" fmla="*/ 692277 h 891723"/>
                  <a:gd name="connsiteX4" fmla="*/ 166009 w 1693945"/>
                  <a:gd name="connsiteY4" fmla="*/ 835152 h 891723"/>
                  <a:gd name="connsiteX0" fmla="*/ 99625 w 1627561"/>
                  <a:gd name="connsiteY0" fmla="*/ 835152 h 891723"/>
                  <a:gd name="connsiteX1" fmla="*/ 99625 w 1627561"/>
                  <a:gd name="connsiteY1" fmla="*/ 0 h 891723"/>
                  <a:gd name="connsiteX2" fmla="*/ 1320851 w 1627561"/>
                  <a:gd name="connsiteY2" fmla="*/ 0 h 891723"/>
                  <a:gd name="connsiteX3" fmla="*/ 1530401 w 1627561"/>
                  <a:gd name="connsiteY3" fmla="*/ 692277 h 891723"/>
                  <a:gd name="connsiteX4" fmla="*/ 99625 w 1627561"/>
                  <a:gd name="connsiteY4" fmla="*/ 835152 h 891723"/>
                  <a:gd name="connsiteX0" fmla="*/ 103829 w 1631765"/>
                  <a:gd name="connsiteY0" fmla="*/ 835152 h 891723"/>
                  <a:gd name="connsiteX1" fmla="*/ 103829 w 1631765"/>
                  <a:gd name="connsiteY1" fmla="*/ 0 h 891723"/>
                  <a:gd name="connsiteX2" fmla="*/ 1325055 w 1631765"/>
                  <a:gd name="connsiteY2" fmla="*/ 0 h 891723"/>
                  <a:gd name="connsiteX3" fmla="*/ 1534605 w 1631765"/>
                  <a:gd name="connsiteY3" fmla="*/ 692277 h 891723"/>
                  <a:gd name="connsiteX4" fmla="*/ 103829 w 1631765"/>
                  <a:gd name="connsiteY4" fmla="*/ 835152 h 891723"/>
                  <a:gd name="connsiteX0" fmla="*/ 103829 w 1631765"/>
                  <a:gd name="connsiteY0" fmla="*/ 835152 h 942523"/>
                  <a:gd name="connsiteX1" fmla="*/ 103829 w 1631765"/>
                  <a:gd name="connsiteY1" fmla="*/ 0 h 942523"/>
                  <a:gd name="connsiteX2" fmla="*/ 1325055 w 1631765"/>
                  <a:gd name="connsiteY2" fmla="*/ 0 h 942523"/>
                  <a:gd name="connsiteX3" fmla="*/ 1534605 w 1631765"/>
                  <a:gd name="connsiteY3" fmla="*/ 692277 h 942523"/>
                  <a:gd name="connsiteX4" fmla="*/ 103829 w 1631765"/>
                  <a:gd name="connsiteY4" fmla="*/ 835152 h 942523"/>
                  <a:gd name="connsiteX0" fmla="*/ 231185 w 1759121"/>
                  <a:gd name="connsiteY0" fmla="*/ 835152 h 900189"/>
                  <a:gd name="connsiteX1" fmla="*/ 231185 w 1759121"/>
                  <a:gd name="connsiteY1" fmla="*/ 0 h 900189"/>
                  <a:gd name="connsiteX2" fmla="*/ 1452411 w 1759121"/>
                  <a:gd name="connsiteY2" fmla="*/ 0 h 900189"/>
                  <a:gd name="connsiteX3" fmla="*/ 1661961 w 1759121"/>
                  <a:gd name="connsiteY3" fmla="*/ 692277 h 900189"/>
                  <a:gd name="connsiteX4" fmla="*/ 231185 w 1759121"/>
                  <a:gd name="connsiteY4" fmla="*/ 835152 h 900189"/>
                  <a:gd name="connsiteX0" fmla="*/ 231185 w 1759121"/>
                  <a:gd name="connsiteY0" fmla="*/ 847852 h 912889"/>
                  <a:gd name="connsiteX1" fmla="*/ 231185 w 1759121"/>
                  <a:gd name="connsiteY1" fmla="*/ 12700 h 912889"/>
                  <a:gd name="connsiteX2" fmla="*/ 1452411 w 1759121"/>
                  <a:gd name="connsiteY2" fmla="*/ 12700 h 912889"/>
                  <a:gd name="connsiteX3" fmla="*/ 1661961 w 1759121"/>
                  <a:gd name="connsiteY3" fmla="*/ 704977 h 912889"/>
                  <a:gd name="connsiteX4" fmla="*/ 231185 w 1759121"/>
                  <a:gd name="connsiteY4" fmla="*/ 847852 h 912889"/>
                  <a:gd name="connsiteX0" fmla="*/ 231185 w 1759121"/>
                  <a:gd name="connsiteY0" fmla="*/ 876299 h 941336"/>
                  <a:gd name="connsiteX1" fmla="*/ 231185 w 1759121"/>
                  <a:gd name="connsiteY1" fmla="*/ 41147 h 941336"/>
                  <a:gd name="connsiteX2" fmla="*/ 1452411 w 1759121"/>
                  <a:gd name="connsiteY2" fmla="*/ 41147 h 941336"/>
                  <a:gd name="connsiteX3" fmla="*/ 1661961 w 1759121"/>
                  <a:gd name="connsiteY3" fmla="*/ 733424 h 941336"/>
                  <a:gd name="connsiteX4" fmla="*/ 231185 w 1759121"/>
                  <a:gd name="connsiteY4" fmla="*/ 876299 h 941336"/>
                  <a:gd name="connsiteX0" fmla="*/ 155072 w 1531466"/>
                  <a:gd name="connsiteY0" fmla="*/ 876299 h 983860"/>
                  <a:gd name="connsiteX1" fmla="*/ 155072 w 1531466"/>
                  <a:gd name="connsiteY1" fmla="*/ 41147 h 983860"/>
                  <a:gd name="connsiteX2" fmla="*/ 1376298 w 1531466"/>
                  <a:gd name="connsiteY2" fmla="*/ 41147 h 983860"/>
                  <a:gd name="connsiteX3" fmla="*/ 1357248 w 1531466"/>
                  <a:gd name="connsiteY3" fmla="*/ 847724 h 983860"/>
                  <a:gd name="connsiteX4" fmla="*/ 155072 w 1531466"/>
                  <a:gd name="connsiteY4" fmla="*/ 876299 h 983860"/>
                  <a:gd name="connsiteX0" fmla="*/ 259240 w 1452584"/>
                  <a:gd name="connsiteY0" fmla="*/ 714374 h 893875"/>
                  <a:gd name="connsiteX1" fmla="*/ 97315 w 1452584"/>
                  <a:gd name="connsiteY1" fmla="*/ 41147 h 893875"/>
                  <a:gd name="connsiteX2" fmla="*/ 1318541 w 1452584"/>
                  <a:gd name="connsiteY2" fmla="*/ 41147 h 893875"/>
                  <a:gd name="connsiteX3" fmla="*/ 1299491 w 1452584"/>
                  <a:gd name="connsiteY3" fmla="*/ 847724 h 893875"/>
                  <a:gd name="connsiteX4" fmla="*/ 259240 w 1452584"/>
                  <a:gd name="connsiteY4" fmla="*/ 714374 h 893875"/>
                  <a:gd name="connsiteX0" fmla="*/ 260945 w 1477291"/>
                  <a:gd name="connsiteY0" fmla="*/ 714374 h 783616"/>
                  <a:gd name="connsiteX1" fmla="*/ 99020 w 1477291"/>
                  <a:gd name="connsiteY1" fmla="*/ 41147 h 783616"/>
                  <a:gd name="connsiteX2" fmla="*/ 1320246 w 1477291"/>
                  <a:gd name="connsiteY2" fmla="*/ 41147 h 783616"/>
                  <a:gd name="connsiteX3" fmla="*/ 1348821 w 1477291"/>
                  <a:gd name="connsiteY3" fmla="*/ 685799 h 783616"/>
                  <a:gd name="connsiteX4" fmla="*/ 260945 w 1477291"/>
                  <a:gd name="connsiteY4" fmla="*/ 714374 h 783616"/>
                  <a:gd name="connsiteX0" fmla="*/ 240064 w 1486843"/>
                  <a:gd name="connsiteY0" fmla="*/ 752474 h 809856"/>
                  <a:gd name="connsiteX1" fmla="*/ 106714 w 1486843"/>
                  <a:gd name="connsiteY1" fmla="*/ 41147 h 809856"/>
                  <a:gd name="connsiteX2" fmla="*/ 1327940 w 1486843"/>
                  <a:gd name="connsiteY2" fmla="*/ 41147 h 809856"/>
                  <a:gd name="connsiteX3" fmla="*/ 1356515 w 1486843"/>
                  <a:gd name="connsiteY3" fmla="*/ 685799 h 809856"/>
                  <a:gd name="connsiteX4" fmla="*/ 240064 w 1486843"/>
                  <a:gd name="connsiteY4" fmla="*/ 752474 h 809856"/>
                  <a:gd name="connsiteX0" fmla="*/ 240064 w 1486843"/>
                  <a:gd name="connsiteY0" fmla="*/ 752474 h 763618"/>
                  <a:gd name="connsiteX1" fmla="*/ 106714 w 1486843"/>
                  <a:gd name="connsiteY1" fmla="*/ 41147 h 763618"/>
                  <a:gd name="connsiteX2" fmla="*/ 1327940 w 1486843"/>
                  <a:gd name="connsiteY2" fmla="*/ 41147 h 763618"/>
                  <a:gd name="connsiteX3" fmla="*/ 1356515 w 1486843"/>
                  <a:gd name="connsiteY3" fmla="*/ 445694 h 763618"/>
                  <a:gd name="connsiteX4" fmla="*/ 240064 w 1486843"/>
                  <a:gd name="connsiteY4" fmla="*/ 752474 h 763618"/>
                  <a:gd name="connsiteX0" fmla="*/ 240064 w 1486843"/>
                  <a:gd name="connsiteY0" fmla="*/ 607147 h 625368"/>
                  <a:gd name="connsiteX1" fmla="*/ 106714 w 1486843"/>
                  <a:gd name="connsiteY1" fmla="*/ 41147 h 625368"/>
                  <a:gd name="connsiteX2" fmla="*/ 1327940 w 1486843"/>
                  <a:gd name="connsiteY2" fmla="*/ 41147 h 625368"/>
                  <a:gd name="connsiteX3" fmla="*/ 1356515 w 1486843"/>
                  <a:gd name="connsiteY3" fmla="*/ 445694 h 625368"/>
                  <a:gd name="connsiteX4" fmla="*/ 240064 w 1486843"/>
                  <a:gd name="connsiteY4" fmla="*/ 607147 h 625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43" h="625368">
                    <a:moveTo>
                      <a:pt x="240064" y="607147"/>
                    </a:moveTo>
                    <a:cubicBezTo>
                      <a:pt x="31764" y="539723"/>
                      <a:pt x="-106349" y="218439"/>
                      <a:pt x="106714" y="41147"/>
                    </a:cubicBezTo>
                    <a:cubicBezTo>
                      <a:pt x="666189" y="12572"/>
                      <a:pt x="911340" y="-35053"/>
                      <a:pt x="1327940" y="41147"/>
                    </a:cubicBezTo>
                    <a:cubicBezTo>
                      <a:pt x="1531478" y="180339"/>
                      <a:pt x="1537827" y="351361"/>
                      <a:pt x="1356515" y="445694"/>
                    </a:cubicBezTo>
                    <a:cubicBezTo>
                      <a:pt x="1175203" y="540027"/>
                      <a:pt x="448364" y="674571"/>
                      <a:pt x="240064" y="607147"/>
                    </a:cubicBezTo>
                    <a:close/>
                  </a:path>
                </a:pathLst>
              </a:custGeom>
              <a:solidFill>
                <a:srgbClr val="C8B606"/>
              </a:solidFill>
              <a:ln>
                <a:solidFill>
                  <a:srgbClr val="EAC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3"/>
              <p:cNvSpPr/>
              <p:nvPr/>
            </p:nvSpPr>
            <p:spPr>
              <a:xfrm>
                <a:off x="6234855" y="2672456"/>
                <a:ext cx="1954166" cy="860940"/>
              </a:xfrm>
              <a:custGeom>
                <a:avLst/>
                <a:gdLst>
                  <a:gd name="connsiteX0" fmla="*/ 0 w 2011680"/>
                  <a:gd name="connsiteY0" fmla="*/ 176788 h 1060704"/>
                  <a:gd name="connsiteX1" fmla="*/ 176788 w 2011680"/>
                  <a:gd name="connsiteY1" fmla="*/ 0 h 1060704"/>
                  <a:gd name="connsiteX2" fmla="*/ 1834892 w 2011680"/>
                  <a:gd name="connsiteY2" fmla="*/ 0 h 1060704"/>
                  <a:gd name="connsiteX3" fmla="*/ 2011680 w 2011680"/>
                  <a:gd name="connsiteY3" fmla="*/ 176788 h 1060704"/>
                  <a:gd name="connsiteX4" fmla="*/ 2011680 w 2011680"/>
                  <a:gd name="connsiteY4" fmla="*/ 883916 h 1060704"/>
                  <a:gd name="connsiteX5" fmla="*/ 1834892 w 2011680"/>
                  <a:gd name="connsiteY5" fmla="*/ 1060704 h 1060704"/>
                  <a:gd name="connsiteX6" fmla="*/ 176788 w 2011680"/>
                  <a:gd name="connsiteY6" fmla="*/ 1060704 h 1060704"/>
                  <a:gd name="connsiteX7" fmla="*/ 0 w 2011680"/>
                  <a:gd name="connsiteY7" fmla="*/ 883916 h 1060704"/>
                  <a:gd name="connsiteX8" fmla="*/ 0 w 2011680"/>
                  <a:gd name="connsiteY8" fmla="*/ 176788 h 1060704"/>
                  <a:gd name="connsiteX0" fmla="*/ 0 w 2011680"/>
                  <a:gd name="connsiteY0" fmla="*/ 272038 h 1155954"/>
                  <a:gd name="connsiteX1" fmla="*/ 786388 w 2011680"/>
                  <a:gd name="connsiteY1" fmla="*/ 0 h 1155954"/>
                  <a:gd name="connsiteX2" fmla="*/ 1834892 w 2011680"/>
                  <a:gd name="connsiteY2" fmla="*/ 95250 h 1155954"/>
                  <a:gd name="connsiteX3" fmla="*/ 2011680 w 2011680"/>
                  <a:gd name="connsiteY3" fmla="*/ 272038 h 1155954"/>
                  <a:gd name="connsiteX4" fmla="*/ 2011680 w 2011680"/>
                  <a:gd name="connsiteY4" fmla="*/ 979166 h 1155954"/>
                  <a:gd name="connsiteX5" fmla="*/ 1834892 w 2011680"/>
                  <a:gd name="connsiteY5" fmla="*/ 1155954 h 1155954"/>
                  <a:gd name="connsiteX6" fmla="*/ 176788 w 2011680"/>
                  <a:gd name="connsiteY6" fmla="*/ 1155954 h 1155954"/>
                  <a:gd name="connsiteX7" fmla="*/ 0 w 2011680"/>
                  <a:gd name="connsiteY7" fmla="*/ 979166 h 1155954"/>
                  <a:gd name="connsiteX8" fmla="*/ 0 w 2011680"/>
                  <a:gd name="connsiteY8" fmla="*/ 272038 h 1155954"/>
                  <a:gd name="connsiteX0" fmla="*/ 85725 w 2011680"/>
                  <a:gd name="connsiteY0" fmla="*/ 529213 h 1155954"/>
                  <a:gd name="connsiteX1" fmla="*/ 786388 w 2011680"/>
                  <a:gd name="connsiteY1" fmla="*/ 0 h 1155954"/>
                  <a:gd name="connsiteX2" fmla="*/ 1834892 w 2011680"/>
                  <a:gd name="connsiteY2" fmla="*/ 95250 h 1155954"/>
                  <a:gd name="connsiteX3" fmla="*/ 2011680 w 2011680"/>
                  <a:gd name="connsiteY3" fmla="*/ 272038 h 1155954"/>
                  <a:gd name="connsiteX4" fmla="*/ 2011680 w 2011680"/>
                  <a:gd name="connsiteY4" fmla="*/ 979166 h 1155954"/>
                  <a:gd name="connsiteX5" fmla="*/ 1834892 w 2011680"/>
                  <a:gd name="connsiteY5" fmla="*/ 1155954 h 1155954"/>
                  <a:gd name="connsiteX6" fmla="*/ 176788 w 2011680"/>
                  <a:gd name="connsiteY6" fmla="*/ 1155954 h 1155954"/>
                  <a:gd name="connsiteX7" fmla="*/ 0 w 2011680"/>
                  <a:gd name="connsiteY7" fmla="*/ 979166 h 1155954"/>
                  <a:gd name="connsiteX8" fmla="*/ 85725 w 2011680"/>
                  <a:gd name="connsiteY8" fmla="*/ 529213 h 1155954"/>
                  <a:gd name="connsiteX0" fmla="*/ 85725 w 2011680"/>
                  <a:gd name="connsiteY0" fmla="*/ 529213 h 1155954"/>
                  <a:gd name="connsiteX1" fmla="*/ 786388 w 2011680"/>
                  <a:gd name="connsiteY1" fmla="*/ 0 h 1155954"/>
                  <a:gd name="connsiteX2" fmla="*/ 1834892 w 2011680"/>
                  <a:gd name="connsiteY2" fmla="*/ 95250 h 1155954"/>
                  <a:gd name="connsiteX3" fmla="*/ 1830705 w 2011680"/>
                  <a:gd name="connsiteY3" fmla="*/ 633988 h 1155954"/>
                  <a:gd name="connsiteX4" fmla="*/ 2011680 w 2011680"/>
                  <a:gd name="connsiteY4" fmla="*/ 979166 h 1155954"/>
                  <a:gd name="connsiteX5" fmla="*/ 1834892 w 2011680"/>
                  <a:gd name="connsiteY5" fmla="*/ 1155954 h 1155954"/>
                  <a:gd name="connsiteX6" fmla="*/ 176788 w 2011680"/>
                  <a:gd name="connsiteY6" fmla="*/ 1155954 h 1155954"/>
                  <a:gd name="connsiteX7" fmla="*/ 0 w 2011680"/>
                  <a:gd name="connsiteY7" fmla="*/ 979166 h 1155954"/>
                  <a:gd name="connsiteX8" fmla="*/ 85725 w 2011680"/>
                  <a:gd name="connsiteY8" fmla="*/ 529213 h 1155954"/>
                  <a:gd name="connsiteX0" fmla="*/ 85725 w 2011680"/>
                  <a:gd name="connsiteY0" fmla="*/ 529213 h 1155954"/>
                  <a:gd name="connsiteX1" fmla="*/ 786388 w 2011680"/>
                  <a:gd name="connsiteY1" fmla="*/ 0 h 1155954"/>
                  <a:gd name="connsiteX2" fmla="*/ 1549142 w 2011680"/>
                  <a:gd name="connsiteY2" fmla="*/ 238125 h 1155954"/>
                  <a:gd name="connsiteX3" fmla="*/ 1830705 w 2011680"/>
                  <a:gd name="connsiteY3" fmla="*/ 633988 h 1155954"/>
                  <a:gd name="connsiteX4" fmla="*/ 2011680 w 2011680"/>
                  <a:gd name="connsiteY4" fmla="*/ 979166 h 1155954"/>
                  <a:gd name="connsiteX5" fmla="*/ 1834892 w 2011680"/>
                  <a:gd name="connsiteY5" fmla="*/ 1155954 h 1155954"/>
                  <a:gd name="connsiteX6" fmla="*/ 176788 w 2011680"/>
                  <a:gd name="connsiteY6" fmla="*/ 1155954 h 1155954"/>
                  <a:gd name="connsiteX7" fmla="*/ 0 w 2011680"/>
                  <a:gd name="connsiteY7" fmla="*/ 979166 h 1155954"/>
                  <a:gd name="connsiteX8" fmla="*/ 85725 w 2011680"/>
                  <a:gd name="connsiteY8" fmla="*/ 529213 h 1155954"/>
                  <a:gd name="connsiteX0" fmla="*/ 85725 w 2011680"/>
                  <a:gd name="connsiteY0" fmla="*/ 529213 h 1155954"/>
                  <a:gd name="connsiteX1" fmla="*/ 786388 w 2011680"/>
                  <a:gd name="connsiteY1" fmla="*/ 0 h 1155954"/>
                  <a:gd name="connsiteX2" fmla="*/ 1830705 w 2011680"/>
                  <a:gd name="connsiteY2" fmla="*/ 633988 h 1155954"/>
                  <a:gd name="connsiteX3" fmla="*/ 2011680 w 2011680"/>
                  <a:gd name="connsiteY3" fmla="*/ 979166 h 1155954"/>
                  <a:gd name="connsiteX4" fmla="*/ 1834892 w 2011680"/>
                  <a:gd name="connsiteY4" fmla="*/ 1155954 h 1155954"/>
                  <a:gd name="connsiteX5" fmla="*/ 176788 w 2011680"/>
                  <a:gd name="connsiteY5" fmla="*/ 1155954 h 1155954"/>
                  <a:gd name="connsiteX6" fmla="*/ 0 w 2011680"/>
                  <a:gd name="connsiteY6" fmla="*/ 979166 h 1155954"/>
                  <a:gd name="connsiteX7" fmla="*/ 85725 w 2011680"/>
                  <a:gd name="connsiteY7" fmla="*/ 529213 h 115595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935480 w 2011680"/>
                  <a:gd name="connsiteY2" fmla="*/ 319663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145030"/>
                  <a:gd name="connsiteY0" fmla="*/ 357763 h 984504"/>
                  <a:gd name="connsiteX1" fmla="*/ 1129288 w 2145030"/>
                  <a:gd name="connsiteY1" fmla="*/ 0 h 984504"/>
                  <a:gd name="connsiteX2" fmla="*/ 1935480 w 2145030"/>
                  <a:gd name="connsiteY2" fmla="*/ 319663 h 984504"/>
                  <a:gd name="connsiteX3" fmla="*/ 2145030 w 2145030"/>
                  <a:gd name="connsiteY3" fmla="*/ 798191 h 984504"/>
                  <a:gd name="connsiteX4" fmla="*/ 1834892 w 2145030"/>
                  <a:gd name="connsiteY4" fmla="*/ 984504 h 984504"/>
                  <a:gd name="connsiteX5" fmla="*/ 176788 w 2145030"/>
                  <a:gd name="connsiteY5" fmla="*/ 984504 h 984504"/>
                  <a:gd name="connsiteX6" fmla="*/ 0 w 2145030"/>
                  <a:gd name="connsiteY6" fmla="*/ 807716 h 984504"/>
                  <a:gd name="connsiteX7" fmla="*/ 85725 w 2145030"/>
                  <a:gd name="connsiteY7" fmla="*/ 357763 h 984504"/>
                  <a:gd name="connsiteX0" fmla="*/ 85725 w 2167594"/>
                  <a:gd name="connsiteY0" fmla="*/ 357763 h 984504"/>
                  <a:gd name="connsiteX1" fmla="*/ 1129288 w 2167594"/>
                  <a:gd name="connsiteY1" fmla="*/ 0 h 984504"/>
                  <a:gd name="connsiteX2" fmla="*/ 1935480 w 2167594"/>
                  <a:gd name="connsiteY2" fmla="*/ 319663 h 984504"/>
                  <a:gd name="connsiteX3" fmla="*/ 2145030 w 2167594"/>
                  <a:gd name="connsiteY3" fmla="*/ 798191 h 984504"/>
                  <a:gd name="connsiteX4" fmla="*/ 1834892 w 2167594"/>
                  <a:gd name="connsiteY4" fmla="*/ 984504 h 984504"/>
                  <a:gd name="connsiteX5" fmla="*/ 176788 w 2167594"/>
                  <a:gd name="connsiteY5" fmla="*/ 984504 h 984504"/>
                  <a:gd name="connsiteX6" fmla="*/ 0 w 2167594"/>
                  <a:gd name="connsiteY6" fmla="*/ 807716 h 984504"/>
                  <a:gd name="connsiteX7" fmla="*/ 85725 w 2167594"/>
                  <a:gd name="connsiteY7" fmla="*/ 357763 h 984504"/>
                  <a:gd name="connsiteX0" fmla="*/ 85725 w 2145030"/>
                  <a:gd name="connsiteY0" fmla="*/ 357763 h 984504"/>
                  <a:gd name="connsiteX1" fmla="*/ 1129288 w 2145030"/>
                  <a:gd name="connsiteY1" fmla="*/ 0 h 984504"/>
                  <a:gd name="connsiteX2" fmla="*/ 1935480 w 2145030"/>
                  <a:gd name="connsiteY2" fmla="*/ 319663 h 984504"/>
                  <a:gd name="connsiteX3" fmla="*/ 2145030 w 2145030"/>
                  <a:gd name="connsiteY3" fmla="*/ 798191 h 984504"/>
                  <a:gd name="connsiteX4" fmla="*/ 1834892 w 2145030"/>
                  <a:gd name="connsiteY4" fmla="*/ 984504 h 984504"/>
                  <a:gd name="connsiteX5" fmla="*/ 176788 w 2145030"/>
                  <a:gd name="connsiteY5" fmla="*/ 984504 h 984504"/>
                  <a:gd name="connsiteX6" fmla="*/ 0 w 2145030"/>
                  <a:gd name="connsiteY6" fmla="*/ 807716 h 984504"/>
                  <a:gd name="connsiteX7" fmla="*/ 85725 w 2145030"/>
                  <a:gd name="connsiteY7" fmla="*/ 357763 h 984504"/>
                  <a:gd name="connsiteX0" fmla="*/ 85725 w 2168851"/>
                  <a:gd name="connsiteY0" fmla="*/ 357763 h 984504"/>
                  <a:gd name="connsiteX1" fmla="*/ 1129288 w 2168851"/>
                  <a:gd name="connsiteY1" fmla="*/ 0 h 984504"/>
                  <a:gd name="connsiteX2" fmla="*/ 1935480 w 2168851"/>
                  <a:gd name="connsiteY2" fmla="*/ 319663 h 984504"/>
                  <a:gd name="connsiteX3" fmla="*/ 2145030 w 2168851"/>
                  <a:gd name="connsiteY3" fmla="*/ 798191 h 984504"/>
                  <a:gd name="connsiteX4" fmla="*/ 1834892 w 2168851"/>
                  <a:gd name="connsiteY4" fmla="*/ 984504 h 984504"/>
                  <a:gd name="connsiteX5" fmla="*/ 176788 w 2168851"/>
                  <a:gd name="connsiteY5" fmla="*/ 984504 h 984504"/>
                  <a:gd name="connsiteX6" fmla="*/ 0 w 2168851"/>
                  <a:gd name="connsiteY6" fmla="*/ 807716 h 984504"/>
                  <a:gd name="connsiteX7" fmla="*/ 85725 w 2168851"/>
                  <a:gd name="connsiteY7" fmla="*/ 357763 h 984504"/>
                  <a:gd name="connsiteX0" fmla="*/ 123834 w 2206960"/>
                  <a:gd name="connsiteY0" fmla="*/ 357763 h 984504"/>
                  <a:gd name="connsiteX1" fmla="*/ 1167397 w 2206960"/>
                  <a:gd name="connsiteY1" fmla="*/ 0 h 984504"/>
                  <a:gd name="connsiteX2" fmla="*/ 1973589 w 2206960"/>
                  <a:gd name="connsiteY2" fmla="*/ 319663 h 984504"/>
                  <a:gd name="connsiteX3" fmla="*/ 2183139 w 2206960"/>
                  <a:gd name="connsiteY3" fmla="*/ 798191 h 984504"/>
                  <a:gd name="connsiteX4" fmla="*/ 1873001 w 2206960"/>
                  <a:gd name="connsiteY4" fmla="*/ 984504 h 984504"/>
                  <a:gd name="connsiteX5" fmla="*/ 214897 w 2206960"/>
                  <a:gd name="connsiteY5" fmla="*/ 984504 h 984504"/>
                  <a:gd name="connsiteX6" fmla="*/ 123834 w 2206960"/>
                  <a:gd name="connsiteY6" fmla="*/ 357763 h 984504"/>
                  <a:gd name="connsiteX0" fmla="*/ 123834 w 2206960"/>
                  <a:gd name="connsiteY0" fmla="*/ 357763 h 1005670"/>
                  <a:gd name="connsiteX1" fmla="*/ 1167397 w 2206960"/>
                  <a:gd name="connsiteY1" fmla="*/ 0 h 1005670"/>
                  <a:gd name="connsiteX2" fmla="*/ 1973589 w 2206960"/>
                  <a:gd name="connsiteY2" fmla="*/ 319663 h 1005670"/>
                  <a:gd name="connsiteX3" fmla="*/ 2183139 w 2206960"/>
                  <a:gd name="connsiteY3" fmla="*/ 798191 h 1005670"/>
                  <a:gd name="connsiteX4" fmla="*/ 1873001 w 2206960"/>
                  <a:gd name="connsiteY4" fmla="*/ 984504 h 1005670"/>
                  <a:gd name="connsiteX5" fmla="*/ 214897 w 2206960"/>
                  <a:gd name="connsiteY5" fmla="*/ 984504 h 1005670"/>
                  <a:gd name="connsiteX6" fmla="*/ 123834 w 2206960"/>
                  <a:gd name="connsiteY6" fmla="*/ 357763 h 1005670"/>
                  <a:gd name="connsiteX0" fmla="*/ 123834 w 2206960"/>
                  <a:gd name="connsiteY0" fmla="*/ 357763 h 1031541"/>
                  <a:gd name="connsiteX1" fmla="*/ 1167397 w 2206960"/>
                  <a:gd name="connsiteY1" fmla="*/ 0 h 1031541"/>
                  <a:gd name="connsiteX2" fmla="*/ 1973589 w 2206960"/>
                  <a:gd name="connsiteY2" fmla="*/ 319663 h 1031541"/>
                  <a:gd name="connsiteX3" fmla="*/ 2183139 w 2206960"/>
                  <a:gd name="connsiteY3" fmla="*/ 798191 h 1031541"/>
                  <a:gd name="connsiteX4" fmla="*/ 1873001 w 2206960"/>
                  <a:gd name="connsiteY4" fmla="*/ 984504 h 1031541"/>
                  <a:gd name="connsiteX5" fmla="*/ 214897 w 2206960"/>
                  <a:gd name="connsiteY5" fmla="*/ 984504 h 1031541"/>
                  <a:gd name="connsiteX6" fmla="*/ 123834 w 2206960"/>
                  <a:gd name="connsiteY6" fmla="*/ 357763 h 1031541"/>
                  <a:gd name="connsiteX0" fmla="*/ 123834 w 2207217"/>
                  <a:gd name="connsiteY0" fmla="*/ 187162 h 860940"/>
                  <a:gd name="connsiteX1" fmla="*/ 1153277 w 2207217"/>
                  <a:gd name="connsiteY1" fmla="*/ 0 h 860940"/>
                  <a:gd name="connsiteX2" fmla="*/ 1973589 w 2207217"/>
                  <a:gd name="connsiteY2" fmla="*/ 149062 h 860940"/>
                  <a:gd name="connsiteX3" fmla="*/ 2183139 w 2207217"/>
                  <a:gd name="connsiteY3" fmla="*/ 627590 h 860940"/>
                  <a:gd name="connsiteX4" fmla="*/ 1873001 w 2207217"/>
                  <a:gd name="connsiteY4" fmla="*/ 813903 h 860940"/>
                  <a:gd name="connsiteX5" fmla="*/ 214897 w 2207217"/>
                  <a:gd name="connsiteY5" fmla="*/ 813903 h 860940"/>
                  <a:gd name="connsiteX6" fmla="*/ 123834 w 2207217"/>
                  <a:gd name="connsiteY6" fmla="*/ 187162 h 860940"/>
                  <a:gd name="connsiteX0" fmla="*/ 123834 w 2183563"/>
                  <a:gd name="connsiteY0" fmla="*/ 187162 h 860940"/>
                  <a:gd name="connsiteX1" fmla="*/ 1153277 w 2183563"/>
                  <a:gd name="connsiteY1" fmla="*/ 0 h 860940"/>
                  <a:gd name="connsiteX2" fmla="*/ 1804153 w 2183563"/>
                  <a:gd name="connsiteY2" fmla="*/ 149062 h 860940"/>
                  <a:gd name="connsiteX3" fmla="*/ 2183139 w 2183563"/>
                  <a:gd name="connsiteY3" fmla="*/ 627590 h 860940"/>
                  <a:gd name="connsiteX4" fmla="*/ 1873001 w 2183563"/>
                  <a:gd name="connsiteY4" fmla="*/ 813903 h 860940"/>
                  <a:gd name="connsiteX5" fmla="*/ 214897 w 2183563"/>
                  <a:gd name="connsiteY5" fmla="*/ 813903 h 860940"/>
                  <a:gd name="connsiteX6" fmla="*/ 123834 w 2183563"/>
                  <a:gd name="connsiteY6" fmla="*/ 187162 h 860940"/>
                  <a:gd name="connsiteX0" fmla="*/ 123834 w 2183563"/>
                  <a:gd name="connsiteY0" fmla="*/ 187162 h 860940"/>
                  <a:gd name="connsiteX1" fmla="*/ 1153277 w 2183563"/>
                  <a:gd name="connsiteY1" fmla="*/ 0 h 860940"/>
                  <a:gd name="connsiteX2" fmla="*/ 1804153 w 2183563"/>
                  <a:gd name="connsiteY2" fmla="*/ 149062 h 860940"/>
                  <a:gd name="connsiteX3" fmla="*/ 2183139 w 2183563"/>
                  <a:gd name="connsiteY3" fmla="*/ 627590 h 860940"/>
                  <a:gd name="connsiteX4" fmla="*/ 1873001 w 2183563"/>
                  <a:gd name="connsiteY4" fmla="*/ 813903 h 860940"/>
                  <a:gd name="connsiteX5" fmla="*/ 214897 w 2183563"/>
                  <a:gd name="connsiteY5" fmla="*/ 813903 h 860940"/>
                  <a:gd name="connsiteX6" fmla="*/ 123834 w 2183563"/>
                  <a:gd name="connsiteY6" fmla="*/ 187162 h 8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563" h="860940">
                    <a:moveTo>
                      <a:pt x="123834" y="187162"/>
                    </a:moveTo>
                    <a:cubicBezTo>
                      <a:pt x="238134" y="3800"/>
                      <a:pt x="1055640" y="0"/>
                      <a:pt x="1153277" y="0"/>
                    </a:cubicBezTo>
                    <a:cubicBezTo>
                      <a:pt x="1444107" y="17462"/>
                      <a:pt x="1491311" y="139242"/>
                      <a:pt x="1804153" y="149062"/>
                    </a:cubicBezTo>
                    <a:cubicBezTo>
                      <a:pt x="2116995" y="158882"/>
                      <a:pt x="2171664" y="516783"/>
                      <a:pt x="2183139" y="627590"/>
                    </a:cubicBezTo>
                    <a:cubicBezTo>
                      <a:pt x="2194614" y="738397"/>
                      <a:pt x="1970638" y="813903"/>
                      <a:pt x="1873001" y="813903"/>
                    </a:cubicBezTo>
                    <a:cubicBezTo>
                      <a:pt x="1339350" y="861528"/>
                      <a:pt x="748548" y="890103"/>
                      <a:pt x="214897" y="813903"/>
                    </a:cubicBezTo>
                    <a:cubicBezTo>
                      <a:pt x="-76631" y="709446"/>
                      <a:pt x="-34916" y="351246"/>
                      <a:pt x="123834" y="187162"/>
                    </a:cubicBezTo>
                    <a:close/>
                  </a:path>
                </a:pathLst>
              </a:custGeom>
              <a:solidFill>
                <a:srgbClr val="4A9094"/>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377912" y="4483819"/>
                <a:ext cx="1811110" cy="369332"/>
              </a:xfrm>
              <a:prstGeom prst="rect">
                <a:avLst/>
              </a:prstGeom>
              <a:noFill/>
            </p:spPr>
            <p:txBody>
              <a:bodyPr wrap="square" rtlCol="0">
                <a:spAutoFit/>
              </a:bodyPr>
              <a:lstStyle/>
              <a:p>
                <a:pPr algn="ctr"/>
                <a:r>
                  <a:rPr lang="en-US" dirty="0" err="1" smtClean="0">
                    <a:solidFill>
                      <a:schemeClr val="bg1"/>
                    </a:solidFill>
                  </a:rPr>
                  <a:t>Ubiquitinylation</a:t>
                </a:r>
                <a:endParaRPr lang="en-US" dirty="0">
                  <a:solidFill>
                    <a:schemeClr val="bg1"/>
                  </a:solidFill>
                </a:endParaRPr>
              </a:p>
            </p:txBody>
          </p:sp>
        </p:grpSp>
        <p:sp>
          <p:nvSpPr>
            <p:cNvPr id="32" name="Plaque 31"/>
            <p:cNvSpPr/>
            <p:nvPr/>
          </p:nvSpPr>
          <p:spPr>
            <a:xfrm>
              <a:off x="7877771" y="4584625"/>
              <a:ext cx="493776" cy="471782"/>
            </a:xfrm>
            <a:prstGeom prst="plaque">
              <a:avLst>
                <a:gd name="adj" fmla="val 32292"/>
              </a:avLst>
            </a:prstGeom>
            <a:solidFill>
              <a:schemeClr val="accent6">
                <a:lumMod val="60000"/>
                <a:lumOff val="40000"/>
              </a:schemeClr>
            </a:solidFill>
            <a:ln>
              <a:solidFill>
                <a:srgbClr val="3419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6-Point Star 30"/>
            <p:cNvSpPr/>
            <p:nvPr/>
          </p:nvSpPr>
          <p:spPr>
            <a:xfrm>
              <a:off x="8188261" y="4820516"/>
              <a:ext cx="183286" cy="205294"/>
            </a:xfrm>
            <a:prstGeom prst="star6">
              <a:avLst>
                <a:gd name="adj" fmla="val 42924"/>
                <a:gd name="hf" fmla="val 115470"/>
              </a:avLst>
            </a:prstGeom>
            <a:solidFill>
              <a:srgbClr val="C6391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918400" y="1343934"/>
            <a:ext cx="7307200" cy="2398837"/>
            <a:chOff x="1052130" y="1386798"/>
            <a:chExt cx="7307200" cy="2398837"/>
          </a:xfrm>
        </p:grpSpPr>
        <p:sp>
          <p:nvSpPr>
            <p:cNvPr id="20" name="Rounded Rectangle 4"/>
            <p:cNvSpPr/>
            <p:nvPr/>
          </p:nvSpPr>
          <p:spPr>
            <a:xfrm>
              <a:off x="3993091" y="2169076"/>
              <a:ext cx="1481943" cy="625368"/>
            </a:xfrm>
            <a:custGeom>
              <a:avLst/>
              <a:gdLst>
                <a:gd name="connsiteX0" fmla="*/ 0 w 1499616"/>
                <a:gd name="connsiteY0" fmla="*/ 139195 h 835152"/>
                <a:gd name="connsiteX1" fmla="*/ 139195 w 1499616"/>
                <a:gd name="connsiteY1" fmla="*/ 0 h 835152"/>
                <a:gd name="connsiteX2" fmla="*/ 1360421 w 1499616"/>
                <a:gd name="connsiteY2" fmla="*/ 0 h 835152"/>
                <a:gd name="connsiteX3" fmla="*/ 1499616 w 1499616"/>
                <a:gd name="connsiteY3" fmla="*/ 139195 h 835152"/>
                <a:gd name="connsiteX4" fmla="*/ 1499616 w 1499616"/>
                <a:gd name="connsiteY4" fmla="*/ 695957 h 835152"/>
                <a:gd name="connsiteX5" fmla="*/ 1360421 w 1499616"/>
                <a:gd name="connsiteY5" fmla="*/ 835152 h 835152"/>
                <a:gd name="connsiteX6" fmla="*/ 139195 w 1499616"/>
                <a:gd name="connsiteY6" fmla="*/ 835152 h 835152"/>
                <a:gd name="connsiteX7" fmla="*/ 0 w 1499616"/>
                <a:gd name="connsiteY7" fmla="*/ 695957 h 835152"/>
                <a:gd name="connsiteX8" fmla="*/ 0 w 1499616"/>
                <a:gd name="connsiteY8" fmla="*/ 139195 h 835152"/>
                <a:gd name="connsiteX0" fmla="*/ 16620 w 1516236"/>
                <a:gd name="connsiteY0" fmla="*/ 139195 h 835152"/>
                <a:gd name="connsiteX1" fmla="*/ 155815 w 1516236"/>
                <a:gd name="connsiteY1" fmla="*/ 0 h 835152"/>
                <a:gd name="connsiteX2" fmla="*/ 1377041 w 1516236"/>
                <a:gd name="connsiteY2" fmla="*/ 0 h 835152"/>
                <a:gd name="connsiteX3" fmla="*/ 1516236 w 1516236"/>
                <a:gd name="connsiteY3" fmla="*/ 139195 h 835152"/>
                <a:gd name="connsiteX4" fmla="*/ 1516236 w 1516236"/>
                <a:gd name="connsiteY4" fmla="*/ 695957 h 835152"/>
                <a:gd name="connsiteX5" fmla="*/ 1377041 w 1516236"/>
                <a:gd name="connsiteY5" fmla="*/ 835152 h 835152"/>
                <a:gd name="connsiteX6" fmla="*/ 155815 w 1516236"/>
                <a:gd name="connsiteY6" fmla="*/ 835152 h 835152"/>
                <a:gd name="connsiteX7" fmla="*/ 16620 w 1516236"/>
                <a:gd name="connsiteY7" fmla="*/ 139195 h 835152"/>
                <a:gd name="connsiteX0" fmla="*/ 16620 w 1516236"/>
                <a:gd name="connsiteY0" fmla="*/ 139195 h 835152"/>
                <a:gd name="connsiteX1" fmla="*/ 155815 w 1516236"/>
                <a:gd name="connsiteY1" fmla="*/ 0 h 835152"/>
                <a:gd name="connsiteX2" fmla="*/ 1377041 w 1516236"/>
                <a:gd name="connsiteY2" fmla="*/ 0 h 835152"/>
                <a:gd name="connsiteX3" fmla="*/ 1516236 w 1516236"/>
                <a:gd name="connsiteY3" fmla="*/ 139195 h 835152"/>
                <a:gd name="connsiteX4" fmla="*/ 1377041 w 1516236"/>
                <a:gd name="connsiteY4" fmla="*/ 835152 h 835152"/>
                <a:gd name="connsiteX5" fmla="*/ 155815 w 1516236"/>
                <a:gd name="connsiteY5" fmla="*/ 835152 h 835152"/>
                <a:gd name="connsiteX6" fmla="*/ 16620 w 1516236"/>
                <a:gd name="connsiteY6" fmla="*/ 139195 h 835152"/>
                <a:gd name="connsiteX0" fmla="*/ 16620 w 1377041"/>
                <a:gd name="connsiteY0" fmla="*/ 139195 h 835152"/>
                <a:gd name="connsiteX1" fmla="*/ 155815 w 1377041"/>
                <a:gd name="connsiteY1" fmla="*/ 0 h 835152"/>
                <a:gd name="connsiteX2" fmla="*/ 1377041 w 1377041"/>
                <a:gd name="connsiteY2" fmla="*/ 0 h 835152"/>
                <a:gd name="connsiteX3" fmla="*/ 1377041 w 1377041"/>
                <a:gd name="connsiteY3" fmla="*/ 835152 h 835152"/>
                <a:gd name="connsiteX4" fmla="*/ 155815 w 1377041"/>
                <a:gd name="connsiteY4" fmla="*/ 835152 h 835152"/>
                <a:gd name="connsiteX5" fmla="*/ 16620 w 1377041"/>
                <a:gd name="connsiteY5" fmla="*/ 139195 h 835152"/>
                <a:gd name="connsiteX0" fmla="*/ 16620 w 1612066"/>
                <a:gd name="connsiteY0" fmla="*/ 139195 h 835152"/>
                <a:gd name="connsiteX1" fmla="*/ 155815 w 1612066"/>
                <a:gd name="connsiteY1" fmla="*/ 0 h 835152"/>
                <a:gd name="connsiteX2" fmla="*/ 1377041 w 1612066"/>
                <a:gd name="connsiteY2" fmla="*/ 0 h 835152"/>
                <a:gd name="connsiteX3" fmla="*/ 1377041 w 1612066"/>
                <a:gd name="connsiteY3" fmla="*/ 835152 h 835152"/>
                <a:gd name="connsiteX4" fmla="*/ 155815 w 1612066"/>
                <a:gd name="connsiteY4" fmla="*/ 835152 h 835152"/>
                <a:gd name="connsiteX5" fmla="*/ 16620 w 1612066"/>
                <a:gd name="connsiteY5" fmla="*/ 139195 h 835152"/>
                <a:gd name="connsiteX0" fmla="*/ 86498 w 1681944"/>
                <a:gd name="connsiteY0" fmla="*/ 139195 h 835152"/>
                <a:gd name="connsiteX1" fmla="*/ 225693 w 1681944"/>
                <a:gd name="connsiteY1" fmla="*/ 0 h 835152"/>
                <a:gd name="connsiteX2" fmla="*/ 1446919 w 1681944"/>
                <a:gd name="connsiteY2" fmla="*/ 0 h 835152"/>
                <a:gd name="connsiteX3" fmla="*/ 1446919 w 1681944"/>
                <a:gd name="connsiteY3" fmla="*/ 835152 h 835152"/>
                <a:gd name="connsiteX4" fmla="*/ 225693 w 1681944"/>
                <a:gd name="connsiteY4" fmla="*/ 835152 h 835152"/>
                <a:gd name="connsiteX5" fmla="*/ 86498 w 1681944"/>
                <a:gd name="connsiteY5" fmla="*/ 139195 h 835152"/>
                <a:gd name="connsiteX0" fmla="*/ 10638 w 1606084"/>
                <a:gd name="connsiteY0" fmla="*/ 139195 h 881718"/>
                <a:gd name="connsiteX1" fmla="*/ 149833 w 1606084"/>
                <a:gd name="connsiteY1" fmla="*/ 0 h 881718"/>
                <a:gd name="connsiteX2" fmla="*/ 1371059 w 1606084"/>
                <a:gd name="connsiteY2" fmla="*/ 0 h 881718"/>
                <a:gd name="connsiteX3" fmla="*/ 1371059 w 1606084"/>
                <a:gd name="connsiteY3" fmla="*/ 835152 h 881718"/>
                <a:gd name="connsiteX4" fmla="*/ 149833 w 1606084"/>
                <a:gd name="connsiteY4" fmla="*/ 835152 h 881718"/>
                <a:gd name="connsiteX5" fmla="*/ 10638 w 1606084"/>
                <a:gd name="connsiteY5" fmla="*/ 139195 h 881718"/>
                <a:gd name="connsiteX0" fmla="*/ 10638 w 1535964"/>
                <a:gd name="connsiteY0" fmla="*/ 139195 h 948123"/>
                <a:gd name="connsiteX1" fmla="*/ 149833 w 1535964"/>
                <a:gd name="connsiteY1" fmla="*/ 0 h 948123"/>
                <a:gd name="connsiteX2" fmla="*/ 1371059 w 1535964"/>
                <a:gd name="connsiteY2" fmla="*/ 0 h 948123"/>
                <a:gd name="connsiteX3" fmla="*/ 1371059 w 1535964"/>
                <a:gd name="connsiteY3" fmla="*/ 835152 h 948123"/>
                <a:gd name="connsiteX4" fmla="*/ 149833 w 1535964"/>
                <a:gd name="connsiteY4" fmla="*/ 835152 h 948123"/>
                <a:gd name="connsiteX5" fmla="*/ 10638 w 1535964"/>
                <a:gd name="connsiteY5" fmla="*/ 139195 h 948123"/>
                <a:gd name="connsiteX0" fmla="*/ 28628 w 1695759"/>
                <a:gd name="connsiteY0" fmla="*/ 139195 h 881412"/>
                <a:gd name="connsiteX1" fmla="*/ 167823 w 1695759"/>
                <a:gd name="connsiteY1" fmla="*/ 0 h 881412"/>
                <a:gd name="connsiteX2" fmla="*/ 1389049 w 1695759"/>
                <a:gd name="connsiteY2" fmla="*/ 0 h 881412"/>
                <a:gd name="connsiteX3" fmla="*/ 1598599 w 1695759"/>
                <a:gd name="connsiteY3" fmla="*/ 692277 h 881412"/>
                <a:gd name="connsiteX4" fmla="*/ 167823 w 1695759"/>
                <a:gd name="connsiteY4" fmla="*/ 835152 h 881412"/>
                <a:gd name="connsiteX5" fmla="*/ 28628 w 1695759"/>
                <a:gd name="connsiteY5" fmla="*/ 139195 h 881412"/>
                <a:gd name="connsiteX0" fmla="*/ 166009 w 1693945"/>
                <a:gd name="connsiteY0" fmla="*/ 835152 h 891723"/>
                <a:gd name="connsiteX1" fmla="*/ 166009 w 1693945"/>
                <a:gd name="connsiteY1" fmla="*/ 0 h 891723"/>
                <a:gd name="connsiteX2" fmla="*/ 1387235 w 1693945"/>
                <a:gd name="connsiteY2" fmla="*/ 0 h 891723"/>
                <a:gd name="connsiteX3" fmla="*/ 1596785 w 1693945"/>
                <a:gd name="connsiteY3" fmla="*/ 692277 h 891723"/>
                <a:gd name="connsiteX4" fmla="*/ 166009 w 1693945"/>
                <a:gd name="connsiteY4" fmla="*/ 835152 h 891723"/>
                <a:gd name="connsiteX0" fmla="*/ 99625 w 1627561"/>
                <a:gd name="connsiteY0" fmla="*/ 835152 h 891723"/>
                <a:gd name="connsiteX1" fmla="*/ 99625 w 1627561"/>
                <a:gd name="connsiteY1" fmla="*/ 0 h 891723"/>
                <a:gd name="connsiteX2" fmla="*/ 1320851 w 1627561"/>
                <a:gd name="connsiteY2" fmla="*/ 0 h 891723"/>
                <a:gd name="connsiteX3" fmla="*/ 1530401 w 1627561"/>
                <a:gd name="connsiteY3" fmla="*/ 692277 h 891723"/>
                <a:gd name="connsiteX4" fmla="*/ 99625 w 1627561"/>
                <a:gd name="connsiteY4" fmla="*/ 835152 h 891723"/>
                <a:gd name="connsiteX0" fmla="*/ 103829 w 1631765"/>
                <a:gd name="connsiteY0" fmla="*/ 835152 h 891723"/>
                <a:gd name="connsiteX1" fmla="*/ 103829 w 1631765"/>
                <a:gd name="connsiteY1" fmla="*/ 0 h 891723"/>
                <a:gd name="connsiteX2" fmla="*/ 1325055 w 1631765"/>
                <a:gd name="connsiteY2" fmla="*/ 0 h 891723"/>
                <a:gd name="connsiteX3" fmla="*/ 1534605 w 1631765"/>
                <a:gd name="connsiteY3" fmla="*/ 692277 h 891723"/>
                <a:gd name="connsiteX4" fmla="*/ 103829 w 1631765"/>
                <a:gd name="connsiteY4" fmla="*/ 835152 h 891723"/>
                <a:gd name="connsiteX0" fmla="*/ 103829 w 1631765"/>
                <a:gd name="connsiteY0" fmla="*/ 835152 h 942523"/>
                <a:gd name="connsiteX1" fmla="*/ 103829 w 1631765"/>
                <a:gd name="connsiteY1" fmla="*/ 0 h 942523"/>
                <a:gd name="connsiteX2" fmla="*/ 1325055 w 1631765"/>
                <a:gd name="connsiteY2" fmla="*/ 0 h 942523"/>
                <a:gd name="connsiteX3" fmla="*/ 1534605 w 1631765"/>
                <a:gd name="connsiteY3" fmla="*/ 692277 h 942523"/>
                <a:gd name="connsiteX4" fmla="*/ 103829 w 1631765"/>
                <a:gd name="connsiteY4" fmla="*/ 835152 h 942523"/>
                <a:gd name="connsiteX0" fmla="*/ 231185 w 1759121"/>
                <a:gd name="connsiteY0" fmla="*/ 835152 h 900189"/>
                <a:gd name="connsiteX1" fmla="*/ 231185 w 1759121"/>
                <a:gd name="connsiteY1" fmla="*/ 0 h 900189"/>
                <a:gd name="connsiteX2" fmla="*/ 1452411 w 1759121"/>
                <a:gd name="connsiteY2" fmla="*/ 0 h 900189"/>
                <a:gd name="connsiteX3" fmla="*/ 1661961 w 1759121"/>
                <a:gd name="connsiteY3" fmla="*/ 692277 h 900189"/>
                <a:gd name="connsiteX4" fmla="*/ 231185 w 1759121"/>
                <a:gd name="connsiteY4" fmla="*/ 835152 h 900189"/>
                <a:gd name="connsiteX0" fmla="*/ 231185 w 1759121"/>
                <a:gd name="connsiteY0" fmla="*/ 847852 h 912889"/>
                <a:gd name="connsiteX1" fmla="*/ 231185 w 1759121"/>
                <a:gd name="connsiteY1" fmla="*/ 12700 h 912889"/>
                <a:gd name="connsiteX2" fmla="*/ 1452411 w 1759121"/>
                <a:gd name="connsiteY2" fmla="*/ 12700 h 912889"/>
                <a:gd name="connsiteX3" fmla="*/ 1661961 w 1759121"/>
                <a:gd name="connsiteY3" fmla="*/ 704977 h 912889"/>
                <a:gd name="connsiteX4" fmla="*/ 231185 w 1759121"/>
                <a:gd name="connsiteY4" fmla="*/ 847852 h 912889"/>
                <a:gd name="connsiteX0" fmla="*/ 231185 w 1759121"/>
                <a:gd name="connsiteY0" fmla="*/ 876299 h 941336"/>
                <a:gd name="connsiteX1" fmla="*/ 231185 w 1759121"/>
                <a:gd name="connsiteY1" fmla="*/ 41147 h 941336"/>
                <a:gd name="connsiteX2" fmla="*/ 1452411 w 1759121"/>
                <a:gd name="connsiteY2" fmla="*/ 41147 h 941336"/>
                <a:gd name="connsiteX3" fmla="*/ 1661961 w 1759121"/>
                <a:gd name="connsiteY3" fmla="*/ 733424 h 941336"/>
                <a:gd name="connsiteX4" fmla="*/ 231185 w 1759121"/>
                <a:gd name="connsiteY4" fmla="*/ 876299 h 941336"/>
                <a:gd name="connsiteX0" fmla="*/ 155072 w 1531466"/>
                <a:gd name="connsiteY0" fmla="*/ 876299 h 983860"/>
                <a:gd name="connsiteX1" fmla="*/ 155072 w 1531466"/>
                <a:gd name="connsiteY1" fmla="*/ 41147 h 983860"/>
                <a:gd name="connsiteX2" fmla="*/ 1376298 w 1531466"/>
                <a:gd name="connsiteY2" fmla="*/ 41147 h 983860"/>
                <a:gd name="connsiteX3" fmla="*/ 1357248 w 1531466"/>
                <a:gd name="connsiteY3" fmla="*/ 847724 h 983860"/>
                <a:gd name="connsiteX4" fmla="*/ 155072 w 1531466"/>
                <a:gd name="connsiteY4" fmla="*/ 876299 h 983860"/>
                <a:gd name="connsiteX0" fmla="*/ 259240 w 1452584"/>
                <a:gd name="connsiteY0" fmla="*/ 714374 h 893875"/>
                <a:gd name="connsiteX1" fmla="*/ 97315 w 1452584"/>
                <a:gd name="connsiteY1" fmla="*/ 41147 h 893875"/>
                <a:gd name="connsiteX2" fmla="*/ 1318541 w 1452584"/>
                <a:gd name="connsiteY2" fmla="*/ 41147 h 893875"/>
                <a:gd name="connsiteX3" fmla="*/ 1299491 w 1452584"/>
                <a:gd name="connsiteY3" fmla="*/ 847724 h 893875"/>
                <a:gd name="connsiteX4" fmla="*/ 259240 w 1452584"/>
                <a:gd name="connsiteY4" fmla="*/ 714374 h 893875"/>
                <a:gd name="connsiteX0" fmla="*/ 260945 w 1477291"/>
                <a:gd name="connsiteY0" fmla="*/ 714374 h 783616"/>
                <a:gd name="connsiteX1" fmla="*/ 99020 w 1477291"/>
                <a:gd name="connsiteY1" fmla="*/ 41147 h 783616"/>
                <a:gd name="connsiteX2" fmla="*/ 1320246 w 1477291"/>
                <a:gd name="connsiteY2" fmla="*/ 41147 h 783616"/>
                <a:gd name="connsiteX3" fmla="*/ 1348821 w 1477291"/>
                <a:gd name="connsiteY3" fmla="*/ 685799 h 783616"/>
                <a:gd name="connsiteX4" fmla="*/ 260945 w 1477291"/>
                <a:gd name="connsiteY4" fmla="*/ 714374 h 783616"/>
                <a:gd name="connsiteX0" fmla="*/ 240064 w 1486843"/>
                <a:gd name="connsiteY0" fmla="*/ 752474 h 809856"/>
                <a:gd name="connsiteX1" fmla="*/ 106714 w 1486843"/>
                <a:gd name="connsiteY1" fmla="*/ 41147 h 809856"/>
                <a:gd name="connsiteX2" fmla="*/ 1327940 w 1486843"/>
                <a:gd name="connsiteY2" fmla="*/ 41147 h 809856"/>
                <a:gd name="connsiteX3" fmla="*/ 1356515 w 1486843"/>
                <a:gd name="connsiteY3" fmla="*/ 685799 h 809856"/>
                <a:gd name="connsiteX4" fmla="*/ 240064 w 1486843"/>
                <a:gd name="connsiteY4" fmla="*/ 752474 h 809856"/>
                <a:gd name="connsiteX0" fmla="*/ 240064 w 1486843"/>
                <a:gd name="connsiteY0" fmla="*/ 752474 h 763618"/>
                <a:gd name="connsiteX1" fmla="*/ 106714 w 1486843"/>
                <a:gd name="connsiteY1" fmla="*/ 41147 h 763618"/>
                <a:gd name="connsiteX2" fmla="*/ 1327940 w 1486843"/>
                <a:gd name="connsiteY2" fmla="*/ 41147 h 763618"/>
                <a:gd name="connsiteX3" fmla="*/ 1356515 w 1486843"/>
                <a:gd name="connsiteY3" fmla="*/ 445694 h 763618"/>
                <a:gd name="connsiteX4" fmla="*/ 240064 w 1486843"/>
                <a:gd name="connsiteY4" fmla="*/ 752474 h 763618"/>
                <a:gd name="connsiteX0" fmla="*/ 240064 w 1486843"/>
                <a:gd name="connsiteY0" fmla="*/ 607147 h 625368"/>
                <a:gd name="connsiteX1" fmla="*/ 106714 w 1486843"/>
                <a:gd name="connsiteY1" fmla="*/ 41147 h 625368"/>
                <a:gd name="connsiteX2" fmla="*/ 1327940 w 1486843"/>
                <a:gd name="connsiteY2" fmla="*/ 41147 h 625368"/>
                <a:gd name="connsiteX3" fmla="*/ 1356515 w 1486843"/>
                <a:gd name="connsiteY3" fmla="*/ 445694 h 625368"/>
                <a:gd name="connsiteX4" fmla="*/ 240064 w 1486843"/>
                <a:gd name="connsiteY4" fmla="*/ 607147 h 625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43" h="625368">
                  <a:moveTo>
                    <a:pt x="240064" y="607147"/>
                  </a:moveTo>
                  <a:cubicBezTo>
                    <a:pt x="31764" y="539723"/>
                    <a:pt x="-106349" y="218439"/>
                    <a:pt x="106714" y="41147"/>
                  </a:cubicBezTo>
                  <a:cubicBezTo>
                    <a:pt x="666189" y="12572"/>
                    <a:pt x="911340" y="-35053"/>
                    <a:pt x="1327940" y="41147"/>
                  </a:cubicBezTo>
                  <a:cubicBezTo>
                    <a:pt x="1531478" y="180339"/>
                    <a:pt x="1537827" y="351361"/>
                    <a:pt x="1356515" y="445694"/>
                  </a:cubicBezTo>
                  <a:cubicBezTo>
                    <a:pt x="1175203" y="540027"/>
                    <a:pt x="448364" y="674571"/>
                    <a:pt x="240064" y="607147"/>
                  </a:cubicBezTo>
                  <a:close/>
                </a:path>
              </a:pathLst>
            </a:custGeom>
            <a:solidFill>
              <a:srgbClr val="C8B606"/>
            </a:solidFill>
            <a:ln>
              <a:solidFill>
                <a:srgbClr val="EAC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3"/>
            <p:cNvSpPr/>
            <p:nvPr/>
          </p:nvSpPr>
          <p:spPr>
            <a:xfrm>
              <a:off x="3769715" y="1386798"/>
              <a:ext cx="1954166" cy="860940"/>
            </a:xfrm>
            <a:custGeom>
              <a:avLst/>
              <a:gdLst>
                <a:gd name="connsiteX0" fmla="*/ 0 w 2011680"/>
                <a:gd name="connsiteY0" fmla="*/ 176788 h 1060704"/>
                <a:gd name="connsiteX1" fmla="*/ 176788 w 2011680"/>
                <a:gd name="connsiteY1" fmla="*/ 0 h 1060704"/>
                <a:gd name="connsiteX2" fmla="*/ 1834892 w 2011680"/>
                <a:gd name="connsiteY2" fmla="*/ 0 h 1060704"/>
                <a:gd name="connsiteX3" fmla="*/ 2011680 w 2011680"/>
                <a:gd name="connsiteY3" fmla="*/ 176788 h 1060704"/>
                <a:gd name="connsiteX4" fmla="*/ 2011680 w 2011680"/>
                <a:gd name="connsiteY4" fmla="*/ 883916 h 1060704"/>
                <a:gd name="connsiteX5" fmla="*/ 1834892 w 2011680"/>
                <a:gd name="connsiteY5" fmla="*/ 1060704 h 1060704"/>
                <a:gd name="connsiteX6" fmla="*/ 176788 w 2011680"/>
                <a:gd name="connsiteY6" fmla="*/ 1060704 h 1060704"/>
                <a:gd name="connsiteX7" fmla="*/ 0 w 2011680"/>
                <a:gd name="connsiteY7" fmla="*/ 883916 h 1060704"/>
                <a:gd name="connsiteX8" fmla="*/ 0 w 2011680"/>
                <a:gd name="connsiteY8" fmla="*/ 176788 h 1060704"/>
                <a:gd name="connsiteX0" fmla="*/ 0 w 2011680"/>
                <a:gd name="connsiteY0" fmla="*/ 272038 h 1155954"/>
                <a:gd name="connsiteX1" fmla="*/ 786388 w 2011680"/>
                <a:gd name="connsiteY1" fmla="*/ 0 h 1155954"/>
                <a:gd name="connsiteX2" fmla="*/ 1834892 w 2011680"/>
                <a:gd name="connsiteY2" fmla="*/ 95250 h 1155954"/>
                <a:gd name="connsiteX3" fmla="*/ 2011680 w 2011680"/>
                <a:gd name="connsiteY3" fmla="*/ 272038 h 1155954"/>
                <a:gd name="connsiteX4" fmla="*/ 2011680 w 2011680"/>
                <a:gd name="connsiteY4" fmla="*/ 979166 h 1155954"/>
                <a:gd name="connsiteX5" fmla="*/ 1834892 w 2011680"/>
                <a:gd name="connsiteY5" fmla="*/ 1155954 h 1155954"/>
                <a:gd name="connsiteX6" fmla="*/ 176788 w 2011680"/>
                <a:gd name="connsiteY6" fmla="*/ 1155954 h 1155954"/>
                <a:gd name="connsiteX7" fmla="*/ 0 w 2011680"/>
                <a:gd name="connsiteY7" fmla="*/ 979166 h 1155954"/>
                <a:gd name="connsiteX8" fmla="*/ 0 w 2011680"/>
                <a:gd name="connsiteY8" fmla="*/ 272038 h 1155954"/>
                <a:gd name="connsiteX0" fmla="*/ 85725 w 2011680"/>
                <a:gd name="connsiteY0" fmla="*/ 529213 h 1155954"/>
                <a:gd name="connsiteX1" fmla="*/ 786388 w 2011680"/>
                <a:gd name="connsiteY1" fmla="*/ 0 h 1155954"/>
                <a:gd name="connsiteX2" fmla="*/ 1834892 w 2011680"/>
                <a:gd name="connsiteY2" fmla="*/ 95250 h 1155954"/>
                <a:gd name="connsiteX3" fmla="*/ 2011680 w 2011680"/>
                <a:gd name="connsiteY3" fmla="*/ 272038 h 1155954"/>
                <a:gd name="connsiteX4" fmla="*/ 2011680 w 2011680"/>
                <a:gd name="connsiteY4" fmla="*/ 979166 h 1155954"/>
                <a:gd name="connsiteX5" fmla="*/ 1834892 w 2011680"/>
                <a:gd name="connsiteY5" fmla="*/ 1155954 h 1155954"/>
                <a:gd name="connsiteX6" fmla="*/ 176788 w 2011680"/>
                <a:gd name="connsiteY6" fmla="*/ 1155954 h 1155954"/>
                <a:gd name="connsiteX7" fmla="*/ 0 w 2011680"/>
                <a:gd name="connsiteY7" fmla="*/ 979166 h 1155954"/>
                <a:gd name="connsiteX8" fmla="*/ 85725 w 2011680"/>
                <a:gd name="connsiteY8" fmla="*/ 529213 h 1155954"/>
                <a:gd name="connsiteX0" fmla="*/ 85725 w 2011680"/>
                <a:gd name="connsiteY0" fmla="*/ 529213 h 1155954"/>
                <a:gd name="connsiteX1" fmla="*/ 786388 w 2011680"/>
                <a:gd name="connsiteY1" fmla="*/ 0 h 1155954"/>
                <a:gd name="connsiteX2" fmla="*/ 1834892 w 2011680"/>
                <a:gd name="connsiteY2" fmla="*/ 95250 h 1155954"/>
                <a:gd name="connsiteX3" fmla="*/ 1830705 w 2011680"/>
                <a:gd name="connsiteY3" fmla="*/ 633988 h 1155954"/>
                <a:gd name="connsiteX4" fmla="*/ 2011680 w 2011680"/>
                <a:gd name="connsiteY4" fmla="*/ 979166 h 1155954"/>
                <a:gd name="connsiteX5" fmla="*/ 1834892 w 2011680"/>
                <a:gd name="connsiteY5" fmla="*/ 1155954 h 1155954"/>
                <a:gd name="connsiteX6" fmla="*/ 176788 w 2011680"/>
                <a:gd name="connsiteY6" fmla="*/ 1155954 h 1155954"/>
                <a:gd name="connsiteX7" fmla="*/ 0 w 2011680"/>
                <a:gd name="connsiteY7" fmla="*/ 979166 h 1155954"/>
                <a:gd name="connsiteX8" fmla="*/ 85725 w 2011680"/>
                <a:gd name="connsiteY8" fmla="*/ 529213 h 1155954"/>
                <a:gd name="connsiteX0" fmla="*/ 85725 w 2011680"/>
                <a:gd name="connsiteY0" fmla="*/ 529213 h 1155954"/>
                <a:gd name="connsiteX1" fmla="*/ 786388 w 2011680"/>
                <a:gd name="connsiteY1" fmla="*/ 0 h 1155954"/>
                <a:gd name="connsiteX2" fmla="*/ 1549142 w 2011680"/>
                <a:gd name="connsiteY2" fmla="*/ 238125 h 1155954"/>
                <a:gd name="connsiteX3" fmla="*/ 1830705 w 2011680"/>
                <a:gd name="connsiteY3" fmla="*/ 633988 h 1155954"/>
                <a:gd name="connsiteX4" fmla="*/ 2011680 w 2011680"/>
                <a:gd name="connsiteY4" fmla="*/ 979166 h 1155954"/>
                <a:gd name="connsiteX5" fmla="*/ 1834892 w 2011680"/>
                <a:gd name="connsiteY5" fmla="*/ 1155954 h 1155954"/>
                <a:gd name="connsiteX6" fmla="*/ 176788 w 2011680"/>
                <a:gd name="connsiteY6" fmla="*/ 1155954 h 1155954"/>
                <a:gd name="connsiteX7" fmla="*/ 0 w 2011680"/>
                <a:gd name="connsiteY7" fmla="*/ 979166 h 1155954"/>
                <a:gd name="connsiteX8" fmla="*/ 85725 w 2011680"/>
                <a:gd name="connsiteY8" fmla="*/ 529213 h 1155954"/>
                <a:gd name="connsiteX0" fmla="*/ 85725 w 2011680"/>
                <a:gd name="connsiteY0" fmla="*/ 529213 h 1155954"/>
                <a:gd name="connsiteX1" fmla="*/ 786388 w 2011680"/>
                <a:gd name="connsiteY1" fmla="*/ 0 h 1155954"/>
                <a:gd name="connsiteX2" fmla="*/ 1830705 w 2011680"/>
                <a:gd name="connsiteY2" fmla="*/ 633988 h 1155954"/>
                <a:gd name="connsiteX3" fmla="*/ 2011680 w 2011680"/>
                <a:gd name="connsiteY3" fmla="*/ 979166 h 1155954"/>
                <a:gd name="connsiteX4" fmla="*/ 1834892 w 2011680"/>
                <a:gd name="connsiteY4" fmla="*/ 1155954 h 1155954"/>
                <a:gd name="connsiteX5" fmla="*/ 176788 w 2011680"/>
                <a:gd name="connsiteY5" fmla="*/ 1155954 h 1155954"/>
                <a:gd name="connsiteX6" fmla="*/ 0 w 2011680"/>
                <a:gd name="connsiteY6" fmla="*/ 979166 h 1155954"/>
                <a:gd name="connsiteX7" fmla="*/ 85725 w 2011680"/>
                <a:gd name="connsiteY7" fmla="*/ 529213 h 115595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935480 w 2011680"/>
                <a:gd name="connsiteY2" fmla="*/ 319663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145030"/>
                <a:gd name="connsiteY0" fmla="*/ 357763 h 984504"/>
                <a:gd name="connsiteX1" fmla="*/ 1129288 w 2145030"/>
                <a:gd name="connsiteY1" fmla="*/ 0 h 984504"/>
                <a:gd name="connsiteX2" fmla="*/ 1935480 w 2145030"/>
                <a:gd name="connsiteY2" fmla="*/ 319663 h 984504"/>
                <a:gd name="connsiteX3" fmla="*/ 2145030 w 2145030"/>
                <a:gd name="connsiteY3" fmla="*/ 798191 h 984504"/>
                <a:gd name="connsiteX4" fmla="*/ 1834892 w 2145030"/>
                <a:gd name="connsiteY4" fmla="*/ 984504 h 984504"/>
                <a:gd name="connsiteX5" fmla="*/ 176788 w 2145030"/>
                <a:gd name="connsiteY5" fmla="*/ 984504 h 984504"/>
                <a:gd name="connsiteX6" fmla="*/ 0 w 2145030"/>
                <a:gd name="connsiteY6" fmla="*/ 807716 h 984504"/>
                <a:gd name="connsiteX7" fmla="*/ 85725 w 2145030"/>
                <a:gd name="connsiteY7" fmla="*/ 357763 h 984504"/>
                <a:gd name="connsiteX0" fmla="*/ 85725 w 2167594"/>
                <a:gd name="connsiteY0" fmla="*/ 357763 h 984504"/>
                <a:gd name="connsiteX1" fmla="*/ 1129288 w 2167594"/>
                <a:gd name="connsiteY1" fmla="*/ 0 h 984504"/>
                <a:gd name="connsiteX2" fmla="*/ 1935480 w 2167594"/>
                <a:gd name="connsiteY2" fmla="*/ 319663 h 984504"/>
                <a:gd name="connsiteX3" fmla="*/ 2145030 w 2167594"/>
                <a:gd name="connsiteY3" fmla="*/ 798191 h 984504"/>
                <a:gd name="connsiteX4" fmla="*/ 1834892 w 2167594"/>
                <a:gd name="connsiteY4" fmla="*/ 984504 h 984504"/>
                <a:gd name="connsiteX5" fmla="*/ 176788 w 2167594"/>
                <a:gd name="connsiteY5" fmla="*/ 984504 h 984504"/>
                <a:gd name="connsiteX6" fmla="*/ 0 w 2167594"/>
                <a:gd name="connsiteY6" fmla="*/ 807716 h 984504"/>
                <a:gd name="connsiteX7" fmla="*/ 85725 w 2167594"/>
                <a:gd name="connsiteY7" fmla="*/ 357763 h 984504"/>
                <a:gd name="connsiteX0" fmla="*/ 85725 w 2145030"/>
                <a:gd name="connsiteY0" fmla="*/ 357763 h 984504"/>
                <a:gd name="connsiteX1" fmla="*/ 1129288 w 2145030"/>
                <a:gd name="connsiteY1" fmla="*/ 0 h 984504"/>
                <a:gd name="connsiteX2" fmla="*/ 1935480 w 2145030"/>
                <a:gd name="connsiteY2" fmla="*/ 319663 h 984504"/>
                <a:gd name="connsiteX3" fmla="*/ 2145030 w 2145030"/>
                <a:gd name="connsiteY3" fmla="*/ 798191 h 984504"/>
                <a:gd name="connsiteX4" fmla="*/ 1834892 w 2145030"/>
                <a:gd name="connsiteY4" fmla="*/ 984504 h 984504"/>
                <a:gd name="connsiteX5" fmla="*/ 176788 w 2145030"/>
                <a:gd name="connsiteY5" fmla="*/ 984504 h 984504"/>
                <a:gd name="connsiteX6" fmla="*/ 0 w 2145030"/>
                <a:gd name="connsiteY6" fmla="*/ 807716 h 984504"/>
                <a:gd name="connsiteX7" fmla="*/ 85725 w 2145030"/>
                <a:gd name="connsiteY7" fmla="*/ 357763 h 984504"/>
                <a:gd name="connsiteX0" fmla="*/ 85725 w 2168851"/>
                <a:gd name="connsiteY0" fmla="*/ 357763 h 984504"/>
                <a:gd name="connsiteX1" fmla="*/ 1129288 w 2168851"/>
                <a:gd name="connsiteY1" fmla="*/ 0 h 984504"/>
                <a:gd name="connsiteX2" fmla="*/ 1935480 w 2168851"/>
                <a:gd name="connsiteY2" fmla="*/ 319663 h 984504"/>
                <a:gd name="connsiteX3" fmla="*/ 2145030 w 2168851"/>
                <a:gd name="connsiteY3" fmla="*/ 798191 h 984504"/>
                <a:gd name="connsiteX4" fmla="*/ 1834892 w 2168851"/>
                <a:gd name="connsiteY4" fmla="*/ 984504 h 984504"/>
                <a:gd name="connsiteX5" fmla="*/ 176788 w 2168851"/>
                <a:gd name="connsiteY5" fmla="*/ 984504 h 984504"/>
                <a:gd name="connsiteX6" fmla="*/ 0 w 2168851"/>
                <a:gd name="connsiteY6" fmla="*/ 807716 h 984504"/>
                <a:gd name="connsiteX7" fmla="*/ 85725 w 2168851"/>
                <a:gd name="connsiteY7" fmla="*/ 357763 h 984504"/>
                <a:gd name="connsiteX0" fmla="*/ 123834 w 2206960"/>
                <a:gd name="connsiteY0" fmla="*/ 357763 h 984504"/>
                <a:gd name="connsiteX1" fmla="*/ 1167397 w 2206960"/>
                <a:gd name="connsiteY1" fmla="*/ 0 h 984504"/>
                <a:gd name="connsiteX2" fmla="*/ 1973589 w 2206960"/>
                <a:gd name="connsiteY2" fmla="*/ 319663 h 984504"/>
                <a:gd name="connsiteX3" fmla="*/ 2183139 w 2206960"/>
                <a:gd name="connsiteY3" fmla="*/ 798191 h 984504"/>
                <a:gd name="connsiteX4" fmla="*/ 1873001 w 2206960"/>
                <a:gd name="connsiteY4" fmla="*/ 984504 h 984504"/>
                <a:gd name="connsiteX5" fmla="*/ 214897 w 2206960"/>
                <a:gd name="connsiteY5" fmla="*/ 984504 h 984504"/>
                <a:gd name="connsiteX6" fmla="*/ 123834 w 2206960"/>
                <a:gd name="connsiteY6" fmla="*/ 357763 h 984504"/>
                <a:gd name="connsiteX0" fmla="*/ 123834 w 2206960"/>
                <a:gd name="connsiteY0" fmla="*/ 357763 h 1005670"/>
                <a:gd name="connsiteX1" fmla="*/ 1167397 w 2206960"/>
                <a:gd name="connsiteY1" fmla="*/ 0 h 1005670"/>
                <a:gd name="connsiteX2" fmla="*/ 1973589 w 2206960"/>
                <a:gd name="connsiteY2" fmla="*/ 319663 h 1005670"/>
                <a:gd name="connsiteX3" fmla="*/ 2183139 w 2206960"/>
                <a:gd name="connsiteY3" fmla="*/ 798191 h 1005670"/>
                <a:gd name="connsiteX4" fmla="*/ 1873001 w 2206960"/>
                <a:gd name="connsiteY4" fmla="*/ 984504 h 1005670"/>
                <a:gd name="connsiteX5" fmla="*/ 214897 w 2206960"/>
                <a:gd name="connsiteY5" fmla="*/ 984504 h 1005670"/>
                <a:gd name="connsiteX6" fmla="*/ 123834 w 2206960"/>
                <a:gd name="connsiteY6" fmla="*/ 357763 h 1005670"/>
                <a:gd name="connsiteX0" fmla="*/ 123834 w 2206960"/>
                <a:gd name="connsiteY0" fmla="*/ 357763 h 1031541"/>
                <a:gd name="connsiteX1" fmla="*/ 1167397 w 2206960"/>
                <a:gd name="connsiteY1" fmla="*/ 0 h 1031541"/>
                <a:gd name="connsiteX2" fmla="*/ 1973589 w 2206960"/>
                <a:gd name="connsiteY2" fmla="*/ 319663 h 1031541"/>
                <a:gd name="connsiteX3" fmla="*/ 2183139 w 2206960"/>
                <a:gd name="connsiteY3" fmla="*/ 798191 h 1031541"/>
                <a:gd name="connsiteX4" fmla="*/ 1873001 w 2206960"/>
                <a:gd name="connsiteY4" fmla="*/ 984504 h 1031541"/>
                <a:gd name="connsiteX5" fmla="*/ 214897 w 2206960"/>
                <a:gd name="connsiteY5" fmla="*/ 984504 h 1031541"/>
                <a:gd name="connsiteX6" fmla="*/ 123834 w 2206960"/>
                <a:gd name="connsiteY6" fmla="*/ 357763 h 1031541"/>
                <a:gd name="connsiteX0" fmla="*/ 123834 w 2207217"/>
                <a:gd name="connsiteY0" fmla="*/ 187162 h 860940"/>
                <a:gd name="connsiteX1" fmla="*/ 1153277 w 2207217"/>
                <a:gd name="connsiteY1" fmla="*/ 0 h 860940"/>
                <a:gd name="connsiteX2" fmla="*/ 1973589 w 2207217"/>
                <a:gd name="connsiteY2" fmla="*/ 149062 h 860940"/>
                <a:gd name="connsiteX3" fmla="*/ 2183139 w 2207217"/>
                <a:gd name="connsiteY3" fmla="*/ 627590 h 860940"/>
                <a:gd name="connsiteX4" fmla="*/ 1873001 w 2207217"/>
                <a:gd name="connsiteY4" fmla="*/ 813903 h 860940"/>
                <a:gd name="connsiteX5" fmla="*/ 214897 w 2207217"/>
                <a:gd name="connsiteY5" fmla="*/ 813903 h 860940"/>
                <a:gd name="connsiteX6" fmla="*/ 123834 w 2207217"/>
                <a:gd name="connsiteY6" fmla="*/ 187162 h 860940"/>
                <a:gd name="connsiteX0" fmla="*/ 123834 w 2183563"/>
                <a:gd name="connsiteY0" fmla="*/ 187162 h 860940"/>
                <a:gd name="connsiteX1" fmla="*/ 1153277 w 2183563"/>
                <a:gd name="connsiteY1" fmla="*/ 0 h 860940"/>
                <a:gd name="connsiteX2" fmla="*/ 1804153 w 2183563"/>
                <a:gd name="connsiteY2" fmla="*/ 149062 h 860940"/>
                <a:gd name="connsiteX3" fmla="*/ 2183139 w 2183563"/>
                <a:gd name="connsiteY3" fmla="*/ 627590 h 860940"/>
                <a:gd name="connsiteX4" fmla="*/ 1873001 w 2183563"/>
                <a:gd name="connsiteY4" fmla="*/ 813903 h 860940"/>
                <a:gd name="connsiteX5" fmla="*/ 214897 w 2183563"/>
                <a:gd name="connsiteY5" fmla="*/ 813903 h 860940"/>
                <a:gd name="connsiteX6" fmla="*/ 123834 w 2183563"/>
                <a:gd name="connsiteY6" fmla="*/ 187162 h 860940"/>
                <a:gd name="connsiteX0" fmla="*/ 123834 w 2183563"/>
                <a:gd name="connsiteY0" fmla="*/ 187162 h 860940"/>
                <a:gd name="connsiteX1" fmla="*/ 1153277 w 2183563"/>
                <a:gd name="connsiteY1" fmla="*/ 0 h 860940"/>
                <a:gd name="connsiteX2" fmla="*/ 1804153 w 2183563"/>
                <a:gd name="connsiteY2" fmla="*/ 149062 h 860940"/>
                <a:gd name="connsiteX3" fmla="*/ 2183139 w 2183563"/>
                <a:gd name="connsiteY3" fmla="*/ 627590 h 860940"/>
                <a:gd name="connsiteX4" fmla="*/ 1873001 w 2183563"/>
                <a:gd name="connsiteY4" fmla="*/ 813903 h 860940"/>
                <a:gd name="connsiteX5" fmla="*/ 214897 w 2183563"/>
                <a:gd name="connsiteY5" fmla="*/ 813903 h 860940"/>
                <a:gd name="connsiteX6" fmla="*/ 123834 w 2183563"/>
                <a:gd name="connsiteY6" fmla="*/ 187162 h 8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563" h="860940">
                  <a:moveTo>
                    <a:pt x="123834" y="187162"/>
                  </a:moveTo>
                  <a:cubicBezTo>
                    <a:pt x="238134" y="3800"/>
                    <a:pt x="1055640" y="0"/>
                    <a:pt x="1153277" y="0"/>
                  </a:cubicBezTo>
                  <a:cubicBezTo>
                    <a:pt x="1444107" y="17462"/>
                    <a:pt x="1491311" y="139242"/>
                    <a:pt x="1804153" y="149062"/>
                  </a:cubicBezTo>
                  <a:cubicBezTo>
                    <a:pt x="2116995" y="158882"/>
                    <a:pt x="2171664" y="516783"/>
                    <a:pt x="2183139" y="627590"/>
                  </a:cubicBezTo>
                  <a:cubicBezTo>
                    <a:pt x="2194614" y="738397"/>
                    <a:pt x="1970638" y="813903"/>
                    <a:pt x="1873001" y="813903"/>
                  </a:cubicBezTo>
                  <a:cubicBezTo>
                    <a:pt x="1339350" y="861528"/>
                    <a:pt x="748548" y="890103"/>
                    <a:pt x="214897" y="813903"/>
                  </a:cubicBezTo>
                  <a:cubicBezTo>
                    <a:pt x="-76631" y="709446"/>
                    <a:pt x="-34916" y="351246"/>
                    <a:pt x="123834" y="187162"/>
                  </a:cubicBezTo>
                  <a:close/>
                </a:path>
              </a:pathLst>
            </a:custGeom>
            <a:solidFill>
              <a:srgbClr val="4A9094"/>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p:cNvGrpSpPr/>
            <p:nvPr/>
          </p:nvGrpSpPr>
          <p:grpSpPr>
            <a:xfrm>
              <a:off x="1052130" y="1392361"/>
              <a:ext cx="1954166" cy="1407646"/>
              <a:chOff x="881822" y="2677259"/>
              <a:chExt cx="1954166" cy="1407646"/>
            </a:xfrm>
          </p:grpSpPr>
          <p:grpSp>
            <p:nvGrpSpPr>
              <p:cNvPr id="28" name="Group 27"/>
              <p:cNvGrpSpPr/>
              <p:nvPr/>
            </p:nvGrpSpPr>
            <p:grpSpPr>
              <a:xfrm>
                <a:off x="881822" y="2677259"/>
                <a:ext cx="1954166" cy="1407646"/>
                <a:chOff x="1792223" y="3195361"/>
                <a:chExt cx="1954166" cy="1407646"/>
              </a:xfrm>
            </p:grpSpPr>
            <p:sp>
              <p:nvSpPr>
                <p:cNvPr id="30" name="Rounded Rectangle 4"/>
                <p:cNvSpPr/>
                <p:nvPr/>
              </p:nvSpPr>
              <p:spPr>
                <a:xfrm>
                  <a:off x="2029353" y="3977639"/>
                  <a:ext cx="1481943" cy="625368"/>
                </a:xfrm>
                <a:custGeom>
                  <a:avLst/>
                  <a:gdLst>
                    <a:gd name="connsiteX0" fmla="*/ 0 w 1499616"/>
                    <a:gd name="connsiteY0" fmla="*/ 139195 h 835152"/>
                    <a:gd name="connsiteX1" fmla="*/ 139195 w 1499616"/>
                    <a:gd name="connsiteY1" fmla="*/ 0 h 835152"/>
                    <a:gd name="connsiteX2" fmla="*/ 1360421 w 1499616"/>
                    <a:gd name="connsiteY2" fmla="*/ 0 h 835152"/>
                    <a:gd name="connsiteX3" fmla="*/ 1499616 w 1499616"/>
                    <a:gd name="connsiteY3" fmla="*/ 139195 h 835152"/>
                    <a:gd name="connsiteX4" fmla="*/ 1499616 w 1499616"/>
                    <a:gd name="connsiteY4" fmla="*/ 695957 h 835152"/>
                    <a:gd name="connsiteX5" fmla="*/ 1360421 w 1499616"/>
                    <a:gd name="connsiteY5" fmla="*/ 835152 h 835152"/>
                    <a:gd name="connsiteX6" fmla="*/ 139195 w 1499616"/>
                    <a:gd name="connsiteY6" fmla="*/ 835152 h 835152"/>
                    <a:gd name="connsiteX7" fmla="*/ 0 w 1499616"/>
                    <a:gd name="connsiteY7" fmla="*/ 695957 h 835152"/>
                    <a:gd name="connsiteX8" fmla="*/ 0 w 1499616"/>
                    <a:gd name="connsiteY8" fmla="*/ 139195 h 835152"/>
                    <a:gd name="connsiteX0" fmla="*/ 16620 w 1516236"/>
                    <a:gd name="connsiteY0" fmla="*/ 139195 h 835152"/>
                    <a:gd name="connsiteX1" fmla="*/ 155815 w 1516236"/>
                    <a:gd name="connsiteY1" fmla="*/ 0 h 835152"/>
                    <a:gd name="connsiteX2" fmla="*/ 1377041 w 1516236"/>
                    <a:gd name="connsiteY2" fmla="*/ 0 h 835152"/>
                    <a:gd name="connsiteX3" fmla="*/ 1516236 w 1516236"/>
                    <a:gd name="connsiteY3" fmla="*/ 139195 h 835152"/>
                    <a:gd name="connsiteX4" fmla="*/ 1516236 w 1516236"/>
                    <a:gd name="connsiteY4" fmla="*/ 695957 h 835152"/>
                    <a:gd name="connsiteX5" fmla="*/ 1377041 w 1516236"/>
                    <a:gd name="connsiteY5" fmla="*/ 835152 h 835152"/>
                    <a:gd name="connsiteX6" fmla="*/ 155815 w 1516236"/>
                    <a:gd name="connsiteY6" fmla="*/ 835152 h 835152"/>
                    <a:gd name="connsiteX7" fmla="*/ 16620 w 1516236"/>
                    <a:gd name="connsiteY7" fmla="*/ 139195 h 835152"/>
                    <a:gd name="connsiteX0" fmla="*/ 16620 w 1516236"/>
                    <a:gd name="connsiteY0" fmla="*/ 139195 h 835152"/>
                    <a:gd name="connsiteX1" fmla="*/ 155815 w 1516236"/>
                    <a:gd name="connsiteY1" fmla="*/ 0 h 835152"/>
                    <a:gd name="connsiteX2" fmla="*/ 1377041 w 1516236"/>
                    <a:gd name="connsiteY2" fmla="*/ 0 h 835152"/>
                    <a:gd name="connsiteX3" fmla="*/ 1516236 w 1516236"/>
                    <a:gd name="connsiteY3" fmla="*/ 139195 h 835152"/>
                    <a:gd name="connsiteX4" fmla="*/ 1377041 w 1516236"/>
                    <a:gd name="connsiteY4" fmla="*/ 835152 h 835152"/>
                    <a:gd name="connsiteX5" fmla="*/ 155815 w 1516236"/>
                    <a:gd name="connsiteY5" fmla="*/ 835152 h 835152"/>
                    <a:gd name="connsiteX6" fmla="*/ 16620 w 1516236"/>
                    <a:gd name="connsiteY6" fmla="*/ 139195 h 835152"/>
                    <a:gd name="connsiteX0" fmla="*/ 16620 w 1377041"/>
                    <a:gd name="connsiteY0" fmla="*/ 139195 h 835152"/>
                    <a:gd name="connsiteX1" fmla="*/ 155815 w 1377041"/>
                    <a:gd name="connsiteY1" fmla="*/ 0 h 835152"/>
                    <a:gd name="connsiteX2" fmla="*/ 1377041 w 1377041"/>
                    <a:gd name="connsiteY2" fmla="*/ 0 h 835152"/>
                    <a:gd name="connsiteX3" fmla="*/ 1377041 w 1377041"/>
                    <a:gd name="connsiteY3" fmla="*/ 835152 h 835152"/>
                    <a:gd name="connsiteX4" fmla="*/ 155815 w 1377041"/>
                    <a:gd name="connsiteY4" fmla="*/ 835152 h 835152"/>
                    <a:gd name="connsiteX5" fmla="*/ 16620 w 1377041"/>
                    <a:gd name="connsiteY5" fmla="*/ 139195 h 835152"/>
                    <a:gd name="connsiteX0" fmla="*/ 16620 w 1612066"/>
                    <a:gd name="connsiteY0" fmla="*/ 139195 h 835152"/>
                    <a:gd name="connsiteX1" fmla="*/ 155815 w 1612066"/>
                    <a:gd name="connsiteY1" fmla="*/ 0 h 835152"/>
                    <a:gd name="connsiteX2" fmla="*/ 1377041 w 1612066"/>
                    <a:gd name="connsiteY2" fmla="*/ 0 h 835152"/>
                    <a:gd name="connsiteX3" fmla="*/ 1377041 w 1612066"/>
                    <a:gd name="connsiteY3" fmla="*/ 835152 h 835152"/>
                    <a:gd name="connsiteX4" fmla="*/ 155815 w 1612066"/>
                    <a:gd name="connsiteY4" fmla="*/ 835152 h 835152"/>
                    <a:gd name="connsiteX5" fmla="*/ 16620 w 1612066"/>
                    <a:gd name="connsiteY5" fmla="*/ 139195 h 835152"/>
                    <a:gd name="connsiteX0" fmla="*/ 86498 w 1681944"/>
                    <a:gd name="connsiteY0" fmla="*/ 139195 h 835152"/>
                    <a:gd name="connsiteX1" fmla="*/ 225693 w 1681944"/>
                    <a:gd name="connsiteY1" fmla="*/ 0 h 835152"/>
                    <a:gd name="connsiteX2" fmla="*/ 1446919 w 1681944"/>
                    <a:gd name="connsiteY2" fmla="*/ 0 h 835152"/>
                    <a:gd name="connsiteX3" fmla="*/ 1446919 w 1681944"/>
                    <a:gd name="connsiteY3" fmla="*/ 835152 h 835152"/>
                    <a:gd name="connsiteX4" fmla="*/ 225693 w 1681944"/>
                    <a:gd name="connsiteY4" fmla="*/ 835152 h 835152"/>
                    <a:gd name="connsiteX5" fmla="*/ 86498 w 1681944"/>
                    <a:gd name="connsiteY5" fmla="*/ 139195 h 835152"/>
                    <a:gd name="connsiteX0" fmla="*/ 10638 w 1606084"/>
                    <a:gd name="connsiteY0" fmla="*/ 139195 h 881718"/>
                    <a:gd name="connsiteX1" fmla="*/ 149833 w 1606084"/>
                    <a:gd name="connsiteY1" fmla="*/ 0 h 881718"/>
                    <a:gd name="connsiteX2" fmla="*/ 1371059 w 1606084"/>
                    <a:gd name="connsiteY2" fmla="*/ 0 h 881718"/>
                    <a:gd name="connsiteX3" fmla="*/ 1371059 w 1606084"/>
                    <a:gd name="connsiteY3" fmla="*/ 835152 h 881718"/>
                    <a:gd name="connsiteX4" fmla="*/ 149833 w 1606084"/>
                    <a:gd name="connsiteY4" fmla="*/ 835152 h 881718"/>
                    <a:gd name="connsiteX5" fmla="*/ 10638 w 1606084"/>
                    <a:gd name="connsiteY5" fmla="*/ 139195 h 881718"/>
                    <a:gd name="connsiteX0" fmla="*/ 10638 w 1535964"/>
                    <a:gd name="connsiteY0" fmla="*/ 139195 h 948123"/>
                    <a:gd name="connsiteX1" fmla="*/ 149833 w 1535964"/>
                    <a:gd name="connsiteY1" fmla="*/ 0 h 948123"/>
                    <a:gd name="connsiteX2" fmla="*/ 1371059 w 1535964"/>
                    <a:gd name="connsiteY2" fmla="*/ 0 h 948123"/>
                    <a:gd name="connsiteX3" fmla="*/ 1371059 w 1535964"/>
                    <a:gd name="connsiteY3" fmla="*/ 835152 h 948123"/>
                    <a:gd name="connsiteX4" fmla="*/ 149833 w 1535964"/>
                    <a:gd name="connsiteY4" fmla="*/ 835152 h 948123"/>
                    <a:gd name="connsiteX5" fmla="*/ 10638 w 1535964"/>
                    <a:gd name="connsiteY5" fmla="*/ 139195 h 948123"/>
                    <a:gd name="connsiteX0" fmla="*/ 28628 w 1695759"/>
                    <a:gd name="connsiteY0" fmla="*/ 139195 h 881412"/>
                    <a:gd name="connsiteX1" fmla="*/ 167823 w 1695759"/>
                    <a:gd name="connsiteY1" fmla="*/ 0 h 881412"/>
                    <a:gd name="connsiteX2" fmla="*/ 1389049 w 1695759"/>
                    <a:gd name="connsiteY2" fmla="*/ 0 h 881412"/>
                    <a:gd name="connsiteX3" fmla="*/ 1598599 w 1695759"/>
                    <a:gd name="connsiteY3" fmla="*/ 692277 h 881412"/>
                    <a:gd name="connsiteX4" fmla="*/ 167823 w 1695759"/>
                    <a:gd name="connsiteY4" fmla="*/ 835152 h 881412"/>
                    <a:gd name="connsiteX5" fmla="*/ 28628 w 1695759"/>
                    <a:gd name="connsiteY5" fmla="*/ 139195 h 881412"/>
                    <a:gd name="connsiteX0" fmla="*/ 166009 w 1693945"/>
                    <a:gd name="connsiteY0" fmla="*/ 835152 h 891723"/>
                    <a:gd name="connsiteX1" fmla="*/ 166009 w 1693945"/>
                    <a:gd name="connsiteY1" fmla="*/ 0 h 891723"/>
                    <a:gd name="connsiteX2" fmla="*/ 1387235 w 1693945"/>
                    <a:gd name="connsiteY2" fmla="*/ 0 h 891723"/>
                    <a:gd name="connsiteX3" fmla="*/ 1596785 w 1693945"/>
                    <a:gd name="connsiteY3" fmla="*/ 692277 h 891723"/>
                    <a:gd name="connsiteX4" fmla="*/ 166009 w 1693945"/>
                    <a:gd name="connsiteY4" fmla="*/ 835152 h 891723"/>
                    <a:gd name="connsiteX0" fmla="*/ 99625 w 1627561"/>
                    <a:gd name="connsiteY0" fmla="*/ 835152 h 891723"/>
                    <a:gd name="connsiteX1" fmla="*/ 99625 w 1627561"/>
                    <a:gd name="connsiteY1" fmla="*/ 0 h 891723"/>
                    <a:gd name="connsiteX2" fmla="*/ 1320851 w 1627561"/>
                    <a:gd name="connsiteY2" fmla="*/ 0 h 891723"/>
                    <a:gd name="connsiteX3" fmla="*/ 1530401 w 1627561"/>
                    <a:gd name="connsiteY3" fmla="*/ 692277 h 891723"/>
                    <a:gd name="connsiteX4" fmla="*/ 99625 w 1627561"/>
                    <a:gd name="connsiteY4" fmla="*/ 835152 h 891723"/>
                    <a:gd name="connsiteX0" fmla="*/ 103829 w 1631765"/>
                    <a:gd name="connsiteY0" fmla="*/ 835152 h 891723"/>
                    <a:gd name="connsiteX1" fmla="*/ 103829 w 1631765"/>
                    <a:gd name="connsiteY1" fmla="*/ 0 h 891723"/>
                    <a:gd name="connsiteX2" fmla="*/ 1325055 w 1631765"/>
                    <a:gd name="connsiteY2" fmla="*/ 0 h 891723"/>
                    <a:gd name="connsiteX3" fmla="*/ 1534605 w 1631765"/>
                    <a:gd name="connsiteY3" fmla="*/ 692277 h 891723"/>
                    <a:gd name="connsiteX4" fmla="*/ 103829 w 1631765"/>
                    <a:gd name="connsiteY4" fmla="*/ 835152 h 891723"/>
                    <a:gd name="connsiteX0" fmla="*/ 103829 w 1631765"/>
                    <a:gd name="connsiteY0" fmla="*/ 835152 h 942523"/>
                    <a:gd name="connsiteX1" fmla="*/ 103829 w 1631765"/>
                    <a:gd name="connsiteY1" fmla="*/ 0 h 942523"/>
                    <a:gd name="connsiteX2" fmla="*/ 1325055 w 1631765"/>
                    <a:gd name="connsiteY2" fmla="*/ 0 h 942523"/>
                    <a:gd name="connsiteX3" fmla="*/ 1534605 w 1631765"/>
                    <a:gd name="connsiteY3" fmla="*/ 692277 h 942523"/>
                    <a:gd name="connsiteX4" fmla="*/ 103829 w 1631765"/>
                    <a:gd name="connsiteY4" fmla="*/ 835152 h 942523"/>
                    <a:gd name="connsiteX0" fmla="*/ 231185 w 1759121"/>
                    <a:gd name="connsiteY0" fmla="*/ 835152 h 900189"/>
                    <a:gd name="connsiteX1" fmla="*/ 231185 w 1759121"/>
                    <a:gd name="connsiteY1" fmla="*/ 0 h 900189"/>
                    <a:gd name="connsiteX2" fmla="*/ 1452411 w 1759121"/>
                    <a:gd name="connsiteY2" fmla="*/ 0 h 900189"/>
                    <a:gd name="connsiteX3" fmla="*/ 1661961 w 1759121"/>
                    <a:gd name="connsiteY3" fmla="*/ 692277 h 900189"/>
                    <a:gd name="connsiteX4" fmla="*/ 231185 w 1759121"/>
                    <a:gd name="connsiteY4" fmla="*/ 835152 h 900189"/>
                    <a:gd name="connsiteX0" fmla="*/ 231185 w 1759121"/>
                    <a:gd name="connsiteY0" fmla="*/ 847852 h 912889"/>
                    <a:gd name="connsiteX1" fmla="*/ 231185 w 1759121"/>
                    <a:gd name="connsiteY1" fmla="*/ 12700 h 912889"/>
                    <a:gd name="connsiteX2" fmla="*/ 1452411 w 1759121"/>
                    <a:gd name="connsiteY2" fmla="*/ 12700 h 912889"/>
                    <a:gd name="connsiteX3" fmla="*/ 1661961 w 1759121"/>
                    <a:gd name="connsiteY3" fmla="*/ 704977 h 912889"/>
                    <a:gd name="connsiteX4" fmla="*/ 231185 w 1759121"/>
                    <a:gd name="connsiteY4" fmla="*/ 847852 h 912889"/>
                    <a:gd name="connsiteX0" fmla="*/ 231185 w 1759121"/>
                    <a:gd name="connsiteY0" fmla="*/ 876299 h 941336"/>
                    <a:gd name="connsiteX1" fmla="*/ 231185 w 1759121"/>
                    <a:gd name="connsiteY1" fmla="*/ 41147 h 941336"/>
                    <a:gd name="connsiteX2" fmla="*/ 1452411 w 1759121"/>
                    <a:gd name="connsiteY2" fmla="*/ 41147 h 941336"/>
                    <a:gd name="connsiteX3" fmla="*/ 1661961 w 1759121"/>
                    <a:gd name="connsiteY3" fmla="*/ 733424 h 941336"/>
                    <a:gd name="connsiteX4" fmla="*/ 231185 w 1759121"/>
                    <a:gd name="connsiteY4" fmla="*/ 876299 h 941336"/>
                    <a:gd name="connsiteX0" fmla="*/ 155072 w 1531466"/>
                    <a:gd name="connsiteY0" fmla="*/ 876299 h 983860"/>
                    <a:gd name="connsiteX1" fmla="*/ 155072 w 1531466"/>
                    <a:gd name="connsiteY1" fmla="*/ 41147 h 983860"/>
                    <a:gd name="connsiteX2" fmla="*/ 1376298 w 1531466"/>
                    <a:gd name="connsiteY2" fmla="*/ 41147 h 983860"/>
                    <a:gd name="connsiteX3" fmla="*/ 1357248 w 1531466"/>
                    <a:gd name="connsiteY3" fmla="*/ 847724 h 983860"/>
                    <a:gd name="connsiteX4" fmla="*/ 155072 w 1531466"/>
                    <a:gd name="connsiteY4" fmla="*/ 876299 h 983860"/>
                    <a:gd name="connsiteX0" fmla="*/ 259240 w 1452584"/>
                    <a:gd name="connsiteY0" fmla="*/ 714374 h 893875"/>
                    <a:gd name="connsiteX1" fmla="*/ 97315 w 1452584"/>
                    <a:gd name="connsiteY1" fmla="*/ 41147 h 893875"/>
                    <a:gd name="connsiteX2" fmla="*/ 1318541 w 1452584"/>
                    <a:gd name="connsiteY2" fmla="*/ 41147 h 893875"/>
                    <a:gd name="connsiteX3" fmla="*/ 1299491 w 1452584"/>
                    <a:gd name="connsiteY3" fmla="*/ 847724 h 893875"/>
                    <a:gd name="connsiteX4" fmla="*/ 259240 w 1452584"/>
                    <a:gd name="connsiteY4" fmla="*/ 714374 h 893875"/>
                    <a:gd name="connsiteX0" fmla="*/ 260945 w 1477291"/>
                    <a:gd name="connsiteY0" fmla="*/ 714374 h 783616"/>
                    <a:gd name="connsiteX1" fmla="*/ 99020 w 1477291"/>
                    <a:gd name="connsiteY1" fmla="*/ 41147 h 783616"/>
                    <a:gd name="connsiteX2" fmla="*/ 1320246 w 1477291"/>
                    <a:gd name="connsiteY2" fmla="*/ 41147 h 783616"/>
                    <a:gd name="connsiteX3" fmla="*/ 1348821 w 1477291"/>
                    <a:gd name="connsiteY3" fmla="*/ 685799 h 783616"/>
                    <a:gd name="connsiteX4" fmla="*/ 260945 w 1477291"/>
                    <a:gd name="connsiteY4" fmla="*/ 714374 h 783616"/>
                    <a:gd name="connsiteX0" fmla="*/ 240064 w 1486843"/>
                    <a:gd name="connsiteY0" fmla="*/ 752474 h 809856"/>
                    <a:gd name="connsiteX1" fmla="*/ 106714 w 1486843"/>
                    <a:gd name="connsiteY1" fmla="*/ 41147 h 809856"/>
                    <a:gd name="connsiteX2" fmla="*/ 1327940 w 1486843"/>
                    <a:gd name="connsiteY2" fmla="*/ 41147 h 809856"/>
                    <a:gd name="connsiteX3" fmla="*/ 1356515 w 1486843"/>
                    <a:gd name="connsiteY3" fmla="*/ 685799 h 809856"/>
                    <a:gd name="connsiteX4" fmla="*/ 240064 w 1486843"/>
                    <a:gd name="connsiteY4" fmla="*/ 752474 h 809856"/>
                    <a:gd name="connsiteX0" fmla="*/ 240064 w 1486843"/>
                    <a:gd name="connsiteY0" fmla="*/ 752474 h 763618"/>
                    <a:gd name="connsiteX1" fmla="*/ 106714 w 1486843"/>
                    <a:gd name="connsiteY1" fmla="*/ 41147 h 763618"/>
                    <a:gd name="connsiteX2" fmla="*/ 1327940 w 1486843"/>
                    <a:gd name="connsiteY2" fmla="*/ 41147 h 763618"/>
                    <a:gd name="connsiteX3" fmla="*/ 1356515 w 1486843"/>
                    <a:gd name="connsiteY3" fmla="*/ 445694 h 763618"/>
                    <a:gd name="connsiteX4" fmla="*/ 240064 w 1486843"/>
                    <a:gd name="connsiteY4" fmla="*/ 752474 h 763618"/>
                    <a:gd name="connsiteX0" fmla="*/ 240064 w 1486843"/>
                    <a:gd name="connsiteY0" fmla="*/ 607147 h 625368"/>
                    <a:gd name="connsiteX1" fmla="*/ 106714 w 1486843"/>
                    <a:gd name="connsiteY1" fmla="*/ 41147 h 625368"/>
                    <a:gd name="connsiteX2" fmla="*/ 1327940 w 1486843"/>
                    <a:gd name="connsiteY2" fmla="*/ 41147 h 625368"/>
                    <a:gd name="connsiteX3" fmla="*/ 1356515 w 1486843"/>
                    <a:gd name="connsiteY3" fmla="*/ 445694 h 625368"/>
                    <a:gd name="connsiteX4" fmla="*/ 240064 w 1486843"/>
                    <a:gd name="connsiteY4" fmla="*/ 607147 h 625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43" h="625368">
                      <a:moveTo>
                        <a:pt x="240064" y="607147"/>
                      </a:moveTo>
                      <a:cubicBezTo>
                        <a:pt x="31764" y="539723"/>
                        <a:pt x="-106349" y="218439"/>
                        <a:pt x="106714" y="41147"/>
                      </a:cubicBezTo>
                      <a:cubicBezTo>
                        <a:pt x="666189" y="12572"/>
                        <a:pt x="911340" y="-35053"/>
                        <a:pt x="1327940" y="41147"/>
                      </a:cubicBezTo>
                      <a:cubicBezTo>
                        <a:pt x="1531478" y="180339"/>
                        <a:pt x="1537827" y="351361"/>
                        <a:pt x="1356515" y="445694"/>
                      </a:cubicBezTo>
                      <a:cubicBezTo>
                        <a:pt x="1175203" y="540027"/>
                        <a:pt x="448364" y="674571"/>
                        <a:pt x="240064" y="607147"/>
                      </a:cubicBezTo>
                      <a:close/>
                    </a:path>
                  </a:pathLst>
                </a:custGeom>
                <a:solidFill>
                  <a:srgbClr val="C8B606"/>
                </a:solidFill>
                <a:ln>
                  <a:solidFill>
                    <a:srgbClr val="EAC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
                <p:cNvSpPr/>
                <p:nvPr/>
              </p:nvSpPr>
              <p:spPr>
                <a:xfrm>
                  <a:off x="1792223" y="3195361"/>
                  <a:ext cx="1954166" cy="860940"/>
                </a:xfrm>
                <a:custGeom>
                  <a:avLst/>
                  <a:gdLst>
                    <a:gd name="connsiteX0" fmla="*/ 0 w 2011680"/>
                    <a:gd name="connsiteY0" fmla="*/ 176788 h 1060704"/>
                    <a:gd name="connsiteX1" fmla="*/ 176788 w 2011680"/>
                    <a:gd name="connsiteY1" fmla="*/ 0 h 1060704"/>
                    <a:gd name="connsiteX2" fmla="*/ 1834892 w 2011680"/>
                    <a:gd name="connsiteY2" fmla="*/ 0 h 1060704"/>
                    <a:gd name="connsiteX3" fmla="*/ 2011680 w 2011680"/>
                    <a:gd name="connsiteY3" fmla="*/ 176788 h 1060704"/>
                    <a:gd name="connsiteX4" fmla="*/ 2011680 w 2011680"/>
                    <a:gd name="connsiteY4" fmla="*/ 883916 h 1060704"/>
                    <a:gd name="connsiteX5" fmla="*/ 1834892 w 2011680"/>
                    <a:gd name="connsiteY5" fmla="*/ 1060704 h 1060704"/>
                    <a:gd name="connsiteX6" fmla="*/ 176788 w 2011680"/>
                    <a:gd name="connsiteY6" fmla="*/ 1060704 h 1060704"/>
                    <a:gd name="connsiteX7" fmla="*/ 0 w 2011680"/>
                    <a:gd name="connsiteY7" fmla="*/ 883916 h 1060704"/>
                    <a:gd name="connsiteX8" fmla="*/ 0 w 2011680"/>
                    <a:gd name="connsiteY8" fmla="*/ 176788 h 1060704"/>
                    <a:gd name="connsiteX0" fmla="*/ 0 w 2011680"/>
                    <a:gd name="connsiteY0" fmla="*/ 272038 h 1155954"/>
                    <a:gd name="connsiteX1" fmla="*/ 786388 w 2011680"/>
                    <a:gd name="connsiteY1" fmla="*/ 0 h 1155954"/>
                    <a:gd name="connsiteX2" fmla="*/ 1834892 w 2011680"/>
                    <a:gd name="connsiteY2" fmla="*/ 95250 h 1155954"/>
                    <a:gd name="connsiteX3" fmla="*/ 2011680 w 2011680"/>
                    <a:gd name="connsiteY3" fmla="*/ 272038 h 1155954"/>
                    <a:gd name="connsiteX4" fmla="*/ 2011680 w 2011680"/>
                    <a:gd name="connsiteY4" fmla="*/ 979166 h 1155954"/>
                    <a:gd name="connsiteX5" fmla="*/ 1834892 w 2011680"/>
                    <a:gd name="connsiteY5" fmla="*/ 1155954 h 1155954"/>
                    <a:gd name="connsiteX6" fmla="*/ 176788 w 2011680"/>
                    <a:gd name="connsiteY6" fmla="*/ 1155954 h 1155954"/>
                    <a:gd name="connsiteX7" fmla="*/ 0 w 2011680"/>
                    <a:gd name="connsiteY7" fmla="*/ 979166 h 1155954"/>
                    <a:gd name="connsiteX8" fmla="*/ 0 w 2011680"/>
                    <a:gd name="connsiteY8" fmla="*/ 272038 h 1155954"/>
                    <a:gd name="connsiteX0" fmla="*/ 85725 w 2011680"/>
                    <a:gd name="connsiteY0" fmla="*/ 529213 h 1155954"/>
                    <a:gd name="connsiteX1" fmla="*/ 786388 w 2011680"/>
                    <a:gd name="connsiteY1" fmla="*/ 0 h 1155954"/>
                    <a:gd name="connsiteX2" fmla="*/ 1834892 w 2011680"/>
                    <a:gd name="connsiteY2" fmla="*/ 95250 h 1155954"/>
                    <a:gd name="connsiteX3" fmla="*/ 2011680 w 2011680"/>
                    <a:gd name="connsiteY3" fmla="*/ 272038 h 1155954"/>
                    <a:gd name="connsiteX4" fmla="*/ 2011680 w 2011680"/>
                    <a:gd name="connsiteY4" fmla="*/ 979166 h 1155954"/>
                    <a:gd name="connsiteX5" fmla="*/ 1834892 w 2011680"/>
                    <a:gd name="connsiteY5" fmla="*/ 1155954 h 1155954"/>
                    <a:gd name="connsiteX6" fmla="*/ 176788 w 2011680"/>
                    <a:gd name="connsiteY6" fmla="*/ 1155954 h 1155954"/>
                    <a:gd name="connsiteX7" fmla="*/ 0 w 2011680"/>
                    <a:gd name="connsiteY7" fmla="*/ 979166 h 1155954"/>
                    <a:gd name="connsiteX8" fmla="*/ 85725 w 2011680"/>
                    <a:gd name="connsiteY8" fmla="*/ 529213 h 1155954"/>
                    <a:gd name="connsiteX0" fmla="*/ 85725 w 2011680"/>
                    <a:gd name="connsiteY0" fmla="*/ 529213 h 1155954"/>
                    <a:gd name="connsiteX1" fmla="*/ 786388 w 2011680"/>
                    <a:gd name="connsiteY1" fmla="*/ 0 h 1155954"/>
                    <a:gd name="connsiteX2" fmla="*/ 1834892 w 2011680"/>
                    <a:gd name="connsiteY2" fmla="*/ 95250 h 1155954"/>
                    <a:gd name="connsiteX3" fmla="*/ 1830705 w 2011680"/>
                    <a:gd name="connsiteY3" fmla="*/ 633988 h 1155954"/>
                    <a:gd name="connsiteX4" fmla="*/ 2011680 w 2011680"/>
                    <a:gd name="connsiteY4" fmla="*/ 979166 h 1155954"/>
                    <a:gd name="connsiteX5" fmla="*/ 1834892 w 2011680"/>
                    <a:gd name="connsiteY5" fmla="*/ 1155954 h 1155954"/>
                    <a:gd name="connsiteX6" fmla="*/ 176788 w 2011680"/>
                    <a:gd name="connsiteY6" fmla="*/ 1155954 h 1155954"/>
                    <a:gd name="connsiteX7" fmla="*/ 0 w 2011680"/>
                    <a:gd name="connsiteY7" fmla="*/ 979166 h 1155954"/>
                    <a:gd name="connsiteX8" fmla="*/ 85725 w 2011680"/>
                    <a:gd name="connsiteY8" fmla="*/ 529213 h 1155954"/>
                    <a:gd name="connsiteX0" fmla="*/ 85725 w 2011680"/>
                    <a:gd name="connsiteY0" fmla="*/ 529213 h 1155954"/>
                    <a:gd name="connsiteX1" fmla="*/ 786388 w 2011680"/>
                    <a:gd name="connsiteY1" fmla="*/ 0 h 1155954"/>
                    <a:gd name="connsiteX2" fmla="*/ 1549142 w 2011680"/>
                    <a:gd name="connsiteY2" fmla="*/ 238125 h 1155954"/>
                    <a:gd name="connsiteX3" fmla="*/ 1830705 w 2011680"/>
                    <a:gd name="connsiteY3" fmla="*/ 633988 h 1155954"/>
                    <a:gd name="connsiteX4" fmla="*/ 2011680 w 2011680"/>
                    <a:gd name="connsiteY4" fmla="*/ 979166 h 1155954"/>
                    <a:gd name="connsiteX5" fmla="*/ 1834892 w 2011680"/>
                    <a:gd name="connsiteY5" fmla="*/ 1155954 h 1155954"/>
                    <a:gd name="connsiteX6" fmla="*/ 176788 w 2011680"/>
                    <a:gd name="connsiteY6" fmla="*/ 1155954 h 1155954"/>
                    <a:gd name="connsiteX7" fmla="*/ 0 w 2011680"/>
                    <a:gd name="connsiteY7" fmla="*/ 979166 h 1155954"/>
                    <a:gd name="connsiteX8" fmla="*/ 85725 w 2011680"/>
                    <a:gd name="connsiteY8" fmla="*/ 529213 h 1155954"/>
                    <a:gd name="connsiteX0" fmla="*/ 85725 w 2011680"/>
                    <a:gd name="connsiteY0" fmla="*/ 529213 h 1155954"/>
                    <a:gd name="connsiteX1" fmla="*/ 786388 w 2011680"/>
                    <a:gd name="connsiteY1" fmla="*/ 0 h 1155954"/>
                    <a:gd name="connsiteX2" fmla="*/ 1830705 w 2011680"/>
                    <a:gd name="connsiteY2" fmla="*/ 633988 h 1155954"/>
                    <a:gd name="connsiteX3" fmla="*/ 2011680 w 2011680"/>
                    <a:gd name="connsiteY3" fmla="*/ 979166 h 1155954"/>
                    <a:gd name="connsiteX4" fmla="*/ 1834892 w 2011680"/>
                    <a:gd name="connsiteY4" fmla="*/ 1155954 h 1155954"/>
                    <a:gd name="connsiteX5" fmla="*/ 176788 w 2011680"/>
                    <a:gd name="connsiteY5" fmla="*/ 1155954 h 1155954"/>
                    <a:gd name="connsiteX6" fmla="*/ 0 w 2011680"/>
                    <a:gd name="connsiteY6" fmla="*/ 979166 h 1155954"/>
                    <a:gd name="connsiteX7" fmla="*/ 85725 w 2011680"/>
                    <a:gd name="connsiteY7" fmla="*/ 529213 h 115595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935480 w 2011680"/>
                    <a:gd name="connsiteY2" fmla="*/ 319663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145030"/>
                    <a:gd name="connsiteY0" fmla="*/ 357763 h 984504"/>
                    <a:gd name="connsiteX1" fmla="*/ 1129288 w 2145030"/>
                    <a:gd name="connsiteY1" fmla="*/ 0 h 984504"/>
                    <a:gd name="connsiteX2" fmla="*/ 1935480 w 2145030"/>
                    <a:gd name="connsiteY2" fmla="*/ 319663 h 984504"/>
                    <a:gd name="connsiteX3" fmla="*/ 2145030 w 2145030"/>
                    <a:gd name="connsiteY3" fmla="*/ 798191 h 984504"/>
                    <a:gd name="connsiteX4" fmla="*/ 1834892 w 2145030"/>
                    <a:gd name="connsiteY4" fmla="*/ 984504 h 984504"/>
                    <a:gd name="connsiteX5" fmla="*/ 176788 w 2145030"/>
                    <a:gd name="connsiteY5" fmla="*/ 984504 h 984504"/>
                    <a:gd name="connsiteX6" fmla="*/ 0 w 2145030"/>
                    <a:gd name="connsiteY6" fmla="*/ 807716 h 984504"/>
                    <a:gd name="connsiteX7" fmla="*/ 85725 w 2145030"/>
                    <a:gd name="connsiteY7" fmla="*/ 357763 h 984504"/>
                    <a:gd name="connsiteX0" fmla="*/ 85725 w 2167594"/>
                    <a:gd name="connsiteY0" fmla="*/ 357763 h 984504"/>
                    <a:gd name="connsiteX1" fmla="*/ 1129288 w 2167594"/>
                    <a:gd name="connsiteY1" fmla="*/ 0 h 984504"/>
                    <a:gd name="connsiteX2" fmla="*/ 1935480 w 2167594"/>
                    <a:gd name="connsiteY2" fmla="*/ 319663 h 984504"/>
                    <a:gd name="connsiteX3" fmla="*/ 2145030 w 2167594"/>
                    <a:gd name="connsiteY3" fmla="*/ 798191 h 984504"/>
                    <a:gd name="connsiteX4" fmla="*/ 1834892 w 2167594"/>
                    <a:gd name="connsiteY4" fmla="*/ 984504 h 984504"/>
                    <a:gd name="connsiteX5" fmla="*/ 176788 w 2167594"/>
                    <a:gd name="connsiteY5" fmla="*/ 984504 h 984504"/>
                    <a:gd name="connsiteX6" fmla="*/ 0 w 2167594"/>
                    <a:gd name="connsiteY6" fmla="*/ 807716 h 984504"/>
                    <a:gd name="connsiteX7" fmla="*/ 85725 w 2167594"/>
                    <a:gd name="connsiteY7" fmla="*/ 357763 h 984504"/>
                    <a:gd name="connsiteX0" fmla="*/ 85725 w 2145030"/>
                    <a:gd name="connsiteY0" fmla="*/ 357763 h 984504"/>
                    <a:gd name="connsiteX1" fmla="*/ 1129288 w 2145030"/>
                    <a:gd name="connsiteY1" fmla="*/ 0 h 984504"/>
                    <a:gd name="connsiteX2" fmla="*/ 1935480 w 2145030"/>
                    <a:gd name="connsiteY2" fmla="*/ 319663 h 984504"/>
                    <a:gd name="connsiteX3" fmla="*/ 2145030 w 2145030"/>
                    <a:gd name="connsiteY3" fmla="*/ 798191 h 984504"/>
                    <a:gd name="connsiteX4" fmla="*/ 1834892 w 2145030"/>
                    <a:gd name="connsiteY4" fmla="*/ 984504 h 984504"/>
                    <a:gd name="connsiteX5" fmla="*/ 176788 w 2145030"/>
                    <a:gd name="connsiteY5" fmla="*/ 984504 h 984504"/>
                    <a:gd name="connsiteX6" fmla="*/ 0 w 2145030"/>
                    <a:gd name="connsiteY6" fmla="*/ 807716 h 984504"/>
                    <a:gd name="connsiteX7" fmla="*/ 85725 w 2145030"/>
                    <a:gd name="connsiteY7" fmla="*/ 357763 h 984504"/>
                    <a:gd name="connsiteX0" fmla="*/ 85725 w 2168851"/>
                    <a:gd name="connsiteY0" fmla="*/ 357763 h 984504"/>
                    <a:gd name="connsiteX1" fmla="*/ 1129288 w 2168851"/>
                    <a:gd name="connsiteY1" fmla="*/ 0 h 984504"/>
                    <a:gd name="connsiteX2" fmla="*/ 1935480 w 2168851"/>
                    <a:gd name="connsiteY2" fmla="*/ 319663 h 984504"/>
                    <a:gd name="connsiteX3" fmla="*/ 2145030 w 2168851"/>
                    <a:gd name="connsiteY3" fmla="*/ 798191 h 984504"/>
                    <a:gd name="connsiteX4" fmla="*/ 1834892 w 2168851"/>
                    <a:gd name="connsiteY4" fmla="*/ 984504 h 984504"/>
                    <a:gd name="connsiteX5" fmla="*/ 176788 w 2168851"/>
                    <a:gd name="connsiteY5" fmla="*/ 984504 h 984504"/>
                    <a:gd name="connsiteX6" fmla="*/ 0 w 2168851"/>
                    <a:gd name="connsiteY6" fmla="*/ 807716 h 984504"/>
                    <a:gd name="connsiteX7" fmla="*/ 85725 w 2168851"/>
                    <a:gd name="connsiteY7" fmla="*/ 357763 h 984504"/>
                    <a:gd name="connsiteX0" fmla="*/ 123834 w 2206960"/>
                    <a:gd name="connsiteY0" fmla="*/ 357763 h 984504"/>
                    <a:gd name="connsiteX1" fmla="*/ 1167397 w 2206960"/>
                    <a:gd name="connsiteY1" fmla="*/ 0 h 984504"/>
                    <a:gd name="connsiteX2" fmla="*/ 1973589 w 2206960"/>
                    <a:gd name="connsiteY2" fmla="*/ 319663 h 984504"/>
                    <a:gd name="connsiteX3" fmla="*/ 2183139 w 2206960"/>
                    <a:gd name="connsiteY3" fmla="*/ 798191 h 984504"/>
                    <a:gd name="connsiteX4" fmla="*/ 1873001 w 2206960"/>
                    <a:gd name="connsiteY4" fmla="*/ 984504 h 984504"/>
                    <a:gd name="connsiteX5" fmla="*/ 214897 w 2206960"/>
                    <a:gd name="connsiteY5" fmla="*/ 984504 h 984504"/>
                    <a:gd name="connsiteX6" fmla="*/ 123834 w 2206960"/>
                    <a:gd name="connsiteY6" fmla="*/ 357763 h 984504"/>
                    <a:gd name="connsiteX0" fmla="*/ 123834 w 2206960"/>
                    <a:gd name="connsiteY0" fmla="*/ 357763 h 1005670"/>
                    <a:gd name="connsiteX1" fmla="*/ 1167397 w 2206960"/>
                    <a:gd name="connsiteY1" fmla="*/ 0 h 1005670"/>
                    <a:gd name="connsiteX2" fmla="*/ 1973589 w 2206960"/>
                    <a:gd name="connsiteY2" fmla="*/ 319663 h 1005670"/>
                    <a:gd name="connsiteX3" fmla="*/ 2183139 w 2206960"/>
                    <a:gd name="connsiteY3" fmla="*/ 798191 h 1005670"/>
                    <a:gd name="connsiteX4" fmla="*/ 1873001 w 2206960"/>
                    <a:gd name="connsiteY4" fmla="*/ 984504 h 1005670"/>
                    <a:gd name="connsiteX5" fmla="*/ 214897 w 2206960"/>
                    <a:gd name="connsiteY5" fmla="*/ 984504 h 1005670"/>
                    <a:gd name="connsiteX6" fmla="*/ 123834 w 2206960"/>
                    <a:gd name="connsiteY6" fmla="*/ 357763 h 1005670"/>
                    <a:gd name="connsiteX0" fmla="*/ 123834 w 2206960"/>
                    <a:gd name="connsiteY0" fmla="*/ 357763 h 1031541"/>
                    <a:gd name="connsiteX1" fmla="*/ 1167397 w 2206960"/>
                    <a:gd name="connsiteY1" fmla="*/ 0 h 1031541"/>
                    <a:gd name="connsiteX2" fmla="*/ 1973589 w 2206960"/>
                    <a:gd name="connsiteY2" fmla="*/ 319663 h 1031541"/>
                    <a:gd name="connsiteX3" fmla="*/ 2183139 w 2206960"/>
                    <a:gd name="connsiteY3" fmla="*/ 798191 h 1031541"/>
                    <a:gd name="connsiteX4" fmla="*/ 1873001 w 2206960"/>
                    <a:gd name="connsiteY4" fmla="*/ 984504 h 1031541"/>
                    <a:gd name="connsiteX5" fmla="*/ 214897 w 2206960"/>
                    <a:gd name="connsiteY5" fmla="*/ 984504 h 1031541"/>
                    <a:gd name="connsiteX6" fmla="*/ 123834 w 2206960"/>
                    <a:gd name="connsiteY6" fmla="*/ 357763 h 1031541"/>
                    <a:gd name="connsiteX0" fmla="*/ 123834 w 2207217"/>
                    <a:gd name="connsiteY0" fmla="*/ 187162 h 860940"/>
                    <a:gd name="connsiteX1" fmla="*/ 1153277 w 2207217"/>
                    <a:gd name="connsiteY1" fmla="*/ 0 h 860940"/>
                    <a:gd name="connsiteX2" fmla="*/ 1973589 w 2207217"/>
                    <a:gd name="connsiteY2" fmla="*/ 149062 h 860940"/>
                    <a:gd name="connsiteX3" fmla="*/ 2183139 w 2207217"/>
                    <a:gd name="connsiteY3" fmla="*/ 627590 h 860940"/>
                    <a:gd name="connsiteX4" fmla="*/ 1873001 w 2207217"/>
                    <a:gd name="connsiteY4" fmla="*/ 813903 h 860940"/>
                    <a:gd name="connsiteX5" fmla="*/ 214897 w 2207217"/>
                    <a:gd name="connsiteY5" fmla="*/ 813903 h 860940"/>
                    <a:gd name="connsiteX6" fmla="*/ 123834 w 2207217"/>
                    <a:gd name="connsiteY6" fmla="*/ 187162 h 860940"/>
                    <a:gd name="connsiteX0" fmla="*/ 123834 w 2183563"/>
                    <a:gd name="connsiteY0" fmla="*/ 187162 h 860940"/>
                    <a:gd name="connsiteX1" fmla="*/ 1153277 w 2183563"/>
                    <a:gd name="connsiteY1" fmla="*/ 0 h 860940"/>
                    <a:gd name="connsiteX2" fmla="*/ 1804153 w 2183563"/>
                    <a:gd name="connsiteY2" fmla="*/ 149062 h 860940"/>
                    <a:gd name="connsiteX3" fmla="*/ 2183139 w 2183563"/>
                    <a:gd name="connsiteY3" fmla="*/ 627590 h 860940"/>
                    <a:gd name="connsiteX4" fmla="*/ 1873001 w 2183563"/>
                    <a:gd name="connsiteY4" fmla="*/ 813903 h 860940"/>
                    <a:gd name="connsiteX5" fmla="*/ 214897 w 2183563"/>
                    <a:gd name="connsiteY5" fmla="*/ 813903 h 860940"/>
                    <a:gd name="connsiteX6" fmla="*/ 123834 w 2183563"/>
                    <a:gd name="connsiteY6" fmla="*/ 187162 h 860940"/>
                    <a:gd name="connsiteX0" fmla="*/ 123834 w 2183563"/>
                    <a:gd name="connsiteY0" fmla="*/ 187162 h 860940"/>
                    <a:gd name="connsiteX1" fmla="*/ 1153277 w 2183563"/>
                    <a:gd name="connsiteY1" fmla="*/ 0 h 860940"/>
                    <a:gd name="connsiteX2" fmla="*/ 1804153 w 2183563"/>
                    <a:gd name="connsiteY2" fmla="*/ 149062 h 860940"/>
                    <a:gd name="connsiteX3" fmla="*/ 2183139 w 2183563"/>
                    <a:gd name="connsiteY3" fmla="*/ 627590 h 860940"/>
                    <a:gd name="connsiteX4" fmla="*/ 1873001 w 2183563"/>
                    <a:gd name="connsiteY4" fmla="*/ 813903 h 860940"/>
                    <a:gd name="connsiteX5" fmla="*/ 214897 w 2183563"/>
                    <a:gd name="connsiteY5" fmla="*/ 813903 h 860940"/>
                    <a:gd name="connsiteX6" fmla="*/ 123834 w 2183563"/>
                    <a:gd name="connsiteY6" fmla="*/ 187162 h 8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563" h="860940">
                      <a:moveTo>
                        <a:pt x="123834" y="187162"/>
                      </a:moveTo>
                      <a:cubicBezTo>
                        <a:pt x="238134" y="3800"/>
                        <a:pt x="1055640" y="0"/>
                        <a:pt x="1153277" y="0"/>
                      </a:cubicBezTo>
                      <a:cubicBezTo>
                        <a:pt x="1444107" y="17462"/>
                        <a:pt x="1491311" y="139242"/>
                        <a:pt x="1804153" y="149062"/>
                      </a:cubicBezTo>
                      <a:cubicBezTo>
                        <a:pt x="2116995" y="158882"/>
                        <a:pt x="2171664" y="516783"/>
                        <a:pt x="2183139" y="627590"/>
                      </a:cubicBezTo>
                      <a:cubicBezTo>
                        <a:pt x="2194614" y="738397"/>
                        <a:pt x="1970638" y="813903"/>
                        <a:pt x="1873001" y="813903"/>
                      </a:cubicBezTo>
                      <a:cubicBezTo>
                        <a:pt x="1339350" y="861528"/>
                        <a:pt x="748548" y="890103"/>
                        <a:pt x="214897" y="813903"/>
                      </a:cubicBezTo>
                      <a:cubicBezTo>
                        <a:pt x="-76631" y="709446"/>
                        <a:pt x="-34916" y="351246"/>
                        <a:pt x="123834" y="187162"/>
                      </a:cubicBezTo>
                      <a:close/>
                    </a:path>
                  </a:pathLst>
                </a:custGeom>
                <a:solidFill>
                  <a:srgbClr val="4A9094"/>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Plaque 28"/>
              <p:cNvSpPr/>
              <p:nvPr/>
            </p:nvSpPr>
            <p:spPr>
              <a:xfrm>
                <a:off x="2271711" y="2962558"/>
                <a:ext cx="493776" cy="471782"/>
              </a:xfrm>
              <a:prstGeom prst="plaque">
                <a:avLst>
                  <a:gd name="adj" fmla="val 32292"/>
                </a:avLst>
              </a:prstGeom>
              <a:solidFill>
                <a:schemeClr val="accent6">
                  <a:lumMod val="60000"/>
                  <a:lumOff val="40000"/>
                </a:schemeClr>
              </a:solidFill>
              <a:ln>
                <a:solidFill>
                  <a:srgbClr val="3419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p:cNvSpPr txBox="1"/>
            <p:nvPr/>
          </p:nvSpPr>
          <p:spPr>
            <a:xfrm>
              <a:off x="1052732" y="3139304"/>
              <a:ext cx="1952961" cy="646331"/>
            </a:xfrm>
            <a:prstGeom prst="rect">
              <a:avLst/>
            </a:prstGeom>
            <a:noFill/>
          </p:spPr>
          <p:txBody>
            <a:bodyPr wrap="square" rtlCol="0">
              <a:spAutoFit/>
            </a:bodyPr>
            <a:lstStyle/>
            <a:p>
              <a:pPr algn="ctr"/>
              <a:r>
                <a:rPr lang="en-US" dirty="0" smtClean="0">
                  <a:solidFill>
                    <a:schemeClr val="bg1"/>
                  </a:solidFill>
                </a:rPr>
                <a:t>Core Ribosomal Protein</a:t>
              </a:r>
              <a:endParaRPr lang="en-US" dirty="0">
                <a:solidFill>
                  <a:schemeClr val="bg1"/>
                </a:solidFill>
              </a:endParaRPr>
            </a:p>
          </p:txBody>
        </p:sp>
        <p:sp>
          <p:nvSpPr>
            <p:cNvPr id="36" name="Plaque 35"/>
            <p:cNvSpPr/>
            <p:nvPr/>
          </p:nvSpPr>
          <p:spPr>
            <a:xfrm>
              <a:off x="5124641" y="1674127"/>
              <a:ext cx="493776" cy="471782"/>
            </a:xfrm>
            <a:prstGeom prst="plaque">
              <a:avLst>
                <a:gd name="adj" fmla="val 32292"/>
              </a:avLst>
            </a:prstGeom>
            <a:solidFill>
              <a:schemeClr val="accent6">
                <a:lumMod val="60000"/>
                <a:lumOff val="40000"/>
              </a:schemeClr>
            </a:solidFill>
            <a:ln>
              <a:solidFill>
                <a:srgbClr val="3419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p:cNvGrpSpPr/>
            <p:nvPr/>
          </p:nvGrpSpPr>
          <p:grpSpPr>
            <a:xfrm>
              <a:off x="6405163" y="1386798"/>
              <a:ext cx="1954167" cy="2180695"/>
              <a:chOff x="6234855" y="2672456"/>
              <a:chExt cx="1954167" cy="2180695"/>
            </a:xfrm>
          </p:grpSpPr>
          <p:sp>
            <p:nvSpPr>
              <p:cNvPr id="39" name="Rounded Rectangle 4"/>
              <p:cNvSpPr/>
              <p:nvPr/>
            </p:nvSpPr>
            <p:spPr>
              <a:xfrm>
                <a:off x="6497258" y="3397862"/>
                <a:ext cx="1481943" cy="625368"/>
              </a:xfrm>
              <a:custGeom>
                <a:avLst/>
                <a:gdLst>
                  <a:gd name="connsiteX0" fmla="*/ 0 w 1499616"/>
                  <a:gd name="connsiteY0" fmla="*/ 139195 h 835152"/>
                  <a:gd name="connsiteX1" fmla="*/ 139195 w 1499616"/>
                  <a:gd name="connsiteY1" fmla="*/ 0 h 835152"/>
                  <a:gd name="connsiteX2" fmla="*/ 1360421 w 1499616"/>
                  <a:gd name="connsiteY2" fmla="*/ 0 h 835152"/>
                  <a:gd name="connsiteX3" fmla="*/ 1499616 w 1499616"/>
                  <a:gd name="connsiteY3" fmla="*/ 139195 h 835152"/>
                  <a:gd name="connsiteX4" fmla="*/ 1499616 w 1499616"/>
                  <a:gd name="connsiteY4" fmla="*/ 695957 h 835152"/>
                  <a:gd name="connsiteX5" fmla="*/ 1360421 w 1499616"/>
                  <a:gd name="connsiteY5" fmla="*/ 835152 h 835152"/>
                  <a:gd name="connsiteX6" fmla="*/ 139195 w 1499616"/>
                  <a:gd name="connsiteY6" fmla="*/ 835152 h 835152"/>
                  <a:gd name="connsiteX7" fmla="*/ 0 w 1499616"/>
                  <a:gd name="connsiteY7" fmla="*/ 695957 h 835152"/>
                  <a:gd name="connsiteX8" fmla="*/ 0 w 1499616"/>
                  <a:gd name="connsiteY8" fmla="*/ 139195 h 835152"/>
                  <a:gd name="connsiteX0" fmla="*/ 16620 w 1516236"/>
                  <a:gd name="connsiteY0" fmla="*/ 139195 h 835152"/>
                  <a:gd name="connsiteX1" fmla="*/ 155815 w 1516236"/>
                  <a:gd name="connsiteY1" fmla="*/ 0 h 835152"/>
                  <a:gd name="connsiteX2" fmla="*/ 1377041 w 1516236"/>
                  <a:gd name="connsiteY2" fmla="*/ 0 h 835152"/>
                  <a:gd name="connsiteX3" fmla="*/ 1516236 w 1516236"/>
                  <a:gd name="connsiteY3" fmla="*/ 139195 h 835152"/>
                  <a:gd name="connsiteX4" fmla="*/ 1516236 w 1516236"/>
                  <a:gd name="connsiteY4" fmla="*/ 695957 h 835152"/>
                  <a:gd name="connsiteX5" fmla="*/ 1377041 w 1516236"/>
                  <a:gd name="connsiteY5" fmla="*/ 835152 h 835152"/>
                  <a:gd name="connsiteX6" fmla="*/ 155815 w 1516236"/>
                  <a:gd name="connsiteY6" fmla="*/ 835152 h 835152"/>
                  <a:gd name="connsiteX7" fmla="*/ 16620 w 1516236"/>
                  <a:gd name="connsiteY7" fmla="*/ 139195 h 835152"/>
                  <a:gd name="connsiteX0" fmla="*/ 16620 w 1516236"/>
                  <a:gd name="connsiteY0" fmla="*/ 139195 h 835152"/>
                  <a:gd name="connsiteX1" fmla="*/ 155815 w 1516236"/>
                  <a:gd name="connsiteY1" fmla="*/ 0 h 835152"/>
                  <a:gd name="connsiteX2" fmla="*/ 1377041 w 1516236"/>
                  <a:gd name="connsiteY2" fmla="*/ 0 h 835152"/>
                  <a:gd name="connsiteX3" fmla="*/ 1516236 w 1516236"/>
                  <a:gd name="connsiteY3" fmla="*/ 139195 h 835152"/>
                  <a:gd name="connsiteX4" fmla="*/ 1377041 w 1516236"/>
                  <a:gd name="connsiteY4" fmla="*/ 835152 h 835152"/>
                  <a:gd name="connsiteX5" fmla="*/ 155815 w 1516236"/>
                  <a:gd name="connsiteY5" fmla="*/ 835152 h 835152"/>
                  <a:gd name="connsiteX6" fmla="*/ 16620 w 1516236"/>
                  <a:gd name="connsiteY6" fmla="*/ 139195 h 835152"/>
                  <a:gd name="connsiteX0" fmla="*/ 16620 w 1377041"/>
                  <a:gd name="connsiteY0" fmla="*/ 139195 h 835152"/>
                  <a:gd name="connsiteX1" fmla="*/ 155815 w 1377041"/>
                  <a:gd name="connsiteY1" fmla="*/ 0 h 835152"/>
                  <a:gd name="connsiteX2" fmla="*/ 1377041 w 1377041"/>
                  <a:gd name="connsiteY2" fmla="*/ 0 h 835152"/>
                  <a:gd name="connsiteX3" fmla="*/ 1377041 w 1377041"/>
                  <a:gd name="connsiteY3" fmla="*/ 835152 h 835152"/>
                  <a:gd name="connsiteX4" fmla="*/ 155815 w 1377041"/>
                  <a:gd name="connsiteY4" fmla="*/ 835152 h 835152"/>
                  <a:gd name="connsiteX5" fmla="*/ 16620 w 1377041"/>
                  <a:gd name="connsiteY5" fmla="*/ 139195 h 835152"/>
                  <a:gd name="connsiteX0" fmla="*/ 16620 w 1612066"/>
                  <a:gd name="connsiteY0" fmla="*/ 139195 h 835152"/>
                  <a:gd name="connsiteX1" fmla="*/ 155815 w 1612066"/>
                  <a:gd name="connsiteY1" fmla="*/ 0 h 835152"/>
                  <a:gd name="connsiteX2" fmla="*/ 1377041 w 1612066"/>
                  <a:gd name="connsiteY2" fmla="*/ 0 h 835152"/>
                  <a:gd name="connsiteX3" fmla="*/ 1377041 w 1612066"/>
                  <a:gd name="connsiteY3" fmla="*/ 835152 h 835152"/>
                  <a:gd name="connsiteX4" fmla="*/ 155815 w 1612066"/>
                  <a:gd name="connsiteY4" fmla="*/ 835152 h 835152"/>
                  <a:gd name="connsiteX5" fmla="*/ 16620 w 1612066"/>
                  <a:gd name="connsiteY5" fmla="*/ 139195 h 835152"/>
                  <a:gd name="connsiteX0" fmla="*/ 86498 w 1681944"/>
                  <a:gd name="connsiteY0" fmla="*/ 139195 h 835152"/>
                  <a:gd name="connsiteX1" fmla="*/ 225693 w 1681944"/>
                  <a:gd name="connsiteY1" fmla="*/ 0 h 835152"/>
                  <a:gd name="connsiteX2" fmla="*/ 1446919 w 1681944"/>
                  <a:gd name="connsiteY2" fmla="*/ 0 h 835152"/>
                  <a:gd name="connsiteX3" fmla="*/ 1446919 w 1681944"/>
                  <a:gd name="connsiteY3" fmla="*/ 835152 h 835152"/>
                  <a:gd name="connsiteX4" fmla="*/ 225693 w 1681944"/>
                  <a:gd name="connsiteY4" fmla="*/ 835152 h 835152"/>
                  <a:gd name="connsiteX5" fmla="*/ 86498 w 1681944"/>
                  <a:gd name="connsiteY5" fmla="*/ 139195 h 835152"/>
                  <a:gd name="connsiteX0" fmla="*/ 10638 w 1606084"/>
                  <a:gd name="connsiteY0" fmla="*/ 139195 h 881718"/>
                  <a:gd name="connsiteX1" fmla="*/ 149833 w 1606084"/>
                  <a:gd name="connsiteY1" fmla="*/ 0 h 881718"/>
                  <a:gd name="connsiteX2" fmla="*/ 1371059 w 1606084"/>
                  <a:gd name="connsiteY2" fmla="*/ 0 h 881718"/>
                  <a:gd name="connsiteX3" fmla="*/ 1371059 w 1606084"/>
                  <a:gd name="connsiteY3" fmla="*/ 835152 h 881718"/>
                  <a:gd name="connsiteX4" fmla="*/ 149833 w 1606084"/>
                  <a:gd name="connsiteY4" fmla="*/ 835152 h 881718"/>
                  <a:gd name="connsiteX5" fmla="*/ 10638 w 1606084"/>
                  <a:gd name="connsiteY5" fmla="*/ 139195 h 881718"/>
                  <a:gd name="connsiteX0" fmla="*/ 10638 w 1535964"/>
                  <a:gd name="connsiteY0" fmla="*/ 139195 h 948123"/>
                  <a:gd name="connsiteX1" fmla="*/ 149833 w 1535964"/>
                  <a:gd name="connsiteY1" fmla="*/ 0 h 948123"/>
                  <a:gd name="connsiteX2" fmla="*/ 1371059 w 1535964"/>
                  <a:gd name="connsiteY2" fmla="*/ 0 h 948123"/>
                  <a:gd name="connsiteX3" fmla="*/ 1371059 w 1535964"/>
                  <a:gd name="connsiteY3" fmla="*/ 835152 h 948123"/>
                  <a:gd name="connsiteX4" fmla="*/ 149833 w 1535964"/>
                  <a:gd name="connsiteY4" fmla="*/ 835152 h 948123"/>
                  <a:gd name="connsiteX5" fmla="*/ 10638 w 1535964"/>
                  <a:gd name="connsiteY5" fmla="*/ 139195 h 948123"/>
                  <a:gd name="connsiteX0" fmla="*/ 28628 w 1695759"/>
                  <a:gd name="connsiteY0" fmla="*/ 139195 h 881412"/>
                  <a:gd name="connsiteX1" fmla="*/ 167823 w 1695759"/>
                  <a:gd name="connsiteY1" fmla="*/ 0 h 881412"/>
                  <a:gd name="connsiteX2" fmla="*/ 1389049 w 1695759"/>
                  <a:gd name="connsiteY2" fmla="*/ 0 h 881412"/>
                  <a:gd name="connsiteX3" fmla="*/ 1598599 w 1695759"/>
                  <a:gd name="connsiteY3" fmla="*/ 692277 h 881412"/>
                  <a:gd name="connsiteX4" fmla="*/ 167823 w 1695759"/>
                  <a:gd name="connsiteY4" fmla="*/ 835152 h 881412"/>
                  <a:gd name="connsiteX5" fmla="*/ 28628 w 1695759"/>
                  <a:gd name="connsiteY5" fmla="*/ 139195 h 881412"/>
                  <a:gd name="connsiteX0" fmla="*/ 166009 w 1693945"/>
                  <a:gd name="connsiteY0" fmla="*/ 835152 h 891723"/>
                  <a:gd name="connsiteX1" fmla="*/ 166009 w 1693945"/>
                  <a:gd name="connsiteY1" fmla="*/ 0 h 891723"/>
                  <a:gd name="connsiteX2" fmla="*/ 1387235 w 1693945"/>
                  <a:gd name="connsiteY2" fmla="*/ 0 h 891723"/>
                  <a:gd name="connsiteX3" fmla="*/ 1596785 w 1693945"/>
                  <a:gd name="connsiteY3" fmla="*/ 692277 h 891723"/>
                  <a:gd name="connsiteX4" fmla="*/ 166009 w 1693945"/>
                  <a:gd name="connsiteY4" fmla="*/ 835152 h 891723"/>
                  <a:gd name="connsiteX0" fmla="*/ 99625 w 1627561"/>
                  <a:gd name="connsiteY0" fmla="*/ 835152 h 891723"/>
                  <a:gd name="connsiteX1" fmla="*/ 99625 w 1627561"/>
                  <a:gd name="connsiteY1" fmla="*/ 0 h 891723"/>
                  <a:gd name="connsiteX2" fmla="*/ 1320851 w 1627561"/>
                  <a:gd name="connsiteY2" fmla="*/ 0 h 891723"/>
                  <a:gd name="connsiteX3" fmla="*/ 1530401 w 1627561"/>
                  <a:gd name="connsiteY3" fmla="*/ 692277 h 891723"/>
                  <a:gd name="connsiteX4" fmla="*/ 99625 w 1627561"/>
                  <a:gd name="connsiteY4" fmla="*/ 835152 h 891723"/>
                  <a:gd name="connsiteX0" fmla="*/ 103829 w 1631765"/>
                  <a:gd name="connsiteY0" fmla="*/ 835152 h 891723"/>
                  <a:gd name="connsiteX1" fmla="*/ 103829 w 1631765"/>
                  <a:gd name="connsiteY1" fmla="*/ 0 h 891723"/>
                  <a:gd name="connsiteX2" fmla="*/ 1325055 w 1631765"/>
                  <a:gd name="connsiteY2" fmla="*/ 0 h 891723"/>
                  <a:gd name="connsiteX3" fmla="*/ 1534605 w 1631765"/>
                  <a:gd name="connsiteY3" fmla="*/ 692277 h 891723"/>
                  <a:gd name="connsiteX4" fmla="*/ 103829 w 1631765"/>
                  <a:gd name="connsiteY4" fmla="*/ 835152 h 891723"/>
                  <a:gd name="connsiteX0" fmla="*/ 103829 w 1631765"/>
                  <a:gd name="connsiteY0" fmla="*/ 835152 h 942523"/>
                  <a:gd name="connsiteX1" fmla="*/ 103829 w 1631765"/>
                  <a:gd name="connsiteY1" fmla="*/ 0 h 942523"/>
                  <a:gd name="connsiteX2" fmla="*/ 1325055 w 1631765"/>
                  <a:gd name="connsiteY2" fmla="*/ 0 h 942523"/>
                  <a:gd name="connsiteX3" fmla="*/ 1534605 w 1631765"/>
                  <a:gd name="connsiteY3" fmla="*/ 692277 h 942523"/>
                  <a:gd name="connsiteX4" fmla="*/ 103829 w 1631765"/>
                  <a:gd name="connsiteY4" fmla="*/ 835152 h 942523"/>
                  <a:gd name="connsiteX0" fmla="*/ 231185 w 1759121"/>
                  <a:gd name="connsiteY0" fmla="*/ 835152 h 900189"/>
                  <a:gd name="connsiteX1" fmla="*/ 231185 w 1759121"/>
                  <a:gd name="connsiteY1" fmla="*/ 0 h 900189"/>
                  <a:gd name="connsiteX2" fmla="*/ 1452411 w 1759121"/>
                  <a:gd name="connsiteY2" fmla="*/ 0 h 900189"/>
                  <a:gd name="connsiteX3" fmla="*/ 1661961 w 1759121"/>
                  <a:gd name="connsiteY3" fmla="*/ 692277 h 900189"/>
                  <a:gd name="connsiteX4" fmla="*/ 231185 w 1759121"/>
                  <a:gd name="connsiteY4" fmla="*/ 835152 h 900189"/>
                  <a:gd name="connsiteX0" fmla="*/ 231185 w 1759121"/>
                  <a:gd name="connsiteY0" fmla="*/ 847852 h 912889"/>
                  <a:gd name="connsiteX1" fmla="*/ 231185 w 1759121"/>
                  <a:gd name="connsiteY1" fmla="*/ 12700 h 912889"/>
                  <a:gd name="connsiteX2" fmla="*/ 1452411 w 1759121"/>
                  <a:gd name="connsiteY2" fmla="*/ 12700 h 912889"/>
                  <a:gd name="connsiteX3" fmla="*/ 1661961 w 1759121"/>
                  <a:gd name="connsiteY3" fmla="*/ 704977 h 912889"/>
                  <a:gd name="connsiteX4" fmla="*/ 231185 w 1759121"/>
                  <a:gd name="connsiteY4" fmla="*/ 847852 h 912889"/>
                  <a:gd name="connsiteX0" fmla="*/ 231185 w 1759121"/>
                  <a:gd name="connsiteY0" fmla="*/ 876299 h 941336"/>
                  <a:gd name="connsiteX1" fmla="*/ 231185 w 1759121"/>
                  <a:gd name="connsiteY1" fmla="*/ 41147 h 941336"/>
                  <a:gd name="connsiteX2" fmla="*/ 1452411 w 1759121"/>
                  <a:gd name="connsiteY2" fmla="*/ 41147 h 941336"/>
                  <a:gd name="connsiteX3" fmla="*/ 1661961 w 1759121"/>
                  <a:gd name="connsiteY3" fmla="*/ 733424 h 941336"/>
                  <a:gd name="connsiteX4" fmla="*/ 231185 w 1759121"/>
                  <a:gd name="connsiteY4" fmla="*/ 876299 h 941336"/>
                  <a:gd name="connsiteX0" fmla="*/ 155072 w 1531466"/>
                  <a:gd name="connsiteY0" fmla="*/ 876299 h 983860"/>
                  <a:gd name="connsiteX1" fmla="*/ 155072 w 1531466"/>
                  <a:gd name="connsiteY1" fmla="*/ 41147 h 983860"/>
                  <a:gd name="connsiteX2" fmla="*/ 1376298 w 1531466"/>
                  <a:gd name="connsiteY2" fmla="*/ 41147 h 983860"/>
                  <a:gd name="connsiteX3" fmla="*/ 1357248 w 1531466"/>
                  <a:gd name="connsiteY3" fmla="*/ 847724 h 983860"/>
                  <a:gd name="connsiteX4" fmla="*/ 155072 w 1531466"/>
                  <a:gd name="connsiteY4" fmla="*/ 876299 h 983860"/>
                  <a:gd name="connsiteX0" fmla="*/ 259240 w 1452584"/>
                  <a:gd name="connsiteY0" fmla="*/ 714374 h 893875"/>
                  <a:gd name="connsiteX1" fmla="*/ 97315 w 1452584"/>
                  <a:gd name="connsiteY1" fmla="*/ 41147 h 893875"/>
                  <a:gd name="connsiteX2" fmla="*/ 1318541 w 1452584"/>
                  <a:gd name="connsiteY2" fmla="*/ 41147 h 893875"/>
                  <a:gd name="connsiteX3" fmla="*/ 1299491 w 1452584"/>
                  <a:gd name="connsiteY3" fmla="*/ 847724 h 893875"/>
                  <a:gd name="connsiteX4" fmla="*/ 259240 w 1452584"/>
                  <a:gd name="connsiteY4" fmla="*/ 714374 h 893875"/>
                  <a:gd name="connsiteX0" fmla="*/ 260945 w 1477291"/>
                  <a:gd name="connsiteY0" fmla="*/ 714374 h 783616"/>
                  <a:gd name="connsiteX1" fmla="*/ 99020 w 1477291"/>
                  <a:gd name="connsiteY1" fmla="*/ 41147 h 783616"/>
                  <a:gd name="connsiteX2" fmla="*/ 1320246 w 1477291"/>
                  <a:gd name="connsiteY2" fmla="*/ 41147 h 783616"/>
                  <a:gd name="connsiteX3" fmla="*/ 1348821 w 1477291"/>
                  <a:gd name="connsiteY3" fmla="*/ 685799 h 783616"/>
                  <a:gd name="connsiteX4" fmla="*/ 260945 w 1477291"/>
                  <a:gd name="connsiteY4" fmla="*/ 714374 h 783616"/>
                  <a:gd name="connsiteX0" fmla="*/ 240064 w 1486843"/>
                  <a:gd name="connsiteY0" fmla="*/ 752474 h 809856"/>
                  <a:gd name="connsiteX1" fmla="*/ 106714 w 1486843"/>
                  <a:gd name="connsiteY1" fmla="*/ 41147 h 809856"/>
                  <a:gd name="connsiteX2" fmla="*/ 1327940 w 1486843"/>
                  <a:gd name="connsiteY2" fmla="*/ 41147 h 809856"/>
                  <a:gd name="connsiteX3" fmla="*/ 1356515 w 1486843"/>
                  <a:gd name="connsiteY3" fmla="*/ 685799 h 809856"/>
                  <a:gd name="connsiteX4" fmla="*/ 240064 w 1486843"/>
                  <a:gd name="connsiteY4" fmla="*/ 752474 h 809856"/>
                  <a:gd name="connsiteX0" fmla="*/ 240064 w 1486843"/>
                  <a:gd name="connsiteY0" fmla="*/ 752474 h 763618"/>
                  <a:gd name="connsiteX1" fmla="*/ 106714 w 1486843"/>
                  <a:gd name="connsiteY1" fmla="*/ 41147 h 763618"/>
                  <a:gd name="connsiteX2" fmla="*/ 1327940 w 1486843"/>
                  <a:gd name="connsiteY2" fmla="*/ 41147 h 763618"/>
                  <a:gd name="connsiteX3" fmla="*/ 1356515 w 1486843"/>
                  <a:gd name="connsiteY3" fmla="*/ 445694 h 763618"/>
                  <a:gd name="connsiteX4" fmla="*/ 240064 w 1486843"/>
                  <a:gd name="connsiteY4" fmla="*/ 752474 h 763618"/>
                  <a:gd name="connsiteX0" fmla="*/ 240064 w 1486843"/>
                  <a:gd name="connsiteY0" fmla="*/ 607147 h 625368"/>
                  <a:gd name="connsiteX1" fmla="*/ 106714 w 1486843"/>
                  <a:gd name="connsiteY1" fmla="*/ 41147 h 625368"/>
                  <a:gd name="connsiteX2" fmla="*/ 1327940 w 1486843"/>
                  <a:gd name="connsiteY2" fmla="*/ 41147 h 625368"/>
                  <a:gd name="connsiteX3" fmla="*/ 1356515 w 1486843"/>
                  <a:gd name="connsiteY3" fmla="*/ 445694 h 625368"/>
                  <a:gd name="connsiteX4" fmla="*/ 240064 w 1486843"/>
                  <a:gd name="connsiteY4" fmla="*/ 607147 h 625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43" h="625368">
                    <a:moveTo>
                      <a:pt x="240064" y="607147"/>
                    </a:moveTo>
                    <a:cubicBezTo>
                      <a:pt x="31764" y="539723"/>
                      <a:pt x="-106349" y="218439"/>
                      <a:pt x="106714" y="41147"/>
                    </a:cubicBezTo>
                    <a:cubicBezTo>
                      <a:pt x="666189" y="12572"/>
                      <a:pt x="911340" y="-35053"/>
                      <a:pt x="1327940" y="41147"/>
                    </a:cubicBezTo>
                    <a:cubicBezTo>
                      <a:pt x="1531478" y="180339"/>
                      <a:pt x="1537827" y="351361"/>
                      <a:pt x="1356515" y="445694"/>
                    </a:cubicBezTo>
                    <a:cubicBezTo>
                      <a:pt x="1175203" y="540027"/>
                      <a:pt x="448364" y="674571"/>
                      <a:pt x="240064" y="607147"/>
                    </a:cubicBezTo>
                    <a:close/>
                  </a:path>
                </a:pathLst>
              </a:custGeom>
              <a:solidFill>
                <a:srgbClr val="C8B606"/>
              </a:solidFill>
              <a:ln>
                <a:solidFill>
                  <a:srgbClr val="EAC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
              <p:cNvSpPr/>
              <p:nvPr/>
            </p:nvSpPr>
            <p:spPr>
              <a:xfrm>
                <a:off x="6234855" y="2672456"/>
                <a:ext cx="1954166" cy="860940"/>
              </a:xfrm>
              <a:custGeom>
                <a:avLst/>
                <a:gdLst>
                  <a:gd name="connsiteX0" fmla="*/ 0 w 2011680"/>
                  <a:gd name="connsiteY0" fmla="*/ 176788 h 1060704"/>
                  <a:gd name="connsiteX1" fmla="*/ 176788 w 2011680"/>
                  <a:gd name="connsiteY1" fmla="*/ 0 h 1060704"/>
                  <a:gd name="connsiteX2" fmla="*/ 1834892 w 2011680"/>
                  <a:gd name="connsiteY2" fmla="*/ 0 h 1060704"/>
                  <a:gd name="connsiteX3" fmla="*/ 2011680 w 2011680"/>
                  <a:gd name="connsiteY3" fmla="*/ 176788 h 1060704"/>
                  <a:gd name="connsiteX4" fmla="*/ 2011680 w 2011680"/>
                  <a:gd name="connsiteY4" fmla="*/ 883916 h 1060704"/>
                  <a:gd name="connsiteX5" fmla="*/ 1834892 w 2011680"/>
                  <a:gd name="connsiteY5" fmla="*/ 1060704 h 1060704"/>
                  <a:gd name="connsiteX6" fmla="*/ 176788 w 2011680"/>
                  <a:gd name="connsiteY6" fmla="*/ 1060704 h 1060704"/>
                  <a:gd name="connsiteX7" fmla="*/ 0 w 2011680"/>
                  <a:gd name="connsiteY7" fmla="*/ 883916 h 1060704"/>
                  <a:gd name="connsiteX8" fmla="*/ 0 w 2011680"/>
                  <a:gd name="connsiteY8" fmla="*/ 176788 h 1060704"/>
                  <a:gd name="connsiteX0" fmla="*/ 0 w 2011680"/>
                  <a:gd name="connsiteY0" fmla="*/ 272038 h 1155954"/>
                  <a:gd name="connsiteX1" fmla="*/ 786388 w 2011680"/>
                  <a:gd name="connsiteY1" fmla="*/ 0 h 1155954"/>
                  <a:gd name="connsiteX2" fmla="*/ 1834892 w 2011680"/>
                  <a:gd name="connsiteY2" fmla="*/ 95250 h 1155954"/>
                  <a:gd name="connsiteX3" fmla="*/ 2011680 w 2011680"/>
                  <a:gd name="connsiteY3" fmla="*/ 272038 h 1155954"/>
                  <a:gd name="connsiteX4" fmla="*/ 2011680 w 2011680"/>
                  <a:gd name="connsiteY4" fmla="*/ 979166 h 1155954"/>
                  <a:gd name="connsiteX5" fmla="*/ 1834892 w 2011680"/>
                  <a:gd name="connsiteY5" fmla="*/ 1155954 h 1155954"/>
                  <a:gd name="connsiteX6" fmla="*/ 176788 w 2011680"/>
                  <a:gd name="connsiteY6" fmla="*/ 1155954 h 1155954"/>
                  <a:gd name="connsiteX7" fmla="*/ 0 w 2011680"/>
                  <a:gd name="connsiteY7" fmla="*/ 979166 h 1155954"/>
                  <a:gd name="connsiteX8" fmla="*/ 0 w 2011680"/>
                  <a:gd name="connsiteY8" fmla="*/ 272038 h 1155954"/>
                  <a:gd name="connsiteX0" fmla="*/ 85725 w 2011680"/>
                  <a:gd name="connsiteY0" fmla="*/ 529213 h 1155954"/>
                  <a:gd name="connsiteX1" fmla="*/ 786388 w 2011680"/>
                  <a:gd name="connsiteY1" fmla="*/ 0 h 1155954"/>
                  <a:gd name="connsiteX2" fmla="*/ 1834892 w 2011680"/>
                  <a:gd name="connsiteY2" fmla="*/ 95250 h 1155954"/>
                  <a:gd name="connsiteX3" fmla="*/ 2011680 w 2011680"/>
                  <a:gd name="connsiteY3" fmla="*/ 272038 h 1155954"/>
                  <a:gd name="connsiteX4" fmla="*/ 2011680 w 2011680"/>
                  <a:gd name="connsiteY4" fmla="*/ 979166 h 1155954"/>
                  <a:gd name="connsiteX5" fmla="*/ 1834892 w 2011680"/>
                  <a:gd name="connsiteY5" fmla="*/ 1155954 h 1155954"/>
                  <a:gd name="connsiteX6" fmla="*/ 176788 w 2011680"/>
                  <a:gd name="connsiteY6" fmla="*/ 1155954 h 1155954"/>
                  <a:gd name="connsiteX7" fmla="*/ 0 w 2011680"/>
                  <a:gd name="connsiteY7" fmla="*/ 979166 h 1155954"/>
                  <a:gd name="connsiteX8" fmla="*/ 85725 w 2011680"/>
                  <a:gd name="connsiteY8" fmla="*/ 529213 h 1155954"/>
                  <a:gd name="connsiteX0" fmla="*/ 85725 w 2011680"/>
                  <a:gd name="connsiteY0" fmla="*/ 529213 h 1155954"/>
                  <a:gd name="connsiteX1" fmla="*/ 786388 w 2011680"/>
                  <a:gd name="connsiteY1" fmla="*/ 0 h 1155954"/>
                  <a:gd name="connsiteX2" fmla="*/ 1834892 w 2011680"/>
                  <a:gd name="connsiteY2" fmla="*/ 95250 h 1155954"/>
                  <a:gd name="connsiteX3" fmla="*/ 1830705 w 2011680"/>
                  <a:gd name="connsiteY3" fmla="*/ 633988 h 1155954"/>
                  <a:gd name="connsiteX4" fmla="*/ 2011680 w 2011680"/>
                  <a:gd name="connsiteY4" fmla="*/ 979166 h 1155954"/>
                  <a:gd name="connsiteX5" fmla="*/ 1834892 w 2011680"/>
                  <a:gd name="connsiteY5" fmla="*/ 1155954 h 1155954"/>
                  <a:gd name="connsiteX6" fmla="*/ 176788 w 2011680"/>
                  <a:gd name="connsiteY6" fmla="*/ 1155954 h 1155954"/>
                  <a:gd name="connsiteX7" fmla="*/ 0 w 2011680"/>
                  <a:gd name="connsiteY7" fmla="*/ 979166 h 1155954"/>
                  <a:gd name="connsiteX8" fmla="*/ 85725 w 2011680"/>
                  <a:gd name="connsiteY8" fmla="*/ 529213 h 1155954"/>
                  <a:gd name="connsiteX0" fmla="*/ 85725 w 2011680"/>
                  <a:gd name="connsiteY0" fmla="*/ 529213 h 1155954"/>
                  <a:gd name="connsiteX1" fmla="*/ 786388 w 2011680"/>
                  <a:gd name="connsiteY1" fmla="*/ 0 h 1155954"/>
                  <a:gd name="connsiteX2" fmla="*/ 1549142 w 2011680"/>
                  <a:gd name="connsiteY2" fmla="*/ 238125 h 1155954"/>
                  <a:gd name="connsiteX3" fmla="*/ 1830705 w 2011680"/>
                  <a:gd name="connsiteY3" fmla="*/ 633988 h 1155954"/>
                  <a:gd name="connsiteX4" fmla="*/ 2011680 w 2011680"/>
                  <a:gd name="connsiteY4" fmla="*/ 979166 h 1155954"/>
                  <a:gd name="connsiteX5" fmla="*/ 1834892 w 2011680"/>
                  <a:gd name="connsiteY5" fmla="*/ 1155954 h 1155954"/>
                  <a:gd name="connsiteX6" fmla="*/ 176788 w 2011680"/>
                  <a:gd name="connsiteY6" fmla="*/ 1155954 h 1155954"/>
                  <a:gd name="connsiteX7" fmla="*/ 0 w 2011680"/>
                  <a:gd name="connsiteY7" fmla="*/ 979166 h 1155954"/>
                  <a:gd name="connsiteX8" fmla="*/ 85725 w 2011680"/>
                  <a:gd name="connsiteY8" fmla="*/ 529213 h 1155954"/>
                  <a:gd name="connsiteX0" fmla="*/ 85725 w 2011680"/>
                  <a:gd name="connsiteY0" fmla="*/ 529213 h 1155954"/>
                  <a:gd name="connsiteX1" fmla="*/ 786388 w 2011680"/>
                  <a:gd name="connsiteY1" fmla="*/ 0 h 1155954"/>
                  <a:gd name="connsiteX2" fmla="*/ 1830705 w 2011680"/>
                  <a:gd name="connsiteY2" fmla="*/ 633988 h 1155954"/>
                  <a:gd name="connsiteX3" fmla="*/ 2011680 w 2011680"/>
                  <a:gd name="connsiteY3" fmla="*/ 979166 h 1155954"/>
                  <a:gd name="connsiteX4" fmla="*/ 1834892 w 2011680"/>
                  <a:gd name="connsiteY4" fmla="*/ 1155954 h 1155954"/>
                  <a:gd name="connsiteX5" fmla="*/ 176788 w 2011680"/>
                  <a:gd name="connsiteY5" fmla="*/ 1155954 h 1155954"/>
                  <a:gd name="connsiteX6" fmla="*/ 0 w 2011680"/>
                  <a:gd name="connsiteY6" fmla="*/ 979166 h 1155954"/>
                  <a:gd name="connsiteX7" fmla="*/ 85725 w 2011680"/>
                  <a:gd name="connsiteY7" fmla="*/ 529213 h 115595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935480 w 2011680"/>
                  <a:gd name="connsiteY2" fmla="*/ 319663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145030"/>
                  <a:gd name="connsiteY0" fmla="*/ 357763 h 984504"/>
                  <a:gd name="connsiteX1" fmla="*/ 1129288 w 2145030"/>
                  <a:gd name="connsiteY1" fmla="*/ 0 h 984504"/>
                  <a:gd name="connsiteX2" fmla="*/ 1935480 w 2145030"/>
                  <a:gd name="connsiteY2" fmla="*/ 319663 h 984504"/>
                  <a:gd name="connsiteX3" fmla="*/ 2145030 w 2145030"/>
                  <a:gd name="connsiteY3" fmla="*/ 798191 h 984504"/>
                  <a:gd name="connsiteX4" fmla="*/ 1834892 w 2145030"/>
                  <a:gd name="connsiteY4" fmla="*/ 984504 h 984504"/>
                  <a:gd name="connsiteX5" fmla="*/ 176788 w 2145030"/>
                  <a:gd name="connsiteY5" fmla="*/ 984504 h 984504"/>
                  <a:gd name="connsiteX6" fmla="*/ 0 w 2145030"/>
                  <a:gd name="connsiteY6" fmla="*/ 807716 h 984504"/>
                  <a:gd name="connsiteX7" fmla="*/ 85725 w 2145030"/>
                  <a:gd name="connsiteY7" fmla="*/ 357763 h 984504"/>
                  <a:gd name="connsiteX0" fmla="*/ 85725 w 2167594"/>
                  <a:gd name="connsiteY0" fmla="*/ 357763 h 984504"/>
                  <a:gd name="connsiteX1" fmla="*/ 1129288 w 2167594"/>
                  <a:gd name="connsiteY1" fmla="*/ 0 h 984504"/>
                  <a:gd name="connsiteX2" fmla="*/ 1935480 w 2167594"/>
                  <a:gd name="connsiteY2" fmla="*/ 319663 h 984504"/>
                  <a:gd name="connsiteX3" fmla="*/ 2145030 w 2167594"/>
                  <a:gd name="connsiteY3" fmla="*/ 798191 h 984504"/>
                  <a:gd name="connsiteX4" fmla="*/ 1834892 w 2167594"/>
                  <a:gd name="connsiteY4" fmla="*/ 984504 h 984504"/>
                  <a:gd name="connsiteX5" fmla="*/ 176788 w 2167594"/>
                  <a:gd name="connsiteY5" fmla="*/ 984504 h 984504"/>
                  <a:gd name="connsiteX6" fmla="*/ 0 w 2167594"/>
                  <a:gd name="connsiteY6" fmla="*/ 807716 h 984504"/>
                  <a:gd name="connsiteX7" fmla="*/ 85725 w 2167594"/>
                  <a:gd name="connsiteY7" fmla="*/ 357763 h 984504"/>
                  <a:gd name="connsiteX0" fmla="*/ 85725 w 2145030"/>
                  <a:gd name="connsiteY0" fmla="*/ 357763 h 984504"/>
                  <a:gd name="connsiteX1" fmla="*/ 1129288 w 2145030"/>
                  <a:gd name="connsiteY1" fmla="*/ 0 h 984504"/>
                  <a:gd name="connsiteX2" fmla="*/ 1935480 w 2145030"/>
                  <a:gd name="connsiteY2" fmla="*/ 319663 h 984504"/>
                  <a:gd name="connsiteX3" fmla="*/ 2145030 w 2145030"/>
                  <a:gd name="connsiteY3" fmla="*/ 798191 h 984504"/>
                  <a:gd name="connsiteX4" fmla="*/ 1834892 w 2145030"/>
                  <a:gd name="connsiteY4" fmla="*/ 984504 h 984504"/>
                  <a:gd name="connsiteX5" fmla="*/ 176788 w 2145030"/>
                  <a:gd name="connsiteY5" fmla="*/ 984504 h 984504"/>
                  <a:gd name="connsiteX6" fmla="*/ 0 w 2145030"/>
                  <a:gd name="connsiteY6" fmla="*/ 807716 h 984504"/>
                  <a:gd name="connsiteX7" fmla="*/ 85725 w 2145030"/>
                  <a:gd name="connsiteY7" fmla="*/ 357763 h 984504"/>
                  <a:gd name="connsiteX0" fmla="*/ 85725 w 2168851"/>
                  <a:gd name="connsiteY0" fmla="*/ 357763 h 984504"/>
                  <a:gd name="connsiteX1" fmla="*/ 1129288 w 2168851"/>
                  <a:gd name="connsiteY1" fmla="*/ 0 h 984504"/>
                  <a:gd name="connsiteX2" fmla="*/ 1935480 w 2168851"/>
                  <a:gd name="connsiteY2" fmla="*/ 319663 h 984504"/>
                  <a:gd name="connsiteX3" fmla="*/ 2145030 w 2168851"/>
                  <a:gd name="connsiteY3" fmla="*/ 798191 h 984504"/>
                  <a:gd name="connsiteX4" fmla="*/ 1834892 w 2168851"/>
                  <a:gd name="connsiteY4" fmla="*/ 984504 h 984504"/>
                  <a:gd name="connsiteX5" fmla="*/ 176788 w 2168851"/>
                  <a:gd name="connsiteY5" fmla="*/ 984504 h 984504"/>
                  <a:gd name="connsiteX6" fmla="*/ 0 w 2168851"/>
                  <a:gd name="connsiteY6" fmla="*/ 807716 h 984504"/>
                  <a:gd name="connsiteX7" fmla="*/ 85725 w 2168851"/>
                  <a:gd name="connsiteY7" fmla="*/ 357763 h 984504"/>
                  <a:gd name="connsiteX0" fmla="*/ 123834 w 2206960"/>
                  <a:gd name="connsiteY0" fmla="*/ 357763 h 984504"/>
                  <a:gd name="connsiteX1" fmla="*/ 1167397 w 2206960"/>
                  <a:gd name="connsiteY1" fmla="*/ 0 h 984504"/>
                  <a:gd name="connsiteX2" fmla="*/ 1973589 w 2206960"/>
                  <a:gd name="connsiteY2" fmla="*/ 319663 h 984504"/>
                  <a:gd name="connsiteX3" fmla="*/ 2183139 w 2206960"/>
                  <a:gd name="connsiteY3" fmla="*/ 798191 h 984504"/>
                  <a:gd name="connsiteX4" fmla="*/ 1873001 w 2206960"/>
                  <a:gd name="connsiteY4" fmla="*/ 984504 h 984504"/>
                  <a:gd name="connsiteX5" fmla="*/ 214897 w 2206960"/>
                  <a:gd name="connsiteY5" fmla="*/ 984504 h 984504"/>
                  <a:gd name="connsiteX6" fmla="*/ 123834 w 2206960"/>
                  <a:gd name="connsiteY6" fmla="*/ 357763 h 984504"/>
                  <a:gd name="connsiteX0" fmla="*/ 123834 w 2206960"/>
                  <a:gd name="connsiteY0" fmla="*/ 357763 h 1005670"/>
                  <a:gd name="connsiteX1" fmla="*/ 1167397 w 2206960"/>
                  <a:gd name="connsiteY1" fmla="*/ 0 h 1005670"/>
                  <a:gd name="connsiteX2" fmla="*/ 1973589 w 2206960"/>
                  <a:gd name="connsiteY2" fmla="*/ 319663 h 1005670"/>
                  <a:gd name="connsiteX3" fmla="*/ 2183139 w 2206960"/>
                  <a:gd name="connsiteY3" fmla="*/ 798191 h 1005670"/>
                  <a:gd name="connsiteX4" fmla="*/ 1873001 w 2206960"/>
                  <a:gd name="connsiteY4" fmla="*/ 984504 h 1005670"/>
                  <a:gd name="connsiteX5" fmla="*/ 214897 w 2206960"/>
                  <a:gd name="connsiteY5" fmla="*/ 984504 h 1005670"/>
                  <a:gd name="connsiteX6" fmla="*/ 123834 w 2206960"/>
                  <a:gd name="connsiteY6" fmla="*/ 357763 h 1005670"/>
                  <a:gd name="connsiteX0" fmla="*/ 123834 w 2206960"/>
                  <a:gd name="connsiteY0" fmla="*/ 357763 h 1031541"/>
                  <a:gd name="connsiteX1" fmla="*/ 1167397 w 2206960"/>
                  <a:gd name="connsiteY1" fmla="*/ 0 h 1031541"/>
                  <a:gd name="connsiteX2" fmla="*/ 1973589 w 2206960"/>
                  <a:gd name="connsiteY2" fmla="*/ 319663 h 1031541"/>
                  <a:gd name="connsiteX3" fmla="*/ 2183139 w 2206960"/>
                  <a:gd name="connsiteY3" fmla="*/ 798191 h 1031541"/>
                  <a:gd name="connsiteX4" fmla="*/ 1873001 w 2206960"/>
                  <a:gd name="connsiteY4" fmla="*/ 984504 h 1031541"/>
                  <a:gd name="connsiteX5" fmla="*/ 214897 w 2206960"/>
                  <a:gd name="connsiteY5" fmla="*/ 984504 h 1031541"/>
                  <a:gd name="connsiteX6" fmla="*/ 123834 w 2206960"/>
                  <a:gd name="connsiteY6" fmla="*/ 357763 h 1031541"/>
                  <a:gd name="connsiteX0" fmla="*/ 123834 w 2207217"/>
                  <a:gd name="connsiteY0" fmla="*/ 187162 h 860940"/>
                  <a:gd name="connsiteX1" fmla="*/ 1153277 w 2207217"/>
                  <a:gd name="connsiteY1" fmla="*/ 0 h 860940"/>
                  <a:gd name="connsiteX2" fmla="*/ 1973589 w 2207217"/>
                  <a:gd name="connsiteY2" fmla="*/ 149062 h 860940"/>
                  <a:gd name="connsiteX3" fmla="*/ 2183139 w 2207217"/>
                  <a:gd name="connsiteY3" fmla="*/ 627590 h 860940"/>
                  <a:gd name="connsiteX4" fmla="*/ 1873001 w 2207217"/>
                  <a:gd name="connsiteY4" fmla="*/ 813903 h 860940"/>
                  <a:gd name="connsiteX5" fmla="*/ 214897 w 2207217"/>
                  <a:gd name="connsiteY5" fmla="*/ 813903 h 860940"/>
                  <a:gd name="connsiteX6" fmla="*/ 123834 w 2207217"/>
                  <a:gd name="connsiteY6" fmla="*/ 187162 h 860940"/>
                  <a:gd name="connsiteX0" fmla="*/ 123834 w 2183563"/>
                  <a:gd name="connsiteY0" fmla="*/ 187162 h 860940"/>
                  <a:gd name="connsiteX1" fmla="*/ 1153277 w 2183563"/>
                  <a:gd name="connsiteY1" fmla="*/ 0 h 860940"/>
                  <a:gd name="connsiteX2" fmla="*/ 1804153 w 2183563"/>
                  <a:gd name="connsiteY2" fmla="*/ 149062 h 860940"/>
                  <a:gd name="connsiteX3" fmla="*/ 2183139 w 2183563"/>
                  <a:gd name="connsiteY3" fmla="*/ 627590 h 860940"/>
                  <a:gd name="connsiteX4" fmla="*/ 1873001 w 2183563"/>
                  <a:gd name="connsiteY4" fmla="*/ 813903 h 860940"/>
                  <a:gd name="connsiteX5" fmla="*/ 214897 w 2183563"/>
                  <a:gd name="connsiteY5" fmla="*/ 813903 h 860940"/>
                  <a:gd name="connsiteX6" fmla="*/ 123834 w 2183563"/>
                  <a:gd name="connsiteY6" fmla="*/ 187162 h 860940"/>
                  <a:gd name="connsiteX0" fmla="*/ 123834 w 2183563"/>
                  <a:gd name="connsiteY0" fmla="*/ 187162 h 860940"/>
                  <a:gd name="connsiteX1" fmla="*/ 1153277 w 2183563"/>
                  <a:gd name="connsiteY1" fmla="*/ 0 h 860940"/>
                  <a:gd name="connsiteX2" fmla="*/ 1804153 w 2183563"/>
                  <a:gd name="connsiteY2" fmla="*/ 149062 h 860940"/>
                  <a:gd name="connsiteX3" fmla="*/ 2183139 w 2183563"/>
                  <a:gd name="connsiteY3" fmla="*/ 627590 h 860940"/>
                  <a:gd name="connsiteX4" fmla="*/ 1873001 w 2183563"/>
                  <a:gd name="connsiteY4" fmla="*/ 813903 h 860940"/>
                  <a:gd name="connsiteX5" fmla="*/ 214897 w 2183563"/>
                  <a:gd name="connsiteY5" fmla="*/ 813903 h 860940"/>
                  <a:gd name="connsiteX6" fmla="*/ 123834 w 2183563"/>
                  <a:gd name="connsiteY6" fmla="*/ 187162 h 8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563" h="860940">
                    <a:moveTo>
                      <a:pt x="123834" y="187162"/>
                    </a:moveTo>
                    <a:cubicBezTo>
                      <a:pt x="238134" y="3800"/>
                      <a:pt x="1055640" y="0"/>
                      <a:pt x="1153277" y="0"/>
                    </a:cubicBezTo>
                    <a:cubicBezTo>
                      <a:pt x="1444107" y="17462"/>
                      <a:pt x="1491311" y="139242"/>
                      <a:pt x="1804153" y="149062"/>
                    </a:cubicBezTo>
                    <a:cubicBezTo>
                      <a:pt x="2116995" y="158882"/>
                      <a:pt x="2171664" y="516783"/>
                      <a:pt x="2183139" y="627590"/>
                    </a:cubicBezTo>
                    <a:cubicBezTo>
                      <a:pt x="2194614" y="738397"/>
                      <a:pt x="1970638" y="813903"/>
                      <a:pt x="1873001" y="813903"/>
                    </a:cubicBezTo>
                    <a:cubicBezTo>
                      <a:pt x="1339350" y="861528"/>
                      <a:pt x="748548" y="890103"/>
                      <a:pt x="214897" y="813903"/>
                    </a:cubicBezTo>
                    <a:cubicBezTo>
                      <a:pt x="-76631" y="709446"/>
                      <a:pt x="-34916" y="351246"/>
                      <a:pt x="123834" y="187162"/>
                    </a:cubicBezTo>
                    <a:close/>
                  </a:path>
                </a:pathLst>
              </a:custGeom>
              <a:solidFill>
                <a:srgbClr val="4A9094"/>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6377912" y="4483819"/>
                <a:ext cx="1811110" cy="369332"/>
              </a:xfrm>
              <a:prstGeom prst="rect">
                <a:avLst/>
              </a:prstGeom>
              <a:noFill/>
            </p:spPr>
            <p:txBody>
              <a:bodyPr wrap="square" rtlCol="0">
                <a:spAutoFit/>
              </a:bodyPr>
              <a:lstStyle/>
              <a:p>
                <a:pPr algn="ctr"/>
                <a:r>
                  <a:rPr lang="en-US" dirty="0" smtClean="0">
                    <a:solidFill>
                      <a:schemeClr val="bg1"/>
                    </a:solidFill>
                  </a:rPr>
                  <a:t>Variant 2</a:t>
                </a:r>
                <a:endParaRPr lang="en-US" dirty="0">
                  <a:solidFill>
                    <a:schemeClr val="bg1"/>
                  </a:solidFill>
                </a:endParaRPr>
              </a:p>
            </p:txBody>
          </p:sp>
        </p:grpSp>
        <p:sp>
          <p:nvSpPr>
            <p:cNvPr id="42" name="Plaque 41"/>
            <p:cNvSpPr/>
            <p:nvPr/>
          </p:nvSpPr>
          <p:spPr>
            <a:xfrm>
              <a:off x="7772307" y="1674127"/>
              <a:ext cx="493776" cy="471782"/>
            </a:xfrm>
            <a:prstGeom prst="plaque">
              <a:avLst>
                <a:gd name="adj" fmla="val 32292"/>
              </a:avLst>
            </a:prstGeom>
            <a:solidFill>
              <a:schemeClr val="accent6">
                <a:lumMod val="60000"/>
                <a:lumOff val="40000"/>
              </a:schemeClr>
            </a:solidFill>
            <a:ln>
              <a:solidFill>
                <a:srgbClr val="3419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3748315" y="3130256"/>
              <a:ext cx="1952961" cy="369332"/>
            </a:xfrm>
            <a:prstGeom prst="rect">
              <a:avLst/>
            </a:prstGeom>
            <a:noFill/>
          </p:spPr>
          <p:txBody>
            <a:bodyPr wrap="square" rtlCol="0">
              <a:spAutoFit/>
            </a:bodyPr>
            <a:lstStyle/>
            <a:p>
              <a:pPr algn="ctr"/>
              <a:r>
                <a:rPr lang="en-US" dirty="0" smtClean="0">
                  <a:solidFill>
                    <a:schemeClr val="bg1"/>
                  </a:solidFill>
                </a:rPr>
                <a:t>Variant 1</a:t>
              </a:r>
              <a:endParaRPr lang="en-US" dirty="0">
                <a:solidFill>
                  <a:schemeClr val="bg1"/>
                </a:solidFill>
              </a:endParaRPr>
            </a:p>
          </p:txBody>
        </p:sp>
        <p:sp>
          <p:nvSpPr>
            <p:cNvPr id="45" name="Plaque 44"/>
            <p:cNvSpPr/>
            <p:nvPr/>
          </p:nvSpPr>
          <p:spPr>
            <a:xfrm>
              <a:off x="3993091" y="1388531"/>
              <a:ext cx="493776" cy="471782"/>
            </a:xfrm>
            <a:prstGeom prst="plaque">
              <a:avLst>
                <a:gd name="adj" fmla="val 0"/>
              </a:avLst>
            </a:prstGeom>
            <a:solidFill>
              <a:schemeClr val="accent6">
                <a:lumMod val="60000"/>
                <a:lumOff val="40000"/>
              </a:schemeClr>
            </a:solidFill>
            <a:ln>
              <a:solidFill>
                <a:srgbClr val="3419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Plaque 45"/>
            <p:cNvSpPr/>
            <p:nvPr/>
          </p:nvSpPr>
          <p:spPr>
            <a:xfrm>
              <a:off x="7020225" y="2449924"/>
              <a:ext cx="493776" cy="471782"/>
            </a:xfrm>
            <a:prstGeom prst="plaque">
              <a:avLst>
                <a:gd name="adj" fmla="val 50000"/>
              </a:avLst>
            </a:prstGeom>
            <a:solidFill>
              <a:schemeClr val="accent6">
                <a:lumMod val="60000"/>
                <a:lumOff val="40000"/>
              </a:schemeClr>
            </a:solidFill>
            <a:ln>
              <a:solidFill>
                <a:srgbClr val="3419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57814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805"/>
            <a:ext cx="9144000" cy="1143000"/>
          </a:xfrm>
        </p:spPr>
        <p:txBody>
          <a:bodyPr>
            <a:normAutofit/>
          </a:bodyPr>
          <a:lstStyle/>
          <a:p>
            <a:r>
              <a:rPr lang="en-US" sz="3200" dirty="0" smtClean="0">
                <a:solidFill>
                  <a:schemeClr val="bg1">
                    <a:lumMod val="95000"/>
                  </a:schemeClr>
                </a:solidFill>
              </a:rPr>
              <a:t>Post-translational modifications in RPS25 are altered during </a:t>
            </a:r>
            <a:r>
              <a:rPr lang="en-US" sz="3200" dirty="0">
                <a:solidFill>
                  <a:schemeClr val="bg1">
                    <a:lumMod val="95000"/>
                  </a:schemeClr>
                </a:solidFill>
              </a:rPr>
              <a:t>p</a:t>
            </a:r>
            <a:r>
              <a:rPr lang="en-US" sz="3200" dirty="0" smtClean="0">
                <a:solidFill>
                  <a:schemeClr val="bg1">
                    <a:lumMod val="95000"/>
                  </a:schemeClr>
                </a:solidFill>
              </a:rPr>
              <a:t>olio infection</a:t>
            </a:r>
            <a:endParaRPr lang="en-US" sz="3200" dirty="0">
              <a:solidFill>
                <a:schemeClr val="bg1">
                  <a:lumMod val="95000"/>
                </a:schemeClr>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3566908182"/>
              </p:ext>
            </p:extLst>
          </p:nvPr>
        </p:nvGraphicFramePr>
        <p:xfrm>
          <a:off x="484304" y="2599040"/>
          <a:ext cx="8175393" cy="2293620"/>
        </p:xfrm>
        <a:graphic>
          <a:graphicData uri="http://schemas.openxmlformats.org/drawingml/2006/table">
            <a:tbl>
              <a:tblPr firstRow="1" bandRow="1">
                <a:tableStyleId>{3B4B98B0-60AC-42C2-AFA5-B58CD77FA1E5}</a:tableStyleId>
              </a:tblPr>
              <a:tblGrid>
                <a:gridCol w="2209801">
                  <a:extLst>
                    <a:ext uri="{9D8B030D-6E8A-4147-A177-3AD203B41FA5}">
                      <a16:colId xmlns="" xmlns:a16="http://schemas.microsoft.com/office/drawing/2014/main" val="20000"/>
                    </a:ext>
                  </a:extLst>
                </a:gridCol>
                <a:gridCol w="2971800">
                  <a:extLst>
                    <a:ext uri="{9D8B030D-6E8A-4147-A177-3AD203B41FA5}">
                      <a16:colId xmlns="" xmlns:a16="http://schemas.microsoft.com/office/drawing/2014/main" val="20001"/>
                    </a:ext>
                  </a:extLst>
                </a:gridCol>
                <a:gridCol w="2993792">
                  <a:extLst>
                    <a:ext uri="{9D8B030D-6E8A-4147-A177-3AD203B41FA5}">
                      <a16:colId xmlns="" xmlns:a16="http://schemas.microsoft.com/office/drawing/2014/main" val="20002"/>
                    </a:ext>
                  </a:extLst>
                </a:gridCol>
              </a:tblGrid>
              <a:tr h="51175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Arial" panose="020B0604020202020204" pitchFamily="34" charset="0"/>
                          <a:cs typeface="Arial" panose="020B0604020202020204" pitchFamily="34" charset="0"/>
                        </a:rPr>
                        <a:t>Ribosomal Protein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ea typeface="Calibri"/>
                          <a:cs typeface="Arial" panose="020B0604020202020204" pitchFamily="34" charset="0"/>
                        </a:rPr>
                        <a:t>Lysine</a:t>
                      </a:r>
                      <a:r>
                        <a:rPr lang="en-US" sz="1200" baseline="0" dirty="0">
                          <a:solidFill>
                            <a:schemeClr val="bg1"/>
                          </a:solidFill>
                          <a:latin typeface="Arial" panose="020B0604020202020204" pitchFamily="34" charset="0"/>
                          <a:ea typeface="Calibri"/>
                          <a:cs typeface="Arial" panose="020B0604020202020204" pitchFamily="34" charset="0"/>
                        </a:rPr>
                        <a:t> position</a:t>
                      </a:r>
                      <a:endParaRPr lang="en-US" sz="1100" dirty="0">
                        <a:solidFill>
                          <a:schemeClr val="bg1"/>
                        </a:solidFill>
                        <a:latin typeface="Arial" panose="020B0604020202020204" pitchFamily="34" charset="0"/>
                        <a:ea typeface="Calibri"/>
                        <a:cs typeface="Arial" panose="020B0604020202020204" pitchFamily="34" charset="0"/>
                      </a:endParaRPr>
                    </a:p>
                  </a:txBody>
                  <a:tcPr/>
                </a:tc>
                <a:tc>
                  <a:txBody>
                    <a:bodyPr/>
                    <a:lstStyle/>
                    <a:p>
                      <a:pPr marL="0" marR="0" algn="ctr">
                        <a:lnSpc>
                          <a:spcPct val="115000"/>
                        </a:lnSpc>
                        <a:spcBef>
                          <a:spcPts val="0"/>
                        </a:spcBef>
                        <a:spcAft>
                          <a:spcPts val="0"/>
                        </a:spcAft>
                      </a:pPr>
                      <a:r>
                        <a:rPr lang="en-US" sz="1800" dirty="0">
                          <a:solidFill>
                            <a:schemeClr val="bg1"/>
                          </a:solidFill>
                          <a:latin typeface="Arial" panose="020B0604020202020204" pitchFamily="34" charset="0"/>
                          <a:cs typeface="Arial" panose="020B0604020202020204" pitchFamily="34" charset="0"/>
                        </a:rPr>
                        <a:t>Uninfected</a:t>
                      </a:r>
                    </a:p>
                    <a:p>
                      <a:pPr marL="0" marR="0" algn="ctr">
                        <a:lnSpc>
                          <a:spcPct val="115000"/>
                        </a:lnSpc>
                        <a:spcBef>
                          <a:spcPts val="0"/>
                        </a:spcBef>
                        <a:spcAft>
                          <a:spcPts val="0"/>
                        </a:spcAft>
                      </a:pPr>
                      <a:r>
                        <a:rPr lang="en-US" sz="1200" dirty="0" smtClean="0">
                          <a:solidFill>
                            <a:schemeClr val="bg1"/>
                          </a:solidFill>
                          <a:latin typeface="Arial" panose="020B0604020202020204" pitchFamily="34" charset="0"/>
                          <a:cs typeface="Arial" panose="020B0604020202020204" pitchFamily="34" charset="0"/>
                        </a:rPr>
                        <a:t>% of</a:t>
                      </a:r>
                      <a:r>
                        <a:rPr lang="en-US" sz="1200" baseline="0" dirty="0" smtClean="0">
                          <a:solidFill>
                            <a:schemeClr val="bg1"/>
                          </a:solidFill>
                          <a:latin typeface="Arial" panose="020B0604020202020204" pitchFamily="34" charset="0"/>
                          <a:cs typeface="Arial" panose="020B0604020202020204" pitchFamily="34" charset="0"/>
                        </a:rPr>
                        <a:t> peptides modified</a:t>
                      </a:r>
                      <a:endParaRPr lang="en-US" sz="1200" dirty="0">
                        <a:solidFill>
                          <a:schemeClr val="bg1"/>
                        </a:solidFill>
                        <a:latin typeface="Arial" panose="020B0604020202020204" pitchFamily="34" charset="0"/>
                        <a:ea typeface="Calibri"/>
                        <a:cs typeface="Arial" panose="020B0604020202020204" pitchFamily="34" charset="0"/>
                      </a:endParaRPr>
                    </a:p>
                  </a:txBody>
                  <a:tcPr/>
                </a:tc>
                <a:tc>
                  <a:txBody>
                    <a:bodyPr/>
                    <a:lstStyle/>
                    <a:p>
                      <a:pPr marL="0" marR="0" algn="ctr">
                        <a:lnSpc>
                          <a:spcPct val="115000"/>
                        </a:lnSpc>
                        <a:spcBef>
                          <a:spcPts val="0"/>
                        </a:spcBef>
                        <a:spcAft>
                          <a:spcPts val="0"/>
                        </a:spcAft>
                      </a:pPr>
                      <a:r>
                        <a:rPr lang="en-US" sz="1800" dirty="0">
                          <a:solidFill>
                            <a:schemeClr val="bg1"/>
                          </a:solidFill>
                          <a:latin typeface="Arial" panose="020B0604020202020204" pitchFamily="34" charset="0"/>
                          <a:cs typeface="Arial" panose="020B0604020202020204" pitchFamily="34" charset="0"/>
                        </a:rPr>
                        <a:t>PV-infected</a:t>
                      </a:r>
                    </a:p>
                    <a:p>
                      <a:pPr marL="0" marR="0" lvl="0" indent="0" algn="ctr" defTabSz="914400" rtl="0" eaLnBrk="1" fontAlgn="auto" latinLnBrk="0" hangingPunct="1">
                        <a:lnSpc>
                          <a:spcPct val="115000"/>
                        </a:lnSpc>
                        <a:spcBef>
                          <a:spcPts val="0"/>
                        </a:spcBef>
                        <a:spcAft>
                          <a:spcPts val="0"/>
                        </a:spcAft>
                        <a:buClrTx/>
                        <a:buSzTx/>
                        <a:buFontTx/>
                        <a:buNone/>
                        <a:tabLst/>
                        <a:defRPr/>
                      </a:pPr>
                      <a:r>
                        <a:rPr lang="en-US" sz="1200" dirty="0" smtClean="0">
                          <a:solidFill>
                            <a:schemeClr val="bg1"/>
                          </a:solidFill>
                          <a:latin typeface="Arial" panose="020B0604020202020204" pitchFamily="34" charset="0"/>
                          <a:cs typeface="Arial" panose="020B0604020202020204" pitchFamily="34" charset="0"/>
                        </a:rPr>
                        <a:t>% of</a:t>
                      </a:r>
                      <a:r>
                        <a:rPr lang="en-US" sz="1200" baseline="0" dirty="0" smtClean="0">
                          <a:solidFill>
                            <a:schemeClr val="bg1"/>
                          </a:solidFill>
                          <a:latin typeface="Arial" panose="020B0604020202020204" pitchFamily="34" charset="0"/>
                          <a:cs typeface="Arial" panose="020B0604020202020204" pitchFamily="34" charset="0"/>
                        </a:rPr>
                        <a:t> peptides modified</a:t>
                      </a:r>
                      <a:endParaRPr lang="en-US" sz="1200" dirty="0" smtClean="0">
                        <a:solidFill>
                          <a:schemeClr val="bg1"/>
                        </a:solidFill>
                        <a:latin typeface="Arial" panose="020B0604020202020204" pitchFamily="34" charset="0"/>
                        <a:ea typeface="Calibri"/>
                        <a:cs typeface="Arial" panose="020B0604020202020204" pitchFamily="34" charset="0"/>
                      </a:endParaRPr>
                    </a:p>
                  </a:txBody>
                  <a:tcPr/>
                </a:tc>
                <a:extLst>
                  <a:ext uri="{0D108BD9-81ED-4DB2-BD59-A6C34878D82A}">
                    <a16:rowId xmlns="" xmlns:a16="http://schemas.microsoft.com/office/drawing/2014/main" val="10000"/>
                  </a:ext>
                </a:extLst>
              </a:tr>
              <a:tr h="286268">
                <a:tc>
                  <a:txBody>
                    <a:bodyPr/>
                    <a:lstStyle/>
                    <a:p>
                      <a:r>
                        <a:rPr lang="en-US" sz="1600" dirty="0">
                          <a:solidFill>
                            <a:schemeClr val="bg1"/>
                          </a:solidFill>
                          <a:latin typeface="Arial" panose="020B0604020202020204" pitchFamily="34" charset="0"/>
                          <a:cs typeface="Arial" panose="020B0604020202020204" pitchFamily="34" charset="0"/>
                        </a:rPr>
                        <a:t>RPS25 K43</a:t>
                      </a:r>
                    </a:p>
                  </a:txBody>
                  <a:tcPr/>
                </a:tc>
                <a:tc>
                  <a:txBody>
                    <a:bodyPr/>
                    <a:lstStyle/>
                    <a:p>
                      <a:pPr algn="ctr"/>
                      <a:r>
                        <a:rPr lang="en-US" sz="1600" dirty="0" smtClean="0">
                          <a:solidFill>
                            <a:schemeClr val="bg1"/>
                          </a:solidFill>
                          <a:latin typeface="Arial" panose="020B0604020202020204" pitchFamily="34" charset="0"/>
                          <a:cs typeface="Arial" panose="020B0604020202020204" pitchFamily="34" charset="0"/>
                        </a:rPr>
                        <a:t>7.1</a:t>
                      </a:r>
                      <a:endParaRPr lang="en-US" sz="1600" dirty="0">
                        <a:solidFill>
                          <a:schemeClr val="bg1"/>
                        </a:solidFill>
                        <a:latin typeface="Arial" panose="020B0604020202020204" pitchFamily="34" charset="0"/>
                        <a:cs typeface="Arial" panose="020B0604020202020204" pitchFamily="34" charset="0"/>
                      </a:endParaRPr>
                    </a:p>
                  </a:txBody>
                  <a:tcPr/>
                </a:tc>
                <a:tc>
                  <a:txBody>
                    <a:bodyPr/>
                    <a:lstStyle/>
                    <a:p>
                      <a:pPr algn="ctr"/>
                      <a:r>
                        <a:rPr lang="en-US" sz="1600" dirty="0" smtClean="0">
                          <a:solidFill>
                            <a:schemeClr val="bg1"/>
                          </a:solidFill>
                          <a:latin typeface="Arial" panose="020B0604020202020204" pitchFamily="34" charset="0"/>
                          <a:cs typeface="Arial" panose="020B0604020202020204" pitchFamily="34" charset="0"/>
                        </a:rPr>
                        <a:t>0</a:t>
                      </a:r>
                      <a:endParaRPr lang="en-US" sz="1600" dirty="0">
                        <a:solidFill>
                          <a:schemeClr val="bg1"/>
                        </a:solidFill>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1"/>
                  </a:ext>
                </a:extLst>
              </a:tr>
              <a:tr h="286268">
                <a:tc>
                  <a:txBody>
                    <a:bodyPr/>
                    <a:lstStyle/>
                    <a:p>
                      <a:r>
                        <a:rPr lang="en-US" sz="1600" dirty="0">
                          <a:solidFill>
                            <a:schemeClr val="bg1"/>
                          </a:solidFill>
                          <a:latin typeface="Arial" panose="020B0604020202020204" pitchFamily="34" charset="0"/>
                          <a:cs typeface="Arial" panose="020B0604020202020204" pitchFamily="34" charset="0"/>
                        </a:rPr>
                        <a:t>RPS25 K52</a:t>
                      </a:r>
                    </a:p>
                  </a:txBody>
                  <a:tcPr/>
                </a:tc>
                <a:tc>
                  <a:txBody>
                    <a:bodyPr/>
                    <a:lstStyle/>
                    <a:p>
                      <a:pPr algn="ctr"/>
                      <a:r>
                        <a:rPr lang="en-US" sz="1600" dirty="0" smtClean="0">
                          <a:solidFill>
                            <a:schemeClr val="bg1"/>
                          </a:solidFill>
                          <a:latin typeface="Arial" panose="020B0604020202020204" pitchFamily="34" charset="0"/>
                          <a:cs typeface="Arial" panose="020B0604020202020204" pitchFamily="34" charset="0"/>
                        </a:rPr>
                        <a:t>0.0</a:t>
                      </a:r>
                      <a:endParaRPr lang="en-US" sz="1600" dirty="0">
                        <a:solidFill>
                          <a:schemeClr val="bg1"/>
                        </a:solidFill>
                        <a:latin typeface="Arial" panose="020B0604020202020204" pitchFamily="34" charset="0"/>
                        <a:cs typeface="Arial" panose="020B0604020202020204" pitchFamily="34" charset="0"/>
                      </a:endParaRPr>
                    </a:p>
                  </a:txBody>
                  <a:tcPr/>
                </a:tc>
                <a:tc>
                  <a:txBody>
                    <a:bodyPr/>
                    <a:lstStyle/>
                    <a:p>
                      <a:pPr algn="ctr"/>
                      <a:r>
                        <a:rPr lang="en-US" sz="1600" dirty="0" smtClean="0">
                          <a:solidFill>
                            <a:schemeClr val="bg1"/>
                          </a:solidFill>
                          <a:latin typeface="Arial" panose="020B0604020202020204" pitchFamily="34" charset="0"/>
                          <a:cs typeface="Arial" panose="020B0604020202020204" pitchFamily="34" charset="0"/>
                        </a:rPr>
                        <a:t>0</a:t>
                      </a:r>
                      <a:endParaRPr lang="en-US" sz="1600" dirty="0">
                        <a:solidFill>
                          <a:schemeClr val="bg1"/>
                        </a:solidFill>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2"/>
                  </a:ext>
                </a:extLst>
              </a:tr>
              <a:tr h="286268">
                <a:tc>
                  <a:txBody>
                    <a:bodyPr/>
                    <a:lstStyle/>
                    <a:p>
                      <a:r>
                        <a:rPr lang="en-US" sz="1600" dirty="0">
                          <a:solidFill>
                            <a:schemeClr val="bg1"/>
                          </a:solidFill>
                          <a:latin typeface="Arial" panose="020B0604020202020204" pitchFamily="34" charset="0"/>
                          <a:cs typeface="Arial" panose="020B0604020202020204" pitchFamily="34" charset="0"/>
                        </a:rPr>
                        <a:t>RPS25 K57</a:t>
                      </a:r>
                    </a:p>
                  </a:txBody>
                  <a:tcPr/>
                </a:tc>
                <a:tc>
                  <a:txBody>
                    <a:bodyPr/>
                    <a:lstStyle/>
                    <a:p>
                      <a:pPr algn="ctr"/>
                      <a:r>
                        <a:rPr lang="en-US" sz="1600" dirty="0" smtClean="0">
                          <a:solidFill>
                            <a:schemeClr val="bg1"/>
                          </a:solidFill>
                          <a:latin typeface="Arial" panose="020B0604020202020204" pitchFamily="34" charset="0"/>
                          <a:cs typeface="Arial" panose="020B0604020202020204" pitchFamily="34" charset="0"/>
                        </a:rPr>
                        <a:t>5.0</a:t>
                      </a:r>
                      <a:endParaRPr lang="en-US" sz="1600" dirty="0">
                        <a:solidFill>
                          <a:schemeClr val="bg1"/>
                        </a:solidFill>
                        <a:latin typeface="Arial" panose="020B0604020202020204" pitchFamily="34" charset="0"/>
                        <a:cs typeface="Arial" panose="020B0604020202020204" pitchFamily="34" charset="0"/>
                      </a:endParaRPr>
                    </a:p>
                  </a:txBody>
                  <a:tcPr/>
                </a:tc>
                <a:tc>
                  <a:txBody>
                    <a:bodyPr/>
                    <a:lstStyle/>
                    <a:p>
                      <a:pPr algn="ctr"/>
                      <a:r>
                        <a:rPr lang="en-US" sz="1600" dirty="0" smtClean="0">
                          <a:solidFill>
                            <a:schemeClr val="bg1"/>
                          </a:solidFill>
                          <a:latin typeface="Arial" panose="020B0604020202020204" pitchFamily="34" charset="0"/>
                          <a:cs typeface="Arial" panose="020B0604020202020204" pitchFamily="34" charset="0"/>
                        </a:rPr>
                        <a:t>0</a:t>
                      </a:r>
                      <a:endParaRPr lang="en-US" sz="1600" dirty="0">
                        <a:solidFill>
                          <a:schemeClr val="bg1"/>
                        </a:solidFill>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3"/>
                  </a:ext>
                </a:extLst>
              </a:tr>
              <a:tr h="286268">
                <a:tc>
                  <a:txBody>
                    <a:bodyPr/>
                    <a:lstStyle/>
                    <a:p>
                      <a:r>
                        <a:rPr lang="en-US" sz="1600" dirty="0">
                          <a:solidFill>
                            <a:schemeClr val="bg1"/>
                          </a:solidFill>
                          <a:latin typeface="Arial" panose="020B0604020202020204" pitchFamily="34" charset="0"/>
                          <a:cs typeface="Arial" panose="020B0604020202020204" pitchFamily="34" charset="0"/>
                        </a:rPr>
                        <a:t>RPS25 K66</a:t>
                      </a:r>
                    </a:p>
                  </a:txBody>
                  <a:tcPr/>
                </a:tc>
                <a:tc>
                  <a:txBody>
                    <a:bodyPr/>
                    <a:lstStyle/>
                    <a:p>
                      <a:pPr algn="ctr"/>
                      <a:r>
                        <a:rPr lang="en-US" sz="1600" dirty="0" smtClean="0">
                          <a:solidFill>
                            <a:schemeClr val="bg1"/>
                          </a:solidFill>
                          <a:latin typeface="Arial" panose="020B0604020202020204" pitchFamily="34" charset="0"/>
                          <a:cs typeface="Arial" panose="020B0604020202020204" pitchFamily="34" charset="0"/>
                        </a:rPr>
                        <a:t>8.2</a:t>
                      </a:r>
                    </a:p>
                  </a:txBody>
                  <a:tcPr/>
                </a:tc>
                <a:tc>
                  <a:txBody>
                    <a:bodyPr/>
                    <a:lstStyle/>
                    <a:p>
                      <a:pPr algn="ctr"/>
                      <a:r>
                        <a:rPr lang="en-US" sz="1600" dirty="0" smtClean="0">
                          <a:solidFill>
                            <a:schemeClr val="bg1"/>
                          </a:solidFill>
                          <a:latin typeface="Arial" panose="020B0604020202020204" pitchFamily="34" charset="0"/>
                          <a:cs typeface="Arial" panose="020B0604020202020204" pitchFamily="34" charset="0"/>
                        </a:rPr>
                        <a:t>100</a:t>
                      </a:r>
                      <a:endParaRPr lang="en-US" sz="1600" dirty="0">
                        <a:solidFill>
                          <a:schemeClr val="bg1"/>
                        </a:solidFill>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4"/>
                  </a:ext>
                </a:extLst>
              </a:tr>
              <a:tr h="286268">
                <a:tc>
                  <a:txBody>
                    <a:bodyPr/>
                    <a:lstStyle/>
                    <a:p>
                      <a:r>
                        <a:rPr lang="en-US" sz="1600" dirty="0">
                          <a:solidFill>
                            <a:schemeClr val="bg1"/>
                          </a:solidFill>
                          <a:latin typeface="Arial" panose="020B0604020202020204" pitchFamily="34" charset="0"/>
                          <a:cs typeface="Arial" panose="020B0604020202020204" pitchFamily="34" charset="0"/>
                        </a:rPr>
                        <a:t>RPS25 K98</a:t>
                      </a:r>
                    </a:p>
                  </a:txBody>
                  <a:tcPr/>
                </a:tc>
                <a:tc>
                  <a:txBody>
                    <a:bodyPr/>
                    <a:lstStyle/>
                    <a:p>
                      <a:pPr algn="ctr"/>
                      <a:r>
                        <a:rPr lang="en-US" sz="1600" dirty="0" smtClean="0">
                          <a:solidFill>
                            <a:schemeClr val="bg1"/>
                          </a:solidFill>
                          <a:latin typeface="Arial" panose="020B0604020202020204" pitchFamily="34" charset="0"/>
                          <a:cs typeface="Arial" panose="020B0604020202020204" pitchFamily="34" charset="0"/>
                        </a:rPr>
                        <a:t>0</a:t>
                      </a:r>
                      <a:endParaRPr lang="en-US" sz="1600" dirty="0">
                        <a:solidFill>
                          <a:schemeClr val="bg1"/>
                        </a:solidFill>
                        <a:latin typeface="Arial" panose="020B0604020202020204" pitchFamily="34" charset="0"/>
                        <a:cs typeface="Arial" panose="020B0604020202020204" pitchFamily="34" charset="0"/>
                      </a:endParaRPr>
                    </a:p>
                  </a:txBody>
                  <a:tcPr/>
                </a:tc>
                <a:tc>
                  <a:txBody>
                    <a:bodyPr/>
                    <a:lstStyle/>
                    <a:p>
                      <a:pPr algn="ctr"/>
                      <a:r>
                        <a:rPr lang="en-US" sz="1600" dirty="0" smtClean="0">
                          <a:solidFill>
                            <a:schemeClr val="bg1"/>
                          </a:solidFill>
                          <a:latin typeface="Arial" panose="020B0604020202020204" pitchFamily="34" charset="0"/>
                          <a:cs typeface="Arial" panose="020B0604020202020204" pitchFamily="34" charset="0"/>
                        </a:rPr>
                        <a:t>0</a:t>
                      </a:r>
                      <a:endParaRPr lang="en-US" sz="1600" dirty="0">
                        <a:solidFill>
                          <a:schemeClr val="bg1"/>
                        </a:solidFill>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5"/>
                  </a:ext>
                </a:extLst>
              </a:tr>
            </a:tbl>
          </a:graphicData>
        </a:graphic>
      </p:graphicFrame>
      <p:sp>
        <p:nvSpPr>
          <p:cNvPr id="4" name="Rectangle 3"/>
          <p:cNvSpPr/>
          <p:nvPr/>
        </p:nvSpPr>
        <p:spPr>
          <a:xfrm>
            <a:off x="3788289" y="6584698"/>
            <a:ext cx="5344559" cy="276999"/>
          </a:xfrm>
          <a:prstGeom prst="rect">
            <a:avLst/>
          </a:prstGeom>
        </p:spPr>
        <p:txBody>
          <a:bodyPr wrap="square">
            <a:spAutoFit/>
          </a:bodyPr>
          <a:lstStyle/>
          <a:p>
            <a:pPr algn="r"/>
            <a:r>
              <a:rPr lang="en-US" sz="1200" dirty="0" smtClean="0">
                <a:solidFill>
                  <a:srgbClr val="FFFFFF"/>
                </a:solidFill>
                <a:latin typeface="Helvetica" charset="0"/>
                <a:ea typeface="Helvetica" charset="0"/>
                <a:cs typeface="Helvetica" charset="0"/>
                <a:sym typeface="Abadi MT Condensed Light"/>
              </a:rPr>
              <a:t>Fuchs, in progress</a:t>
            </a:r>
            <a:endParaRPr lang="en-US" sz="1200" dirty="0">
              <a:solidFill>
                <a:srgbClr val="FFFFFF"/>
              </a:solidFill>
              <a:latin typeface="Helvetica" charset="0"/>
              <a:ea typeface="Helvetica" charset="0"/>
              <a:cs typeface="Helvetica" charset="0"/>
              <a:sym typeface="Abadi MT Condensed Light"/>
            </a:endParaRPr>
          </a:p>
        </p:txBody>
      </p:sp>
    </p:spTree>
    <p:extLst>
      <p:ext uri="{BB962C8B-B14F-4D97-AF65-F5344CB8AC3E}">
        <p14:creationId xmlns:p14="http://schemas.microsoft.com/office/powerpoint/2010/main" val="17585954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6" y="33471"/>
            <a:ext cx="9144000" cy="1143000"/>
          </a:xfrm>
        </p:spPr>
        <p:txBody>
          <a:bodyPr>
            <a:normAutofit fontScale="90000"/>
          </a:bodyPr>
          <a:lstStyle/>
          <a:p>
            <a:r>
              <a:rPr lang="en-US" dirty="0" smtClean="0"/>
              <a:t>Ribosomal proteins have the same type of modifications as histone tails</a:t>
            </a:r>
            <a:endParaRPr lang="en-US" dirty="0"/>
          </a:p>
        </p:txBody>
      </p:sp>
      <p:grpSp>
        <p:nvGrpSpPr>
          <p:cNvPr id="3" name="Group 2"/>
          <p:cNvGrpSpPr/>
          <p:nvPr/>
        </p:nvGrpSpPr>
        <p:grpSpPr>
          <a:xfrm>
            <a:off x="1256347" y="1530549"/>
            <a:ext cx="6976823" cy="2085267"/>
            <a:chOff x="1256347" y="1601989"/>
            <a:chExt cx="6976823" cy="2085267"/>
          </a:xfrm>
        </p:grpSpPr>
        <p:grpSp>
          <p:nvGrpSpPr>
            <p:cNvPr id="74" name="Group 73"/>
            <p:cNvGrpSpPr/>
            <p:nvPr/>
          </p:nvGrpSpPr>
          <p:grpSpPr>
            <a:xfrm>
              <a:off x="1256347" y="1658560"/>
              <a:ext cx="6976823" cy="2028696"/>
              <a:chOff x="1256347" y="1658560"/>
              <a:chExt cx="6976823" cy="2028696"/>
            </a:xfrm>
          </p:grpSpPr>
          <p:grpSp>
            <p:nvGrpSpPr>
              <p:cNvPr id="5" name="Group 4"/>
              <p:cNvGrpSpPr/>
              <p:nvPr/>
            </p:nvGrpSpPr>
            <p:grpSpPr>
              <a:xfrm>
                <a:off x="1256347" y="1676142"/>
                <a:ext cx="1481943" cy="2011114"/>
                <a:chOff x="5287364" y="2286000"/>
                <a:chExt cx="2681321" cy="3638764"/>
              </a:xfrm>
            </p:grpSpPr>
            <p:sp>
              <p:nvSpPr>
                <p:cNvPr id="8" name="Shape 94"/>
                <p:cNvSpPr/>
                <p:nvPr/>
              </p:nvSpPr>
              <p:spPr>
                <a:xfrm>
                  <a:off x="6780044" y="2358430"/>
                  <a:ext cx="1188641" cy="1008094"/>
                </a:xfrm>
                <a:custGeom>
                  <a:avLst/>
                  <a:gdLst/>
                  <a:ahLst/>
                  <a:cxnLst/>
                  <a:rect l="0" t="0" r="0" b="0"/>
                  <a:pathLst>
                    <a:path w="40438" h="56558" extrusionOk="0">
                      <a:moveTo>
                        <a:pt x="0" y="56558"/>
                      </a:moveTo>
                      <a:cubicBezTo>
                        <a:pt x="6198" y="55318"/>
                        <a:pt x="14374" y="51608"/>
                        <a:pt x="15301" y="45355"/>
                      </a:cubicBezTo>
                      <a:cubicBezTo>
                        <a:pt x="16440" y="37663"/>
                        <a:pt x="7378" y="30054"/>
                        <a:pt x="9837" y="22678"/>
                      </a:cubicBezTo>
                      <a:cubicBezTo>
                        <a:pt x="12457" y="14815"/>
                        <a:pt x="24960" y="15838"/>
                        <a:pt x="32788" y="13115"/>
                      </a:cubicBezTo>
                      <a:cubicBezTo>
                        <a:pt x="37568" y="11452"/>
                        <a:pt x="38014" y="4443"/>
                        <a:pt x="40438" y="0"/>
                      </a:cubicBezTo>
                    </a:path>
                  </a:pathLst>
                </a:custGeom>
                <a:noFill/>
                <a:ln w="38100" cap="rnd" cmpd="sng">
                  <a:solidFill>
                    <a:schemeClr val="accent4">
                      <a:lumMod val="60000"/>
                      <a:lumOff val="40000"/>
                    </a:schemeClr>
                  </a:solidFill>
                  <a:prstDash val="solid"/>
                  <a:round/>
                  <a:headEnd type="none" w="lg" len="lg"/>
                  <a:tailEnd type="none" w="lg" len="lg"/>
                </a:ln>
              </p:spPr>
            </p:sp>
            <p:sp>
              <p:nvSpPr>
                <p:cNvPr id="9" name="Shape 95"/>
                <p:cNvSpPr/>
                <p:nvPr/>
              </p:nvSpPr>
              <p:spPr>
                <a:xfrm>
                  <a:off x="6762558" y="4712519"/>
                  <a:ext cx="432597" cy="1212245"/>
                </a:xfrm>
                <a:custGeom>
                  <a:avLst/>
                  <a:gdLst/>
                  <a:ahLst/>
                  <a:cxnLst/>
                  <a:rect l="0" t="0" r="0" b="0"/>
                  <a:pathLst>
                    <a:path w="25536" h="57104" extrusionOk="0">
                      <a:moveTo>
                        <a:pt x="5861" y="0"/>
                      </a:moveTo>
                      <a:cubicBezTo>
                        <a:pt x="1786" y="2172"/>
                        <a:pt x="-1395" y="8712"/>
                        <a:pt x="669" y="12842"/>
                      </a:cubicBezTo>
                      <a:cubicBezTo>
                        <a:pt x="5709" y="22922"/>
                        <a:pt x="18967" y="27033"/>
                        <a:pt x="24440" y="36886"/>
                      </a:cubicBezTo>
                      <a:cubicBezTo>
                        <a:pt x="27923" y="43157"/>
                        <a:pt x="22138" y="52033"/>
                        <a:pt x="17063" y="57104"/>
                      </a:cubicBezTo>
                    </a:path>
                  </a:pathLst>
                </a:custGeom>
                <a:noFill/>
                <a:ln w="38100" cap="rnd" cmpd="sng">
                  <a:solidFill>
                    <a:schemeClr val="accent4">
                      <a:lumMod val="60000"/>
                      <a:lumOff val="40000"/>
                    </a:schemeClr>
                  </a:solidFill>
                  <a:prstDash val="solid"/>
                  <a:round/>
                  <a:headEnd type="none" w="lg" len="lg"/>
                  <a:tailEnd type="none" w="lg" len="lg"/>
                </a:ln>
              </p:spPr>
            </p:sp>
            <p:grpSp>
              <p:nvGrpSpPr>
                <p:cNvPr id="10" name="Group 9"/>
                <p:cNvGrpSpPr/>
                <p:nvPr/>
              </p:nvGrpSpPr>
              <p:grpSpPr>
                <a:xfrm>
                  <a:off x="5586837" y="3197725"/>
                  <a:ext cx="1608318" cy="1678590"/>
                  <a:chOff x="4472077" y="2971800"/>
                  <a:chExt cx="876120" cy="914400"/>
                </a:xfrm>
                <a:solidFill>
                  <a:schemeClr val="accent4">
                    <a:lumMod val="50000"/>
                  </a:schemeClr>
                </a:solidFill>
              </p:grpSpPr>
              <p:sp>
                <p:nvSpPr>
                  <p:cNvPr id="18" name="Oval 17"/>
                  <p:cNvSpPr/>
                  <p:nvPr/>
                </p:nvSpPr>
                <p:spPr>
                  <a:xfrm>
                    <a:off x="4814797" y="2971800"/>
                    <a:ext cx="533400" cy="914400"/>
                  </a:xfrm>
                  <a:prstGeom prst="ellipse">
                    <a:avLst/>
                  </a:prstGeom>
                  <a:grpFill/>
                  <a:ln>
                    <a:solidFill>
                      <a:srgbClr val="3901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0"/>
                  <p:cNvSpPr/>
                  <p:nvPr/>
                </p:nvSpPr>
                <p:spPr>
                  <a:xfrm rot="10800000">
                    <a:off x="4730802" y="3664743"/>
                    <a:ext cx="381742" cy="214994"/>
                  </a:xfrm>
                  <a:custGeom>
                    <a:avLst/>
                    <a:gdLst>
                      <a:gd name="connsiteX0" fmla="*/ 0 w 194274"/>
                      <a:gd name="connsiteY0" fmla="*/ 0 h 138684"/>
                      <a:gd name="connsiteX1" fmla="*/ 194274 w 194274"/>
                      <a:gd name="connsiteY1" fmla="*/ 0 h 138684"/>
                      <a:gd name="connsiteX2" fmla="*/ 194274 w 194274"/>
                      <a:gd name="connsiteY2" fmla="*/ 138684 h 138684"/>
                      <a:gd name="connsiteX3" fmla="*/ 0 w 194274"/>
                      <a:gd name="connsiteY3" fmla="*/ 138684 h 138684"/>
                      <a:gd name="connsiteX4" fmla="*/ 0 w 194274"/>
                      <a:gd name="connsiteY4" fmla="*/ 0 h 138684"/>
                      <a:gd name="connsiteX0" fmla="*/ 0 w 285751"/>
                      <a:gd name="connsiteY0" fmla="*/ 0 h 138684"/>
                      <a:gd name="connsiteX1" fmla="*/ 194274 w 285751"/>
                      <a:gd name="connsiteY1" fmla="*/ 0 h 138684"/>
                      <a:gd name="connsiteX2" fmla="*/ 285750 w 285751"/>
                      <a:gd name="connsiteY2" fmla="*/ 16669 h 138684"/>
                      <a:gd name="connsiteX3" fmla="*/ 194274 w 285751"/>
                      <a:gd name="connsiteY3" fmla="*/ 138684 h 138684"/>
                      <a:gd name="connsiteX4" fmla="*/ 0 w 285751"/>
                      <a:gd name="connsiteY4" fmla="*/ 138684 h 138684"/>
                      <a:gd name="connsiteX5" fmla="*/ 0 w 285751"/>
                      <a:gd name="connsiteY5" fmla="*/ 0 h 138684"/>
                      <a:gd name="connsiteX0" fmla="*/ 0 w 354808"/>
                      <a:gd name="connsiteY0" fmla="*/ 16669 h 138684"/>
                      <a:gd name="connsiteX1" fmla="*/ 263331 w 354808"/>
                      <a:gd name="connsiteY1" fmla="*/ 0 h 138684"/>
                      <a:gd name="connsiteX2" fmla="*/ 354807 w 354808"/>
                      <a:gd name="connsiteY2" fmla="*/ 16669 h 138684"/>
                      <a:gd name="connsiteX3" fmla="*/ 263331 w 354808"/>
                      <a:gd name="connsiteY3" fmla="*/ 138684 h 138684"/>
                      <a:gd name="connsiteX4" fmla="*/ 69057 w 354808"/>
                      <a:gd name="connsiteY4" fmla="*/ 138684 h 138684"/>
                      <a:gd name="connsiteX5" fmla="*/ 0 w 354808"/>
                      <a:gd name="connsiteY5" fmla="*/ 16669 h 138684"/>
                      <a:gd name="connsiteX0" fmla="*/ 0 w 354808"/>
                      <a:gd name="connsiteY0" fmla="*/ 16669 h 138684"/>
                      <a:gd name="connsiteX1" fmla="*/ 270475 w 354808"/>
                      <a:gd name="connsiteY1" fmla="*/ 0 h 138684"/>
                      <a:gd name="connsiteX2" fmla="*/ 354807 w 354808"/>
                      <a:gd name="connsiteY2" fmla="*/ 16669 h 138684"/>
                      <a:gd name="connsiteX3" fmla="*/ 263331 w 354808"/>
                      <a:gd name="connsiteY3" fmla="*/ 138684 h 138684"/>
                      <a:gd name="connsiteX4" fmla="*/ 69057 w 354808"/>
                      <a:gd name="connsiteY4" fmla="*/ 138684 h 138684"/>
                      <a:gd name="connsiteX5" fmla="*/ 0 w 354808"/>
                      <a:gd name="connsiteY5" fmla="*/ 16669 h 138684"/>
                      <a:gd name="connsiteX0" fmla="*/ 0 w 354808"/>
                      <a:gd name="connsiteY0" fmla="*/ 16669 h 138684"/>
                      <a:gd name="connsiteX1" fmla="*/ 59532 w 354808"/>
                      <a:gd name="connsiteY1" fmla="*/ 0 h 138684"/>
                      <a:gd name="connsiteX2" fmla="*/ 270475 w 354808"/>
                      <a:gd name="connsiteY2" fmla="*/ 0 h 138684"/>
                      <a:gd name="connsiteX3" fmla="*/ 354807 w 354808"/>
                      <a:gd name="connsiteY3" fmla="*/ 16669 h 138684"/>
                      <a:gd name="connsiteX4" fmla="*/ 263331 w 354808"/>
                      <a:gd name="connsiteY4" fmla="*/ 138684 h 138684"/>
                      <a:gd name="connsiteX5" fmla="*/ 69057 w 354808"/>
                      <a:gd name="connsiteY5" fmla="*/ 138684 h 138684"/>
                      <a:gd name="connsiteX6" fmla="*/ 0 w 354808"/>
                      <a:gd name="connsiteY6" fmla="*/ 16669 h 138684"/>
                      <a:gd name="connsiteX0" fmla="*/ 0 w 358581"/>
                      <a:gd name="connsiteY0" fmla="*/ 16669 h 148209"/>
                      <a:gd name="connsiteX1" fmla="*/ 59532 w 358581"/>
                      <a:gd name="connsiteY1" fmla="*/ 0 h 148209"/>
                      <a:gd name="connsiteX2" fmla="*/ 270475 w 358581"/>
                      <a:gd name="connsiteY2" fmla="*/ 0 h 148209"/>
                      <a:gd name="connsiteX3" fmla="*/ 354807 w 358581"/>
                      <a:gd name="connsiteY3" fmla="*/ 16669 h 148209"/>
                      <a:gd name="connsiteX4" fmla="*/ 358581 w 358581"/>
                      <a:gd name="connsiteY4" fmla="*/ 148209 h 148209"/>
                      <a:gd name="connsiteX5" fmla="*/ 69057 w 358581"/>
                      <a:gd name="connsiteY5" fmla="*/ 138684 h 148209"/>
                      <a:gd name="connsiteX6" fmla="*/ 0 w 358581"/>
                      <a:gd name="connsiteY6" fmla="*/ 16669 h 148209"/>
                      <a:gd name="connsiteX0" fmla="*/ 2381 w 360962"/>
                      <a:gd name="connsiteY0" fmla="*/ 16669 h 150590"/>
                      <a:gd name="connsiteX1" fmla="*/ 61913 w 360962"/>
                      <a:gd name="connsiteY1" fmla="*/ 0 h 150590"/>
                      <a:gd name="connsiteX2" fmla="*/ 272856 w 360962"/>
                      <a:gd name="connsiteY2" fmla="*/ 0 h 150590"/>
                      <a:gd name="connsiteX3" fmla="*/ 357188 w 360962"/>
                      <a:gd name="connsiteY3" fmla="*/ 16669 h 150590"/>
                      <a:gd name="connsiteX4" fmla="*/ 360962 w 360962"/>
                      <a:gd name="connsiteY4" fmla="*/ 148209 h 150590"/>
                      <a:gd name="connsiteX5" fmla="*/ 0 w 360962"/>
                      <a:gd name="connsiteY5" fmla="*/ 150590 h 150590"/>
                      <a:gd name="connsiteX6" fmla="*/ 2381 w 360962"/>
                      <a:gd name="connsiteY6" fmla="*/ 16669 h 150590"/>
                      <a:gd name="connsiteX0" fmla="*/ 2381 w 369095"/>
                      <a:gd name="connsiteY0" fmla="*/ 16669 h 150590"/>
                      <a:gd name="connsiteX1" fmla="*/ 61913 w 369095"/>
                      <a:gd name="connsiteY1" fmla="*/ 0 h 150590"/>
                      <a:gd name="connsiteX2" fmla="*/ 272856 w 369095"/>
                      <a:gd name="connsiteY2" fmla="*/ 0 h 150590"/>
                      <a:gd name="connsiteX3" fmla="*/ 369094 w 369095"/>
                      <a:gd name="connsiteY3" fmla="*/ 2381 h 150590"/>
                      <a:gd name="connsiteX4" fmla="*/ 360962 w 369095"/>
                      <a:gd name="connsiteY4" fmla="*/ 148209 h 150590"/>
                      <a:gd name="connsiteX5" fmla="*/ 0 w 369095"/>
                      <a:gd name="connsiteY5" fmla="*/ 150590 h 150590"/>
                      <a:gd name="connsiteX6" fmla="*/ 2381 w 369095"/>
                      <a:gd name="connsiteY6" fmla="*/ 16669 h 150590"/>
                      <a:gd name="connsiteX0" fmla="*/ 2381 w 404814"/>
                      <a:gd name="connsiteY0" fmla="*/ 16669 h 150590"/>
                      <a:gd name="connsiteX1" fmla="*/ 61913 w 404814"/>
                      <a:gd name="connsiteY1" fmla="*/ 0 h 150590"/>
                      <a:gd name="connsiteX2" fmla="*/ 272856 w 404814"/>
                      <a:gd name="connsiteY2" fmla="*/ 0 h 150590"/>
                      <a:gd name="connsiteX3" fmla="*/ 404813 w 404814"/>
                      <a:gd name="connsiteY3" fmla="*/ 16669 h 150590"/>
                      <a:gd name="connsiteX4" fmla="*/ 360962 w 404814"/>
                      <a:gd name="connsiteY4" fmla="*/ 148209 h 150590"/>
                      <a:gd name="connsiteX5" fmla="*/ 0 w 404814"/>
                      <a:gd name="connsiteY5" fmla="*/ 150590 h 150590"/>
                      <a:gd name="connsiteX6" fmla="*/ 2381 w 404814"/>
                      <a:gd name="connsiteY6" fmla="*/ 16669 h 150590"/>
                      <a:gd name="connsiteX0" fmla="*/ 2381 w 404814"/>
                      <a:gd name="connsiteY0" fmla="*/ 16669 h 150590"/>
                      <a:gd name="connsiteX1" fmla="*/ 61913 w 404814"/>
                      <a:gd name="connsiteY1" fmla="*/ 0 h 150590"/>
                      <a:gd name="connsiteX2" fmla="*/ 294287 w 404814"/>
                      <a:gd name="connsiteY2" fmla="*/ 7144 h 150590"/>
                      <a:gd name="connsiteX3" fmla="*/ 404813 w 404814"/>
                      <a:gd name="connsiteY3" fmla="*/ 16669 h 150590"/>
                      <a:gd name="connsiteX4" fmla="*/ 360962 w 404814"/>
                      <a:gd name="connsiteY4" fmla="*/ 148209 h 150590"/>
                      <a:gd name="connsiteX5" fmla="*/ 0 w 404814"/>
                      <a:gd name="connsiteY5" fmla="*/ 150590 h 150590"/>
                      <a:gd name="connsiteX6" fmla="*/ 2381 w 404814"/>
                      <a:gd name="connsiteY6" fmla="*/ 16669 h 150590"/>
                      <a:gd name="connsiteX0" fmla="*/ 2381 w 404814"/>
                      <a:gd name="connsiteY0" fmla="*/ 16669 h 150590"/>
                      <a:gd name="connsiteX1" fmla="*/ 61913 w 404814"/>
                      <a:gd name="connsiteY1" fmla="*/ 0 h 150590"/>
                      <a:gd name="connsiteX2" fmla="*/ 294287 w 404814"/>
                      <a:gd name="connsiteY2" fmla="*/ 7144 h 150590"/>
                      <a:gd name="connsiteX3" fmla="*/ 404813 w 404814"/>
                      <a:gd name="connsiteY3" fmla="*/ 19050 h 150590"/>
                      <a:gd name="connsiteX4" fmla="*/ 360962 w 404814"/>
                      <a:gd name="connsiteY4" fmla="*/ 148209 h 150590"/>
                      <a:gd name="connsiteX5" fmla="*/ 0 w 404814"/>
                      <a:gd name="connsiteY5" fmla="*/ 150590 h 150590"/>
                      <a:gd name="connsiteX6" fmla="*/ 2381 w 404814"/>
                      <a:gd name="connsiteY6" fmla="*/ 16669 h 150590"/>
                      <a:gd name="connsiteX0" fmla="*/ 2381 w 404814"/>
                      <a:gd name="connsiteY0" fmla="*/ 16669 h 150590"/>
                      <a:gd name="connsiteX1" fmla="*/ 61913 w 404814"/>
                      <a:gd name="connsiteY1" fmla="*/ 0 h 150590"/>
                      <a:gd name="connsiteX2" fmla="*/ 294287 w 404814"/>
                      <a:gd name="connsiteY2" fmla="*/ 7144 h 150590"/>
                      <a:gd name="connsiteX3" fmla="*/ 404813 w 404814"/>
                      <a:gd name="connsiteY3" fmla="*/ 33338 h 150590"/>
                      <a:gd name="connsiteX4" fmla="*/ 360962 w 404814"/>
                      <a:gd name="connsiteY4" fmla="*/ 148209 h 150590"/>
                      <a:gd name="connsiteX5" fmla="*/ 0 w 404814"/>
                      <a:gd name="connsiteY5" fmla="*/ 150590 h 150590"/>
                      <a:gd name="connsiteX6" fmla="*/ 2381 w 404814"/>
                      <a:gd name="connsiteY6" fmla="*/ 16669 h 150590"/>
                      <a:gd name="connsiteX0" fmla="*/ 2381 w 404813"/>
                      <a:gd name="connsiteY0" fmla="*/ 16669 h 150590"/>
                      <a:gd name="connsiteX1" fmla="*/ 61913 w 404813"/>
                      <a:gd name="connsiteY1" fmla="*/ 0 h 150590"/>
                      <a:gd name="connsiteX2" fmla="*/ 294287 w 404813"/>
                      <a:gd name="connsiteY2" fmla="*/ 7144 h 150590"/>
                      <a:gd name="connsiteX3" fmla="*/ 361950 w 404813"/>
                      <a:gd name="connsiteY3" fmla="*/ 11905 h 150590"/>
                      <a:gd name="connsiteX4" fmla="*/ 404813 w 404813"/>
                      <a:gd name="connsiteY4" fmla="*/ 33338 h 150590"/>
                      <a:gd name="connsiteX5" fmla="*/ 360962 w 404813"/>
                      <a:gd name="connsiteY5" fmla="*/ 148209 h 150590"/>
                      <a:gd name="connsiteX6" fmla="*/ 0 w 404813"/>
                      <a:gd name="connsiteY6" fmla="*/ 150590 h 150590"/>
                      <a:gd name="connsiteX7" fmla="*/ 2381 w 404813"/>
                      <a:gd name="connsiteY7" fmla="*/ 16669 h 150590"/>
                      <a:gd name="connsiteX0" fmla="*/ 2381 w 404813"/>
                      <a:gd name="connsiteY0" fmla="*/ 9525 h 143446"/>
                      <a:gd name="connsiteX1" fmla="*/ 66675 w 404813"/>
                      <a:gd name="connsiteY1" fmla="*/ 0 h 143446"/>
                      <a:gd name="connsiteX2" fmla="*/ 294287 w 404813"/>
                      <a:gd name="connsiteY2" fmla="*/ 0 h 143446"/>
                      <a:gd name="connsiteX3" fmla="*/ 361950 w 404813"/>
                      <a:gd name="connsiteY3" fmla="*/ 4761 h 143446"/>
                      <a:gd name="connsiteX4" fmla="*/ 404813 w 404813"/>
                      <a:gd name="connsiteY4" fmla="*/ 26194 h 143446"/>
                      <a:gd name="connsiteX5" fmla="*/ 360962 w 404813"/>
                      <a:gd name="connsiteY5" fmla="*/ 141065 h 143446"/>
                      <a:gd name="connsiteX6" fmla="*/ 0 w 404813"/>
                      <a:gd name="connsiteY6" fmla="*/ 143446 h 143446"/>
                      <a:gd name="connsiteX7" fmla="*/ 2381 w 404813"/>
                      <a:gd name="connsiteY7" fmla="*/ 9525 h 143446"/>
                      <a:gd name="connsiteX0" fmla="*/ 2381 w 404813"/>
                      <a:gd name="connsiteY0" fmla="*/ 9525 h 143446"/>
                      <a:gd name="connsiteX1" fmla="*/ 66675 w 404813"/>
                      <a:gd name="connsiteY1" fmla="*/ 0 h 143446"/>
                      <a:gd name="connsiteX2" fmla="*/ 182368 w 404813"/>
                      <a:gd name="connsiteY2" fmla="*/ 0 h 143446"/>
                      <a:gd name="connsiteX3" fmla="*/ 361950 w 404813"/>
                      <a:gd name="connsiteY3" fmla="*/ 4761 h 143446"/>
                      <a:gd name="connsiteX4" fmla="*/ 404813 w 404813"/>
                      <a:gd name="connsiteY4" fmla="*/ 26194 h 143446"/>
                      <a:gd name="connsiteX5" fmla="*/ 360962 w 404813"/>
                      <a:gd name="connsiteY5" fmla="*/ 141065 h 143446"/>
                      <a:gd name="connsiteX6" fmla="*/ 0 w 404813"/>
                      <a:gd name="connsiteY6" fmla="*/ 143446 h 143446"/>
                      <a:gd name="connsiteX7" fmla="*/ 2381 w 404813"/>
                      <a:gd name="connsiteY7" fmla="*/ 9525 h 143446"/>
                      <a:gd name="connsiteX0" fmla="*/ 2381 w 404813"/>
                      <a:gd name="connsiteY0" fmla="*/ 9525 h 143446"/>
                      <a:gd name="connsiteX1" fmla="*/ 66675 w 404813"/>
                      <a:gd name="connsiteY1" fmla="*/ 0 h 143446"/>
                      <a:gd name="connsiteX2" fmla="*/ 182368 w 404813"/>
                      <a:gd name="connsiteY2" fmla="*/ 0 h 143446"/>
                      <a:gd name="connsiteX3" fmla="*/ 361950 w 404813"/>
                      <a:gd name="connsiteY3" fmla="*/ 4761 h 143446"/>
                      <a:gd name="connsiteX4" fmla="*/ 404813 w 404813"/>
                      <a:gd name="connsiteY4" fmla="*/ 26194 h 143446"/>
                      <a:gd name="connsiteX5" fmla="*/ 152399 w 404813"/>
                      <a:gd name="connsiteY5" fmla="*/ 138683 h 143446"/>
                      <a:gd name="connsiteX6" fmla="*/ 360962 w 404813"/>
                      <a:gd name="connsiteY6" fmla="*/ 141065 h 143446"/>
                      <a:gd name="connsiteX7" fmla="*/ 0 w 404813"/>
                      <a:gd name="connsiteY7" fmla="*/ 143446 h 143446"/>
                      <a:gd name="connsiteX8" fmla="*/ 2381 w 404813"/>
                      <a:gd name="connsiteY8" fmla="*/ 9525 h 143446"/>
                      <a:gd name="connsiteX0" fmla="*/ 2381 w 404813"/>
                      <a:gd name="connsiteY0" fmla="*/ 9525 h 188690"/>
                      <a:gd name="connsiteX1" fmla="*/ 66675 w 404813"/>
                      <a:gd name="connsiteY1" fmla="*/ 0 h 188690"/>
                      <a:gd name="connsiteX2" fmla="*/ 182368 w 404813"/>
                      <a:gd name="connsiteY2" fmla="*/ 0 h 188690"/>
                      <a:gd name="connsiteX3" fmla="*/ 361950 w 404813"/>
                      <a:gd name="connsiteY3" fmla="*/ 4761 h 188690"/>
                      <a:gd name="connsiteX4" fmla="*/ 404813 w 404813"/>
                      <a:gd name="connsiteY4" fmla="*/ 26194 h 188690"/>
                      <a:gd name="connsiteX5" fmla="*/ 152399 w 404813"/>
                      <a:gd name="connsiteY5" fmla="*/ 138683 h 188690"/>
                      <a:gd name="connsiteX6" fmla="*/ 129981 w 404813"/>
                      <a:gd name="connsiteY6" fmla="*/ 188690 h 188690"/>
                      <a:gd name="connsiteX7" fmla="*/ 0 w 404813"/>
                      <a:gd name="connsiteY7" fmla="*/ 143446 h 188690"/>
                      <a:gd name="connsiteX8" fmla="*/ 2381 w 404813"/>
                      <a:gd name="connsiteY8" fmla="*/ 9525 h 188690"/>
                      <a:gd name="connsiteX0" fmla="*/ 2381 w 363236"/>
                      <a:gd name="connsiteY0" fmla="*/ 9525 h 188690"/>
                      <a:gd name="connsiteX1" fmla="*/ 66675 w 363236"/>
                      <a:gd name="connsiteY1" fmla="*/ 0 h 188690"/>
                      <a:gd name="connsiteX2" fmla="*/ 182368 w 363236"/>
                      <a:gd name="connsiteY2" fmla="*/ 0 h 188690"/>
                      <a:gd name="connsiteX3" fmla="*/ 361950 w 363236"/>
                      <a:gd name="connsiteY3" fmla="*/ 4761 h 188690"/>
                      <a:gd name="connsiteX4" fmla="*/ 195263 w 363236"/>
                      <a:gd name="connsiteY4" fmla="*/ 47625 h 188690"/>
                      <a:gd name="connsiteX5" fmla="*/ 152399 w 363236"/>
                      <a:gd name="connsiteY5" fmla="*/ 138683 h 188690"/>
                      <a:gd name="connsiteX6" fmla="*/ 129981 w 363236"/>
                      <a:gd name="connsiteY6" fmla="*/ 188690 h 188690"/>
                      <a:gd name="connsiteX7" fmla="*/ 0 w 363236"/>
                      <a:gd name="connsiteY7" fmla="*/ 143446 h 188690"/>
                      <a:gd name="connsiteX8" fmla="*/ 2381 w 363236"/>
                      <a:gd name="connsiteY8" fmla="*/ 9525 h 188690"/>
                      <a:gd name="connsiteX0" fmla="*/ 2381 w 223695"/>
                      <a:gd name="connsiteY0" fmla="*/ 9525 h 188690"/>
                      <a:gd name="connsiteX1" fmla="*/ 66675 w 223695"/>
                      <a:gd name="connsiteY1" fmla="*/ 0 h 188690"/>
                      <a:gd name="connsiteX2" fmla="*/ 182368 w 223695"/>
                      <a:gd name="connsiteY2" fmla="*/ 0 h 188690"/>
                      <a:gd name="connsiteX3" fmla="*/ 219075 w 223695"/>
                      <a:gd name="connsiteY3" fmla="*/ 30954 h 188690"/>
                      <a:gd name="connsiteX4" fmla="*/ 195263 w 223695"/>
                      <a:gd name="connsiteY4" fmla="*/ 47625 h 188690"/>
                      <a:gd name="connsiteX5" fmla="*/ 152399 w 223695"/>
                      <a:gd name="connsiteY5" fmla="*/ 138683 h 188690"/>
                      <a:gd name="connsiteX6" fmla="*/ 129981 w 223695"/>
                      <a:gd name="connsiteY6" fmla="*/ 188690 h 188690"/>
                      <a:gd name="connsiteX7" fmla="*/ 0 w 223695"/>
                      <a:gd name="connsiteY7" fmla="*/ 143446 h 188690"/>
                      <a:gd name="connsiteX8" fmla="*/ 2381 w 223695"/>
                      <a:gd name="connsiteY8" fmla="*/ 9525 h 188690"/>
                      <a:gd name="connsiteX0" fmla="*/ 2381 w 294869"/>
                      <a:gd name="connsiteY0" fmla="*/ 13004 h 192169"/>
                      <a:gd name="connsiteX1" fmla="*/ 66675 w 294869"/>
                      <a:gd name="connsiteY1" fmla="*/ 3479 h 192169"/>
                      <a:gd name="connsiteX2" fmla="*/ 182368 w 294869"/>
                      <a:gd name="connsiteY2" fmla="*/ 3479 h 192169"/>
                      <a:gd name="connsiteX3" fmla="*/ 292894 w 294869"/>
                      <a:gd name="connsiteY3" fmla="*/ 1096 h 192169"/>
                      <a:gd name="connsiteX4" fmla="*/ 195263 w 294869"/>
                      <a:gd name="connsiteY4" fmla="*/ 51104 h 192169"/>
                      <a:gd name="connsiteX5" fmla="*/ 152399 w 294869"/>
                      <a:gd name="connsiteY5" fmla="*/ 142162 h 192169"/>
                      <a:gd name="connsiteX6" fmla="*/ 129981 w 294869"/>
                      <a:gd name="connsiteY6" fmla="*/ 192169 h 192169"/>
                      <a:gd name="connsiteX7" fmla="*/ 0 w 294869"/>
                      <a:gd name="connsiteY7" fmla="*/ 146925 h 192169"/>
                      <a:gd name="connsiteX8" fmla="*/ 2381 w 294869"/>
                      <a:gd name="connsiteY8" fmla="*/ 13004 h 192169"/>
                      <a:gd name="connsiteX0" fmla="*/ 2381 w 295071"/>
                      <a:gd name="connsiteY0" fmla="*/ 13004 h 192169"/>
                      <a:gd name="connsiteX1" fmla="*/ 66675 w 295071"/>
                      <a:gd name="connsiteY1" fmla="*/ 3479 h 192169"/>
                      <a:gd name="connsiteX2" fmla="*/ 182368 w 295071"/>
                      <a:gd name="connsiteY2" fmla="*/ 3479 h 192169"/>
                      <a:gd name="connsiteX3" fmla="*/ 292894 w 295071"/>
                      <a:gd name="connsiteY3" fmla="*/ 1096 h 192169"/>
                      <a:gd name="connsiteX4" fmla="*/ 207169 w 295071"/>
                      <a:gd name="connsiteY4" fmla="*/ 67772 h 192169"/>
                      <a:gd name="connsiteX5" fmla="*/ 152399 w 295071"/>
                      <a:gd name="connsiteY5" fmla="*/ 142162 h 192169"/>
                      <a:gd name="connsiteX6" fmla="*/ 129981 w 295071"/>
                      <a:gd name="connsiteY6" fmla="*/ 192169 h 192169"/>
                      <a:gd name="connsiteX7" fmla="*/ 0 w 295071"/>
                      <a:gd name="connsiteY7" fmla="*/ 146925 h 192169"/>
                      <a:gd name="connsiteX8" fmla="*/ 2381 w 295071"/>
                      <a:gd name="connsiteY8" fmla="*/ 13004 h 192169"/>
                      <a:gd name="connsiteX0" fmla="*/ 2381 w 295071"/>
                      <a:gd name="connsiteY0" fmla="*/ 13004 h 192169"/>
                      <a:gd name="connsiteX1" fmla="*/ 66675 w 295071"/>
                      <a:gd name="connsiteY1" fmla="*/ 3479 h 192169"/>
                      <a:gd name="connsiteX2" fmla="*/ 182368 w 295071"/>
                      <a:gd name="connsiteY2" fmla="*/ 3479 h 192169"/>
                      <a:gd name="connsiteX3" fmla="*/ 292894 w 295071"/>
                      <a:gd name="connsiteY3" fmla="*/ 1096 h 192169"/>
                      <a:gd name="connsiteX4" fmla="*/ 207169 w 295071"/>
                      <a:gd name="connsiteY4" fmla="*/ 67772 h 192169"/>
                      <a:gd name="connsiteX5" fmla="*/ 154780 w 295071"/>
                      <a:gd name="connsiteY5" fmla="*/ 151687 h 192169"/>
                      <a:gd name="connsiteX6" fmla="*/ 129981 w 295071"/>
                      <a:gd name="connsiteY6" fmla="*/ 192169 h 192169"/>
                      <a:gd name="connsiteX7" fmla="*/ 0 w 295071"/>
                      <a:gd name="connsiteY7" fmla="*/ 146925 h 192169"/>
                      <a:gd name="connsiteX8" fmla="*/ 2381 w 295071"/>
                      <a:gd name="connsiteY8" fmla="*/ 13004 h 192169"/>
                      <a:gd name="connsiteX0" fmla="*/ 2381 w 295071"/>
                      <a:gd name="connsiteY0" fmla="*/ 13004 h 208838"/>
                      <a:gd name="connsiteX1" fmla="*/ 66675 w 295071"/>
                      <a:gd name="connsiteY1" fmla="*/ 3479 h 208838"/>
                      <a:gd name="connsiteX2" fmla="*/ 182368 w 295071"/>
                      <a:gd name="connsiteY2" fmla="*/ 3479 h 208838"/>
                      <a:gd name="connsiteX3" fmla="*/ 292894 w 295071"/>
                      <a:gd name="connsiteY3" fmla="*/ 1096 h 208838"/>
                      <a:gd name="connsiteX4" fmla="*/ 207169 w 295071"/>
                      <a:gd name="connsiteY4" fmla="*/ 67772 h 208838"/>
                      <a:gd name="connsiteX5" fmla="*/ 154780 w 295071"/>
                      <a:gd name="connsiteY5" fmla="*/ 151687 h 208838"/>
                      <a:gd name="connsiteX6" fmla="*/ 129981 w 295071"/>
                      <a:gd name="connsiteY6" fmla="*/ 208838 h 208838"/>
                      <a:gd name="connsiteX7" fmla="*/ 0 w 295071"/>
                      <a:gd name="connsiteY7" fmla="*/ 146925 h 208838"/>
                      <a:gd name="connsiteX8" fmla="*/ 2381 w 295071"/>
                      <a:gd name="connsiteY8" fmla="*/ 13004 h 208838"/>
                      <a:gd name="connsiteX0" fmla="*/ 2381 w 295212"/>
                      <a:gd name="connsiteY0" fmla="*/ 13004 h 208838"/>
                      <a:gd name="connsiteX1" fmla="*/ 66675 w 295212"/>
                      <a:gd name="connsiteY1" fmla="*/ 3479 h 208838"/>
                      <a:gd name="connsiteX2" fmla="*/ 182368 w 295212"/>
                      <a:gd name="connsiteY2" fmla="*/ 3479 h 208838"/>
                      <a:gd name="connsiteX3" fmla="*/ 292894 w 295212"/>
                      <a:gd name="connsiteY3" fmla="*/ 1096 h 208838"/>
                      <a:gd name="connsiteX4" fmla="*/ 214313 w 295212"/>
                      <a:gd name="connsiteY4" fmla="*/ 79679 h 208838"/>
                      <a:gd name="connsiteX5" fmla="*/ 154780 w 295212"/>
                      <a:gd name="connsiteY5" fmla="*/ 151687 h 208838"/>
                      <a:gd name="connsiteX6" fmla="*/ 129981 w 295212"/>
                      <a:gd name="connsiteY6" fmla="*/ 208838 h 208838"/>
                      <a:gd name="connsiteX7" fmla="*/ 0 w 295212"/>
                      <a:gd name="connsiteY7" fmla="*/ 146925 h 208838"/>
                      <a:gd name="connsiteX8" fmla="*/ 2381 w 295212"/>
                      <a:gd name="connsiteY8" fmla="*/ 13004 h 208838"/>
                      <a:gd name="connsiteX0" fmla="*/ 2381 w 299879"/>
                      <a:gd name="connsiteY0" fmla="*/ 9525 h 205359"/>
                      <a:gd name="connsiteX1" fmla="*/ 66675 w 299879"/>
                      <a:gd name="connsiteY1" fmla="*/ 0 h 205359"/>
                      <a:gd name="connsiteX2" fmla="*/ 182368 w 299879"/>
                      <a:gd name="connsiteY2" fmla="*/ 0 h 205359"/>
                      <a:gd name="connsiteX3" fmla="*/ 297657 w 299879"/>
                      <a:gd name="connsiteY3" fmla="*/ 4761 h 205359"/>
                      <a:gd name="connsiteX4" fmla="*/ 214313 w 299879"/>
                      <a:gd name="connsiteY4" fmla="*/ 76200 h 205359"/>
                      <a:gd name="connsiteX5" fmla="*/ 154780 w 299879"/>
                      <a:gd name="connsiteY5" fmla="*/ 148208 h 205359"/>
                      <a:gd name="connsiteX6" fmla="*/ 129981 w 299879"/>
                      <a:gd name="connsiteY6" fmla="*/ 205359 h 205359"/>
                      <a:gd name="connsiteX7" fmla="*/ 0 w 299879"/>
                      <a:gd name="connsiteY7" fmla="*/ 143446 h 205359"/>
                      <a:gd name="connsiteX8" fmla="*/ 2381 w 299879"/>
                      <a:gd name="connsiteY8" fmla="*/ 9525 h 205359"/>
                      <a:gd name="connsiteX0" fmla="*/ 2381 w 309178"/>
                      <a:gd name="connsiteY0" fmla="*/ 9525 h 205359"/>
                      <a:gd name="connsiteX1" fmla="*/ 66675 w 309178"/>
                      <a:gd name="connsiteY1" fmla="*/ 0 h 205359"/>
                      <a:gd name="connsiteX2" fmla="*/ 182368 w 309178"/>
                      <a:gd name="connsiteY2" fmla="*/ 0 h 205359"/>
                      <a:gd name="connsiteX3" fmla="*/ 297657 w 309178"/>
                      <a:gd name="connsiteY3" fmla="*/ 4761 h 205359"/>
                      <a:gd name="connsiteX4" fmla="*/ 307181 w 309178"/>
                      <a:gd name="connsiteY4" fmla="*/ 90487 h 205359"/>
                      <a:gd name="connsiteX5" fmla="*/ 154780 w 309178"/>
                      <a:gd name="connsiteY5" fmla="*/ 148208 h 205359"/>
                      <a:gd name="connsiteX6" fmla="*/ 129981 w 309178"/>
                      <a:gd name="connsiteY6" fmla="*/ 205359 h 205359"/>
                      <a:gd name="connsiteX7" fmla="*/ 0 w 309178"/>
                      <a:gd name="connsiteY7" fmla="*/ 143446 h 205359"/>
                      <a:gd name="connsiteX8" fmla="*/ 2381 w 309178"/>
                      <a:gd name="connsiteY8" fmla="*/ 9525 h 205359"/>
                      <a:gd name="connsiteX0" fmla="*/ 2381 w 309178"/>
                      <a:gd name="connsiteY0" fmla="*/ 9525 h 212502"/>
                      <a:gd name="connsiteX1" fmla="*/ 66675 w 309178"/>
                      <a:gd name="connsiteY1" fmla="*/ 0 h 212502"/>
                      <a:gd name="connsiteX2" fmla="*/ 182368 w 309178"/>
                      <a:gd name="connsiteY2" fmla="*/ 0 h 212502"/>
                      <a:gd name="connsiteX3" fmla="*/ 297657 w 309178"/>
                      <a:gd name="connsiteY3" fmla="*/ 4761 h 212502"/>
                      <a:gd name="connsiteX4" fmla="*/ 307181 w 309178"/>
                      <a:gd name="connsiteY4" fmla="*/ 90487 h 212502"/>
                      <a:gd name="connsiteX5" fmla="*/ 302417 w 309178"/>
                      <a:gd name="connsiteY5" fmla="*/ 212502 h 212502"/>
                      <a:gd name="connsiteX6" fmla="*/ 129981 w 309178"/>
                      <a:gd name="connsiteY6" fmla="*/ 205359 h 212502"/>
                      <a:gd name="connsiteX7" fmla="*/ 0 w 309178"/>
                      <a:gd name="connsiteY7" fmla="*/ 143446 h 212502"/>
                      <a:gd name="connsiteX8" fmla="*/ 2381 w 309178"/>
                      <a:gd name="connsiteY8" fmla="*/ 9525 h 212502"/>
                      <a:gd name="connsiteX0" fmla="*/ 2381 w 388082"/>
                      <a:gd name="connsiteY0" fmla="*/ 9525 h 212502"/>
                      <a:gd name="connsiteX1" fmla="*/ 66675 w 388082"/>
                      <a:gd name="connsiteY1" fmla="*/ 0 h 212502"/>
                      <a:gd name="connsiteX2" fmla="*/ 182368 w 388082"/>
                      <a:gd name="connsiteY2" fmla="*/ 0 h 212502"/>
                      <a:gd name="connsiteX3" fmla="*/ 385764 w 388082"/>
                      <a:gd name="connsiteY3" fmla="*/ 9524 h 212502"/>
                      <a:gd name="connsiteX4" fmla="*/ 307181 w 388082"/>
                      <a:gd name="connsiteY4" fmla="*/ 90487 h 212502"/>
                      <a:gd name="connsiteX5" fmla="*/ 302417 w 388082"/>
                      <a:gd name="connsiteY5" fmla="*/ 212502 h 212502"/>
                      <a:gd name="connsiteX6" fmla="*/ 129981 w 388082"/>
                      <a:gd name="connsiteY6" fmla="*/ 205359 h 212502"/>
                      <a:gd name="connsiteX7" fmla="*/ 0 w 388082"/>
                      <a:gd name="connsiteY7" fmla="*/ 143446 h 212502"/>
                      <a:gd name="connsiteX8" fmla="*/ 2381 w 388082"/>
                      <a:gd name="connsiteY8" fmla="*/ 9525 h 212502"/>
                      <a:gd name="connsiteX0" fmla="*/ 2381 w 381742"/>
                      <a:gd name="connsiteY0" fmla="*/ 9525 h 212502"/>
                      <a:gd name="connsiteX1" fmla="*/ 66675 w 381742"/>
                      <a:gd name="connsiteY1" fmla="*/ 0 h 212502"/>
                      <a:gd name="connsiteX2" fmla="*/ 182368 w 381742"/>
                      <a:gd name="connsiteY2" fmla="*/ 0 h 212502"/>
                      <a:gd name="connsiteX3" fmla="*/ 379278 w 381742"/>
                      <a:gd name="connsiteY3" fmla="*/ 1740 h 212502"/>
                      <a:gd name="connsiteX4" fmla="*/ 307181 w 381742"/>
                      <a:gd name="connsiteY4" fmla="*/ 90487 h 212502"/>
                      <a:gd name="connsiteX5" fmla="*/ 302417 w 381742"/>
                      <a:gd name="connsiteY5" fmla="*/ 212502 h 212502"/>
                      <a:gd name="connsiteX6" fmla="*/ 129981 w 381742"/>
                      <a:gd name="connsiteY6" fmla="*/ 205359 h 212502"/>
                      <a:gd name="connsiteX7" fmla="*/ 0 w 381742"/>
                      <a:gd name="connsiteY7" fmla="*/ 143446 h 212502"/>
                      <a:gd name="connsiteX8" fmla="*/ 2381 w 381742"/>
                      <a:gd name="connsiteY8" fmla="*/ 9525 h 212502"/>
                      <a:gd name="connsiteX0" fmla="*/ 2381 w 381742"/>
                      <a:gd name="connsiteY0" fmla="*/ 9525 h 212502"/>
                      <a:gd name="connsiteX1" fmla="*/ 65378 w 381742"/>
                      <a:gd name="connsiteY1" fmla="*/ 5189 h 212502"/>
                      <a:gd name="connsiteX2" fmla="*/ 182368 w 381742"/>
                      <a:gd name="connsiteY2" fmla="*/ 0 h 212502"/>
                      <a:gd name="connsiteX3" fmla="*/ 379278 w 381742"/>
                      <a:gd name="connsiteY3" fmla="*/ 1740 h 212502"/>
                      <a:gd name="connsiteX4" fmla="*/ 307181 w 381742"/>
                      <a:gd name="connsiteY4" fmla="*/ 90487 h 212502"/>
                      <a:gd name="connsiteX5" fmla="*/ 302417 w 381742"/>
                      <a:gd name="connsiteY5" fmla="*/ 212502 h 212502"/>
                      <a:gd name="connsiteX6" fmla="*/ 129981 w 381742"/>
                      <a:gd name="connsiteY6" fmla="*/ 205359 h 212502"/>
                      <a:gd name="connsiteX7" fmla="*/ 0 w 381742"/>
                      <a:gd name="connsiteY7" fmla="*/ 143446 h 212502"/>
                      <a:gd name="connsiteX8" fmla="*/ 2381 w 381742"/>
                      <a:gd name="connsiteY8" fmla="*/ 9525 h 212502"/>
                      <a:gd name="connsiteX0" fmla="*/ 2381 w 381742"/>
                      <a:gd name="connsiteY0" fmla="*/ 10379 h 213356"/>
                      <a:gd name="connsiteX1" fmla="*/ 65378 w 381742"/>
                      <a:gd name="connsiteY1" fmla="*/ 6043 h 213356"/>
                      <a:gd name="connsiteX2" fmla="*/ 182368 w 381742"/>
                      <a:gd name="connsiteY2" fmla="*/ 854 h 213356"/>
                      <a:gd name="connsiteX3" fmla="*/ 379278 w 381742"/>
                      <a:gd name="connsiteY3" fmla="*/ 2594 h 213356"/>
                      <a:gd name="connsiteX4" fmla="*/ 307181 w 381742"/>
                      <a:gd name="connsiteY4" fmla="*/ 91341 h 213356"/>
                      <a:gd name="connsiteX5" fmla="*/ 302417 w 381742"/>
                      <a:gd name="connsiteY5" fmla="*/ 213356 h 213356"/>
                      <a:gd name="connsiteX6" fmla="*/ 129981 w 381742"/>
                      <a:gd name="connsiteY6" fmla="*/ 206213 h 213356"/>
                      <a:gd name="connsiteX7" fmla="*/ 0 w 381742"/>
                      <a:gd name="connsiteY7" fmla="*/ 144300 h 213356"/>
                      <a:gd name="connsiteX8" fmla="*/ 2381 w 381742"/>
                      <a:gd name="connsiteY8" fmla="*/ 10379 h 213356"/>
                      <a:gd name="connsiteX0" fmla="*/ 2381 w 381742"/>
                      <a:gd name="connsiteY0" fmla="*/ 10379 h 213356"/>
                      <a:gd name="connsiteX1" fmla="*/ 34246 w 381742"/>
                      <a:gd name="connsiteY1" fmla="*/ 6043 h 213356"/>
                      <a:gd name="connsiteX2" fmla="*/ 182368 w 381742"/>
                      <a:gd name="connsiteY2" fmla="*/ 854 h 213356"/>
                      <a:gd name="connsiteX3" fmla="*/ 379278 w 381742"/>
                      <a:gd name="connsiteY3" fmla="*/ 2594 h 213356"/>
                      <a:gd name="connsiteX4" fmla="*/ 307181 w 381742"/>
                      <a:gd name="connsiteY4" fmla="*/ 91341 h 213356"/>
                      <a:gd name="connsiteX5" fmla="*/ 302417 w 381742"/>
                      <a:gd name="connsiteY5" fmla="*/ 213356 h 213356"/>
                      <a:gd name="connsiteX6" fmla="*/ 129981 w 381742"/>
                      <a:gd name="connsiteY6" fmla="*/ 206213 h 213356"/>
                      <a:gd name="connsiteX7" fmla="*/ 0 w 381742"/>
                      <a:gd name="connsiteY7" fmla="*/ 144300 h 213356"/>
                      <a:gd name="connsiteX8" fmla="*/ 2381 w 381742"/>
                      <a:gd name="connsiteY8" fmla="*/ 10379 h 213356"/>
                      <a:gd name="connsiteX0" fmla="*/ 2381 w 381742"/>
                      <a:gd name="connsiteY0" fmla="*/ 12017 h 214994"/>
                      <a:gd name="connsiteX1" fmla="*/ 34246 w 381742"/>
                      <a:gd name="connsiteY1" fmla="*/ 7681 h 214994"/>
                      <a:gd name="connsiteX2" fmla="*/ 182368 w 381742"/>
                      <a:gd name="connsiteY2" fmla="*/ 2492 h 214994"/>
                      <a:gd name="connsiteX3" fmla="*/ 379278 w 381742"/>
                      <a:gd name="connsiteY3" fmla="*/ 4232 h 214994"/>
                      <a:gd name="connsiteX4" fmla="*/ 307181 w 381742"/>
                      <a:gd name="connsiteY4" fmla="*/ 92979 h 214994"/>
                      <a:gd name="connsiteX5" fmla="*/ 302417 w 381742"/>
                      <a:gd name="connsiteY5" fmla="*/ 214994 h 214994"/>
                      <a:gd name="connsiteX6" fmla="*/ 129981 w 381742"/>
                      <a:gd name="connsiteY6" fmla="*/ 207851 h 214994"/>
                      <a:gd name="connsiteX7" fmla="*/ 0 w 381742"/>
                      <a:gd name="connsiteY7" fmla="*/ 145938 h 214994"/>
                      <a:gd name="connsiteX8" fmla="*/ 2381 w 381742"/>
                      <a:gd name="connsiteY8" fmla="*/ 12017 h 214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742" h="214994">
                        <a:moveTo>
                          <a:pt x="2381" y="12017"/>
                        </a:moveTo>
                        <a:cubicBezTo>
                          <a:pt x="20638" y="11223"/>
                          <a:pt x="15989" y="8475"/>
                          <a:pt x="34246" y="7681"/>
                        </a:cubicBezTo>
                        <a:cubicBezTo>
                          <a:pt x="61569" y="-7021"/>
                          <a:pt x="143371" y="4222"/>
                          <a:pt x="182368" y="2492"/>
                        </a:cubicBezTo>
                        <a:cubicBezTo>
                          <a:pt x="230787" y="6064"/>
                          <a:pt x="360857" y="-134"/>
                          <a:pt x="379278" y="4232"/>
                        </a:cubicBezTo>
                        <a:cubicBezTo>
                          <a:pt x="397699" y="8598"/>
                          <a:pt x="306784" y="71452"/>
                          <a:pt x="307181" y="92979"/>
                        </a:cubicBezTo>
                        <a:cubicBezTo>
                          <a:pt x="293687" y="128888"/>
                          <a:pt x="315911" y="179085"/>
                          <a:pt x="302417" y="214994"/>
                        </a:cubicBezTo>
                        <a:lnTo>
                          <a:pt x="129981" y="207851"/>
                        </a:lnTo>
                        <a:lnTo>
                          <a:pt x="0" y="145938"/>
                        </a:lnTo>
                        <a:cubicBezTo>
                          <a:pt x="794" y="101298"/>
                          <a:pt x="1587" y="56657"/>
                          <a:pt x="2381" y="120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0"/>
                  <p:cNvSpPr/>
                  <p:nvPr/>
                </p:nvSpPr>
                <p:spPr>
                  <a:xfrm>
                    <a:off x="4729162" y="2971801"/>
                    <a:ext cx="404813" cy="150590"/>
                  </a:xfrm>
                  <a:custGeom>
                    <a:avLst/>
                    <a:gdLst>
                      <a:gd name="connsiteX0" fmla="*/ 0 w 194274"/>
                      <a:gd name="connsiteY0" fmla="*/ 0 h 138684"/>
                      <a:gd name="connsiteX1" fmla="*/ 194274 w 194274"/>
                      <a:gd name="connsiteY1" fmla="*/ 0 h 138684"/>
                      <a:gd name="connsiteX2" fmla="*/ 194274 w 194274"/>
                      <a:gd name="connsiteY2" fmla="*/ 138684 h 138684"/>
                      <a:gd name="connsiteX3" fmla="*/ 0 w 194274"/>
                      <a:gd name="connsiteY3" fmla="*/ 138684 h 138684"/>
                      <a:gd name="connsiteX4" fmla="*/ 0 w 194274"/>
                      <a:gd name="connsiteY4" fmla="*/ 0 h 138684"/>
                      <a:gd name="connsiteX0" fmla="*/ 0 w 285751"/>
                      <a:gd name="connsiteY0" fmla="*/ 0 h 138684"/>
                      <a:gd name="connsiteX1" fmla="*/ 194274 w 285751"/>
                      <a:gd name="connsiteY1" fmla="*/ 0 h 138684"/>
                      <a:gd name="connsiteX2" fmla="*/ 285750 w 285751"/>
                      <a:gd name="connsiteY2" fmla="*/ 16669 h 138684"/>
                      <a:gd name="connsiteX3" fmla="*/ 194274 w 285751"/>
                      <a:gd name="connsiteY3" fmla="*/ 138684 h 138684"/>
                      <a:gd name="connsiteX4" fmla="*/ 0 w 285751"/>
                      <a:gd name="connsiteY4" fmla="*/ 138684 h 138684"/>
                      <a:gd name="connsiteX5" fmla="*/ 0 w 285751"/>
                      <a:gd name="connsiteY5" fmla="*/ 0 h 138684"/>
                      <a:gd name="connsiteX0" fmla="*/ 0 w 354808"/>
                      <a:gd name="connsiteY0" fmla="*/ 16669 h 138684"/>
                      <a:gd name="connsiteX1" fmla="*/ 263331 w 354808"/>
                      <a:gd name="connsiteY1" fmla="*/ 0 h 138684"/>
                      <a:gd name="connsiteX2" fmla="*/ 354807 w 354808"/>
                      <a:gd name="connsiteY2" fmla="*/ 16669 h 138684"/>
                      <a:gd name="connsiteX3" fmla="*/ 263331 w 354808"/>
                      <a:gd name="connsiteY3" fmla="*/ 138684 h 138684"/>
                      <a:gd name="connsiteX4" fmla="*/ 69057 w 354808"/>
                      <a:gd name="connsiteY4" fmla="*/ 138684 h 138684"/>
                      <a:gd name="connsiteX5" fmla="*/ 0 w 354808"/>
                      <a:gd name="connsiteY5" fmla="*/ 16669 h 138684"/>
                      <a:gd name="connsiteX0" fmla="*/ 0 w 354808"/>
                      <a:gd name="connsiteY0" fmla="*/ 16669 h 138684"/>
                      <a:gd name="connsiteX1" fmla="*/ 270475 w 354808"/>
                      <a:gd name="connsiteY1" fmla="*/ 0 h 138684"/>
                      <a:gd name="connsiteX2" fmla="*/ 354807 w 354808"/>
                      <a:gd name="connsiteY2" fmla="*/ 16669 h 138684"/>
                      <a:gd name="connsiteX3" fmla="*/ 263331 w 354808"/>
                      <a:gd name="connsiteY3" fmla="*/ 138684 h 138684"/>
                      <a:gd name="connsiteX4" fmla="*/ 69057 w 354808"/>
                      <a:gd name="connsiteY4" fmla="*/ 138684 h 138684"/>
                      <a:gd name="connsiteX5" fmla="*/ 0 w 354808"/>
                      <a:gd name="connsiteY5" fmla="*/ 16669 h 138684"/>
                      <a:gd name="connsiteX0" fmla="*/ 0 w 354808"/>
                      <a:gd name="connsiteY0" fmla="*/ 16669 h 138684"/>
                      <a:gd name="connsiteX1" fmla="*/ 59532 w 354808"/>
                      <a:gd name="connsiteY1" fmla="*/ 0 h 138684"/>
                      <a:gd name="connsiteX2" fmla="*/ 270475 w 354808"/>
                      <a:gd name="connsiteY2" fmla="*/ 0 h 138684"/>
                      <a:gd name="connsiteX3" fmla="*/ 354807 w 354808"/>
                      <a:gd name="connsiteY3" fmla="*/ 16669 h 138684"/>
                      <a:gd name="connsiteX4" fmla="*/ 263331 w 354808"/>
                      <a:gd name="connsiteY4" fmla="*/ 138684 h 138684"/>
                      <a:gd name="connsiteX5" fmla="*/ 69057 w 354808"/>
                      <a:gd name="connsiteY5" fmla="*/ 138684 h 138684"/>
                      <a:gd name="connsiteX6" fmla="*/ 0 w 354808"/>
                      <a:gd name="connsiteY6" fmla="*/ 16669 h 138684"/>
                      <a:gd name="connsiteX0" fmla="*/ 0 w 358581"/>
                      <a:gd name="connsiteY0" fmla="*/ 16669 h 148209"/>
                      <a:gd name="connsiteX1" fmla="*/ 59532 w 358581"/>
                      <a:gd name="connsiteY1" fmla="*/ 0 h 148209"/>
                      <a:gd name="connsiteX2" fmla="*/ 270475 w 358581"/>
                      <a:gd name="connsiteY2" fmla="*/ 0 h 148209"/>
                      <a:gd name="connsiteX3" fmla="*/ 354807 w 358581"/>
                      <a:gd name="connsiteY3" fmla="*/ 16669 h 148209"/>
                      <a:gd name="connsiteX4" fmla="*/ 358581 w 358581"/>
                      <a:gd name="connsiteY4" fmla="*/ 148209 h 148209"/>
                      <a:gd name="connsiteX5" fmla="*/ 69057 w 358581"/>
                      <a:gd name="connsiteY5" fmla="*/ 138684 h 148209"/>
                      <a:gd name="connsiteX6" fmla="*/ 0 w 358581"/>
                      <a:gd name="connsiteY6" fmla="*/ 16669 h 148209"/>
                      <a:gd name="connsiteX0" fmla="*/ 2381 w 360962"/>
                      <a:gd name="connsiteY0" fmla="*/ 16669 h 150590"/>
                      <a:gd name="connsiteX1" fmla="*/ 61913 w 360962"/>
                      <a:gd name="connsiteY1" fmla="*/ 0 h 150590"/>
                      <a:gd name="connsiteX2" fmla="*/ 272856 w 360962"/>
                      <a:gd name="connsiteY2" fmla="*/ 0 h 150590"/>
                      <a:gd name="connsiteX3" fmla="*/ 357188 w 360962"/>
                      <a:gd name="connsiteY3" fmla="*/ 16669 h 150590"/>
                      <a:gd name="connsiteX4" fmla="*/ 360962 w 360962"/>
                      <a:gd name="connsiteY4" fmla="*/ 148209 h 150590"/>
                      <a:gd name="connsiteX5" fmla="*/ 0 w 360962"/>
                      <a:gd name="connsiteY5" fmla="*/ 150590 h 150590"/>
                      <a:gd name="connsiteX6" fmla="*/ 2381 w 360962"/>
                      <a:gd name="connsiteY6" fmla="*/ 16669 h 150590"/>
                      <a:gd name="connsiteX0" fmla="*/ 2381 w 369095"/>
                      <a:gd name="connsiteY0" fmla="*/ 16669 h 150590"/>
                      <a:gd name="connsiteX1" fmla="*/ 61913 w 369095"/>
                      <a:gd name="connsiteY1" fmla="*/ 0 h 150590"/>
                      <a:gd name="connsiteX2" fmla="*/ 272856 w 369095"/>
                      <a:gd name="connsiteY2" fmla="*/ 0 h 150590"/>
                      <a:gd name="connsiteX3" fmla="*/ 369094 w 369095"/>
                      <a:gd name="connsiteY3" fmla="*/ 2381 h 150590"/>
                      <a:gd name="connsiteX4" fmla="*/ 360962 w 369095"/>
                      <a:gd name="connsiteY4" fmla="*/ 148209 h 150590"/>
                      <a:gd name="connsiteX5" fmla="*/ 0 w 369095"/>
                      <a:gd name="connsiteY5" fmla="*/ 150590 h 150590"/>
                      <a:gd name="connsiteX6" fmla="*/ 2381 w 369095"/>
                      <a:gd name="connsiteY6" fmla="*/ 16669 h 150590"/>
                      <a:gd name="connsiteX0" fmla="*/ 2381 w 404814"/>
                      <a:gd name="connsiteY0" fmla="*/ 16669 h 150590"/>
                      <a:gd name="connsiteX1" fmla="*/ 61913 w 404814"/>
                      <a:gd name="connsiteY1" fmla="*/ 0 h 150590"/>
                      <a:gd name="connsiteX2" fmla="*/ 272856 w 404814"/>
                      <a:gd name="connsiteY2" fmla="*/ 0 h 150590"/>
                      <a:gd name="connsiteX3" fmla="*/ 404813 w 404814"/>
                      <a:gd name="connsiteY3" fmla="*/ 16669 h 150590"/>
                      <a:gd name="connsiteX4" fmla="*/ 360962 w 404814"/>
                      <a:gd name="connsiteY4" fmla="*/ 148209 h 150590"/>
                      <a:gd name="connsiteX5" fmla="*/ 0 w 404814"/>
                      <a:gd name="connsiteY5" fmla="*/ 150590 h 150590"/>
                      <a:gd name="connsiteX6" fmla="*/ 2381 w 404814"/>
                      <a:gd name="connsiteY6" fmla="*/ 16669 h 150590"/>
                      <a:gd name="connsiteX0" fmla="*/ 2381 w 404814"/>
                      <a:gd name="connsiteY0" fmla="*/ 16669 h 150590"/>
                      <a:gd name="connsiteX1" fmla="*/ 61913 w 404814"/>
                      <a:gd name="connsiteY1" fmla="*/ 0 h 150590"/>
                      <a:gd name="connsiteX2" fmla="*/ 294287 w 404814"/>
                      <a:gd name="connsiteY2" fmla="*/ 7144 h 150590"/>
                      <a:gd name="connsiteX3" fmla="*/ 404813 w 404814"/>
                      <a:gd name="connsiteY3" fmla="*/ 16669 h 150590"/>
                      <a:gd name="connsiteX4" fmla="*/ 360962 w 404814"/>
                      <a:gd name="connsiteY4" fmla="*/ 148209 h 150590"/>
                      <a:gd name="connsiteX5" fmla="*/ 0 w 404814"/>
                      <a:gd name="connsiteY5" fmla="*/ 150590 h 150590"/>
                      <a:gd name="connsiteX6" fmla="*/ 2381 w 404814"/>
                      <a:gd name="connsiteY6" fmla="*/ 16669 h 150590"/>
                      <a:gd name="connsiteX0" fmla="*/ 2381 w 404814"/>
                      <a:gd name="connsiteY0" fmla="*/ 16669 h 150590"/>
                      <a:gd name="connsiteX1" fmla="*/ 61913 w 404814"/>
                      <a:gd name="connsiteY1" fmla="*/ 0 h 150590"/>
                      <a:gd name="connsiteX2" fmla="*/ 294287 w 404814"/>
                      <a:gd name="connsiteY2" fmla="*/ 7144 h 150590"/>
                      <a:gd name="connsiteX3" fmla="*/ 404813 w 404814"/>
                      <a:gd name="connsiteY3" fmla="*/ 19050 h 150590"/>
                      <a:gd name="connsiteX4" fmla="*/ 360962 w 404814"/>
                      <a:gd name="connsiteY4" fmla="*/ 148209 h 150590"/>
                      <a:gd name="connsiteX5" fmla="*/ 0 w 404814"/>
                      <a:gd name="connsiteY5" fmla="*/ 150590 h 150590"/>
                      <a:gd name="connsiteX6" fmla="*/ 2381 w 404814"/>
                      <a:gd name="connsiteY6" fmla="*/ 16669 h 150590"/>
                      <a:gd name="connsiteX0" fmla="*/ 2381 w 404814"/>
                      <a:gd name="connsiteY0" fmla="*/ 16669 h 150590"/>
                      <a:gd name="connsiteX1" fmla="*/ 61913 w 404814"/>
                      <a:gd name="connsiteY1" fmla="*/ 0 h 150590"/>
                      <a:gd name="connsiteX2" fmla="*/ 294287 w 404814"/>
                      <a:gd name="connsiteY2" fmla="*/ 7144 h 150590"/>
                      <a:gd name="connsiteX3" fmla="*/ 404813 w 404814"/>
                      <a:gd name="connsiteY3" fmla="*/ 33338 h 150590"/>
                      <a:gd name="connsiteX4" fmla="*/ 360962 w 404814"/>
                      <a:gd name="connsiteY4" fmla="*/ 148209 h 150590"/>
                      <a:gd name="connsiteX5" fmla="*/ 0 w 404814"/>
                      <a:gd name="connsiteY5" fmla="*/ 150590 h 150590"/>
                      <a:gd name="connsiteX6" fmla="*/ 2381 w 404814"/>
                      <a:gd name="connsiteY6" fmla="*/ 16669 h 150590"/>
                      <a:gd name="connsiteX0" fmla="*/ 2381 w 404813"/>
                      <a:gd name="connsiteY0" fmla="*/ 16669 h 150590"/>
                      <a:gd name="connsiteX1" fmla="*/ 61913 w 404813"/>
                      <a:gd name="connsiteY1" fmla="*/ 0 h 150590"/>
                      <a:gd name="connsiteX2" fmla="*/ 294287 w 404813"/>
                      <a:gd name="connsiteY2" fmla="*/ 7144 h 150590"/>
                      <a:gd name="connsiteX3" fmla="*/ 361950 w 404813"/>
                      <a:gd name="connsiteY3" fmla="*/ 11905 h 150590"/>
                      <a:gd name="connsiteX4" fmla="*/ 404813 w 404813"/>
                      <a:gd name="connsiteY4" fmla="*/ 33338 h 150590"/>
                      <a:gd name="connsiteX5" fmla="*/ 360962 w 404813"/>
                      <a:gd name="connsiteY5" fmla="*/ 148209 h 150590"/>
                      <a:gd name="connsiteX6" fmla="*/ 0 w 404813"/>
                      <a:gd name="connsiteY6" fmla="*/ 150590 h 150590"/>
                      <a:gd name="connsiteX7" fmla="*/ 2381 w 404813"/>
                      <a:gd name="connsiteY7" fmla="*/ 16669 h 150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813" h="150590">
                        <a:moveTo>
                          <a:pt x="2381" y="16669"/>
                        </a:moveTo>
                        <a:cubicBezTo>
                          <a:pt x="20638" y="15875"/>
                          <a:pt x="43656" y="794"/>
                          <a:pt x="61913" y="0"/>
                        </a:cubicBezTo>
                        <a:lnTo>
                          <a:pt x="294287" y="7144"/>
                        </a:lnTo>
                        <a:cubicBezTo>
                          <a:pt x="342706" y="10716"/>
                          <a:pt x="343529" y="7539"/>
                          <a:pt x="361950" y="11905"/>
                        </a:cubicBezTo>
                        <a:cubicBezTo>
                          <a:pt x="380371" y="16271"/>
                          <a:pt x="403390" y="12208"/>
                          <a:pt x="404813" y="33338"/>
                        </a:cubicBezTo>
                        <a:lnTo>
                          <a:pt x="360962" y="148209"/>
                        </a:lnTo>
                        <a:lnTo>
                          <a:pt x="0" y="150590"/>
                        </a:lnTo>
                        <a:cubicBezTo>
                          <a:pt x="794" y="105950"/>
                          <a:pt x="1587" y="61309"/>
                          <a:pt x="2381" y="166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4472077" y="2971800"/>
                    <a:ext cx="533400" cy="914400"/>
                  </a:xfrm>
                  <a:prstGeom prst="ellipse">
                    <a:avLst/>
                  </a:prstGeom>
                  <a:solidFill>
                    <a:schemeClr val="accent4">
                      <a:lumMod val="75000"/>
                    </a:schemeClr>
                  </a:solidFill>
                  <a:ln>
                    <a:solidFill>
                      <a:srgbClr val="3901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4738777" y="3886200"/>
                    <a:ext cx="342720" cy="0"/>
                  </a:xfrm>
                  <a:prstGeom prst="line">
                    <a:avLst/>
                  </a:prstGeom>
                  <a:grpFill/>
                  <a:ln w="25400" cap="sq">
                    <a:solidFill>
                      <a:srgbClr val="39013D"/>
                    </a:solidFill>
                    <a:beve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21" idx="0"/>
                    <a:endCxn id="18" idx="0"/>
                  </p:cNvCxnSpPr>
                  <p:nvPr/>
                </p:nvCxnSpPr>
                <p:spPr>
                  <a:xfrm>
                    <a:off x="4738777" y="2971800"/>
                    <a:ext cx="342720" cy="0"/>
                  </a:xfrm>
                  <a:prstGeom prst="line">
                    <a:avLst/>
                  </a:prstGeom>
                  <a:grpFill/>
                  <a:ln w="25400" cap="sq">
                    <a:solidFill>
                      <a:srgbClr val="39013D"/>
                    </a:solidFill>
                    <a:bevel/>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5586837" y="3197725"/>
                  <a:ext cx="1455486" cy="1818474"/>
                  <a:chOff x="4191000" y="3124200"/>
                  <a:chExt cx="792866" cy="990601"/>
                </a:xfrm>
              </p:grpSpPr>
              <p:sp>
                <p:nvSpPr>
                  <p:cNvPr id="16" name="Arc 15"/>
                  <p:cNvSpPr/>
                  <p:nvPr/>
                </p:nvSpPr>
                <p:spPr>
                  <a:xfrm>
                    <a:off x="4191000" y="3124200"/>
                    <a:ext cx="640466" cy="990600"/>
                  </a:xfrm>
                  <a:prstGeom prst="arc">
                    <a:avLst>
                      <a:gd name="adj1" fmla="val 16226545"/>
                      <a:gd name="adj2" fmla="val 4206559"/>
                    </a:avLst>
                  </a:prstGeom>
                  <a:ln w="2540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p:cNvSpPr/>
                  <p:nvPr/>
                </p:nvSpPr>
                <p:spPr>
                  <a:xfrm>
                    <a:off x="4343400" y="3124201"/>
                    <a:ext cx="640466" cy="990600"/>
                  </a:xfrm>
                  <a:prstGeom prst="arc">
                    <a:avLst>
                      <a:gd name="adj1" fmla="val 16173340"/>
                      <a:gd name="adj2" fmla="val 4251136"/>
                    </a:avLst>
                  </a:prstGeom>
                  <a:ln w="25400" cap="rnd">
                    <a:solidFill>
                      <a:schemeClr val="accent5">
                        <a:lumMod val="75000"/>
                      </a:schemeClr>
                    </a:solidFill>
                    <a:beve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2" name="Shape 96"/>
                <p:cNvSpPr/>
                <p:nvPr/>
              </p:nvSpPr>
              <p:spPr>
                <a:xfrm rot="851482">
                  <a:off x="5287364" y="4452912"/>
                  <a:ext cx="447978" cy="1126574"/>
                </a:xfrm>
                <a:custGeom>
                  <a:avLst/>
                  <a:gdLst/>
                  <a:ahLst/>
                  <a:cxnLst/>
                  <a:rect l="0" t="0" r="0" b="0"/>
                  <a:pathLst>
                    <a:path w="32241" h="60657" extrusionOk="0">
                      <a:moveTo>
                        <a:pt x="32241" y="0"/>
                      </a:moveTo>
                      <a:cubicBezTo>
                        <a:pt x="26096" y="3351"/>
                        <a:pt x="20313" y="10215"/>
                        <a:pt x="20219" y="17214"/>
                      </a:cubicBezTo>
                      <a:cubicBezTo>
                        <a:pt x="20075" y="27786"/>
                        <a:pt x="31344" y="39106"/>
                        <a:pt x="26230" y="48361"/>
                      </a:cubicBezTo>
                      <a:cubicBezTo>
                        <a:pt x="21559" y="56812"/>
                        <a:pt x="8636" y="56338"/>
                        <a:pt x="0" y="60657"/>
                      </a:cubicBezTo>
                    </a:path>
                  </a:pathLst>
                </a:custGeom>
                <a:noFill/>
                <a:ln w="38100" cap="rnd" cmpd="sng">
                  <a:solidFill>
                    <a:schemeClr val="accent4">
                      <a:lumMod val="60000"/>
                      <a:lumOff val="40000"/>
                    </a:schemeClr>
                  </a:solidFill>
                  <a:prstDash val="solid"/>
                  <a:round/>
                  <a:headEnd type="none" w="lg" len="lg"/>
                  <a:tailEnd type="none" w="lg" len="lg"/>
                </a:ln>
              </p:spPr>
            </p:sp>
            <p:sp>
              <p:nvSpPr>
                <p:cNvPr id="13" name="Shape 93"/>
                <p:cNvSpPr/>
                <p:nvPr/>
              </p:nvSpPr>
              <p:spPr>
                <a:xfrm rot="20813023">
                  <a:off x="5462617" y="2286000"/>
                  <a:ext cx="398465" cy="1152955"/>
                </a:xfrm>
                <a:custGeom>
                  <a:avLst/>
                  <a:gdLst/>
                  <a:ahLst/>
                  <a:cxnLst/>
                  <a:rect l="0" t="0" r="0" b="0"/>
                  <a:pathLst>
                    <a:path w="13436" h="45082" extrusionOk="0">
                      <a:moveTo>
                        <a:pt x="5149" y="0"/>
                      </a:moveTo>
                      <a:cubicBezTo>
                        <a:pt x="1557" y="1496"/>
                        <a:pt x="-1700" y="8177"/>
                        <a:pt x="1050" y="10929"/>
                      </a:cubicBezTo>
                      <a:cubicBezTo>
                        <a:pt x="4793" y="14673"/>
                        <a:pt x="10987" y="16443"/>
                        <a:pt x="13072" y="21311"/>
                      </a:cubicBezTo>
                      <a:cubicBezTo>
                        <a:pt x="15491" y="26959"/>
                        <a:pt x="2455" y="29478"/>
                        <a:pt x="1324" y="35519"/>
                      </a:cubicBezTo>
                      <a:cubicBezTo>
                        <a:pt x="432" y="40276"/>
                        <a:pt x="8379" y="42179"/>
                        <a:pt x="12253" y="45082"/>
                      </a:cubicBezTo>
                    </a:path>
                  </a:pathLst>
                </a:custGeom>
                <a:noFill/>
                <a:ln w="38100" cap="rnd" cmpd="sng">
                  <a:solidFill>
                    <a:schemeClr val="accent4">
                      <a:lumMod val="60000"/>
                      <a:lumOff val="40000"/>
                    </a:schemeClr>
                  </a:solidFill>
                  <a:prstDash val="solid"/>
                  <a:round/>
                  <a:headEnd type="none" w="lg" len="lg"/>
                  <a:tailEnd type="none" w="lg" len="lg"/>
                </a:ln>
              </p:spPr>
            </p:sp>
          </p:grpSp>
          <p:grpSp>
            <p:nvGrpSpPr>
              <p:cNvPr id="42" name="Group 41"/>
              <p:cNvGrpSpPr/>
              <p:nvPr/>
            </p:nvGrpSpPr>
            <p:grpSpPr>
              <a:xfrm>
                <a:off x="4093151" y="1658560"/>
                <a:ext cx="1481943" cy="2011114"/>
                <a:chOff x="5287364" y="2286000"/>
                <a:chExt cx="2681321" cy="3638764"/>
              </a:xfrm>
            </p:grpSpPr>
            <p:sp>
              <p:nvSpPr>
                <p:cNvPr id="43" name="Shape 94"/>
                <p:cNvSpPr/>
                <p:nvPr/>
              </p:nvSpPr>
              <p:spPr>
                <a:xfrm>
                  <a:off x="6780044" y="2358430"/>
                  <a:ext cx="1188641" cy="1008094"/>
                </a:xfrm>
                <a:custGeom>
                  <a:avLst/>
                  <a:gdLst/>
                  <a:ahLst/>
                  <a:cxnLst/>
                  <a:rect l="0" t="0" r="0" b="0"/>
                  <a:pathLst>
                    <a:path w="40438" h="56558" extrusionOk="0">
                      <a:moveTo>
                        <a:pt x="0" y="56558"/>
                      </a:moveTo>
                      <a:cubicBezTo>
                        <a:pt x="6198" y="55318"/>
                        <a:pt x="14374" y="51608"/>
                        <a:pt x="15301" y="45355"/>
                      </a:cubicBezTo>
                      <a:cubicBezTo>
                        <a:pt x="16440" y="37663"/>
                        <a:pt x="7378" y="30054"/>
                        <a:pt x="9837" y="22678"/>
                      </a:cubicBezTo>
                      <a:cubicBezTo>
                        <a:pt x="12457" y="14815"/>
                        <a:pt x="24960" y="15838"/>
                        <a:pt x="32788" y="13115"/>
                      </a:cubicBezTo>
                      <a:cubicBezTo>
                        <a:pt x="37568" y="11452"/>
                        <a:pt x="38014" y="4443"/>
                        <a:pt x="40438" y="0"/>
                      </a:cubicBezTo>
                    </a:path>
                  </a:pathLst>
                </a:custGeom>
                <a:noFill/>
                <a:ln w="38100" cap="rnd" cmpd="sng">
                  <a:solidFill>
                    <a:schemeClr val="accent4">
                      <a:lumMod val="60000"/>
                      <a:lumOff val="40000"/>
                    </a:schemeClr>
                  </a:solidFill>
                  <a:prstDash val="solid"/>
                  <a:round/>
                  <a:headEnd type="none" w="lg" len="lg"/>
                  <a:tailEnd type="none" w="lg" len="lg"/>
                </a:ln>
              </p:spPr>
            </p:sp>
            <p:sp>
              <p:nvSpPr>
                <p:cNvPr id="44" name="Shape 95"/>
                <p:cNvSpPr/>
                <p:nvPr/>
              </p:nvSpPr>
              <p:spPr>
                <a:xfrm>
                  <a:off x="6762558" y="4712519"/>
                  <a:ext cx="432597" cy="1212245"/>
                </a:xfrm>
                <a:custGeom>
                  <a:avLst/>
                  <a:gdLst/>
                  <a:ahLst/>
                  <a:cxnLst/>
                  <a:rect l="0" t="0" r="0" b="0"/>
                  <a:pathLst>
                    <a:path w="25536" h="57104" extrusionOk="0">
                      <a:moveTo>
                        <a:pt x="5861" y="0"/>
                      </a:moveTo>
                      <a:cubicBezTo>
                        <a:pt x="1786" y="2172"/>
                        <a:pt x="-1395" y="8712"/>
                        <a:pt x="669" y="12842"/>
                      </a:cubicBezTo>
                      <a:cubicBezTo>
                        <a:pt x="5709" y="22922"/>
                        <a:pt x="18967" y="27033"/>
                        <a:pt x="24440" y="36886"/>
                      </a:cubicBezTo>
                      <a:cubicBezTo>
                        <a:pt x="27923" y="43157"/>
                        <a:pt x="22138" y="52033"/>
                        <a:pt x="17063" y="57104"/>
                      </a:cubicBezTo>
                    </a:path>
                  </a:pathLst>
                </a:custGeom>
                <a:noFill/>
                <a:ln w="38100" cap="rnd" cmpd="sng">
                  <a:solidFill>
                    <a:schemeClr val="accent4">
                      <a:lumMod val="60000"/>
                      <a:lumOff val="40000"/>
                    </a:schemeClr>
                  </a:solidFill>
                  <a:prstDash val="solid"/>
                  <a:round/>
                  <a:headEnd type="none" w="lg" len="lg"/>
                  <a:tailEnd type="none" w="lg" len="lg"/>
                </a:ln>
              </p:spPr>
            </p:sp>
            <p:grpSp>
              <p:nvGrpSpPr>
                <p:cNvPr id="45" name="Group 44"/>
                <p:cNvGrpSpPr/>
                <p:nvPr/>
              </p:nvGrpSpPr>
              <p:grpSpPr>
                <a:xfrm>
                  <a:off x="5586837" y="3197725"/>
                  <a:ext cx="1608318" cy="1678590"/>
                  <a:chOff x="4472077" y="2971800"/>
                  <a:chExt cx="876120" cy="914400"/>
                </a:xfrm>
                <a:solidFill>
                  <a:schemeClr val="accent4">
                    <a:lumMod val="50000"/>
                  </a:schemeClr>
                </a:solidFill>
              </p:grpSpPr>
              <p:sp>
                <p:nvSpPr>
                  <p:cNvPr id="51" name="Oval 50"/>
                  <p:cNvSpPr/>
                  <p:nvPr/>
                </p:nvSpPr>
                <p:spPr>
                  <a:xfrm>
                    <a:off x="4814797" y="2971800"/>
                    <a:ext cx="533400" cy="914400"/>
                  </a:xfrm>
                  <a:prstGeom prst="ellipse">
                    <a:avLst/>
                  </a:prstGeom>
                  <a:grpFill/>
                  <a:ln>
                    <a:solidFill>
                      <a:srgbClr val="3901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10"/>
                  <p:cNvSpPr/>
                  <p:nvPr/>
                </p:nvSpPr>
                <p:spPr>
                  <a:xfrm rot="10800000">
                    <a:off x="4730802" y="3664743"/>
                    <a:ext cx="381742" cy="214994"/>
                  </a:xfrm>
                  <a:custGeom>
                    <a:avLst/>
                    <a:gdLst>
                      <a:gd name="connsiteX0" fmla="*/ 0 w 194274"/>
                      <a:gd name="connsiteY0" fmla="*/ 0 h 138684"/>
                      <a:gd name="connsiteX1" fmla="*/ 194274 w 194274"/>
                      <a:gd name="connsiteY1" fmla="*/ 0 h 138684"/>
                      <a:gd name="connsiteX2" fmla="*/ 194274 w 194274"/>
                      <a:gd name="connsiteY2" fmla="*/ 138684 h 138684"/>
                      <a:gd name="connsiteX3" fmla="*/ 0 w 194274"/>
                      <a:gd name="connsiteY3" fmla="*/ 138684 h 138684"/>
                      <a:gd name="connsiteX4" fmla="*/ 0 w 194274"/>
                      <a:gd name="connsiteY4" fmla="*/ 0 h 138684"/>
                      <a:gd name="connsiteX0" fmla="*/ 0 w 285751"/>
                      <a:gd name="connsiteY0" fmla="*/ 0 h 138684"/>
                      <a:gd name="connsiteX1" fmla="*/ 194274 w 285751"/>
                      <a:gd name="connsiteY1" fmla="*/ 0 h 138684"/>
                      <a:gd name="connsiteX2" fmla="*/ 285750 w 285751"/>
                      <a:gd name="connsiteY2" fmla="*/ 16669 h 138684"/>
                      <a:gd name="connsiteX3" fmla="*/ 194274 w 285751"/>
                      <a:gd name="connsiteY3" fmla="*/ 138684 h 138684"/>
                      <a:gd name="connsiteX4" fmla="*/ 0 w 285751"/>
                      <a:gd name="connsiteY4" fmla="*/ 138684 h 138684"/>
                      <a:gd name="connsiteX5" fmla="*/ 0 w 285751"/>
                      <a:gd name="connsiteY5" fmla="*/ 0 h 138684"/>
                      <a:gd name="connsiteX0" fmla="*/ 0 w 354808"/>
                      <a:gd name="connsiteY0" fmla="*/ 16669 h 138684"/>
                      <a:gd name="connsiteX1" fmla="*/ 263331 w 354808"/>
                      <a:gd name="connsiteY1" fmla="*/ 0 h 138684"/>
                      <a:gd name="connsiteX2" fmla="*/ 354807 w 354808"/>
                      <a:gd name="connsiteY2" fmla="*/ 16669 h 138684"/>
                      <a:gd name="connsiteX3" fmla="*/ 263331 w 354808"/>
                      <a:gd name="connsiteY3" fmla="*/ 138684 h 138684"/>
                      <a:gd name="connsiteX4" fmla="*/ 69057 w 354808"/>
                      <a:gd name="connsiteY4" fmla="*/ 138684 h 138684"/>
                      <a:gd name="connsiteX5" fmla="*/ 0 w 354808"/>
                      <a:gd name="connsiteY5" fmla="*/ 16669 h 138684"/>
                      <a:gd name="connsiteX0" fmla="*/ 0 w 354808"/>
                      <a:gd name="connsiteY0" fmla="*/ 16669 h 138684"/>
                      <a:gd name="connsiteX1" fmla="*/ 270475 w 354808"/>
                      <a:gd name="connsiteY1" fmla="*/ 0 h 138684"/>
                      <a:gd name="connsiteX2" fmla="*/ 354807 w 354808"/>
                      <a:gd name="connsiteY2" fmla="*/ 16669 h 138684"/>
                      <a:gd name="connsiteX3" fmla="*/ 263331 w 354808"/>
                      <a:gd name="connsiteY3" fmla="*/ 138684 h 138684"/>
                      <a:gd name="connsiteX4" fmla="*/ 69057 w 354808"/>
                      <a:gd name="connsiteY4" fmla="*/ 138684 h 138684"/>
                      <a:gd name="connsiteX5" fmla="*/ 0 w 354808"/>
                      <a:gd name="connsiteY5" fmla="*/ 16669 h 138684"/>
                      <a:gd name="connsiteX0" fmla="*/ 0 w 354808"/>
                      <a:gd name="connsiteY0" fmla="*/ 16669 h 138684"/>
                      <a:gd name="connsiteX1" fmla="*/ 59532 w 354808"/>
                      <a:gd name="connsiteY1" fmla="*/ 0 h 138684"/>
                      <a:gd name="connsiteX2" fmla="*/ 270475 w 354808"/>
                      <a:gd name="connsiteY2" fmla="*/ 0 h 138684"/>
                      <a:gd name="connsiteX3" fmla="*/ 354807 w 354808"/>
                      <a:gd name="connsiteY3" fmla="*/ 16669 h 138684"/>
                      <a:gd name="connsiteX4" fmla="*/ 263331 w 354808"/>
                      <a:gd name="connsiteY4" fmla="*/ 138684 h 138684"/>
                      <a:gd name="connsiteX5" fmla="*/ 69057 w 354808"/>
                      <a:gd name="connsiteY5" fmla="*/ 138684 h 138684"/>
                      <a:gd name="connsiteX6" fmla="*/ 0 w 354808"/>
                      <a:gd name="connsiteY6" fmla="*/ 16669 h 138684"/>
                      <a:gd name="connsiteX0" fmla="*/ 0 w 358581"/>
                      <a:gd name="connsiteY0" fmla="*/ 16669 h 148209"/>
                      <a:gd name="connsiteX1" fmla="*/ 59532 w 358581"/>
                      <a:gd name="connsiteY1" fmla="*/ 0 h 148209"/>
                      <a:gd name="connsiteX2" fmla="*/ 270475 w 358581"/>
                      <a:gd name="connsiteY2" fmla="*/ 0 h 148209"/>
                      <a:gd name="connsiteX3" fmla="*/ 354807 w 358581"/>
                      <a:gd name="connsiteY3" fmla="*/ 16669 h 148209"/>
                      <a:gd name="connsiteX4" fmla="*/ 358581 w 358581"/>
                      <a:gd name="connsiteY4" fmla="*/ 148209 h 148209"/>
                      <a:gd name="connsiteX5" fmla="*/ 69057 w 358581"/>
                      <a:gd name="connsiteY5" fmla="*/ 138684 h 148209"/>
                      <a:gd name="connsiteX6" fmla="*/ 0 w 358581"/>
                      <a:gd name="connsiteY6" fmla="*/ 16669 h 148209"/>
                      <a:gd name="connsiteX0" fmla="*/ 2381 w 360962"/>
                      <a:gd name="connsiteY0" fmla="*/ 16669 h 150590"/>
                      <a:gd name="connsiteX1" fmla="*/ 61913 w 360962"/>
                      <a:gd name="connsiteY1" fmla="*/ 0 h 150590"/>
                      <a:gd name="connsiteX2" fmla="*/ 272856 w 360962"/>
                      <a:gd name="connsiteY2" fmla="*/ 0 h 150590"/>
                      <a:gd name="connsiteX3" fmla="*/ 357188 w 360962"/>
                      <a:gd name="connsiteY3" fmla="*/ 16669 h 150590"/>
                      <a:gd name="connsiteX4" fmla="*/ 360962 w 360962"/>
                      <a:gd name="connsiteY4" fmla="*/ 148209 h 150590"/>
                      <a:gd name="connsiteX5" fmla="*/ 0 w 360962"/>
                      <a:gd name="connsiteY5" fmla="*/ 150590 h 150590"/>
                      <a:gd name="connsiteX6" fmla="*/ 2381 w 360962"/>
                      <a:gd name="connsiteY6" fmla="*/ 16669 h 150590"/>
                      <a:gd name="connsiteX0" fmla="*/ 2381 w 369095"/>
                      <a:gd name="connsiteY0" fmla="*/ 16669 h 150590"/>
                      <a:gd name="connsiteX1" fmla="*/ 61913 w 369095"/>
                      <a:gd name="connsiteY1" fmla="*/ 0 h 150590"/>
                      <a:gd name="connsiteX2" fmla="*/ 272856 w 369095"/>
                      <a:gd name="connsiteY2" fmla="*/ 0 h 150590"/>
                      <a:gd name="connsiteX3" fmla="*/ 369094 w 369095"/>
                      <a:gd name="connsiteY3" fmla="*/ 2381 h 150590"/>
                      <a:gd name="connsiteX4" fmla="*/ 360962 w 369095"/>
                      <a:gd name="connsiteY4" fmla="*/ 148209 h 150590"/>
                      <a:gd name="connsiteX5" fmla="*/ 0 w 369095"/>
                      <a:gd name="connsiteY5" fmla="*/ 150590 h 150590"/>
                      <a:gd name="connsiteX6" fmla="*/ 2381 w 369095"/>
                      <a:gd name="connsiteY6" fmla="*/ 16669 h 150590"/>
                      <a:gd name="connsiteX0" fmla="*/ 2381 w 404814"/>
                      <a:gd name="connsiteY0" fmla="*/ 16669 h 150590"/>
                      <a:gd name="connsiteX1" fmla="*/ 61913 w 404814"/>
                      <a:gd name="connsiteY1" fmla="*/ 0 h 150590"/>
                      <a:gd name="connsiteX2" fmla="*/ 272856 w 404814"/>
                      <a:gd name="connsiteY2" fmla="*/ 0 h 150590"/>
                      <a:gd name="connsiteX3" fmla="*/ 404813 w 404814"/>
                      <a:gd name="connsiteY3" fmla="*/ 16669 h 150590"/>
                      <a:gd name="connsiteX4" fmla="*/ 360962 w 404814"/>
                      <a:gd name="connsiteY4" fmla="*/ 148209 h 150590"/>
                      <a:gd name="connsiteX5" fmla="*/ 0 w 404814"/>
                      <a:gd name="connsiteY5" fmla="*/ 150590 h 150590"/>
                      <a:gd name="connsiteX6" fmla="*/ 2381 w 404814"/>
                      <a:gd name="connsiteY6" fmla="*/ 16669 h 150590"/>
                      <a:gd name="connsiteX0" fmla="*/ 2381 w 404814"/>
                      <a:gd name="connsiteY0" fmla="*/ 16669 h 150590"/>
                      <a:gd name="connsiteX1" fmla="*/ 61913 w 404814"/>
                      <a:gd name="connsiteY1" fmla="*/ 0 h 150590"/>
                      <a:gd name="connsiteX2" fmla="*/ 294287 w 404814"/>
                      <a:gd name="connsiteY2" fmla="*/ 7144 h 150590"/>
                      <a:gd name="connsiteX3" fmla="*/ 404813 w 404814"/>
                      <a:gd name="connsiteY3" fmla="*/ 16669 h 150590"/>
                      <a:gd name="connsiteX4" fmla="*/ 360962 w 404814"/>
                      <a:gd name="connsiteY4" fmla="*/ 148209 h 150590"/>
                      <a:gd name="connsiteX5" fmla="*/ 0 w 404814"/>
                      <a:gd name="connsiteY5" fmla="*/ 150590 h 150590"/>
                      <a:gd name="connsiteX6" fmla="*/ 2381 w 404814"/>
                      <a:gd name="connsiteY6" fmla="*/ 16669 h 150590"/>
                      <a:gd name="connsiteX0" fmla="*/ 2381 w 404814"/>
                      <a:gd name="connsiteY0" fmla="*/ 16669 h 150590"/>
                      <a:gd name="connsiteX1" fmla="*/ 61913 w 404814"/>
                      <a:gd name="connsiteY1" fmla="*/ 0 h 150590"/>
                      <a:gd name="connsiteX2" fmla="*/ 294287 w 404814"/>
                      <a:gd name="connsiteY2" fmla="*/ 7144 h 150590"/>
                      <a:gd name="connsiteX3" fmla="*/ 404813 w 404814"/>
                      <a:gd name="connsiteY3" fmla="*/ 19050 h 150590"/>
                      <a:gd name="connsiteX4" fmla="*/ 360962 w 404814"/>
                      <a:gd name="connsiteY4" fmla="*/ 148209 h 150590"/>
                      <a:gd name="connsiteX5" fmla="*/ 0 w 404814"/>
                      <a:gd name="connsiteY5" fmla="*/ 150590 h 150590"/>
                      <a:gd name="connsiteX6" fmla="*/ 2381 w 404814"/>
                      <a:gd name="connsiteY6" fmla="*/ 16669 h 150590"/>
                      <a:gd name="connsiteX0" fmla="*/ 2381 w 404814"/>
                      <a:gd name="connsiteY0" fmla="*/ 16669 h 150590"/>
                      <a:gd name="connsiteX1" fmla="*/ 61913 w 404814"/>
                      <a:gd name="connsiteY1" fmla="*/ 0 h 150590"/>
                      <a:gd name="connsiteX2" fmla="*/ 294287 w 404814"/>
                      <a:gd name="connsiteY2" fmla="*/ 7144 h 150590"/>
                      <a:gd name="connsiteX3" fmla="*/ 404813 w 404814"/>
                      <a:gd name="connsiteY3" fmla="*/ 33338 h 150590"/>
                      <a:gd name="connsiteX4" fmla="*/ 360962 w 404814"/>
                      <a:gd name="connsiteY4" fmla="*/ 148209 h 150590"/>
                      <a:gd name="connsiteX5" fmla="*/ 0 w 404814"/>
                      <a:gd name="connsiteY5" fmla="*/ 150590 h 150590"/>
                      <a:gd name="connsiteX6" fmla="*/ 2381 w 404814"/>
                      <a:gd name="connsiteY6" fmla="*/ 16669 h 150590"/>
                      <a:gd name="connsiteX0" fmla="*/ 2381 w 404813"/>
                      <a:gd name="connsiteY0" fmla="*/ 16669 h 150590"/>
                      <a:gd name="connsiteX1" fmla="*/ 61913 w 404813"/>
                      <a:gd name="connsiteY1" fmla="*/ 0 h 150590"/>
                      <a:gd name="connsiteX2" fmla="*/ 294287 w 404813"/>
                      <a:gd name="connsiteY2" fmla="*/ 7144 h 150590"/>
                      <a:gd name="connsiteX3" fmla="*/ 361950 w 404813"/>
                      <a:gd name="connsiteY3" fmla="*/ 11905 h 150590"/>
                      <a:gd name="connsiteX4" fmla="*/ 404813 w 404813"/>
                      <a:gd name="connsiteY4" fmla="*/ 33338 h 150590"/>
                      <a:gd name="connsiteX5" fmla="*/ 360962 w 404813"/>
                      <a:gd name="connsiteY5" fmla="*/ 148209 h 150590"/>
                      <a:gd name="connsiteX6" fmla="*/ 0 w 404813"/>
                      <a:gd name="connsiteY6" fmla="*/ 150590 h 150590"/>
                      <a:gd name="connsiteX7" fmla="*/ 2381 w 404813"/>
                      <a:gd name="connsiteY7" fmla="*/ 16669 h 150590"/>
                      <a:gd name="connsiteX0" fmla="*/ 2381 w 404813"/>
                      <a:gd name="connsiteY0" fmla="*/ 9525 h 143446"/>
                      <a:gd name="connsiteX1" fmla="*/ 66675 w 404813"/>
                      <a:gd name="connsiteY1" fmla="*/ 0 h 143446"/>
                      <a:gd name="connsiteX2" fmla="*/ 294287 w 404813"/>
                      <a:gd name="connsiteY2" fmla="*/ 0 h 143446"/>
                      <a:gd name="connsiteX3" fmla="*/ 361950 w 404813"/>
                      <a:gd name="connsiteY3" fmla="*/ 4761 h 143446"/>
                      <a:gd name="connsiteX4" fmla="*/ 404813 w 404813"/>
                      <a:gd name="connsiteY4" fmla="*/ 26194 h 143446"/>
                      <a:gd name="connsiteX5" fmla="*/ 360962 w 404813"/>
                      <a:gd name="connsiteY5" fmla="*/ 141065 h 143446"/>
                      <a:gd name="connsiteX6" fmla="*/ 0 w 404813"/>
                      <a:gd name="connsiteY6" fmla="*/ 143446 h 143446"/>
                      <a:gd name="connsiteX7" fmla="*/ 2381 w 404813"/>
                      <a:gd name="connsiteY7" fmla="*/ 9525 h 143446"/>
                      <a:gd name="connsiteX0" fmla="*/ 2381 w 404813"/>
                      <a:gd name="connsiteY0" fmla="*/ 9525 h 143446"/>
                      <a:gd name="connsiteX1" fmla="*/ 66675 w 404813"/>
                      <a:gd name="connsiteY1" fmla="*/ 0 h 143446"/>
                      <a:gd name="connsiteX2" fmla="*/ 182368 w 404813"/>
                      <a:gd name="connsiteY2" fmla="*/ 0 h 143446"/>
                      <a:gd name="connsiteX3" fmla="*/ 361950 w 404813"/>
                      <a:gd name="connsiteY3" fmla="*/ 4761 h 143446"/>
                      <a:gd name="connsiteX4" fmla="*/ 404813 w 404813"/>
                      <a:gd name="connsiteY4" fmla="*/ 26194 h 143446"/>
                      <a:gd name="connsiteX5" fmla="*/ 360962 w 404813"/>
                      <a:gd name="connsiteY5" fmla="*/ 141065 h 143446"/>
                      <a:gd name="connsiteX6" fmla="*/ 0 w 404813"/>
                      <a:gd name="connsiteY6" fmla="*/ 143446 h 143446"/>
                      <a:gd name="connsiteX7" fmla="*/ 2381 w 404813"/>
                      <a:gd name="connsiteY7" fmla="*/ 9525 h 143446"/>
                      <a:gd name="connsiteX0" fmla="*/ 2381 w 404813"/>
                      <a:gd name="connsiteY0" fmla="*/ 9525 h 143446"/>
                      <a:gd name="connsiteX1" fmla="*/ 66675 w 404813"/>
                      <a:gd name="connsiteY1" fmla="*/ 0 h 143446"/>
                      <a:gd name="connsiteX2" fmla="*/ 182368 w 404813"/>
                      <a:gd name="connsiteY2" fmla="*/ 0 h 143446"/>
                      <a:gd name="connsiteX3" fmla="*/ 361950 w 404813"/>
                      <a:gd name="connsiteY3" fmla="*/ 4761 h 143446"/>
                      <a:gd name="connsiteX4" fmla="*/ 404813 w 404813"/>
                      <a:gd name="connsiteY4" fmla="*/ 26194 h 143446"/>
                      <a:gd name="connsiteX5" fmla="*/ 152399 w 404813"/>
                      <a:gd name="connsiteY5" fmla="*/ 138683 h 143446"/>
                      <a:gd name="connsiteX6" fmla="*/ 360962 w 404813"/>
                      <a:gd name="connsiteY6" fmla="*/ 141065 h 143446"/>
                      <a:gd name="connsiteX7" fmla="*/ 0 w 404813"/>
                      <a:gd name="connsiteY7" fmla="*/ 143446 h 143446"/>
                      <a:gd name="connsiteX8" fmla="*/ 2381 w 404813"/>
                      <a:gd name="connsiteY8" fmla="*/ 9525 h 143446"/>
                      <a:gd name="connsiteX0" fmla="*/ 2381 w 404813"/>
                      <a:gd name="connsiteY0" fmla="*/ 9525 h 188690"/>
                      <a:gd name="connsiteX1" fmla="*/ 66675 w 404813"/>
                      <a:gd name="connsiteY1" fmla="*/ 0 h 188690"/>
                      <a:gd name="connsiteX2" fmla="*/ 182368 w 404813"/>
                      <a:gd name="connsiteY2" fmla="*/ 0 h 188690"/>
                      <a:gd name="connsiteX3" fmla="*/ 361950 w 404813"/>
                      <a:gd name="connsiteY3" fmla="*/ 4761 h 188690"/>
                      <a:gd name="connsiteX4" fmla="*/ 404813 w 404813"/>
                      <a:gd name="connsiteY4" fmla="*/ 26194 h 188690"/>
                      <a:gd name="connsiteX5" fmla="*/ 152399 w 404813"/>
                      <a:gd name="connsiteY5" fmla="*/ 138683 h 188690"/>
                      <a:gd name="connsiteX6" fmla="*/ 129981 w 404813"/>
                      <a:gd name="connsiteY6" fmla="*/ 188690 h 188690"/>
                      <a:gd name="connsiteX7" fmla="*/ 0 w 404813"/>
                      <a:gd name="connsiteY7" fmla="*/ 143446 h 188690"/>
                      <a:gd name="connsiteX8" fmla="*/ 2381 w 404813"/>
                      <a:gd name="connsiteY8" fmla="*/ 9525 h 188690"/>
                      <a:gd name="connsiteX0" fmla="*/ 2381 w 363236"/>
                      <a:gd name="connsiteY0" fmla="*/ 9525 h 188690"/>
                      <a:gd name="connsiteX1" fmla="*/ 66675 w 363236"/>
                      <a:gd name="connsiteY1" fmla="*/ 0 h 188690"/>
                      <a:gd name="connsiteX2" fmla="*/ 182368 w 363236"/>
                      <a:gd name="connsiteY2" fmla="*/ 0 h 188690"/>
                      <a:gd name="connsiteX3" fmla="*/ 361950 w 363236"/>
                      <a:gd name="connsiteY3" fmla="*/ 4761 h 188690"/>
                      <a:gd name="connsiteX4" fmla="*/ 195263 w 363236"/>
                      <a:gd name="connsiteY4" fmla="*/ 47625 h 188690"/>
                      <a:gd name="connsiteX5" fmla="*/ 152399 w 363236"/>
                      <a:gd name="connsiteY5" fmla="*/ 138683 h 188690"/>
                      <a:gd name="connsiteX6" fmla="*/ 129981 w 363236"/>
                      <a:gd name="connsiteY6" fmla="*/ 188690 h 188690"/>
                      <a:gd name="connsiteX7" fmla="*/ 0 w 363236"/>
                      <a:gd name="connsiteY7" fmla="*/ 143446 h 188690"/>
                      <a:gd name="connsiteX8" fmla="*/ 2381 w 363236"/>
                      <a:gd name="connsiteY8" fmla="*/ 9525 h 188690"/>
                      <a:gd name="connsiteX0" fmla="*/ 2381 w 223695"/>
                      <a:gd name="connsiteY0" fmla="*/ 9525 h 188690"/>
                      <a:gd name="connsiteX1" fmla="*/ 66675 w 223695"/>
                      <a:gd name="connsiteY1" fmla="*/ 0 h 188690"/>
                      <a:gd name="connsiteX2" fmla="*/ 182368 w 223695"/>
                      <a:gd name="connsiteY2" fmla="*/ 0 h 188690"/>
                      <a:gd name="connsiteX3" fmla="*/ 219075 w 223695"/>
                      <a:gd name="connsiteY3" fmla="*/ 30954 h 188690"/>
                      <a:gd name="connsiteX4" fmla="*/ 195263 w 223695"/>
                      <a:gd name="connsiteY4" fmla="*/ 47625 h 188690"/>
                      <a:gd name="connsiteX5" fmla="*/ 152399 w 223695"/>
                      <a:gd name="connsiteY5" fmla="*/ 138683 h 188690"/>
                      <a:gd name="connsiteX6" fmla="*/ 129981 w 223695"/>
                      <a:gd name="connsiteY6" fmla="*/ 188690 h 188690"/>
                      <a:gd name="connsiteX7" fmla="*/ 0 w 223695"/>
                      <a:gd name="connsiteY7" fmla="*/ 143446 h 188690"/>
                      <a:gd name="connsiteX8" fmla="*/ 2381 w 223695"/>
                      <a:gd name="connsiteY8" fmla="*/ 9525 h 188690"/>
                      <a:gd name="connsiteX0" fmla="*/ 2381 w 294869"/>
                      <a:gd name="connsiteY0" fmla="*/ 13004 h 192169"/>
                      <a:gd name="connsiteX1" fmla="*/ 66675 w 294869"/>
                      <a:gd name="connsiteY1" fmla="*/ 3479 h 192169"/>
                      <a:gd name="connsiteX2" fmla="*/ 182368 w 294869"/>
                      <a:gd name="connsiteY2" fmla="*/ 3479 h 192169"/>
                      <a:gd name="connsiteX3" fmla="*/ 292894 w 294869"/>
                      <a:gd name="connsiteY3" fmla="*/ 1096 h 192169"/>
                      <a:gd name="connsiteX4" fmla="*/ 195263 w 294869"/>
                      <a:gd name="connsiteY4" fmla="*/ 51104 h 192169"/>
                      <a:gd name="connsiteX5" fmla="*/ 152399 w 294869"/>
                      <a:gd name="connsiteY5" fmla="*/ 142162 h 192169"/>
                      <a:gd name="connsiteX6" fmla="*/ 129981 w 294869"/>
                      <a:gd name="connsiteY6" fmla="*/ 192169 h 192169"/>
                      <a:gd name="connsiteX7" fmla="*/ 0 w 294869"/>
                      <a:gd name="connsiteY7" fmla="*/ 146925 h 192169"/>
                      <a:gd name="connsiteX8" fmla="*/ 2381 w 294869"/>
                      <a:gd name="connsiteY8" fmla="*/ 13004 h 192169"/>
                      <a:gd name="connsiteX0" fmla="*/ 2381 w 295071"/>
                      <a:gd name="connsiteY0" fmla="*/ 13004 h 192169"/>
                      <a:gd name="connsiteX1" fmla="*/ 66675 w 295071"/>
                      <a:gd name="connsiteY1" fmla="*/ 3479 h 192169"/>
                      <a:gd name="connsiteX2" fmla="*/ 182368 w 295071"/>
                      <a:gd name="connsiteY2" fmla="*/ 3479 h 192169"/>
                      <a:gd name="connsiteX3" fmla="*/ 292894 w 295071"/>
                      <a:gd name="connsiteY3" fmla="*/ 1096 h 192169"/>
                      <a:gd name="connsiteX4" fmla="*/ 207169 w 295071"/>
                      <a:gd name="connsiteY4" fmla="*/ 67772 h 192169"/>
                      <a:gd name="connsiteX5" fmla="*/ 152399 w 295071"/>
                      <a:gd name="connsiteY5" fmla="*/ 142162 h 192169"/>
                      <a:gd name="connsiteX6" fmla="*/ 129981 w 295071"/>
                      <a:gd name="connsiteY6" fmla="*/ 192169 h 192169"/>
                      <a:gd name="connsiteX7" fmla="*/ 0 w 295071"/>
                      <a:gd name="connsiteY7" fmla="*/ 146925 h 192169"/>
                      <a:gd name="connsiteX8" fmla="*/ 2381 w 295071"/>
                      <a:gd name="connsiteY8" fmla="*/ 13004 h 192169"/>
                      <a:gd name="connsiteX0" fmla="*/ 2381 w 295071"/>
                      <a:gd name="connsiteY0" fmla="*/ 13004 h 192169"/>
                      <a:gd name="connsiteX1" fmla="*/ 66675 w 295071"/>
                      <a:gd name="connsiteY1" fmla="*/ 3479 h 192169"/>
                      <a:gd name="connsiteX2" fmla="*/ 182368 w 295071"/>
                      <a:gd name="connsiteY2" fmla="*/ 3479 h 192169"/>
                      <a:gd name="connsiteX3" fmla="*/ 292894 w 295071"/>
                      <a:gd name="connsiteY3" fmla="*/ 1096 h 192169"/>
                      <a:gd name="connsiteX4" fmla="*/ 207169 w 295071"/>
                      <a:gd name="connsiteY4" fmla="*/ 67772 h 192169"/>
                      <a:gd name="connsiteX5" fmla="*/ 154780 w 295071"/>
                      <a:gd name="connsiteY5" fmla="*/ 151687 h 192169"/>
                      <a:gd name="connsiteX6" fmla="*/ 129981 w 295071"/>
                      <a:gd name="connsiteY6" fmla="*/ 192169 h 192169"/>
                      <a:gd name="connsiteX7" fmla="*/ 0 w 295071"/>
                      <a:gd name="connsiteY7" fmla="*/ 146925 h 192169"/>
                      <a:gd name="connsiteX8" fmla="*/ 2381 w 295071"/>
                      <a:gd name="connsiteY8" fmla="*/ 13004 h 192169"/>
                      <a:gd name="connsiteX0" fmla="*/ 2381 w 295071"/>
                      <a:gd name="connsiteY0" fmla="*/ 13004 h 208838"/>
                      <a:gd name="connsiteX1" fmla="*/ 66675 w 295071"/>
                      <a:gd name="connsiteY1" fmla="*/ 3479 h 208838"/>
                      <a:gd name="connsiteX2" fmla="*/ 182368 w 295071"/>
                      <a:gd name="connsiteY2" fmla="*/ 3479 h 208838"/>
                      <a:gd name="connsiteX3" fmla="*/ 292894 w 295071"/>
                      <a:gd name="connsiteY3" fmla="*/ 1096 h 208838"/>
                      <a:gd name="connsiteX4" fmla="*/ 207169 w 295071"/>
                      <a:gd name="connsiteY4" fmla="*/ 67772 h 208838"/>
                      <a:gd name="connsiteX5" fmla="*/ 154780 w 295071"/>
                      <a:gd name="connsiteY5" fmla="*/ 151687 h 208838"/>
                      <a:gd name="connsiteX6" fmla="*/ 129981 w 295071"/>
                      <a:gd name="connsiteY6" fmla="*/ 208838 h 208838"/>
                      <a:gd name="connsiteX7" fmla="*/ 0 w 295071"/>
                      <a:gd name="connsiteY7" fmla="*/ 146925 h 208838"/>
                      <a:gd name="connsiteX8" fmla="*/ 2381 w 295071"/>
                      <a:gd name="connsiteY8" fmla="*/ 13004 h 208838"/>
                      <a:gd name="connsiteX0" fmla="*/ 2381 w 295212"/>
                      <a:gd name="connsiteY0" fmla="*/ 13004 h 208838"/>
                      <a:gd name="connsiteX1" fmla="*/ 66675 w 295212"/>
                      <a:gd name="connsiteY1" fmla="*/ 3479 h 208838"/>
                      <a:gd name="connsiteX2" fmla="*/ 182368 w 295212"/>
                      <a:gd name="connsiteY2" fmla="*/ 3479 h 208838"/>
                      <a:gd name="connsiteX3" fmla="*/ 292894 w 295212"/>
                      <a:gd name="connsiteY3" fmla="*/ 1096 h 208838"/>
                      <a:gd name="connsiteX4" fmla="*/ 214313 w 295212"/>
                      <a:gd name="connsiteY4" fmla="*/ 79679 h 208838"/>
                      <a:gd name="connsiteX5" fmla="*/ 154780 w 295212"/>
                      <a:gd name="connsiteY5" fmla="*/ 151687 h 208838"/>
                      <a:gd name="connsiteX6" fmla="*/ 129981 w 295212"/>
                      <a:gd name="connsiteY6" fmla="*/ 208838 h 208838"/>
                      <a:gd name="connsiteX7" fmla="*/ 0 w 295212"/>
                      <a:gd name="connsiteY7" fmla="*/ 146925 h 208838"/>
                      <a:gd name="connsiteX8" fmla="*/ 2381 w 295212"/>
                      <a:gd name="connsiteY8" fmla="*/ 13004 h 208838"/>
                      <a:gd name="connsiteX0" fmla="*/ 2381 w 299879"/>
                      <a:gd name="connsiteY0" fmla="*/ 9525 h 205359"/>
                      <a:gd name="connsiteX1" fmla="*/ 66675 w 299879"/>
                      <a:gd name="connsiteY1" fmla="*/ 0 h 205359"/>
                      <a:gd name="connsiteX2" fmla="*/ 182368 w 299879"/>
                      <a:gd name="connsiteY2" fmla="*/ 0 h 205359"/>
                      <a:gd name="connsiteX3" fmla="*/ 297657 w 299879"/>
                      <a:gd name="connsiteY3" fmla="*/ 4761 h 205359"/>
                      <a:gd name="connsiteX4" fmla="*/ 214313 w 299879"/>
                      <a:gd name="connsiteY4" fmla="*/ 76200 h 205359"/>
                      <a:gd name="connsiteX5" fmla="*/ 154780 w 299879"/>
                      <a:gd name="connsiteY5" fmla="*/ 148208 h 205359"/>
                      <a:gd name="connsiteX6" fmla="*/ 129981 w 299879"/>
                      <a:gd name="connsiteY6" fmla="*/ 205359 h 205359"/>
                      <a:gd name="connsiteX7" fmla="*/ 0 w 299879"/>
                      <a:gd name="connsiteY7" fmla="*/ 143446 h 205359"/>
                      <a:gd name="connsiteX8" fmla="*/ 2381 w 299879"/>
                      <a:gd name="connsiteY8" fmla="*/ 9525 h 205359"/>
                      <a:gd name="connsiteX0" fmla="*/ 2381 w 309178"/>
                      <a:gd name="connsiteY0" fmla="*/ 9525 h 205359"/>
                      <a:gd name="connsiteX1" fmla="*/ 66675 w 309178"/>
                      <a:gd name="connsiteY1" fmla="*/ 0 h 205359"/>
                      <a:gd name="connsiteX2" fmla="*/ 182368 w 309178"/>
                      <a:gd name="connsiteY2" fmla="*/ 0 h 205359"/>
                      <a:gd name="connsiteX3" fmla="*/ 297657 w 309178"/>
                      <a:gd name="connsiteY3" fmla="*/ 4761 h 205359"/>
                      <a:gd name="connsiteX4" fmla="*/ 307181 w 309178"/>
                      <a:gd name="connsiteY4" fmla="*/ 90487 h 205359"/>
                      <a:gd name="connsiteX5" fmla="*/ 154780 w 309178"/>
                      <a:gd name="connsiteY5" fmla="*/ 148208 h 205359"/>
                      <a:gd name="connsiteX6" fmla="*/ 129981 w 309178"/>
                      <a:gd name="connsiteY6" fmla="*/ 205359 h 205359"/>
                      <a:gd name="connsiteX7" fmla="*/ 0 w 309178"/>
                      <a:gd name="connsiteY7" fmla="*/ 143446 h 205359"/>
                      <a:gd name="connsiteX8" fmla="*/ 2381 w 309178"/>
                      <a:gd name="connsiteY8" fmla="*/ 9525 h 205359"/>
                      <a:gd name="connsiteX0" fmla="*/ 2381 w 309178"/>
                      <a:gd name="connsiteY0" fmla="*/ 9525 h 212502"/>
                      <a:gd name="connsiteX1" fmla="*/ 66675 w 309178"/>
                      <a:gd name="connsiteY1" fmla="*/ 0 h 212502"/>
                      <a:gd name="connsiteX2" fmla="*/ 182368 w 309178"/>
                      <a:gd name="connsiteY2" fmla="*/ 0 h 212502"/>
                      <a:gd name="connsiteX3" fmla="*/ 297657 w 309178"/>
                      <a:gd name="connsiteY3" fmla="*/ 4761 h 212502"/>
                      <a:gd name="connsiteX4" fmla="*/ 307181 w 309178"/>
                      <a:gd name="connsiteY4" fmla="*/ 90487 h 212502"/>
                      <a:gd name="connsiteX5" fmla="*/ 302417 w 309178"/>
                      <a:gd name="connsiteY5" fmla="*/ 212502 h 212502"/>
                      <a:gd name="connsiteX6" fmla="*/ 129981 w 309178"/>
                      <a:gd name="connsiteY6" fmla="*/ 205359 h 212502"/>
                      <a:gd name="connsiteX7" fmla="*/ 0 w 309178"/>
                      <a:gd name="connsiteY7" fmla="*/ 143446 h 212502"/>
                      <a:gd name="connsiteX8" fmla="*/ 2381 w 309178"/>
                      <a:gd name="connsiteY8" fmla="*/ 9525 h 212502"/>
                      <a:gd name="connsiteX0" fmla="*/ 2381 w 388082"/>
                      <a:gd name="connsiteY0" fmla="*/ 9525 h 212502"/>
                      <a:gd name="connsiteX1" fmla="*/ 66675 w 388082"/>
                      <a:gd name="connsiteY1" fmla="*/ 0 h 212502"/>
                      <a:gd name="connsiteX2" fmla="*/ 182368 w 388082"/>
                      <a:gd name="connsiteY2" fmla="*/ 0 h 212502"/>
                      <a:gd name="connsiteX3" fmla="*/ 385764 w 388082"/>
                      <a:gd name="connsiteY3" fmla="*/ 9524 h 212502"/>
                      <a:gd name="connsiteX4" fmla="*/ 307181 w 388082"/>
                      <a:gd name="connsiteY4" fmla="*/ 90487 h 212502"/>
                      <a:gd name="connsiteX5" fmla="*/ 302417 w 388082"/>
                      <a:gd name="connsiteY5" fmla="*/ 212502 h 212502"/>
                      <a:gd name="connsiteX6" fmla="*/ 129981 w 388082"/>
                      <a:gd name="connsiteY6" fmla="*/ 205359 h 212502"/>
                      <a:gd name="connsiteX7" fmla="*/ 0 w 388082"/>
                      <a:gd name="connsiteY7" fmla="*/ 143446 h 212502"/>
                      <a:gd name="connsiteX8" fmla="*/ 2381 w 388082"/>
                      <a:gd name="connsiteY8" fmla="*/ 9525 h 212502"/>
                      <a:gd name="connsiteX0" fmla="*/ 2381 w 381742"/>
                      <a:gd name="connsiteY0" fmla="*/ 9525 h 212502"/>
                      <a:gd name="connsiteX1" fmla="*/ 66675 w 381742"/>
                      <a:gd name="connsiteY1" fmla="*/ 0 h 212502"/>
                      <a:gd name="connsiteX2" fmla="*/ 182368 w 381742"/>
                      <a:gd name="connsiteY2" fmla="*/ 0 h 212502"/>
                      <a:gd name="connsiteX3" fmla="*/ 379278 w 381742"/>
                      <a:gd name="connsiteY3" fmla="*/ 1740 h 212502"/>
                      <a:gd name="connsiteX4" fmla="*/ 307181 w 381742"/>
                      <a:gd name="connsiteY4" fmla="*/ 90487 h 212502"/>
                      <a:gd name="connsiteX5" fmla="*/ 302417 w 381742"/>
                      <a:gd name="connsiteY5" fmla="*/ 212502 h 212502"/>
                      <a:gd name="connsiteX6" fmla="*/ 129981 w 381742"/>
                      <a:gd name="connsiteY6" fmla="*/ 205359 h 212502"/>
                      <a:gd name="connsiteX7" fmla="*/ 0 w 381742"/>
                      <a:gd name="connsiteY7" fmla="*/ 143446 h 212502"/>
                      <a:gd name="connsiteX8" fmla="*/ 2381 w 381742"/>
                      <a:gd name="connsiteY8" fmla="*/ 9525 h 212502"/>
                      <a:gd name="connsiteX0" fmla="*/ 2381 w 381742"/>
                      <a:gd name="connsiteY0" fmla="*/ 9525 h 212502"/>
                      <a:gd name="connsiteX1" fmla="*/ 65378 w 381742"/>
                      <a:gd name="connsiteY1" fmla="*/ 5189 h 212502"/>
                      <a:gd name="connsiteX2" fmla="*/ 182368 w 381742"/>
                      <a:gd name="connsiteY2" fmla="*/ 0 h 212502"/>
                      <a:gd name="connsiteX3" fmla="*/ 379278 w 381742"/>
                      <a:gd name="connsiteY3" fmla="*/ 1740 h 212502"/>
                      <a:gd name="connsiteX4" fmla="*/ 307181 w 381742"/>
                      <a:gd name="connsiteY4" fmla="*/ 90487 h 212502"/>
                      <a:gd name="connsiteX5" fmla="*/ 302417 w 381742"/>
                      <a:gd name="connsiteY5" fmla="*/ 212502 h 212502"/>
                      <a:gd name="connsiteX6" fmla="*/ 129981 w 381742"/>
                      <a:gd name="connsiteY6" fmla="*/ 205359 h 212502"/>
                      <a:gd name="connsiteX7" fmla="*/ 0 w 381742"/>
                      <a:gd name="connsiteY7" fmla="*/ 143446 h 212502"/>
                      <a:gd name="connsiteX8" fmla="*/ 2381 w 381742"/>
                      <a:gd name="connsiteY8" fmla="*/ 9525 h 212502"/>
                      <a:gd name="connsiteX0" fmla="*/ 2381 w 381742"/>
                      <a:gd name="connsiteY0" fmla="*/ 10379 h 213356"/>
                      <a:gd name="connsiteX1" fmla="*/ 65378 w 381742"/>
                      <a:gd name="connsiteY1" fmla="*/ 6043 h 213356"/>
                      <a:gd name="connsiteX2" fmla="*/ 182368 w 381742"/>
                      <a:gd name="connsiteY2" fmla="*/ 854 h 213356"/>
                      <a:gd name="connsiteX3" fmla="*/ 379278 w 381742"/>
                      <a:gd name="connsiteY3" fmla="*/ 2594 h 213356"/>
                      <a:gd name="connsiteX4" fmla="*/ 307181 w 381742"/>
                      <a:gd name="connsiteY4" fmla="*/ 91341 h 213356"/>
                      <a:gd name="connsiteX5" fmla="*/ 302417 w 381742"/>
                      <a:gd name="connsiteY5" fmla="*/ 213356 h 213356"/>
                      <a:gd name="connsiteX6" fmla="*/ 129981 w 381742"/>
                      <a:gd name="connsiteY6" fmla="*/ 206213 h 213356"/>
                      <a:gd name="connsiteX7" fmla="*/ 0 w 381742"/>
                      <a:gd name="connsiteY7" fmla="*/ 144300 h 213356"/>
                      <a:gd name="connsiteX8" fmla="*/ 2381 w 381742"/>
                      <a:gd name="connsiteY8" fmla="*/ 10379 h 213356"/>
                      <a:gd name="connsiteX0" fmla="*/ 2381 w 381742"/>
                      <a:gd name="connsiteY0" fmla="*/ 10379 h 213356"/>
                      <a:gd name="connsiteX1" fmla="*/ 34246 w 381742"/>
                      <a:gd name="connsiteY1" fmla="*/ 6043 h 213356"/>
                      <a:gd name="connsiteX2" fmla="*/ 182368 w 381742"/>
                      <a:gd name="connsiteY2" fmla="*/ 854 h 213356"/>
                      <a:gd name="connsiteX3" fmla="*/ 379278 w 381742"/>
                      <a:gd name="connsiteY3" fmla="*/ 2594 h 213356"/>
                      <a:gd name="connsiteX4" fmla="*/ 307181 w 381742"/>
                      <a:gd name="connsiteY4" fmla="*/ 91341 h 213356"/>
                      <a:gd name="connsiteX5" fmla="*/ 302417 w 381742"/>
                      <a:gd name="connsiteY5" fmla="*/ 213356 h 213356"/>
                      <a:gd name="connsiteX6" fmla="*/ 129981 w 381742"/>
                      <a:gd name="connsiteY6" fmla="*/ 206213 h 213356"/>
                      <a:gd name="connsiteX7" fmla="*/ 0 w 381742"/>
                      <a:gd name="connsiteY7" fmla="*/ 144300 h 213356"/>
                      <a:gd name="connsiteX8" fmla="*/ 2381 w 381742"/>
                      <a:gd name="connsiteY8" fmla="*/ 10379 h 213356"/>
                      <a:gd name="connsiteX0" fmla="*/ 2381 w 381742"/>
                      <a:gd name="connsiteY0" fmla="*/ 12017 h 214994"/>
                      <a:gd name="connsiteX1" fmla="*/ 34246 w 381742"/>
                      <a:gd name="connsiteY1" fmla="*/ 7681 h 214994"/>
                      <a:gd name="connsiteX2" fmla="*/ 182368 w 381742"/>
                      <a:gd name="connsiteY2" fmla="*/ 2492 h 214994"/>
                      <a:gd name="connsiteX3" fmla="*/ 379278 w 381742"/>
                      <a:gd name="connsiteY3" fmla="*/ 4232 h 214994"/>
                      <a:gd name="connsiteX4" fmla="*/ 307181 w 381742"/>
                      <a:gd name="connsiteY4" fmla="*/ 92979 h 214994"/>
                      <a:gd name="connsiteX5" fmla="*/ 302417 w 381742"/>
                      <a:gd name="connsiteY5" fmla="*/ 214994 h 214994"/>
                      <a:gd name="connsiteX6" fmla="*/ 129981 w 381742"/>
                      <a:gd name="connsiteY6" fmla="*/ 207851 h 214994"/>
                      <a:gd name="connsiteX7" fmla="*/ 0 w 381742"/>
                      <a:gd name="connsiteY7" fmla="*/ 145938 h 214994"/>
                      <a:gd name="connsiteX8" fmla="*/ 2381 w 381742"/>
                      <a:gd name="connsiteY8" fmla="*/ 12017 h 214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742" h="214994">
                        <a:moveTo>
                          <a:pt x="2381" y="12017"/>
                        </a:moveTo>
                        <a:cubicBezTo>
                          <a:pt x="20638" y="11223"/>
                          <a:pt x="15989" y="8475"/>
                          <a:pt x="34246" y="7681"/>
                        </a:cubicBezTo>
                        <a:cubicBezTo>
                          <a:pt x="61569" y="-7021"/>
                          <a:pt x="143371" y="4222"/>
                          <a:pt x="182368" y="2492"/>
                        </a:cubicBezTo>
                        <a:cubicBezTo>
                          <a:pt x="230787" y="6064"/>
                          <a:pt x="360857" y="-134"/>
                          <a:pt x="379278" y="4232"/>
                        </a:cubicBezTo>
                        <a:cubicBezTo>
                          <a:pt x="397699" y="8598"/>
                          <a:pt x="306784" y="71452"/>
                          <a:pt x="307181" y="92979"/>
                        </a:cubicBezTo>
                        <a:cubicBezTo>
                          <a:pt x="293687" y="128888"/>
                          <a:pt x="315911" y="179085"/>
                          <a:pt x="302417" y="214994"/>
                        </a:cubicBezTo>
                        <a:lnTo>
                          <a:pt x="129981" y="207851"/>
                        </a:lnTo>
                        <a:lnTo>
                          <a:pt x="0" y="145938"/>
                        </a:lnTo>
                        <a:cubicBezTo>
                          <a:pt x="794" y="101298"/>
                          <a:pt x="1587" y="56657"/>
                          <a:pt x="2381" y="120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10"/>
                  <p:cNvSpPr/>
                  <p:nvPr/>
                </p:nvSpPr>
                <p:spPr>
                  <a:xfrm>
                    <a:off x="4729162" y="2971801"/>
                    <a:ext cx="404813" cy="150590"/>
                  </a:xfrm>
                  <a:custGeom>
                    <a:avLst/>
                    <a:gdLst>
                      <a:gd name="connsiteX0" fmla="*/ 0 w 194274"/>
                      <a:gd name="connsiteY0" fmla="*/ 0 h 138684"/>
                      <a:gd name="connsiteX1" fmla="*/ 194274 w 194274"/>
                      <a:gd name="connsiteY1" fmla="*/ 0 h 138684"/>
                      <a:gd name="connsiteX2" fmla="*/ 194274 w 194274"/>
                      <a:gd name="connsiteY2" fmla="*/ 138684 h 138684"/>
                      <a:gd name="connsiteX3" fmla="*/ 0 w 194274"/>
                      <a:gd name="connsiteY3" fmla="*/ 138684 h 138684"/>
                      <a:gd name="connsiteX4" fmla="*/ 0 w 194274"/>
                      <a:gd name="connsiteY4" fmla="*/ 0 h 138684"/>
                      <a:gd name="connsiteX0" fmla="*/ 0 w 285751"/>
                      <a:gd name="connsiteY0" fmla="*/ 0 h 138684"/>
                      <a:gd name="connsiteX1" fmla="*/ 194274 w 285751"/>
                      <a:gd name="connsiteY1" fmla="*/ 0 h 138684"/>
                      <a:gd name="connsiteX2" fmla="*/ 285750 w 285751"/>
                      <a:gd name="connsiteY2" fmla="*/ 16669 h 138684"/>
                      <a:gd name="connsiteX3" fmla="*/ 194274 w 285751"/>
                      <a:gd name="connsiteY3" fmla="*/ 138684 h 138684"/>
                      <a:gd name="connsiteX4" fmla="*/ 0 w 285751"/>
                      <a:gd name="connsiteY4" fmla="*/ 138684 h 138684"/>
                      <a:gd name="connsiteX5" fmla="*/ 0 w 285751"/>
                      <a:gd name="connsiteY5" fmla="*/ 0 h 138684"/>
                      <a:gd name="connsiteX0" fmla="*/ 0 w 354808"/>
                      <a:gd name="connsiteY0" fmla="*/ 16669 h 138684"/>
                      <a:gd name="connsiteX1" fmla="*/ 263331 w 354808"/>
                      <a:gd name="connsiteY1" fmla="*/ 0 h 138684"/>
                      <a:gd name="connsiteX2" fmla="*/ 354807 w 354808"/>
                      <a:gd name="connsiteY2" fmla="*/ 16669 h 138684"/>
                      <a:gd name="connsiteX3" fmla="*/ 263331 w 354808"/>
                      <a:gd name="connsiteY3" fmla="*/ 138684 h 138684"/>
                      <a:gd name="connsiteX4" fmla="*/ 69057 w 354808"/>
                      <a:gd name="connsiteY4" fmla="*/ 138684 h 138684"/>
                      <a:gd name="connsiteX5" fmla="*/ 0 w 354808"/>
                      <a:gd name="connsiteY5" fmla="*/ 16669 h 138684"/>
                      <a:gd name="connsiteX0" fmla="*/ 0 w 354808"/>
                      <a:gd name="connsiteY0" fmla="*/ 16669 h 138684"/>
                      <a:gd name="connsiteX1" fmla="*/ 270475 w 354808"/>
                      <a:gd name="connsiteY1" fmla="*/ 0 h 138684"/>
                      <a:gd name="connsiteX2" fmla="*/ 354807 w 354808"/>
                      <a:gd name="connsiteY2" fmla="*/ 16669 h 138684"/>
                      <a:gd name="connsiteX3" fmla="*/ 263331 w 354808"/>
                      <a:gd name="connsiteY3" fmla="*/ 138684 h 138684"/>
                      <a:gd name="connsiteX4" fmla="*/ 69057 w 354808"/>
                      <a:gd name="connsiteY4" fmla="*/ 138684 h 138684"/>
                      <a:gd name="connsiteX5" fmla="*/ 0 w 354808"/>
                      <a:gd name="connsiteY5" fmla="*/ 16669 h 138684"/>
                      <a:gd name="connsiteX0" fmla="*/ 0 w 354808"/>
                      <a:gd name="connsiteY0" fmla="*/ 16669 h 138684"/>
                      <a:gd name="connsiteX1" fmla="*/ 59532 w 354808"/>
                      <a:gd name="connsiteY1" fmla="*/ 0 h 138684"/>
                      <a:gd name="connsiteX2" fmla="*/ 270475 w 354808"/>
                      <a:gd name="connsiteY2" fmla="*/ 0 h 138684"/>
                      <a:gd name="connsiteX3" fmla="*/ 354807 w 354808"/>
                      <a:gd name="connsiteY3" fmla="*/ 16669 h 138684"/>
                      <a:gd name="connsiteX4" fmla="*/ 263331 w 354808"/>
                      <a:gd name="connsiteY4" fmla="*/ 138684 h 138684"/>
                      <a:gd name="connsiteX5" fmla="*/ 69057 w 354808"/>
                      <a:gd name="connsiteY5" fmla="*/ 138684 h 138684"/>
                      <a:gd name="connsiteX6" fmla="*/ 0 w 354808"/>
                      <a:gd name="connsiteY6" fmla="*/ 16669 h 138684"/>
                      <a:gd name="connsiteX0" fmla="*/ 0 w 358581"/>
                      <a:gd name="connsiteY0" fmla="*/ 16669 h 148209"/>
                      <a:gd name="connsiteX1" fmla="*/ 59532 w 358581"/>
                      <a:gd name="connsiteY1" fmla="*/ 0 h 148209"/>
                      <a:gd name="connsiteX2" fmla="*/ 270475 w 358581"/>
                      <a:gd name="connsiteY2" fmla="*/ 0 h 148209"/>
                      <a:gd name="connsiteX3" fmla="*/ 354807 w 358581"/>
                      <a:gd name="connsiteY3" fmla="*/ 16669 h 148209"/>
                      <a:gd name="connsiteX4" fmla="*/ 358581 w 358581"/>
                      <a:gd name="connsiteY4" fmla="*/ 148209 h 148209"/>
                      <a:gd name="connsiteX5" fmla="*/ 69057 w 358581"/>
                      <a:gd name="connsiteY5" fmla="*/ 138684 h 148209"/>
                      <a:gd name="connsiteX6" fmla="*/ 0 w 358581"/>
                      <a:gd name="connsiteY6" fmla="*/ 16669 h 148209"/>
                      <a:gd name="connsiteX0" fmla="*/ 2381 w 360962"/>
                      <a:gd name="connsiteY0" fmla="*/ 16669 h 150590"/>
                      <a:gd name="connsiteX1" fmla="*/ 61913 w 360962"/>
                      <a:gd name="connsiteY1" fmla="*/ 0 h 150590"/>
                      <a:gd name="connsiteX2" fmla="*/ 272856 w 360962"/>
                      <a:gd name="connsiteY2" fmla="*/ 0 h 150590"/>
                      <a:gd name="connsiteX3" fmla="*/ 357188 w 360962"/>
                      <a:gd name="connsiteY3" fmla="*/ 16669 h 150590"/>
                      <a:gd name="connsiteX4" fmla="*/ 360962 w 360962"/>
                      <a:gd name="connsiteY4" fmla="*/ 148209 h 150590"/>
                      <a:gd name="connsiteX5" fmla="*/ 0 w 360962"/>
                      <a:gd name="connsiteY5" fmla="*/ 150590 h 150590"/>
                      <a:gd name="connsiteX6" fmla="*/ 2381 w 360962"/>
                      <a:gd name="connsiteY6" fmla="*/ 16669 h 150590"/>
                      <a:gd name="connsiteX0" fmla="*/ 2381 w 369095"/>
                      <a:gd name="connsiteY0" fmla="*/ 16669 h 150590"/>
                      <a:gd name="connsiteX1" fmla="*/ 61913 w 369095"/>
                      <a:gd name="connsiteY1" fmla="*/ 0 h 150590"/>
                      <a:gd name="connsiteX2" fmla="*/ 272856 w 369095"/>
                      <a:gd name="connsiteY2" fmla="*/ 0 h 150590"/>
                      <a:gd name="connsiteX3" fmla="*/ 369094 w 369095"/>
                      <a:gd name="connsiteY3" fmla="*/ 2381 h 150590"/>
                      <a:gd name="connsiteX4" fmla="*/ 360962 w 369095"/>
                      <a:gd name="connsiteY4" fmla="*/ 148209 h 150590"/>
                      <a:gd name="connsiteX5" fmla="*/ 0 w 369095"/>
                      <a:gd name="connsiteY5" fmla="*/ 150590 h 150590"/>
                      <a:gd name="connsiteX6" fmla="*/ 2381 w 369095"/>
                      <a:gd name="connsiteY6" fmla="*/ 16669 h 150590"/>
                      <a:gd name="connsiteX0" fmla="*/ 2381 w 404814"/>
                      <a:gd name="connsiteY0" fmla="*/ 16669 h 150590"/>
                      <a:gd name="connsiteX1" fmla="*/ 61913 w 404814"/>
                      <a:gd name="connsiteY1" fmla="*/ 0 h 150590"/>
                      <a:gd name="connsiteX2" fmla="*/ 272856 w 404814"/>
                      <a:gd name="connsiteY2" fmla="*/ 0 h 150590"/>
                      <a:gd name="connsiteX3" fmla="*/ 404813 w 404814"/>
                      <a:gd name="connsiteY3" fmla="*/ 16669 h 150590"/>
                      <a:gd name="connsiteX4" fmla="*/ 360962 w 404814"/>
                      <a:gd name="connsiteY4" fmla="*/ 148209 h 150590"/>
                      <a:gd name="connsiteX5" fmla="*/ 0 w 404814"/>
                      <a:gd name="connsiteY5" fmla="*/ 150590 h 150590"/>
                      <a:gd name="connsiteX6" fmla="*/ 2381 w 404814"/>
                      <a:gd name="connsiteY6" fmla="*/ 16669 h 150590"/>
                      <a:gd name="connsiteX0" fmla="*/ 2381 w 404814"/>
                      <a:gd name="connsiteY0" fmla="*/ 16669 h 150590"/>
                      <a:gd name="connsiteX1" fmla="*/ 61913 w 404814"/>
                      <a:gd name="connsiteY1" fmla="*/ 0 h 150590"/>
                      <a:gd name="connsiteX2" fmla="*/ 294287 w 404814"/>
                      <a:gd name="connsiteY2" fmla="*/ 7144 h 150590"/>
                      <a:gd name="connsiteX3" fmla="*/ 404813 w 404814"/>
                      <a:gd name="connsiteY3" fmla="*/ 16669 h 150590"/>
                      <a:gd name="connsiteX4" fmla="*/ 360962 w 404814"/>
                      <a:gd name="connsiteY4" fmla="*/ 148209 h 150590"/>
                      <a:gd name="connsiteX5" fmla="*/ 0 w 404814"/>
                      <a:gd name="connsiteY5" fmla="*/ 150590 h 150590"/>
                      <a:gd name="connsiteX6" fmla="*/ 2381 w 404814"/>
                      <a:gd name="connsiteY6" fmla="*/ 16669 h 150590"/>
                      <a:gd name="connsiteX0" fmla="*/ 2381 w 404814"/>
                      <a:gd name="connsiteY0" fmla="*/ 16669 h 150590"/>
                      <a:gd name="connsiteX1" fmla="*/ 61913 w 404814"/>
                      <a:gd name="connsiteY1" fmla="*/ 0 h 150590"/>
                      <a:gd name="connsiteX2" fmla="*/ 294287 w 404814"/>
                      <a:gd name="connsiteY2" fmla="*/ 7144 h 150590"/>
                      <a:gd name="connsiteX3" fmla="*/ 404813 w 404814"/>
                      <a:gd name="connsiteY3" fmla="*/ 19050 h 150590"/>
                      <a:gd name="connsiteX4" fmla="*/ 360962 w 404814"/>
                      <a:gd name="connsiteY4" fmla="*/ 148209 h 150590"/>
                      <a:gd name="connsiteX5" fmla="*/ 0 w 404814"/>
                      <a:gd name="connsiteY5" fmla="*/ 150590 h 150590"/>
                      <a:gd name="connsiteX6" fmla="*/ 2381 w 404814"/>
                      <a:gd name="connsiteY6" fmla="*/ 16669 h 150590"/>
                      <a:gd name="connsiteX0" fmla="*/ 2381 w 404814"/>
                      <a:gd name="connsiteY0" fmla="*/ 16669 h 150590"/>
                      <a:gd name="connsiteX1" fmla="*/ 61913 w 404814"/>
                      <a:gd name="connsiteY1" fmla="*/ 0 h 150590"/>
                      <a:gd name="connsiteX2" fmla="*/ 294287 w 404814"/>
                      <a:gd name="connsiteY2" fmla="*/ 7144 h 150590"/>
                      <a:gd name="connsiteX3" fmla="*/ 404813 w 404814"/>
                      <a:gd name="connsiteY3" fmla="*/ 33338 h 150590"/>
                      <a:gd name="connsiteX4" fmla="*/ 360962 w 404814"/>
                      <a:gd name="connsiteY4" fmla="*/ 148209 h 150590"/>
                      <a:gd name="connsiteX5" fmla="*/ 0 w 404814"/>
                      <a:gd name="connsiteY5" fmla="*/ 150590 h 150590"/>
                      <a:gd name="connsiteX6" fmla="*/ 2381 w 404814"/>
                      <a:gd name="connsiteY6" fmla="*/ 16669 h 150590"/>
                      <a:gd name="connsiteX0" fmla="*/ 2381 w 404813"/>
                      <a:gd name="connsiteY0" fmla="*/ 16669 h 150590"/>
                      <a:gd name="connsiteX1" fmla="*/ 61913 w 404813"/>
                      <a:gd name="connsiteY1" fmla="*/ 0 h 150590"/>
                      <a:gd name="connsiteX2" fmla="*/ 294287 w 404813"/>
                      <a:gd name="connsiteY2" fmla="*/ 7144 h 150590"/>
                      <a:gd name="connsiteX3" fmla="*/ 361950 w 404813"/>
                      <a:gd name="connsiteY3" fmla="*/ 11905 h 150590"/>
                      <a:gd name="connsiteX4" fmla="*/ 404813 w 404813"/>
                      <a:gd name="connsiteY4" fmla="*/ 33338 h 150590"/>
                      <a:gd name="connsiteX5" fmla="*/ 360962 w 404813"/>
                      <a:gd name="connsiteY5" fmla="*/ 148209 h 150590"/>
                      <a:gd name="connsiteX6" fmla="*/ 0 w 404813"/>
                      <a:gd name="connsiteY6" fmla="*/ 150590 h 150590"/>
                      <a:gd name="connsiteX7" fmla="*/ 2381 w 404813"/>
                      <a:gd name="connsiteY7" fmla="*/ 16669 h 150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813" h="150590">
                        <a:moveTo>
                          <a:pt x="2381" y="16669"/>
                        </a:moveTo>
                        <a:cubicBezTo>
                          <a:pt x="20638" y="15875"/>
                          <a:pt x="43656" y="794"/>
                          <a:pt x="61913" y="0"/>
                        </a:cubicBezTo>
                        <a:lnTo>
                          <a:pt x="294287" y="7144"/>
                        </a:lnTo>
                        <a:cubicBezTo>
                          <a:pt x="342706" y="10716"/>
                          <a:pt x="343529" y="7539"/>
                          <a:pt x="361950" y="11905"/>
                        </a:cubicBezTo>
                        <a:cubicBezTo>
                          <a:pt x="380371" y="16271"/>
                          <a:pt x="403390" y="12208"/>
                          <a:pt x="404813" y="33338"/>
                        </a:cubicBezTo>
                        <a:lnTo>
                          <a:pt x="360962" y="148209"/>
                        </a:lnTo>
                        <a:lnTo>
                          <a:pt x="0" y="150590"/>
                        </a:lnTo>
                        <a:cubicBezTo>
                          <a:pt x="794" y="105950"/>
                          <a:pt x="1587" y="61309"/>
                          <a:pt x="2381" y="166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4472077" y="2971800"/>
                    <a:ext cx="533400" cy="914400"/>
                  </a:xfrm>
                  <a:prstGeom prst="ellipse">
                    <a:avLst/>
                  </a:prstGeom>
                  <a:solidFill>
                    <a:schemeClr val="accent4">
                      <a:lumMod val="75000"/>
                    </a:schemeClr>
                  </a:solidFill>
                  <a:ln>
                    <a:solidFill>
                      <a:srgbClr val="3901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p:cNvCxnSpPr/>
                  <p:nvPr/>
                </p:nvCxnSpPr>
                <p:spPr>
                  <a:xfrm>
                    <a:off x="4738777" y="3886200"/>
                    <a:ext cx="342720" cy="0"/>
                  </a:xfrm>
                  <a:prstGeom prst="line">
                    <a:avLst/>
                  </a:prstGeom>
                  <a:grpFill/>
                  <a:ln w="25400" cap="sq">
                    <a:solidFill>
                      <a:srgbClr val="39013D"/>
                    </a:solidFill>
                    <a:beve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54" idx="0"/>
                    <a:endCxn id="51" idx="0"/>
                  </p:cNvCxnSpPr>
                  <p:nvPr/>
                </p:nvCxnSpPr>
                <p:spPr>
                  <a:xfrm>
                    <a:off x="4738777" y="2971800"/>
                    <a:ext cx="342720" cy="0"/>
                  </a:xfrm>
                  <a:prstGeom prst="line">
                    <a:avLst/>
                  </a:prstGeom>
                  <a:grpFill/>
                  <a:ln w="25400" cap="sq">
                    <a:solidFill>
                      <a:srgbClr val="39013D"/>
                    </a:solidFill>
                    <a:bevel/>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5586837" y="3197725"/>
                  <a:ext cx="1455486" cy="1818474"/>
                  <a:chOff x="4191000" y="3124200"/>
                  <a:chExt cx="792866" cy="990601"/>
                </a:xfrm>
              </p:grpSpPr>
              <p:sp>
                <p:nvSpPr>
                  <p:cNvPr id="49" name="Arc 48"/>
                  <p:cNvSpPr/>
                  <p:nvPr/>
                </p:nvSpPr>
                <p:spPr>
                  <a:xfrm>
                    <a:off x="4191000" y="3124200"/>
                    <a:ext cx="640466" cy="990600"/>
                  </a:xfrm>
                  <a:prstGeom prst="arc">
                    <a:avLst>
                      <a:gd name="adj1" fmla="val 16226545"/>
                      <a:gd name="adj2" fmla="val 4206559"/>
                    </a:avLst>
                  </a:prstGeom>
                  <a:ln w="2540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Arc 49"/>
                  <p:cNvSpPr/>
                  <p:nvPr/>
                </p:nvSpPr>
                <p:spPr>
                  <a:xfrm>
                    <a:off x="4343400" y="3124201"/>
                    <a:ext cx="640466" cy="990600"/>
                  </a:xfrm>
                  <a:prstGeom prst="arc">
                    <a:avLst>
                      <a:gd name="adj1" fmla="val 16173340"/>
                      <a:gd name="adj2" fmla="val 4251136"/>
                    </a:avLst>
                  </a:prstGeom>
                  <a:ln w="25400" cap="rnd">
                    <a:solidFill>
                      <a:schemeClr val="accent5">
                        <a:lumMod val="75000"/>
                      </a:schemeClr>
                    </a:solidFill>
                    <a:beve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7" name="Shape 96"/>
                <p:cNvSpPr/>
                <p:nvPr/>
              </p:nvSpPr>
              <p:spPr>
                <a:xfrm rot="851482">
                  <a:off x="5287364" y="4452912"/>
                  <a:ext cx="447978" cy="1126574"/>
                </a:xfrm>
                <a:custGeom>
                  <a:avLst/>
                  <a:gdLst/>
                  <a:ahLst/>
                  <a:cxnLst/>
                  <a:rect l="0" t="0" r="0" b="0"/>
                  <a:pathLst>
                    <a:path w="32241" h="60657" extrusionOk="0">
                      <a:moveTo>
                        <a:pt x="32241" y="0"/>
                      </a:moveTo>
                      <a:cubicBezTo>
                        <a:pt x="26096" y="3351"/>
                        <a:pt x="20313" y="10215"/>
                        <a:pt x="20219" y="17214"/>
                      </a:cubicBezTo>
                      <a:cubicBezTo>
                        <a:pt x="20075" y="27786"/>
                        <a:pt x="31344" y="39106"/>
                        <a:pt x="26230" y="48361"/>
                      </a:cubicBezTo>
                      <a:cubicBezTo>
                        <a:pt x="21559" y="56812"/>
                        <a:pt x="8636" y="56338"/>
                        <a:pt x="0" y="60657"/>
                      </a:cubicBezTo>
                    </a:path>
                  </a:pathLst>
                </a:custGeom>
                <a:noFill/>
                <a:ln w="38100" cap="rnd" cmpd="sng">
                  <a:solidFill>
                    <a:schemeClr val="accent4">
                      <a:lumMod val="60000"/>
                      <a:lumOff val="40000"/>
                    </a:schemeClr>
                  </a:solidFill>
                  <a:prstDash val="solid"/>
                  <a:round/>
                  <a:headEnd type="none" w="lg" len="lg"/>
                  <a:tailEnd type="none" w="lg" len="lg"/>
                </a:ln>
              </p:spPr>
            </p:sp>
            <p:sp>
              <p:nvSpPr>
                <p:cNvPr id="48" name="Shape 93"/>
                <p:cNvSpPr/>
                <p:nvPr/>
              </p:nvSpPr>
              <p:spPr>
                <a:xfrm rot="20813023">
                  <a:off x="5462617" y="2286000"/>
                  <a:ext cx="398465" cy="1152955"/>
                </a:xfrm>
                <a:custGeom>
                  <a:avLst/>
                  <a:gdLst/>
                  <a:ahLst/>
                  <a:cxnLst/>
                  <a:rect l="0" t="0" r="0" b="0"/>
                  <a:pathLst>
                    <a:path w="13436" h="45082" extrusionOk="0">
                      <a:moveTo>
                        <a:pt x="5149" y="0"/>
                      </a:moveTo>
                      <a:cubicBezTo>
                        <a:pt x="1557" y="1496"/>
                        <a:pt x="-1700" y="8177"/>
                        <a:pt x="1050" y="10929"/>
                      </a:cubicBezTo>
                      <a:cubicBezTo>
                        <a:pt x="4793" y="14673"/>
                        <a:pt x="10987" y="16443"/>
                        <a:pt x="13072" y="21311"/>
                      </a:cubicBezTo>
                      <a:cubicBezTo>
                        <a:pt x="15491" y="26959"/>
                        <a:pt x="2455" y="29478"/>
                        <a:pt x="1324" y="35519"/>
                      </a:cubicBezTo>
                      <a:cubicBezTo>
                        <a:pt x="432" y="40276"/>
                        <a:pt x="8379" y="42179"/>
                        <a:pt x="12253" y="45082"/>
                      </a:cubicBezTo>
                    </a:path>
                  </a:pathLst>
                </a:custGeom>
                <a:noFill/>
                <a:ln w="38100" cap="rnd" cmpd="sng">
                  <a:solidFill>
                    <a:schemeClr val="accent4">
                      <a:lumMod val="60000"/>
                      <a:lumOff val="40000"/>
                    </a:schemeClr>
                  </a:solidFill>
                  <a:prstDash val="solid"/>
                  <a:round/>
                  <a:headEnd type="none" w="lg" len="lg"/>
                  <a:tailEnd type="none" w="lg" len="lg"/>
                </a:ln>
              </p:spPr>
            </p:sp>
          </p:grpSp>
          <p:grpSp>
            <p:nvGrpSpPr>
              <p:cNvPr id="57" name="Group 56"/>
              <p:cNvGrpSpPr/>
              <p:nvPr/>
            </p:nvGrpSpPr>
            <p:grpSpPr>
              <a:xfrm>
                <a:off x="6751227" y="1659466"/>
                <a:ext cx="1481943" cy="2011114"/>
                <a:chOff x="5287364" y="2286000"/>
                <a:chExt cx="2681321" cy="3638764"/>
              </a:xfrm>
            </p:grpSpPr>
            <p:sp>
              <p:nvSpPr>
                <p:cNvPr id="58" name="Shape 94"/>
                <p:cNvSpPr/>
                <p:nvPr/>
              </p:nvSpPr>
              <p:spPr>
                <a:xfrm>
                  <a:off x="6780044" y="2358430"/>
                  <a:ext cx="1188641" cy="1008094"/>
                </a:xfrm>
                <a:custGeom>
                  <a:avLst/>
                  <a:gdLst/>
                  <a:ahLst/>
                  <a:cxnLst/>
                  <a:rect l="0" t="0" r="0" b="0"/>
                  <a:pathLst>
                    <a:path w="40438" h="56558" extrusionOk="0">
                      <a:moveTo>
                        <a:pt x="0" y="56558"/>
                      </a:moveTo>
                      <a:cubicBezTo>
                        <a:pt x="6198" y="55318"/>
                        <a:pt x="14374" y="51608"/>
                        <a:pt x="15301" y="45355"/>
                      </a:cubicBezTo>
                      <a:cubicBezTo>
                        <a:pt x="16440" y="37663"/>
                        <a:pt x="7378" y="30054"/>
                        <a:pt x="9837" y="22678"/>
                      </a:cubicBezTo>
                      <a:cubicBezTo>
                        <a:pt x="12457" y="14815"/>
                        <a:pt x="24960" y="15838"/>
                        <a:pt x="32788" y="13115"/>
                      </a:cubicBezTo>
                      <a:cubicBezTo>
                        <a:pt x="37568" y="11452"/>
                        <a:pt x="38014" y="4443"/>
                        <a:pt x="40438" y="0"/>
                      </a:cubicBezTo>
                    </a:path>
                  </a:pathLst>
                </a:custGeom>
                <a:noFill/>
                <a:ln w="38100" cap="rnd" cmpd="sng">
                  <a:solidFill>
                    <a:schemeClr val="accent4">
                      <a:lumMod val="60000"/>
                      <a:lumOff val="40000"/>
                    </a:schemeClr>
                  </a:solidFill>
                  <a:prstDash val="solid"/>
                  <a:round/>
                  <a:headEnd type="none" w="lg" len="lg"/>
                  <a:tailEnd type="none" w="lg" len="lg"/>
                </a:ln>
              </p:spPr>
            </p:sp>
            <p:sp>
              <p:nvSpPr>
                <p:cNvPr id="59" name="Shape 95"/>
                <p:cNvSpPr/>
                <p:nvPr/>
              </p:nvSpPr>
              <p:spPr>
                <a:xfrm>
                  <a:off x="6762558" y="4712519"/>
                  <a:ext cx="432597" cy="1212245"/>
                </a:xfrm>
                <a:custGeom>
                  <a:avLst/>
                  <a:gdLst/>
                  <a:ahLst/>
                  <a:cxnLst/>
                  <a:rect l="0" t="0" r="0" b="0"/>
                  <a:pathLst>
                    <a:path w="25536" h="57104" extrusionOk="0">
                      <a:moveTo>
                        <a:pt x="5861" y="0"/>
                      </a:moveTo>
                      <a:cubicBezTo>
                        <a:pt x="1786" y="2172"/>
                        <a:pt x="-1395" y="8712"/>
                        <a:pt x="669" y="12842"/>
                      </a:cubicBezTo>
                      <a:cubicBezTo>
                        <a:pt x="5709" y="22922"/>
                        <a:pt x="18967" y="27033"/>
                        <a:pt x="24440" y="36886"/>
                      </a:cubicBezTo>
                      <a:cubicBezTo>
                        <a:pt x="27923" y="43157"/>
                        <a:pt x="22138" y="52033"/>
                        <a:pt x="17063" y="57104"/>
                      </a:cubicBezTo>
                    </a:path>
                  </a:pathLst>
                </a:custGeom>
                <a:noFill/>
                <a:ln w="38100" cap="rnd" cmpd="sng">
                  <a:solidFill>
                    <a:schemeClr val="accent4">
                      <a:lumMod val="60000"/>
                      <a:lumOff val="40000"/>
                    </a:schemeClr>
                  </a:solidFill>
                  <a:prstDash val="solid"/>
                  <a:round/>
                  <a:headEnd type="none" w="lg" len="lg"/>
                  <a:tailEnd type="none" w="lg" len="lg"/>
                </a:ln>
              </p:spPr>
            </p:sp>
            <p:grpSp>
              <p:nvGrpSpPr>
                <p:cNvPr id="60" name="Group 59"/>
                <p:cNvGrpSpPr/>
                <p:nvPr/>
              </p:nvGrpSpPr>
              <p:grpSpPr>
                <a:xfrm>
                  <a:off x="5586837" y="3197725"/>
                  <a:ext cx="1608318" cy="1678590"/>
                  <a:chOff x="4472077" y="2971800"/>
                  <a:chExt cx="876120" cy="914400"/>
                </a:xfrm>
                <a:solidFill>
                  <a:schemeClr val="accent4">
                    <a:lumMod val="50000"/>
                  </a:schemeClr>
                </a:solidFill>
              </p:grpSpPr>
              <p:sp>
                <p:nvSpPr>
                  <p:cNvPr id="66" name="Oval 65"/>
                  <p:cNvSpPr/>
                  <p:nvPr/>
                </p:nvSpPr>
                <p:spPr>
                  <a:xfrm>
                    <a:off x="4814797" y="2971800"/>
                    <a:ext cx="533400" cy="914400"/>
                  </a:xfrm>
                  <a:prstGeom prst="ellipse">
                    <a:avLst/>
                  </a:prstGeom>
                  <a:grpFill/>
                  <a:ln>
                    <a:solidFill>
                      <a:srgbClr val="3901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10"/>
                  <p:cNvSpPr/>
                  <p:nvPr/>
                </p:nvSpPr>
                <p:spPr>
                  <a:xfrm rot="10800000">
                    <a:off x="4730802" y="3664743"/>
                    <a:ext cx="381742" cy="214994"/>
                  </a:xfrm>
                  <a:custGeom>
                    <a:avLst/>
                    <a:gdLst>
                      <a:gd name="connsiteX0" fmla="*/ 0 w 194274"/>
                      <a:gd name="connsiteY0" fmla="*/ 0 h 138684"/>
                      <a:gd name="connsiteX1" fmla="*/ 194274 w 194274"/>
                      <a:gd name="connsiteY1" fmla="*/ 0 h 138684"/>
                      <a:gd name="connsiteX2" fmla="*/ 194274 w 194274"/>
                      <a:gd name="connsiteY2" fmla="*/ 138684 h 138684"/>
                      <a:gd name="connsiteX3" fmla="*/ 0 w 194274"/>
                      <a:gd name="connsiteY3" fmla="*/ 138684 h 138684"/>
                      <a:gd name="connsiteX4" fmla="*/ 0 w 194274"/>
                      <a:gd name="connsiteY4" fmla="*/ 0 h 138684"/>
                      <a:gd name="connsiteX0" fmla="*/ 0 w 285751"/>
                      <a:gd name="connsiteY0" fmla="*/ 0 h 138684"/>
                      <a:gd name="connsiteX1" fmla="*/ 194274 w 285751"/>
                      <a:gd name="connsiteY1" fmla="*/ 0 h 138684"/>
                      <a:gd name="connsiteX2" fmla="*/ 285750 w 285751"/>
                      <a:gd name="connsiteY2" fmla="*/ 16669 h 138684"/>
                      <a:gd name="connsiteX3" fmla="*/ 194274 w 285751"/>
                      <a:gd name="connsiteY3" fmla="*/ 138684 h 138684"/>
                      <a:gd name="connsiteX4" fmla="*/ 0 w 285751"/>
                      <a:gd name="connsiteY4" fmla="*/ 138684 h 138684"/>
                      <a:gd name="connsiteX5" fmla="*/ 0 w 285751"/>
                      <a:gd name="connsiteY5" fmla="*/ 0 h 138684"/>
                      <a:gd name="connsiteX0" fmla="*/ 0 w 354808"/>
                      <a:gd name="connsiteY0" fmla="*/ 16669 h 138684"/>
                      <a:gd name="connsiteX1" fmla="*/ 263331 w 354808"/>
                      <a:gd name="connsiteY1" fmla="*/ 0 h 138684"/>
                      <a:gd name="connsiteX2" fmla="*/ 354807 w 354808"/>
                      <a:gd name="connsiteY2" fmla="*/ 16669 h 138684"/>
                      <a:gd name="connsiteX3" fmla="*/ 263331 w 354808"/>
                      <a:gd name="connsiteY3" fmla="*/ 138684 h 138684"/>
                      <a:gd name="connsiteX4" fmla="*/ 69057 w 354808"/>
                      <a:gd name="connsiteY4" fmla="*/ 138684 h 138684"/>
                      <a:gd name="connsiteX5" fmla="*/ 0 w 354808"/>
                      <a:gd name="connsiteY5" fmla="*/ 16669 h 138684"/>
                      <a:gd name="connsiteX0" fmla="*/ 0 w 354808"/>
                      <a:gd name="connsiteY0" fmla="*/ 16669 h 138684"/>
                      <a:gd name="connsiteX1" fmla="*/ 270475 w 354808"/>
                      <a:gd name="connsiteY1" fmla="*/ 0 h 138684"/>
                      <a:gd name="connsiteX2" fmla="*/ 354807 w 354808"/>
                      <a:gd name="connsiteY2" fmla="*/ 16669 h 138684"/>
                      <a:gd name="connsiteX3" fmla="*/ 263331 w 354808"/>
                      <a:gd name="connsiteY3" fmla="*/ 138684 h 138684"/>
                      <a:gd name="connsiteX4" fmla="*/ 69057 w 354808"/>
                      <a:gd name="connsiteY4" fmla="*/ 138684 h 138684"/>
                      <a:gd name="connsiteX5" fmla="*/ 0 w 354808"/>
                      <a:gd name="connsiteY5" fmla="*/ 16669 h 138684"/>
                      <a:gd name="connsiteX0" fmla="*/ 0 w 354808"/>
                      <a:gd name="connsiteY0" fmla="*/ 16669 h 138684"/>
                      <a:gd name="connsiteX1" fmla="*/ 59532 w 354808"/>
                      <a:gd name="connsiteY1" fmla="*/ 0 h 138684"/>
                      <a:gd name="connsiteX2" fmla="*/ 270475 w 354808"/>
                      <a:gd name="connsiteY2" fmla="*/ 0 h 138684"/>
                      <a:gd name="connsiteX3" fmla="*/ 354807 w 354808"/>
                      <a:gd name="connsiteY3" fmla="*/ 16669 h 138684"/>
                      <a:gd name="connsiteX4" fmla="*/ 263331 w 354808"/>
                      <a:gd name="connsiteY4" fmla="*/ 138684 h 138684"/>
                      <a:gd name="connsiteX5" fmla="*/ 69057 w 354808"/>
                      <a:gd name="connsiteY5" fmla="*/ 138684 h 138684"/>
                      <a:gd name="connsiteX6" fmla="*/ 0 w 354808"/>
                      <a:gd name="connsiteY6" fmla="*/ 16669 h 138684"/>
                      <a:gd name="connsiteX0" fmla="*/ 0 w 358581"/>
                      <a:gd name="connsiteY0" fmla="*/ 16669 h 148209"/>
                      <a:gd name="connsiteX1" fmla="*/ 59532 w 358581"/>
                      <a:gd name="connsiteY1" fmla="*/ 0 h 148209"/>
                      <a:gd name="connsiteX2" fmla="*/ 270475 w 358581"/>
                      <a:gd name="connsiteY2" fmla="*/ 0 h 148209"/>
                      <a:gd name="connsiteX3" fmla="*/ 354807 w 358581"/>
                      <a:gd name="connsiteY3" fmla="*/ 16669 h 148209"/>
                      <a:gd name="connsiteX4" fmla="*/ 358581 w 358581"/>
                      <a:gd name="connsiteY4" fmla="*/ 148209 h 148209"/>
                      <a:gd name="connsiteX5" fmla="*/ 69057 w 358581"/>
                      <a:gd name="connsiteY5" fmla="*/ 138684 h 148209"/>
                      <a:gd name="connsiteX6" fmla="*/ 0 w 358581"/>
                      <a:gd name="connsiteY6" fmla="*/ 16669 h 148209"/>
                      <a:gd name="connsiteX0" fmla="*/ 2381 w 360962"/>
                      <a:gd name="connsiteY0" fmla="*/ 16669 h 150590"/>
                      <a:gd name="connsiteX1" fmla="*/ 61913 w 360962"/>
                      <a:gd name="connsiteY1" fmla="*/ 0 h 150590"/>
                      <a:gd name="connsiteX2" fmla="*/ 272856 w 360962"/>
                      <a:gd name="connsiteY2" fmla="*/ 0 h 150590"/>
                      <a:gd name="connsiteX3" fmla="*/ 357188 w 360962"/>
                      <a:gd name="connsiteY3" fmla="*/ 16669 h 150590"/>
                      <a:gd name="connsiteX4" fmla="*/ 360962 w 360962"/>
                      <a:gd name="connsiteY4" fmla="*/ 148209 h 150590"/>
                      <a:gd name="connsiteX5" fmla="*/ 0 w 360962"/>
                      <a:gd name="connsiteY5" fmla="*/ 150590 h 150590"/>
                      <a:gd name="connsiteX6" fmla="*/ 2381 w 360962"/>
                      <a:gd name="connsiteY6" fmla="*/ 16669 h 150590"/>
                      <a:gd name="connsiteX0" fmla="*/ 2381 w 369095"/>
                      <a:gd name="connsiteY0" fmla="*/ 16669 h 150590"/>
                      <a:gd name="connsiteX1" fmla="*/ 61913 w 369095"/>
                      <a:gd name="connsiteY1" fmla="*/ 0 h 150590"/>
                      <a:gd name="connsiteX2" fmla="*/ 272856 w 369095"/>
                      <a:gd name="connsiteY2" fmla="*/ 0 h 150590"/>
                      <a:gd name="connsiteX3" fmla="*/ 369094 w 369095"/>
                      <a:gd name="connsiteY3" fmla="*/ 2381 h 150590"/>
                      <a:gd name="connsiteX4" fmla="*/ 360962 w 369095"/>
                      <a:gd name="connsiteY4" fmla="*/ 148209 h 150590"/>
                      <a:gd name="connsiteX5" fmla="*/ 0 w 369095"/>
                      <a:gd name="connsiteY5" fmla="*/ 150590 h 150590"/>
                      <a:gd name="connsiteX6" fmla="*/ 2381 w 369095"/>
                      <a:gd name="connsiteY6" fmla="*/ 16669 h 150590"/>
                      <a:gd name="connsiteX0" fmla="*/ 2381 w 404814"/>
                      <a:gd name="connsiteY0" fmla="*/ 16669 h 150590"/>
                      <a:gd name="connsiteX1" fmla="*/ 61913 w 404814"/>
                      <a:gd name="connsiteY1" fmla="*/ 0 h 150590"/>
                      <a:gd name="connsiteX2" fmla="*/ 272856 w 404814"/>
                      <a:gd name="connsiteY2" fmla="*/ 0 h 150590"/>
                      <a:gd name="connsiteX3" fmla="*/ 404813 w 404814"/>
                      <a:gd name="connsiteY3" fmla="*/ 16669 h 150590"/>
                      <a:gd name="connsiteX4" fmla="*/ 360962 w 404814"/>
                      <a:gd name="connsiteY4" fmla="*/ 148209 h 150590"/>
                      <a:gd name="connsiteX5" fmla="*/ 0 w 404814"/>
                      <a:gd name="connsiteY5" fmla="*/ 150590 h 150590"/>
                      <a:gd name="connsiteX6" fmla="*/ 2381 w 404814"/>
                      <a:gd name="connsiteY6" fmla="*/ 16669 h 150590"/>
                      <a:gd name="connsiteX0" fmla="*/ 2381 w 404814"/>
                      <a:gd name="connsiteY0" fmla="*/ 16669 h 150590"/>
                      <a:gd name="connsiteX1" fmla="*/ 61913 w 404814"/>
                      <a:gd name="connsiteY1" fmla="*/ 0 h 150590"/>
                      <a:gd name="connsiteX2" fmla="*/ 294287 w 404814"/>
                      <a:gd name="connsiteY2" fmla="*/ 7144 h 150590"/>
                      <a:gd name="connsiteX3" fmla="*/ 404813 w 404814"/>
                      <a:gd name="connsiteY3" fmla="*/ 16669 h 150590"/>
                      <a:gd name="connsiteX4" fmla="*/ 360962 w 404814"/>
                      <a:gd name="connsiteY4" fmla="*/ 148209 h 150590"/>
                      <a:gd name="connsiteX5" fmla="*/ 0 w 404814"/>
                      <a:gd name="connsiteY5" fmla="*/ 150590 h 150590"/>
                      <a:gd name="connsiteX6" fmla="*/ 2381 w 404814"/>
                      <a:gd name="connsiteY6" fmla="*/ 16669 h 150590"/>
                      <a:gd name="connsiteX0" fmla="*/ 2381 w 404814"/>
                      <a:gd name="connsiteY0" fmla="*/ 16669 h 150590"/>
                      <a:gd name="connsiteX1" fmla="*/ 61913 w 404814"/>
                      <a:gd name="connsiteY1" fmla="*/ 0 h 150590"/>
                      <a:gd name="connsiteX2" fmla="*/ 294287 w 404814"/>
                      <a:gd name="connsiteY2" fmla="*/ 7144 h 150590"/>
                      <a:gd name="connsiteX3" fmla="*/ 404813 w 404814"/>
                      <a:gd name="connsiteY3" fmla="*/ 19050 h 150590"/>
                      <a:gd name="connsiteX4" fmla="*/ 360962 w 404814"/>
                      <a:gd name="connsiteY4" fmla="*/ 148209 h 150590"/>
                      <a:gd name="connsiteX5" fmla="*/ 0 w 404814"/>
                      <a:gd name="connsiteY5" fmla="*/ 150590 h 150590"/>
                      <a:gd name="connsiteX6" fmla="*/ 2381 w 404814"/>
                      <a:gd name="connsiteY6" fmla="*/ 16669 h 150590"/>
                      <a:gd name="connsiteX0" fmla="*/ 2381 w 404814"/>
                      <a:gd name="connsiteY0" fmla="*/ 16669 h 150590"/>
                      <a:gd name="connsiteX1" fmla="*/ 61913 w 404814"/>
                      <a:gd name="connsiteY1" fmla="*/ 0 h 150590"/>
                      <a:gd name="connsiteX2" fmla="*/ 294287 w 404814"/>
                      <a:gd name="connsiteY2" fmla="*/ 7144 h 150590"/>
                      <a:gd name="connsiteX3" fmla="*/ 404813 w 404814"/>
                      <a:gd name="connsiteY3" fmla="*/ 33338 h 150590"/>
                      <a:gd name="connsiteX4" fmla="*/ 360962 w 404814"/>
                      <a:gd name="connsiteY4" fmla="*/ 148209 h 150590"/>
                      <a:gd name="connsiteX5" fmla="*/ 0 w 404814"/>
                      <a:gd name="connsiteY5" fmla="*/ 150590 h 150590"/>
                      <a:gd name="connsiteX6" fmla="*/ 2381 w 404814"/>
                      <a:gd name="connsiteY6" fmla="*/ 16669 h 150590"/>
                      <a:gd name="connsiteX0" fmla="*/ 2381 w 404813"/>
                      <a:gd name="connsiteY0" fmla="*/ 16669 h 150590"/>
                      <a:gd name="connsiteX1" fmla="*/ 61913 w 404813"/>
                      <a:gd name="connsiteY1" fmla="*/ 0 h 150590"/>
                      <a:gd name="connsiteX2" fmla="*/ 294287 w 404813"/>
                      <a:gd name="connsiteY2" fmla="*/ 7144 h 150590"/>
                      <a:gd name="connsiteX3" fmla="*/ 361950 w 404813"/>
                      <a:gd name="connsiteY3" fmla="*/ 11905 h 150590"/>
                      <a:gd name="connsiteX4" fmla="*/ 404813 w 404813"/>
                      <a:gd name="connsiteY4" fmla="*/ 33338 h 150590"/>
                      <a:gd name="connsiteX5" fmla="*/ 360962 w 404813"/>
                      <a:gd name="connsiteY5" fmla="*/ 148209 h 150590"/>
                      <a:gd name="connsiteX6" fmla="*/ 0 w 404813"/>
                      <a:gd name="connsiteY6" fmla="*/ 150590 h 150590"/>
                      <a:gd name="connsiteX7" fmla="*/ 2381 w 404813"/>
                      <a:gd name="connsiteY7" fmla="*/ 16669 h 150590"/>
                      <a:gd name="connsiteX0" fmla="*/ 2381 w 404813"/>
                      <a:gd name="connsiteY0" fmla="*/ 9525 h 143446"/>
                      <a:gd name="connsiteX1" fmla="*/ 66675 w 404813"/>
                      <a:gd name="connsiteY1" fmla="*/ 0 h 143446"/>
                      <a:gd name="connsiteX2" fmla="*/ 294287 w 404813"/>
                      <a:gd name="connsiteY2" fmla="*/ 0 h 143446"/>
                      <a:gd name="connsiteX3" fmla="*/ 361950 w 404813"/>
                      <a:gd name="connsiteY3" fmla="*/ 4761 h 143446"/>
                      <a:gd name="connsiteX4" fmla="*/ 404813 w 404813"/>
                      <a:gd name="connsiteY4" fmla="*/ 26194 h 143446"/>
                      <a:gd name="connsiteX5" fmla="*/ 360962 w 404813"/>
                      <a:gd name="connsiteY5" fmla="*/ 141065 h 143446"/>
                      <a:gd name="connsiteX6" fmla="*/ 0 w 404813"/>
                      <a:gd name="connsiteY6" fmla="*/ 143446 h 143446"/>
                      <a:gd name="connsiteX7" fmla="*/ 2381 w 404813"/>
                      <a:gd name="connsiteY7" fmla="*/ 9525 h 143446"/>
                      <a:gd name="connsiteX0" fmla="*/ 2381 w 404813"/>
                      <a:gd name="connsiteY0" fmla="*/ 9525 h 143446"/>
                      <a:gd name="connsiteX1" fmla="*/ 66675 w 404813"/>
                      <a:gd name="connsiteY1" fmla="*/ 0 h 143446"/>
                      <a:gd name="connsiteX2" fmla="*/ 182368 w 404813"/>
                      <a:gd name="connsiteY2" fmla="*/ 0 h 143446"/>
                      <a:gd name="connsiteX3" fmla="*/ 361950 w 404813"/>
                      <a:gd name="connsiteY3" fmla="*/ 4761 h 143446"/>
                      <a:gd name="connsiteX4" fmla="*/ 404813 w 404813"/>
                      <a:gd name="connsiteY4" fmla="*/ 26194 h 143446"/>
                      <a:gd name="connsiteX5" fmla="*/ 360962 w 404813"/>
                      <a:gd name="connsiteY5" fmla="*/ 141065 h 143446"/>
                      <a:gd name="connsiteX6" fmla="*/ 0 w 404813"/>
                      <a:gd name="connsiteY6" fmla="*/ 143446 h 143446"/>
                      <a:gd name="connsiteX7" fmla="*/ 2381 w 404813"/>
                      <a:gd name="connsiteY7" fmla="*/ 9525 h 143446"/>
                      <a:gd name="connsiteX0" fmla="*/ 2381 w 404813"/>
                      <a:gd name="connsiteY0" fmla="*/ 9525 h 143446"/>
                      <a:gd name="connsiteX1" fmla="*/ 66675 w 404813"/>
                      <a:gd name="connsiteY1" fmla="*/ 0 h 143446"/>
                      <a:gd name="connsiteX2" fmla="*/ 182368 w 404813"/>
                      <a:gd name="connsiteY2" fmla="*/ 0 h 143446"/>
                      <a:gd name="connsiteX3" fmla="*/ 361950 w 404813"/>
                      <a:gd name="connsiteY3" fmla="*/ 4761 h 143446"/>
                      <a:gd name="connsiteX4" fmla="*/ 404813 w 404813"/>
                      <a:gd name="connsiteY4" fmla="*/ 26194 h 143446"/>
                      <a:gd name="connsiteX5" fmla="*/ 152399 w 404813"/>
                      <a:gd name="connsiteY5" fmla="*/ 138683 h 143446"/>
                      <a:gd name="connsiteX6" fmla="*/ 360962 w 404813"/>
                      <a:gd name="connsiteY6" fmla="*/ 141065 h 143446"/>
                      <a:gd name="connsiteX7" fmla="*/ 0 w 404813"/>
                      <a:gd name="connsiteY7" fmla="*/ 143446 h 143446"/>
                      <a:gd name="connsiteX8" fmla="*/ 2381 w 404813"/>
                      <a:gd name="connsiteY8" fmla="*/ 9525 h 143446"/>
                      <a:gd name="connsiteX0" fmla="*/ 2381 w 404813"/>
                      <a:gd name="connsiteY0" fmla="*/ 9525 h 188690"/>
                      <a:gd name="connsiteX1" fmla="*/ 66675 w 404813"/>
                      <a:gd name="connsiteY1" fmla="*/ 0 h 188690"/>
                      <a:gd name="connsiteX2" fmla="*/ 182368 w 404813"/>
                      <a:gd name="connsiteY2" fmla="*/ 0 h 188690"/>
                      <a:gd name="connsiteX3" fmla="*/ 361950 w 404813"/>
                      <a:gd name="connsiteY3" fmla="*/ 4761 h 188690"/>
                      <a:gd name="connsiteX4" fmla="*/ 404813 w 404813"/>
                      <a:gd name="connsiteY4" fmla="*/ 26194 h 188690"/>
                      <a:gd name="connsiteX5" fmla="*/ 152399 w 404813"/>
                      <a:gd name="connsiteY5" fmla="*/ 138683 h 188690"/>
                      <a:gd name="connsiteX6" fmla="*/ 129981 w 404813"/>
                      <a:gd name="connsiteY6" fmla="*/ 188690 h 188690"/>
                      <a:gd name="connsiteX7" fmla="*/ 0 w 404813"/>
                      <a:gd name="connsiteY7" fmla="*/ 143446 h 188690"/>
                      <a:gd name="connsiteX8" fmla="*/ 2381 w 404813"/>
                      <a:gd name="connsiteY8" fmla="*/ 9525 h 188690"/>
                      <a:gd name="connsiteX0" fmla="*/ 2381 w 363236"/>
                      <a:gd name="connsiteY0" fmla="*/ 9525 h 188690"/>
                      <a:gd name="connsiteX1" fmla="*/ 66675 w 363236"/>
                      <a:gd name="connsiteY1" fmla="*/ 0 h 188690"/>
                      <a:gd name="connsiteX2" fmla="*/ 182368 w 363236"/>
                      <a:gd name="connsiteY2" fmla="*/ 0 h 188690"/>
                      <a:gd name="connsiteX3" fmla="*/ 361950 w 363236"/>
                      <a:gd name="connsiteY3" fmla="*/ 4761 h 188690"/>
                      <a:gd name="connsiteX4" fmla="*/ 195263 w 363236"/>
                      <a:gd name="connsiteY4" fmla="*/ 47625 h 188690"/>
                      <a:gd name="connsiteX5" fmla="*/ 152399 w 363236"/>
                      <a:gd name="connsiteY5" fmla="*/ 138683 h 188690"/>
                      <a:gd name="connsiteX6" fmla="*/ 129981 w 363236"/>
                      <a:gd name="connsiteY6" fmla="*/ 188690 h 188690"/>
                      <a:gd name="connsiteX7" fmla="*/ 0 w 363236"/>
                      <a:gd name="connsiteY7" fmla="*/ 143446 h 188690"/>
                      <a:gd name="connsiteX8" fmla="*/ 2381 w 363236"/>
                      <a:gd name="connsiteY8" fmla="*/ 9525 h 188690"/>
                      <a:gd name="connsiteX0" fmla="*/ 2381 w 223695"/>
                      <a:gd name="connsiteY0" fmla="*/ 9525 h 188690"/>
                      <a:gd name="connsiteX1" fmla="*/ 66675 w 223695"/>
                      <a:gd name="connsiteY1" fmla="*/ 0 h 188690"/>
                      <a:gd name="connsiteX2" fmla="*/ 182368 w 223695"/>
                      <a:gd name="connsiteY2" fmla="*/ 0 h 188690"/>
                      <a:gd name="connsiteX3" fmla="*/ 219075 w 223695"/>
                      <a:gd name="connsiteY3" fmla="*/ 30954 h 188690"/>
                      <a:gd name="connsiteX4" fmla="*/ 195263 w 223695"/>
                      <a:gd name="connsiteY4" fmla="*/ 47625 h 188690"/>
                      <a:gd name="connsiteX5" fmla="*/ 152399 w 223695"/>
                      <a:gd name="connsiteY5" fmla="*/ 138683 h 188690"/>
                      <a:gd name="connsiteX6" fmla="*/ 129981 w 223695"/>
                      <a:gd name="connsiteY6" fmla="*/ 188690 h 188690"/>
                      <a:gd name="connsiteX7" fmla="*/ 0 w 223695"/>
                      <a:gd name="connsiteY7" fmla="*/ 143446 h 188690"/>
                      <a:gd name="connsiteX8" fmla="*/ 2381 w 223695"/>
                      <a:gd name="connsiteY8" fmla="*/ 9525 h 188690"/>
                      <a:gd name="connsiteX0" fmla="*/ 2381 w 294869"/>
                      <a:gd name="connsiteY0" fmla="*/ 13004 h 192169"/>
                      <a:gd name="connsiteX1" fmla="*/ 66675 w 294869"/>
                      <a:gd name="connsiteY1" fmla="*/ 3479 h 192169"/>
                      <a:gd name="connsiteX2" fmla="*/ 182368 w 294869"/>
                      <a:gd name="connsiteY2" fmla="*/ 3479 h 192169"/>
                      <a:gd name="connsiteX3" fmla="*/ 292894 w 294869"/>
                      <a:gd name="connsiteY3" fmla="*/ 1096 h 192169"/>
                      <a:gd name="connsiteX4" fmla="*/ 195263 w 294869"/>
                      <a:gd name="connsiteY4" fmla="*/ 51104 h 192169"/>
                      <a:gd name="connsiteX5" fmla="*/ 152399 w 294869"/>
                      <a:gd name="connsiteY5" fmla="*/ 142162 h 192169"/>
                      <a:gd name="connsiteX6" fmla="*/ 129981 w 294869"/>
                      <a:gd name="connsiteY6" fmla="*/ 192169 h 192169"/>
                      <a:gd name="connsiteX7" fmla="*/ 0 w 294869"/>
                      <a:gd name="connsiteY7" fmla="*/ 146925 h 192169"/>
                      <a:gd name="connsiteX8" fmla="*/ 2381 w 294869"/>
                      <a:gd name="connsiteY8" fmla="*/ 13004 h 192169"/>
                      <a:gd name="connsiteX0" fmla="*/ 2381 w 295071"/>
                      <a:gd name="connsiteY0" fmla="*/ 13004 h 192169"/>
                      <a:gd name="connsiteX1" fmla="*/ 66675 w 295071"/>
                      <a:gd name="connsiteY1" fmla="*/ 3479 h 192169"/>
                      <a:gd name="connsiteX2" fmla="*/ 182368 w 295071"/>
                      <a:gd name="connsiteY2" fmla="*/ 3479 h 192169"/>
                      <a:gd name="connsiteX3" fmla="*/ 292894 w 295071"/>
                      <a:gd name="connsiteY3" fmla="*/ 1096 h 192169"/>
                      <a:gd name="connsiteX4" fmla="*/ 207169 w 295071"/>
                      <a:gd name="connsiteY4" fmla="*/ 67772 h 192169"/>
                      <a:gd name="connsiteX5" fmla="*/ 152399 w 295071"/>
                      <a:gd name="connsiteY5" fmla="*/ 142162 h 192169"/>
                      <a:gd name="connsiteX6" fmla="*/ 129981 w 295071"/>
                      <a:gd name="connsiteY6" fmla="*/ 192169 h 192169"/>
                      <a:gd name="connsiteX7" fmla="*/ 0 w 295071"/>
                      <a:gd name="connsiteY7" fmla="*/ 146925 h 192169"/>
                      <a:gd name="connsiteX8" fmla="*/ 2381 w 295071"/>
                      <a:gd name="connsiteY8" fmla="*/ 13004 h 192169"/>
                      <a:gd name="connsiteX0" fmla="*/ 2381 w 295071"/>
                      <a:gd name="connsiteY0" fmla="*/ 13004 h 192169"/>
                      <a:gd name="connsiteX1" fmla="*/ 66675 w 295071"/>
                      <a:gd name="connsiteY1" fmla="*/ 3479 h 192169"/>
                      <a:gd name="connsiteX2" fmla="*/ 182368 w 295071"/>
                      <a:gd name="connsiteY2" fmla="*/ 3479 h 192169"/>
                      <a:gd name="connsiteX3" fmla="*/ 292894 w 295071"/>
                      <a:gd name="connsiteY3" fmla="*/ 1096 h 192169"/>
                      <a:gd name="connsiteX4" fmla="*/ 207169 w 295071"/>
                      <a:gd name="connsiteY4" fmla="*/ 67772 h 192169"/>
                      <a:gd name="connsiteX5" fmla="*/ 154780 w 295071"/>
                      <a:gd name="connsiteY5" fmla="*/ 151687 h 192169"/>
                      <a:gd name="connsiteX6" fmla="*/ 129981 w 295071"/>
                      <a:gd name="connsiteY6" fmla="*/ 192169 h 192169"/>
                      <a:gd name="connsiteX7" fmla="*/ 0 w 295071"/>
                      <a:gd name="connsiteY7" fmla="*/ 146925 h 192169"/>
                      <a:gd name="connsiteX8" fmla="*/ 2381 w 295071"/>
                      <a:gd name="connsiteY8" fmla="*/ 13004 h 192169"/>
                      <a:gd name="connsiteX0" fmla="*/ 2381 w 295071"/>
                      <a:gd name="connsiteY0" fmla="*/ 13004 h 208838"/>
                      <a:gd name="connsiteX1" fmla="*/ 66675 w 295071"/>
                      <a:gd name="connsiteY1" fmla="*/ 3479 h 208838"/>
                      <a:gd name="connsiteX2" fmla="*/ 182368 w 295071"/>
                      <a:gd name="connsiteY2" fmla="*/ 3479 h 208838"/>
                      <a:gd name="connsiteX3" fmla="*/ 292894 w 295071"/>
                      <a:gd name="connsiteY3" fmla="*/ 1096 h 208838"/>
                      <a:gd name="connsiteX4" fmla="*/ 207169 w 295071"/>
                      <a:gd name="connsiteY4" fmla="*/ 67772 h 208838"/>
                      <a:gd name="connsiteX5" fmla="*/ 154780 w 295071"/>
                      <a:gd name="connsiteY5" fmla="*/ 151687 h 208838"/>
                      <a:gd name="connsiteX6" fmla="*/ 129981 w 295071"/>
                      <a:gd name="connsiteY6" fmla="*/ 208838 h 208838"/>
                      <a:gd name="connsiteX7" fmla="*/ 0 w 295071"/>
                      <a:gd name="connsiteY7" fmla="*/ 146925 h 208838"/>
                      <a:gd name="connsiteX8" fmla="*/ 2381 w 295071"/>
                      <a:gd name="connsiteY8" fmla="*/ 13004 h 208838"/>
                      <a:gd name="connsiteX0" fmla="*/ 2381 w 295212"/>
                      <a:gd name="connsiteY0" fmla="*/ 13004 h 208838"/>
                      <a:gd name="connsiteX1" fmla="*/ 66675 w 295212"/>
                      <a:gd name="connsiteY1" fmla="*/ 3479 h 208838"/>
                      <a:gd name="connsiteX2" fmla="*/ 182368 w 295212"/>
                      <a:gd name="connsiteY2" fmla="*/ 3479 h 208838"/>
                      <a:gd name="connsiteX3" fmla="*/ 292894 w 295212"/>
                      <a:gd name="connsiteY3" fmla="*/ 1096 h 208838"/>
                      <a:gd name="connsiteX4" fmla="*/ 214313 w 295212"/>
                      <a:gd name="connsiteY4" fmla="*/ 79679 h 208838"/>
                      <a:gd name="connsiteX5" fmla="*/ 154780 w 295212"/>
                      <a:gd name="connsiteY5" fmla="*/ 151687 h 208838"/>
                      <a:gd name="connsiteX6" fmla="*/ 129981 w 295212"/>
                      <a:gd name="connsiteY6" fmla="*/ 208838 h 208838"/>
                      <a:gd name="connsiteX7" fmla="*/ 0 w 295212"/>
                      <a:gd name="connsiteY7" fmla="*/ 146925 h 208838"/>
                      <a:gd name="connsiteX8" fmla="*/ 2381 w 295212"/>
                      <a:gd name="connsiteY8" fmla="*/ 13004 h 208838"/>
                      <a:gd name="connsiteX0" fmla="*/ 2381 w 299879"/>
                      <a:gd name="connsiteY0" fmla="*/ 9525 h 205359"/>
                      <a:gd name="connsiteX1" fmla="*/ 66675 w 299879"/>
                      <a:gd name="connsiteY1" fmla="*/ 0 h 205359"/>
                      <a:gd name="connsiteX2" fmla="*/ 182368 w 299879"/>
                      <a:gd name="connsiteY2" fmla="*/ 0 h 205359"/>
                      <a:gd name="connsiteX3" fmla="*/ 297657 w 299879"/>
                      <a:gd name="connsiteY3" fmla="*/ 4761 h 205359"/>
                      <a:gd name="connsiteX4" fmla="*/ 214313 w 299879"/>
                      <a:gd name="connsiteY4" fmla="*/ 76200 h 205359"/>
                      <a:gd name="connsiteX5" fmla="*/ 154780 w 299879"/>
                      <a:gd name="connsiteY5" fmla="*/ 148208 h 205359"/>
                      <a:gd name="connsiteX6" fmla="*/ 129981 w 299879"/>
                      <a:gd name="connsiteY6" fmla="*/ 205359 h 205359"/>
                      <a:gd name="connsiteX7" fmla="*/ 0 w 299879"/>
                      <a:gd name="connsiteY7" fmla="*/ 143446 h 205359"/>
                      <a:gd name="connsiteX8" fmla="*/ 2381 w 299879"/>
                      <a:gd name="connsiteY8" fmla="*/ 9525 h 205359"/>
                      <a:gd name="connsiteX0" fmla="*/ 2381 w 309178"/>
                      <a:gd name="connsiteY0" fmla="*/ 9525 h 205359"/>
                      <a:gd name="connsiteX1" fmla="*/ 66675 w 309178"/>
                      <a:gd name="connsiteY1" fmla="*/ 0 h 205359"/>
                      <a:gd name="connsiteX2" fmla="*/ 182368 w 309178"/>
                      <a:gd name="connsiteY2" fmla="*/ 0 h 205359"/>
                      <a:gd name="connsiteX3" fmla="*/ 297657 w 309178"/>
                      <a:gd name="connsiteY3" fmla="*/ 4761 h 205359"/>
                      <a:gd name="connsiteX4" fmla="*/ 307181 w 309178"/>
                      <a:gd name="connsiteY4" fmla="*/ 90487 h 205359"/>
                      <a:gd name="connsiteX5" fmla="*/ 154780 w 309178"/>
                      <a:gd name="connsiteY5" fmla="*/ 148208 h 205359"/>
                      <a:gd name="connsiteX6" fmla="*/ 129981 w 309178"/>
                      <a:gd name="connsiteY6" fmla="*/ 205359 h 205359"/>
                      <a:gd name="connsiteX7" fmla="*/ 0 w 309178"/>
                      <a:gd name="connsiteY7" fmla="*/ 143446 h 205359"/>
                      <a:gd name="connsiteX8" fmla="*/ 2381 w 309178"/>
                      <a:gd name="connsiteY8" fmla="*/ 9525 h 205359"/>
                      <a:gd name="connsiteX0" fmla="*/ 2381 w 309178"/>
                      <a:gd name="connsiteY0" fmla="*/ 9525 h 212502"/>
                      <a:gd name="connsiteX1" fmla="*/ 66675 w 309178"/>
                      <a:gd name="connsiteY1" fmla="*/ 0 h 212502"/>
                      <a:gd name="connsiteX2" fmla="*/ 182368 w 309178"/>
                      <a:gd name="connsiteY2" fmla="*/ 0 h 212502"/>
                      <a:gd name="connsiteX3" fmla="*/ 297657 w 309178"/>
                      <a:gd name="connsiteY3" fmla="*/ 4761 h 212502"/>
                      <a:gd name="connsiteX4" fmla="*/ 307181 w 309178"/>
                      <a:gd name="connsiteY4" fmla="*/ 90487 h 212502"/>
                      <a:gd name="connsiteX5" fmla="*/ 302417 w 309178"/>
                      <a:gd name="connsiteY5" fmla="*/ 212502 h 212502"/>
                      <a:gd name="connsiteX6" fmla="*/ 129981 w 309178"/>
                      <a:gd name="connsiteY6" fmla="*/ 205359 h 212502"/>
                      <a:gd name="connsiteX7" fmla="*/ 0 w 309178"/>
                      <a:gd name="connsiteY7" fmla="*/ 143446 h 212502"/>
                      <a:gd name="connsiteX8" fmla="*/ 2381 w 309178"/>
                      <a:gd name="connsiteY8" fmla="*/ 9525 h 212502"/>
                      <a:gd name="connsiteX0" fmla="*/ 2381 w 388082"/>
                      <a:gd name="connsiteY0" fmla="*/ 9525 h 212502"/>
                      <a:gd name="connsiteX1" fmla="*/ 66675 w 388082"/>
                      <a:gd name="connsiteY1" fmla="*/ 0 h 212502"/>
                      <a:gd name="connsiteX2" fmla="*/ 182368 w 388082"/>
                      <a:gd name="connsiteY2" fmla="*/ 0 h 212502"/>
                      <a:gd name="connsiteX3" fmla="*/ 385764 w 388082"/>
                      <a:gd name="connsiteY3" fmla="*/ 9524 h 212502"/>
                      <a:gd name="connsiteX4" fmla="*/ 307181 w 388082"/>
                      <a:gd name="connsiteY4" fmla="*/ 90487 h 212502"/>
                      <a:gd name="connsiteX5" fmla="*/ 302417 w 388082"/>
                      <a:gd name="connsiteY5" fmla="*/ 212502 h 212502"/>
                      <a:gd name="connsiteX6" fmla="*/ 129981 w 388082"/>
                      <a:gd name="connsiteY6" fmla="*/ 205359 h 212502"/>
                      <a:gd name="connsiteX7" fmla="*/ 0 w 388082"/>
                      <a:gd name="connsiteY7" fmla="*/ 143446 h 212502"/>
                      <a:gd name="connsiteX8" fmla="*/ 2381 w 388082"/>
                      <a:gd name="connsiteY8" fmla="*/ 9525 h 212502"/>
                      <a:gd name="connsiteX0" fmla="*/ 2381 w 381742"/>
                      <a:gd name="connsiteY0" fmla="*/ 9525 h 212502"/>
                      <a:gd name="connsiteX1" fmla="*/ 66675 w 381742"/>
                      <a:gd name="connsiteY1" fmla="*/ 0 h 212502"/>
                      <a:gd name="connsiteX2" fmla="*/ 182368 w 381742"/>
                      <a:gd name="connsiteY2" fmla="*/ 0 h 212502"/>
                      <a:gd name="connsiteX3" fmla="*/ 379278 w 381742"/>
                      <a:gd name="connsiteY3" fmla="*/ 1740 h 212502"/>
                      <a:gd name="connsiteX4" fmla="*/ 307181 w 381742"/>
                      <a:gd name="connsiteY4" fmla="*/ 90487 h 212502"/>
                      <a:gd name="connsiteX5" fmla="*/ 302417 w 381742"/>
                      <a:gd name="connsiteY5" fmla="*/ 212502 h 212502"/>
                      <a:gd name="connsiteX6" fmla="*/ 129981 w 381742"/>
                      <a:gd name="connsiteY6" fmla="*/ 205359 h 212502"/>
                      <a:gd name="connsiteX7" fmla="*/ 0 w 381742"/>
                      <a:gd name="connsiteY7" fmla="*/ 143446 h 212502"/>
                      <a:gd name="connsiteX8" fmla="*/ 2381 w 381742"/>
                      <a:gd name="connsiteY8" fmla="*/ 9525 h 212502"/>
                      <a:gd name="connsiteX0" fmla="*/ 2381 w 381742"/>
                      <a:gd name="connsiteY0" fmla="*/ 9525 h 212502"/>
                      <a:gd name="connsiteX1" fmla="*/ 65378 w 381742"/>
                      <a:gd name="connsiteY1" fmla="*/ 5189 h 212502"/>
                      <a:gd name="connsiteX2" fmla="*/ 182368 w 381742"/>
                      <a:gd name="connsiteY2" fmla="*/ 0 h 212502"/>
                      <a:gd name="connsiteX3" fmla="*/ 379278 w 381742"/>
                      <a:gd name="connsiteY3" fmla="*/ 1740 h 212502"/>
                      <a:gd name="connsiteX4" fmla="*/ 307181 w 381742"/>
                      <a:gd name="connsiteY4" fmla="*/ 90487 h 212502"/>
                      <a:gd name="connsiteX5" fmla="*/ 302417 w 381742"/>
                      <a:gd name="connsiteY5" fmla="*/ 212502 h 212502"/>
                      <a:gd name="connsiteX6" fmla="*/ 129981 w 381742"/>
                      <a:gd name="connsiteY6" fmla="*/ 205359 h 212502"/>
                      <a:gd name="connsiteX7" fmla="*/ 0 w 381742"/>
                      <a:gd name="connsiteY7" fmla="*/ 143446 h 212502"/>
                      <a:gd name="connsiteX8" fmla="*/ 2381 w 381742"/>
                      <a:gd name="connsiteY8" fmla="*/ 9525 h 212502"/>
                      <a:gd name="connsiteX0" fmla="*/ 2381 w 381742"/>
                      <a:gd name="connsiteY0" fmla="*/ 10379 h 213356"/>
                      <a:gd name="connsiteX1" fmla="*/ 65378 w 381742"/>
                      <a:gd name="connsiteY1" fmla="*/ 6043 h 213356"/>
                      <a:gd name="connsiteX2" fmla="*/ 182368 w 381742"/>
                      <a:gd name="connsiteY2" fmla="*/ 854 h 213356"/>
                      <a:gd name="connsiteX3" fmla="*/ 379278 w 381742"/>
                      <a:gd name="connsiteY3" fmla="*/ 2594 h 213356"/>
                      <a:gd name="connsiteX4" fmla="*/ 307181 w 381742"/>
                      <a:gd name="connsiteY4" fmla="*/ 91341 h 213356"/>
                      <a:gd name="connsiteX5" fmla="*/ 302417 w 381742"/>
                      <a:gd name="connsiteY5" fmla="*/ 213356 h 213356"/>
                      <a:gd name="connsiteX6" fmla="*/ 129981 w 381742"/>
                      <a:gd name="connsiteY6" fmla="*/ 206213 h 213356"/>
                      <a:gd name="connsiteX7" fmla="*/ 0 w 381742"/>
                      <a:gd name="connsiteY7" fmla="*/ 144300 h 213356"/>
                      <a:gd name="connsiteX8" fmla="*/ 2381 w 381742"/>
                      <a:gd name="connsiteY8" fmla="*/ 10379 h 213356"/>
                      <a:gd name="connsiteX0" fmla="*/ 2381 w 381742"/>
                      <a:gd name="connsiteY0" fmla="*/ 10379 h 213356"/>
                      <a:gd name="connsiteX1" fmla="*/ 34246 w 381742"/>
                      <a:gd name="connsiteY1" fmla="*/ 6043 h 213356"/>
                      <a:gd name="connsiteX2" fmla="*/ 182368 w 381742"/>
                      <a:gd name="connsiteY2" fmla="*/ 854 h 213356"/>
                      <a:gd name="connsiteX3" fmla="*/ 379278 w 381742"/>
                      <a:gd name="connsiteY3" fmla="*/ 2594 h 213356"/>
                      <a:gd name="connsiteX4" fmla="*/ 307181 w 381742"/>
                      <a:gd name="connsiteY4" fmla="*/ 91341 h 213356"/>
                      <a:gd name="connsiteX5" fmla="*/ 302417 w 381742"/>
                      <a:gd name="connsiteY5" fmla="*/ 213356 h 213356"/>
                      <a:gd name="connsiteX6" fmla="*/ 129981 w 381742"/>
                      <a:gd name="connsiteY6" fmla="*/ 206213 h 213356"/>
                      <a:gd name="connsiteX7" fmla="*/ 0 w 381742"/>
                      <a:gd name="connsiteY7" fmla="*/ 144300 h 213356"/>
                      <a:gd name="connsiteX8" fmla="*/ 2381 w 381742"/>
                      <a:gd name="connsiteY8" fmla="*/ 10379 h 213356"/>
                      <a:gd name="connsiteX0" fmla="*/ 2381 w 381742"/>
                      <a:gd name="connsiteY0" fmla="*/ 12017 h 214994"/>
                      <a:gd name="connsiteX1" fmla="*/ 34246 w 381742"/>
                      <a:gd name="connsiteY1" fmla="*/ 7681 h 214994"/>
                      <a:gd name="connsiteX2" fmla="*/ 182368 w 381742"/>
                      <a:gd name="connsiteY2" fmla="*/ 2492 h 214994"/>
                      <a:gd name="connsiteX3" fmla="*/ 379278 w 381742"/>
                      <a:gd name="connsiteY3" fmla="*/ 4232 h 214994"/>
                      <a:gd name="connsiteX4" fmla="*/ 307181 w 381742"/>
                      <a:gd name="connsiteY4" fmla="*/ 92979 h 214994"/>
                      <a:gd name="connsiteX5" fmla="*/ 302417 w 381742"/>
                      <a:gd name="connsiteY5" fmla="*/ 214994 h 214994"/>
                      <a:gd name="connsiteX6" fmla="*/ 129981 w 381742"/>
                      <a:gd name="connsiteY6" fmla="*/ 207851 h 214994"/>
                      <a:gd name="connsiteX7" fmla="*/ 0 w 381742"/>
                      <a:gd name="connsiteY7" fmla="*/ 145938 h 214994"/>
                      <a:gd name="connsiteX8" fmla="*/ 2381 w 381742"/>
                      <a:gd name="connsiteY8" fmla="*/ 12017 h 214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742" h="214994">
                        <a:moveTo>
                          <a:pt x="2381" y="12017"/>
                        </a:moveTo>
                        <a:cubicBezTo>
                          <a:pt x="20638" y="11223"/>
                          <a:pt x="15989" y="8475"/>
                          <a:pt x="34246" y="7681"/>
                        </a:cubicBezTo>
                        <a:cubicBezTo>
                          <a:pt x="61569" y="-7021"/>
                          <a:pt x="143371" y="4222"/>
                          <a:pt x="182368" y="2492"/>
                        </a:cubicBezTo>
                        <a:cubicBezTo>
                          <a:pt x="230787" y="6064"/>
                          <a:pt x="360857" y="-134"/>
                          <a:pt x="379278" y="4232"/>
                        </a:cubicBezTo>
                        <a:cubicBezTo>
                          <a:pt x="397699" y="8598"/>
                          <a:pt x="306784" y="71452"/>
                          <a:pt x="307181" y="92979"/>
                        </a:cubicBezTo>
                        <a:cubicBezTo>
                          <a:pt x="293687" y="128888"/>
                          <a:pt x="315911" y="179085"/>
                          <a:pt x="302417" y="214994"/>
                        </a:cubicBezTo>
                        <a:lnTo>
                          <a:pt x="129981" y="207851"/>
                        </a:lnTo>
                        <a:lnTo>
                          <a:pt x="0" y="145938"/>
                        </a:lnTo>
                        <a:cubicBezTo>
                          <a:pt x="794" y="101298"/>
                          <a:pt x="1587" y="56657"/>
                          <a:pt x="2381" y="120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10"/>
                  <p:cNvSpPr/>
                  <p:nvPr/>
                </p:nvSpPr>
                <p:spPr>
                  <a:xfrm>
                    <a:off x="4729162" y="2971801"/>
                    <a:ext cx="404813" cy="150590"/>
                  </a:xfrm>
                  <a:custGeom>
                    <a:avLst/>
                    <a:gdLst>
                      <a:gd name="connsiteX0" fmla="*/ 0 w 194274"/>
                      <a:gd name="connsiteY0" fmla="*/ 0 h 138684"/>
                      <a:gd name="connsiteX1" fmla="*/ 194274 w 194274"/>
                      <a:gd name="connsiteY1" fmla="*/ 0 h 138684"/>
                      <a:gd name="connsiteX2" fmla="*/ 194274 w 194274"/>
                      <a:gd name="connsiteY2" fmla="*/ 138684 h 138684"/>
                      <a:gd name="connsiteX3" fmla="*/ 0 w 194274"/>
                      <a:gd name="connsiteY3" fmla="*/ 138684 h 138684"/>
                      <a:gd name="connsiteX4" fmla="*/ 0 w 194274"/>
                      <a:gd name="connsiteY4" fmla="*/ 0 h 138684"/>
                      <a:gd name="connsiteX0" fmla="*/ 0 w 285751"/>
                      <a:gd name="connsiteY0" fmla="*/ 0 h 138684"/>
                      <a:gd name="connsiteX1" fmla="*/ 194274 w 285751"/>
                      <a:gd name="connsiteY1" fmla="*/ 0 h 138684"/>
                      <a:gd name="connsiteX2" fmla="*/ 285750 w 285751"/>
                      <a:gd name="connsiteY2" fmla="*/ 16669 h 138684"/>
                      <a:gd name="connsiteX3" fmla="*/ 194274 w 285751"/>
                      <a:gd name="connsiteY3" fmla="*/ 138684 h 138684"/>
                      <a:gd name="connsiteX4" fmla="*/ 0 w 285751"/>
                      <a:gd name="connsiteY4" fmla="*/ 138684 h 138684"/>
                      <a:gd name="connsiteX5" fmla="*/ 0 w 285751"/>
                      <a:gd name="connsiteY5" fmla="*/ 0 h 138684"/>
                      <a:gd name="connsiteX0" fmla="*/ 0 w 354808"/>
                      <a:gd name="connsiteY0" fmla="*/ 16669 h 138684"/>
                      <a:gd name="connsiteX1" fmla="*/ 263331 w 354808"/>
                      <a:gd name="connsiteY1" fmla="*/ 0 h 138684"/>
                      <a:gd name="connsiteX2" fmla="*/ 354807 w 354808"/>
                      <a:gd name="connsiteY2" fmla="*/ 16669 h 138684"/>
                      <a:gd name="connsiteX3" fmla="*/ 263331 w 354808"/>
                      <a:gd name="connsiteY3" fmla="*/ 138684 h 138684"/>
                      <a:gd name="connsiteX4" fmla="*/ 69057 w 354808"/>
                      <a:gd name="connsiteY4" fmla="*/ 138684 h 138684"/>
                      <a:gd name="connsiteX5" fmla="*/ 0 w 354808"/>
                      <a:gd name="connsiteY5" fmla="*/ 16669 h 138684"/>
                      <a:gd name="connsiteX0" fmla="*/ 0 w 354808"/>
                      <a:gd name="connsiteY0" fmla="*/ 16669 h 138684"/>
                      <a:gd name="connsiteX1" fmla="*/ 270475 w 354808"/>
                      <a:gd name="connsiteY1" fmla="*/ 0 h 138684"/>
                      <a:gd name="connsiteX2" fmla="*/ 354807 w 354808"/>
                      <a:gd name="connsiteY2" fmla="*/ 16669 h 138684"/>
                      <a:gd name="connsiteX3" fmla="*/ 263331 w 354808"/>
                      <a:gd name="connsiteY3" fmla="*/ 138684 h 138684"/>
                      <a:gd name="connsiteX4" fmla="*/ 69057 w 354808"/>
                      <a:gd name="connsiteY4" fmla="*/ 138684 h 138684"/>
                      <a:gd name="connsiteX5" fmla="*/ 0 w 354808"/>
                      <a:gd name="connsiteY5" fmla="*/ 16669 h 138684"/>
                      <a:gd name="connsiteX0" fmla="*/ 0 w 354808"/>
                      <a:gd name="connsiteY0" fmla="*/ 16669 h 138684"/>
                      <a:gd name="connsiteX1" fmla="*/ 59532 w 354808"/>
                      <a:gd name="connsiteY1" fmla="*/ 0 h 138684"/>
                      <a:gd name="connsiteX2" fmla="*/ 270475 w 354808"/>
                      <a:gd name="connsiteY2" fmla="*/ 0 h 138684"/>
                      <a:gd name="connsiteX3" fmla="*/ 354807 w 354808"/>
                      <a:gd name="connsiteY3" fmla="*/ 16669 h 138684"/>
                      <a:gd name="connsiteX4" fmla="*/ 263331 w 354808"/>
                      <a:gd name="connsiteY4" fmla="*/ 138684 h 138684"/>
                      <a:gd name="connsiteX5" fmla="*/ 69057 w 354808"/>
                      <a:gd name="connsiteY5" fmla="*/ 138684 h 138684"/>
                      <a:gd name="connsiteX6" fmla="*/ 0 w 354808"/>
                      <a:gd name="connsiteY6" fmla="*/ 16669 h 138684"/>
                      <a:gd name="connsiteX0" fmla="*/ 0 w 358581"/>
                      <a:gd name="connsiteY0" fmla="*/ 16669 h 148209"/>
                      <a:gd name="connsiteX1" fmla="*/ 59532 w 358581"/>
                      <a:gd name="connsiteY1" fmla="*/ 0 h 148209"/>
                      <a:gd name="connsiteX2" fmla="*/ 270475 w 358581"/>
                      <a:gd name="connsiteY2" fmla="*/ 0 h 148209"/>
                      <a:gd name="connsiteX3" fmla="*/ 354807 w 358581"/>
                      <a:gd name="connsiteY3" fmla="*/ 16669 h 148209"/>
                      <a:gd name="connsiteX4" fmla="*/ 358581 w 358581"/>
                      <a:gd name="connsiteY4" fmla="*/ 148209 h 148209"/>
                      <a:gd name="connsiteX5" fmla="*/ 69057 w 358581"/>
                      <a:gd name="connsiteY5" fmla="*/ 138684 h 148209"/>
                      <a:gd name="connsiteX6" fmla="*/ 0 w 358581"/>
                      <a:gd name="connsiteY6" fmla="*/ 16669 h 148209"/>
                      <a:gd name="connsiteX0" fmla="*/ 2381 w 360962"/>
                      <a:gd name="connsiteY0" fmla="*/ 16669 h 150590"/>
                      <a:gd name="connsiteX1" fmla="*/ 61913 w 360962"/>
                      <a:gd name="connsiteY1" fmla="*/ 0 h 150590"/>
                      <a:gd name="connsiteX2" fmla="*/ 272856 w 360962"/>
                      <a:gd name="connsiteY2" fmla="*/ 0 h 150590"/>
                      <a:gd name="connsiteX3" fmla="*/ 357188 w 360962"/>
                      <a:gd name="connsiteY3" fmla="*/ 16669 h 150590"/>
                      <a:gd name="connsiteX4" fmla="*/ 360962 w 360962"/>
                      <a:gd name="connsiteY4" fmla="*/ 148209 h 150590"/>
                      <a:gd name="connsiteX5" fmla="*/ 0 w 360962"/>
                      <a:gd name="connsiteY5" fmla="*/ 150590 h 150590"/>
                      <a:gd name="connsiteX6" fmla="*/ 2381 w 360962"/>
                      <a:gd name="connsiteY6" fmla="*/ 16669 h 150590"/>
                      <a:gd name="connsiteX0" fmla="*/ 2381 w 369095"/>
                      <a:gd name="connsiteY0" fmla="*/ 16669 h 150590"/>
                      <a:gd name="connsiteX1" fmla="*/ 61913 w 369095"/>
                      <a:gd name="connsiteY1" fmla="*/ 0 h 150590"/>
                      <a:gd name="connsiteX2" fmla="*/ 272856 w 369095"/>
                      <a:gd name="connsiteY2" fmla="*/ 0 h 150590"/>
                      <a:gd name="connsiteX3" fmla="*/ 369094 w 369095"/>
                      <a:gd name="connsiteY3" fmla="*/ 2381 h 150590"/>
                      <a:gd name="connsiteX4" fmla="*/ 360962 w 369095"/>
                      <a:gd name="connsiteY4" fmla="*/ 148209 h 150590"/>
                      <a:gd name="connsiteX5" fmla="*/ 0 w 369095"/>
                      <a:gd name="connsiteY5" fmla="*/ 150590 h 150590"/>
                      <a:gd name="connsiteX6" fmla="*/ 2381 w 369095"/>
                      <a:gd name="connsiteY6" fmla="*/ 16669 h 150590"/>
                      <a:gd name="connsiteX0" fmla="*/ 2381 w 404814"/>
                      <a:gd name="connsiteY0" fmla="*/ 16669 h 150590"/>
                      <a:gd name="connsiteX1" fmla="*/ 61913 w 404814"/>
                      <a:gd name="connsiteY1" fmla="*/ 0 h 150590"/>
                      <a:gd name="connsiteX2" fmla="*/ 272856 w 404814"/>
                      <a:gd name="connsiteY2" fmla="*/ 0 h 150590"/>
                      <a:gd name="connsiteX3" fmla="*/ 404813 w 404814"/>
                      <a:gd name="connsiteY3" fmla="*/ 16669 h 150590"/>
                      <a:gd name="connsiteX4" fmla="*/ 360962 w 404814"/>
                      <a:gd name="connsiteY4" fmla="*/ 148209 h 150590"/>
                      <a:gd name="connsiteX5" fmla="*/ 0 w 404814"/>
                      <a:gd name="connsiteY5" fmla="*/ 150590 h 150590"/>
                      <a:gd name="connsiteX6" fmla="*/ 2381 w 404814"/>
                      <a:gd name="connsiteY6" fmla="*/ 16669 h 150590"/>
                      <a:gd name="connsiteX0" fmla="*/ 2381 w 404814"/>
                      <a:gd name="connsiteY0" fmla="*/ 16669 h 150590"/>
                      <a:gd name="connsiteX1" fmla="*/ 61913 w 404814"/>
                      <a:gd name="connsiteY1" fmla="*/ 0 h 150590"/>
                      <a:gd name="connsiteX2" fmla="*/ 294287 w 404814"/>
                      <a:gd name="connsiteY2" fmla="*/ 7144 h 150590"/>
                      <a:gd name="connsiteX3" fmla="*/ 404813 w 404814"/>
                      <a:gd name="connsiteY3" fmla="*/ 16669 h 150590"/>
                      <a:gd name="connsiteX4" fmla="*/ 360962 w 404814"/>
                      <a:gd name="connsiteY4" fmla="*/ 148209 h 150590"/>
                      <a:gd name="connsiteX5" fmla="*/ 0 w 404814"/>
                      <a:gd name="connsiteY5" fmla="*/ 150590 h 150590"/>
                      <a:gd name="connsiteX6" fmla="*/ 2381 w 404814"/>
                      <a:gd name="connsiteY6" fmla="*/ 16669 h 150590"/>
                      <a:gd name="connsiteX0" fmla="*/ 2381 w 404814"/>
                      <a:gd name="connsiteY0" fmla="*/ 16669 h 150590"/>
                      <a:gd name="connsiteX1" fmla="*/ 61913 w 404814"/>
                      <a:gd name="connsiteY1" fmla="*/ 0 h 150590"/>
                      <a:gd name="connsiteX2" fmla="*/ 294287 w 404814"/>
                      <a:gd name="connsiteY2" fmla="*/ 7144 h 150590"/>
                      <a:gd name="connsiteX3" fmla="*/ 404813 w 404814"/>
                      <a:gd name="connsiteY3" fmla="*/ 19050 h 150590"/>
                      <a:gd name="connsiteX4" fmla="*/ 360962 w 404814"/>
                      <a:gd name="connsiteY4" fmla="*/ 148209 h 150590"/>
                      <a:gd name="connsiteX5" fmla="*/ 0 w 404814"/>
                      <a:gd name="connsiteY5" fmla="*/ 150590 h 150590"/>
                      <a:gd name="connsiteX6" fmla="*/ 2381 w 404814"/>
                      <a:gd name="connsiteY6" fmla="*/ 16669 h 150590"/>
                      <a:gd name="connsiteX0" fmla="*/ 2381 w 404814"/>
                      <a:gd name="connsiteY0" fmla="*/ 16669 h 150590"/>
                      <a:gd name="connsiteX1" fmla="*/ 61913 w 404814"/>
                      <a:gd name="connsiteY1" fmla="*/ 0 h 150590"/>
                      <a:gd name="connsiteX2" fmla="*/ 294287 w 404814"/>
                      <a:gd name="connsiteY2" fmla="*/ 7144 h 150590"/>
                      <a:gd name="connsiteX3" fmla="*/ 404813 w 404814"/>
                      <a:gd name="connsiteY3" fmla="*/ 33338 h 150590"/>
                      <a:gd name="connsiteX4" fmla="*/ 360962 w 404814"/>
                      <a:gd name="connsiteY4" fmla="*/ 148209 h 150590"/>
                      <a:gd name="connsiteX5" fmla="*/ 0 w 404814"/>
                      <a:gd name="connsiteY5" fmla="*/ 150590 h 150590"/>
                      <a:gd name="connsiteX6" fmla="*/ 2381 w 404814"/>
                      <a:gd name="connsiteY6" fmla="*/ 16669 h 150590"/>
                      <a:gd name="connsiteX0" fmla="*/ 2381 w 404813"/>
                      <a:gd name="connsiteY0" fmla="*/ 16669 h 150590"/>
                      <a:gd name="connsiteX1" fmla="*/ 61913 w 404813"/>
                      <a:gd name="connsiteY1" fmla="*/ 0 h 150590"/>
                      <a:gd name="connsiteX2" fmla="*/ 294287 w 404813"/>
                      <a:gd name="connsiteY2" fmla="*/ 7144 h 150590"/>
                      <a:gd name="connsiteX3" fmla="*/ 361950 w 404813"/>
                      <a:gd name="connsiteY3" fmla="*/ 11905 h 150590"/>
                      <a:gd name="connsiteX4" fmla="*/ 404813 w 404813"/>
                      <a:gd name="connsiteY4" fmla="*/ 33338 h 150590"/>
                      <a:gd name="connsiteX5" fmla="*/ 360962 w 404813"/>
                      <a:gd name="connsiteY5" fmla="*/ 148209 h 150590"/>
                      <a:gd name="connsiteX6" fmla="*/ 0 w 404813"/>
                      <a:gd name="connsiteY6" fmla="*/ 150590 h 150590"/>
                      <a:gd name="connsiteX7" fmla="*/ 2381 w 404813"/>
                      <a:gd name="connsiteY7" fmla="*/ 16669 h 150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813" h="150590">
                        <a:moveTo>
                          <a:pt x="2381" y="16669"/>
                        </a:moveTo>
                        <a:cubicBezTo>
                          <a:pt x="20638" y="15875"/>
                          <a:pt x="43656" y="794"/>
                          <a:pt x="61913" y="0"/>
                        </a:cubicBezTo>
                        <a:lnTo>
                          <a:pt x="294287" y="7144"/>
                        </a:lnTo>
                        <a:cubicBezTo>
                          <a:pt x="342706" y="10716"/>
                          <a:pt x="343529" y="7539"/>
                          <a:pt x="361950" y="11905"/>
                        </a:cubicBezTo>
                        <a:cubicBezTo>
                          <a:pt x="380371" y="16271"/>
                          <a:pt x="403390" y="12208"/>
                          <a:pt x="404813" y="33338"/>
                        </a:cubicBezTo>
                        <a:lnTo>
                          <a:pt x="360962" y="148209"/>
                        </a:lnTo>
                        <a:lnTo>
                          <a:pt x="0" y="150590"/>
                        </a:lnTo>
                        <a:cubicBezTo>
                          <a:pt x="794" y="105950"/>
                          <a:pt x="1587" y="61309"/>
                          <a:pt x="2381" y="166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4472077" y="2971800"/>
                    <a:ext cx="533400" cy="914400"/>
                  </a:xfrm>
                  <a:prstGeom prst="ellipse">
                    <a:avLst/>
                  </a:prstGeom>
                  <a:solidFill>
                    <a:schemeClr val="accent4">
                      <a:lumMod val="75000"/>
                    </a:schemeClr>
                  </a:solidFill>
                  <a:ln>
                    <a:solidFill>
                      <a:srgbClr val="3901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p:cNvCxnSpPr/>
                  <p:nvPr/>
                </p:nvCxnSpPr>
                <p:spPr>
                  <a:xfrm>
                    <a:off x="4738777" y="3886200"/>
                    <a:ext cx="342720" cy="0"/>
                  </a:xfrm>
                  <a:prstGeom prst="line">
                    <a:avLst/>
                  </a:prstGeom>
                  <a:grpFill/>
                  <a:ln w="25400" cap="sq">
                    <a:solidFill>
                      <a:srgbClr val="39013D"/>
                    </a:solidFill>
                    <a:beve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69" idx="0"/>
                    <a:endCxn id="66" idx="0"/>
                  </p:cNvCxnSpPr>
                  <p:nvPr/>
                </p:nvCxnSpPr>
                <p:spPr>
                  <a:xfrm>
                    <a:off x="4738777" y="2971800"/>
                    <a:ext cx="342720" cy="0"/>
                  </a:xfrm>
                  <a:prstGeom prst="line">
                    <a:avLst/>
                  </a:prstGeom>
                  <a:grpFill/>
                  <a:ln w="25400" cap="sq">
                    <a:solidFill>
                      <a:srgbClr val="39013D"/>
                    </a:solidFill>
                    <a:bevel/>
                  </a:ln>
                </p:spPr>
                <p:style>
                  <a:lnRef idx="1">
                    <a:schemeClr val="accent1"/>
                  </a:lnRef>
                  <a:fillRef idx="0">
                    <a:schemeClr val="accent1"/>
                  </a:fillRef>
                  <a:effectRef idx="0">
                    <a:schemeClr val="accent1"/>
                  </a:effectRef>
                  <a:fontRef idx="minor">
                    <a:schemeClr val="tx1"/>
                  </a:fontRef>
                </p:style>
              </p:cxnSp>
            </p:grpSp>
            <p:grpSp>
              <p:nvGrpSpPr>
                <p:cNvPr id="61" name="Group 60"/>
                <p:cNvGrpSpPr/>
                <p:nvPr/>
              </p:nvGrpSpPr>
              <p:grpSpPr>
                <a:xfrm>
                  <a:off x="5586837" y="3197725"/>
                  <a:ext cx="1455486" cy="1818474"/>
                  <a:chOff x="4191000" y="3124200"/>
                  <a:chExt cx="792866" cy="990601"/>
                </a:xfrm>
              </p:grpSpPr>
              <p:sp>
                <p:nvSpPr>
                  <p:cNvPr id="64" name="Arc 63"/>
                  <p:cNvSpPr/>
                  <p:nvPr/>
                </p:nvSpPr>
                <p:spPr>
                  <a:xfrm>
                    <a:off x="4191000" y="3124200"/>
                    <a:ext cx="640466" cy="990600"/>
                  </a:xfrm>
                  <a:prstGeom prst="arc">
                    <a:avLst>
                      <a:gd name="adj1" fmla="val 16226545"/>
                      <a:gd name="adj2" fmla="val 4206559"/>
                    </a:avLst>
                  </a:prstGeom>
                  <a:ln w="2540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Arc 64"/>
                  <p:cNvSpPr/>
                  <p:nvPr/>
                </p:nvSpPr>
                <p:spPr>
                  <a:xfrm>
                    <a:off x="4343400" y="3124201"/>
                    <a:ext cx="640466" cy="990600"/>
                  </a:xfrm>
                  <a:prstGeom prst="arc">
                    <a:avLst>
                      <a:gd name="adj1" fmla="val 16173340"/>
                      <a:gd name="adj2" fmla="val 4251136"/>
                    </a:avLst>
                  </a:prstGeom>
                  <a:ln w="25400" cap="rnd">
                    <a:solidFill>
                      <a:schemeClr val="accent5">
                        <a:lumMod val="75000"/>
                      </a:schemeClr>
                    </a:solidFill>
                    <a:beve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2" name="Shape 96"/>
                <p:cNvSpPr/>
                <p:nvPr/>
              </p:nvSpPr>
              <p:spPr>
                <a:xfrm rot="851482">
                  <a:off x="5287364" y="4452912"/>
                  <a:ext cx="447978" cy="1126574"/>
                </a:xfrm>
                <a:custGeom>
                  <a:avLst/>
                  <a:gdLst/>
                  <a:ahLst/>
                  <a:cxnLst/>
                  <a:rect l="0" t="0" r="0" b="0"/>
                  <a:pathLst>
                    <a:path w="32241" h="60657" extrusionOk="0">
                      <a:moveTo>
                        <a:pt x="32241" y="0"/>
                      </a:moveTo>
                      <a:cubicBezTo>
                        <a:pt x="26096" y="3351"/>
                        <a:pt x="20313" y="10215"/>
                        <a:pt x="20219" y="17214"/>
                      </a:cubicBezTo>
                      <a:cubicBezTo>
                        <a:pt x="20075" y="27786"/>
                        <a:pt x="31344" y="39106"/>
                        <a:pt x="26230" y="48361"/>
                      </a:cubicBezTo>
                      <a:cubicBezTo>
                        <a:pt x="21559" y="56812"/>
                        <a:pt x="8636" y="56338"/>
                        <a:pt x="0" y="60657"/>
                      </a:cubicBezTo>
                    </a:path>
                  </a:pathLst>
                </a:custGeom>
                <a:noFill/>
                <a:ln w="38100" cap="rnd" cmpd="sng">
                  <a:solidFill>
                    <a:schemeClr val="accent4">
                      <a:lumMod val="60000"/>
                      <a:lumOff val="40000"/>
                    </a:schemeClr>
                  </a:solidFill>
                  <a:prstDash val="solid"/>
                  <a:round/>
                  <a:headEnd type="none" w="lg" len="lg"/>
                  <a:tailEnd type="none" w="lg" len="lg"/>
                </a:ln>
              </p:spPr>
            </p:sp>
            <p:sp>
              <p:nvSpPr>
                <p:cNvPr id="63" name="Shape 93"/>
                <p:cNvSpPr/>
                <p:nvPr/>
              </p:nvSpPr>
              <p:spPr>
                <a:xfrm rot="20813023">
                  <a:off x="5462617" y="2286000"/>
                  <a:ext cx="398465" cy="1152955"/>
                </a:xfrm>
                <a:custGeom>
                  <a:avLst/>
                  <a:gdLst/>
                  <a:ahLst/>
                  <a:cxnLst/>
                  <a:rect l="0" t="0" r="0" b="0"/>
                  <a:pathLst>
                    <a:path w="13436" h="45082" extrusionOk="0">
                      <a:moveTo>
                        <a:pt x="5149" y="0"/>
                      </a:moveTo>
                      <a:cubicBezTo>
                        <a:pt x="1557" y="1496"/>
                        <a:pt x="-1700" y="8177"/>
                        <a:pt x="1050" y="10929"/>
                      </a:cubicBezTo>
                      <a:cubicBezTo>
                        <a:pt x="4793" y="14673"/>
                        <a:pt x="10987" y="16443"/>
                        <a:pt x="13072" y="21311"/>
                      </a:cubicBezTo>
                      <a:cubicBezTo>
                        <a:pt x="15491" y="26959"/>
                        <a:pt x="2455" y="29478"/>
                        <a:pt x="1324" y="35519"/>
                      </a:cubicBezTo>
                      <a:cubicBezTo>
                        <a:pt x="432" y="40276"/>
                        <a:pt x="8379" y="42179"/>
                        <a:pt x="12253" y="45082"/>
                      </a:cubicBezTo>
                    </a:path>
                  </a:pathLst>
                </a:custGeom>
                <a:noFill/>
                <a:ln w="38100" cap="rnd" cmpd="sng">
                  <a:solidFill>
                    <a:schemeClr val="accent4">
                      <a:lumMod val="60000"/>
                      <a:lumOff val="40000"/>
                    </a:schemeClr>
                  </a:solidFill>
                  <a:prstDash val="solid"/>
                  <a:round/>
                  <a:headEnd type="none" w="lg" len="lg"/>
                  <a:tailEnd type="none" w="lg" len="lg"/>
                </a:ln>
              </p:spPr>
            </p:sp>
          </p:grpSp>
        </p:grpSp>
        <p:sp>
          <p:nvSpPr>
            <p:cNvPr id="72" name="6-Point Star 71"/>
            <p:cNvSpPr/>
            <p:nvPr/>
          </p:nvSpPr>
          <p:spPr>
            <a:xfrm>
              <a:off x="5485035" y="1601989"/>
              <a:ext cx="180118" cy="193203"/>
            </a:xfrm>
            <a:prstGeom prst="star6">
              <a:avLst>
                <a:gd name="adj" fmla="val 0"/>
                <a:gd name="hf" fmla="val 115470"/>
              </a:avLst>
            </a:prstGeom>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6-Point Star 72"/>
            <p:cNvSpPr/>
            <p:nvPr/>
          </p:nvSpPr>
          <p:spPr>
            <a:xfrm>
              <a:off x="6733457" y="1757396"/>
              <a:ext cx="183286" cy="205294"/>
            </a:xfrm>
            <a:prstGeom prst="star6">
              <a:avLst>
                <a:gd name="adj" fmla="val 42924"/>
                <a:gd name="hf" fmla="val 115470"/>
              </a:avLst>
            </a:prstGeom>
            <a:solidFill>
              <a:srgbClr val="C6391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Group 92"/>
          <p:cNvGrpSpPr/>
          <p:nvPr/>
        </p:nvGrpSpPr>
        <p:grpSpPr>
          <a:xfrm>
            <a:off x="918400" y="4168704"/>
            <a:ext cx="7307200" cy="2181455"/>
            <a:chOff x="1157594" y="4297296"/>
            <a:chExt cx="7307200" cy="2181455"/>
          </a:xfrm>
        </p:grpSpPr>
        <p:sp>
          <p:nvSpPr>
            <p:cNvPr id="94" name="Rounded Rectangle 4"/>
            <p:cNvSpPr/>
            <p:nvPr/>
          </p:nvSpPr>
          <p:spPr>
            <a:xfrm>
              <a:off x="4112309" y="5079574"/>
              <a:ext cx="1481943" cy="625368"/>
            </a:xfrm>
            <a:custGeom>
              <a:avLst/>
              <a:gdLst>
                <a:gd name="connsiteX0" fmla="*/ 0 w 1499616"/>
                <a:gd name="connsiteY0" fmla="*/ 139195 h 835152"/>
                <a:gd name="connsiteX1" fmla="*/ 139195 w 1499616"/>
                <a:gd name="connsiteY1" fmla="*/ 0 h 835152"/>
                <a:gd name="connsiteX2" fmla="*/ 1360421 w 1499616"/>
                <a:gd name="connsiteY2" fmla="*/ 0 h 835152"/>
                <a:gd name="connsiteX3" fmla="*/ 1499616 w 1499616"/>
                <a:gd name="connsiteY3" fmla="*/ 139195 h 835152"/>
                <a:gd name="connsiteX4" fmla="*/ 1499616 w 1499616"/>
                <a:gd name="connsiteY4" fmla="*/ 695957 h 835152"/>
                <a:gd name="connsiteX5" fmla="*/ 1360421 w 1499616"/>
                <a:gd name="connsiteY5" fmla="*/ 835152 h 835152"/>
                <a:gd name="connsiteX6" fmla="*/ 139195 w 1499616"/>
                <a:gd name="connsiteY6" fmla="*/ 835152 h 835152"/>
                <a:gd name="connsiteX7" fmla="*/ 0 w 1499616"/>
                <a:gd name="connsiteY7" fmla="*/ 695957 h 835152"/>
                <a:gd name="connsiteX8" fmla="*/ 0 w 1499616"/>
                <a:gd name="connsiteY8" fmla="*/ 139195 h 835152"/>
                <a:gd name="connsiteX0" fmla="*/ 16620 w 1516236"/>
                <a:gd name="connsiteY0" fmla="*/ 139195 h 835152"/>
                <a:gd name="connsiteX1" fmla="*/ 155815 w 1516236"/>
                <a:gd name="connsiteY1" fmla="*/ 0 h 835152"/>
                <a:gd name="connsiteX2" fmla="*/ 1377041 w 1516236"/>
                <a:gd name="connsiteY2" fmla="*/ 0 h 835152"/>
                <a:gd name="connsiteX3" fmla="*/ 1516236 w 1516236"/>
                <a:gd name="connsiteY3" fmla="*/ 139195 h 835152"/>
                <a:gd name="connsiteX4" fmla="*/ 1516236 w 1516236"/>
                <a:gd name="connsiteY4" fmla="*/ 695957 h 835152"/>
                <a:gd name="connsiteX5" fmla="*/ 1377041 w 1516236"/>
                <a:gd name="connsiteY5" fmla="*/ 835152 h 835152"/>
                <a:gd name="connsiteX6" fmla="*/ 155815 w 1516236"/>
                <a:gd name="connsiteY6" fmla="*/ 835152 h 835152"/>
                <a:gd name="connsiteX7" fmla="*/ 16620 w 1516236"/>
                <a:gd name="connsiteY7" fmla="*/ 139195 h 835152"/>
                <a:gd name="connsiteX0" fmla="*/ 16620 w 1516236"/>
                <a:gd name="connsiteY0" fmla="*/ 139195 h 835152"/>
                <a:gd name="connsiteX1" fmla="*/ 155815 w 1516236"/>
                <a:gd name="connsiteY1" fmla="*/ 0 h 835152"/>
                <a:gd name="connsiteX2" fmla="*/ 1377041 w 1516236"/>
                <a:gd name="connsiteY2" fmla="*/ 0 h 835152"/>
                <a:gd name="connsiteX3" fmla="*/ 1516236 w 1516236"/>
                <a:gd name="connsiteY3" fmla="*/ 139195 h 835152"/>
                <a:gd name="connsiteX4" fmla="*/ 1377041 w 1516236"/>
                <a:gd name="connsiteY4" fmla="*/ 835152 h 835152"/>
                <a:gd name="connsiteX5" fmla="*/ 155815 w 1516236"/>
                <a:gd name="connsiteY5" fmla="*/ 835152 h 835152"/>
                <a:gd name="connsiteX6" fmla="*/ 16620 w 1516236"/>
                <a:gd name="connsiteY6" fmla="*/ 139195 h 835152"/>
                <a:gd name="connsiteX0" fmla="*/ 16620 w 1377041"/>
                <a:gd name="connsiteY0" fmla="*/ 139195 h 835152"/>
                <a:gd name="connsiteX1" fmla="*/ 155815 w 1377041"/>
                <a:gd name="connsiteY1" fmla="*/ 0 h 835152"/>
                <a:gd name="connsiteX2" fmla="*/ 1377041 w 1377041"/>
                <a:gd name="connsiteY2" fmla="*/ 0 h 835152"/>
                <a:gd name="connsiteX3" fmla="*/ 1377041 w 1377041"/>
                <a:gd name="connsiteY3" fmla="*/ 835152 h 835152"/>
                <a:gd name="connsiteX4" fmla="*/ 155815 w 1377041"/>
                <a:gd name="connsiteY4" fmla="*/ 835152 h 835152"/>
                <a:gd name="connsiteX5" fmla="*/ 16620 w 1377041"/>
                <a:gd name="connsiteY5" fmla="*/ 139195 h 835152"/>
                <a:gd name="connsiteX0" fmla="*/ 16620 w 1612066"/>
                <a:gd name="connsiteY0" fmla="*/ 139195 h 835152"/>
                <a:gd name="connsiteX1" fmla="*/ 155815 w 1612066"/>
                <a:gd name="connsiteY1" fmla="*/ 0 h 835152"/>
                <a:gd name="connsiteX2" fmla="*/ 1377041 w 1612066"/>
                <a:gd name="connsiteY2" fmla="*/ 0 h 835152"/>
                <a:gd name="connsiteX3" fmla="*/ 1377041 w 1612066"/>
                <a:gd name="connsiteY3" fmla="*/ 835152 h 835152"/>
                <a:gd name="connsiteX4" fmla="*/ 155815 w 1612066"/>
                <a:gd name="connsiteY4" fmla="*/ 835152 h 835152"/>
                <a:gd name="connsiteX5" fmla="*/ 16620 w 1612066"/>
                <a:gd name="connsiteY5" fmla="*/ 139195 h 835152"/>
                <a:gd name="connsiteX0" fmla="*/ 86498 w 1681944"/>
                <a:gd name="connsiteY0" fmla="*/ 139195 h 835152"/>
                <a:gd name="connsiteX1" fmla="*/ 225693 w 1681944"/>
                <a:gd name="connsiteY1" fmla="*/ 0 h 835152"/>
                <a:gd name="connsiteX2" fmla="*/ 1446919 w 1681944"/>
                <a:gd name="connsiteY2" fmla="*/ 0 h 835152"/>
                <a:gd name="connsiteX3" fmla="*/ 1446919 w 1681944"/>
                <a:gd name="connsiteY3" fmla="*/ 835152 h 835152"/>
                <a:gd name="connsiteX4" fmla="*/ 225693 w 1681944"/>
                <a:gd name="connsiteY4" fmla="*/ 835152 h 835152"/>
                <a:gd name="connsiteX5" fmla="*/ 86498 w 1681944"/>
                <a:gd name="connsiteY5" fmla="*/ 139195 h 835152"/>
                <a:gd name="connsiteX0" fmla="*/ 10638 w 1606084"/>
                <a:gd name="connsiteY0" fmla="*/ 139195 h 881718"/>
                <a:gd name="connsiteX1" fmla="*/ 149833 w 1606084"/>
                <a:gd name="connsiteY1" fmla="*/ 0 h 881718"/>
                <a:gd name="connsiteX2" fmla="*/ 1371059 w 1606084"/>
                <a:gd name="connsiteY2" fmla="*/ 0 h 881718"/>
                <a:gd name="connsiteX3" fmla="*/ 1371059 w 1606084"/>
                <a:gd name="connsiteY3" fmla="*/ 835152 h 881718"/>
                <a:gd name="connsiteX4" fmla="*/ 149833 w 1606084"/>
                <a:gd name="connsiteY4" fmla="*/ 835152 h 881718"/>
                <a:gd name="connsiteX5" fmla="*/ 10638 w 1606084"/>
                <a:gd name="connsiteY5" fmla="*/ 139195 h 881718"/>
                <a:gd name="connsiteX0" fmla="*/ 10638 w 1535964"/>
                <a:gd name="connsiteY0" fmla="*/ 139195 h 948123"/>
                <a:gd name="connsiteX1" fmla="*/ 149833 w 1535964"/>
                <a:gd name="connsiteY1" fmla="*/ 0 h 948123"/>
                <a:gd name="connsiteX2" fmla="*/ 1371059 w 1535964"/>
                <a:gd name="connsiteY2" fmla="*/ 0 h 948123"/>
                <a:gd name="connsiteX3" fmla="*/ 1371059 w 1535964"/>
                <a:gd name="connsiteY3" fmla="*/ 835152 h 948123"/>
                <a:gd name="connsiteX4" fmla="*/ 149833 w 1535964"/>
                <a:gd name="connsiteY4" fmla="*/ 835152 h 948123"/>
                <a:gd name="connsiteX5" fmla="*/ 10638 w 1535964"/>
                <a:gd name="connsiteY5" fmla="*/ 139195 h 948123"/>
                <a:gd name="connsiteX0" fmla="*/ 28628 w 1695759"/>
                <a:gd name="connsiteY0" fmla="*/ 139195 h 881412"/>
                <a:gd name="connsiteX1" fmla="*/ 167823 w 1695759"/>
                <a:gd name="connsiteY1" fmla="*/ 0 h 881412"/>
                <a:gd name="connsiteX2" fmla="*/ 1389049 w 1695759"/>
                <a:gd name="connsiteY2" fmla="*/ 0 h 881412"/>
                <a:gd name="connsiteX3" fmla="*/ 1598599 w 1695759"/>
                <a:gd name="connsiteY3" fmla="*/ 692277 h 881412"/>
                <a:gd name="connsiteX4" fmla="*/ 167823 w 1695759"/>
                <a:gd name="connsiteY4" fmla="*/ 835152 h 881412"/>
                <a:gd name="connsiteX5" fmla="*/ 28628 w 1695759"/>
                <a:gd name="connsiteY5" fmla="*/ 139195 h 881412"/>
                <a:gd name="connsiteX0" fmla="*/ 166009 w 1693945"/>
                <a:gd name="connsiteY0" fmla="*/ 835152 h 891723"/>
                <a:gd name="connsiteX1" fmla="*/ 166009 w 1693945"/>
                <a:gd name="connsiteY1" fmla="*/ 0 h 891723"/>
                <a:gd name="connsiteX2" fmla="*/ 1387235 w 1693945"/>
                <a:gd name="connsiteY2" fmla="*/ 0 h 891723"/>
                <a:gd name="connsiteX3" fmla="*/ 1596785 w 1693945"/>
                <a:gd name="connsiteY3" fmla="*/ 692277 h 891723"/>
                <a:gd name="connsiteX4" fmla="*/ 166009 w 1693945"/>
                <a:gd name="connsiteY4" fmla="*/ 835152 h 891723"/>
                <a:gd name="connsiteX0" fmla="*/ 99625 w 1627561"/>
                <a:gd name="connsiteY0" fmla="*/ 835152 h 891723"/>
                <a:gd name="connsiteX1" fmla="*/ 99625 w 1627561"/>
                <a:gd name="connsiteY1" fmla="*/ 0 h 891723"/>
                <a:gd name="connsiteX2" fmla="*/ 1320851 w 1627561"/>
                <a:gd name="connsiteY2" fmla="*/ 0 h 891723"/>
                <a:gd name="connsiteX3" fmla="*/ 1530401 w 1627561"/>
                <a:gd name="connsiteY3" fmla="*/ 692277 h 891723"/>
                <a:gd name="connsiteX4" fmla="*/ 99625 w 1627561"/>
                <a:gd name="connsiteY4" fmla="*/ 835152 h 891723"/>
                <a:gd name="connsiteX0" fmla="*/ 103829 w 1631765"/>
                <a:gd name="connsiteY0" fmla="*/ 835152 h 891723"/>
                <a:gd name="connsiteX1" fmla="*/ 103829 w 1631765"/>
                <a:gd name="connsiteY1" fmla="*/ 0 h 891723"/>
                <a:gd name="connsiteX2" fmla="*/ 1325055 w 1631765"/>
                <a:gd name="connsiteY2" fmla="*/ 0 h 891723"/>
                <a:gd name="connsiteX3" fmla="*/ 1534605 w 1631765"/>
                <a:gd name="connsiteY3" fmla="*/ 692277 h 891723"/>
                <a:gd name="connsiteX4" fmla="*/ 103829 w 1631765"/>
                <a:gd name="connsiteY4" fmla="*/ 835152 h 891723"/>
                <a:gd name="connsiteX0" fmla="*/ 103829 w 1631765"/>
                <a:gd name="connsiteY0" fmla="*/ 835152 h 942523"/>
                <a:gd name="connsiteX1" fmla="*/ 103829 w 1631765"/>
                <a:gd name="connsiteY1" fmla="*/ 0 h 942523"/>
                <a:gd name="connsiteX2" fmla="*/ 1325055 w 1631765"/>
                <a:gd name="connsiteY2" fmla="*/ 0 h 942523"/>
                <a:gd name="connsiteX3" fmla="*/ 1534605 w 1631765"/>
                <a:gd name="connsiteY3" fmla="*/ 692277 h 942523"/>
                <a:gd name="connsiteX4" fmla="*/ 103829 w 1631765"/>
                <a:gd name="connsiteY4" fmla="*/ 835152 h 942523"/>
                <a:gd name="connsiteX0" fmla="*/ 231185 w 1759121"/>
                <a:gd name="connsiteY0" fmla="*/ 835152 h 900189"/>
                <a:gd name="connsiteX1" fmla="*/ 231185 w 1759121"/>
                <a:gd name="connsiteY1" fmla="*/ 0 h 900189"/>
                <a:gd name="connsiteX2" fmla="*/ 1452411 w 1759121"/>
                <a:gd name="connsiteY2" fmla="*/ 0 h 900189"/>
                <a:gd name="connsiteX3" fmla="*/ 1661961 w 1759121"/>
                <a:gd name="connsiteY3" fmla="*/ 692277 h 900189"/>
                <a:gd name="connsiteX4" fmla="*/ 231185 w 1759121"/>
                <a:gd name="connsiteY4" fmla="*/ 835152 h 900189"/>
                <a:gd name="connsiteX0" fmla="*/ 231185 w 1759121"/>
                <a:gd name="connsiteY0" fmla="*/ 847852 h 912889"/>
                <a:gd name="connsiteX1" fmla="*/ 231185 w 1759121"/>
                <a:gd name="connsiteY1" fmla="*/ 12700 h 912889"/>
                <a:gd name="connsiteX2" fmla="*/ 1452411 w 1759121"/>
                <a:gd name="connsiteY2" fmla="*/ 12700 h 912889"/>
                <a:gd name="connsiteX3" fmla="*/ 1661961 w 1759121"/>
                <a:gd name="connsiteY3" fmla="*/ 704977 h 912889"/>
                <a:gd name="connsiteX4" fmla="*/ 231185 w 1759121"/>
                <a:gd name="connsiteY4" fmla="*/ 847852 h 912889"/>
                <a:gd name="connsiteX0" fmla="*/ 231185 w 1759121"/>
                <a:gd name="connsiteY0" fmla="*/ 876299 h 941336"/>
                <a:gd name="connsiteX1" fmla="*/ 231185 w 1759121"/>
                <a:gd name="connsiteY1" fmla="*/ 41147 h 941336"/>
                <a:gd name="connsiteX2" fmla="*/ 1452411 w 1759121"/>
                <a:gd name="connsiteY2" fmla="*/ 41147 h 941336"/>
                <a:gd name="connsiteX3" fmla="*/ 1661961 w 1759121"/>
                <a:gd name="connsiteY3" fmla="*/ 733424 h 941336"/>
                <a:gd name="connsiteX4" fmla="*/ 231185 w 1759121"/>
                <a:gd name="connsiteY4" fmla="*/ 876299 h 941336"/>
                <a:gd name="connsiteX0" fmla="*/ 155072 w 1531466"/>
                <a:gd name="connsiteY0" fmla="*/ 876299 h 983860"/>
                <a:gd name="connsiteX1" fmla="*/ 155072 w 1531466"/>
                <a:gd name="connsiteY1" fmla="*/ 41147 h 983860"/>
                <a:gd name="connsiteX2" fmla="*/ 1376298 w 1531466"/>
                <a:gd name="connsiteY2" fmla="*/ 41147 h 983860"/>
                <a:gd name="connsiteX3" fmla="*/ 1357248 w 1531466"/>
                <a:gd name="connsiteY3" fmla="*/ 847724 h 983860"/>
                <a:gd name="connsiteX4" fmla="*/ 155072 w 1531466"/>
                <a:gd name="connsiteY4" fmla="*/ 876299 h 983860"/>
                <a:gd name="connsiteX0" fmla="*/ 259240 w 1452584"/>
                <a:gd name="connsiteY0" fmla="*/ 714374 h 893875"/>
                <a:gd name="connsiteX1" fmla="*/ 97315 w 1452584"/>
                <a:gd name="connsiteY1" fmla="*/ 41147 h 893875"/>
                <a:gd name="connsiteX2" fmla="*/ 1318541 w 1452584"/>
                <a:gd name="connsiteY2" fmla="*/ 41147 h 893875"/>
                <a:gd name="connsiteX3" fmla="*/ 1299491 w 1452584"/>
                <a:gd name="connsiteY3" fmla="*/ 847724 h 893875"/>
                <a:gd name="connsiteX4" fmla="*/ 259240 w 1452584"/>
                <a:gd name="connsiteY4" fmla="*/ 714374 h 893875"/>
                <a:gd name="connsiteX0" fmla="*/ 260945 w 1477291"/>
                <a:gd name="connsiteY0" fmla="*/ 714374 h 783616"/>
                <a:gd name="connsiteX1" fmla="*/ 99020 w 1477291"/>
                <a:gd name="connsiteY1" fmla="*/ 41147 h 783616"/>
                <a:gd name="connsiteX2" fmla="*/ 1320246 w 1477291"/>
                <a:gd name="connsiteY2" fmla="*/ 41147 h 783616"/>
                <a:gd name="connsiteX3" fmla="*/ 1348821 w 1477291"/>
                <a:gd name="connsiteY3" fmla="*/ 685799 h 783616"/>
                <a:gd name="connsiteX4" fmla="*/ 260945 w 1477291"/>
                <a:gd name="connsiteY4" fmla="*/ 714374 h 783616"/>
                <a:gd name="connsiteX0" fmla="*/ 240064 w 1486843"/>
                <a:gd name="connsiteY0" fmla="*/ 752474 h 809856"/>
                <a:gd name="connsiteX1" fmla="*/ 106714 w 1486843"/>
                <a:gd name="connsiteY1" fmla="*/ 41147 h 809856"/>
                <a:gd name="connsiteX2" fmla="*/ 1327940 w 1486843"/>
                <a:gd name="connsiteY2" fmla="*/ 41147 h 809856"/>
                <a:gd name="connsiteX3" fmla="*/ 1356515 w 1486843"/>
                <a:gd name="connsiteY3" fmla="*/ 685799 h 809856"/>
                <a:gd name="connsiteX4" fmla="*/ 240064 w 1486843"/>
                <a:gd name="connsiteY4" fmla="*/ 752474 h 809856"/>
                <a:gd name="connsiteX0" fmla="*/ 240064 w 1486843"/>
                <a:gd name="connsiteY0" fmla="*/ 752474 h 763618"/>
                <a:gd name="connsiteX1" fmla="*/ 106714 w 1486843"/>
                <a:gd name="connsiteY1" fmla="*/ 41147 h 763618"/>
                <a:gd name="connsiteX2" fmla="*/ 1327940 w 1486843"/>
                <a:gd name="connsiteY2" fmla="*/ 41147 h 763618"/>
                <a:gd name="connsiteX3" fmla="*/ 1356515 w 1486843"/>
                <a:gd name="connsiteY3" fmla="*/ 445694 h 763618"/>
                <a:gd name="connsiteX4" fmla="*/ 240064 w 1486843"/>
                <a:gd name="connsiteY4" fmla="*/ 752474 h 763618"/>
                <a:gd name="connsiteX0" fmla="*/ 240064 w 1486843"/>
                <a:gd name="connsiteY0" fmla="*/ 607147 h 625368"/>
                <a:gd name="connsiteX1" fmla="*/ 106714 w 1486843"/>
                <a:gd name="connsiteY1" fmla="*/ 41147 h 625368"/>
                <a:gd name="connsiteX2" fmla="*/ 1327940 w 1486843"/>
                <a:gd name="connsiteY2" fmla="*/ 41147 h 625368"/>
                <a:gd name="connsiteX3" fmla="*/ 1356515 w 1486843"/>
                <a:gd name="connsiteY3" fmla="*/ 445694 h 625368"/>
                <a:gd name="connsiteX4" fmla="*/ 240064 w 1486843"/>
                <a:gd name="connsiteY4" fmla="*/ 607147 h 625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43" h="625368">
                  <a:moveTo>
                    <a:pt x="240064" y="607147"/>
                  </a:moveTo>
                  <a:cubicBezTo>
                    <a:pt x="31764" y="539723"/>
                    <a:pt x="-106349" y="218439"/>
                    <a:pt x="106714" y="41147"/>
                  </a:cubicBezTo>
                  <a:cubicBezTo>
                    <a:pt x="666189" y="12572"/>
                    <a:pt x="911340" y="-35053"/>
                    <a:pt x="1327940" y="41147"/>
                  </a:cubicBezTo>
                  <a:cubicBezTo>
                    <a:pt x="1531478" y="180339"/>
                    <a:pt x="1537827" y="351361"/>
                    <a:pt x="1356515" y="445694"/>
                  </a:cubicBezTo>
                  <a:cubicBezTo>
                    <a:pt x="1175203" y="540027"/>
                    <a:pt x="448364" y="674571"/>
                    <a:pt x="240064" y="607147"/>
                  </a:cubicBezTo>
                  <a:close/>
                </a:path>
              </a:pathLst>
            </a:custGeom>
            <a:solidFill>
              <a:srgbClr val="C8B606"/>
            </a:solidFill>
            <a:ln>
              <a:solidFill>
                <a:srgbClr val="EAC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ounded Rectangle 3"/>
            <p:cNvSpPr/>
            <p:nvPr/>
          </p:nvSpPr>
          <p:spPr>
            <a:xfrm>
              <a:off x="3875179" y="4297296"/>
              <a:ext cx="1954166" cy="860940"/>
            </a:xfrm>
            <a:custGeom>
              <a:avLst/>
              <a:gdLst>
                <a:gd name="connsiteX0" fmla="*/ 0 w 2011680"/>
                <a:gd name="connsiteY0" fmla="*/ 176788 h 1060704"/>
                <a:gd name="connsiteX1" fmla="*/ 176788 w 2011680"/>
                <a:gd name="connsiteY1" fmla="*/ 0 h 1060704"/>
                <a:gd name="connsiteX2" fmla="*/ 1834892 w 2011680"/>
                <a:gd name="connsiteY2" fmla="*/ 0 h 1060704"/>
                <a:gd name="connsiteX3" fmla="*/ 2011680 w 2011680"/>
                <a:gd name="connsiteY3" fmla="*/ 176788 h 1060704"/>
                <a:gd name="connsiteX4" fmla="*/ 2011680 w 2011680"/>
                <a:gd name="connsiteY4" fmla="*/ 883916 h 1060704"/>
                <a:gd name="connsiteX5" fmla="*/ 1834892 w 2011680"/>
                <a:gd name="connsiteY5" fmla="*/ 1060704 h 1060704"/>
                <a:gd name="connsiteX6" fmla="*/ 176788 w 2011680"/>
                <a:gd name="connsiteY6" fmla="*/ 1060704 h 1060704"/>
                <a:gd name="connsiteX7" fmla="*/ 0 w 2011680"/>
                <a:gd name="connsiteY7" fmla="*/ 883916 h 1060704"/>
                <a:gd name="connsiteX8" fmla="*/ 0 w 2011680"/>
                <a:gd name="connsiteY8" fmla="*/ 176788 h 1060704"/>
                <a:gd name="connsiteX0" fmla="*/ 0 w 2011680"/>
                <a:gd name="connsiteY0" fmla="*/ 272038 h 1155954"/>
                <a:gd name="connsiteX1" fmla="*/ 786388 w 2011680"/>
                <a:gd name="connsiteY1" fmla="*/ 0 h 1155954"/>
                <a:gd name="connsiteX2" fmla="*/ 1834892 w 2011680"/>
                <a:gd name="connsiteY2" fmla="*/ 95250 h 1155954"/>
                <a:gd name="connsiteX3" fmla="*/ 2011680 w 2011680"/>
                <a:gd name="connsiteY3" fmla="*/ 272038 h 1155954"/>
                <a:gd name="connsiteX4" fmla="*/ 2011680 w 2011680"/>
                <a:gd name="connsiteY4" fmla="*/ 979166 h 1155954"/>
                <a:gd name="connsiteX5" fmla="*/ 1834892 w 2011680"/>
                <a:gd name="connsiteY5" fmla="*/ 1155954 h 1155954"/>
                <a:gd name="connsiteX6" fmla="*/ 176788 w 2011680"/>
                <a:gd name="connsiteY6" fmla="*/ 1155954 h 1155954"/>
                <a:gd name="connsiteX7" fmla="*/ 0 w 2011680"/>
                <a:gd name="connsiteY7" fmla="*/ 979166 h 1155954"/>
                <a:gd name="connsiteX8" fmla="*/ 0 w 2011680"/>
                <a:gd name="connsiteY8" fmla="*/ 272038 h 1155954"/>
                <a:gd name="connsiteX0" fmla="*/ 85725 w 2011680"/>
                <a:gd name="connsiteY0" fmla="*/ 529213 h 1155954"/>
                <a:gd name="connsiteX1" fmla="*/ 786388 w 2011680"/>
                <a:gd name="connsiteY1" fmla="*/ 0 h 1155954"/>
                <a:gd name="connsiteX2" fmla="*/ 1834892 w 2011680"/>
                <a:gd name="connsiteY2" fmla="*/ 95250 h 1155954"/>
                <a:gd name="connsiteX3" fmla="*/ 2011680 w 2011680"/>
                <a:gd name="connsiteY3" fmla="*/ 272038 h 1155954"/>
                <a:gd name="connsiteX4" fmla="*/ 2011680 w 2011680"/>
                <a:gd name="connsiteY4" fmla="*/ 979166 h 1155954"/>
                <a:gd name="connsiteX5" fmla="*/ 1834892 w 2011680"/>
                <a:gd name="connsiteY5" fmla="*/ 1155954 h 1155954"/>
                <a:gd name="connsiteX6" fmla="*/ 176788 w 2011680"/>
                <a:gd name="connsiteY6" fmla="*/ 1155954 h 1155954"/>
                <a:gd name="connsiteX7" fmla="*/ 0 w 2011680"/>
                <a:gd name="connsiteY7" fmla="*/ 979166 h 1155954"/>
                <a:gd name="connsiteX8" fmla="*/ 85725 w 2011680"/>
                <a:gd name="connsiteY8" fmla="*/ 529213 h 1155954"/>
                <a:gd name="connsiteX0" fmla="*/ 85725 w 2011680"/>
                <a:gd name="connsiteY0" fmla="*/ 529213 h 1155954"/>
                <a:gd name="connsiteX1" fmla="*/ 786388 w 2011680"/>
                <a:gd name="connsiteY1" fmla="*/ 0 h 1155954"/>
                <a:gd name="connsiteX2" fmla="*/ 1834892 w 2011680"/>
                <a:gd name="connsiteY2" fmla="*/ 95250 h 1155954"/>
                <a:gd name="connsiteX3" fmla="*/ 1830705 w 2011680"/>
                <a:gd name="connsiteY3" fmla="*/ 633988 h 1155954"/>
                <a:gd name="connsiteX4" fmla="*/ 2011680 w 2011680"/>
                <a:gd name="connsiteY4" fmla="*/ 979166 h 1155954"/>
                <a:gd name="connsiteX5" fmla="*/ 1834892 w 2011680"/>
                <a:gd name="connsiteY5" fmla="*/ 1155954 h 1155954"/>
                <a:gd name="connsiteX6" fmla="*/ 176788 w 2011680"/>
                <a:gd name="connsiteY6" fmla="*/ 1155954 h 1155954"/>
                <a:gd name="connsiteX7" fmla="*/ 0 w 2011680"/>
                <a:gd name="connsiteY7" fmla="*/ 979166 h 1155954"/>
                <a:gd name="connsiteX8" fmla="*/ 85725 w 2011680"/>
                <a:gd name="connsiteY8" fmla="*/ 529213 h 1155954"/>
                <a:gd name="connsiteX0" fmla="*/ 85725 w 2011680"/>
                <a:gd name="connsiteY0" fmla="*/ 529213 h 1155954"/>
                <a:gd name="connsiteX1" fmla="*/ 786388 w 2011680"/>
                <a:gd name="connsiteY1" fmla="*/ 0 h 1155954"/>
                <a:gd name="connsiteX2" fmla="*/ 1549142 w 2011680"/>
                <a:gd name="connsiteY2" fmla="*/ 238125 h 1155954"/>
                <a:gd name="connsiteX3" fmla="*/ 1830705 w 2011680"/>
                <a:gd name="connsiteY3" fmla="*/ 633988 h 1155954"/>
                <a:gd name="connsiteX4" fmla="*/ 2011680 w 2011680"/>
                <a:gd name="connsiteY4" fmla="*/ 979166 h 1155954"/>
                <a:gd name="connsiteX5" fmla="*/ 1834892 w 2011680"/>
                <a:gd name="connsiteY5" fmla="*/ 1155954 h 1155954"/>
                <a:gd name="connsiteX6" fmla="*/ 176788 w 2011680"/>
                <a:gd name="connsiteY6" fmla="*/ 1155954 h 1155954"/>
                <a:gd name="connsiteX7" fmla="*/ 0 w 2011680"/>
                <a:gd name="connsiteY7" fmla="*/ 979166 h 1155954"/>
                <a:gd name="connsiteX8" fmla="*/ 85725 w 2011680"/>
                <a:gd name="connsiteY8" fmla="*/ 529213 h 1155954"/>
                <a:gd name="connsiteX0" fmla="*/ 85725 w 2011680"/>
                <a:gd name="connsiteY0" fmla="*/ 529213 h 1155954"/>
                <a:gd name="connsiteX1" fmla="*/ 786388 w 2011680"/>
                <a:gd name="connsiteY1" fmla="*/ 0 h 1155954"/>
                <a:gd name="connsiteX2" fmla="*/ 1830705 w 2011680"/>
                <a:gd name="connsiteY2" fmla="*/ 633988 h 1155954"/>
                <a:gd name="connsiteX3" fmla="*/ 2011680 w 2011680"/>
                <a:gd name="connsiteY3" fmla="*/ 979166 h 1155954"/>
                <a:gd name="connsiteX4" fmla="*/ 1834892 w 2011680"/>
                <a:gd name="connsiteY4" fmla="*/ 1155954 h 1155954"/>
                <a:gd name="connsiteX5" fmla="*/ 176788 w 2011680"/>
                <a:gd name="connsiteY5" fmla="*/ 1155954 h 1155954"/>
                <a:gd name="connsiteX6" fmla="*/ 0 w 2011680"/>
                <a:gd name="connsiteY6" fmla="*/ 979166 h 1155954"/>
                <a:gd name="connsiteX7" fmla="*/ 85725 w 2011680"/>
                <a:gd name="connsiteY7" fmla="*/ 529213 h 115595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935480 w 2011680"/>
                <a:gd name="connsiteY2" fmla="*/ 319663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145030"/>
                <a:gd name="connsiteY0" fmla="*/ 357763 h 984504"/>
                <a:gd name="connsiteX1" fmla="*/ 1129288 w 2145030"/>
                <a:gd name="connsiteY1" fmla="*/ 0 h 984504"/>
                <a:gd name="connsiteX2" fmla="*/ 1935480 w 2145030"/>
                <a:gd name="connsiteY2" fmla="*/ 319663 h 984504"/>
                <a:gd name="connsiteX3" fmla="*/ 2145030 w 2145030"/>
                <a:gd name="connsiteY3" fmla="*/ 798191 h 984504"/>
                <a:gd name="connsiteX4" fmla="*/ 1834892 w 2145030"/>
                <a:gd name="connsiteY4" fmla="*/ 984504 h 984504"/>
                <a:gd name="connsiteX5" fmla="*/ 176788 w 2145030"/>
                <a:gd name="connsiteY5" fmla="*/ 984504 h 984504"/>
                <a:gd name="connsiteX6" fmla="*/ 0 w 2145030"/>
                <a:gd name="connsiteY6" fmla="*/ 807716 h 984504"/>
                <a:gd name="connsiteX7" fmla="*/ 85725 w 2145030"/>
                <a:gd name="connsiteY7" fmla="*/ 357763 h 984504"/>
                <a:gd name="connsiteX0" fmla="*/ 85725 w 2167594"/>
                <a:gd name="connsiteY0" fmla="*/ 357763 h 984504"/>
                <a:gd name="connsiteX1" fmla="*/ 1129288 w 2167594"/>
                <a:gd name="connsiteY1" fmla="*/ 0 h 984504"/>
                <a:gd name="connsiteX2" fmla="*/ 1935480 w 2167594"/>
                <a:gd name="connsiteY2" fmla="*/ 319663 h 984504"/>
                <a:gd name="connsiteX3" fmla="*/ 2145030 w 2167594"/>
                <a:gd name="connsiteY3" fmla="*/ 798191 h 984504"/>
                <a:gd name="connsiteX4" fmla="*/ 1834892 w 2167594"/>
                <a:gd name="connsiteY4" fmla="*/ 984504 h 984504"/>
                <a:gd name="connsiteX5" fmla="*/ 176788 w 2167594"/>
                <a:gd name="connsiteY5" fmla="*/ 984504 h 984504"/>
                <a:gd name="connsiteX6" fmla="*/ 0 w 2167594"/>
                <a:gd name="connsiteY6" fmla="*/ 807716 h 984504"/>
                <a:gd name="connsiteX7" fmla="*/ 85725 w 2167594"/>
                <a:gd name="connsiteY7" fmla="*/ 357763 h 984504"/>
                <a:gd name="connsiteX0" fmla="*/ 85725 w 2145030"/>
                <a:gd name="connsiteY0" fmla="*/ 357763 h 984504"/>
                <a:gd name="connsiteX1" fmla="*/ 1129288 w 2145030"/>
                <a:gd name="connsiteY1" fmla="*/ 0 h 984504"/>
                <a:gd name="connsiteX2" fmla="*/ 1935480 w 2145030"/>
                <a:gd name="connsiteY2" fmla="*/ 319663 h 984504"/>
                <a:gd name="connsiteX3" fmla="*/ 2145030 w 2145030"/>
                <a:gd name="connsiteY3" fmla="*/ 798191 h 984504"/>
                <a:gd name="connsiteX4" fmla="*/ 1834892 w 2145030"/>
                <a:gd name="connsiteY4" fmla="*/ 984504 h 984504"/>
                <a:gd name="connsiteX5" fmla="*/ 176788 w 2145030"/>
                <a:gd name="connsiteY5" fmla="*/ 984504 h 984504"/>
                <a:gd name="connsiteX6" fmla="*/ 0 w 2145030"/>
                <a:gd name="connsiteY6" fmla="*/ 807716 h 984504"/>
                <a:gd name="connsiteX7" fmla="*/ 85725 w 2145030"/>
                <a:gd name="connsiteY7" fmla="*/ 357763 h 984504"/>
                <a:gd name="connsiteX0" fmla="*/ 85725 w 2168851"/>
                <a:gd name="connsiteY0" fmla="*/ 357763 h 984504"/>
                <a:gd name="connsiteX1" fmla="*/ 1129288 w 2168851"/>
                <a:gd name="connsiteY1" fmla="*/ 0 h 984504"/>
                <a:gd name="connsiteX2" fmla="*/ 1935480 w 2168851"/>
                <a:gd name="connsiteY2" fmla="*/ 319663 h 984504"/>
                <a:gd name="connsiteX3" fmla="*/ 2145030 w 2168851"/>
                <a:gd name="connsiteY3" fmla="*/ 798191 h 984504"/>
                <a:gd name="connsiteX4" fmla="*/ 1834892 w 2168851"/>
                <a:gd name="connsiteY4" fmla="*/ 984504 h 984504"/>
                <a:gd name="connsiteX5" fmla="*/ 176788 w 2168851"/>
                <a:gd name="connsiteY5" fmla="*/ 984504 h 984504"/>
                <a:gd name="connsiteX6" fmla="*/ 0 w 2168851"/>
                <a:gd name="connsiteY6" fmla="*/ 807716 h 984504"/>
                <a:gd name="connsiteX7" fmla="*/ 85725 w 2168851"/>
                <a:gd name="connsiteY7" fmla="*/ 357763 h 984504"/>
                <a:gd name="connsiteX0" fmla="*/ 123834 w 2206960"/>
                <a:gd name="connsiteY0" fmla="*/ 357763 h 984504"/>
                <a:gd name="connsiteX1" fmla="*/ 1167397 w 2206960"/>
                <a:gd name="connsiteY1" fmla="*/ 0 h 984504"/>
                <a:gd name="connsiteX2" fmla="*/ 1973589 w 2206960"/>
                <a:gd name="connsiteY2" fmla="*/ 319663 h 984504"/>
                <a:gd name="connsiteX3" fmla="*/ 2183139 w 2206960"/>
                <a:gd name="connsiteY3" fmla="*/ 798191 h 984504"/>
                <a:gd name="connsiteX4" fmla="*/ 1873001 w 2206960"/>
                <a:gd name="connsiteY4" fmla="*/ 984504 h 984504"/>
                <a:gd name="connsiteX5" fmla="*/ 214897 w 2206960"/>
                <a:gd name="connsiteY5" fmla="*/ 984504 h 984504"/>
                <a:gd name="connsiteX6" fmla="*/ 123834 w 2206960"/>
                <a:gd name="connsiteY6" fmla="*/ 357763 h 984504"/>
                <a:gd name="connsiteX0" fmla="*/ 123834 w 2206960"/>
                <a:gd name="connsiteY0" fmla="*/ 357763 h 1005670"/>
                <a:gd name="connsiteX1" fmla="*/ 1167397 w 2206960"/>
                <a:gd name="connsiteY1" fmla="*/ 0 h 1005670"/>
                <a:gd name="connsiteX2" fmla="*/ 1973589 w 2206960"/>
                <a:gd name="connsiteY2" fmla="*/ 319663 h 1005670"/>
                <a:gd name="connsiteX3" fmla="*/ 2183139 w 2206960"/>
                <a:gd name="connsiteY3" fmla="*/ 798191 h 1005670"/>
                <a:gd name="connsiteX4" fmla="*/ 1873001 w 2206960"/>
                <a:gd name="connsiteY4" fmla="*/ 984504 h 1005670"/>
                <a:gd name="connsiteX5" fmla="*/ 214897 w 2206960"/>
                <a:gd name="connsiteY5" fmla="*/ 984504 h 1005670"/>
                <a:gd name="connsiteX6" fmla="*/ 123834 w 2206960"/>
                <a:gd name="connsiteY6" fmla="*/ 357763 h 1005670"/>
                <a:gd name="connsiteX0" fmla="*/ 123834 w 2206960"/>
                <a:gd name="connsiteY0" fmla="*/ 357763 h 1031541"/>
                <a:gd name="connsiteX1" fmla="*/ 1167397 w 2206960"/>
                <a:gd name="connsiteY1" fmla="*/ 0 h 1031541"/>
                <a:gd name="connsiteX2" fmla="*/ 1973589 w 2206960"/>
                <a:gd name="connsiteY2" fmla="*/ 319663 h 1031541"/>
                <a:gd name="connsiteX3" fmla="*/ 2183139 w 2206960"/>
                <a:gd name="connsiteY3" fmla="*/ 798191 h 1031541"/>
                <a:gd name="connsiteX4" fmla="*/ 1873001 w 2206960"/>
                <a:gd name="connsiteY4" fmla="*/ 984504 h 1031541"/>
                <a:gd name="connsiteX5" fmla="*/ 214897 w 2206960"/>
                <a:gd name="connsiteY5" fmla="*/ 984504 h 1031541"/>
                <a:gd name="connsiteX6" fmla="*/ 123834 w 2206960"/>
                <a:gd name="connsiteY6" fmla="*/ 357763 h 1031541"/>
                <a:gd name="connsiteX0" fmla="*/ 123834 w 2207217"/>
                <a:gd name="connsiteY0" fmla="*/ 187162 h 860940"/>
                <a:gd name="connsiteX1" fmla="*/ 1153277 w 2207217"/>
                <a:gd name="connsiteY1" fmla="*/ 0 h 860940"/>
                <a:gd name="connsiteX2" fmla="*/ 1973589 w 2207217"/>
                <a:gd name="connsiteY2" fmla="*/ 149062 h 860940"/>
                <a:gd name="connsiteX3" fmla="*/ 2183139 w 2207217"/>
                <a:gd name="connsiteY3" fmla="*/ 627590 h 860940"/>
                <a:gd name="connsiteX4" fmla="*/ 1873001 w 2207217"/>
                <a:gd name="connsiteY4" fmla="*/ 813903 h 860940"/>
                <a:gd name="connsiteX5" fmla="*/ 214897 w 2207217"/>
                <a:gd name="connsiteY5" fmla="*/ 813903 h 860940"/>
                <a:gd name="connsiteX6" fmla="*/ 123834 w 2207217"/>
                <a:gd name="connsiteY6" fmla="*/ 187162 h 860940"/>
                <a:gd name="connsiteX0" fmla="*/ 123834 w 2183563"/>
                <a:gd name="connsiteY0" fmla="*/ 187162 h 860940"/>
                <a:gd name="connsiteX1" fmla="*/ 1153277 w 2183563"/>
                <a:gd name="connsiteY1" fmla="*/ 0 h 860940"/>
                <a:gd name="connsiteX2" fmla="*/ 1804153 w 2183563"/>
                <a:gd name="connsiteY2" fmla="*/ 149062 h 860940"/>
                <a:gd name="connsiteX3" fmla="*/ 2183139 w 2183563"/>
                <a:gd name="connsiteY3" fmla="*/ 627590 h 860940"/>
                <a:gd name="connsiteX4" fmla="*/ 1873001 w 2183563"/>
                <a:gd name="connsiteY4" fmla="*/ 813903 h 860940"/>
                <a:gd name="connsiteX5" fmla="*/ 214897 w 2183563"/>
                <a:gd name="connsiteY5" fmla="*/ 813903 h 860940"/>
                <a:gd name="connsiteX6" fmla="*/ 123834 w 2183563"/>
                <a:gd name="connsiteY6" fmla="*/ 187162 h 860940"/>
                <a:gd name="connsiteX0" fmla="*/ 123834 w 2183563"/>
                <a:gd name="connsiteY0" fmla="*/ 187162 h 860940"/>
                <a:gd name="connsiteX1" fmla="*/ 1153277 w 2183563"/>
                <a:gd name="connsiteY1" fmla="*/ 0 h 860940"/>
                <a:gd name="connsiteX2" fmla="*/ 1804153 w 2183563"/>
                <a:gd name="connsiteY2" fmla="*/ 149062 h 860940"/>
                <a:gd name="connsiteX3" fmla="*/ 2183139 w 2183563"/>
                <a:gd name="connsiteY3" fmla="*/ 627590 h 860940"/>
                <a:gd name="connsiteX4" fmla="*/ 1873001 w 2183563"/>
                <a:gd name="connsiteY4" fmla="*/ 813903 h 860940"/>
                <a:gd name="connsiteX5" fmla="*/ 214897 w 2183563"/>
                <a:gd name="connsiteY5" fmla="*/ 813903 h 860940"/>
                <a:gd name="connsiteX6" fmla="*/ 123834 w 2183563"/>
                <a:gd name="connsiteY6" fmla="*/ 187162 h 8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563" h="860940">
                  <a:moveTo>
                    <a:pt x="123834" y="187162"/>
                  </a:moveTo>
                  <a:cubicBezTo>
                    <a:pt x="238134" y="3800"/>
                    <a:pt x="1055640" y="0"/>
                    <a:pt x="1153277" y="0"/>
                  </a:cubicBezTo>
                  <a:cubicBezTo>
                    <a:pt x="1444107" y="17462"/>
                    <a:pt x="1491311" y="139242"/>
                    <a:pt x="1804153" y="149062"/>
                  </a:cubicBezTo>
                  <a:cubicBezTo>
                    <a:pt x="2116995" y="158882"/>
                    <a:pt x="2171664" y="516783"/>
                    <a:pt x="2183139" y="627590"/>
                  </a:cubicBezTo>
                  <a:cubicBezTo>
                    <a:pt x="2194614" y="738397"/>
                    <a:pt x="1970638" y="813903"/>
                    <a:pt x="1873001" y="813903"/>
                  </a:cubicBezTo>
                  <a:cubicBezTo>
                    <a:pt x="1339350" y="861528"/>
                    <a:pt x="748548" y="890103"/>
                    <a:pt x="214897" y="813903"/>
                  </a:cubicBezTo>
                  <a:cubicBezTo>
                    <a:pt x="-76631" y="709446"/>
                    <a:pt x="-34916" y="351246"/>
                    <a:pt x="123834" y="187162"/>
                  </a:cubicBezTo>
                  <a:close/>
                </a:path>
              </a:pathLst>
            </a:custGeom>
            <a:solidFill>
              <a:srgbClr val="4A9094"/>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p:cNvGrpSpPr/>
            <p:nvPr/>
          </p:nvGrpSpPr>
          <p:grpSpPr>
            <a:xfrm>
              <a:off x="1157594" y="4302859"/>
              <a:ext cx="1954166" cy="1407646"/>
              <a:chOff x="881822" y="2677259"/>
              <a:chExt cx="1954166" cy="1407646"/>
            </a:xfrm>
          </p:grpSpPr>
          <p:grpSp>
            <p:nvGrpSpPr>
              <p:cNvPr id="107" name="Group 106"/>
              <p:cNvGrpSpPr/>
              <p:nvPr/>
            </p:nvGrpSpPr>
            <p:grpSpPr>
              <a:xfrm>
                <a:off x="881822" y="2677259"/>
                <a:ext cx="1954166" cy="1407646"/>
                <a:chOff x="1792223" y="3195361"/>
                <a:chExt cx="1954166" cy="1407646"/>
              </a:xfrm>
            </p:grpSpPr>
            <p:sp>
              <p:nvSpPr>
                <p:cNvPr id="109" name="Rounded Rectangle 4"/>
                <p:cNvSpPr/>
                <p:nvPr/>
              </p:nvSpPr>
              <p:spPr>
                <a:xfrm>
                  <a:off x="2029353" y="3977639"/>
                  <a:ext cx="1481943" cy="625368"/>
                </a:xfrm>
                <a:custGeom>
                  <a:avLst/>
                  <a:gdLst>
                    <a:gd name="connsiteX0" fmla="*/ 0 w 1499616"/>
                    <a:gd name="connsiteY0" fmla="*/ 139195 h 835152"/>
                    <a:gd name="connsiteX1" fmla="*/ 139195 w 1499616"/>
                    <a:gd name="connsiteY1" fmla="*/ 0 h 835152"/>
                    <a:gd name="connsiteX2" fmla="*/ 1360421 w 1499616"/>
                    <a:gd name="connsiteY2" fmla="*/ 0 h 835152"/>
                    <a:gd name="connsiteX3" fmla="*/ 1499616 w 1499616"/>
                    <a:gd name="connsiteY3" fmla="*/ 139195 h 835152"/>
                    <a:gd name="connsiteX4" fmla="*/ 1499616 w 1499616"/>
                    <a:gd name="connsiteY4" fmla="*/ 695957 h 835152"/>
                    <a:gd name="connsiteX5" fmla="*/ 1360421 w 1499616"/>
                    <a:gd name="connsiteY5" fmla="*/ 835152 h 835152"/>
                    <a:gd name="connsiteX6" fmla="*/ 139195 w 1499616"/>
                    <a:gd name="connsiteY6" fmla="*/ 835152 h 835152"/>
                    <a:gd name="connsiteX7" fmla="*/ 0 w 1499616"/>
                    <a:gd name="connsiteY7" fmla="*/ 695957 h 835152"/>
                    <a:gd name="connsiteX8" fmla="*/ 0 w 1499616"/>
                    <a:gd name="connsiteY8" fmla="*/ 139195 h 835152"/>
                    <a:gd name="connsiteX0" fmla="*/ 16620 w 1516236"/>
                    <a:gd name="connsiteY0" fmla="*/ 139195 h 835152"/>
                    <a:gd name="connsiteX1" fmla="*/ 155815 w 1516236"/>
                    <a:gd name="connsiteY1" fmla="*/ 0 h 835152"/>
                    <a:gd name="connsiteX2" fmla="*/ 1377041 w 1516236"/>
                    <a:gd name="connsiteY2" fmla="*/ 0 h 835152"/>
                    <a:gd name="connsiteX3" fmla="*/ 1516236 w 1516236"/>
                    <a:gd name="connsiteY3" fmla="*/ 139195 h 835152"/>
                    <a:gd name="connsiteX4" fmla="*/ 1516236 w 1516236"/>
                    <a:gd name="connsiteY4" fmla="*/ 695957 h 835152"/>
                    <a:gd name="connsiteX5" fmla="*/ 1377041 w 1516236"/>
                    <a:gd name="connsiteY5" fmla="*/ 835152 h 835152"/>
                    <a:gd name="connsiteX6" fmla="*/ 155815 w 1516236"/>
                    <a:gd name="connsiteY6" fmla="*/ 835152 h 835152"/>
                    <a:gd name="connsiteX7" fmla="*/ 16620 w 1516236"/>
                    <a:gd name="connsiteY7" fmla="*/ 139195 h 835152"/>
                    <a:gd name="connsiteX0" fmla="*/ 16620 w 1516236"/>
                    <a:gd name="connsiteY0" fmla="*/ 139195 h 835152"/>
                    <a:gd name="connsiteX1" fmla="*/ 155815 w 1516236"/>
                    <a:gd name="connsiteY1" fmla="*/ 0 h 835152"/>
                    <a:gd name="connsiteX2" fmla="*/ 1377041 w 1516236"/>
                    <a:gd name="connsiteY2" fmla="*/ 0 h 835152"/>
                    <a:gd name="connsiteX3" fmla="*/ 1516236 w 1516236"/>
                    <a:gd name="connsiteY3" fmla="*/ 139195 h 835152"/>
                    <a:gd name="connsiteX4" fmla="*/ 1377041 w 1516236"/>
                    <a:gd name="connsiteY4" fmla="*/ 835152 h 835152"/>
                    <a:gd name="connsiteX5" fmla="*/ 155815 w 1516236"/>
                    <a:gd name="connsiteY5" fmla="*/ 835152 h 835152"/>
                    <a:gd name="connsiteX6" fmla="*/ 16620 w 1516236"/>
                    <a:gd name="connsiteY6" fmla="*/ 139195 h 835152"/>
                    <a:gd name="connsiteX0" fmla="*/ 16620 w 1377041"/>
                    <a:gd name="connsiteY0" fmla="*/ 139195 h 835152"/>
                    <a:gd name="connsiteX1" fmla="*/ 155815 w 1377041"/>
                    <a:gd name="connsiteY1" fmla="*/ 0 h 835152"/>
                    <a:gd name="connsiteX2" fmla="*/ 1377041 w 1377041"/>
                    <a:gd name="connsiteY2" fmla="*/ 0 h 835152"/>
                    <a:gd name="connsiteX3" fmla="*/ 1377041 w 1377041"/>
                    <a:gd name="connsiteY3" fmla="*/ 835152 h 835152"/>
                    <a:gd name="connsiteX4" fmla="*/ 155815 w 1377041"/>
                    <a:gd name="connsiteY4" fmla="*/ 835152 h 835152"/>
                    <a:gd name="connsiteX5" fmla="*/ 16620 w 1377041"/>
                    <a:gd name="connsiteY5" fmla="*/ 139195 h 835152"/>
                    <a:gd name="connsiteX0" fmla="*/ 16620 w 1612066"/>
                    <a:gd name="connsiteY0" fmla="*/ 139195 h 835152"/>
                    <a:gd name="connsiteX1" fmla="*/ 155815 w 1612066"/>
                    <a:gd name="connsiteY1" fmla="*/ 0 h 835152"/>
                    <a:gd name="connsiteX2" fmla="*/ 1377041 w 1612066"/>
                    <a:gd name="connsiteY2" fmla="*/ 0 h 835152"/>
                    <a:gd name="connsiteX3" fmla="*/ 1377041 w 1612066"/>
                    <a:gd name="connsiteY3" fmla="*/ 835152 h 835152"/>
                    <a:gd name="connsiteX4" fmla="*/ 155815 w 1612066"/>
                    <a:gd name="connsiteY4" fmla="*/ 835152 h 835152"/>
                    <a:gd name="connsiteX5" fmla="*/ 16620 w 1612066"/>
                    <a:gd name="connsiteY5" fmla="*/ 139195 h 835152"/>
                    <a:gd name="connsiteX0" fmla="*/ 86498 w 1681944"/>
                    <a:gd name="connsiteY0" fmla="*/ 139195 h 835152"/>
                    <a:gd name="connsiteX1" fmla="*/ 225693 w 1681944"/>
                    <a:gd name="connsiteY1" fmla="*/ 0 h 835152"/>
                    <a:gd name="connsiteX2" fmla="*/ 1446919 w 1681944"/>
                    <a:gd name="connsiteY2" fmla="*/ 0 h 835152"/>
                    <a:gd name="connsiteX3" fmla="*/ 1446919 w 1681944"/>
                    <a:gd name="connsiteY3" fmla="*/ 835152 h 835152"/>
                    <a:gd name="connsiteX4" fmla="*/ 225693 w 1681944"/>
                    <a:gd name="connsiteY4" fmla="*/ 835152 h 835152"/>
                    <a:gd name="connsiteX5" fmla="*/ 86498 w 1681944"/>
                    <a:gd name="connsiteY5" fmla="*/ 139195 h 835152"/>
                    <a:gd name="connsiteX0" fmla="*/ 10638 w 1606084"/>
                    <a:gd name="connsiteY0" fmla="*/ 139195 h 881718"/>
                    <a:gd name="connsiteX1" fmla="*/ 149833 w 1606084"/>
                    <a:gd name="connsiteY1" fmla="*/ 0 h 881718"/>
                    <a:gd name="connsiteX2" fmla="*/ 1371059 w 1606084"/>
                    <a:gd name="connsiteY2" fmla="*/ 0 h 881718"/>
                    <a:gd name="connsiteX3" fmla="*/ 1371059 w 1606084"/>
                    <a:gd name="connsiteY3" fmla="*/ 835152 h 881718"/>
                    <a:gd name="connsiteX4" fmla="*/ 149833 w 1606084"/>
                    <a:gd name="connsiteY4" fmla="*/ 835152 h 881718"/>
                    <a:gd name="connsiteX5" fmla="*/ 10638 w 1606084"/>
                    <a:gd name="connsiteY5" fmla="*/ 139195 h 881718"/>
                    <a:gd name="connsiteX0" fmla="*/ 10638 w 1535964"/>
                    <a:gd name="connsiteY0" fmla="*/ 139195 h 948123"/>
                    <a:gd name="connsiteX1" fmla="*/ 149833 w 1535964"/>
                    <a:gd name="connsiteY1" fmla="*/ 0 h 948123"/>
                    <a:gd name="connsiteX2" fmla="*/ 1371059 w 1535964"/>
                    <a:gd name="connsiteY2" fmla="*/ 0 h 948123"/>
                    <a:gd name="connsiteX3" fmla="*/ 1371059 w 1535964"/>
                    <a:gd name="connsiteY3" fmla="*/ 835152 h 948123"/>
                    <a:gd name="connsiteX4" fmla="*/ 149833 w 1535964"/>
                    <a:gd name="connsiteY4" fmla="*/ 835152 h 948123"/>
                    <a:gd name="connsiteX5" fmla="*/ 10638 w 1535964"/>
                    <a:gd name="connsiteY5" fmla="*/ 139195 h 948123"/>
                    <a:gd name="connsiteX0" fmla="*/ 28628 w 1695759"/>
                    <a:gd name="connsiteY0" fmla="*/ 139195 h 881412"/>
                    <a:gd name="connsiteX1" fmla="*/ 167823 w 1695759"/>
                    <a:gd name="connsiteY1" fmla="*/ 0 h 881412"/>
                    <a:gd name="connsiteX2" fmla="*/ 1389049 w 1695759"/>
                    <a:gd name="connsiteY2" fmla="*/ 0 h 881412"/>
                    <a:gd name="connsiteX3" fmla="*/ 1598599 w 1695759"/>
                    <a:gd name="connsiteY3" fmla="*/ 692277 h 881412"/>
                    <a:gd name="connsiteX4" fmla="*/ 167823 w 1695759"/>
                    <a:gd name="connsiteY4" fmla="*/ 835152 h 881412"/>
                    <a:gd name="connsiteX5" fmla="*/ 28628 w 1695759"/>
                    <a:gd name="connsiteY5" fmla="*/ 139195 h 881412"/>
                    <a:gd name="connsiteX0" fmla="*/ 166009 w 1693945"/>
                    <a:gd name="connsiteY0" fmla="*/ 835152 h 891723"/>
                    <a:gd name="connsiteX1" fmla="*/ 166009 w 1693945"/>
                    <a:gd name="connsiteY1" fmla="*/ 0 h 891723"/>
                    <a:gd name="connsiteX2" fmla="*/ 1387235 w 1693945"/>
                    <a:gd name="connsiteY2" fmla="*/ 0 h 891723"/>
                    <a:gd name="connsiteX3" fmla="*/ 1596785 w 1693945"/>
                    <a:gd name="connsiteY3" fmla="*/ 692277 h 891723"/>
                    <a:gd name="connsiteX4" fmla="*/ 166009 w 1693945"/>
                    <a:gd name="connsiteY4" fmla="*/ 835152 h 891723"/>
                    <a:gd name="connsiteX0" fmla="*/ 99625 w 1627561"/>
                    <a:gd name="connsiteY0" fmla="*/ 835152 h 891723"/>
                    <a:gd name="connsiteX1" fmla="*/ 99625 w 1627561"/>
                    <a:gd name="connsiteY1" fmla="*/ 0 h 891723"/>
                    <a:gd name="connsiteX2" fmla="*/ 1320851 w 1627561"/>
                    <a:gd name="connsiteY2" fmla="*/ 0 h 891723"/>
                    <a:gd name="connsiteX3" fmla="*/ 1530401 w 1627561"/>
                    <a:gd name="connsiteY3" fmla="*/ 692277 h 891723"/>
                    <a:gd name="connsiteX4" fmla="*/ 99625 w 1627561"/>
                    <a:gd name="connsiteY4" fmla="*/ 835152 h 891723"/>
                    <a:gd name="connsiteX0" fmla="*/ 103829 w 1631765"/>
                    <a:gd name="connsiteY0" fmla="*/ 835152 h 891723"/>
                    <a:gd name="connsiteX1" fmla="*/ 103829 w 1631765"/>
                    <a:gd name="connsiteY1" fmla="*/ 0 h 891723"/>
                    <a:gd name="connsiteX2" fmla="*/ 1325055 w 1631765"/>
                    <a:gd name="connsiteY2" fmla="*/ 0 h 891723"/>
                    <a:gd name="connsiteX3" fmla="*/ 1534605 w 1631765"/>
                    <a:gd name="connsiteY3" fmla="*/ 692277 h 891723"/>
                    <a:gd name="connsiteX4" fmla="*/ 103829 w 1631765"/>
                    <a:gd name="connsiteY4" fmla="*/ 835152 h 891723"/>
                    <a:gd name="connsiteX0" fmla="*/ 103829 w 1631765"/>
                    <a:gd name="connsiteY0" fmla="*/ 835152 h 942523"/>
                    <a:gd name="connsiteX1" fmla="*/ 103829 w 1631765"/>
                    <a:gd name="connsiteY1" fmla="*/ 0 h 942523"/>
                    <a:gd name="connsiteX2" fmla="*/ 1325055 w 1631765"/>
                    <a:gd name="connsiteY2" fmla="*/ 0 h 942523"/>
                    <a:gd name="connsiteX3" fmla="*/ 1534605 w 1631765"/>
                    <a:gd name="connsiteY3" fmla="*/ 692277 h 942523"/>
                    <a:gd name="connsiteX4" fmla="*/ 103829 w 1631765"/>
                    <a:gd name="connsiteY4" fmla="*/ 835152 h 942523"/>
                    <a:gd name="connsiteX0" fmla="*/ 231185 w 1759121"/>
                    <a:gd name="connsiteY0" fmla="*/ 835152 h 900189"/>
                    <a:gd name="connsiteX1" fmla="*/ 231185 w 1759121"/>
                    <a:gd name="connsiteY1" fmla="*/ 0 h 900189"/>
                    <a:gd name="connsiteX2" fmla="*/ 1452411 w 1759121"/>
                    <a:gd name="connsiteY2" fmla="*/ 0 h 900189"/>
                    <a:gd name="connsiteX3" fmla="*/ 1661961 w 1759121"/>
                    <a:gd name="connsiteY3" fmla="*/ 692277 h 900189"/>
                    <a:gd name="connsiteX4" fmla="*/ 231185 w 1759121"/>
                    <a:gd name="connsiteY4" fmla="*/ 835152 h 900189"/>
                    <a:gd name="connsiteX0" fmla="*/ 231185 w 1759121"/>
                    <a:gd name="connsiteY0" fmla="*/ 847852 h 912889"/>
                    <a:gd name="connsiteX1" fmla="*/ 231185 w 1759121"/>
                    <a:gd name="connsiteY1" fmla="*/ 12700 h 912889"/>
                    <a:gd name="connsiteX2" fmla="*/ 1452411 w 1759121"/>
                    <a:gd name="connsiteY2" fmla="*/ 12700 h 912889"/>
                    <a:gd name="connsiteX3" fmla="*/ 1661961 w 1759121"/>
                    <a:gd name="connsiteY3" fmla="*/ 704977 h 912889"/>
                    <a:gd name="connsiteX4" fmla="*/ 231185 w 1759121"/>
                    <a:gd name="connsiteY4" fmla="*/ 847852 h 912889"/>
                    <a:gd name="connsiteX0" fmla="*/ 231185 w 1759121"/>
                    <a:gd name="connsiteY0" fmla="*/ 876299 h 941336"/>
                    <a:gd name="connsiteX1" fmla="*/ 231185 w 1759121"/>
                    <a:gd name="connsiteY1" fmla="*/ 41147 h 941336"/>
                    <a:gd name="connsiteX2" fmla="*/ 1452411 w 1759121"/>
                    <a:gd name="connsiteY2" fmla="*/ 41147 h 941336"/>
                    <a:gd name="connsiteX3" fmla="*/ 1661961 w 1759121"/>
                    <a:gd name="connsiteY3" fmla="*/ 733424 h 941336"/>
                    <a:gd name="connsiteX4" fmla="*/ 231185 w 1759121"/>
                    <a:gd name="connsiteY4" fmla="*/ 876299 h 941336"/>
                    <a:gd name="connsiteX0" fmla="*/ 155072 w 1531466"/>
                    <a:gd name="connsiteY0" fmla="*/ 876299 h 983860"/>
                    <a:gd name="connsiteX1" fmla="*/ 155072 w 1531466"/>
                    <a:gd name="connsiteY1" fmla="*/ 41147 h 983860"/>
                    <a:gd name="connsiteX2" fmla="*/ 1376298 w 1531466"/>
                    <a:gd name="connsiteY2" fmla="*/ 41147 h 983860"/>
                    <a:gd name="connsiteX3" fmla="*/ 1357248 w 1531466"/>
                    <a:gd name="connsiteY3" fmla="*/ 847724 h 983860"/>
                    <a:gd name="connsiteX4" fmla="*/ 155072 w 1531466"/>
                    <a:gd name="connsiteY4" fmla="*/ 876299 h 983860"/>
                    <a:gd name="connsiteX0" fmla="*/ 259240 w 1452584"/>
                    <a:gd name="connsiteY0" fmla="*/ 714374 h 893875"/>
                    <a:gd name="connsiteX1" fmla="*/ 97315 w 1452584"/>
                    <a:gd name="connsiteY1" fmla="*/ 41147 h 893875"/>
                    <a:gd name="connsiteX2" fmla="*/ 1318541 w 1452584"/>
                    <a:gd name="connsiteY2" fmla="*/ 41147 h 893875"/>
                    <a:gd name="connsiteX3" fmla="*/ 1299491 w 1452584"/>
                    <a:gd name="connsiteY3" fmla="*/ 847724 h 893875"/>
                    <a:gd name="connsiteX4" fmla="*/ 259240 w 1452584"/>
                    <a:gd name="connsiteY4" fmla="*/ 714374 h 893875"/>
                    <a:gd name="connsiteX0" fmla="*/ 260945 w 1477291"/>
                    <a:gd name="connsiteY0" fmla="*/ 714374 h 783616"/>
                    <a:gd name="connsiteX1" fmla="*/ 99020 w 1477291"/>
                    <a:gd name="connsiteY1" fmla="*/ 41147 h 783616"/>
                    <a:gd name="connsiteX2" fmla="*/ 1320246 w 1477291"/>
                    <a:gd name="connsiteY2" fmla="*/ 41147 h 783616"/>
                    <a:gd name="connsiteX3" fmla="*/ 1348821 w 1477291"/>
                    <a:gd name="connsiteY3" fmla="*/ 685799 h 783616"/>
                    <a:gd name="connsiteX4" fmla="*/ 260945 w 1477291"/>
                    <a:gd name="connsiteY4" fmla="*/ 714374 h 783616"/>
                    <a:gd name="connsiteX0" fmla="*/ 240064 w 1486843"/>
                    <a:gd name="connsiteY0" fmla="*/ 752474 h 809856"/>
                    <a:gd name="connsiteX1" fmla="*/ 106714 w 1486843"/>
                    <a:gd name="connsiteY1" fmla="*/ 41147 h 809856"/>
                    <a:gd name="connsiteX2" fmla="*/ 1327940 w 1486843"/>
                    <a:gd name="connsiteY2" fmla="*/ 41147 h 809856"/>
                    <a:gd name="connsiteX3" fmla="*/ 1356515 w 1486843"/>
                    <a:gd name="connsiteY3" fmla="*/ 685799 h 809856"/>
                    <a:gd name="connsiteX4" fmla="*/ 240064 w 1486843"/>
                    <a:gd name="connsiteY4" fmla="*/ 752474 h 809856"/>
                    <a:gd name="connsiteX0" fmla="*/ 240064 w 1486843"/>
                    <a:gd name="connsiteY0" fmla="*/ 752474 h 763618"/>
                    <a:gd name="connsiteX1" fmla="*/ 106714 w 1486843"/>
                    <a:gd name="connsiteY1" fmla="*/ 41147 h 763618"/>
                    <a:gd name="connsiteX2" fmla="*/ 1327940 w 1486843"/>
                    <a:gd name="connsiteY2" fmla="*/ 41147 h 763618"/>
                    <a:gd name="connsiteX3" fmla="*/ 1356515 w 1486843"/>
                    <a:gd name="connsiteY3" fmla="*/ 445694 h 763618"/>
                    <a:gd name="connsiteX4" fmla="*/ 240064 w 1486843"/>
                    <a:gd name="connsiteY4" fmla="*/ 752474 h 763618"/>
                    <a:gd name="connsiteX0" fmla="*/ 240064 w 1486843"/>
                    <a:gd name="connsiteY0" fmla="*/ 607147 h 625368"/>
                    <a:gd name="connsiteX1" fmla="*/ 106714 w 1486843"/>
                    <a:gd name="connsiteY1" fmla="*/ 41147 h 625368"/>
                    <a:gd name="connsiteX2" fmla="*/ 1327940 w 1486843"/>
                    <a:gd name="connsiteY2" fmla="*/ 41147 h 625368"/>
                    <a:gd name="connsiteX3" fmla="*/ 1356515 w 1486843"/>
                    <a:gd name="connsiteY3" fmla="*/ 445694 h 625368"/>
                    <a:gd name="connsiteX4" fmla="*/ 240064 w 1486843"/>
                    <a:gd name="connsiteY4" fmla="*/ 607147 h 625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43" h="625368">
                      <a:moveTo>
                        <a:pt x="240064" y="607147"/>
                      </a:moveTo>
                      <a:cubicBezTo>
                        <a:pt x="31764" y="539723"/>
                        <a:pt x="-106349" y="218439"/>
                        <a:pt x="106714" y="41147"/>
                      </a:cubicBezTo>
                      <a:cubicBezTo>
                        <a:pt x="666189" y="12572"/>
                        <a:pt x="911340" y="-35053"/>
                        <a:pt x="1327940" y="41147"/>
                      </a:cubicBezTo>
                      <a:cubicBezTo>
                        <a:pt x="1531478" y="180339"/>
                        <a:pt x="1537827" y="351361"/>
                        <a:pt x="1356515" y="445694"/>
                      </a:cubicBezTo>
                      <a:cubicBezTo>
                        <a:pt x="1175203" y="540027"/>
                        <a:pt x="448364" y="674571"/>
                        <a:pt x="240064" y="607147"/>
                      </a:cubicBezTo>
                      <a:close/>
                    </a:path>
                  </a:pathLst>
                </a:custGeom>
                <a:solidFill>
                  <a:srgbClr val="C8B606"/>
                </a:solidFill>
                <a:ln>
                  <a:solidFill>
                    <a:srgbClr val="EAC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ounded Rectangle 3"/>
                <p:cNvSpPr/>
                <p:nvPr/>
              </p:nvSpPr>
              <p:spPr>
                <a:xfrm>
                  <a:off x="1792223" y="3195361"/>
                  <a:ext cx="1954166" cy="860940"/>
                </a:xfrm>
                <a:custGeom>
                  <a:avLst/>
                  <a:gdLst>
                    <a:gd name="connsiteX0" fmla="*/ 0 w 2011680"/>
                    <a:gd name="connsiteY0" fmla="*/ 176788 h 1060704"/>
                    <a:gd name="connsiteX1" fmla="*/ 176788 w 2011680"/>
                    <a:gd name="connsiteY1" fmla="*/ 0 h 1060704"/>
                    <a:gd name="connsiteX2" fmla="*/ 1834892 w 2011680"/>
                    <a:gd name="connsiteY2" fmla="*/ 0 h 1060704"/>
                    <a:gd name="connsiteX3" fmla="*/ 2011680 w 2011680"/>
                    <a:gd name="connsiteY3" fmla="*/ 176788 h 1060704"/>
                    <a:gd name="connsiteX4" fmla="*/ 2011680 w 2011680"/>
                    <a:gd name="connsiteY4" fmla="*/ 883916 h 1060704"/>
                    <a:gd name="connsiteX5" fmla="*/ 1834892 w 2011680"/>
                    <a:gd name="connsiteY5" fmla="*/ 1060704 h 1060704"/>
                    <a:gd name="connsiteX6" fmla="*/ 176788 w 2011680"/>
                    <a:gd name="connsiteY6" fmla="*/ 1060704 h 1060704"/>
                    <a:gd name="connsiteX7" fmla="*/ 0 w 2011680"/>
                    <a:gd name="connsiteY7" fmla="*/ 883916 h 1060704"/>
                    <a:gd name="connsiteX8" fmla="*/ 0 w 2011680"/>
                    <a:gd name="connsiteY8" fmla="*/ 176788 h 1060704"/>
                    <a:gd name="connsiteX0" fmla="*/ 0 w 2011680"/>
                    <a:gd name="connsiteY0" fmla="*/ 272038 h 1155954"/>
                    <a:gd name="connsiteX1" fmla="*/ 786388 w 2011680"/>
                    <a:gd name="connsiteY1" fmla="*/ 0 h 1155954"/>
                    <a:gd name="connsiteX2" fmla="*/ 1834892 w 2011680"/>
                    <a:gd name="connsiteY2" fmla="*/ 95250 h 1155954"/>
                    <a:gd name="connsiteX3" fmla="*/ 2011680 w 2011680"/>
                    <a:gd name="connsiteY3" fmla="*/ 272038 h 1155954"/>
                    <a:gd name="connsiteX4" fmla="*/ 2011680 w 2011680"/>
                    <a:gd name="connsiteY4" fmla="*/ 979166 h 1155954"/>
                    <a:gd name="connsiteX5" fmla="*/ 1834892 w 2011680"/>
                    <a:gd name="connsiteY5" fmla="*/ 1155954 h 1155954"/>
                    <a:gd name="connsiteX6" fmla="*/ 176788 w 2011680"/>
                    <a:gd name="connsiteY6" fmla="*/ 1155954 h 1155954"/>
                    <a:gd name="connsiteX7" fmla="*/ 0 w 2011680"/>
                    <a:gd name="connsiteY7" fmla="*/ 979166 h 1155954"/>
                    <a:gd name="connsiteX8" fmla="*/ 0 w 2011680"/>
                    <a:gd name="connsiteY8" fmla="*/ 272038 h 1155954"/>
                    <a:gd name="connsiteX0" fmla="*/ 85725 w 2011680"/>
                    <a:gd name="connsiteY0" fmla="*/ 529213 h 1155954"/>
                    <a:gd name="connsiteX1" fmla="*/ 786388 w 2011680"/>
                    <a:gd name="connsiteY1" fmla="*/ 0 h 1155954"/>
                    <a:gd name="connsiteX2" fmla="*/ 1834892 w 2011680"/>
                    <a:gd name="connsiteY2" fmla="*/ 95250 h 1155954"/>
                    <a:gd name="connsiteX3" fmla="*/ 2011680 w 2011680"/>
                    <a:gd name="connsiteY3" fmla="*/ 272038 h 1155954"/>
                    <a:gd name="connsiteX4" fmla="*/ 2011680 w 2011680"/>
                    <a:gd name="connsiteY4" fmla="*/ 979166 h 1155954"/>
                    <a:gd name="connsiteX5" fmla="*/ 1834892 w 2011680"/>
                    <a:gd name="connsiteY5" fmla="*/ 1155954 h 1155954"/>
                    <a:gd name="connsiteX6" fmla="*/ 176788 w 2011680"/>
                    <a:gd name="connsiteY6" fmla="*/ 1155954 h 1155954"/>
                    <a:gd name="connsiteX7" fmla="*/ 0 w 2011680"/>
                    <a:gd name="connsiteY7" fmla="*/ 979166 h 1155954"/>
                    <a:gd name="connsiteX8" fmla="*/ 85725 w 2011680"/>
                    <a:gd name="connsiteY8" fmla="*/ 529213 h 1155954"/>
                    <a:gd name="connsiteX0" fmla="*/ 85725 w 2011680"/>
                    <a:gd name="connsiteY0" fmla="*/ 529213 h 1155954"/>
                    <a:gd name="connsiteX1" fmla="*/ 786388 w 2011680"/>
                    <a:gd name="connsiteY1" fmla="*/ 0 h 1155954"/>
                    <a:gd name="connsiteX2" fmla="*/ 1834892 w 2011680"/>
                    <a:gd name="connsiteY2" fmla="*/ 95250 h 1155954"/>
                    <a:gd name="connsiteX3" fmla="*/ 1830705 w 2011680"/>
                    <a:gd name="connsiteY3" fmla="*/ 633988 h 1155954"/>
                    <a:gd name="connsiteX4" fmla="*/ 2011680 w 2011680"/>
                    <a:gd name="connsiteY4" fmla="*/ 979166 h 1155954"/>
                    <a:gd name="connsiteX5" fmla="*/ 1834892 w 2011680"/>
                    <a:gd name="connsiteY5" fmla="*/ 1155954 h 1155954"/>
                    <a:gd name="connsiteX6" fmla="*/ 176788 w 2011680"/>
                    <a:gd name="connsiteY6" fmla="*/ 1155954 h 1155954"/>
                    <a:gd name="connsiteX7" fmla="*/ 0 w 2011680"/>
                    <a:gd name="connsiteY7" fmla="*/ 979166 h 1155954"/>
                    <a:gd name="connsiteX8" fmla="*/ 85725 w 2011680"/>
                    <a:gd name="connsiteY8" fmla="*/ 529213 h 1155954"/>
                    <a:gd name="connsiteX0" fmla="*/ 85725 w 2011680"/>
                    <a:gd name="connsiteY0" fmla="*/ 529213 h 1155954"/>
                    <a:gd name="connsiteX1" fmla="*/ 786388 w 2011680"/>
                    <a:gd name="connsiteY1" fmla="*/ 0 h 1155954"/>
                    <a:gd name="connsiteX2" fmla="*/ 1549142 w 2011680"/>
                    <a:gd name="connsiteY2" fmla="*/ 238125 h 1155954"/>
                    <a:gd name="connsiteX3" fmla="*/ 1830705 w 2011680"/>
                    <a:gd name="connsiteY3" fmla="*/ 633988 h 1155954"/>
                    <a:gd name="connsiteX4" fmla="*/ 2011680 w 2011680"/>
                    <a:gd name="connsiteY4" fmla="*/ 979166 h 1155954"/>
                    <a:gd name="connsiteX5" fmla="*/ 1834892 w 2011680"/>
                    <a:gd name="connsiteY5" fmla="*/ 1155954 h 1155954"/>
                    <a:gd name="connsiteX6" fmla="*/ 176788 w 2011680"/>
                    <a:gd name="connsiteY6" fmla="*/ 1155954 h 1155954"/>
                    <a:gd name="connsiteX7" fmla="*/ 0 w 2011680"/>
                    <a:gd name="connsiteY7" fmla="*/ 979166 h 1155954"/>
                    <a:gd name="connsiteX8" fmla="*/ 85725 w 2011680"/>
                    <a:gd name="connsiteY8" fmla="*/ 529213 h 1155954"/>
                    <a:gd name="connsiteX0" fmla="*/ 85725 w 2011680"/>
                    <a:gd name="connsiteY0" fmla="*/ 529213 h 1155954"/>
                    <a:gd name="connsiteX1" fmla="*/ 786388 w 2011680"/>
                    <a:gd name="connsiteY1" fmla="*/ 0 h 1155954"/>
                    <a:gd name="connsiteX2" fmla="*/ 1830705 w 2011680"/>
                    <a:gd name="connsiteY2" fmla="*/ 633988 h 1155954"/>
                    <a:gd name="connsiteX3" fmla="*/ 2011680 w 2011680"/>
                    <a:gd name="connsiteY3" fmla="*/ 979166 h 1155954"/>
                    <a:gd name="connsiteX4" fmla="*/ 1834892 w 2011680"/>
                    <a:gd name="connsiteY4" fmla="*/ 1155954 h 1155954"/>
                    <a:gd name="connsiteX5" fmla="*/ 176788 w 2011680"/>
                    <a:gd name="connsiteY5" fmla="*/ 1155954 h 1155954"/>
                    <a:gd name="connsiteX6" fmla="*/ 0 w 2011680"/>
                    <a:gd name="connsiteY6" fmla="*/ 979166 h 1155954"/>
                    <a:gd name="connsiteX7" fmla="*/ 85725 w 2011680"/>
                    <a:gd name="connsiteY7" fmla="*/ 529213 h 115595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935480 w 2011680"/>
                    <a:gd name="connsiteY2" fmla="*/ 319663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145030"/>
                    <a:gd name="connsiteY0" fmla="*/ 357763 h 984504"/>
                    <a:gd name="connsiteX1" fmla="*/ 1129288 w 2145030"/>
                    <a:gd name="connsiteY1" fmla="*/ 0 h 984504"/>
                    <a:gd name="connsiteX2" fmla="*/ 1935480 w 2145030"/>
                    <a:gd name="connsiteY2" fmla="*/ 319663 h 984504"/>
                    <a:gd name="connsiteX3" fmla="*/ 2145030 w 2145030"/>
                    <a:gd name="connsiteY3" fmla="*/ 798191 h 984504"/>
                    <a:gd name="connsiteX4" fmla="*/ 1834892 w 2145030"/>
                    <a:gd name="connsiteY4" fmla="*/ 984504 h 984504"/>
                    <a:gd name="connsiteX5" fmla="*/ 176788 w 2145030"/>
                    <a:gd name="connsiteY5" fmla="*/ 984504 h 984504"/>
                    <a:gd name="connsiteX6" fmla="*/ 0 w 2145030"/>
                    <a:gd name="connsiteY6" fmla="*/ 807716 h 984504"/>
                    <a:gd name="connsiteX7" fmla="*/ 85725 w 2145030"/>
                    <a:gd name="connsiteY7" fmla="*/ 357763 h 984504"/>
                    <a:gd name="connsiteX0" fmla="*/ 85725 w 2167594"/>
                    <a:gd name="connsiteY0" fmla="*/ 357763 h 984504"/>
                    <a:gd name="connsiteX1" fmla="*/ 1129288 w 2167594"/>
                    <a:gd name="connsiteY1" fmla="*/ 0 h 984504"/>
                    <a:gd name="connsiteX2" fmla="*/ 1935480 w 2167594"/>
                    <a:gd name="connsiteY2" fmla="*/ 319663 h 984504"/>
                    <a:gd name="connsiteX3" fmla="*/ 2145030 w 2167594"/>
                    <a:gd name="connsiteY3" fmla="*/ 798191 h 984504"/>
                    <a:gd name="connsiteX4" fmla="*/ 1834892 w 2167594"/>
                    <a:gd name="connsiteY4" fmla="*/ 984504 h 984504"/>
                    <a:gd name="connsiteX5" fmla="*/ 176788 w 2167594"/>
                    <a:gd name="connsiteY5" fmla="*/ 984504 h 984504"/>
                    <a:gd name="connsiteX6" fmla="*/ 0 w 2167594"/>
                    <a:gd name="connsiteY6" fmla="*/ 807716 h 984504"/>
                    <a:gd name="connsiteX7" fmla="*/ 85725 w 2167594"/>
                    <a:gd name="connsiteY7" fmla="*/ 357763 h 984504"/>
                    <a:gd name="connsiteX0" fmla="*/ 85725 w 2145030"/>
                    <a:gd name="connsiteY0" fmla="*/ 357763 h 984504"/>
                    <a:gd name="connsiteX1" fmla="*/ 1129288 w 2145030"/>
                    <a:gd name="connsiteY1" fmla="*/ 0 h 984504"/>
                    <a:gd name="connsiteX2" fmla="*/ 1935480 w 2145030"/>
                    <a:gd name="connsiteY2" fmla="*/ 319663 h 984504"/>
                    <a:gd name="connsiteX3" fmla="*/ 2145030 w 2145030"/>
                    <a:gd name="connsiteY3" fmla="*/ 798191 h 984504"/>
                    <a:gd name="connsiteX4" fmla="*/ 1834892 w 2145030"/>
                    <a:gd name="connsiteY4" fmla="*/ 984504 h 984504"/>
                    <a:gd name="connsiteX5" fmla="*/ 176788 w 2145030"/>
                    <a:gd name="connsiteY5" fmla="*/ 984504 h 984504"/>
                    <a:gd name="connsiteX6" fmla="*/ 0 w 2145030"/>
                    <a:gd name="connsiteY6" fmla="*/ 807716 h 984504"/>
                    <a:gd name="connsiteX7" fmla="*/ 85725 w 2145030"/>
                    <a:gd name="connsiteY7" fmla="*/ 357763 h 984504"/>
                    <a:gd name="connsiteX0" fmla="*/ 85725 w 2168851"/>
                    <a:gd name="connsiteY0" fmla="*/ 357763 h 984504"/>
                    <a:gd name="connsiteX1" fmla="*/ 1129288 w 2168851"/>
                    <a:gd name="connsiteY1" fmla="*/ 0 h 984504"/>
                    <a:gd name="connsiteX2" fmla="*/ 1935480 w 2168851"/>
                    <a:gd name="connsiteY2" fmla="*/ 319663 h 984504"/>
                    <a:gd name="connsiteX3" fmla="*/ 2145030 w 2168851"/>
                    <a:gd name="connsiteY3" fmla="*/ 798191 h 984504"/>
                    <a:gd name="connsiteX4" fmla="*/ 1834892 w 2168851"/>
                    <a:gd name="connsiteY4" fmla="*/ 984504 h 984504"/>
                    <a:gd name="connsiteX5" fmla="*/ 176788 w 2168851"/>
                    <a:gd name="connsiteY5" fmla="*/ 984504 h 984504"/>
                    <a:gd name="connsiteX6" fmla="*/ 0 w 2168851"/>
                    <a:gd name="connsiteY6" fmla="*/ 807716 h 984504"/>
                    <a:gd name="connsiteX7" fmla="*/ 85725 w 2168851"/>
                    <a:gd name="connsiteY7" fmla="*/ 357763 h 984504"/>
                    <a:gd name="connsiteX0" fmla="*/ 123834 w 2206960"/>
                    <a:gd name="connsiteY0" fmla="*/ 357763 h 984504"/>
                    <a:gd name="connsiteX1" fmla="*/ 1167397 w 2206960"/>
                    <a:gd name="connsiteY1" fmla="*/ 0 h 984504"/>
                    <a:gd name="connsiteX2" fmla="*/ 1973589 w 2206960"/>
                    <a:gd name="connsiteY2" fmla="*/ 319663 h 984504"/>
                    <a:gd name="connsiteX3" fmla="*/ 2183139 w 2206960"/>
                    <a:gd name="connsiteY3" fmla="*/ 798191 h 984504"/>
                    <a:gd name="connsiteX4" fmla="*/ 1873001 w 2206960"/>
                    <a:gd name="connsiteY4" fmla="*/ 984504 h 984504"/>
                    <a:gd name="connsiteX5" fmla="*/ 214897 w 2206960"/>
                    <a:gd name="connsiteY5" fmla="*/ 984504 h 984504"/>
                    <a:gd name="connsiteX6" fmla="*/ 123834 w 2206960"/>
                    <a:gd name="connsiteY6" fmla="*/ 357763 h 984504"/>
                    <a:gd name="connsiteX0" fmla="*/ 123834 w 2206960"/>
                    <a:gd name="connsiteY0" fmla="*/ 357763 h 1005670"/>
                    <a:gd name="connsiteX1" fmla="*/ 1167397 w 2206960"/>
                    <a:gd name="connsiteY1" fmla="*/ 0 h 1005670"/>
                    <a:gd name="connsiteX2" fmla="*/ 1973589 w 2206960"/>
                    <a:gd name="connsiteY2" fmla="*/ 319663 h 1005670"/>
                    <a:gd name="connsiteX3" fmla="*/ 2183139 w 2206960"/>
                    <a:gd name="connsiteY3" fmla="*/ 798191 h 1005670"/>
                    <a:gd name="connsiteX4" fmla="*/ 1873001 w 2206960"/>
                    <a:gd name="connsiteY4" fmla="*/ 984504 h 1005670"/>
                    <a:gd name="connsiteX5" fmla="*/ 214897 w 2206960"/>
                    <a:gd name="connsiteY5" fmla="*/ 984504 h 1005670"/>
                    <a:gd name="connsiteX6" fmla="*/ 123834 w 2206960"/>
                    <a:gd name="connsiteY6" fmla="*/ 357763 h 1005670"/>
                    <a:gd name="connsiteX0" fmla="*/ 123834 w 2206960"/>
                    <a:gd name="connsiteY0" fmla="*/ 357763 h 1031541"/>
                    <a:gd name="connsiteX1" fmla="*/ 1167397 w 2206960"/>
                    <a:gd name="connsiteY1" fmla="*/ 0 h 1031541"/>
                    <a:gd name="connsiteX2" fmla="*/ 1973589 w 2206960"/>
                    <a:gd name="connsiteY2" fmla="*/ 319663 h 1031541"/>
                    <a:gd name="connsiteX3" fmla="*/ 2183139 w 2206960"/>
                    <a:gd name="connsiteY3" fmla="*/ 798191 h 1031541"/>
                    <a:gd name="connsiteX4" fmla="*/ 1873001 w 2206960"/>
                    <a:gd name="connsiteY4" fmla="*/ 984504 h 1031541"/>
                    <a:gd name="connsiteX5" fmla="*/ 214897 w 2206960"/>
                    <a:gd name="connsiteY5" fmla="*/ 984504 h 1031541"/>
                    <a:gd name="connsiteX6" fmla="*/ 123834 w 2206960"/>
                    <a:gd name="connsiteY6" fmla="*/ 357763 h 1031541"/>
                    <a:gd name="connsiteX0" fmla="*/ 123834 w 2207217"/>
                    <a:gd name="connsiteY0" fmla="*/ 187162 h 860940"/>
                    <a:gd name="connsiteX1" fmla="*/ 1153277 w 2207217"/>
                    <a:gd name="connsiteY1" fmla="*/ 0 h 860940"/>
                    <a:gd name="connsiteX2" fmla="*/ 1973589 w 2207217"/>
                    <a:gd name="connsiteY2" fmla="*/ 149062 h 860940"/>
                    <a:gd name="connsiteX3" fmla="*/ 2183139 w 2207217"/>
                    <a:gd name="connsiteY3" fmla="*/ 627590 h 860940"/>
                    <a:gd name="connsiteX4" fmla="*/ 1873001 w 2207217"/>
                    <a:gd name="connsiteY4" fmla="*/ 813903 h 860940"/>
                    <a:gd name="connsiteX5" fmla="*/ 214897 w 2207217"/>
                    <a:gd name="connsiteY5" fmla="*/ 813903 h 860940"/>
                    <a:gd name="connsiteX6" fmla="*/ 123834 w 2207217"/>
                    <a:gd name="connsiteY6" fmla="*/ 187162 h 860940"/>
                    <a:gd name="connsiteX0" fmla="*/ 123834 w 2183563"/>
                    <a:gd name="connsiteY0" fmla="*/ 187162 h 860940"/>
                    <a:gd name="connsiteX1" fmla="*/ 1153277 w 2183563"/>
                    <a:gd name="connsiteY1" fmla="*/ 0 h 860940"/>
                    <a:gd name="connsiteX2" fmla="*/ 1804153 w 2183563"/>
                    <a:gd name="connsiteY2" fmla="*/ 149062 h 860940"/>
                    <a:gd name="connsiteX3" fmla="*/ 2183139 w 2183563"/>
                    <a:gd name="connsiteY3" fmla="*/ 627590 h 860940"/>
                    <a:gd name="connsiteX4" fmla="*/ 1873001 w 2183563"/>
                    <a:gd name="connsiteY4" fmla="*/ 813903 h 860940"/>
                    <a:gd name="connsiteX5" fmla="*/ 214897 w 2183563"/>
                    <a:gd name="connsiteY5" fmla="*/ 813903 h 860940"/>
                    <a:gd name="connsiteX6" fmla="*/ 123834 w 2183563"/>
                    <a:gd name="connsiteY6" fmla="*/ 187162 h 860940"/>
                    <a:gd name="connsiteX0" fmla="*/ 123834 w 2183563"/>
                    <a:gd name="connsiteY0" fmla="*/ 187162 h 860940"/>
                    <a:gd name="connsiteX1" fmla="*/ 1153277 w 2183563"/>
                    <a:gd name="connsiteY1" fmla="*/ 0 h 860940"/>
                    <a:gd name="connsiteX2" fmla="*/ 1804153 w 2183563"/>
                    <a:gd name="connsiteY2" fmla="*/ 149062 h 860940"/>
                    <a:gd name="connsiteX3" fmla="*/ 2183139 w 2183563"/>
                    <a:gd name="connsiteY3" fmla="*/ 627590 h 860940"/>
                    <a:gd name="connsiteX4" fmla="*/ 1873001 w 2183563"/>
                    <a:gd name="connsiteY4" fmla="*/ 813903 h 860940"/>
                    <a:gd name="connsiteX5" fmla="*/ 214897 w 2183563"/>
                    <a:gd name="connsiteY5" fmla="*/ 813903 h 860940"/>
                    <a:gd name="connsiteX6" fmla="*/ 123834 w 2183563"/>
                    <a:gd name="connsiteY6" fmla="*/ 187162 h 8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563" h="860940">
                      <a:moveTo>
                        <a:pt x="123834" y="187162"/>
                      </a:moveTo>
                      <a:cubicBezTo>
                        <a:pt x="238134" y="3800"/>
                        <a:pt x="1055640" y="0"/>
                        <a:pt x="1153277" y="0"/>
                      </a:cubicBezTo>
                      <a:cubicBezTo>
                        <a:pt x="1444107" y="17462"/>
                        <a:pt x="1491311" y="139242"/>
                        <a:pt x="1804153" y="149062"/>
                      </a:cubicBezTo>
                      <a:cubicBezTo>
                        <a:pt x="2116995" y="158882"/>
                        <a:pt x="2171664" y="516783"/>
                        <a:pt x="2183139" y="627590"/>
                      </a:cubicBezTo>
                      <a:cubicBezTo>
                        <a:pt x="2194614" y="738397"/>
                        <a:pt x="1970638" y="813903"/>
                        <a:pt x="1873001" y="813903"/>
                      </a:cubicBezTo>
                      <a:cubicBezTo>
                        <a:pt x="1339350" y="861528"/>
                        <a:pt x="748548" y="890103"/>
                        <a:pt x="214897" y="813903"/>
                      </a:cubicBezTo>
                      <a:cubicBezTo>
                        <a:pt x="-76631" y="709446"/>
                        <a:pt x="-34916" y="351246"/>
                        <a:pt x="123834" y="187162"/>
                      </a:cubicBezTo>
                      <a:close/>
                    </a:path>
                  </a:pathLst>
                </a:custGeom>
                <a:solidFill>
                  <a:srgbClr val="4A9094"/>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8" name="Plaque 107"/>
              <p:cNvSpPr/>
              <p:nvPr/>
            </p:nvSpPr>
            <p:spPr>
              <a:xfrm>
                <a:off x="2271711" y="2962558"/>
                <a:ext cx="493776" cy="471782"/>
              </a:xfrm>
              <a:prstGeom prst="plaque">
                <a:avLst>
                  <a:gd name="adj" fmla="val 32292"/>
                </a:avLst>
              </a:prstGeom>
              <a:solidFill>
                <a:schemeClr val="accent6">
                  <a:lumMod val="60000"/>
                  <a:lumOff val="40000"/>
                </a:schemeClr>
              </a:solidFill>
              <a:ln>
                <a:solidFill>
                  <a:srgbClr val="3419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7" name="TextBox 96"/>
            <p:cNvSpPr txBox="1"/>
            <p:nvPr/>
          </p:nvSpPr>
          <p:spPr>
            <a:xfrm>
              <a:off x="1267500" y="6108659"/>
              <a:ext cx="1734354" cy="369332"/>
            </a:xfrm>
            <a:prstGeom prst="rect">
              <a:avLst/>
            </a:prstGeom>
            <a:noFill/>
          </p:spPr>
          <p:txBody>
            <a:bodyPr wrap="square" rtlCol="0">
              <a:spAutoFit/>
            </a:bodyPr>
            <a:lstStyle/>
            <a:p>
              <a:pPr algn="ctr"/>
              <a:r>
                <a:rPr lang="en-US" dirty="0" smtClean="0">
                  <a:solidFill>
                    <a:schemeClr val="bg1"/>
                  </a:solidFill>
                </a:rPr>
                <a:t>No modification</a:t>
              </a:r>
              <a:endParaRPr lang="en-US" dirty="0">
                <a:solidFill>
                  <a:schemeClr val="bg1"/>
                </a:solidFill>
              </a:endParaRPr>
            </a:p>
          </p:txBody>
        </p:sp>
        <p:sp>
          <p:nvSpPr>
            <p:cNvPr id="98" name="TextBox 97"/>
            <p:cNvSpPr txBox="1"/>
            <p:nvPr/>
          </p:nvSpPr>
          <p:spPr>
            <a:xfrm>
              <a:off x="3840216" y="6109419"/>
              <a:ext cx="1975105" cy="369332"/>
            </a:xfrm>
            <a:prstGeom prst="rect">
              <a:avLst/>
            </a:prstGeom>
            <a:noFill/>
          </p:spPr>
          <p:txBody>
            <a:bodyPr wrap="square" rtlCol="0">
              <a:spAutoFit/>
            </a:bodyPr>
            <a:lstStyle/>
            <a:p>
              <a:pPr algn="ctr"/>
              <a:r>
                <a:rPr lang="en-US" dirty="0" smtClean="0">
                  <a:solidFill>
                    <a:schemeClr val="bg1"/>
                  </a:solidFill>
                </a:rPr>
                <a:t>Acetylation</a:t>
              </a:r>
              <a:endParaRPr lang="en-US" dirty="0">
                <a:solidFill>
                  <a:schemeClr val="bg1"/>
                </a:solidFill>
              </a:endParaRPr>
            </a:p>
          </p:txBody>
        </p:sp>
        <p:sp>
          <p:nvSpPr>
            <p:cNvPr id="99" name="Plaque 98"/>
            <p:cNvSpPr/>
            <p:nvPr/>
          </p:nvSpPr>
          <p:spPr>
            <a:xfrm>
              <a:off x="5230105" y="4584625"/>
              <a:ext cx="493776" cy="471782"/>
            </a:xfrm>
            <a:prstGeom prst="plaque">
              <a:avLst>
                <a:gd name="adj" fmla="val 32292"/>
              </a:avLst>
            </a:prstGeom>
            <a:solidFill>
              <a:schemeClr val="accent6">
                <a:lumMod val="60000"/>
                <a:lumOff val="40000"/>
              </a:schemeClr>
            </a:solidFill>
            <a:ln>
              <a:solidFill>
                <a:srgbClr val="3419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6-Point Star 99"/>
            <p:cNvSpPr/>
            <p:nvPr/>
          </p:nvSpPr>
          <p:spPr>
            <a:xfrm>
              <a:off x="5299952" y="4488023"/>
              <a:ext cx="180118" cy="193203"/>
            </a:xfrm>
            <a:prstGeom prst="star6">
              <a:avLst>
                <a:gd name="adj" fmla="val 0"/>
                <a:gd name="hf" fmla="val 115470"/>
              </a:avLst>
            </a:prstGeom>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p:cNvGrpSpPr/>
            <p:nvPr/>
          </p:nvGrpSpPr>
          <p:grpSpPr>
            <a:xfrm>
              <a:off x="6510627" y="4297296"/>
              <a:ext cx="1954167" cy="2180695"/>
              <a:chOff x="6234855" y="2672456"/>
              <a:chExt cx="1954167" cy="2180695"/>
            </a:xfrm>
          </p:grpSpPr>
          <p:sp>
            <p:nvSpPr>
              <p:cNvPr id="104" name="Rounded Rectangle 4"/>
              <p:cNvSpPr/>
              <p:nvPr/>
            </p:nvSpPr>
            <p:spPr>
              <a:xfrm>
                <a:off x="6497258" y="3397862"/>
                <a:ext cx="1481943" cy="625368"/>
              </a:xfrm>
              <a:custGeom>
                <a:avLst/>
                <a:gdLst>
                  <a:gd name="connsiteX0" fmla="*/ 0 w 1499616"/>
                  <a:gd name="connsiteY0" fmla="*/ 139195 h 835152"/>
                  <a:gd name="connsiteX1" fmla="*/ 139195 w 1499616"/>
                  <a:gd name="connsiteY1" fmla="*/ 0 h 835152"/>
                  <a:gd name="connsiteX2" fmla="*/ 1360421 w 1499616"/>
                  <a:gd name="connsiteY2" fmla="*/ 0 h 835152"/>
                  <a:gd name="connsiteX3" fmla="*/ 1499616 w 1499616"/>
                  <a:gd name="connsiteY3" fmla="*/ 139195 h 835152"/>
                  <a:gd name="connsiteX4" fmla="*/ 1499616 w 1499616"/>
                  <a:gd name="connsiteY4" fmla="*/ 695957 h 835152"/>
                  <a:gd name="connsiteX5" fmla="*/ 1360421 w 1499616"/>
                  <a:gd name="connsiteY5" fmla="*/ 835152 h 835152"/>
                  <a:gd name="connsiteX6" fmla="*/ 139195 w 1499616"/>
                  <a:gd name="connsiteY6" fmla="*/ 835152 h 835152"/>
                  <a:gd name="connsiteX7" fmla="*/ 0 w 1499616"/>
                  <a:gd name="connsiteY7" fmla="*/ 695957 h 835152"/>
                  <a:gd name="connsiteX8" fmla="*/ 0 w 1499616"/>
                  <a:gd name="connsiteY8" fmla="*/ 139195 h 835152"/>
                  <a:gd name="connsiteX0" fmla="*/ 16620 w 1516236"/>
                  <a:gd name="connsiteY0" fmla="*/ 139195 h 835152"/>
                  <a:gd name="connsiteX1" fmla="*/ 155815 w 1516236"/>
                  <a:gd name="connsiteY1" fmla="*/ 0 h 835152"/>
                  <a:gd name="connsiteX2" fmla="*/ 1377041 w 1516236"/>
                  <a:gd name="connsiteY2" fmla="*/ 0 h 835152"/>
                  <a:gd name="connsiteX3" fmla="*/ 1516236 w 1516236"/>
                  <a:gd name="connsiteY3" fmla="*/ 139195 h 835152"/>
                  <a:gd name="connsiteX4" fmla="*/ 1516236 w 1516236"/>
                  <a:gd name="connsiteY4" fmla="*/ 695957 h 835152"/>
                  <a:gd name="connsiteX5" fmla="*/ 1377041 w 1516236"/>
                  <a:gd name="connsiteY5" fmla="*/ 835152 h 835152"/>
                  <a:gd name="connsiteX6" fmla="*/ 155815 w 1516236"/>
                  <a:gd name="connsiteY6" fmla="*/ 835152 h 835152"/>
                  <a:gd name="connsiteX7" fmla="*/ 16620 w 1516236"/>
                  <a:gd name="connsiteY7" fmla="*/ 139195 h 835152"/>
                  <a:gd name="connsiteX0" fmla="*/ 16620 w 1516236"/>
                  <a:gd name="connsiteY0" fmla="*/ 139195 h 835152"/>
                  <a:gd name="connsiteX1" fmla="*/ 155815 w 1516236"/>
                  <a:gd name="connsiteY1" fmla="*/ 0 h 835152"/>
                  <a:gd name="connsiteX2" fmla="*/ 1377041 w 1516236"/>
                  <a:gd name="connsiteY2" fmla="*/ 0 h 835152"/>
                  <a:gd name="connsiteX3" fmla="*/ 1516236 w 1516236"/>
                  <a:gd name="connsiteY3" fmla="*/ 139195 h 835152"/>
                  <a:gd name="connsiteX4" fmla="*/ 1377041 w 1516236"/>
                  <a:gd name="connsiteY4" fmla="*/ 835152 h 835152"/>
                  <a:gd name="connsiteX5" fmla="*/ 155815 w 1516236"/>
                  <a:gd name="connsiteY5" fmla="*/ 835152 h 835152"/>
                  <a:gd name="connsiteX6" fmla="*/ 16620 w 1516236"/>
                  <a:gd name="connsiteY6" fmla="*/ 139195 h 835152"/>
                  <a:gd name="connsiteX0" fmla="*/ 16620 w 1377041"/>
                  <a:gd name="connsiteY0" fmla="*/ 139195 h 835152"/>
                  <a:gd name="connsiteX1" fmla="*/ 155815 w 1377041"/>
                  <a:gd name="connsiteY1" fmla="*/ 0 h 835152"/>
                  <a:gd name="connsiteX2" fmla="*/ 1377041 w 1377041"/>
                  <a:gd name="connsiteY2" fmla="*/ 0 h 835152"/>
                  <a:gd name="connsiteX3" fmla="*/ 1377041 w 1377041"/>
                  <a:gd name="connsiteY3" fmla="*/ 835152 h 835152"/>
                  <a:gd name="connsiteX4" fmla="*/ 155815 w 1377041"/>
                  <a:gd name="connsiteY4" fmla="*/ 835152 h 835152"/>
                  <a:gd name="connsiteX5" fmla="*/ 16620 w 1377041"/>
                  <a:gd name="connsiteY5" fmla="*/ 139195 h 835152"/>
                  <a:gd name="connsiteX0" fmla="*/ 16620 w 1612066"/>
                  <a:gd name="connsiteY0" fmla="*/ 139195 h 835152"/>
                  <a:gd name="connsiteX1" fmla="*/ 155815 w 1612066"/>
                  <a:gd name="connsiteY1" fmla="*/ 0 h 835152"/>
                  <a:gd name="connsiteX2" fmla="*/ 1377041 w 1612066"/>
                  <a:gd name="connsiteY2" fmla="*/ 0 h 835152"/>
                  <a:gd name="connsiteX3" fmla="*/ 1377041 w 1612066"/>
                  <a:gd name="connsiteY3" fmla="*/ 835152 h 835152"/>
                  <a:gd name="connsiteX4" fmla="*/ 155815 w 1612066"/>
                  <a:gd name="connsiteY4" fmla="*/ 835152 h 835152"/>
                  <a:gd name="connsiteX5" fmla="*/ 16620 w 1612066"/>
                  <a:gd name="connsiteY5" fmla="*/ 139195 h 835152"/>
                  <a:gd name="connsiteX0" fmla="*/ 86498 w 1681944"/>
                  <a:gd name="connsiteY0" fmla="*/ 139195 h 835152"/>
                  <a:gd name="connsiteX1" fmla="*/ 225693 w 1681944"/>
                  <a:gd name="connsiteY1" fmla="*/ 0 h 835152"/>
                  <a:gd name="connsiteX2" fmla="*/ 1446919 w 1681944"/>
                  <a:gd name="connsiteY2" fmla="*/ 0 h 835152"/>
                  <a:gd name="connsiteX3" fmla="*/ 1446919 w 1681944"/>
                  <a:gd name="connsiteY3" fmla="*/ 835152 h 835152"/>
                  <a:gd name="connsiteX4" fmla="*/ 225693 w 1681944"/>
                  <a:gd name="connsiteY4" fmla="*/ 835152 h 835152"/>
                  <a:gd name="connsiteX5" fmla="*/ 86498 w 1681944"/>
                  <a:gd name="connsiteY5" fmla="*/ 139195 h 835152"/>
                  <a:gd name="connsiteX0" fmla="*/ 10638 w 1606084"/>
                  <a:gd name="connsiteY0" fmla="*/ 139195 h 881718"/>
                  <a:gd name="connsiteX1" fmla="*/ 149833 w 1606084"/>
                  <a:gd name="connsiteY1" fmla="*/ 0 h 881718"/>
                  <a:gd name="connsiteX2" fmla="*/ 1371059 w 1606084"/>
                  <a:gd name="connsiteY2" fmla="*/ 0 h 881718"/>
                  <a:gd name="connsiteX3" fmla="*/ 1371059 w 1606084"/>
                  <a:gd name="connsiteY3" fmla="*/ 835152 h 881718"/>
                  <a:gd name="connsiteX4" fmla="*/ 149833 w 1606084"/>
                  <a:gd name="connsiteY4" fmla="*/ 835152 h 881718"/>
                  <a:gd name="connsiteX5" fmla="*/ 10638 w 1606084"/>
                  <a:gd name="connsiteY5" fmla="*/ 139195 h 881718"/>
                  <a:gd name="connsiteX0" fmla="*/ 10638 w 1535964"/>
                  <a:gd name="connsiteY0" fmla="*/ 139195 h 948123"/>
                  <a:gd name="connsiteX1" fmla="*/ 149833 w 1535964"/>
                  <a:gd name="connsiteY1" fmla="*/ 0 h 948123"/>
                  <a:gd name="connsiteX2" fmla="*/ 1371059 w 1535964"/>
                  <a:gd name="connsiteY2" fmla="*/ 0 h 948123"/>
                  <a:gd name="connsiteX3" fmla="*/ 1371059 w 1535964"/>
                  <a:gd name="connsiteY3" fmla="*/ 835152 h 948123"/>
                  <a:gd name="connsiteX4" fmla="*/ 149833 w 1535964"/>
                  <a:gd name="connsiteY4" fmla="*/ 835152 h 948123"/>
                  <a:gd name="connsiteX5" fmla="*/ 10638 w 1535964"/>
                  <a:gd name="connsiteY5" fmla="*/ 139195 h 948123"/>
                  <a:gd name="connsiteX0" fmla="*/ 28628 w 1695759"/>
                  <a:gd name="connsiteY0" fmla="*/ 139195 h 881412"/>
                  <a:gd name="connsiteX1" fmla="*/ 167823 w 1695759"/>
                  <a:gd name="connsiteY1" fmla="*/ 0 h 881412"/>
                  <a:gd name="connsiteX2" fmla="*/ 1389049 w 1695759"/>
                  <a:gd name="connsiteY2" fmla="*/ 0 h 881412"/>
                  <a:gd name="connsiteX3" fmla="*/ 1598599 w 1695759"/>
                  <a:gd name="connsiteY3" fmla="*/ 692277 h 881412"/>
                  <a:gd name="connsiteX4" fmla="*/ 167823 w 1695759"/>
                  <a:gd name="connsiteY4" fmla="*/ 835152 h 881412"/>
                  <a:gd name="connsiteX5" fmla="*/ 28628 w 1695759"/>
                  <a:gd name="connsiteY5" fmla="*/ 139195 h 881412"/>
                  <a:gd name="connsiteX0" fmla="*/ 166009 w 1693945"/>
                  <a:gd name="connsiteY0" fmla="*/ 835152 h 891723"/>
                  <a:gd name="connsiteX1" fmla="*/ 166009 w 1693945"/>
                  <a:gd name="connsiteY1" fmla="*/ 0 h 891723"/>
                  <a:gd name="connsiteX2" fmla="*/ 1387235 w 1693945"/>
                  <a:gd name="connsiteY2" fmla="*/ 0 h 891723"/>
                  <a:gd name="connsiteX3" fmla="*/ 1596785 w 1693945"/>
                  <a:gd name="connsiteY3" fmla="*/ 692277 h 891723"/>
                  <a:gd name="connsiteX4" fmla="*/ 166009 w 1693945"/>
                  <a:gd name="connsiteY4" fmla="*/ 835152 h 891723"/>
                  <a:gd name="connsiteX0" fmla="*/ 99625 w 1627561"/>
                  <a:gd name="connsiteY0" fmla="*/ 835152 h 891723"/>
                  <a:gd name="connsiteX1" fmla="*/ 99625 w 1627561"/>
                  <a:gd name="connsiteY1" fmla="*/ 0 h 891723"/>
                  <a:gd name="connsiteX2" fmla="*/ 1320851 w 1627561"/>
                  <a:gd name="connsiteY2" fmla="*/ 0 h 891723"/>
                  <a:gd name="connsiteX3" fmla="*/ 1530401 w 1627561"/>
                  <a:gd name="connsiteY3" fmla="*/ 692277 h 891723"/>
                  <a:gd name="connsiteX4" fmla="*/ 99625 w 1627561"/>
                  <a:gd name="connsiteY4" fmla="*/ 835152 h 891723"/>
                  <a:gd name="connsiteX0" fmla="*/ 103829 w 1631765"/>
                  <a:gd name="connsiteY0" fmla="*/ 835152 h 891723"/>
                  <a:gd name="connsiteX1" fmla="*/ 103829 w 1631765"/>
                  <a:gd name="connsiteY1" fmla="*/ 0 h 891723"/>
                  <a:gd name="connsiteX2" fmla="*/ 1325055 w 1631765"/>
                  <a:gd name="connsiteY2" fmla="*/ 0 h 891723"/>
                  <a:gd name="connsiteX3" fmla="*/ 1534605 w 1631765"/>
                  <a:gd name="connsiteY3" fmla="*/ 692277 h 891723"/>
                  <a:gd name="connsiteX4" fmla="*/ 103829 w 1631765"/>
                  <a:gd name="connsiteY4" fmla="*/ 835152 h 891723"/>
                  <a:gd name="connsiteX0" fmla="*/ 103829 w 1631765"/>
                  <a:gd name="connsiteY0" fmla="*/ 835152 h 942523"/>
                  <a:gd name="connsiteX1" fmla="*/ 103829 w 1631765"/>
                  <a:gd name="connsiteY1" fmla="*/ 0 h 942523"/>
                  <a:gd name="connsiteX2" fmla="*/ 1325055 w 1631765"/>
                  <a:gd name="connsiteY2" fmla="*/ 0 h 942523"/>
                  <a:gd name="connsiteX3" fmla="*/ 1534605 w 1631765"/>
                  <a:gd name="connsiteY3" fmla="*/ 692277 h 942523"/>
                  <a:gd name="connsiteX4" fmla="*/ 103829 w 1631765"/>
                  <a:gd name="connsiteY4" fmla="*/ 835152 h 942523"/>
                  <a:gd name="connsiteX0" fmla="*/ 231185 w 1759121"/>
                  <a:gd name="connsiteY0" fmla="*/ 835152 h 900189"/>
                  <a:gd name="connsiteX1" fmla="*/ 231185 w 1759121"/>
                  <a:gd name="connsiteY1" fmla="*/ 0 h 900189"/>
                  <a:gd name="connsiteX2" fmla="*/ 1452411 w 1759121"/>
                  <a:gd name="connsiteY2" fmla="*/ 0 h 900189"/>
                  <a:gd name="connsiteX3" fmla="*/ 1661961 w 1759121"/>
                  <a:gd name="connsiteY3" fmla="*/ 692277 h 900189"/>
                  <a:gd name="connsiteX4" fmla="*/ 231185 w 1759121"/>
                  <a:gd name="connsiteY4" fmla="*/ 835152 h 900189"/>
                  <a:gd name="connsiteX0" fmla="*/ 231185 w 1759121"/>
                  <a:gd name="connsiteY0" fmla="*/ 847852 h 912889"/>
                  <a:gd name="connsiteX1" fmla="*/ 231185 w 1759121"/>
                  <a:gd name="connsiteY1" fmla="*/ 12700 h 912889"/>
                  <a:gd name="connsiteX2" fmla="*/ 1452411 w 1759121"/>
                  <a:gd name="connsiteY2" fmla="*/ 12700 h 912889"/>
                  <a:gd name="connsiteX3" fmla="*/ 1661961 w 1759121"/>
                  <a:gd name="connsiteY3" fmla="*/ 704977 h 912889"/>
                  <a:gd name="connsiteX4" fmla="*/ 231185 w 1759121"/>
                  <a:gd name="connsiteY4" fmla="*/ 847852 h 912889"/>
                  <a:gd name="connsiteX0" fmla="*/ 231185 w 1759121"/>
                  <a:gd name="connsiteY0" fmla="*/ 876299 h 941336"/>
                  <a:gd name="connsiteX1" fmla="*/ 231185 w 1759121"/>
                  <a:gd name="connsiteY1" fmla="*/ 41147 h 941336"/>
                  <a:gd name="connsiteX2" fmla="*/ 1452411 w 1759121"/>
                  <a:gd name="connsiteY2" fmla="*/ 41147 h 941336"/>
                  <a:gd name="connsiteX3" fmla="*/ 1661961 w 1759121"/>
                  <a:gd name="connsiteY3" fmla="*/ 733424 h 941336"/>
                  <a:gd name="connsiteX4" fmla="*/ 231185 w 1759121"/>
                  <a:gd name="connsiteY4" fmla="*/ 876299 h 941336"/>
                  <a:gd name="connsiteX0" fmla="*/ 155072 w 1531466"/>
                  <a:gd name="connsiteY0" fmla="*/ 876299 h 983860"/>
                  <a:gd name="connsiteX1" fmla="*/ 155072 w 1531466"/>
                  <a:gd name="connsiteY1" fmla="*/ 41147 h 983860"/>
                  <a:gd name="connsiteX2" fmla="*/ 1376298 w 1531466"/>
                  <a:gd name="connsiteY2" fmla="*/ 41147 h 983860"/>
                  <a:gd name="connsiteX3" fmla="*/ 1357248 w 1531466"/>
                  <a:gd name="connsiteY3" fmla="*/ 847724 h 983860"/>
                  <a:gd name="connsiteX4" fmla="*/ 155072 w 1531466"/>
                  <a:gd name="connsiteY4" fmla="*/ 876299 h 983860"/>
                  <a:gd name="connsiteX0" fmla="*/ 259240 w 1452584"/>
                  <a:gd name="connsiteY0" fmla="*/ 714374 h 893875"/>
                  <a:gd name="connsiteX1" fmla="*/ 97315 w 1452584"/>
                  <a:gd name="connsiteY1" fmla="*/ 41147 h 893875"/>
                  <a:gd name="connsiteX2" fmla="*/ 1318541 w 1452584"/>
                  <a:gd name="connsiteY2" fmla="*/ 41147 h 893875"/>
                  <a:gd name="connsiteX3" fmla="*/ 1299491 w 1452584"/>
                  <a:gd name="connsiteY3" fmla="*/ 847724 h 893875"/>
                  <a:gd name="connsiteX4" fmla="*/ 259240 w 1452584"/>
                  <a:gd name="connsiteY4" fmla="*/ 714374 h 893875"/>
                  <a:gd name="connsiteX0" fmla="*/ 260945 w 1477291"/>
                  <a:gd name="connsiteY0" fmla="*/ 714374 h 783616"/>
                  <a:gd name="connsiteX1" fmla="*/ 99020 w 1477291"/>
                  <a:gd name="connsiteY1" fmla="*/ 41147 h 783616"/>
                  <a:gd name="connsiteX2" fmla="*/ 1320246 w 1477291"/>
                  <a:gd name="connsiteY2" fmla="*/ 41147 h 783616"/>
                  <a:gd name="connsiteX3" fmla="*/ 1348821 w 1477291"/>
                  <a:gd name="connsiteY3" fmla="*/ 685799 h 783616"/>
                  <a:gd name="connsiteX4" fmla="*/ 260945 w 1477291"/>
                  <a:gd name="connsiteY4" fmla="*/ 714374 h 783616"/>
                  <a:gd name="connsiteX0" fmla="*/ 240064 w 1486843"/>
                  <a:gd name="connsiteY0" fmla="*/ 752474 h 809856"/>
                  <a:gd name="connsiteX1" fmla="*/ 106714 w 1486843"/>
                  <a:gd name="connsiteY1" fmla="*/ 41147 h 809856"/>
                  <a:gd name="connsiteX2" fmla="*/ 1327940 w 1486843"/>
                  <a:gd name="connsiteY2" fmla="*/ 41147 h 809856"/>
                  <a:gd name="connsiteX3" fmla="*/ 1356515 w 1486843"/>
                  <a:gd name="connsiteY3" fmla="*/ 685799 h 809856"/>
                  <a:gd name="connsiteX4" fmla="*/ 240064 w 1486843"/>
                  <a:gd name="connsiteY4" fmla="*/ 752474 h 809856"/>
                  <a:gd name="connsiteX0" fmla="*/ 240064 w 1486843"/>
                  <a:gd name="connsiteY0" fmla="*/ 752474 h 763618"/>
                  <a:gd name="connsiteX1" fmla="*/ 106714 w 1486843"/>
                  <a:gd name="connsiteY1" fmla="*/ 41147 h 763618"/>
                  <a:gd name="connsiteX2" fmla="*/ 1327940 w 1486843"/>
                  <a:gd name="connsiteY2" fmla="*/ 41147 h 763618"/>
                  <a:gd name="connsiteX3" fmla="*/ 1356515 w 1486843"/>
                  <a:gd name="connsiteY3" fmla="*/ 445694 h 763618"/>
                  <a:gd name="connsiteX4" fmla="*/ 240064 w 1486843"/>
                  <a:gd name="connsiteY4" fmla="*/ 752474 h 763618"/>
                  <a:gd name="connsiteX0" fmla="*/ 240064 w 1486843"/>
                  <a:gd name="connsiteY0" fmla="*/ 607147 h 625368"/>
                  <a:gd name="connsiteX1" fmla="*/ 106714 w 1486843"/>
                  <a:gd name="connsiteY1" fmla="*/ 41147 h 625368"/>
                  <a:gd name="connsiteX2" fmla="*/ 1327940 w 1486843"/>
                  <a:gd name="connsiteY2" fmla="*/ 41147 h 625368"/>
                  <a:gd name="connsiteX3" fmla="*/ 1356515 w 1486843"/>
                  <a:gd name="connsiteY3" fmla="*/ 445694 h 625368"/>
                  <a:gd name="connsiteX4" fmla="*/ 240064 w 1486843"/>
                  <a:gd name="connsiteY4" fmla="*/ 607147 h 625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43" h="625368">
                    <a:moveTo>
                      <a:pt x="240064" y="607147"/>
                    </a:moveTo>
                    <a:cubicBezTo>
                      <a:pt x="31764" y="539723"/>
                      <a:pt x="-106349" y="218439"/>
                      <a:pt x="106714" y="41147"/>
                    </a:cubicBezTo>
                    <a:cubicBezTo>
                      <a:pt x="666189" y="12572"/>
                      <a:pt x="911340" y="-35053"/>
                      <a:pt x="1327940" y="41147"/>
                    </a:cubicBezTo>
                    <a:cubicBezTo>
                      <a:pt x="1531478" y="180339"/>
                      <a:pt x="1537827" y="351361"/>
                      <a:pt x="1356515" y="445694"/>
                    </a:cubicBezTo>
                    <a:cubicBezTo>
                      <a:pt x="1175203" y="540027"/>
                      <a:pt x="448364" y="674571"/>
                      <a:pt x="240064" y="607147"/>
                    </a:cubicBezTo>
                    <a:close/>
                  </a:path>
                </a:pathLst>
              </a:custGeom>
              <a:solidFill>
                <a:srgbClr val="C8B606"/>
              </a:solidFill>
              <a:ln>
                <a:solidFill>
                  <a:srgbClr val="EAC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ounded Rectangle 3"/>
              <p:cNvSpPr/>
              <p:nvPr/>
            </p:nvSpPr>
            <p:spPr>
              <a:xfrm>
                <a:off x="6234855" y="2672456"/>
                <a:ext cx="1954166" cy="860940"/>
              </a:xfrm>
              <a:custGeom>
                <a:avLst/>
                <a:gdLst>
                  <a:gd name="connsiteX0" fmla="*/ 0 w 2011680"/>
                  <a:gd name="connsiteY0" fmla="*/ 176788 h 1060704"/>
                  <a:gd name="connsiteX1" fmla="*/ 176788 w 2011680"/>
                  <a:gd name="connsiteY1" fmla="*/ 0 h 1060704"/>
                  <a:gd name="connsiteX2" fmla="*/ 1834892 w 2011680"/>
                  <a:gd name="connsiteY2" fmla="*/ 0 h 1060704"/>
                  <a:gd name="connsiteX3" fmla="*/ 2011680 w 2011680"/>
                  <a:gd name="connsiteY3" fmla="*/ 176788 h 1060704"/>
                  <a:gd name="connsiteX4" fmla="*/ 2011680 w 2011680"/>
                  <a:gd name="connsiteY4" fmla="*/ 883916 h 1060704"/>
                  <a:gd name="connsiteX5" fmla="*/ 1834892 w 2011680"/>
                  <a:gd name="connsiteY5" fmla="*/ 1060704 h 1060704"/>
                  <a:gd name="connsiteX6" fmla="*/ 176788 w 2011680"/>
                  <a:gd name="connsiteY6" fmla="*/ 1060704 h 1060704"/>
                  <a:gd name="connsiteX7" fmla="*/ 0 w 2011680"/>
                  <a:gd name="connsiteY7" fmla="*/ 883916 h 1060704"/>
                  <a:gd name="connsiteX8" fmla="*/ 0 w 2011680"/>
                  <a:gd name="connsiteY8" fmla="*/ 176788 h 1060704"/>
                  <a:gd name="connsiteX0" fmla="*/ 0 w 2011680"/>
                  <a:gd name="connsiteY0" fmla="*/ 272038 h 1155954"/>
                  <a:gd name="connsiteX1" fmla="*/ 786388 w 2011680"/>
                  <a:gd name="connsiteY1" fmla="*/ 0 h 1155954"/>
                  <a:gd name="connsiteX2" fmla="*/ 1834892 w 2011680"/>
                  <a:gd name="connsiteY2" fmla="*/ 95250 h 1155954"/>
                  <a:gd name="connsiteX3" fmla="*/ 2011680 w 2011680"/>
                  <a:gd name="connsiteY3" fmla="*/ 272038 h 1155954"/>
                  <a:gd name="connsiteX4" fmla="*/ 2011680 w 2011680"/>
                  <a:gd name="connsiteY4" fmla="*/ 979166 h 1155954"/>
                  <a:gd name="connsiteX5" fmla="*/ 1834892 w 2011680"/>
                  <a:gd name="connsiteY5" fmla="*/ 1155954 h 1155954"/>
                  <a:gd name="connsiteX6" fmla="*/ 176788 w 2011680"/>
                  <a:gd name="connsiteY6" fmla="*/ 1155954 h 1155954"/>
                  <a:gd name="connsiteX7" fmla="*/ 0 w 2011680"/>
                  <a:gd name="connsiteY7" fmla="*/ 979166 h 1155954"/>
                  <a:gd name="connsiteX8" fmla="*/ 0 w 2011680"/>
                  <a:gd name="connsiteY8" fmla="*/ 272038 h 1155954"/>
                  <a:gd name="connsiteX0" fmla="*/ 85725 w 2011680"/>
                  <a:gd name="connsiteY0" fmla="*/ 529213 h 1155954"/>
                  <a:gd name="connsiteX1" fmla="*/ 786388 w 2011680"/>
                  <a:gd name="connsiteY1" fmla="*/ 0 h 1155954"/>
                  <a:gd name="connsiteX2" fmla="*/ 1834892 w 2011680"/>
                  <a:gd name="connsiteY2" fmla="*/ 95250 h 1155954"/>
                  <a:gd name="connsiteX3" fmla="*/ 2011680 w 2011680"/>
                  <a:gd name="connsiteY3" fmla="*/ 272038 h 1155954"/>
                  <a:gd name="connsiteX4" fmla="*/ 2011680 w 2011680"/>
                  <a:gd name="connsiteY4" fmla="*/ 979166 h 1155954"/>
                  <a:gd name="connsiteX5" fmla="*/ 1834892 w 2011680"/>
                  <a:gd name="connsiteY5" fmla="*/ 1155954 h 1155954"/>
                  <a:gd name="connsiteX6" fmla="*/ 176788 w 2011680"/>
                  <a:gd name="connsiteY6" fmla="*/ 1155954 h 1155954"/>
                  <a:gd name="connsiteX7" fmla="*/ 0 w 2011680"/>
                  <a:gd name="connsiteY7" fmla="*/ 979166 h 1155954"/>
                  <a:gd name="connsiteX8" fmla="*/ 85725 w 2011680"/>
                  <a:gd name="connsiteY8" fmla="*/ 529213 h 1155954"/>
                  <a:gd name="connsiteX0" fmla="*/ 85725 w 2011680"/>
                  <a:gd name="connsiteY0" fmla="*/ 529213 h 1155954"/>
                  <a:gd name="connsiteX1" fmla="*/ 786388 w 2011680"/>
                  <a:gd name="connsiteY1" fmla="*/ 0 h 1155954"/>
                  <a:gd name="connsiteX2" fmla="*/ 1834892 w 2011680"/>
                  <a:gd name="connsiteY2" fmla="*/ 95250 h 1155954"/>
                  <a:gd name="connsiteX3" fmla="*/ 1830705 w 2011680"/>
                  <a:gd name="connsiteY3" fmla="*/ 633988 h 1155954"/>
                  <a:gd name="connsiteX4" fmla="*/ 2011680 w 2011680"/>
                  <a:gd name="connsiteY4" fmla="*/ 979166 h 1155954"/>
                  <a:gd name="connsiteX5" fmla="*/ 1834892 w 2011680"/>
                  <a:gd name="connsiteY5" fmla="*/ 1155954 h 1155954"/>
                  <a:gd name="connsiteX6" fmla="*/ 176788 w 2011680"/>
                  <a:gd name="connsiteY6" fmla="*/ 1155954 h 1155954"/>
                  <a:gd name="connsiteX7" fmla="*/ 0 w 2011680"/>
                  <a:gd name="connsiteY7" fmla="*/ 979166 h 1155954"/>
                  <a:gd name="connsiteX8" fmla="*/ 85725 w 2011680"/>
                  <a:gd name="connsiteY8" fmla="*/ 529213 h 1155954"/>
                  <a:gd name="connsiteX0" fmla="*/ 85725 w 2011680"/>
                  <a:gd name="connsiteY0" fmla="*/ 529213 h 1155954"/>
                  <a:gd name="connsiteX1" fmla="*/ 786388 w 2011680"/>
                  <a:gd name="connsiteY1" fmla="*/ 0 h 1155954"/>
                  <a:gd name="connsiteX2" fmla="*/ 1549142 w 2011680"/>
                  <a:gd name="connsiteY2" fmla="*/ 238125 h 1155954"/>
                  <a:gd name="connsiteX3" fmla="*/ 1830705 w 2011680"/>
                  <a:gd name="connsiteY3" fmla="*/ 633988 h 1155954"/>
                  <a:gd name="connsiteX4" fmla="*/ 2011680 w 2011680"/>
                  <a:gd name="connsiteY4" fmla="*/ 979166 h 1155954"/>
                  <a:gd name="connsiteX5" fmla="*/ 1834892 w 2011680"/>
                  <a:gd name="connsiteY5" fmla="*/ 1155954 h 1155954"/>
                  <a:gd name="connsiteX6" fmla="*/ 176788 w 2011680"/>
                  <a:gd name="connsiteY6" fmla="*/ 1155954 h 1155954"/>
                  <a:gd name="connsiteX7" fmla="*/ 0 w 2011680"/>
                  <a:gd name="connsiteY7" fmla="*/ 979166 h 1155954"/>
                  <a:gd name="connsiteX8" fmla="*/ 85725 w 2011680"/>
                  <a:gd name="connsiteY8" fmla="*/ 529213 h 1155954"/>
                  <a:gd name="connsiteX0" fmla="*/ 85725 w 2011680"/>
                  <a:gd name="connsiteY0" fmla="*/ 529213 h 1155954"/>
                  <a:gd name="connsiteX1" fmla="*/ 786388 w 2011680"/>
                  <a:gd name="connsiteY1" fmla="*/ 0 h 1155954"/>
                  <a:gd name="connsiteX2" fmla="*/ 1830705 w 2011680"/>
                  <a:gd name="connsiteY2" fmla="*/ 633988 h 1155954"/>
                  <a:gd name="connsiteX3" fmla="*/ 2011680 w 2011680"/>
                  <a:gd name="connsiteY3" fmla="*/ 979166 h 1155954"/>
                  <a:gd name="connsiteX4" fmla="*/ 1834892 w 2011680"/>
                  <a:gd name="connsiteY4" fmla="*/ 1155954 h 1155954"/>
                  <a:gd name="connsiteX5" fmla="*/ 176788 w 2011680"/>
                  <a:gd name="connsiteY5" fmla="*/ 1155954 h 1155954"/>
                  <a:gd name="connsiteX6" fmla="*/ 0 w 2011680"/>
                  <a:gd name="connsiteY6" fmla="*/ 979166 h 1155954"/>
                  <a:gd name="connsiteX7" fmla="*/ 85725 w 2011680"/>
                  <a:gd name="connsiteY7" fmla="*/ 529213 h 115595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935480 w 2011680"/>
                  <a:gd name="connsiteY2" fmla="*/ 319663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145030"/>
                  <a:gd name="connsiteY0" fmla="*/ 357763 h 984504"/>
                  <a:gd name="connsiteX1" fmla="*/ 1129288 w 2145030"/>
                  <a:gd name="connsiteY1" fmla="*/ 0 h 984504"/>
                  <a:gd name="connsiteX2" fmla="*/ 1935480 w 2145030"/>
                  <a:gd name="connsiteY2" fmla="*/ 319663 h 984504"/>
                  <a:gd name="connsiteX3" fmla="*/ 2145030 w 2145030"/>
                  <a:gd name="connsiteY3" fmla="*/ 798191 h 984504"/>
                  <a:gd name="connsiteX4" fmla="*/ 1834892 w 2145030"/>
                  <a:gd name="connsiteY4" fmla="*/ 984504 h 984504"/>
                  <a:gd name="connsiteX5" fmla="*/ 176788 w 2145030"/>
                  <a:gd name="connsiteY5" fmla="*/ 984504 h 984504"/>
                  <a:gd name="connsiteX6" fmla="*/ 0 w 2145030"/>
                  <a:gd name="connsiteY6" fmla="*/ 807716 h 984504"/>
                  <a:gd name="connsiteX7" fmla="*/ 85725 w 2145030"/>
                  <a:gd name="connsiteY7" fmla="*/ 357763 h 984504"/>
                  <a:gd name="connsiteX0" fmla="*/ 85725 w 2167594"/>
                  <a:gd name="connsiteY0" fmla="*/ 357763 h 984504"/>
                  <a:gd name="connsiteX1" fmla="*/ 1129288 w 2167594"/>
                  <a:gd name="connsiteY1" fmla="*/ 0 h 984504"/>
                  <a:gd name="connsiteX2" fmla="*/ 1935480 w 2167594"/>
                  <a:gd name="connsiteY2" fmla="*/ 319663 h 984504"/>
                  <a:gd name="connsiteX3" fmla="*/ 2145030 w 2167594"/>
                  <a:gd name="connsiteY3" fmla="*/ 798191 h 984504"/>
                  <a:gd name="connsiteX4" fmla="*/ 1834892 w 2167594"/>
                  <a:gd name="connsiteY4" fmla="*/ 984504 h 984504"/>
                  <a:gd name="connsiteX5" fmla="*/ 176788 w 2167594"/>
                  <a:gd name="connsiteY5" fmla="*/ 984504 h 984504"/>
                  <a:gd name="connsiteX6" fmla="*/ 0 w 2167594"/>
                  <a:gd name="connsiteY6" fmla="*/ 807716 h 984504"/>
                  <a:gd name="connsiteX7" fmla="*/ 85725 w 2167594"/>
                  <a:gd name="connsiteY7" fmla="*/ 357763 h 984504"/>
                  <a:gd name="connsiteX0" fmla="*/ 85725 w 2145030"/>
                  <a:gd name="connsiteY0" fmla="*/ 357763 h 984504"/>
                  <a:gd name="connsiteX1" fmla="*/ 1129288 w 2145030"/>
                  <a:gd name="connsiteY1" fmla="*/ 0 h 984504"/>
                  <a:gd name="connsiteX2" fmla="*/ 1935480 w 2145030"/>
                  <a:gd name="connsiteY2" fmla="*/ 319663 h 984504"/>
                  <a:gd name="connsiteX3" fmla="*/ 2145030 w 2145030"/>
                  <a:gd name="connsiteY3" fmla="*/ 798191 h 984504"/>
                  <a:gd name="connsiteX4" fmla="*/ 1834892 w 2145030"/>
                  <a:gd name="connsiteY4" fmla="*/ 984504 h 984504"/>
                  <a:gd name="connsiteX5" fmla="*/ 176788 w 2145030"/>
                  <a:gd name="connsiteY5" fmla="*/ 984504 h 984504"/>
                  <a:gd name="connsiteX6" fmla="*/ 0 w 2145030"/>
                  <a:gd name="connsiteY6" fmla="*/ 807716 h 984504"/>
                  <a:gd name="connsiteX7" fmla="*/ 85725 w 2145030"/>
                  <a:gd name="connsiteY7" fmla="*/ 357763 h 984504"/>
                  <a:gd name="connsiteX0" fmla="*/ 85725 w 2168851"/>
                  <a:gd name="connsiteY0" fmla="*/ 357763 h 984504"/>
                  <a:gd name="connsiteX1" fmla="*/ 1129288 w 2168851"/>
                  <a:gd name="connsiteY1" fmla="*/ 0 h 984504"/>
                  <a:gd name="connsiteX2" fmla="*/ 1935480 w 2168851"/>
                  <a:gd name="connsiteY2" fmla="*/ 319663 h 984504"/>
                  <a:gd name="connsiteX3" fmla="*/ 2145030 w 2168851"/>
                  <a:gd name="connsiteY3" fmla="*/ 798191 h 984504"/>
                  <a:gd name="connsiteX4" fmla="*/ 1834892 w 2168851"/>
                  <a:gd name="connsiteY4" fmla="*/ 984504 h 984504"/>
                  <a:gd name="connsiteX5" fmla="*/ 176788 w 2168851"/>
                  <a:gd name="connsiteY5" fmla="*/ 984504 h 984504"/>
                  <a:gd name="connsiteX6" fmla="*/ 0 w 2168851"/>
                  <a:gd name="connsiteY6" fmla="*/ 807716 h 984504"/>
                  <a:gd name="connsiteX7" fmla="*/ 85725 w 2168851"/>
                  <a:gd name="connsiteY7" fmla="*/ 357763 h 984504"/>
                  <a:gd name="connsiteX0" fmla="*/ 123834 w 2206960"/>
                  <a:gd name="connsiteY0" fmla="*/ 357763 h 984504"/>
                  <a:gd name="connsiteX1" fmla="*/ 1167397 w 2206960"/>
                  <a:gd name="connsiteY1" fmla="*/ 0 h 984504"/>
                  <a:gd name="connsiteX2" fmla="*/ 1973589 w 2206960"/>
                  <a:gd name="connsiteY2" fmla="*/ 319663 h 984504"/>
                  <a:gd name="connsiteX3" fmla="*/ 2183139 w 2206960"/>
                  <a:gd name="connsiteY3" fmla="*/ 798191 h 984504"/>
                  <a:gd name="connsiteX4" fmla="*/ 1873001 w 2206960"/>
                  <a:gd name="connsiteY4" fmla="*/ 984504 h 984504"/>
                  <a:gd name="connsiteX5" fmla="*/ 214897 w 2206960"/>
                  <a:gd name="connsiteY5" fmla="*/ 984504 h 984504"/>
                  <a:gd name="connsiteX6" fmla="*/ 123834 w 2206960"/>
                  <a:gd name="connsiteY6" fmla="*/ 357763 h 984504"/>
                  <a:gd name="connsiteX0" fmla="*/ 123834 w 2206960"/>
                  <a:gd name="connsiteY0" fmla="*/ 357763 h 1005670"/>
                  <a:gd name="connsiteX1" fmla="*/ 1167397 w 2206960"/>
                  <a:gd name="connsiteY1" fmla="*/ 0 h 1005670"/>
                  <a:gd name="connsiteX2" fmla="*/ 1973589 w 2206960"/>
                  <a:gd name="connsiteY2" fmla="*/ 319663 h 1005670"/>
                  <a:gd name="connsiteX3" fmla="*/ 2183139 w 2206960"/>
                  <a:gd name="connsiteY3" fmla="*/ 798191 h 1005670"/>
                  <a:gd name="connsiteX4" fmla="*/ 1873001 w 2206960"/>
                  <a:gd name="connsiteY4" fmla="*/ 984504 h 1005670"/>
                  <a:gd name="connsiteX5" fmla="*/ 214897 w 2206960"/>
                  <a:gd name="connsiteY5" fmla="*/ 984504 h 1005670"/>
                  <a:gd name="connsiteX6" fmla="*/ 123834 w 2206960"/>
                  <a:gd name="connsiteY6" fmla="*/ 357763 h 1005670"/>
                  <a:gd name="connsiteX0" fmla="*/ 123834 w 2206960"/>
                  <a:gd name="connsiteY0" fmla="*/ 357763 h 1031541"/>
                  <a:gd name="connsiteX1" fmla="*/ 1167397 w 2206960"/>
                  <a:gd name="connsiteY1" fmla="*/ 0 h 1031541"/>
                  <a:gd name="connsiteX2" fmla="*/ 1973589 w 2206960"/>
                  <a:gd name="connsiteY2" fmla="*/ 319663 h 1031541"/>
                  <a:gd name="connsiteX3" fmla="*/ 2183139 w 2206960"/>
                  <a:gd name="connsiteY3" fmla="*/ 798191 h 1031541"/>
                  <a:gd name="connsiteX4" fmla="*/ 1873001 w 2206960"/>
                  <a:gd name="connsiteY4" fmla="*/ 984504 h 1031541"/>
                  <a:gd name="connsiteX5" fmla="*/ 214897 w 2206960"/>
                  <a:gd name="connsiteY5" fmla="*/ 984504 h 1031541"/>
                  <a:gd name="connsiteX6" fmla="*/ 123834 w 2206960"/>
                  <a:gd name="connsiteY6" fmla="*/ 357763 h 1031541"/>
                  <a:gd name="connsiteX0" fmla="*/ 123834 w 2207217"/>
                  <a:gd name="connsiteY0" fmla="*/ 187162 h 860940"/>
                  <a:gd name="connsiteX1" fmla="*/ 1153277 w 2207217"/>
                  <a:gd name="connsiteY1" fmla="*/ 0 h 860940"/>
                  <a:gd name="connsiteX2" fmla="*/ 1973589 w 2207217"/>
                  <a:gd name="connsiteY2" fmla="*/ 149062 h 860940"/>
                  <a:gd name="connsiteX3" fmla="*/ 2183139 w 2207217"/>
                  <a:gd name="connsiteY3" fmla="*/ 627590 h 860940"/>
                  <a:gd name="connsiteX4" fmla="*/ 1873001 w 2207217"/>
                  <a:gd name="connsiteY4" fmla="*/ 813903 h 860940"/>
                  <a:gd name="connsiteX5" fmla="*/ 214897 w 2207217"/>
                  <a:gd name="connsiteY5" fmla="*/ 813903 h 860940"/>
                  <a:gd name="connsiteX6" fmla="*/ 123834 w 2207217"/>
                  <a:gd name="connsiteY6" fmla="*/ 187162 h 860940"/>
                  <a:gd name="connsiteX0" fmla="*/ 123834 w 2183563"/>
                  <a:gd name="connsiteY0" fmla="*/ 187162 h 860940"/>
                  <a:gd name="connsiteX1" fmla="*/ 1153277 w 2183563"/>
                  <a:gd name="connsiteY1" fmla="*/ 0 h 860940"/>
                  <a:gd name="connsiteX2" fmla="*/ 1804153 w 2183563"/>
                  <a:gd name="connsiteY2" fmla="*/ 149062 h 860940"/>
                  <a:gd name="connsiteX3" fmla="*/ 2183139 w 2183563"/>
                  <a:gd name="connsiteY3" fmla="*/ 627590 h 860940"/>
                  <a:gd name="connsiteX4" fmla="*/ 1873001 w 2183563"/>
                  <a:gd name="connsiteY4" fmla="*/ 813903 h 860940"/>
                  <a:gd name="connsiteX5" fmla="*/ 214897 w 2183563"/>
                  <a:gd name="connsiteY5" fmla="*/ 813903 h 860940"/>
                  <a:gd name="connsiteX6" fmla="*/ 123834 w 2183563"/>
                  <a:gd name="connsiteY6" fmla="*/ 187162 h 860940"/>
                  <a:gd name="connsiteX0" fmla="*/ 123834 w 2183563"/>
                  <a:gd name="connsiteY0" fmla="*/ 187162 h 860940"/>
                  <a:gd name="connsiteX1" fmla="*/ 1153277 w 2183563"/>
                  <a:gd name="connsiteY1" fmla="*/ 0 h 860940"/>
                  <a:gd name="connsiteX2" fmla="*/ 1804153 w 2183563"/>
                  <a:gd name="connsiteY2" fmla="*/ 149062 h 860940"/>
                  <a:gd name="connsiteX3" fmla="*/ 2183139 w 2183563"/>
                  <a:gd name="connsiteY3" fmla="*/ 627590 h 860940"/>
                  <a:gd name="connsiteX4" fmla="*/ 1873001 w 2183563"/>
                  <a:gd name="connsiteY4" fmla="*/ 813903 h 860940"/>
                  <a:gd name="connsiteX5" fmla="*/ 214897 w 2183563"/>
                  <a:gd name="connsiteY5" fmla="*/ 813903 h 860940"/>
                  <a:gd name="connsiteX6" fmla="*/ 123834 w 2183563"/>
                  <a:gd name="connsiteY6" fmla="*/ 187162 h 8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563" h="860940">
                    <a:moveTo>
                      <a:pt x="123834" y="187162"/>
                    </a:moveTo>
                    <a:cubicBezTo>
                      <a:pt x="238134" y="3800"/>
                      <a:pt x="1055640" y="0"/>
                      <a:pt x="1153277" y="0"/>
                    </a:cubicBezTo>
                    <a:cubicBezTo>
                      <a:pt x="1444107" y="17462"/>
                      <a:pt x="1491311" y="139242"/>
                      <a:pt x="1804153" y="149062"/>
                    </a:cubicBezTo>
                    <a:cubicBezTo>
                      <a:pt x="2116995" y="158882"/>
                      <a:pt x="2171664" y="516783"/>
                      <a:pt x="2183139" y="627590"/>
                    </a:cubicBezTo>
                    <a:cubicBezTo>
                      <a:pt x="2194614" y="738397"/>
                      <a:pt x="1970638" y="813903"/>
                      <a:pt x="1873001" y="813903"/>
                    </a:cubicBezTo>
                    <a:cubicBezTo>
                      <a:pt x="1339350" y="861528"/>
                      <a:pt x="748548" y="890103"/>
                      <a:pt x="214897" y="813903"/>
                    </a:cubicBezTo>
                    <a:cubicBezTo>
                      <a:pt x="-76631" y="709446"/>
                      <a:pt x="-34916" y="351246"/>
                      <a:pt x="123834" y="187162"/>
                    </a:cubicBezTo>
                    <a:close/>
                  </a:path>
                </a:pathLst>
              </a:custGeom>
              <a:solidFill>
                <a:srgbClr val="4A9094"/>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p:cNvSpPr txBox="1"/>
              <p:nvPr/>
            </p:nvSpPr>
            <p:spPr>
              <a:xfrm>
                <a:off x="6377912" y="4483819"/>
                <a:ext cx="1811110" cy="369332"/>
              </a:xfrm>
              <a:prstGeom prst="rect">
                <a:avLst/>
              </a:prstGeom>
              <a:noFill/>
            </p:spPr>
            <p:txBody>
              <a:bodyPr wrap="square" rtlCol="0">
                <a:spAutoFit/>
              </a:bodyPr>
              <a:lstStyle/>
              <a:p>
                <a:pPr algn="ctr"/>
                <a:r>
                  <a:rPr lang="en-US" dirty="0" err="1" smtClean="0">
                    <a:solidFill>
                      <a:schemeClr val="bg1"/>
                    </a:solidFill>
                  </a:rPr>
                  <a:t>Ubiquitinylation</a:t>
                </a:r>
                <a:endParaRPr lang="en-US" dirty="0">
                  <a:solidFill>
                    <a:schemeClr val="bg1"/>
                  </a:solidFill>
                </a:endParaRPr>
              </a:p>
            </p:txBody>
          </p:sp>
        </p:grpSp>
        <p:sp>
          <p:nvSpPr>
            <p:cNvPr id="102" name="Plaque 101"/>
            <p:cNvSpPr/>
            <p:nvPr/>
          </p:nvSpPr>
          <p:spPr>
            <a:xfrm>
              <a:off x="7877771" y="4584625"/>
              <a:ext cx="493776" cy="471782"/>
            </a:xfrm>
            <a:prstGeom prst="plaque">
              <a:avLst>
                <a:gd name="adj" fmla="val 32292"/>
              </a:avLst>
            </a:prstGeom>
            <a:solidFill>
              <a:schemeClr val="accent6">
                <a:lumMod val="60000"/>
                <a:lumOff val="40000"/>
              </a:schemeClr>
            </a:solidFill>
            <a:ln>
              <a:solidFill>
                <a:srgbClr val="3419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6-Point Star 102"/>
            <p:cNvSpPr/>
            <p:nvPr/>
          </p:nvSpPr>
          <p:spPr>
            <a:xfrm>
              <a:off x="8188261" y="4820516"/>
              <a:ext cx="183286" cy="205294"/>
            </a:xfrm>
            <a:prstGeom prst="star6">
              <a:avLst>
                <a:gd name="adj" fmla="val 42924"/>
                <a:gd name="hf" fmla="val 115470"/>
              </a:avLst>
            </a:prstGeom>
            <a:solidFill>
              <a:srgbClr val="C6391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16848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Autofit/>
          </a:bodyPr>
          <a:lstStyle/>
          <a:p>
            <a:r>
              <a:rPr lang="en-US" sz="3200" dirty="0" smtClean="0"/>
              <a:t>Maternal to zygotic transition is a critical RNA turnover event</a:t>
            </a:r>
            <a:endParaRPr lang="en-US" sz="3200" dirty="0"/>
          </a:p>
        </p:txBody>
      </p:sp>
      <p:grpSp>
        <p:nvGrpSpPr>
          <p:cNvPr id="33" name="Group 32"/>
          <p:cNvGrpSpPr/>
          <p:nvPr/>
        </p:nvGrpSpPr>
        <p:grpSpPr>
          <a:xfrm>
            <a:off x="1661233" y="3101665"/>
            <a:ext cx="5411618" cy="2959930"/>
            <a:chOff x="1646406" y="1614488"/>
            <a:chExt cx="5411618" cy="2959930"/>
          </a:xfrm>
        </p:grpSpPr>
        <p:sp>
          <p:nvSpPr>
            <p:cNvPr id="22" name="Rectangle 21"/>
            <p:cNvSpPr/>
            <p:nvPr/>
          </p:nvSpPr>
          <p:spPr>
            <a:xfrm>
              <a:off x="2165350" y="1720850"/>
              <a:ext cx="4769195" cy="2269149"/>
            </a:xfrm>
            <a:prstGeom prst="rect">
              <a:avLst/>
            </a:prstGeom>
            <a:gradFill>
              <a:gsLst>
                <a:gs pos="100000">
                  <a:schemeClr val="accent2">
                    <a:lumMod val="75000"/>
                    <a:alpha val="40000"/>
                  </a:schemeClr>
                </a:gs>
                <a:gs pos="0">
                  <a:schemeClr val="accent1">
                    <a:lumMod val="75000"/>
                    <a:alpha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flipH="1">
              <a:off x="3149207" y="2472348"/>
              <a:ext cx="3785338" cy="1529376"/>
              <a:chOff x="2165350" y="2463799"/>
              <a:chExt cx="3784592" cy="1529376"/>
            </a:xfrm>
          </p:grpSpPr>
          <p:cxnSp>
            <p:nvCxnSpPr>
              <p:cNvPr id="20" name="Curved Connector 19"/>
              <p:cNvCxnSpPr/>
              <p:nvPr/>
            </p:nvCxnSpPr>
            <p:spPr>
              <a:xfrm rot="10800000" flipH="1" flipV="1">
                <a:off x="2990847" y="2463799"/>
                <a:ext cx="2959095" cy="1529376"/>
              </a:xfrm>
              <a:prstGeom prst="curvedConnector3">
                <a:avLst>
                  <a:gd name="adj1" fmla="val 50000"/>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165350" y="2463800"/>
                <a:ext cx="84455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2165350" y="2473326"/>
              <a:ext cx="3533093" cy="1494572"/>
              <a:chOff x="2165350" y="2463800"/>
              <a:chExt cx="3533093" cy="1494572"/>
            </a:xfrm>
          </p:grpSpPr>
          <p:cxnSp>
            <p:nvCxnSpPr>
              <p:cNvPr id="6" name="Curved Connector 5"/>
              <p:cNvCxnSpPr/>
              <p:nvPr/>
            </p:nvCxnSpPr>
            <p:spPr>
              <a:xfrm>
                <a:off x="2990850" y="2463800"/>
                <a:ext cx="2707593" cy="1494572"/>
              </a:xfrm>
              <a:prstGeom prst="curvedConnector3">
                <a:avLst>
                  <a:gd name="adj1" fmla="val 50000"/>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165350" y="2463800"/>
                <a:ext cx="84455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 name="Shape 496"/>
            <p:cNvSpPr/>
            <p:nvPr/>
          </p:nvSpPr>
          <p:spPr>
            <a:xfrm flipH="1">
              <a:off x="2109013" y="3989999"/>
              <a:ext cx="4949011" cy="11725"/>
            </a:xfrm>
            <a:prstGeom prst="line">
              <a:avLst/>
            </a:prstGeom>
            <a:noFill/>
            <a:ln w="76200" cap="flat">
              <a:solidFill>
                <a:srgbClr val="FFFFFF"/>
              </a:solidFill>
              <a:prstDash val="solid"/>
              <a:bevel/>
            </a:ln>
            <a:effectLst/>
          </p:spPr>
          <p:txBody>
            <a:bodyPr wrap="square" lIns="45719" tIns="45719" rIns="45719" bIns="45719" numCol="1" anchor="t">
              <a:noAutofit/>
            </a:bodyPr>
            <a:lstStyle/>
            <a:p>
              <a:pPr defTabSz="457200">
                <a:defRPr sz="1200">
                  <a:latin typeface="+mj-lt"/>
                  <a:ea typeface="+mj-ea"/>
                  <a:cs typeface="+mj-cs"/>
                  <a:sym typeface="Helvetica"/>
                </a:defRPr>
              </a:pPr>
              <a:endParaRPr>
                <a:latin typeface="Helvetica" panose="020B0604020202020204" pitchFamily="34" charset="0"/>
                <a:cs typeface="Helvetica" panose="020B0604020202020204" pitchFamily="34" charset="0"/>
              </a:endParaRPr>
            </a:p>
          </p:txBody>
        </p:sp>
        <p:sp>
          <p:nvSpPr>
            <p:cNvPr id="4" name="Shape 496"/>
            <p:cNvSpPr/>
            <p:nvPr/>
          </p:nvSpPr>
          <p:spPr>
            <a:xfrm flipH="1">
              <a:off x="2147114" y="1614488"/>
              <a:ext cx="0" cy="2425336"/>
            </a:xfrm>
            <a:prstGeom prst="line">
              <a:avLst/>
            </a:prstGeom>
            <a:noFill/>
            <a:ln w="76200" cap="flat">
              <a:solidFill>
                <a:srgbClr val="FFFFFF"/>
              </a:solidFill>
              <a:prstDash val="solid"/>
              <a:bevel/>
            </a:ln>
            <a:effectLst/>
          </p:spPr>
          <p:txBody>
            <a:bodyPr wrap="square" lIns="45719" tIns="45719" rIns="45719" bIns="45719" numCol="1" anchor="t">
              <a:noAutofit/>
            </a:bodyPr>
            <a:lstStyle/>
            <a:p>
              <a:pPr defTabSz="457200">
                <a:defRPr sz="1200">
                  <a:latin typeface="+mj-lt"/>
                  <a:ea typeface="+mj-ea"/>
                  <a:cs typeface="+mj-cs"/>
                  <a:sym typeface="Helvetica"/>
                </a:defRPr>
              </a:pPr>
              <a:endParaRPr>
                <a:latin typeface="Helvetica" panose="020B0604020202020204" pitchFamily="34" charset="0"/>
                <a:cs typeface="Helvetica" panose="020B0604020202020204" pitchFamily="34" charset="0"/>
              </a:endParaRPr>
            </a:p>
          </p:txBody>
        </p:sp>
        <p:sp>
          <p:nvSpPr>
            <p:cNvPr id="23" name="TextBox 22"/>
            <p:cNvSpPr txBox="1"/>
            <p:nvPr/>
          </p:nvSpPr>
          <p:spPr>
            <a:xfrm rot="16200000">
              <a:off x="1121589" y="2596324"/>
              <a:ext cx="1511300" cy="461665"/>
            </a:xfrm>
            <a:prstGeom prst="rect">
              <a:avLst/>
            </a:prstGeom>
            <a:noFill/>
          </p:spPr>
          <p:txBody>
            <a:bodyPr wrap="square" rtlCol="0">
              <a:spAutoFit/>
            </a:bodyPr>
            <a:lstStyle/>
            <a:p>
              <a:pPr algn="ctr"/>
              <a:r>
                <a:rPr lang="en-US" sz="2400" dirty="0" smtClean="0">
                  <a:solidFill>
                    <a:schemeClr val="bg1"/>
                  </a:solidFill>
                </a:rPr>
                <a:t>RNA</a:t>
              </a:r>
              <a:endParaRPr lang="en-US" dirty="0">
                <a:solidFill>
                  <a:schemeClr val="bg1"/>
                </a:solidFill>
              </a:endParaRPr>
            </a:p>
          </p:txBody>
        </p:sp>
        <p:sp>
          <p:nvSpPr>
            <p:cNvPr id="24" name="TextBox 23"/>
            <p:cNvSpPr txBox="1"/>
            <p:nvPr/>
          </p:nvSpPr>
          <p:spPr>
            <a:xfrm>
              <a:off x="2108072" y="1815275"/>
              <a:ext cx="1332740" cy="646331"/>
            </a:xfrm>
            <a:prstGeom prst="rect">
              <a:avLst/>
            </a:prstGeom>
            <a:noFill/>
          </p:spPr>
          <p:txBody>
            <a:bodyPr wrap="square" rtlCol="0">
              <a:spAutoFit/>
            </a:bodyPr>
            <a:lstStyle/>
            <a:p>
              <a:pPr algn="ctr"/>
              <a:r>
                <a:rPr lang="en-US" dirty="0" smtClean="0">
                  <a:solidFill>
                    <a:schemeClr val="bg1"/>
                  </a:solidFill>
                </a:rPr>
                <a:t>Maternally </a:t>
              </a:r>
            </a:p>
            <a:p>
              <a:pPr algn="ctr"/>
              <a:r>
                <a:rPr lang="en-US" dirty="0" smtClean="0">
                  <a:solidFill>
                    <a:schemeClr val="bg1"/>
                  </a:solidFill>
                </a:rPr>
                <a:t>transcribed</a:t>
              </a:r>
              <a:endParaRPr lang="en-US" dirty="0">
                <a:solidFill>
                  <a:schemeClr val="bg1"/>
                </a:solidFill>
              </a:endParaRPr>
            </a:p>
          </p:txBody>
        </p:sp>
        <p:sp>
          <p:nvSpPr>
            <p:cNvPr id="25" name="TextBox 24"/>
            <p:cNvSpPr txBox="1"/>
            <p:nvPr/>
          </p:nvSpPr>
          <p:spPr>
            <a:xfrm>
              <a:off x="5588927" y="1821624"/>
              <a:ext cx="1345618" cy="646331"/>
            </a:xfrm>
            <a:prstGeom prst="rect">
              <a:avLst/>
            </a:prstGeom>
            <a:noFill/>
          </p:spPr>
          <p:txBody>
            <a:bodyPr wrap="square" rtlCol="0">
              <a:spAutoFit/>
            </a:bodyPr>
            <a:lstStyle/>
            <a:p>
              <a:pPr algn="ctr"/>
              <a:r>
                <a:rPr lang="en-US" dirty="0" smtClean="0">
                  <a:solidFill>
                    <a:schemeClr val="bg1"/>
                  </a:solidFill>
                </a:rPr>
                <a:t>Zygotically</a:t>
              </a:r>
              <a:endParaRPr lang="en-US" dirty="0">
                <a:solidFill>
                  <a:schemeClr val="bg1"/>
                </a:solidFill>
              </a:endParaRPr>
            </a:p>
            <a:p>
              <a:pPr algn="ctr"/>
              <a:r>
                <a:rPr lang="en-US" dirty="0" smtClean="0">
                  <a:solidFill>
                    <a:schemeClr val="bg1"/>
                  </a:solidFill>
                </a:rPr>
                <a:t>transcribed</a:t>
              </a:r>
              <a:endParaRPr lang="en-US" dirty="0">
                <a:solidFill>
                  <a:schemeClr val="bg1"/>
                </a:solidFill>
              </a:endParaRPr>
            </a:p>
          </p:txBody>
        </p:sp>
        <p:sp>
          <p:nvSpPr>
            <p:cNvPr id="26" name="Shape 496"/>
            <p:cNvSpPr/>
            <p:nvPr/>
          </p:nvSpPr>
          <p:spPr>
            <a:xfrm flipH="1">
              <a:off x="4549947" y="3967898"/>
              <a:ext cx="0" cy="171815"/>
            </a:xfrm>
            <a:prstGeom prst="line">
              <a:avLst/>
            </a:prstGeom>
            <a:noFill/>
            <a:ln w="76200" cap="flat">
              <a:solidFill>
                <a:srgbClr val="FFFFFF"/>
              </a:solidFill>
              <a:prstDash val="solid"/>
              <a:bevel/>
            </a:ln>
            <a:effectLst/>
          </p:spPr>
          <p:txBody>
            <a:bodyPr wrap="square" lIns="45719" tIns="45719" rIns="45719" bIns="45719" numCol="1" anchor="t">
              <a:noAutofit/>
            </a:bodyPr>
            <a:lstStyle/>
            <a:p>
              <a:pPr defTabSz="457200">
                <a:defRPr sz="1200">
                  <a:latin typeface="+mj-lt"/>
                  <a:ea typeface="+mj-ea"/>
                  <a:cs typeface="+mj-cs"/>
                  <a:sym typeface="Helvetica"/>
                </a:defRPr>
              </a:pPr>
              <a:endParaRPr>
                <a:latin typeface="Helvetica" panose="020B0604020202020204" pitchFamily="34" charset="0"/>
                <a:cs typeface="Helvetica" panose="020B0604020202020204" pitchFamily="34" charset="0"/>
              </a:endParaRPr>
            </a:p>
          </p:txBody>
        </p:sp>
        <p:sp>
          <p:nvSpPr>
            <p:cNvPr id="27" name="Shape 496"/>
            <p:cNvSpPr/>
            <p:nvPr/>
          </p:nvSpPr>
          <p:spPr>
            <a:xfrm flipH="1">
              <a:off x="2510911" y="3967898"/>
              <a:ext cx="0" cy="171814"/>
            </a:xfrm>
            <a:prstGeom prst="line">
              <a:avLst/>
            </a:prstGeom>
            <a:noFill/>
            <a:ln w="76200" cap="flat">
              <a:solidFill>
                <a:srgbClr val="FFFFFF"/>
              </a:solidFill>
              <a:prstDash val="solid"/>
              <a:bevel/>
            </a:ln>
            <a:effectLst/>
          </p:spPr>
          <p:txBody>
            <a:bodyPr wrap="square" lIns="45719" tIns="45719" rIns="45719" bIns="45719" numCol="1" anchor="t">
              <a:noAutofit/>
            </a:bodyPr>
            <a:lstStyle/>
            <a:p>
              <a:pPr defTabSz="457200">
                <a:defRPr sz="1200">
                  <a:latin typeface="+mj-lt"/>
                  <a:ea typeface="+mj-ea"/>
                  <a:cs typeface="+mj-cs"/>
                  <a:sym typeface="Helvetica"/>
                </a:defRPr>
              </a:pPr>
              <a:endParaRPr>
                <a:latin typeface="Helvetica" panose="020B0604020202020204" pitchFamily="34" charset="0"/>
                <a:cs typeface="Helvetica" panose="020B0604020202020204" pitchFamily="34" charset="0"/>
              </a:endParaRPr>
            </a:p>
          </p:txBody>
        </p:sp>
        <p:sp>
          <p:nvSpPr>
            <p:cNvPr id="29" name="Shape 496"/>
            <p:cNvSpPr/>
            <p:nvPr/>
          </p:nvSpPr>
          <p:spPr>
            <a:xfrm flipH="1">
              <a:off x="6573925" y="3967898"/>
              <a:ext cx="0" cy="171815"/>
            </a:xfrm>
            <a:prstGeom prst="line">
              <a:avLst/>
            </a:prstGeom>
            <a:noFill/>
            <a:ln w="76200" cap="flat">
              <a:solidFill>
                <a:srgbClr val="FFFFFF"/>
              </a:solidFill>
              <a:prstDash val="solid"/>
              <a:bevel/>
            </a:ln>
            <a:effectLst/>
          </p:spPr>
          <p:txBody>
            <a:bodyPr wrap="square" lIns="45719" tIns="45719" rIns="45719" bIns="45719" numCol="1" anchor="t">
              <a:noAutofit/>
            </a:bodyPr>
            <a:lstStyle/>
            <a:p>
              <a:pPr defTabSz="457200">
                <a:defRPr sz="1200">
                  <a:latin typeface="+mj-lt"/>
                  <a:ea typeface="+mj-ea"/>
                  <a:cs typeface="+mj-cs"/>
                  <a:sym typeface="Helvetica"/>
                </a:defRPr>
              </a:pPr>
              <a:endParaRPr>
                <a:latin typeface="Helvetica" panose="020B0604020202020204" pitchFamily="34" charset="0"/>
                <a:cs typeface="Helvetica" panose="020B0604020202020204" pitchFamily="34" charset="0"/>
              </a:endParaRPr>
            </a:p>
          </p:txBody>
        </p:sp>
        <p:sp>
          <p:nvSpPr>
            <p:cNvPr id="30" name="TextBox 29"/>
            <p:cNvSpPr txBox="1"/>
            <p:nvPr/>
          </p:nvSpPr>
          <p:spPr>
            <a:xfrm>
              <a:off x="2108072" y="4188518"/>
              <a:ext cx="805678" cy="369332"/>
            </a:xfrm>
            <a:prstGeom prst="rect">
              <a:avLst/>
            </a:prstGeom>
            <a:noFill/>
          </p:spPr>
          <p:txBody>
            <a:bodyPr wrap="square" rtlCol="0">
              <a:spAutoFit/>
            </a:bodyPr>
            <a:lstStyle/>
            <a:p>
              <a:pPr algn="ctr"/>
              <a:r>
                <a:rPr lang="en-US" dirty="0" smtClean="0">
                  <a:solidFill>
                    <a:schemeClr val="bg1"/>
                  </a:solidFill>
                </a:rPr>
                <a:t>1-Cell</a:t>
              </a:r>
              <a:endParaRPr lang="en-US" sz="1400" dirty="0">
                <a:solidFill>
                  <a:schemeClr val="bg1"/>
                </a:solidFill>
              </a:endParaRPr>
            </a:p>
          </p:txBody>
        </p:sp>
        <p:sp>
          <p:nvSpPr>
            <p:cNvPr id="31" name="TextBox 30"/>
            <p:cNvSpPr txBox="1"/>
            <p:nvPr/>
          </p:nvSpPr>
          <p:spPr>
            <a:xfrm>
              <a:off x="4082706" y="4205086"/>
              <a:ext cx="934481" cy="369332"/>
            </a:xfrm>
            <a:prstGeom prst="rect">
              <a:avLst/>
            </a:prstGeom>
            <a:noFill/>
          </p:spPr>
          <p:txBody>
            <a:bodyPr wrap="square" rtlCol="0">
              <a:spAutoFit/>
            </a:bodyPr>
            <a:lstStyle/>
            <a:p>
              <a:pPr algn="ctr"/>
              <a:r>
                <a:rPr lang="en-US" dirty="0" smtClean="0">
                  <a:solidFill>
                    <a:schemeClr val="bg1"/>
                  </a:solidFill>
                </a:rPr>
                <a:t>Blastula</a:t>
              </a:r>
              <a:endParaRPr lang="en-US" sz="1400" dirty="0">
                <a:solidFill>
                  <a:schemeClr val="bg1"/>
                </a:solidFill>
              </a:endParaRPr>
            </a:p>
          </p:txBody>
        </p:sp>
        <p:sp>
          <p:nvSpPr>
            <p:cNvPr id="32" name="TextBox 31"/>
            <p:cNvSpPr txBox="1"/>
            <p:nvPr/>
          </p:nvSpPr>
          <p:spPr>
            <a:xfrm>
              <a:off x="6089828" y="4205086"/>
              <a:ext cx="968195" cy="369332"/>
            </a:xfrm>
            <a:prstGeom prst="rect">
              <a:avLst/>
            </a:prstGeom>
            <a:noFill/>
          </p:spPr>
          <p:txBody>
            <a:bodyPr wrap="square" rtlCol="0">
              <a:spAutoFit/>
            </a:bodyPr>
            <a:lstStyle/>
            <a:p>
              <a:pPr algn="ctr"/>
              <a:r>
                <a:rPr lang="en-US" dirty="0" smtClean="0">
                  <a:solidFill>
                    <a:schemeClr val="bg1"/>
                  </a:solidFill>
                </a:rPr>
                <a:t>Gastrula</a:t>
              </a:r>
              <a:endParaRPr lang="en-US" sz="1400" dirty="0">
                <a:solidFill>
                  <a:schemeClr val="bg1"/>
                </a:solidFill>
              </a:endParaRPr>
            </a:p>
          </p:txBody>
        </p:sp>
      </p:grpSp>
      <p:grpSp>
        <p:nvGrpSpPr>
          <p:cNvPr id="5" name="Group 4"/>
          <p:cNvGrpSpPr/>
          <p:nvPr/>
        </p:nvGrpSpPr>
        <p:grpSpPr>
          <a:xfrm>
            <a:off x="2170008" y="1767311"/>
            <a:ext cx="4803985" cy="818079"/>
            <a:chOff x="2361862" y="1767311"/>
            <a:chExt cx="4803985" cy="818079"/>
          </a:xfrm>
        </p:grpSpPr>
        <p:grpSp>
          <p:nvGrpSpPr>
            <p:cNvPr id="7" name="Group 6"/>
            <p:cNvGrpSpPr/>
            <p:nvPr/>
          </p:nvGrpSpPr>
          <p:grpSpPr>
            <a:xfrm>
              <a:off x="5069642" y="1792129"/>
              <a:ext cx="2096205" cy="793261"/>
              <a:chOff x="5062810" y="1809109"/>
              <a:chExt cx="2096205" cy="793261"/>
            </a:xfrm>
          </p:grpSpPr>
          <p:sp>
            <p:nvSpPr>
              <p:cNvPr id="228" name="Shape 304"/>
              <p:cNvSpPr/>
              <p:nvPr/>
            </p:nvSpPr>
            <p:spPr>
              <a:xfrm>
                <a:off x="5062810" y="1809109"/>
                <a:ext cx="2041808" cy="793261"/>
              </a:xfrm>
              <a:custGeom>
                <a:avLst/>
                <a:gdLst/>
                <a:ahLst/>
                <a:cxnLst>
                  <a:cxn ang="0">
                    <a:pos x="wd2" y="hd2"/>
                  </a:cxn>
                  <a:cxn ang="5400000">
                    <a:pos x="wd2" y="hd2"/>
                  </a:cxn>
                  <a:cxn ang="10800000">
                    <a:pos x="wd2" y="hd2"/>
                  </a:cxn>
                  <a:cxn ang="16200000">
                    <a:pos x="wd2" y="hd2"/>
                  </a:cxn>
                </a:cxnLst>
                <a:rect l="0" t="0" r="r" b="b"/>
                <a:pathLst>
                  <a:path w="21431" h="21481" extrusionOk="0">
                    <a:moveTo>
                      <a:pt x="18124" y="1562"/>
                    </a:moveTo>
                    <a:cubicBezTo>
                      <a:pt x="18981" y="2103"/>
                      <a:pt x="19813" y="2991"/>
                      <a:pt x="20485" y="4143"/>
                    </a:cubicBezTo>
                    <a:cubicBezTo>
                      <a:pt x="20750" y="4597"/>
                      <a:pt x="20976" y="5086"/>
                      <a:pt x="21099" y="5851"/>
                    </a:cubicBezTo>
                    <a:cubicBezTo>
                      <a:pt x="21263" y="6869"/>
                      <a:pt x="21158" y="7992"/>
                      <a:pt x="21224" y="9063"/>
                    </a:cubicBezTo>
                    <a:cubicBezTo>
                      <a:pt x="21294" y="10200"/>
                      <a:pt x="21536" y="11299"/>
                      <a:pt x="21379" y="12419"/>
                    </a:cubicBezTo>
                    <a:cubicBezTo>
                      <a:pt x="21284" y="13092"/>
                      <a:pt x="21094" y="13504"/>
                      <a:pt x="20904" y="13945"/>
                    </a:cubicBezTo>
                    <a:cubicBezTo>
                      <a:pt x="20694" y="14430"/>
                      <a:pt x="20475" y="14976"/>
                      <a:pt x="20229" y="15445"/>
                    </a:cubicBezTo>
                    <a:cubicBezTo>
                      <a:pt x="19693" y="16465"/>
                      <a:pt x="19026" y="17224"/>
                      <a:pt x="18334" y="17779"/>
                    </a:cubicBezTo>
                    <a:cubicBezTo>
                      <a:pt x="15940" y="19700"/>
                      <a:pt x="13353" y="21456"/>
                      <a:pt x="10727" y="21480"/>
                    </a:cubicBezTo>
                    <a:cubicBezTo>
                      <a:pt x="8048" y="21505"/>
                      <a:pt x="5429" y="19734"/>
                      <a:pt x="3045" y="17346"/>
                    </a:cubicBezTo>
                    <a:cubicBezTo>
                      <a:pt x="1167" y="15466"/>
                      <a:pt x="-64" y="12538"/>
                      <a:pt x="3" y="9063"/>
                    </a:cubicBezTo>
                    <a:cubicBezTo>
                      <a:pt x="70" y="5560"/>
                      <a:pt x="1418" y="3317"/>
                      <a:pt x="3376" y="1987"/>
                    </a:cubicBezTo>
                    <a:cubicBezTo>
                      <a:pt x="4495" y="1227"/>
                      <a:pt x="5683" y="683"/>
                      <a:pt x="6917" y="431"/>
                    </a:cubicBezTo>
                    <a:cubicBezTo>
                      <a:pt x="7927" y="224"/>
                      <a:pt x="8961" y="223"/>
                      <a:pt x="9994" y="202"/>
                    </a:cubicBezTo>
                    <a:cubicBezTo>
                      <a:pt x="10605" y="190"/>
                      <a:pt x="11217" y="178"/>
                      <a:pt x="11829" y="135"/>
                    </a:cubicBezTo>
                    <a:cubicBezTo>
                      <a:pt x="12830" y="65"/>
                      <a:pt x="13826" y="-95"/>
                      <a:pt x="14810" y="77"/>
                    </a:cubicBezTo>
                    <a:cubicBezTo>
                      <a:pt x="15953" y="277"/>
                      <a:pt x="17055" y="887"/>
                      <a:pt x="18124" y="1562"/>
                    </a:cubicBezTo>
                    <a:close/>
                  </a:path>
                </a:pathLst>
              </a:custGeom>
              <a:solidFill>
                <a:schemeClr val="accent2">
                  <a:lumMod val="75000"/>
                  <a:alpha val="85000"/>
                </a:schemeClr>
              </a:solidFill>
              <a:ln w="12700" cap="flat">
                <a:solidFill>
                  <a:schemeClr val="accent2">
                    <a:lumMod val="50000"/>
                    <a:alpha val="85000"/>
                  </a:schemeClr>
                </a:solidFill>
                <a:prstDash val="solid"/>
                <a:bevel/>
              </a:ln>
              <a:effectLst/>
            </p:spPr>
            <p:txBody>
              <a:bodyPr wrap="square" lIns="45719" tIns="45719" rIns="45719" bIns="45719" numCol="1" anchor="ctr">
                <a:noAutofit/>
              </a:bodyPr>
              <a:lstStyle/>
              <a:p>
                <a:endParaRPr>
                  <a:solidFill>
                    <a:schemeClr val="accent1">
                      <a:lumMod val="60000"/>
                      <a:lumOff val="40000"/>
                    </a:schemeClr>
                  </a:solidFill>
                </a:endParaRPr>
              </a:p>
            </p:txBody>
          </p:sp>
          <p:sp>
            <p:nvSpPr>
              <p:cNvPr id="229" name="Shape 305"/>
              <p:cNvSpPr/>
              <p:nvPr/>
            </p:nvSpPr>
            <p:spPr>
              <a:xfrm>
                <a:off x="5654967" y="2126101"/>
                <a:ext cx="40677"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30" name="Shape 307"/>
              <p:cNvSpPr/>
              <p:nvPr/>
            </p:nvSpPr>
            <p:spPr>
              <a:xfrm>
                <a:off x="5931297" y="1844505"/>
                <a:ext cx="40675"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31" name="Shape 308"/>
              <p:cNvSpPr/>
              <p:nvPr/>
            </p:nvSpPr>
            <p:spPr>
              <a:xfrm>
                <a:off x="5706167" y="1842222"/>
                <a:ext cx="40675"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32" name="Shape 309"/>
              <p:cNvSpPr/>
              <p:nvPr/>
            </p:nvSpPr>
            <p:spPr>
              <a:xfrm>
                <a:off x="5128825" y="2268041"/>
                <a:ext cx="40675"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33" name="Shape 310"/>
              <p:cNvSpPr/>
              <p:nvPr/>
            </p:nvSpPr>
            <p:spPr>
              <a:xfrm>
                <a:off x="5418174" y="1895706"/>
                <a:ext cx="40675"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34" name="Shape 311"/>
              <p:cNvSpPr/>
              <p:nvPr/>
            </p:nvSpPr>
            <p:spPr>
              <a:xfrm>
                <a:off x="5691766" y="2486778"/>
                <a:ext cx="40675"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35" name="Shape 312"/>
              <p:cNvSpPr/>
              <p:nvPr/>
            </p:nvSpPr>
            <p:spPr>
              <a:xfrm>
                <a:off x="5494972" y="1867821"/>
                <a:ext cx="40675"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36" name="Shape 313"/>
              <p:cNvSpPr/>
              <p:nvPr/>
            </p:nvSpPr>
            <p:spPr>
              <a:xfrm>
                <a:off x="5486752" y="2422780"/>
                <a:ext cx="40677"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37" name="Shape 314"/>
              <p:cNvSpPr/>
              <p:nvPr/>
            </p:nvSpPr>
            <p:spPr>
              <a:xfrm>
                <a:off x="5222011" y="2320382"/>
                <a:ext cx="40675"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38" name="Shape 315"/>
              <p:cNvSpPr/>
              <p:nvPr/>
            </p:nvSpPr>
            <p:spPr>
              <a:xfrm>
                <a:off x="6122156" y="1844507"/>
                <a:ext cx="40675"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39" name="Shape 316"/>
              <p:cNvSpPr/>
              <p:nvPr/>
            </p:nvSpPr>
            <p:spPr>
              <a:xfrm>
                <a:off x="6218153" y="2228499"/>
                <a:ext cx="40675"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40" name="Shape 317"/>
              <p:cNvSpPr/>
              <p:nvPr/>
            </p:nvSpPr>
            <p:spPr>
              <a:xfrm>
                <a:off x="5600568" y="2448381"/>
                <a:ext cx="40677"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41" name="Shape 318"/>
              <p:cNvSpPr/>
              <p:nvPr/>
            </p:nvSpPr>
            <p:spPr>
              <a:xfrm>
                <a:off x="5600568" y="2256384"/>
                <a:ext cx="40677"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42" name="Shape 319"/>
              <p:cNvSpPr/>
              <p:nvPr/>
            </p:nvSpPr>
            <p:spPr>
              <a:xfrm>
                <a:off x="5808564" y="1844505"/>
                <a:ext cx="40675"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43" name="Shape 320"/>
              <p:cNvSpPr/>
              <p:nvPr/>
            </p:nvSpPr>
            <p:spPr>
              <a:xfrm>
                <a:off x="5914160" y="2165641"/>
                <a:ext cx="40677"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44" name="Shape 321"/>
              <p:cNvSpPr/>
              <p:nvPr/>
            </p:nvSpPr>
            <p:spPr>
              <a:xfrm>
                <a:off x="5600568" y="1858448"/>
                <a:ext cx="40677"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45" name="Shape 322"/>
              <p:cNvSpPr/>
              <p:nvPr/>
            </p:nvSpPr>
            <p:spPr>
              <a:xfrm>
                <a:off x="5786163" y="2510092"/>
                <a:ext cx="40677"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46" name="Shape 323"/>
              <p:cNvSpPr/>
              <p:nvPr/>
            </p:nvSpPr>
            <p:spPr>
              <a:xfrm>
                <a:off x="5298809" y="2345982"/>
                <a:ext cx="40675"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47" name="Shape 324"/>
              <p:cNvSpPr/>
              <p:nvPr/>
            </p:nvSpPr>
            <p:spPr>
              <a:xfrm>
                <a:off x="5392575" y="2397181"/>
                <a:ext cx="40675"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48" name="Shape 325"/>
              <p:cNvSpPr/>
              <p:nvPr/>
            </p:nvSpPr>
            <p:spPr>
              <a:xfrm>
                <a:off x="6477345" y="2100499"/>
                <a:ext cx="40677"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49" name="Shape 326"/>
              <p:cNvSpPr/>
              <p:nvPr/>
            </p:nvSpPr>
            <p:spPr>
              <a:xfrm>
                <a:off x="6035757" y="1844505"/>
                <a:ext cx="40677"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50" name="Shape 327"/>
              <p:cNvSpPr/>
              <p:nvPr/>
            </p:nvSpPr>
            <p:spPr>
              <a:xfrm>
                <a:off x="6445346" y="2484491"/>
                <a:ext cx="40677"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51" name="Shape 328"/>
              <p:cNvSpPr/>
              <p:nvPr/>
            </p:nvSpPr>
            <p:spPr>
              <a:xfrm>
                <a:off x="6607404" y="1867821"/>
                <a:ext cx="40677"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52" name="Shape 329"/>
              <p:cNvSpPr/>
              <p:nvPr/>
            </p:nvSpPr>
            <p:spPr>
              <a:xfrm>
                <a:off x="6417862" y="1844505"/>
                <a:ext cx="40677"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53" name="Shape 330"/>
              <p:cNvSpPr/>
              <p:nvPr/>
            </p:nvSpPr>
            <p:spPr>
              <a:xfrm>
                <a:off x="6197815" y="1844505"/>
                <a:ext cx="40677"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54" name="Shape 331"/>
              <p:cNvSpPr/>
              <p:nvPr/>
            </p:nvSpPr>
            <p:spPr>
              <a:xfrm>
                <a:off x="6518375" y="1842222"/>
                <a:ext cx="40677"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55" name="Shape 332"/>
              <p:cNvSpPr/>
              <p:nvPr/>
            </p:nvSpPr>
            <p:spPr>
              <a:xfrm>
                <a:off x="6307180" y="1844507"/>
                <a:ext cx="40677"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56" name="Shape 333"/>
              <p:cNvSpPr/>
              <p:nvPr/>
            </p:nvSpPr>
            <p:spPr>
              <a:xfrm>
                <a:off x="5893824" y="2535691"/>
                <a:ext cx="40675"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57" name="Shape 334"/>
              <p:cNvSpPr/>
              <p:nvPr/>
            </p:nvSpPr>
            <p:spPr>
              <a:xfrm>
                <a:off x="6320550" y="2510092"/>
                <a:ext cx="40675"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58" name="Shape 335"/>
              <p:cNvSpPr/>
              <p:nvPr/>
            </p:nvSpPr>
            <p:spPr>
              <a:xfrm>
                <a:off x="6195753" y="2524035"/>
                <a:ext cx="40677"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59" name="Shape 336"/>
              <p:cNvSpPr/>
              <p:nvPr/>
            </p:nvSpPr>
            <p:spPr>
              <a:xfrm>
                <a:off x="6078435" y="2535691"/>
                <a:ext cx="40675"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60" name="Shape 337"/>
              <p:cNvSpPr/>
              <p:nvPr/>
            </p:nvSpPr>
            <p:spPr>
              <a:xfrm>
                <a:off x="6723169" y="1887589"/>
                <a:ext cx="40677"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61" name="Shape 338"/>
              <p:cNvSpPr/>
              <p:nvPr/>
            </p:nvSpPr>
            <p:spPr>
              <a:xfrm>
                <a:off x="6906235" y="2320382"/>
                <a:ext cx="40675"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62" name="Shape 339"/>
              <p:cNvSpPr/>
              <p:nvPr/>
            </p:nvSpPr>
            <p:spPr>
              <a:xfrm>
                <a:off x="6540775" y="2468264"/>
                <a:ext cx="40677"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63" name="Shape 340"/>
              <p:cNvSpPr/>
              <p:nvPr/>
            </p:nvSpPr>
            <p:spPr>
              <a:xfrm>
                <a:off x="6919502" y="1972504"/>
                <a:ext cx="40677"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64" name="Shape 341"/>
              <p:cNvSpPr/>
              <p:nvPr/>
            </p:nvSpPr>
            <p:spPr>
              <a:xfrm>
                <a:off x="6515176" y="2256384"/>
                <a:ext cx="40677"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65" name="Shape 342"/>
              <p:cNvSpPr/>
              <p:nvPr/>
            </p:nvSpPr>
            <p:spPr>
              <a:xfrm>
                <a:off x="6817105" y="1921306"/>
                <a:ext cx="40677"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66" name="Shape 343"/>
              <p:cNvSpPr/>
              <p:nvPr/>
            </p:nvSpPr>
            <p:spPr>
              <a:xfrm>
                <a:off x="5220360" y="1971360"/>
                <a:ext cx="40677"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67" name="Shape 344"/>
              <p:cNvSpPr/>
              <p:nvPr/>
            </p:nvSpPr>
            <p:spPr>
              <a:xfrm>
                <a:off x="5140887" y="2023701"/>
                <a:ext cx="40677"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68" name="Shape 345"/>
              <p:cNvSpPr/>
              <p:nvPr/>
            </p:nvSpPr>
            <p:spPr>
              <a:xfrm>
                <a:off x="5324408" y="1920161"/>
                <a:ext cx="40675"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69" name="Shape 346"/>
              <p:cNvSpPr/>
              <p:nvPr/>
            </p:nvSpPr>
            <p:spPr>
              <a:xfrm>
                <a:off x="5094625" y="2094672"/>
                <a:ext cx="40677"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70" name="Shape 347"/>
              <p:cNvSpPr/>
              <p:nvPr/>
            </p:nvSpPr>
            <p:spPr>
              <a:xfrm>
                <a:off x="5103226" y="2191240"/>
                <a:ext cx="40675"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71" name="Shape 348"/>
              <p:cNvSpPr/>
              <p:nvPr/>
            </p:nvSpPr>
            <p:spPr>
              <a:xfrm>
                <a:off x="6637909" y="2442665"/>
                <a:ext cx="40677"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72" name="Shape 349"/>
              <p:cNvSpPr/>
              <p:nvPr/>
            </p:nvSpPr>
            <p:spPr>
              <a:xfrm>
                <a:off x="6723169" y="2397181"/>
                <a:ext cx="40677"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73" name="Shape 350"/>
              <p:cNvSpPr/>
              <p:nvPr/>
            </p:nvSpPr>
            <p:spPr>
              <a:xfrm>
                <a:off x="6817105" y="2371581"/>
                <a:ext cx="40677"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74" name="Shape 351"/>
              <p:cNvSpPr/>
              <p:nvPr/>
            </p:nvSpPr>
            <p:spPr>
              <a:xfrm>
                <a:off x="5984558" y="2539120"/>
                <a:ext cx="40677"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75" name="Shape 352"/>
              <p:cNvSpPr/>
              <p:nvPr/>
            </p:nvSpPr>
            <p:spPr>
              <a:xfrm>
                <a:off x="6983033" y="2268041"/>
                <a:ext cx="40675"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76" name="Shape 353"/>
              <p:cNvSpPr/>
              <p:nvPr/>
            </p:nvSpPr>
            <p:spPr>
              <a:xfrm>
                <a:off x="6983033" y="2023701"/>
                <a:ext cx="40675"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77" name="Shape 354"/>
              <p:cNvSpPr/>
              <p:nvPr/>
            </p:nvSpPr>
            <p:spPr>
              <a:xfrm>
                <a:off x="7008632" y="2123813"/>
                <a:ext cx="40675"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78" name="Shape 355"/>
              <p:cNvSpPr/>
              <p:nvPr/>
            </p:nvSpPr>
            <p:spPr>
              <a:xfrm>
                <a:off x="7034231" y="2216840"/>
                <a:ext cx="40675"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79" name="Shape 356"/>
              <p:cNvSpPr/>
              <p:nvPr/>
            </p:nvSpPr>
            <p:spPr>
              <a:xfrm>
                <a:off x="7052520" y="2012437"/>
                <a:ext cx="55297" cy="73728"/>
              </a:xfrm>
              <a:prstGeom prst="ellipse">
                <a:avLst/>
              </a:prstGeom>
              <a:solidFill>
                <a:schemeClr val="bg1">
                  <a:lumMod val="75000"/>
                </a:schemeClr>
              </a:solidFill>
              <a:ln w="12700" cap="flat">
                <a:solidFill>
                  <a:schemeClr val="bg1">
                    <a:lumMod val="65000"/>
                  </a:schemeClr>
                </a:solidFill>
                <a:miter lim="400000"/>
              </a:ln>
              <a:effectLst/>
            </p:spPr>
            <p:txBody>
              <a:bodyPr wrap="square" lIns="45719" tIns="45719" rIns="45719" bIns="45719" numCol="1" anchor="ctr">
                <a:noAutofit/>
              </a:bodyPr>
              <a:lstStyle/>
              <a:p>
                <a:endParaRPr/>
              </a:p>
            </p:txBody>
          </p:sp>
          <p:sp>
            <p:nvSpPr>
              <p:cNvPr id="280" name="Shape 357"/>
              <p:cNvSpPr/>
              <p:nvPr/>
            </p:nvSpPr>
            <p:spPr>
              <a:xfrm>
                <a:off x="7071719" y="2061351"/>
                <a:ext cx="55297" cy="73728"/>
              </a:xfrm>
              <a:prstGeom prst="ellipse">
                <a:avLst/>
              </a:prstGeom>
              <a:solidFill>
                <a:schemeClr val="bg1">
                  <a:lumMod val="75000"/>
                </a:schemeClr>
              </a:solidFill>
              <a:ln w="12700" cap="flat">
                <a:solidFill>
                  <a:schemeClr val="bg1">
                    <a:lumMod val="65000"/>
                  </a:schemeClr>
                </a:solidFill>
                <a:miter lim="400000"/>
              </a:ln>
              <a:effectLst/>
            </p:spPr>
            <p:txBody>
              <a:bodyPr wrap="square" lIns="45719" tIns="45719" rIns="45719" bIns="45719" numCol="1" anchor="ctr">
                <a:noAutofit/>
              </a:bodyPr>
              <a:lstStyle/>
              <a:p>
                <a:endParaRPr/>
              </a:p>
            </p:txBody>
          </p:sp>
          <p:sp>
            <p:nvSpPr>
              <p:cNvPr id="281" name="Shape 358"/>
              <p:cNvSpPr/>
              <p:nvPr/>
            </p:nvSpPr>
            <p:spPr>
              <a:xfrm>
                <a:off x="7071719" y="2103178"/>
                <a:ext cx="55297" cy="73728"/>
              </a:xfrm>
              <a:prstGeom prst="ellipse">
                <a:avLst/>
              </a:prstGeom>
              <a:solidFill>
                <a:schemeClr val="bg1">
                  <a:lumMod val="75000"/>
                </a:schemeClr>
              </a:solidFill>
              <a:ln w="12700" cap="flat">
                <a:solidFill>
                  <a:schemeClr val="bg1">
                    <a:lumMod val="65000"/>
                  </a:schemeClr>
                </a:solidFill>
                <a:miter lim="400000"/>
              </a:ln>
              <a:effectLst/>
            </p:spPr>
            <p:txBody>
              <a:bodyPr wrap="square" lIns="45719" tIns="45719" rIns="45719" bIns="45719" numCol="1" anchor="ctr">
                <a:noAutofit/>
              </a:bodyPr>
              <a:lstStyle/>
              <a:p>
                <a:endParaRPr/>
              </a:p>
            </p:txBody>
          </p:sp>
          <p:sp>
            <p:nvSpPr>
              <p:cNvPr id="282" name="Shape 359"/>
              <p:cNvSpPr/>
              <p:nvPr/>
            </p:nvSpPr>
            <p:spPr>
              <a:xfrm>
                <a:off x="7071719" y="2168713"/>
                <a:ext cx="55297" cy="73728"/>
              </a:xfrm>
              <a:prstGeom prst="ellipse">
                <a:avLst/>
              </a:prstGeom>
              <a:solidFill>
                <a:schemeClr val="bg1">
                  <a:lumMod val="75000"/>
                </a:schemeClr>
              </a:solidFill>
              <a:ln w="12700" cap="flat">
                <a:solidFill>
                  <a:srgbClr val="A6A6A6"/>
                </a:solidFill>
                <a:miter lim="400000"/>
              </a:ln>
              <a:effectLst/>
            </p:spPr>
            <p:txBody>
              <a:bodyPr wrap="square" lIns="45719" tIns="45719" rIns="45719" bIns="45719" numCol="1" anchor="ctr">
                <a:noAutofit/>
              </a:bodyPr>
              <a:lstStyle/>
              <a:p>
                <a:endParaRPr/>
              </a:p>
            </p:txBody>
          </p:sp>
          <p:sp>
            <p:nvSpPr>
              <p:cNvPr id="283" name="Shape 360"/>
              <p:cNvSpPr/>
              <p:nvPr/>
            </p:nvSpPr>
            <p:spPr>
              <a:xfrm>
                <a:off x="7103718" y="2077972"/>
                <a:ext cx="55297" cy="73728"/>
              </a:xfrm>
              <a:prstGeom prst="ellipse">
                <a:avLst/>
              </a:prstGeom>
              <a:solidFill>
                <a:schemeClr val="bg1">
                  <a:lumMod val="75000"/>
                </a:schemeClr>
              </a:solidFill>
              <a:ln w="12700" cap="flat">
                <a:solidFill>
                  <a:schemeClr val="bg1">
                    <a:lumMod val="65000"/>
                  </a:schemeClr>
                </a:solidFill>
                <a:miter lim="400000"/>
              </a:ln>
              <a:effectLst/>
            </p:spPr>
            <p:txBody>
              <a:bodyPr wrap="square" lIns="45719" tIns="45719" rIns="45719" bIns="45719" numCol="1" anchor="ctr">
                <a:noAutofit/>
              </a:bodyPr>
              <a:lstStyle/>
              <a:p>
                <a:endParaRPr/>
              </a:p>
            </p:txBody>
          </p:sp>
          <p:sp>
            <p:nvSpPr>
              <p:cNvPr id="284" name="Shape 361"/>
              <p:cNvSpPr/>
              <p:nvPr/>
            </p:nvSpPr>
            <p:spPr>
              <a:xfrm>
                <a:off x="7103718" y="2140435"/>
                <a:ext cx="55297" cy="73728"/>
              </a:xfrm>
              <a:prstGeom prst="ellipse">
                <a:avLst/>
              </a:prstGeom>
              <a:solidFill>
                <a:schemeClr val="bg1">
                  <a:lumMod val="75000"/>
                </a:schemeClr>
              </a:solidFill>
              <a:ln w="12700" cap="flat">
                <a:solidFill>
                  <a:schemeClr val="bg1">
                    <a:lumMod val="65000"/>
                  </a:schemeClr>
                </a:solidFill>
                <a:miter lim="400000"/>
              </a:ln>
              <a:effectLst/>
            </p:spPr>
            <p:txBody>
              <a:bodyPr wrap="square" lIns="45719" tIns="45719" rIns="45719" bIns="45719" numCol="1" anchor="ctr">
                <a:noAutofit/>
              </a:bodyPr>
              <a:lstStyle/>
              <a:p>
                <a:endParaRPr/>
              </a:p>
            </p:txBody>
          </p:sp>
        </p:grpSp>
        <p:sp>
          <p:nvSpPr>
            <p:cNvPr id="286" name="Shape 1160"/>
            <p:cNvSpPr/>
            <p:nvPr/>
          </p:nvSpPr>
          <p:spPr>
            <a:xfrm flipV="1">
              <a:off x="4493348" y="2145391"/>
              <a:ext cx="475446" cy="0"/>
            </a:xfrm>
            <a:prstGeom prst="line">
              <a:avLst/>
            </a:prstGeom>
            <a:ln w="57150">
              <a:solidFill>
                <a:srgbClr val="FFFFFF"/>
              </a:solidFill>
              <a:bevel/>
              <a:tailEnd type="triangle"/>
            </a:ln>
          </p:spPr>
          <p:txBody>
            <a:bodyPr lIns="45719" rIns="45719"/>
            <a:lstStyle/>
            <a:p>
              <a:pPr defTabSz="457200">
                <a:defRPr sz="1200">
                  <a:latin typeface="+mj-lt"/>
                  <a:ea typeface="+mj-ea"/>
                  <a:cs typeface="+mj-cs"/>
                  <a:sym typeface="Helvetica"/>
                </a:defRPr>
              </a:pPr>
              <a:endParaRPr/>
            </a:p>
          </p:txBody>
        </p:sp>
        <p:grpSp>
          <p:nvGrpSpPr>
            <p:cNvPr id="9" name="Group 8"/>
            <p:cNvGrpSpPr/>
            <p:nvPr/>
          </p:nvGrpSpPr>
          <p:grpSpPr>
            <a:xfrm>
              <a:off x="2361862" y="1767311"/>
              <a:ext cx="2038382" cy="800153"/>
              <a:chOff x="2355030" y="1784291"/>
              <a:chExt cx="2038382" cy="800153"/>
            </a:xfrm>
          </p:grpSpPr>
          <p:sp>
            <p:nvSpPr>
              <p:cNvPr id="331" name="Shape 576"/>
              <p:cNvSpPr/>
              <p:nvPr/>
            </p:nvSpPr>
            <p:spPr>
              <a:xfrm>
                <a:off x="2355030" y="1784291"/>
                <a:ext cx="2038382" cy="800153"/>
              </a:xfrm>
              <a:custGeom>
                <a:avLst/>
                <a:gdLst/>
                <a:ahLst/>
                <a:cxnLst>
                  <a:cxn ang="0">
                    <a:pos x="wd2" y="hd2"/>
                  </a:cxn>
                  <a:cxn ang="5400000">
                    <a:pos x="wd2" y="hd2"/>
                  </a:cxn>
                  <a:cxn ang="10800000">
                    <a:pos x="wd2" y="hd2"/>
                  </a:cxn>
                  <a:cxn ang="16200000">
                    <a:pos x="wd2" y="hd2"/>
                  </a:cxn>
                </a:cxnLst>
                <a:rect l="0" t="0" r="r" b="b"/>
                <a:pathLst>
                  <a:path w="21433" h="19986" extrusionOk="0">
                    <a:moveTo>
                      <a:pt x="18243" y="1425"/>
                    </a:moveTo>
                    <a:cubicBezTo>
                      <a:pt x="20095" y="2821"/>
                      <a:pt x="21322" y="4982"/>
                      <a:pt x="21426" y="8186"/>
                    </a:cubicBezTo>
                    <a:cubicBezTo>
                      <a:pt x="21534" y="11489"/>
                      <a:pt x="20427" y="14730"/>
                      <a:pt x="18454" y="16814"/>
                    </a:cubicBezTo>
                    <a:cubicBezTo>
                      <a:pt x="13984" y="21538"/>
                      <a:pt x="7586" y="20640"/>
                      <a:pt x="3065" y="16404"/>
                    </a:cubicBezTo>
                    <a:cubicBezTo>
                      <a:pt x="1128" y="14588"/>
                      <a:pt x="-66" y="11758"/>
                      <a:pt x="3" y="8543"/>
                    </a:cubicBezTo>
                    <a:cubicBezTo>
                      <a:pt x="73" y="5249"/>
                      <a:pt x="1423" y="3146"/>
                      <a:pt x="3398" y="1829"/>
                    </a:cubicBezTo>
                    <a:cubicBezTo>
                      <a:pt x="4520" y="1080"/>
                      <a:pt x="5715" y="501"/>
                      <a:pt x="6962" y="352"/>
                    </a:cubicBezTo>
                    <a:cubicBezTo>
                      <a:pt x="7980" y="230"/>
                      <a:pt x="9020" y="415"/>
                      <a:pt x="10059" y="424"/>
                    </a:cubicBezTo>
                    <a:cubicBezTo>
                      <a:pt x="10676" y="430"/>
                      <a:pt x="11291" y="394"/>
                      <a:pt x="11906" y="309"/>
                    </a:cubicBezTo>
                    <a:cubicBezTo>
                      <a:pt x="12915" y="170"/>
                      <a:pt x="13916" y="-62"/>
                      <a:pt x="14907" y="16"/>
                    </a:cubicBezTo>
                    <a:cubicBezTo>
                      <a:pt x="16076" y="108"/>
                      <a:pt x="17199" y="638"/>
                      <a:pt x="18243" y="1425"/>
                    </a:cubicBezTo>
                    <a:close/>
                  </a:path>
                </a:pathLst>
              </a:custGeom>
              <a:solidFill>
                <a:schemeClr val="tx2">
                  <a:lumMod val="60000"/>
                  <a:lumOff val="40000"/>
                  <a:alpha val="85000"/>
                </a:schemeClr>
              </a:solidFill>
              <a:ln w="12700" cap="flat">
                <a:solidFill>
                  <a:schemeClr val="tx2">
                    <a:lumMod val="50000"/>
                    <a:alpha val="85000"/>
                  </a:schemeClr>
                </a:solidFill>
                <a:prstDash val="solid"/>
                <a:bevel/>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310" name="Shape 579"/>
              <p:cNvSpPr/>
              <p:nvPr/>
            </p:nvSpPr>
            <p:spPr>
              <a:xfrm>
                <a:off x="3532777" y="2033310"/>
                <a:ext cx="41519" cy="5512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311" name="Shape 580"/>
              <p:cNvSpPr/>
              <p:nvPr/>
            </p:nvSpPr>
            <p:spPr>
              <a:xfrm>
                <a:off x="3120054" y="2003292"/>
                <a:ext cx="41521" cy="5512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312" name="Shape 581"/>
              <p:cNvSpPr/>
              <p:nvPr/>
            </p:nvSpPr>
            <p:spPr>
              <a:xfrm>
                <a:off x="3093923" y="2115991"/>
                <a:ext cx="41521" cy="5512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313" name="Shape 582"/>
              <p:cNvSpPr/>
              <p:nvPr/>
            </p:nvSpPr>
            <p:spPr>
              <a:xfrm>
                <a:off x="2799951" y="2198670"/>
                <a:ext cx="41521" cy="5512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314" name="Shape 583"/>
              <p:cNvSpPr/>
              <p:nvPr/>
            </p:nvSpPr>
            <p:spPr>
              <a:xfrm>
                <a:off x="2982867" y="2253789"/>
                <a:ext cx="41521" cy="5512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315" name="Shape 584"/>
              <p:cNvSpPr/>
              <p:nvPr/>
            </p:nvSpPr>
            <p:spPr>
              <a:xfrm>
                <a:off x="2826082" y="2003292"/>
                <a:ext cx="41521" cy="5512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316" name="Shape 585"/>
              <p:cNvSpPr/>
              <p:nvPr/>
            </p:nvSpPr>
            <p:spPr>
              <a:xfrm>
                <a:off x="3570810" y="2253792"/>
                <a:ext cx="41521" cy="5512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317" name="Shape 586"/>
              <p:cNvSpPr/>
              <p:nvPr/>
            </p:nvSpPr>
            <p:spPr>
              <a:xfrm>
                <a:off x="3596941" y="2141090"/>
                <a:ext cx="41521" cy="5512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318" name="Shape 587"/>
              <p:cNvSpPr/>
              <p:nvPr/>
            </p:nvSpPr>
            <p:spPr>
              <a:xfrm>
                <a:off x="3466287" y="2115991"/>
                <a:ext cx="41521" cy="5512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319" name="Shape 588"/>
              <p:cNvSpPr/>
              <p:nvPr/>
            </p:nvSpPr>
            <p:spPr>
              <a:xfrm>
                <a:off x="3355231" y="2198670"/>
                <a:ext cx="41521" cy="5512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320" name="Shape 589"/>
              <p:cNvSpPr/>
              <p:nvPr/>
            </p:nvSpPr>
            <p:spPr>
              <a:xfrm>
                <a:off x="3459754" y="2281349"/>
                <a:ext cx="41521" cy="5512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321" name="Shape 590"/>
              <p:cNvSpPr/>
              <p:nvPr/>
            </p:nvSpPr>
            <p:spPr>
              <a:xfrm>
                <a:off x="3280106" y="2268802"/>
                <a:ext cx="41519" cy="5512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322" name="Shape 591"/>
              <p:cNvSpPr/>
              <p:nvPr/>
            </p:nvSpPr>
            <p:spPr>
              <a:xfrm>
                <a:off x="3332368" y="2073421"/>
                <a:ext cx="41519" cy="5512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323" name="Shape 592"/>
              <p:cNvSpPr/>
              <p:nvPr/>
            </p:nvSpPr>
            <p:spPr>
              <a:xfrm>
                <a:off x="3227844" y="2158561"/>
                <a:ext cx="41519" cy="5512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324" name="Shape 593"/>
              <p:cNvSpPr/>
              <p:nvPr/>
            </p:nvSpPr>
            <p:spPr>
              <a:xfrm>
                <a:off x="2960004" y="2020763"/>
                <a:ext cx="41519" cy="5512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325" name="Shape 594"/>
              <p:cNvSpPr/>
              <p:nvPr/>
            </p:nvSpPr>
            <p:spPr>
              <a:xfrm>
                <a:off x="3116788" y="2268800"/>
                <a:ext cx="41519" cy="5512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326" name="Shape 595"/>
              <p:cNvSpPr/>
              <p:nvPr/>
            </p:nvSpPr>
            <p:spPr>
              <a:xfrm>
                <a:off x="3854984" y="2226230"/>
                <a:ext cx="41519" cy="5512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327" name="Shape 596"/>
              <p:cNvSpPr/>
              <p:nvPr/>
            </p:nvSpPr>
            <p:spPr>
              <a:xfrm>
                <a:off x="3698199" y="2251326"/>
                <a:ext cx="41519" cy="5512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328" name="Shape 597"/>
              <p:cNvSpPr/>
              <p:nvPr/>
            </p:nvSpPr>
            <p:spPr>
              <a:xfrm>
                <a:off x="3802722" y="2088429"/>
                <a:ext cx="41519" cy="5512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329" name="Shape 598"/>
              <p:cNvSpPr/>
              <p:nvPr/>
            </p:nvSpPr>
            <p:spPr>
              <a:xfrm>
                <a:off x="3639405" y="2060870"/>
                <a:ext cx="41519" cy="5512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330" name="Shape 599"/>
              <p:cNvSpPr/>
              <p:nvPr/>
            </p:nvSpPr>
            <p:spPr>
              <a:xfrm>
                <a:off x="3743928" y="2171108"/>
                <a:ext cx="41519" cy="5512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grpSp>
      </p:grpSp>
      <p:sp>
        <p:nvSpPr>
          <p:cNvPr id="105" name="Rectangle 104"/>
          <p:cNvSpPr/>
          <p:nvPr/>
        </p:nvSpPr>
        <p:spPr>
          <a:xfrm>
            <a:off x="3803496" y="6569850"/>
            <a:ext cx="5344559" cy="276999"/>
          </a:xfrm>
          <a:prstGeom prst="rect">
            <a:avLst/>
          </a:prstGeom>
        </p:spPr>
        <p:txBody>
          <a:bodyPr wrap="square">
            <a:spAutoFit/>
          </a:bodyPr>
          <a:lstStyle/>
          <a:p>
            <a:pPr algn="r"/>
            <a:r>
              <a:rPr lang="en-US" sz="1200" dirty="0" err="1" smtClean="0">
                <a:solidFill>
                  <a:srgbClr val="FFFFFF"/>
                </a:solidFill>
                <a:latin typeface="Helvetica" charset="0"/>
                <a:ea typeface="Helvetica" charset="0"/>
                <a:cs typeface="Helvetica" charset="0"/>
                <a:sym typeface="Abadi MT Condensed Light"/>
              </a:rPr>
              <a:t>Tadros</a:t>
            </a:r>
            <a:r>
              <a:rPr lang="en-US" sz="1200" dirty="0" smtClean="0">
                <a:solidFill>
                  <a:srgbClr val="FFFFFF"/>
                </a:solidFill>
                <a:latin typeface="Helvetica" charset="0"/>
                <a:ea typeface="Helvetica" charset="0"/>
                <a:cs typeface="Helvetica" charset="0"/>
                <a:sym typeface="Abadi MT Condensed Light"/>
              </a:rPr>
              <a:t> and </a:t>
            </a:r>
            <a:r>
              <a:rPr lang="en-US" sz="1200" dirty="0" err="1" smtClean="0">
                <a:solidFill>
                  <a:srgbClr val="FFFFFF"/>
                </a:solidFill>
                <a:latin typeface="Helvetica" charset="0"/>
                <a:ea typeface="Helvetica" charset="0"/>
                <a:cs typeface="Helvetica" charset="0"/>
                <a:sym typeface="Abadi MT Condensed Light"/>
              </a:rPr>
              <a:t>Lipshitz</a:t>
            </a:r>
            <a:r>
              <a:rPr lang="en-US" sz="1200" dirty="0" smtClean="0">
                <a:solidFill>
                  <a:srgbClr val="FFFFFF"/>
                </a:solidFill>
                <a:latin typeface="Helvetica" charset="0"/>
                <a:ea typeface="Helvetica" charset="0"/>
                <a:cs typeface="Helvetica" charset="0"/>
                <a:sym typeface="Abadi MT Condensed Light"/>
              </a:rPr>
              <a:t>, </a:t>
            </a:r>
            <a:r>
              <a:rPr lang="en-US" sz="1200" i="1" dirty="0" smtClean="0">
                <a:solidFill>
                  <a:srgbClr val="FFFFFF"/>
                </a:solidFill>
                <a:latin typeface="Helvetica" charset="0"/>
                <a:ea typeface="Helvetica" charset="0"/>
                <a:cs typeface="Helvetica" charset="0"/>
                <a:sym typeface="Abadi MT Condensed Light"/>
              </a:rPr>
              <a:t>Development</a:t>
            </a:r>
            <a:r>
              <a:rPr lang="en-US" sz="1200" dirty="0" smtClean="0">
                <a:solidFill>
                  <a:srgbClr val="FFFFFF"/>
                </a:solidFill>
                <a:latin typeface="Helvetica" charset="0"/>
                <a:ea typeface="Helvetica" charset="0"/>
                <a:cs typeface="Helvetica" charset="0"/>
                <a:sym typeface="Abadi MT Condensed Light"/>
              </a:rPr>
              <a:t> (2009)</a:t>
            </a:r>
            <a:endParaRPr lang="en-US" sz="1200" dirty="0">
              <a:solidFill>
                <a:srgbClr val="FFFFFF"/>
              </a:solidFill>
              <a:latin typeface="Helvetica" charset="0"/>
              <a:ea typeface="Helvetica" charset="0"/>
              <a:cs typeface="Helvetica" charset="0"/>
              <a:sym typeface="Abadi MT Condensed Light"/>
            </a:endParaRPr>
          </a:p>
        </p:txBody>
      </p:sp>
    </p:spTree>
    <p:extLst>
      <p:ext uri="{BB962C8B-B14F-4D97-AF65-F5344CB8AC3E}">
        <p14:creationId xmlns:p14="http://schemas.microsoft.com/office/powerpoint/2010/main" val="173480257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6820"/>
            <a:ext cx="9144000" cy="1143000"/>
          </a:xfrm>
        </p:spPr>
        <p:txBody>
          <a:bodyPr>
            <a:normAutofit fontScale="90000"/>
          </a:bodyPr>
          <a:lstStyle/>
          <a:p>
            <a:r>
              <a:rPr lang="en-US" dirty="0" smtClean="0"/>
              <a:t>Ribosomal protein modifications can be deposited by chromatin modifying enzymes</a:t>
            </a:r>
            <a:endParaRPr lang="en-US" dirty="0"/>
          </a:p>
        </p:txBody>
      </p:sp>
      <p:grpSp>
        <p:nvGrpSpPr>
          <p:cNvPr id="4" name="Group 3"/>
          <p:cNvGrpSpPr/>
          <p:nvPr/>
        </p:nvGrpSpPr>
        <p:grpSpPr>
          <a:xfrm>
            <a:off x="400886" y="2527173"/>
            <a:ext cx="3222054" cy="2320945"/>
            <a:chOff x="3599407" y="2671696"/>
            <a:chExt cx="1954166" cy="1407646"/>
          </a:xfrm>
        </p:grpSpPr>
        <p:sp>
          <p:nvSpPr>
            <p:cNvPr id="5" name="Rounded Rectangle 4"/>
            <p:cNvSpPr/>
            <p:nvPr/>
          </p:nvSpPr>
          <p:spPr>
            <a:xfrm>
              <a:off x="3836537" y="3453974"/>
              <a:ext cx="1481943" cy="625368"/>
            </a:xfrm>
            <a:custGeom>
              <a:avLst/>
              <a:gdLst>
                <a:gd name="connsiteX0" fmla="*/ 0 w 1499616"/>
                <a:gd name="connsiteY0" fmla="*/ 139195 h 835152"/>
                <a:gd name="connsiteX1" fmla="*/ 139195 w 1499616"/>
                <a:gd name="connsiteY1" fmla="*/ 0 h 835152"/>
                <a:gd name="connsiteX2" fmla="*/ 1360421 w 1499616"/>
                <a:gd name="connsiteY2" fmla="*/ 0 h 835152"/>
                <a:gd name="connsiteX3" fmla="*/ 1499616 w 1499616"/>
                <a:gd name="connsiteY3" fmla="*/ 139195 h 835152"/>
                <a:gd name="connsiteX4" fmla="*/ 1499616 w 1499616"/>
                <a:gd name="connsiteY4" fmla="*/ 695957 h 835152"/>
                <a:gd name="connsiteX5" fmla="*/ 1360421 w 1499616"/>
                <a:gd name="connsiteY5" fmla="*/ 835152 h 835152"/>
                <a:gd name="connsiteX6" fmla="*/ 139195 w 1499616"/>
                <a:gd name="connsiteY6" fmla="*/ 835152 h 835152"/>
                <a:gd name="connsiteX7" fmla="*/ 0 w 1499616"/>
                <a:gd name="connsiteY7" fmla="*/ 695957 h 835152"/>
                <a:gd name="connsiteX8" fmla="*/ 0 w 1499616"/>
                <a:gd name="connsiteY8" fmla="*/ 139195 h 835152"/>
                <a:gd name="connsiteX0" fmla="*/ 16620 w 1516236"/>
                <a:gd name="connsiteY0" fmla="*/ 139195 h 835152"/>
                <a:gd name="connsiteX1" fmla="*/ 155815 w 1516236"/>
                <a:gd name="connsiteY1" fmla="*/ 0 h 835152"/>
                <a:gd name="connsiteX2" fmla="*/ 1377041 w 1516236"/>
                <a:gd name="connsiteY2" fmla="*/ 0 h 835152"/>
                <a:gd name="connsiteX3" fmla="*/ 1516236 w 1516236"/>
                <a:gd name="connsiteY3" fmla="*/ 139195 h 835152"/>
                <a:gd name="connsiteX4" fmla="*/ 1516236 w 1516236"/>
                <a:gd name="connsiteY4" fmla="*/ 695957 h 835152"/>
                <a:gd name="connsiteX5" fmla="*/ 1377041 w 1516236"/>
                <a:gd name="connsiteY5" fmla="*/ 835152 h 835152"/>
                <a:gd name="connsiteX6" fmla="*/ 155815 w 1516236"/>
                <a:gd name="connsiteY6" fmla="*/ 835152 h 835152"/>
                <a:gd name="connsiteX7" fmla="*/ 16620 w 1516236"/>
                <a:gd name="connsiteY7" fmla="*/ 139195 h 835152"/>
                <a:gd name="connsiteX0" fmla="*/ 16620 w 1516236"/>
                <a:gd name="connsiteY0" fmla="*/ 139195 h 835152"/>
                <a:gd name="connsiteX1" fmla="*/ 155815 w 1516236"/>
                <a:gd name="connsiteY1" fmla="*/ 0 h 835152"/>
                <a:gd name="connsiteX2" fmla="*/ 1377041 w 1516236"/>
                <a:gd name="connsiteY2" fmla="*/ 0 h 835152"/>
                <a:gd name="connsiteX3" fmla="*/ 1516236 w 1516236"/>
                <a:gd name="connsiteY3" fmla="*/ 139195 h 835152"/>
                <a:gd name="connsiteX4" fmla="*/ 1377041 w 1516236"/>
                <a:gd name="connsiteY4" fmla="*/ 835152 h 835152"/>
                <a:gd name="connsiteX5" fmla="*/ 155815 w 1516236"/>
                <a:gd name="connsiteY5" fmla="*/ 835152 h 835152"/>
                <a:gd name="connsiteX6" fmla="*/ 16620 w 1516236"/>
                <a:gd name="connsiteY6" fmla="*/ 139195 h 835152"/>
                <a:gd name="connsiteX0" fmla="*/ 16620 w 1377041"/>
                <a:gd name="connsiteY0" fmla="*/ 139195 h 835152"/>
                <a:gd name="connsiteX1" fmla="*/ 155815 w 1377041"/>
                <a:gd name="connsiteY1" fmla="*/ 0 h 835152"/>
                <a:gd name="connsiteX2" fmla="*/ 1377041 w 1377041"/>
                <a:gd name="connsiteY2" fmla="*/ 0 h 835152"/>
                <a:gd name="connsiteX3" fmla="*/ 1377041 w 1377041"/>
                <a:gd name="connsiteY3" fmla="*/ 835152 h 835152"/>
                <a:gd name="connsiteX4" fmla="*/ 155815 w 1377041"/>
                <a:gd name="connsiteY4" fmla="*/ 835152 h 835152"/>
                <a:gd name="connsiteX5" fmla="*/ 16620 w 1377041"/>
                <a:gd name="connsiteY5" fmla="*/ 139195 h 835152"/>
                <a:gd name="connsiteX0" fmla="*/ 16620 w 1612066"/>
                <a:gd name="connsiteY0" fmla="*/ 139195 h 835152"/>
                <a:gd name="connsiteX1" fmla="*/ 155815 w 1612066"/>
                <a:gd name="connsiteY1" fmla="*/ 0 h 835152"/>
                <a:gd name="connsiteX2" fmla="*/ 1377041 w 1612066"/>
                <a:gd name="connsiteY2" fmla="*/ 0 h 835152"/>
                <a:gd name="connsiteX3" fmla="*/ 1377041 w 1612066"/>
                <a:gd name="connsiteY3" fmla="*/ 835152 h 835152"/>
                <a:gd name="connsiteX4" fmla="*/ 155815 w 1612066"/>
                <a:gd name="connsiteY4" fmla="*/ 835152 h 835152"/>
                <a:gd name="connsiteX5" fmla="*/ 16620 w 1612066"/>
                <a:gd name="connsiteY5" fmla="*/ 139195 h 835152"/>
                <a:gd name="connsiteX0" fmla="*/ 86498 w 1681944"/>
                <a:gd name="connsiteY0" fmla="*/ 139195 h 835152"/>
                <a:gd name="connsiteX1" fmla="*/ 225693 w 1681944"/>
                <a:gd name="connsiteY1" fmla="*/ 0 h 835152"/>
                <a:gd name="connsiteX2" fmla="*/ 1446919 w 1681944"/>
                <a:gd name="connsiteY2" fmla="*/ 0 h 835152"/>
                <a:gd name="connsiteX3" fmla="*/ 1446919 w 1681944"/>
                <a:gd name="connsiteY3" fmla="*/ 835152 h 835152"/>
                <a:gd name="connsiteX4" fmla="*/ 225693 w 1681944"/>
                <a:gd name="connsiteY4" fmla="*/ 835152 h 835152"/>
                <a:gd name="connsiteX5" fmla="*/ 86498 w 1681944"/>
                <a:gd name="connsiteY5" fmla="*/ 139195 h 835152"/>
                <a:gd name="connsiteX0" fmla="*/ 10638 w 1606084"/>
                <a:gd name="connsiteY0" fmla="*/ 139195 h 881718"/>
                <a:gd name="connsiteX1" fmla="*/ 149833 w 1606084"/>
                <a:gd name="connsiteY1" fmla="*/ 0 h 881718"/>
                <a:gd name="connsiteX2" fmla="*/ 1371059 w 1606084"/>
                <a:gd name="connsiteY2" fmla="*/ 0 h 881718"/>
                <a:gd name="connsiteX3" fmla="*/ 1371059 w 1606084"/>
                <a:gd name="connsiteY3" fmla="*/ 835152 h 881718"/>
                <a:gd name="connsiteX4" fmla="*/ 149833 w 1606084"/>
                <a:gd name="connsiteY4" fmla="*/ 835152 h 881718"/>
                <a:gd name="connsiteX5" fmla="*/ 10638 w 1606084"/>
                <a:gd name="connsiteY5" fmla="*/ 139195 h 881718"/>
                <a:gd name="connsiteX0" fmla="*/ 10638 w 1535964"/>
                <a:gd name="connsiteY0" fmla="*/ 139195 h 948123"/>
                <a:gd name="connsiteX1" fmla="*/ 149833 w 1535964"/>
                <a:gd name="connsiteY1" fmla="*/ 0 h 948123"/>
                <a:gd name="connsiteX2" fmla="*/ 1371059 w 1535964"/>
                <a:gd name="connsiteY2" fmla="*/ 0 h 948123"/>
                <a:gd name="connsiteX3" fmla="*/ 1371059 w 1535964"/>
                <a:gd name="connsiteY3" fmla="*/ 835152 h 948123"/>
                <a:gd name="connsiteX4" fmla="*/ 149833 w 1535964"/>
                <a:gd name="connsiteY4" fmla="*/ 835152 h 948123"/>
                <a:gd name="connsiteX5" fmla="*/ 10638 w 1535964"/>
                <a:gd name="connsiteY5" fmla="*/ 139195 h 948123"/>
                <a:gd name="connsiteX0" fmla="*/ 28628 w 1695759"/>
                <a:gd name="connsiteY0" fmla="*/ 139195 h 881412"/>
                <a:gd name="connsiteX1" fmla="*/ 167823 w 1695759"/>
                <a:gd name="connsiteY1" fmla="*/ 0 h 881412"/>
                <a:gd name="connsiteX2" fmla="*/ 1389049 w 1695759"/>
                <a:gd name="connsiteY2" fmla="*/ 0 h 881412"/>
                <a:gd name="connsiteX3" fmla="*/ 1598599 w 1695759"/>
                <a:gd name="connsiteY3" fmla="*/ 692277 h 881412"/>
                <a:gd name="connsiteX4" fmla="*/ 167823 w 1695759"/>
                <a:gd name="connsiteY4" fmla="*/ 835152 h 881412"/>
                <a:gd name="connsiteX5" fmla="*/ 28628 w 1695759"/>
                <a:gd name="connsiteY5" fmla="*/ 139195 h 881412"/>
                <a:gd name="connsiteX0" fmla="*/ 166009 w 1693945"/>
                <a:gd name="connsiteY0" fmla="*/ 835152 h 891723"/>
                <a:gd name="connsiteX1" fmla="*/ 166009 w 1693945"/>
                <a:gd name="connsiteY1" fmla="*/ 0 h 891723"/>
                <a:gd name="connsiteX2" fmla="*/ 1387235 w 1693945"/>
                <a:gd name="connsiteY2" fmla="*/ 0 h 891723"/>
                <a:gd name="connsiteX3" fmla="*/ 1596785 w 1693945"/>
                <a:gd name="connsiteY3" fmla="*/ 692277 h 891723"/>
                <a:gd name="connsiteX4" fmla="*/ 166009 w 1693945"/>
                <a:gd name="connsiteY4" fmla="*/ 835152 h 891723"/>
                <a:gd name="connsiteX0" fmla="*/ 99625 w 1627561"/>
                <a:gd name="connsiteY0" fmla="*/ 835152 h 891723"/>
                <a:gd name="connsiteX1" fmla="*/ 99625 w 1627561"/>
                <a:gd name="connsiteY1" fmla="*/ 0 h 891723"/>
                <a:gd name="connsiteX2" fmla="*/ 1320851 w 1627561"/>
                <a:gd name="connsiteY2" fmla="*/ 0 h 891723"/>
                <a:gd name="connsiteX3" fmla="*/ 1530401 w 1627561"/>
                <a:gd name="connsiteY3" fmla="*/ 692277 h 891723"/>
                <a:gd name="connsiteX4" fmla="*/ 99625 w 1627561"/>
                <a:gd name="connsiteY4" fmla="*/ 835152 h 891723"/>
                <a:gd name="connsiteX0" fmla="*/ 103829 w 1631765"/>
                <a:gd name="connsiteY0" fmla="*/ 835152 h 891723"/>
                <a:gd name="connsiteX1" fmla="*/ 103829 w 1631765"/>
                <a:gd name="connsiteY1" fmla="*/ 0 h 891723"/>
                <a:gd name="connsiteX2" fmla="*/ 1325055 w 1631765"/>
                <a:gd name="connsiteY2" fmla="*/ 0 h 891723"/>
                <a:gd name="connsiteX3" fmla="*/ 1534605 w 1631765"/>
                <a:gd name="connsiteY3" fmla="*/ 692277 h 891723"/>
                <a:gd name="connsiteX4" fmla="*/ 103829 w 1631765"/>
                <a:gd name="connsiteY4" fmla="*/ 835152 h 891723"/>
                <a:gd name="connsiteX0" fmla="*/ 103829 w 1631765"/>
                <a:gd name="connsiteY0" fmla="*/ 835152 h 942523"/>
                <a:gd name="connsiteX1" fmla="*/ 103829 w 1631765"/>
                <a:gd name="connsiteY1" fmla="*/ 0 h 942523"/>
                <a:gd name="connsiteX2" fmla="*/ 1325055 w 1631765"/>
                <a:gd name="connsiteY2" fmla="*/ 0 h 942523"/>
                <a:gd name="connsiteX3" fmla="*/ 1534605 w 1631765"/>
                <a:gd name="connsiteY3" fmla="*/ 692277 h 942523"/>
                <a:gd name="connsiteX4" fmla="*/ 103829 w 1631765"/>
                <a:gd name="connsiteY4" fmla="*/ 835152 h 942523"/>
                <a:gd name="connsiteX0" fmla="*/ 231185 w 1759121"/>
                <a:gd name="connsiteY0" fmla="*/ 835152 h 900189"/>
                <a:gd name="connsiteX1" fmla="*/ 231185 w 1759121"/>
                <a:gd name="connsiteY1" fmla="*/ 0 h 900189"/>
                <a:gd name="connsiteX2" fmla="*/ 1452411 w 1759121"/>
                <a:gd name="connsiteY2" fmla="*/ 0 h 900189"/>
                <a:gd name="connsiteX3" fmla="*/ 1661961 w 1759121"/>
                <a:gd name="connsiteY3" fmla="*/ 692277 h 900189"/>
                <a:gd name="connsiteX4" fmla="*/ 231185 w 1759121"/>
                <a:gd name="connsiteY4" fmla="*/ 835152 h 900189"/>
                <a:gd name="connsiteX0" fmla="*/ 231185 w 1759121"/>
                <a:gd name="connsiteY0" fmla="*/ 847852 h 912889"/>
                <a:gd name="connsiteX1" fmla="*/ 231185 w 1759121"/>
                <a:gd name="connsiteY1" fmla="*/ 12700 h 912889"/>
                <a:gd name="connsiteX2" fmla="*/ 1452411 w 1759121"/>
                <a:gd name="connsiteY2" fmla="*/ 12700 h 912889"/>
                <a:gd name="connsiteX3" fmla="*/ 1661961 w 1759121"/>
                <a:gd name="connsiteY3" fmla="*/ 704977 h 912889"/>
                <a:gd name="connsiteX4" fmla="*/ 231185 w 1759121"/>
                <a:gd name="connsiteY4" fmla="*/ 847852 h 912889"/>
                <a:gd name="connsiteX0" fmla="*/ 231185 w 1759121"/>
                <a:gd name="connsiteY0" fmla="*/ 876299 h 941336"/>
                <a:gd name="connsiteX1" fmla="*/ 231185 w 1759121"/>
                <a:gd name="connsiteY1" fmla="*/ 41147 h 941336"/>
                <a:gd name="connsiteX2" fmla="*/ 1452411 w 1759121"/>
                <a:gd name="connsiteY2" fmla="*/ 41147 h 941336"/>
                <a:gd name="connsiteX3" fmla="*/ 1661961 w 1759121"/>
                <a:gd name="connsiteY3" fmla="*/ 733424 h 941336"/>
                <a:gd name="connsiteX4" fmla="*/ 231185 w 1759121"/>
                <a:gd name="connsiteY4" fmla="*/ 876299 h 941336"/>
                <a:gd name="connsiteX0" fmla="*/ 155072 w 1531466"/>
                <a:gd name="connsiteY0" fmla="*/ 876299 h 983860"/>
                <a:gd name="connsiteX1" fmla="*/ 155072 w 1531466"/>
                <a:gd name="connsiteY1" fmla="*/ 41147 h 983860"/>
                <a:gd name="connsiteX2" fmla="*/ 1376298 w 1531466"/>
                <a:gd name="connsiteY2" fmla="*/ 41147 h 983860"/>
                <a:gd name="connsiteX3" fmla="*/ 1357248 w 1531466"/>
                <a:gd name="connsiteY3" fmla="*/ 847724 h 983860"/>
                <a:gd name="connsiteX4" fmla="*/ 155072 w 1531466"/>
                <a:gd name="connsiteY4" fmla="*/ 876299 h 983860"/>
                <a:gd name="connsiteX0" fmla="*/ 259240 w 1452584"/>
                <a:gd name="connsiteY0" fmla="*/ 714374 h 893875"/>
                <a:gd name="connsiteX1" fmla="*/ 97315 w 1452584"/>
                <a:gd name="connsiteY1" fmla="*/ 41147 h 893875"/>
                <a:gd name="connsiteX2" fmla="*/ 1318541 w 1452584"/>
                <a:gd name="connsiteY2" fmla="*/ 41147 h 893875"/>
                <a:gd name="connsiteX3" fmla="*/ 1299491 w 1452584"/>
                <a:gd name="connsiteY3" fmla="*/ 847724 h 893875"/>
                <a:gd name="connsiteX4" fmla="*/ 259240 w 1452584"/>
                <a:gd name="connsiteY4" fmla="*/ 714374 h 893875"/>
                <a:gd name="connsiteX0" fmla="*/ 260945 w 1477291"/>
                <a:gd name="connsiteY0" fmla="*/ 714374 h 783616"/>
                <a:gd name="connsiteX1" fmla="*/ 99020 w 1477291"/>
                <a:gd name="connsiteY1" fmla="*/ 41147 h 783616"/>
                <a:gd name="connsiteX2" fmla="*/ 1320246 w 1477291"/>
                <a:gd name="connsiteY2" fmla="*/ 41147 h 783616"/>
                <a:gd name="connsiteX3" fmla="*/ 1348821 w 1477291"/>
                <a:gd name="connsiteY3" fmla="*/ 685799 h 783616"/>
                <a:gd name="connsiteX4" fmla="*/ 260945 w 1477291"/>
                <a:gd name="connsiteY4" fmla="*/ 714374 h 783616"/>
                <a:gd name="connsiteX0" fmla="*/ 240064 w 1486843"/>
                <a:gd name="connsiteY0" fmla="*/ 752474 h 809856"/>
                <a:gd name="connsiteX1" fmla="*/ 106714 w 1486843"/>
                <a:gd name="connsiteY1" fmla="*/ 41147 h 809856"/>
                <a:gd name="connsiteX2" fmla="*/ 1327940 w 1486843"/>
                <a:gd name="connsiteY2" fmla="*/ 41147 h 809856"/>
                <a:gd name="connsiteX3" fmla="*/ 1356515 w 1486843"/>
                <a:gd name="connsiteY3" fmla="*/ 685799 h 809856"/>
                <a:gd name="connsiteX4" fmla="*/ 240064 w 1486843"/>
                <a:gd name="connsiteY4" fmla="*/ 752474 h 809856"/>
                <a:gd name="connsiteX0" fmla="*/ 240064 w 1486843"/>
                <a:gd name="connsiteY0" fmla="*/ 752474 h 763618"/>
                <a:gd name="connsiteX1" fmla="*/ 106714 w 1486843"/>
                <a:gd name="connsiteY1" fmla="*/ 41147 h 763618"/>
                <a:gd name="connsiteX2" fmla="*/ 1327940 w 1486843"/>
                <a:gd name="connsiteY2" fmla="*/ 41147 h 763618"/>
                <a:gd name="connsiteX3" fmla="*/ 1356515 w 1486843"/>
                <a:gd name="connsiteY3" fmla="*/ 445694 h 763618"/>
                <a:gd name="connsiteX4" fmla="*/ 240064 w 1486843"/>
                <a:gd name="connsiteY4" fmla="*/ 752474 h 763618"/>
                <a:gd name="connsiteX0" fmla="*/ 240064 w 1486843"/>
                <a:gd name="connsiteY0" fmla="*/ 607147 h 625368"/>
                <a:gd name="connsiteX1" fmla="*/ 106714 w 1486843"/>
                <a:gd name="connsiteY1" fmla="*/ 41147 h 625368"/>
                <a:gd name="connsiteX2" fmla="*/ 1327940 w 1486843"/>
                <a:gd name="connsiteY2" fmla="*/ 41147 h 625368"/>
                <a:gd name="connsiteX3" fmla="*/ 1356515 w 1486843"/>
                <a:gd name="connsiteY3" fmla="*/ 445694 h 625368"/>
                <a:gd name="connsiteX4" fmla="*/ 240064 w 1486843"/>
                <a:gd name="connsiteY4" fmla="*/ 607147 h 625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43" h="625368">
                  <a:moveTo>
                    <a:pt x="240064" y="607147"/>
                  </a:moveTo>
                  <a:cubicBezTo>
                    <a:pt x="31764" y="539723"/>
                    <a:pt x="-106349" y="218439"/>
                    <a:pt x="106714" y="41147"/>
                  </a:cubicBezTo>
                  <a:cubicBezTo>
                    <a:pt x="666189" y="12572"/>
                    <a:pt x="911340" y="-35053"/>
                    <a:pt x="1327940" y="41147"/>
                  </a:cubicBezTo>
                  <a:cubicBezTo>
                    <a:pt x="1531478" y="180339"/>
                    <a:pt x="1537827" y="351361"/>
                    <a:pt x="1356515" y="445694"/>
                  </a:cubicBezTo>
                  <a:cubicBezTo>
                    <a:pt x="1175203" y="540027"/>
                    <a:pt x="448364" y="674571"/>
                    <a:pt x="240064" y="607147"/>
                  </a:cubicBezTo>
                  <a:close/>
                </a:path>
              </a:pathLst>
            </a:custGeom>
            <a:solidFill>
              <a:srgbClr val="C8B606"/>
            </a:solidFill>
            <a:ln>
              <a:solidFill>
                <a:srgbClr val="EAC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3"/>
            <p:cNvSpPr/>
            <p:nvPr/>
          </p:nvSpPr>
          <p:spPr>
            <a:xfrm>
              <a:off x="3599407" y="2671696"/>
              <a:ext cx="1954166" cy="860940"/>
            </a:xfrm>
            <a:custGeom>
              <a:avLst/>
              <a:gdLst>
                <a:gd name="connsiteX0" fmla="*/ 0 w 2011680"/>
                <a:gd name="connsiteY0" fmla="*/ 176788 h 1060704"/>
                <a:gd name="connsiteX1" fmla="*/ 176788 w 2011680"/>
                <a:gd name="connsiteY1" fmla="*/ 0 h 1060704"/>
                <a:gd name="connsiteX2" fmla="*/ 1834892 w 2011680"/>
                <a:gd name="connsiteY2" fmla="*/ 0 h 1060704"/>
                <a:gd name="connsiteX3" fmla="*/ 2011680 w 2011680"/>
                <a:gd name="connsiteY3" fmla="*/ 176788 h 1060704"/>
                <a:gd name="connsiteX4" fmla="*/ 2011680 w 2011680"/>
                <a:gd name="connsiteY4" fmla="*/ 883916 h 1060704"/>
                <a:gd name="connsiteX5" fmla="*/ 1834892 w 2011680"/>
                <a:gd name="connsiteY5" fmla="*/ 1060704 h 1060704"/>
                <a:gd name="connsiteX6" fmla="*/ 176788 w 2011680"/>
                <a:gd name="connsiteY6" fmla="*/ 1060704 h 1060704"/>
                <a:gd name="connsiteX7" fmla="*/ 0 w 2011680"/>
                <a:gd name="connsiteY7" fmla="*/ 883916 h 1060704"/>
                <a:gd name="connsiteX8" fmla="*/ 0 w 2011680"/>
                <a:gd name="connsiteY8" fmla="*/ 176788 h 1060704"/>
                <a:gd name="connsiteX0" fmla="*/ 0 w 2011680"/>
                <a:gd name="connsiteY0" fmla="*/ 272038 h 1155954"/>
                <a:gd name="connsiteX1" fmla="*/ 786388 w 2011680"/>
                <a:gd name="connsiteY1" fmla="*/ 0 h 1155954"/>
                <a:gd name="connsiteX2" fmla="*/ 1834892 w 2011680"/>
                <a:gd name="connsiteY2" fmla="*/ 95250 h 1155954"/>
                <a:gd name="connsiteX3" fmla="*/ 2011680 w 2011680"/>
                <a:gd name="connsiteY3" fmla="*/ 272038 h 1155954"/>
                <a:gd name="connsiteX4" fmla="*/ 2011680 w 2011680"/>
                <a:gd name="connsiteY4" fmla="*/ 979166 h 1155954"/>
                <a:gd name="connsiteX5" fmla="*/ 1834892 w 2011680"/>
                <a:gd name="connsiteY5" fmla="*/ 1155954 h 1155954"/>
                <a:gd name="connsiteX6" fmla="*/ 176788 w 2011680"/>
                <a:gd name="connsiteY6" fmla="*/ 1155954 h 1155954"/>
                <a:gd name="connsiteX7" fmla="*/ 0 w 2011680"/>
                <a:gd name="connsiteY7" fmla="*/ 979166 h 1155954"/>
                <a:gd name="connsiteX8" fmla="*/ 0 w 2011680"/>
                <a:gd name="connsiteY8" fmla="*/ 272038 h 1155954"/>
                <a:gd name="connsiteX0" fmla="*/ 85725 w 2011680"/>
                <a:gd name="connsiteY0" fmla="*/ 529213 h 1155954"/>
                <a:gd name="connsiteX1" fmla="*/ 786388 w 2011680"/>
                <a:gd name="connsiteY1" fmla="*/ 0 h 1155954"/>
                <a:gd name="connsiteX2" fmla="*/ 1834892 w 2011680"/>
                <a:gd name="connsiteY2" fmla="*/ 95250 h 1155954"/>
                <a:gd name="connsiteX3" fmla="*/ 2011680 w 2011680"/>
                <a:gd name="connsiteY3" fmla="*/ 272038 h 1155954"/>
                <a:gd name="connsiteX4" fmla="*/ 2011680 w 2011680"/>
                <a:gd name="connsiteY4" fmla="*/ 979166 h 1155954"/>
                <a:gd name="connsiteX5" fmla="*/ 1834892 w 2011680"/>
                <a:gd name="connsiteY5" fmla="*/ 1155954 h 1155954"/>
                <a:gd name="connsiteX6" fmla="*/ 176788 w 2011680"/>
                <a:gd name="connsiteY6" fmla="*/ 1155954 h 1155954"/>
                <a:gd name="connsiteX7" fmla="*/ 0 w 2011680"/>
                <a:gd name="connsiteY7" fmla="*/ 979166 h 1155954"/>
                <a:gd name="connsiteX8" fmla="*/ 85725 w 2011680"/>
                <a:gd name="connsiteY8" fmla="*/ 529213 h 1155954"/>
                <a:gd name="connsiteX0" fmla="*/ 85725 w 2011680"/>
                <a:gd name="connsiteY0" fmla="*/ 529213 h 1155954"/>
                <a:gd name="connsiteX1" fmla="*/ 786388 w 2011680"/>
                <a:gd name="connsiteY1" fmla="*/ 0 h 1155954"/>
                <a:gd name="connsiteX2" fmla="*/ 1834892 w 2011680"/>
                <a:gd name="connsiteY2" fmla="*/ 95250 h 1155954"/>
                <a:gd name="connsiteX3" fmla="*/ 1830705 w 2011680"/>
                <a:gd name="connsiteY3" fmla="*/ 633988 h 1155954"/>
                <a:gd name="connsiteX4" fmla="*/ 2011680 w 2011680"/>
                <a:gd name="connsiteY4" fmla="*/ 979166 h 1155954"/>
                <a:gd name="connsiteX5" fmla="*/ 1834892 w 2011680"/>
                <a:gd name="connsiteY5" fmla="*/ 1155954 h 1155954"/>
                <a:gd name="connsiteX6" fmla="*/ 176788 w 2011680"/>
                <a:gd name="connsiteY6" fmla="*/ 1155954 h 1155954"/>
                <a:gd name="connsiteX7" fmla="*/ 0 w 2011680"/>
                <a:gd name="connsiteY7" fmla="*/ 979166 h 1155954"/>
                <a:gd name="connsiteX8" fmla="*/ 85725 w 2011680"/>
                <a:gd name="connsiteY8" fmla="*/ 529213 h 1155954"/>
                <a:gd name="connsiteX0" fmla="*/ 85725 w 2011680"/>
                <a:gd name="connsiteY0" fmla="*/ 529213 h 1155954"/>
                <a:gd name="connsiteX1" fmla="*/ 786388 w 2011680"/>
                <a:gd name="connsiteY1" fmla="*/ 0 h 1155954"/>
                <a:gd name="connsiteX2" fmla="*/ 1549142 w 2011680"/>
                <a:gd name="connsiteY2" fmla="*/ 238125 h 1155954"/>
                <a:gd name="connsiteX3" fmla="*/ 1830705 w 2011680"/>
                <a:gd name="connsiteY3" fmla="*/ 633988 h 1155954"/>
                <a:gd name="connsiteX4" fmla="*/ 2011680 w 2011680"/>
                <a:gd name="connsiteY4" fmla="*/ 979166 h 1155954"/>
                <a:gd name="connsiteX5" fmla="*/ 1834892 w 2011680"/>
                <a:gd name="connsiteY5" fmla="*/ 1155954 h 1155954"/>
                <a:gd name="connsiteX6" fmla="*/ 176788 w 2011680"/>
                <a:gd name="connsiteY6" fmla="*/ 1155954 h 1155954"/>
                <a:gd name="connsiteX7" fmla="*/ 0 w 2011680"/>
                <a:gd name="connsiteY7" fmla="*/ 979166 h 1155954"/>
                <a:gd name="connsiteX8" fmla="*/ 85725 w 2011680"/>
                <a:gd name="connsiteY8" fmla="*/ 529213 h 1155954"/>
                <a:gd name="connsiteX0" fmla="*/ 85725 w 2011680"/>
                <a:gd name="connsiteY0" fmla="*/ 529213 h 1155954"/>
                <a:gd name="connsiteX1" fmla="*/ 786388 w 2011680"/>
                <a:gd name="connsiteY1" fmla="*/ 0 h 1155954"/>
                <a:gd name="connsiteX2" fmla="*/ 1830705 w 2011680"/>
                <a:gd name="connsiteY2" fmla="*/ 633988 h 1155954"/>
                <a:gd name="connsiteX3" fmla="*/ 2011680 w 2011680"/>
                <a:gd name="connsiteY3" fmla="*/ 979166 h 1155954"/>
                <a:gd name="connsiteX4" fmla="*/ 1834892 w 2011680"/>
                <a:gd name="connsiteY4" fmla="*/ 1155954 h 1155954"/>
                <a:gd name="connsiteX5" fmla="*/ 176788 w 2011680"/>
                <a:gd name="connsiteY5" fmla="*/ 1155954 h 1155954"/>
                <a:gd name="connsiteX6" fmla="*/ 0 w 2011680"/>
                <a:gd name="connsiteY6" fmla="*/ 979166 h 1155954"/>
                <a:gd name="connsiteX7" fmla="*/ 85725 w 2011680"/>
                <a:gd name="connsiteY7" fmla="*/ 529213 h 115595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935480 w 2011680"/>
                <a:gd name="connsiteY2" fmla="*/ 319663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145030"/>
                <a:gd name="connsiteY0" fmla="*/ 357763 h 984504"/>
                <a:gd name="connsiteX1" fmla="*/ 1129288 w 2145030"/>
                <a:gd name="connsiteY1" fmla="*/ 0 h 984504"/>
                <a:gd name="connsiteX2" fmla="*/ 1935480 w 2145030"/>
                <a:gd name="connsiteY2" fmla="*/ 319663 h 984504"/>
                <a:gd name="connsiteX3" fmla="*/ 2145030 w 2145030"/>
                <a:gd name="connsiteY3" fmla="*/ 798191 h 984504"/>
                <a:gd name="connsiteX4" fmla="*/ 1834892 w 2145030"/>
                <a:gd name="connsiteY4" fmla="*/ 984504 h 984504"/>
                <a:gd name="connsiteX5" fmla="*/ 176788 w 2145030"/>
                <a:gd name="connsiteY5" fmla="*/ 984504 h 984504"/>
                <a:gd name="connsiteX6" fmla="*/ 0 w 2145030"/>
                <a:gd name="connsiteY6" fmla="*/ 807716 h 984504"/>
                <a:gd name="connsiteX7" fmla="*/ 85725 w 2145030"/>
                <a:gd name="connsiteY7" fmla="*/ 357763 h 984504"/>
                <a:gd name="connsiteX0" fmla="*/ 85725 w 2167594"/>
                <a:gd name="connsiteY0" fmla="*/ 357763 h 984504"/>
                <a:gd name="connsiteX1" fmla="*/ 1129288 w 2167594"/>
                <a:gd name="connsiteY1" fmla="*/ 0 h 984504"/>
                <a:gd name="connsiteX2" fmla="*/ 1935480 w 2167594"/>
                <a:gd name="connsiteY2" fmla="*/ 319663 h 984504"/>
                <a:gd name="connsiteX3" fmla="*/ 2145030 w 2167594"/>
                <a:gd name="connsiteY3" fmla="*/ 798191 h 984504"/>
                <a:gd name="connsiteX4" fmla="*/ 1834892 w 2167594"/>
                <a:gd name="connsiteY4" fmla="*/ 984504 h 984504"/>
                <a:gd name="connsiteX5" fmla="*/ 176788 w 2167594"/>
                <a:gd name="connsiteY5" fmla="*/ 984504 h 984504"/>
                <a:gd name="connsiteX6" fmla="*/ 0 w 2167594"/>
                <a:gd name="connsiteY6" fmla="*/ 807716 h 984504"/>
                <a:gd name="connsiteX7" fmla="*/ 85725 w 2167594"/>
                <a:gd name="connsiteY7" fmla="*/ 357763 h 984504"/>
                <a:gd name="connsiteX0" fmla="*/ 85725 w 2145030"/>
                <a:gd name="connsiteY0" fmla="*/ 357763 h 984504"/>
                <a:gd name="connsiteX1" fmla="*/ 1129288 w 2145030"/>
                <a:gd name="connsiteY1" fmla="*/ 0 h 984504"/>
                <a:gd name="connsiteX2" fmla="*/ 1935480 w 2145030"/>
                <a:gd name="connsiteY2" fmla="*/ 319663 h 984504"/>
                <a:gd name="connsiteX3" fmla="*/ 2145030 w 2145030"/>
                <a:gd name="connsiteY3" fmla="*/ 798191 h 984504"/>
                <a:gd name="connsiteX4" fmla="*/ 1834892 w 2145030"/>
                <a:gd name="connsiteY4" fmla="*/ 984504 h 984504"/>
                <a:gd name="connsiteX5" fmla="*/ 176788 w 2145030"/>
                <a:gd name="connsiteY5" fmla="*/ 984504 h 984504"/>
                <a:gd name="connsiteX6" fmla="*/ 0 w 2145030"/>
                <a:gd name="connsiteY6" fmla="*/ 807716 h 984504"/>
                <a:gd name="connsiteX7" fmla="*/ 85725 w 2145030"/>
                <a:gd name="connsiteY7" fmla="*/ 357763 h 984504"/>
                <a:gd name="connsiteX0" fmla="*/ 85725 w 2168851"/>
                <a:gd name="connsiteY0" fmla="*/ 357763 h 984504"/>
                <a:gd name="connsiteX1" fmla="*/ 1129288 w 2168851"/>
                <a:gd name="connsiteY1" fmla="*/ 0 h 984504"/>
                <a:gd name="connsiteX2" fmla="*/ 1935480 w 2168851"/>
                <a:gd name="connsiteY2" fmla="*/ 319663 h 984504"/>
                <a:gd name="connsiteX3" fmla="*/ 2145030 w 2168851"/>
                <a:gd name="connsiteY3" fmla="*/ 798191 h 984504"/>
                <a:gd name="connsiteX4" fmla="*/ 1834892 w 2168851"/>
                <a:gd name="connsiteY4" fmla="*/ 984504 h 984504"/>
                <a:gd name="connsiteX5" fmla="*/ 176788 w 2168851"/>
                <a:gd name="connsiteY5" fmla="*/ 984504 h 984504"/>
                <a:gd name="connsiteX6" fmla="*/ 0 w 2168851"/>
                <a:gd name="connsiteY6" fmla="*/ 807716 h 984504"/>
                <a:gd name="connsiteX7" fmla="*/ 85725 w 2168851"/>
                <a:gd name="connsiteY7" fmla="*/ 357763 h 984504"/>
                <a:gd name="connsiteX0" fmla="*/ 123834 w 2206960"/>
                <a:gd name="connsiteY0" fmla="*/ 357763 h 984504"/>
                <a:gd name="connsiteX1" fmla="*/ 1167397 w 2206960"/>
                <a:gd name="connsiteY1" fmla="*/ 0 h 984504"/>
                <a:gd name="connsiteX2" fmla="*/ 1973589 w 2206960"/>
                <a:gd name="connsiteY2" fmla="*/ 319663 h 984504"/>
                <a:gd name="connsiteX3" fmla="*/ 2183139 w 2206960"/>
                <a:gd name="connsiteY3" fmla="*/ 798191 h 984504"/>
                <a:gd name="connsiteX4" fmla="*/ 1873001 w 2206960"/>
                <a:gd name="connsiteY4" fmla="*/ 984504 h 984504"/>
                <a:gd name="connsiteX5" fmla="*/ 214897 w 2206960"/>
                <a:gd name="connsiteY5" fmla="*/ 984504 h 984504"/>
                <a:gd name="connsiteX6" fmla="*/ 123834 w 2206960"/>
                <a:gd name="connsiteY6" fmla="*/ 357763 h 984504"/>
                <a:gd name="connsiteX0" fmla="*/ 123834 w 2206960"/>
                <a:gd name="connsiteY0" fmla="*/ 357763 h 1005670"/>
                <a:gd name="connsiteX1" fmla="*/ 1167397 w 2206960"/>
                <a:gd name="connsiteY1" fmla="*/ 0 h 1005670"/>
                <a:gd name="connsiteX2" fmla="*/ 1973589 w 2206960"/>
                <a:gd name="connsiteY2" fmla="*/ 319663 h 1005670"/>
                <a:gd name="connsiteX3" fmla="*/ 2183139 w 2206960"/>
                <a:gd name="connsiteY3" fmla="*/ 798191 h 1005670"/>
                <a:gd name="connsiteX4" fmla="*/ 1873001 w 2206960"/>
                <a:gd name="connsiteY4" fmla="*/ 984504 h 1005670"/>
                <a:gd name="connsiteX5" fmla="*/ 214897 w 2206960"/>
                <a:gd name="connsiteY5" fmla="*/ 984504 h 1005670"/>
                <a:gd name="connsiteX6" fmla="*/ 123834 w 2206960"/>
                <a:gd name="connsiteY6" fmla="*/ 357763 h 1005670"/>
                <a:gd name="connsiteX0" fmla="*/ 123834 w 2206960"/>
                <a:gd name="connsiteY0" fmla="*/ 357763 h 1031541"/>
                <a:gd name="connsiteX1" fmla="*/ 1167397 w 2206960"/>
                <a:gd name="connsiteY1" fmla="*/ 0 h 1031541"/>
                <a:gd name="connsiteX2" fmla="*/ 1973589 w 2206960"/>
                <a:gd name="connsiteY2" fmla="*/ 319663 h 1031541"/>
                <a:gd name="connsiteX3" fmla="*/ 2183139 w 2206960"/>
                <a:gd name="connsiteY3" fmla="*/ 798191 h 1031541"/>
                <a:gd name="connsiteX4" fmla="*/ 1873001 w 2206960"/>
                <a:gd name="connsiteY4" fmla="*/ 984504 h 1031541"/>
                <a:gd name="connsiteX5" fmla="*/ 214897 w 2206960"/>
                <a:gd name="connsiteY5" fmla="*/ 984504 h 1031541"/>
                <a:gd name="connsiteX6" fmla="*/ 123834 w 2206960"/>
                <a:gd name="connsiteY6" fmla="*/ 357763 h 1031541"/>
                <a:gd name="connsiteX0" fmla="*/ 123834 w 2207217"/>
                <a:gd name="connsiteY0" fmla="*/ 187162 h 860940"/>
                <a:gd name="connsiteX1" fmla="*/ 1153277 w 2207217"/>
                <a:gd name="connsiteY1" fmla="*/ 0 h 860940"/>
                <a:gd name="connsiteX2" fmla="*/ 1973589 w 2207217"/>
                <a:gd name="connsiteY2" fmla="*/ 149062 h 860940"/>
                <a:gd name="connsiteX3" fmla="*/ 2183139 w 2207217"/>
                <a:gd name="connsiteY3" fmla="*/ 627590 h 860940"/>
                <a:gd name="connsiteX4" fmla="*/ 1873001 w 2207217"/>
                <a:gd name="connsiteY4" fmla="*/ 813903 h 860940"/>
                <a:gd name="connsiteX5" fmla="*/ 214897 w 2207217"/>
                <a:gd name="connsiteY5" fmla="*/ 813903 h 860940"/>
                <a:gd name="connsiteX6" fmla="*/ 123834 w 2207217"/>
                <a:gd name="connsiteY6" fmla="*/ 187162 h 860940"/>
                <a:gd name="connsiteX0" fmla="*/ 123834 w 2183563"/>
                <a:gd name="connsiteY0" fmla="*/ 187162 h 860940"/>
                <a:gd name="connsiteX1" fmla="*/ 1153277 w 2183563"/>
                <a:gd name="connsiteY1" fmla="*/ 0 h 860940"/>
                <a:gd name="connsiteX2" fmla="*/ 1804153 w 2183563"/>
                <a:gd name="connsiteY2" fmla="*/ 149062 h 860940"/>
                <a:gd name="connsiteX3" fmla="*/ 2183139 w 2183563"/>
                <a:gd name="connsiteY3" fmla="*/ 627590 h 860940"/>
                <a:gd name="connsiteX4" fmla="*/ 1873001 w 2183563"/>
                <a:gd name="connsiteY4" fmla="*/ 813903 h 860940"/>
                <a:gd name="connsiteX5" fmla="*/ 214897 w 2183563"/>
                <a:gd name="connsiteY5" fmla="*/ 813903 h 860940"/>
                <a:gd name="connsiteX6" fmla="*/ 123834 w 2183563"/>
                <a:gd name="connsiteY6" fmla="*/ 187162 h 860940"/>
                <a:gd name="connsiteX0" fmla="*/ 123834 w 2183563"/>
                <a:gd name="connsiteY0" fmla="*/ 187162 h 860940"/>
                <a:gd name="connsiteX1" fmla="*/ 1153277 w 2183563"/>
                <a:gd name="connsiteY1" fmla="*/ 0 h 860940"/>
                <a:gd name="connsiteX2" fmla="*/ 1804153 w 2183563"/>
                <a:gd name="connsiteY2" fmla="*/ 149062 h 860940"/>
                <a:gd name="connsiteX3" fmla="*/ 2183139 w 2183563"/>
                <a:gd name="connsiteY3" fmla="*/ 627590 h 860940"/>
                <a:gd name="connsiteX4" fmla="*/ 1873001 w 2183563"/>
                <a:gd name="connsiteY4" fmla="*/ 813903 h 860940"/>
                <a:gd name="connsiteX5" fmla="*/ 214897 w 2183563"/>
                <a:gd name="connsiteY5" fmla="*/ 813903 h 860940"/>
                <a:gd name="connsiteX6" fmla="*/ 123834 w 2183563"/>
                <a:gd name="connsiteY6" fmla="*/ 187162 h 8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563" h="860940">
                  <a:moveTo>
                    <a:pt x="123834" y="187162"/>
                  </a:moveTo>
                  <a:cubicBezTo>
                    <a:pt x="238134" y="3800"/>
                    <a:pt x="1055640" y="0"/>
                    <a:pt x="1153277" y="0"/>
                  </a:cubicBezTo>
                  <a:cubicBezTo>
                    <a:pt x="1444107" y="17462"/>
                    <a:pt x="1491311" y="139242"/>
                    <a:pt x="1804153" y="149062"/>
                  </a:cubicBezTo>
                  <a:cubicBezTo>
                    <a:pt x="2116995" y="158882"/>
                    <a:pt x="2171664" y="516783"/>
                    <a:pt x="2183139" y="627590"/>
                  </a:cubicBezTo>
                  <a:cubicBezTo>
                    <a:pt x="2194614" y="738397"/>
                    <a:pt x="1970638" y="813903"/>
                    <a:pt x="1873001" y="813903"/>
                  </a:cubicBezTo>
                  <a:cubicBezTo>
                    <a:pt x="1339350" y="861528"/>
                    <a:pt x="748548" y="890103"/>
                    <a:pt x="214897" y="813903"/>
                  </a:cubicBezTo>
                  <a:cubicBezTo>
                    <a:pt x="-76631" y="709446"/>
                    <a:pt x="-34916" y="351246"/>
                    <a:pt x="123834" y="187162"/>
                  </a:cubicBezTo>
                  <a:close/>
                </a:path>
              </a:pathLst>
            </a:custGeom>
            <a:solidFill>
              <a:srgbClr val="4A9094"/>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laque 7"/>
            <p:cNvSpPr/>
            <p:nvPr/>
          </p:nvSpPr>
          <p:spPr>
            <a:xfrm>
              <a:off x="4954333" y="2959025"/>
              <a:ext cx="493776" cy="471782"/>
            </a:xfrm>
            <a:prstGeom prst="plaque">
              <a:avLst>
                <a:gd name="adj" fmla="val 32292"/>
              </a:avLst>
            </a:prstGeom>
            <a:solidFill>
              <a:schemeClr val="accent6">
                <a:lumMod val="60000"/>
                <a:lumOff val="40000"/>
              </a:schemeClr>
            </a:solidFill>
            <a:ln>
              <a:solidFill>
                <a:srgbClr val="3419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5649445" y="2527173"/>
            <a:ext cx="3222054" cy="2320945"/>
            <a:chOff x="3599407" y="2671696"/>
            <a:chExt cx="1954166" cy="1407646"/>
          </a:xfrm>
        </p:grpSpPr>
        <p:sp>
          <p:nvSpPr>
            <p:cNvPr id="11" name="Rounded Rectangle 4"/>
            <p:cNvSpPr/>
            <p:nvPr/>
          </p:nvSpPr>
          <p:spPr>
            <a:xfrm>
              <a:off x="3836537" y="3453974"/>
              <a:ext cx="1481943" cy="625368"/>
            </a:xfrm>
            <a:custGeom>
              <a:avLst/>
              <a:gdLst>
                <a:gd name="connsiteX0" fmla="*/ 0 w 1499616"/>
                <a:gd name="connsiteY0" fmla="*/ 139195 h 835152"/>
                <a:gd name="connsiteX1" fmla="*/ 139195 w 1499616"/>
                <a:gd name="connsiteY1" fmla="*/ 0 h 835152"/>
                <a:gd name="connsiteX2" fmla="*/ 1360421 w 1499616"/>
                <a:gd name="connsiteY2" fmla="*/ 0 h 835152"/>
                <a:gd name="connsiteX3" fmla="*/ 1499616 w 1499616"/>
                <a:gd name="connsiteY3" fmla="*/ 139195 h 835152"/>
                <a:gd name="connsiteX4" fmla="*/ 1499616 w 1499616"/>
                <a:gd name="connsiteY4" fmla="*/ 695957 h 835152"/>
                <a:gd name="connsiteX5" fmla="*/ 1360421 w 1499616"/>
                <a:gd name="connsiteY5" fmla="*/ 835152 h 835152"/>
                <a:gd name="connsiteX6" fmla="*/ 139195 w 1499616"/>
                <a:gd name="connsiteY6" fmla="*/ 835152 h 835152"/>
                <a:gd name="connsiteX7" fmla="*/ 0 w 1499616"/>
                <a:gd name="connsiteY7" fmla="*/ 695957 h 835152"/>
                <a:gd name="connsiteX8" fmla="*/ 0 w 1499616"/>
                <a:gd name="connsiteY8" fmla="*/ 139195 h 835152"/>
                <a:gd name="connsiteX0" fmla="*/ 16620 w 1516236"/>
                <a:gd name="connsiteY0" fmla="*/ 139195 h 835152"/>
                <a:gd name="connsiteX1" fmla="*/ 155815 w 1516236"/>
                <a:gd name="connsiteY1" fmla="*/ 0 h 835152"/>
                <a:gd name="connsiteX2" fmla="*/ 1377041 w 1516236"/>
                <a:gd name="connsiteY2" fmla="*/ 0 h 835152"/>
                <a:gd name="connsiteX3" fmla="*/ 1516236 w 1516236"/>
                <a:gd name="connsiteY3" fmla="*/ 139195 h 835152"/>
                <a:gd name="connsiteX4" fmla="*/ 1516236 w 1516236"/>
                <a:gd name="connsiteY4" fmla="*/ 695957 h 835152"/>
                <a:gd name="connsiteX5" fmla="*/ 1377041 w 1516236"/>
                <a:gd name="connsiteY5" fmla="*/ 835152 h 835152"/>
                <a:gd name="connsiteX6" fmla="*/ 155815 w 1516236"/>
                <a:gd name="connsiteY6" fmla="*/ 835152 h 835152"/>
                <a:gd name="connsiteX7" fmla="*/ 16620 w 1516236"/>
                <a:gd name="connsiteY7" fmla="*/ 139195 h 835152"/>
                <a:gd name="connsiteX0" fmla="*/ 16620 w 1516236"/>
                <a:gd name="connsiteY0" fmla="*/ 139195 h 835152"/>
                <a:gd name="connsiteX1" fmla="*/ 155815 w 1516236"/>
                <a:gd name="connsiteY1" fmla="*/ 0 h 835152"/>
                <a:gd name="connsiteX2" fmla="*/ 1377041 w 1516236"/>
                <a:gd name="connsiteY2" fmla="*/ 0 h 835152"/>
                <a:gd name="connsiteX3" fmla="*/ 1516236 w 1516236"/>
                <a:gd name="connsiteY3" fmla="*/ 139195 h 835152"/>
                <a:gd name="connsiteX4" fmla="*/ 1377041 w 1516236"/>
                <a:gd name="connsiteY4" fmla="*/ 835152 h 835152"/>
                <a:gd name="connsiteX5" fmla="*/ 155815 w 1516236"/>
                <a:gd name="connsiteY5" fmla="*/ 835152 h 835152"/>
                <a:gd name="connsiteX6" fmla="*/ 16620 w 1516236"/>
                <a:gd name="connsiteY6" fmla="*/ 139195 h 835152"/>
                <a:gd name="connsiteX0" fmla="*/ 16620 w 1377041"/>
                <a:gd name="connsiteY0" fmla="*/ 139195 h 835152"/>
                <a:gd name="connsiteX1" fmla="*/ 155815 w 1377041"/>
                <a:gd name="connsiteY1" fmla="*/ 0 h 835152"/>
                <a:gd name="connsiteX2" fmla="*/ 1377041 w 1377041"/>
                <a:gd name="connsiteY2" fmla="*/ 0 h 835152"/>
                <a:gd name="connsiteX3" fmla="*/ 1377041 w 1377041"/>
                <a:gd name="connsiteY3" fmla="*/ 835152 h 835152"/>
                <a:gd name="connsiteX4" fmla="*/ 155815 w 1377041"/>
                <a:gd name="connsiteY4" fmla="*/ 835152 h 835152"/>
                <a:gd name="connsiteX5" fmla="*/ 16620 w 1377041"/>
                <a:gd name="connsiteY5" fmla="*/ 139195 h 835152"/>
                <a:gd name="connsiteX0" fmla="*/ 16620 w 1612066"/>
                <a:gd name="connsiteY0" fmla="*/ 139195 h 835152"/>
                <a:gd name="connsiteX1" fmla="*/ 155815 w 1612066"/>
                <a:gd name="connsiteY1" fmla="*/ 0 h 835152"/>
                <a:gd name="connsiteX2" fmla="*/ 1377041 w 1612066"/>
                <a:gd name="connsiteY2" fmla="*/ 0 h 835152"/>
                <a:gd name="connsiteX3" fmla="*/ 1377041 w 1612066"/>
                <a:gd name="connsiteY3" fmla="*/ 835152 h 835152"/>
                <a:gd name="connsiteX4" fmla="*/ 155815 w 1612066"/>
                <a:gd name="connsiteY4" fmla="*/ 835152 h 835152"/>
                <a:gd name="connsiteX5" fmla="*/ 16620 w 1612066"/>
                <a:gd name="connsiteY5" fmla="*/ 139195 h 835152"/>
                <a:gd name="connsiteX0" fmla="*/ 86498 w 1681944"/>
                <a:gd name="connsiteY0" fmla="*/ 139195 h 835152"/>
                <a:gd name="connsiteX1" fmla="*/ 225693 w 1681944"/>
                <a:gd name="connsiteY1" fmla="*/ 0 h 835152"/>
                <a:gd name="connsiteX2" fmla="*/ 1446919 w 1681944"/>
                <a:gd name="connsiteY2" fmla="*/ 0 h 835152"/>
                <a:gd name="connsiteX3" fmla="*/ 1446919 w 1681944"/>
                <a:gd name="connsiteY3" fmla="*/ 835152 h 835152"/>
                <a:gd name="connsiteX4" fmla="*/ 225693 w 1681944"/>
                <a:gd name="connsiteY4" fmla="*/ 835152 h 835152"/>
                <a:gd name="connsiteX5" fmla="*/ 86498 w 1681944"/>
                <a:gd name="connsiteY5" fmla="*/ 139195 h 835152"/>
                <a:gd name="connsiteX0" fmla="*/ 10638 w 1606084"/>
                <a:gd name="connsiteY0" fmla="*/ 139195 h 881718"/>
                <a:gd name="connsiteX1" fmla="*/ 149833 w 1606084"/>
                <a:gd name="connsiteY1" fmla="*/ 0 h 881718"/>
                <a:gd name="connsiteX2" fmla="*/ 1371059 w 1606084"/>
                <a:gd name="connsiteY2" fmla="*/ 0 h 881718"/>
                <a:gd name="connsiteX3" fmla="*/ 1371059 w 1606084"/>
                <a:gd name="connsiteY3" fmla="*/ 835152 h 881718"/>
                <a:gd name="connsiteX4" fmla="*/ 149833 w 1606084"/>
                <a:gd name="connsiteY4" fmla="*/ 835152 h 881718"/>
                <a:gd name="connsiteX5" fmla="*/ 10638 w 1606084"/>
                <a:gd name="connsiteY5" fmla="*/ 139195 h 881718"/>
                <a:gd name="connsiteX0" fmla="*/ 10638 w 1535964"/>
                <a:gd name="connsiteY0" fmla="*/ 139195 h 948123"/>
                <a:gd name="connsiteX1" fmla="*/ 149833 w 1535964"/>
                <a:gd name="connsiteY1" fmla="*/ 0 h 948123"/>
                <a:gd name="connsiteX2" fmla="*/ 1371059 w 1535964"/>
                <a:gd name="connsiteY2" fmla="*/ 0 h 948123"/>
                <a:gd name="connsiteX3" fmla="*/ 1371059 w 1535964"/>
                <a:gd name="connsiteY3" fmla="*/ 835152 h 948123"/>
                <a:gd name="connsiteX4" fmla="*/ 149833 w 1535964"/>
                <a:gd name="connsiteY4" fmla="*/ 835152 h 948123"/>
                <a:gd name="connsiteX5" fmla="*/ 10638 w 1535964"/>
                <a:gd name="connsiteY5" fmla="*/ 139195 h 948123"/>
                <a:gd name="connsiteX0" fmla="*/ 28628 w 1695759"/>
                <a:gd name="connsiteY0" fmla="*/ 139195 h 881412"/>
                <a:gd name="connsiteX1" fmla="*/ 167823 w 1695759"/>
                <a:gd name="connsiteY1" fmla="*/ 0 h 881412"/>
                <a:gd name="connsiteX2" fmla="*/ 1389049 w 1695759"/>
                <a:gd name="connsiteY2" fmla="*/ 0 h 881412"/>
                <a:gd name="connsiteX3" fmla="*/ 1598599 w 1695759"/>
                <a:gd name="connsiteY3" fmla="*/ 692277 h 881412"/>
                <a:gd name="connsiteX4" fmla="*/ 167823 w 1695759"/>
                <a:gd name="connsiteY4" fmla="*/ 835152 h 881412"/>
                <a:gd name="connsiteX5" fmla="*/ 28628 w 1695759"/>
                <a:gd name="connsiteY5" fmla="*/ 139195 h 881412"/>
                <a:gd name="connsiteX0" fmla="*/ 166009 w 1693945"/>
                <a:gd name="connsiteY0" fmla="*/ 835152 h 891723"/>
                <a:gd name="connsiteX1" fmla="*/ 166009 w 1693945"/>
                <a:gd name="connsiteY1" fmla="*/ 0 h 891723"/>
                <a:gd name="connsiteX2" fmla="*/ 1387235 w 1693945"/>
                <a:gd name="connsiteY2" fmla="*/ 0 h 891723"/>
                <a:gd name="connsiteX3" fmla="*/ 1596785 w 1693945"/>
                <a:gd name="connsiteY3" fmla="*/ 692277 h 891723"/>
                <a:gd name="connsiteX4" fmla="*/ 166009 w 1693945"/>
                <a:gd name="connsiteY4" fmla="*/ 835152 h 891723"/>
                <a:gd name="connsiteX0" fmla="*/ 99625 w 1627561"/>
                <a:gd name="connsiteY0" fmla="*/ 835152 h 891723"/>
                <a:gd name="connsiteX1" fmla="*/ 99625 w 1627561"/>
                <a:gd name="connsiteY1" fmla="*/ 0 h 891723"/>
                <a:gd name="connsiteX2" fmla="*/ 1320851 w 1627561"/>
                <a:gd name="connsiteY2" fmla="*/ 0 h 891723"/>
                <a:gd name="connsiteX3" fmla="*/ 1530401 w 1627561"/>
                <a:gd name="connsiteY3" fmla="*/ 692277 h 891723"/>
                <a:gd name="connsiteX4" fmla="*/ 99625 w 1627561"/>
                <a:gd name="connsiteY4" fmla="*/ 835152 h 891723"/>
                <a:gd name="connsiteX0" fmla="*/ 103829 w 1631765"/>
                <a:gd name="connsiteY0" fmla="*/ 835152 h 891723"/>
                <a:gd name="connsiteX1" fmla="*/ 103829 w 1631765"/>
                <a:gd name="connsiteY1" fmla="*/ 0 h 891723"/>
                <a:gd name="connsiteX2" fmla="*/ 1325055 w 1631765"/>
                <a:gd name="connsiteY2" fmla="*/ 0 h 891723"/>
                <a:gd name="connsiteX3" fmla="*/ 1534605 w 1631765"/>
                <a:gd name="connsiteY3" fmla="*/ 692277 h 891723"/>
                <a:gd name="connsiteX4" fmla="*/ 103829 w 1631765"/>
                <a:gd name="connsiteY4" fmla="*/ 835152 h 891723"/>
                <a:gd name="connsiteX0" fmla="*/ 103829 w 1631765"/>
                <a:gd name="connsiteY0" fmla="*/ 835152 h 942523"/>
                <a:gd name="connsiteX1" fmla="*/ 103829 w 1631765"/>
                <a:gd name="connsiteY1" fmla="*/ 0 h 942523"/>
                <a:gd name="connsiteX2" fmla="*/ 1325055 w 1631765"/>
                <a:gd name="connsiteY2" fmla="*/ 0 h 942523"/>
                <a:gd name="connsiteX3" fmla="*/ 1534605 w 1631765"/>
                <a:gd name="connsiteY3" fmla="*/ 692277 h 942523"/>
                <a:gd name="connsiteX4" fmla="*/ 103829 w 1631765"/>
                <a:gd name="connsiteY4" fmla="*/ 835152 h 942523"/>
                <a:gd name="connsiteX0" fmla="*/ 231185 w 1759121"/>
                <a:gd name="connsiteY0" fmla="*/ 835152 h 900189"/>
                <a:gd name="connsiteX1" fmla="*/ 231185 w 1759121"/>
                <a:gd name="connsiteY1" fmla="*/ 0 h 900189"/>
                <a:gd name="connsiteX2" fmla="*/ 1452411 w 1759121"/>
                <a:gd name="connsiteY2" fmla="*/ 0 h 900189"/>
                <a:gd name="connsiteX3" fmla="*/ 1661961 w 1759121"/>
                <a:gd name="connsiteY3" fmla="*/ 692277 h 900189"/>
                <a:gd name="connsiteX4" fmla="*/ 231185 w 1759121"/>
                <a:gd name="connsiteY4" fmla="*/ 835152 h 900189"/>
                <a:gd name="connsiteX0" fmla="*/ 231185 w 1759121"/>
                <a:gd name="connsiteY0" fmla="*/ 847852 h 912889"/>
                <a:gd name="connsiteX1" fmla="*/ 231185 w 1759121"/>
                <a:gd name="connsiteY1" fmla="*/ 12700 h 912889"/>
                <a:gd name="connsiteX2" fmla="*/ 1452411 w 1759121"/>
                <a:gd name="connsiteY2" fmla="*/ 12700 h 912889"/>
                <a:gd name="connsiteX3" fmla="*/ 1661961 w 1759121"/>
                <a:gd name="connsiteY3" fmla="*/ 704977 h 912889"/>
                <a:gd name="connsiteX4" fmla="*/ 231185 w 1759121"/>
                <a:gd name="connsiteY4" fmla="*/ 847852 h 912889"/>
                <a:gd name="connsiteX0" fmla="*/ 231185 w 1759121"/>
                <a:gd name="connsiteY0" fmla="*/ 876299 h 941336"/>
                <a:gd name="connsiteX1" fmla="*/ 231185 w 1759121"/>
                <a:gd name="connsiteY1" fmla="*/ 41147 h 941336"/>
                <a:gd name="connsiteX2" fmla="*/ 1452411 w 1759121"/>
                <a:gd name="connsiteY2" fmla="*/ 41147 h 941336"/>
                <a:gd name="connsiteX3" fmla="*/ 1661961 w 1759121"/>
                <a:gd name="connsiteY3" fmla="*/ 733424 h 941336"/>
                <a:gd name="connsiteX4" fmla="*/ 231185 w 1759121"/>
                <a:gd name="connsiteY4" fmla="*/ 876299 h 941336"/>
                <a:gd name="connsiteX0" fmla="*/ 155072 w 1531466"/>
                <a:gd name="connsiteY0" fmla="*/ 876299 h 983860"/>
                <a:gd name="connsiteX1" fmla="*/ 155072 w 1531466"/>
                <a:gd name="connsiteY1" fmla="*/ 41147 h 983860"/>
                <a:gd name="connsiteX2" fmla="*/ 1376298 w 1531466"/>
                <a:gd name="connsiteY2" fmla="*/ 41147 h 983860"/>
                <a:gd name="connsiteX3" fmla="*/ 1357248 w 1531466"/>
                <a:gd name="connsiteY3" fmla="*/ 847724 h 983860"/>
                <a:gd name="connsiteX4" fmla="*/ 155072 w 1531466"/>
                <a:gd name="connsiteY4" fmla="*/ 876299 h 983860"/>
                <a:gd name="connsiteX0" fmla="*/ 259240 w 1452584"/>
                <a:gd name="connsiteY0" fmla="*/ 714374 h 893875"/>
                <a:gd name="connsiteX1" fmla="*/ 97315 w 1452584"/>
                <a:gd name="connsiteY1" fmla="*/ 41147 h 893875"/>
                <a:gd name="connsiteX2" fmla="*/ 1318541 w 1452584"/>
                <a:gd name="connsiteY2" fmla="*/ 41147 h 893875"/>
                <a:gd name="connsiteX3" fmla="*/ 1299491 w 1452584"/>
                <a:gd name="connsiteY3" fmla="*/ 847724 h 893875"/>
                <a:gd name="connsiteX4" fmla="*/ 259240 w 1452584"/>
                <a:gd name="connsiteY4" fmla="*/ 714374 h 893875"/>
                <a:gd name="connsiteX0" fmla="*/ 260945 w 1477291"/>
                <a:gd name="connsiteY0" fmla="*/ 714374 h 783616"/>
                <a:gd name="connsiteX1" fmla="*/ 99020 w 1477291"/>
                <a:gd name="connsiteY1" fmla="*/ 41147 h 783616"/>
                <a:gd name="connsiteX2" fmla="*/ 1320246 w 1477291"/>
                <a:gd name="connsiteY2" fmla="*/ 41147 h 783616"/>
                <a:gd name="connsiteX3" fmla="*/ 1348821 w 1477291"/>
                <a:gd name="connsiteY3" fmla="*/ 685799 h 783616"/>
                <a:gd name="connsiteX4" fmla="*/ 260945 w 1477291"/>
                <a:gd name="connsiteY4" fmla="*/ 714374 h 783616"/>
                <a:gd name="connsiteX0" fmla="*/ 240064 w 1486843"/>
                <a:gd name="connsiteY0" fmla="*/ 752474 h 809856"/>
                <a:gd name="connsiteX1" fmla="*/ 106714 w 1486843"/>
                <a:gd name="connsiteY1" fmla="*/ 41147 h 809856"/>
                <a:gd name="connsiteX2" fmla="*/ 1327940 w 1486843"/>
                <a:gd name="connsiteY2" fmla="*/ 41147 h 809856"/>
                <a:gd name="connsiteX3" fmla="*/ 1356515 w 1486843"/>
                <a:gd name="connsiteY3" fmla="*/ 685799 h 809856"/>
                <a:gd name="connsiteX4" fmla="*/ 240064 w 1486843"/>
                <a:gd name="connsiteY4" fmla="*/ 752474 h 809856"/>
                <a:gd name="connsiteX0" fmla="*/ 240064 w 1486843"/>
                <a:gd name="connsiteY0" fmla="*/ 752474 h 763618"/>
                <a:gd name="connsiteX1" fmla="*/ 106714 w 1486843"/>
                <a:gd name="connsiteY1" fmla="*/ 41147 h 763618"/>
                <a:gd name="connsiteX2" fmla="*/ 1327940 w 1486843"/>
                <a:gd name="connsiteY2" fmla="*/ 41147 h 763618"/>
                <a:gd name="connsiteX3" fmla="*/ 1356515 w 1486843"/>
                <a:gd name="connsiteY3" fmla="*/ 445694 h 763618"/>
                <a:gd name="connsiteX4" fmla="*/ 240064 w 1486843"/>
                <a:gd name="connsiteY4" fmla="*/ 752474 h 763618"/>
                <a:gd name="connsiteX0" fmla="*/ 240064 w 1486843"/>
                <a:gd name="connsiteY0" fmla="*/ 607147 h 625368"/>
                <a:gd name="connsiteX1" fmla="*/ 106714 w 1486843"/>
                <a:gd name="connsiteY1" fmla="*/ 41147 h 625368"/>
                <a:gd name="connsiteX2" fmla="*/ 1327940 w 1486843"/>
                <a:gd name="connsiteY2" fmla="*/ 41147 h 625368"/>
                <a:gd name="connsiteX3" fmla="*/ 1356515 w 1486843"/>
                <a:gd name="connsiteY3" fmla="*/ 445694 h 625368"/>
                <a:gd name="connsiteX4" fmla="*/ 240064 w 1486843"/>
                <a:gd name="connsiteY4" fmla="*/ 607147 h 625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43" h="625368">
                  <a:moveTo>
                    <a:pt x="240064" y="607147"/>
                  </a:moveTo>
                  <a:cubicBezTo>
                    <a:pt x="31764" y="539723"/>
                    <a:pt x="-106349" y="218439"/>
                    <a:pt x="106714" y="41147"/>
                  </a:cubicBezTo>
                  <a:cubicBezTo>
                    <a:pt x="666189" y="12572"/>
                    <a:pt x="911340" y="-35053"/>
                    <a:pt x="1327940" y="41147"/>
                  </a:cubicBezTo>
                  <a:cubicBezTo>
                    <a:pt x="1531478" y="180339"/>
                    <a:pt x="1537827" y="351361"/>
                    <a:pt x="1356515" y="445694"/>
                  </a:cubicBezTo>
                  <a:cubicBezTo>
                    <a:pt x="1175203" y="540027"/>
                    <a:pt x="448364" y="674571"/>
                    <a:pt x="240064" y="607147"/>
                  </a:cubicBezTo>
                  <a:close/>
                </a:path>
              </a:pathLst>
            </a:custGeom>
            <a:solidFill>
              <a:srgbClr val="C8B606"/>
            </a:solidFill>
            <a:ln>
              <a:solidFill>
                <a:srgbClr val="EAC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3"/>
            <p:cNvSpPr/>
            <p:nvPr/>
          </p:nvSpPr>
          <p:spPr>
            <a:xfrm>
              <a:off x="3599407" y="2671696"/>
              <a:ext cx="1954166" cy="860940"/>
            </a:xfrm>
            <a:custGeom>
              <a:avLst/>
              <a:gdLst>
                <a:gd name="connsiteX0" fmla="*/ 0 w 2011680"/>
                <a:gd name="connsiteY0" fmla="*/ 176788 h 1060704"/>
                <a:gd name="connsiteX1" fmla="*/ 176788 w 2011680"/>
                <a:gd name="connsiteY1" fmla="*/ 0 h 1060704"/>
                <a:gd name="connsiteX2" fmla="*/ 1834892 w 2011680"/>
                <a:gd name="connsiteY2" fmla="*/ 0 h 1060704"/>
                <a:gd name="connsiteX3" fmla="*/ 2011680 w 2011680"/>
                <a:gd name="connsiteY3" fmla="*/ 176788 h 1060704"/>
                <a:gd name="connsiteX4" fmla="*/ 2011680 w 2011680"/>
                <a:gd name="connsiteY4" fmla="*/ 883916 h 1060704"/>
                <a:gd name="connsiteX5" fmla="*/ 1834892 w 2011680"/>
                <a:gd name="connsiteY5" fmla="*/ 1060704 h 1060704"/>
                <a:gd name="connsiteX6" fmla="*/ 176788 w 2011680"/>
                <a:gd name="connsiteY6" fmla="*/ 1060704 h 1060704"/>
                <a:gd name="connsiteX7" fmla="*/ 0 w 2011680"/>
                <a:gd name="connsiteY7" fmla="*/ 883916 h 1060704"/>
                <a:gd name="connsiteX8" fmla="*/ 0 w 2011680"/>
                <a:gd name="connsiteY8" fmla="*/ 176788 h 1060704"/>
                <a:gd name="connsiteX0" fmla="*/ 0 w 2011680"/>
                <a:gd name="connsiteY0" fmla="*/ 272038 h 1155954"/>
                <a:gd name="connsiteX1" fmla="*/ 786388 w 2011680"/>
                <a:gd name="connsiteY1" fmla="*/ 0 h 1155954"/>
                <a:gd name="connsiteX2" fmla="*/ 1834892 w 2011680"/>
                <a:gd name="connsiteY2" fmla="*/ 95250 h 1155954"/>
                <a:gd name="connsiteX3" fmla="*/ 2011680 w 2011680"/>
                <a:gd name="connsiteY3" fmla="*/ 272038 h 1155954"/>
                <a:gd name="connsiteX4" fmla="*/ 2011680 w 2011680"/>
                <a:gd name="connsiteY4" fmla="*/ 979166 h 1155954"/>
                <a:gd name="connsiteX5" fmla="*/ 1834892 w 2011680"/>
                <a:gd name="connsiteY5" fmla="*/ 1155954 h 1155954"/>
                <a:gd name="connsiteX6" fmla="*/ 176788 w 2011680"/>
                <a:gd name="connsiteY6" fmla="*/ 1155954 h 1155954"/>
                <a:gd name="connsiteX7" fmla="*/ 0 w 2011680"/>
                <a:gd name="connsiteY7" fmla="*/ 979166 h 1155954"/>
                <a:gd name="connsiteX8" fmla="*/ 0 w 2011680"/>
                <a:gd name="connsiteY8" fmla="*/ 272038 h 1155954"/>
                <a:gd name="connsiteX0" fmla="*/ 85725 w 2011680"/>
                <a:gd name="connsiteY0" fmla="*/ 529213 h 1155954"/>
                <a:gd name="connsiteX1" fmla="*/ 786388 w 2011680"/>
                <a:gd name="connsiteY1" fmla="*/ 0 h 1155954"/>
                <a:gd name="connsiteX2" fmla="*/ 1834892 w 2011680"/>
                <a:gd name="connsiteY2" fmla="*/ 95250 h 1155954"/>
                <a:gd name="connsiteX3" fmla="*/ 2011680 w 2011680"/>
                <a:gd name="connsiteY3" fmla="*/ 272038 h 1155954"/>
                <a:gd name="connsiteX4" fmla="*/ 2011680 w 2011680"/>
                <a:gd name="connsiteY4" fmla="*/ 979166 h 1155954"/>
                <a:gd name="connsiteX5" fmla="*/ 1834892 w 2011680"/>
                <a:gd name="connsiteY5" fmla="*/ 1155954 h 1155954"/>
                <a:gd name="connsiteX6" fmla="*/ 176788 w 2011680"/>
                <a:gd name="connsiteY6" fmla="*/ 1155954 h 1155954"/>
                <a:gd name="connsiteX7" fmla="*/ 0 w 2011680"/>
                <a:gd name="connsiteY7" fmla="*/ 979166 h 1155954"/>
                <a:gd name="connsiteX8" fmla="*/ 85725 w 2011680"/>
                <a:gd name="connsiteY8" fmla="*/ 529213 h 1155954"/>
                <a:gd name="connsiteX0" fmla="*/ 85725 w 2011680"/>
                <a:gd name="connsiteY0" fmla="*/ 529213 h 1155954"/>
                <a:gd name="connsiteX1" fmla="*/ 786388 w 2011680"/>
                <a:gd name="connsiteY1" fmla="*/ 0 h 1155954"/>
                <a:gd name="connsiteX2" fmla="*/ 1834892 w 2011680"/>
                <a:gd name="connsiteY2" fmla="*/ 95250 h 1155954"/>
                <a:gd name="connsiteX3" fmla="*/ 1830705 w 2011680"/>
                <a:gd name="connsiteY3" fmla="*/ 633988 h 1155954"/>
                <a:gd name="connsiteX4" fmla="*/ 2011680 w 2011680"/>
                <a:gd name="connsiteY4" fmla="*/ 979166 h 1155954"/>
                <a:gd name="connsiteX5" fmla="*/ 1834892 w 2011680"/>
                <a:gd name="connsiteY5" fmla="*/ 1155954 h 1155954"/>
                <a:gd name="connsiteX6" fmla="*/ 176788 w 2011680"/>
                <a:gd name="connsiteY6" fmla="*/ 1155954 h 1155954"/>
                <a:gd name="connsiteX7" fmla="*/ 0 w 2011680"/>
                <a:gd name="connsiteY7" fmla="*/ 979166 h 1155954"/>
                <a:gd name="connsiteX8" fmla="*/ 85725 w 2011680"/>
                <a:gd name="connsiteY8" fmla="*/ 529213 h 1155954"/>
                <a:gd name="connsiteX0" fmla="*/ 85725 w 2011680"/>
                <a:gd name="connsiteY0" fmla="*/ 529213 h 1155954"/>
                <a:gd name="connsiteX1" fmla="*/ 786388 w 2011680"/>
                <a:gd name="connsiteY1" fmla="*/ 0 h 1155954"/>
                <a:gd name="connsiteX2" fmla="*/ 1549142 w 2011680"/>
                <a:gd name="connsiteY2" fmla="*/ 238125 h 1155954"/>
                <a:gd name="connsiteX3" fmla="*/ 1830705 w 2011680"/>
                <a:gd name="connsiteY3" fmla="*/ 633988 h 1155954"/>
                <a:gd name="connsiteX4" fmla="*/ 2011680 w 2011680"/>
                <a:gd name="connsiteY4" fmla="*/ 979166 h 1155954"/>
                <a:gd name="connsiteX5" fmla="*/ 1834892 w 2011680"/>
                <a:gd name="connsiteY5" fmla="*/ 1155954 h 1155954"/>
                <a:gd name="connsiteX6" fmla="*/ 176788 w 2011680"/>
                <a:gd name="connsiteY6" fmla="*/ 1155954 h 1155954"/>
                <a:gd name="connsiteX7" fmla="*/ 0 w 2011680"/>
                <a:gd name="connsiteY7" fmla="*/ 979166 h 1155954"/>
                <a:gd name="connsiteX8" fmla="*/ 85725 w 2011680"/>
                <a:gd name="connsiteY8" fmla="*/ 529213 h 1155954"/>
                <a:gd name="connsiteX0" fmla="*/ 85725 w 2011680"/>
                <a:gd name="connsiteY0" fmla="*/ 529213 h 1155954"/>
                <a:gd name="connsiteX1" fmla="*/ 786388 w 2011680"/>
                <a:gd name="connsiteY1" fmla="*/ 0 h 1155954"/>
                <a:gd name="connsiteX2" fmla="*/ 1830705 w 2011680"/>
                <a:gd name="connsiteY2" fmla="*/ 633988 h 1155954"/>
                <a:gd name="connsiteX3" fmla="*/ 2011680 w 2011680"/>
                <a:gd name="connsiteY3" fmla="*/ 979166 h 1155954"/>
                <a:gd name="connsiteX4" fmla="*/ 1834892 w 2011680"/>
                <a:gd name="connsiteY4" fmla="*/ 1155954 h 1155954"/>
                <a:gd name="connsiteX5" fmla="*/ 176788 w 2011680"/>
                <a:gd name="connsiteY5" fmla="*/ 1155954 h 1155954"/>
                <a:gd name="connsiteX6" fmla="*/ 0 w 2011680"/>
                <a:gd name="connsiteY6" fmla="*/ 979166 h 1155954"/>
                <a:gd name="connsiteX7" fmla="*/ 85725 w 2011680"/>
                <a:gd name="connsiteY7" fmla="*/ 529213 h 115595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935480 w 2011680"/>
                <a:gd name="connsiteY2" fmla="*/ 319663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145030"/>
                <a:gd name="connsiteY0" fmla="*/ 357763 h 984504"/>
                <a:gd name="connsiteX1" fmla="*/ 1129288 w 2145030"/>
                <a:gd name="connsiteY1" fmla="*/ 0 h 984504"/>
                <a:gd name="connsiteX2" fmla="*/ 1935480 w 2145030"/>
                <a:gd name="connsiteY2" fmla="*/ 319663 h 984504"/>
                <a:gd name="connsiteX3" fmla="*/ 2145030 w 2145030"/>
                <a:gd name="connsiteY3" fmla="*/ 798191 h 984504"/>
                <a:gd name="connsiteX4" fmla="*/ 1834892 w 2145030"/>
                <a:gd name="connsiteY4" fmla="*/ 984504 h 984504"/>
                <a:gd name="connsiteX5" fmla="*/ 176788 w 2145030"/>
                <a:gd name="connsiteY5" fmla="*/ 984504 h 984504"/>
                <a:gd name="connsiteX6" fmla="*/ 0 w 2145030"/>
                <a:gd name="connsiteY6" fmla="*/ 807716 h 984504"/>
                <a:gd name="connsiteX7" fmla="*/ 85725 w 2145030"/>
                <a:gd name="connsiteY7" fmla="*/ 357763 h 984504"/>
                <a:gd name="connsiteX0" fmla="*/ 85725 w 2167594"/>
                <a:gd name="connsiteY0" fmla="*/ 357763 h 984504"/>
                <a:gd name="connsiteX1" fmla="*/ 1129288 w 2167594"/>
                <a:gd name="connsiteY1" fmla="*/ 0 h 984504"/>
                <a:gd name="connsiteX2" fmla="*/ 1935480 w 2167594"/>
                <a:gd name="connsiteY2" fmla="*/ 319663 h 984504"/>
                <a:gd name="connsiteX3" fmla="*/ 2145030 w 2167594"/>
                <a:gd name="connsiteY3" fmla="*/ 798191 h 984504"/>
                <a:gd name="connsiteX4" fmla="*/ 1834892 w 2167594"/>
                <a:gd name="connsiteY4" fmla="*/ 984504 h 984504"/>
                <a:gd name="connsiteX5" fmla="*/ 176788 w 2167594"/>
                <a:gd name="connsiteY5" fmla="*/ 984504 h 984504"/>
                <a:gd name="connsiteX6" fmla="*/ 0 w 2167594"/>
                <a:gd name="connsiteY6" fmla="*/ 807716 h 984504"/>
                <a:gd name="connsiteX7" fmla="*/ 85725 w 2167594"/>
                <a:gd name="connsiteY7" fmla="*/ 357763 h 984504"/>
                <a:gd name="connsiteX0" fmla="*/ 85725 w 2145030"/>
                <a:gd name="connsiteY0" fmla="*/ 357763 h 984504"/>
                <a:gd name="connsiteX1" fmla="*/ 1129288 w 2145030"/>
                <a:gd name="connsiteY1" fmla="*/ 0 h 984504"/>
                <a:gd name="connsiteX2" fmla="*/ 1935480 w 2145030"/>
                <a:gd name="connsiteY2" fmla="*/ 319663 h 984504"/>
                <a:gd name="connsiteX3" fmla="*/ 2145030 w 2145030"/>
                <a:gd name="connsiteY3" fmla="*/ 798191 h 984504"/>
                <a:gd name="connsiteX4" fmla="*/ 1834892 w 2145030"/>
                <a:gd name="connsiteY4" fmla="*/ 984504 h 984504"/>
                <a:gd name="connsiteX5" fmla="*/ 176788 w 2145030"/>
                <a:gd name="connsiteY5" fmla="*/ 984504 h 984504"/>
                <a:gd name="connsiteX6" fmla="*/ 0 w 2145030"/>
                <a:gd name="connsiteY6" fmla="*/ 807716 h 984504"/>
                <a:gd name="connsiteX7" fmla="*/ 85725 w 2145030"/>
                <a:gd name="connsiteY7" fmla="*/ 357763 h 984504"/>
                <a:gd name="connsiteX0" fmla="*/ 85725 w 2168851"/>
                <a:gd name="connsiteY0" fmla="*/ 357763 h 984504"/>
                <a:gd name="connsiteX1" fmla="*/ 1129288 w 2168851"/>
                <a:gd name="connsiteY1" fmla="*/ 0 h 984504"/>
                <a:gd name="connsiteX2" fmla="*/ 1935480 w 2168851"/>
                <a:gd name="connsiteY2" fmla="*/ 319663 h 984504"/>
                <a:gd name="connsiteX3" fmla="*/ 2145030 w 2168851"/>
                <a:gd name="connsiteY3" fmla="*/ 798191 h 984504"/>
                <a:gd name="connsiteX4" fmla="*/ 1834892 w 2168851"/>
                <a:gd name="connsiteY4" fmla="*/ 984504 h 984504"/>
                <a:gd name="connsiteX5" fmla="*/ 176788 w 2168851"/>
                <a:gd name="connsiteY5" fmla="*/ 984504 h 984504"/>
                <a:gd name="connsiteX6" fmla="*/ 0 w 2168851"/>
                <a:gd name="connsiteY6" fmla="*/ 807716 h 984504"/>
                <a:gd name="connsiteX7" fmla="*/ 85725 w 2168851"/>
                <a:gd name="connsiteY7" fmla="*/ 357763 h 984504"/>
                <a:gd name="connsiteX0" fmla="*/ 123834 w 2206960"/>
                <a:gd name="connsiteY0" fmla="*/ 357763 h 984504"/>
                <a:gd name="connsiteX1" fmla="*/ 1167397 w 2206960"/>
                <a:gd name="connsiteY1" fmla="*/ 0 h 984504"/>
                <a:gd name="connsiteX2" fmla="*/ 1973589 w 2206960"/>
                <a:gd name="connsiteY2" fmla="*/ 319663 h 984504"/>
                <a:gd name="connsiteX3" fmla="*/ 2183139 w 2206960"/>
                <a:gd name="connsiteY3" fmla="*/ 798191 h 984504"/>
                <a:gd name="connsiteX4" fmla="*/ 1873001 w 2206960"/>
                <a:gd name="connsiteY4" fmla="*/ 984504 h 984504"/>
                <a:gd name="connsiteX5" fmla="*/ 214897 w 2206960"/>
                <a:gd name="connsiteY5" fmla="*/ 984504 h 984504"/>
                <a:gd name="connsiteX6" fmla="*/ 123834 w 2206960"/>
                <a:gd name="connsiteY6" fmla="*/ 357763 h 984504"/>
                <a:gd name="connsiteX0" fmla="*/ 123834 w 2206960"/>
                <a:gd name="connsiteY0" fmla="*/ 357763 h 1005670"/>
                <a:gd name="connsiteX1" fmla="*/ 1167397 w 2206960"/>
                <a:gd name="connsiteY1" fmla="*/ 0 h 1005670"/>
                <a:gd name="connsiteX2" fmla="*/ 1973589 w 2206960"/>
                <a:gd name="connsiteY2" fmla="*/ 319663 h 1005670"/>
                <a:gd name="connsiteX3" fmla="*/ 2183139 w 2206960"/>
                <a:gd name="connsiteY3" fmla="*/ 798191 h 1005670"/>
                <a:gd name="connsiteX4" fmla="*/ 1873001 w 2206960"/>
                <a:gd name="connsiteY4" fmla="*/ 984504 h 1005670"/>
                <a:gd name="connsiteX5" fmla="*/ 214897 w 2206960"/>
                <a:gd name="connsiteY5" fmla="*/ 984504 h 1005670"/>
                <a:gd name="connsiteX6" fmla="*/ 123834 w 2206960"/>
                <a:gd name="connsiteY6" fmla="*/ 357763 h 1005670"/>
                <a:gd name="connsiteX0" fmla="*/ 123834 w 2206960"/>
                <a:gd name="connsiteY0" fmla="*/ 357763 h 1031541"/>
                <a:gd name="connsiteX1" fmla="*/ 1167397 w 2206960"/>
                <a:gd name="connsiteY1" fmla="*/ 0 h 1031541"/>
                <a:gd name="connsiteX2" fmla="*/ 1973589 w 2206960"/>
                <a:gd name="connsiteY2" fmla="*/ 319663 h 1031541"/>
                <a:gd name="connsiteX3" fmla="*/ 2183139 w 2206960"/>
                <a:gd name="connsiteY3" fmla="*/ 798191 h 1031541"/>
                <a:gd name="connsiteX4" fmla="*/ 1873001 w 2206960"/>
                <a:gd name="connsiteY4" fmla="*/ 984504 h 1031541"/>
                <a:gd name="connsiteX5" fmla="*/ 214897 w 2206960"/>
                <a:gd name="connsiteY5" fmla="*/ 984504 h 1031541"/>
                <a:gd name="connsiteX6" fmla="*/ 123834 w 2206960"/>
                <a:gd name="connsiteY6" fmla="*/ 357763 h 1031541"/>
                <a:gd name="connsiteX0" fmla="*/ 123834 w 2207217"/>
                <a:gd name="connsiteY0" fmla="*/ 187162 h 860940"/>
                <a:gd name="connsiteX1" fmla="*/ 1153277 w 2207217"/>
                <a:gd name="connsiteY1" fmla="*/ 0 h 860940"/>
                <a:gd name="connsiteX2" fmla="*/ 1973589 w 2207217"/>
                <a:gd name="connsiteY2" fmla="*/ 149062 h 860940"/>
                <a:gd name="connsiteX3" fmla="*/ 2183139 w 2207217"/>
                <a:gd name="connsiteY3" fmla="*/ 627590 h 860940"/>
                <a:gd name="connsiteX4" fmla="*/ 1873001 w 2207217"/>
                <a:gd name="connsiteY4" fmla="*/ 813903 h 860940"/>
                <a:gd name="connsiteX5" fmla="*/ 214897 w 2207217"/>
                <a:gd name="connsiteY5" fmla="*/ 813903 h 860940"/>
                <a:gd name="connsiteX6" fmla="*/ 123834 w 2207217"/>
                <a:gd name="connsiteY6" fmla="*/ 187162 h 860940"/>
                <a:gd name="connsiteX0" fmla="*/ 123834 w 2183563"/>
                <a:gd name="connsiteY0" fmla="*/ 187162 h 860940"/>
                <a:gd name="connsiteX1" fmla="*/ 1153277 w 2183563"/>
                <a:gd name="connsiteY1" fmla="*/ 0 h 860940"/>
                <a:gd name="connsiteX2" fmla="*/ 1804153 w 2183563"/>
                <a:gd name="connsiteY2" fmla="*/ 149062 h 860940"/>
                <a:gd name="connsiteX3" fmla="*/ 2183139 w 2183563"/>
                <a:gd name="connsiteY3" fmla="*/ 627590 h 860940"/>
                <a:gd name="connsiteX4" fmla="*/ 1873001 w 2183563"/>
                <a:gd name="connsiteY4" fmla="*/ 813903 h 860940"/>
                <a:gd name="connsiteX5" fmla="*/ 214897 w 2183563"/>
                <a:gd name="connsiteY5" fmla="*/ 813903 h 860940"/>
                <a:gd name="connsiteX6" fmla="*/ 123834 w 2183563"/>
                <a:gd name="connsiteY6" fmla="*/ 187162 h 860940"/>
                <a:gd name="connsiteX0" fmla="*/ 123834 w 2183563"/>
                <a:gd name="connsiteY0" fmla="*/ 187162 h 860940"/>
                <a:gd name="connsiteX1" fmla="*/ 1153277 w 2183563"/>
                <a:gd name="connsiteY1" fmla="*/ 0 h 860940"/>
                <a:gd name="connsiteX2" fmla="*/ 1804153 w 2183563"/>
                <a:gd name="connsiteY2" fmla="*/ 149062 h 860940"/>
                <a:gd name="connsiteX3" fmla="*/ 2183139 w 2183563"/>
                <a:gd name="connsiteY3" fmla="*/ 627590 h 860940"/>
                <a:gd name="connsiteX4" fmla="*/ 1873001 w 2183563"/>
                <a:gd name="connsiteY4" fmla="*/ 813903 h 860940"/>
                <a:gd name="connsiteX5" fmla="*/ 214897 w 2183563"/>
                <a:gd name="connsiteY5" fmla="*/ 813903 h 860940"/>
                <a:gd name="connsiteX6" fmla="*/ 123834 w 2183563"/>
                <a:gd name="connsiteY6" fmla="*/ 187162 h 8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563" h="860940">
                  <a:moveTo>
                    <a:pt x="123834" y="187162"/>
                  </a:moveTo>
                  <a:cubicBezTo>
                    <a:pt x="238134" y="3800"/>
                    <a:pt x="1055640" y="0"/>
                    <a:pt x="1153277" y="0"/>
                  </a:cubicBezTo>
                  <a:cubicBezTo>
                    <a:pt x="1444107" y="17462"/>
                    <a:pt x="1491311" y="139242"/>
                    <a:pt x="1804153" y="149062"/>
                  </a:cubicBezTo>
                  <a:cubicBezTo>
                    <a:pt x="2116995" y="158882"/>
                    <a:pt x="2171664" y="516783"/>
                    <a:pt x="2183139" y="627590"/>
                  </a:cubicBezTo>
                  <a:cubicBezTo>
                    <a:pt x="2194614" y="738397"/>
                    <a:pt x="1970638" y="813903"/>
                    <a:pt x="1873001" y="813903"/>
                  </a:cubicBezTo>
                  <a:cubicBezTo>
                    <a:pt x="1339350" y="861528"/>
                    <a:pt x="748548" y="890103"/>
                    <a:pt x="214897" y="813903"/>
                  </a:cubicBezTo>
                  <a:cubicBezTo>
                    <a:pt x="-76631" y="709446"/>
                    <a:pt x="-34916" y="351246"/>
                    <a:pt x="123834" y="187162"/>
                  </a:cubicBezTo>
                  <a:close/>
                </a:path>
              </a:pathLst>
            </a:custGeom>
            <a:solidFill>
              <a:srgbClr val="4A9094"/>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laque 12"/>
            <p:cNvSpPr/>
            <p:nvPr/>
          </p:nvSpPr>
          <p:spPr>
            <a:xfrm>
              <a:off x="4954333" y="2959025"/>
              <a:ext cx="493776" cy="471782"/>
            </a:xfrm>
            <a:prstGeom prst="plaque">
              <a:avLst>
                <a:gd name="adj" fmla="val 32292"/>
              </a:avLst>
            </a:prstGeom>
            <a:solidFill>
              <a:schemeClr val="accent6">
                <a:lumMod val="60000"/>
                <a:lumOff val="40000"/>
              </a:schemeClr>
            </a:solidFill>
            <a:ln>
              <a:solidFill>
                <a:srgbClr val="3419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 name="Straight Arrow Connector 14"/>
          <p:cNvCxnSpPr/>
          <p:nvPr/>
        </p:nvCxnSpPr>
        <p:spPr>
          <a:xfrm>
            <a:off x="3956379" y="3389865"/>
            <a:ext cx="1454027" cy="0"/>
          </a:xfrm>
          <a:prstGeom prst="straightConnector1">
            <a:avLst/>
          </a:prstGeom>
          <a:ln w="57150">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19" name="Rounded Rectangle 4"/>
          <p:cNvSpPr/>
          <p:nvPr/>
        </p:nvSpPr>
        <p:spPr>
          <a:xfrm>
            <a:off x="4116185" y="2214027"/>
            <a:ext cx="1076361" cy="1022910"/>
          </a:xfrm>
          <a:custGeom>
            <a:avLst/>
            <a:gdLst>
              <a:gd name="connsiteX0" fmla="*/ 0 w 1499616"/>
              <a:gd name="connsiteY0" fmla="*/ 139195 h 835152"/>
              <a:gd name="connsiteX1" fmla="*/ 139195 w 1499616"/>
              <a:gd name="connsiteY1" fmla="*/ 0 h 835152"/>
              <a:gd name="connsiteX2" fmla="*/ 1360421 w 1499616"/>
              <a:gd name="connsiteY2" fmla="*/ 0 h 835152"/>
              <a:gd name="connsiteX3" fmla="*/ 1499616 w 1499616"/>
              <a:gd name="connsiteY3" fmla="*/ 139195 h 835152"/>
              <a:gd name="connsiteX4" fmla="*/ 1499616 w 1499616"/>
              <a:gd name="connsiteY4" fmla="*/ 695957 h 835152"/>
              <a:gd name="connsiteX5" fmla="*/ 1360421 w 1499616"/>
              <a:gd name="connsiteY5" fmla="*/ 835152 h 835152"/>
              <a:gd name="connsiteX6" fmla="*/ 139195 w 1499616"/>
              <a:gd name="connsiteY6" fmla="*/ 835152 h 835152"/>
              <a:gd name="connsiteX7" fmla="*/ 0 w 1499616"/>
              <a:gd name="connsiteY7" fmla="*/ 695957 h 835152"/>
              <a:gd name="connsiteX8" fmla="*/ 0 w 1499616"/>
              <a:gd name="connsiteY8" fmla="*/ 139195 h 835152"/>
              <a:gd name="connsiteX0" fmla="*/ 16620 w 1516236"/>
              <a:gd name="connsiteY0" fmla="*/ 139195 h 835152"/>
              <a:gd name="connsiteX1" fmla="*/ 155815 w 1516236"/>
              <a:gd name="connsiteY1" fmla="*/ 0 h 835152"/>
              <a:gd name="connsiteX2" fmla="*/ 1377041 w 1516236"/>
              <a:gd name="connsiteY2" fmla="*/ 0 h 835152"/>
              <a:gd name="connsiteX3" fmla="*/ 1516236 w 1516236"/>
              <a:gd name="connsiteY3" fmla="*/ 139195 h 835152"/>
              <a:gd name="connsiteX4" fmla="*/ 1516236 w 1516236"/>
              <a:gd name="connsiteY4" fmla="*/ 695957 h 835152"/>
              <a:gd name="connsiteX5" fmla="*/ 1377041 w 1516236"/>
              <a:gd name="connsiteY5" fmla="*/ 835152 h 835152"/>
              <a:gd name="connsiteX6" fmla="*/ 155815 w 1516236"/>
              <a:gd name="connsiteY6" fmla="*/ 835152 h 835152"/>
              <a:gd name="connsiteX7" fmla="*/ 16620 w 1516236"/>
              <a:gd name="connsiteY7" fmla="*/ 139195 h 835152"/>
              <a:gd name="connsiteX0" fmla="*/ 16620 w 1516236"/>
              <a:gd name="connsiteY0" fmla="*/ 139195 h 835152"/>
              <a:gd name="connsiteX1" fmla="*/ 155815 w 1516236"/>
              <a:gd name="connsiteY1" fmla="*/ 0 h 835152"/>
              <a:gd name="connsiteX2" fmla="*/ 1377041 w 1516236"/>
              <a:gd name="connsiteY2" fmla="*/ 0 h 835152"/>
              <a:gd name="connsiteX3" fmla="*/ 1516236 w 1516236"/>
              <a:gd name="connsiteY3" fmla="*/ 139195 h 835152"/>
              <a:gd name="connsiteX4" fmla="*/ 1377041 w 1516236"/>
              <a:gd name="connsiteY4" fmla="*/ 835152 h 835152"/>
              <a:gd name="connsiteX5" fmla="*/ 155815 w 1516236"/>
              <a:gd name="connsiteY5" fmla="*/ 835152 h 835152"/>
              <a:gd name="connsiteX6" fmla="*/ 16620 w 1516236"/>
              <a:gd name="connsiteY6" fmla="*/ 139195 h 835152"/>
              <a:gd name="connsiteX0" fmla="*/ 16620 w 1377041"/>
              <a:gd name="connsiteY0" fmla="*/ 139195 h 835152"/>
              <a:gd name="connsiteX1" fmla="*/ 155815 w 1377041"/>
              <a:gd name="connsiteY1" fmla="*/ 0 h 835152"/>
              <a:gd name="connsiteX2" fmla="*/ 1377041 w 1377041"/>
              <a:gd name="connsiteY2" fmla="*/ 0 h 835152"/>
              <a:gd name="connsiteX3" fmla="*/ 1377041 w 1377041"/>
              <a:gd name="connsiteY3" fmla="*/ 835152 h 835152"/>
              <a:gd name="connsiteX4" fmla="*/ 155815 w 1377041"/>
              <a:gd name="connsiteY4" fmla="*/ 835152 h 835152"/>
              <a:gd name="connsiteX5" fmla="*/ 16620 w 1377041"/>
              <a:gd name="connsiteY5" fmla="*/ 139195 h 835152"/>
              <a:gd name="connsiteX0" fmla="*/ 16620 w 1612066"/>
              <a:gd name="connsiteY0" fmla="*/ 139195 h 835152"/>
              <a:gd name="connsiteX1" fmla="*/ 155815 w 1612066"/>
              <a:gd name="connsiteY1" fmla="*/ 0 h 835152"/>
              <a:gd name="connsiteX2" fmla="*/ 1377041 w 1612066"/>
              <a:gd name="connsiteY2" fmla="*/ 0 h 835152"/>
              <a:gd name="connsiteX3" fmla="*/ 1377041 w 1612066"/>
              <a:gd name="connsiteY3" fmla="*/ 835152 h 835152"/>
              <a:gd name="connsiteX4" fmla="*/ 155815 w 1612066"/>
              <a:gd name="connsiteY4" fmla="*/ 835152 h 835152"/>
              <a:gd name="connsiteX5" fmla="*/ 16620 w 1612066"/>
              <a:gd name="connsiteY5" fmla="*/ 139195 h 835152"/>
              <a:gd name="connsiteX0" fmla="*/ 86498 w 1681944"/>
              <a:gd name="connsiteY0" fmla="*/ 139195 h 835152"/>
              <a:gd name="connsiteX1" fmla="*/ 225693 w 1681944"/>
              <a:gd name="connsiteY1" fmla="*/ 0 h 835152"/>
              <a:gd name="connsiteX2" fmla="*/ 1446919 w 1681944"/>
              <a:gd name="connsiteY2" fmla="*/ 0 h 835152"/>
              <a:gd name="connsiteX3" fmla="*/ 1446919 w 1681944"/>
              <a:gd name="connsiteY3" fmla="*/ 835152 h 835152"/>
              <a:gd name="connsiteX4" fmla="*/ 225693 w 1681944"/>
              <a:gd name="connsiteY4" fmla="*/ 835152 h 835152"/>
              <a:gd name="connsiteX5" fmla="*/ 86498 w 1681944"/>
              <a:gd name="connsiteY5" fmla="*/ 139195 h 835152"/>
              <a:gd name="connsiteX0" fmla="*/ 10638 w 1606084"/>
              <a:gd name="connsiteY0" fmla="*/ 139195 h 881718"/>
              <a:gd name="connsiteX1" fmla="*/ 149833 w 1606084"/>
              <a:gd name="connsiteY1" fmla="*/ 0 h 881718"/>
              <a:gd name="connsiteX2" fmla="*/ 1371059 w 1606084"/>
              <a:gd name="connsiteY2" fmla="*/ 0 h 881718"/>
              <a:gd name="connsiteX3" fmla="*/ 1371059 w 1606084"/>
              <a:gd name="connsiteY3" fmla="*/ 835152 h 881718"/>
              <a:gd name="connsiteX4" fmla="*/ 149833 w 1606084"/>
              <a:gd name="connsiteY4" fmla="*/ 835152 h 881718"/>
              <a:gd name="connsiteX5" fmla="*/ 10638 w 1606084"/>
              <a:gd name="connsiteY5" fmla="*/ 139195 h 881718"/>
              <a:gd name="connsiteX0" fmla="*/ 10638 w 1535964"/>
              <a:gd name="connsiteY0" fmla="*/ 139195 h 948123"/>
              <a:gd name="connsiteX1" fmla="*/ 149833 w 1535964"/>
              <a:gd name="connsiteY1" fmla="*/ 0 h 948123"/>
              <a:gd name="connsiteX2" fmla="*/ 1371059 w 1535964"/>
              <a:gd name="connsiteY2" fmla="*/ 0 h 948123"/>
              <a:gd name="connsiteX3" fmla="*/ 1371059 w 1535964"/>
              <a:gd name="connsiteY3" fmla="*/ 835152 h 948123"/>
              <a:gd name="connsiteX4" fmla="*/ 149833 w 1535964"/>
              <a:gd name="connsiteY4" fmla="*/ 835152 h 948123"/>
              <a:gd name="connsiteX5" fmla="*/ 10638 w 1535964"/>
              <a:gd name="connsiteY5" fmla="*/ 139195 h 948123"/>
              <a:gd name="connsiteX0" fmla="*/ 28628 w 1695759"/>
              <a:gd name="connsiteY0" fmla="*/ 139195 h 881412"/>
              <a:gd name="connsiteX1" fmla="*/ 167823 w 1695759"/>
              <a:gd name="connsiteY1" fmla="*/ 0 h 881412"/>
              <a:gd name="connsiteX2" fmla="*/ 1389049 w 1695759"/>
              <a:gd name="connsiteY2" fmla="*/ 0 h 881412"/>
              <a:gd name="connsiteX3" fmla="*/ 1598599 w 1695759"/>
              <a:gd name="connsiteY3" fmla="*/ 692277 h 881412"/>
              <a:gd name="connsiteX4" fmla="*/ 167823 w 1695759"/>
              <a:gd name="connsiteY4" fmla="*/ 835152 h 881412"/>
              <a:gd name="connsiteX5" fmla="*/ 28628 w 1695759"/>
              <a:gd name="connsiteY5" fmla="*/ 139195 h 881412"/>
              <a:gd name="connsiteX0" fmla="*/ 166009 w 1693945"/>
              <a:gd name="connsiteY0" fmla="*/ 835152 h 891723"/>
              <a:gd name="connsiteX1" fmla="*/ 166009 w 1693945"/>
              <a:gd name="connsiteY1" fmla="*/ 0 h 891723"/>
              <a:gd name="connsiteX2" fmla="*/ 1387235 w 1693945"/>
              <a:gd name="connsiteY2" fmla="*/ 0 h 891723"/>
              <a:gd name="connsiteX3" fmla="*/ 1596785 w 1693945"/>
              <a:gd name="connsiteY3" fmla="*/ 692277 h 891723"/>
              <a:gd name="connsiteX4" fmla="*/ 166009 w 1693945"/>
              <a:gd name="connsiteY4" fmla="*/ 835152 h 891723"/>
              <a:gd name="connsiteX0" fmla="*/ 99625 w 1627561"/>
              <a:gd name="connsiteY0" fmla="*/ 835152 h 891723"/>
              <a:gd name="connsiteX1" fmla="*/ 99625 w 1627561"/>
              <a:gd name="connsiteY1" fmla="*/ 0 h 891723"/>
              <a:gd name="connsiteX2" fmla="*/ 1320851 w 1627561"/>
              <a:gd name="connsiteY2" fmla="*/ 0 h 891723"/>
              <a:gd name="connsiteX3" fmla="*/ 1530401 w 1627561"/>
              <a:gd name="connsiteY3" fmla="*/ 692277 h 891723"/>
              <a:gd name="connsiteX4" fmla="*/ 99625 w 1627561"/>
              <a:gd name="connsiteY4" fmla="*/ 835152 h 891723"/>
              <a:gd name="connsiteX0" fmla="*/ 103829 w 1631765"/>
              <a:gd name="connsiteY0" fmla="*/ 835152 h 891723"/>
              <a:gd name="connsiteX1" fmla="*/ 103829 w 1631765"/>
              <a:gd name="connsiteY1" fmla="*/ 0 h 891723"/>
              <a:gd name="connsiteX2" fmla="*/ 1325055 w 1631765"/>
              <a:gd name="connsiteY2" fmla="*/ 0 h 891723"/>
              <a:gd name="connsiteX3" fmla="*/ 1534605 w 1631765"/>
              <a:gd name="connsiteY3" fmla="*/ 692277 h 891723"/>
              <a:gd name="connsiteX4" fmla="*/ 103829 w 1631765"/>
              <a:gd name="connsiteY4" fmla="*/ 835152 h 891723"/>
              <a:gd name="connsiteX0" fmla="*/ 103829 w 1631765"/>
              <a:gd name="connsiteY0" fmla="*/ 835152 h 942523"/>
              <a:gd name="connsiteX1" fmla="*/ 103829 w 1631765"/>
              <a:gd name="connsiteY1" fmla="*/ 0 h 942523"/>
              <a:gd name="connsiteX2" fmla="*/ 1325055 w 1631765"/>
              <a:gd name="connsiteY2" fmla="*/ 0 h 942523"/>
              <a:gd name="connsiteX3" fmla="*/ 1534605 w 1631765"/>
              <a:gd name="connsiteY3" fmla="*/ 692277 h 942523"/>
              <a:gd name="connsiteX4" fmla="*/ 103829 w 1631765"/>
              <a:gd name="connsiteY4" fmla="*/ 835152 h 942523"/>
              <a:gd name="connsiteX0" fmla="*/ 231185 w 1759121"/>
              <a:gd name="connsiteY0" fmla="*/ 835152 h 900189"/>
              <a:gd name="connsiteX1" fmla="*/ 231185 w 1759121"/>
              <a:gd name="connsiteY1" fmla="*/ 0 h 900189"/>
              <a:gd name="connsiteX2" fmla="*/ 1452411 w 1759121"/>
              <a:gd name="connsiteY2" fmla="*/ 0 h 900189"/>
              <a:gd name="connsiteX3" fmla="*/ 1661961 w 1759121"/>
              <a:gd name="connsiteY3" fmla="*/ 692277 h 900189"/>
              <a:gd name="connsiteX4" fmla="*/ 231185 w 1759121"/>
              <a:gd name="connsiteY4" fmla="*/ 835152 h 900189"/>
              <a:gd name="connsiteX0" fmla="*/ 231185 w 1759121"/>
              <a:gd name="connsiteY0" fmla="*/ 847852 h 912889"/>
              <a:gd name="connsiteX1" fmla="*/ 231185 w 1759121"/>
              <a:gd name="connsiteY1" fmla="*/ 12700 h 912889"/>
              <a:gd name="connsiteX2" fmla="*/ 1452411 w 1759121"/>
              <a:gd name="connsiteY2" fmla="*/ 12700 h 912889"/>
              <a:gd name="connsiteX3" fmla="*/ 1661961 w 1759121"/>
              <a:gd name="connsiteY3" fmla="*/ 704977 h 912889"/>
              <a:gd name="connsiteX4" fmla="*/ 231185 w 1759121"/>
              <a:gd name="connsiteY4" fmla="*/ 847852 h 912889"/>
              <a:gd name="connsiteX0" fmla="*/ 231185 w 1759121"/>
              <a:gd name="connsiteY0" fmla="*/ 876299 h 941336"/>
              <a:gd name="connsiteX1" fmla="*/ 231185 w 1759121"/>
              <a:gd name="connsiteY1" fmla="*/ 41147 h 941336"/>
              <a:gd name="connsiteX2" fmla="*/ 1452411 w 1759121"/>
              <a:gd name="connsiteY2" fmla="*/ 41147 h 941336"/>
              <a:gd name="connsiteX3" fmla="*/ 1661961 w 1759121"/>
              <a:gd name="connsiteY3" fmla="*/ 733424 h 941336"/>
              <a:gd name="connsiteX4" fmla="*/ 231185 w 1759121"/>
              <a:gd name="connsiteY4" fmla="*/ 876299 h 941336"/>
              <a:gd name="connsiteX0" fmla="*/ 155072 w 1531466"/>
              <a:gd name="connsiteY0" fmla="*/ 876299 h 983860"/>
              <a:gd name="connsiteX1" fmla="*/ 155072 w 1531466"/>
              <a:gd name="connsiteY1" fmla="*/ 41147 h 983860"/>
              <a:gd name="connsiteX2" fmla="*/ 1376298 w 1531466"/>
              <a:gd name="connsiteY2" fmla="*/ 41147 h 983860"/>
              <a:gd name="connsiteX3" fmla="*/ 1357248 w 1531466"/>
              <a:gd name="connsiteY3" fmla="*/ 847724 h 983860"/>
              <a:gd name="connsiteX4" fmla="*/ 155072 w 1531466"/>
              <a:gd name="connsiteY4" fmla="*/ 876299 h 983860"/>
              <a:gd name="connsiteX0" fmla="*/ 259240 w 1452584"/>
              <a:gd name="connsiteY0" fmla="*/ 714374 h 893875"/>
              <a:gd name="connsiteX1" fmla="*/ 97315 w 1452584"/>
              <a:gd name="connsiteY1" fmla="*/ 41147 h 893875"/>
              <a:gd name="connsiteX2" fmla="*/ 1318541 w 1452584"/>
              <a:gd name="connsiteY2" fmla="*/ 41147 h 893875"/>
              <a:gd name="connsiteX3" fmla="*/ 1299491 w 1452584"/>
              <a:gd name="connsiteY3" fmla="*/ 847724 h 893875"/>
              <a:gd name="connsiteX4" fmla="*/ 259240 w 1452584"/>
              <a:gd name="connsiteY4" fmla="*/ 714374 h 893875"/>
              <a:gd name="connsiteX0" fmla="*/ 260945 w 1477291"/>
              <a:gd name="connsiteY0" fmla="*/ 714374 h 783616"/>
              <a:gd name="connsiteX1" fmla="*/ 99020 w 1477291"/>
              <a:gd name="connsiteY1" fmla="*/ 41147 h 783616"/>
              <a:gd name="connsiteX2" fmla="*/ 1320246 w 1477291"/>
              <a:gd name="connsiteY2" fmla="*/ 41147 h 783616"/>
              <a:gd name="connsiteX3" fmla="*/ 1348821 w 1477291"/>
              <a:gd name="connsiteY3" fmla="*/ 685799 h 783616"/>
              <a:gd name="connsiteX4" fmla="*/ 260945 w 1477291"/>
              <a:gd name="connsiteY4" fmla="*/ 714374 h 783616"/>
              <a:gd name="connsiteX0" fmla="*/ 240064 w 1486843"/>
              <a:gd name="connsiteY0" fmla="*/ 752474 h 809856"/>
              <a:gd name="connsiteX1" fmla="*/ 106714 w 1486843"/>
              <a:gd name="connsiteY1" fmla="*/ 41147 h 809856"/>
              <a:gd name="connsiteX2" fmla="*/ 1327940 w 1486843"/>
              <a:gd name="connsiteY2" fmla="*/ 41147 h 809856"/>
              <a:gd name="connsiteX3" fmla="*/ 1356515 w 1486843"/>
              <a:gd name="connsiteY3" fmla="*/ 685799 h 809856"/>
              <a:gd name="connsiteX4" fmla="*/ 240064 w 1486843"/>
              <a:gd name="connsiteY4" fmla="*/ 752474 h 809856"/>
              <a:gd name="connsiteX0" fmla="*/ 240064 w 1486843"/>
              <a:gd name="connsiteY0" fmla="*/ 752474 h 763618"/>
              <a:gd name="connsiteX1" fmla="*/ 106714 w 1486843"/>
              <a:gd name="connsiteY1" fmla="*/ 41147 h 763618"/>
              <a:gd name="connsiteX2" fmla="*/ 1327940 w 1486843"/>
              <a:gd name="connsiteY2" fmla="*/ 41147 h 763618"/>
              <a:gd name="connsiteX3" fmla="*/ 1356515 w 1486843"/>
              <a:gd name="connsiteY3" fmla="*/ 445694 h 763618"/>
              <a:gd name="connsiteX4" fmla="*/ 240064 w 1486843"/>
              <a:gd name="connsiteY4" fmla="*/ 752474 h 763618"/>
              <a:gd name="connsiteX0" fmla="*/ 240064 w 1486843"/>
              <a:gd name="connsiteY0" fmla="*/ 607147 h 625368"/>
              <a:gd name="connsiteX1" fmla="*/ 106714 w 1486843"/>
              <a:gd name="connsiteY1" fmla="*/ 41147 h 625368"/>
              <a:gd name="connsiteX2" fmla="*/ 1327940 w 1486843"/>
              <a:gd name="connsiteY2" fmla="*/ 41147 h 625368"/>
              <a:gd name="connsiteX3" fmla="*/ 1356515 w 1486843"/>
              <a:gd name="connsiteY3" fmla="*/ 445694 h 625368"/>
              <a:gd name="connsiteX4" fmla="*/ 240064 w 1486843"/>
              <a:gd name="connsiteY4" fmla="*/ 607147 h 625368"/>
              <a:gd name="connsiteX0" fmla="*/ 240064 w 1366593"/>
              <a:gd name="connsiteY0" fmla="*/ 928536 h 953290"/>
              <a:gd name="connsiteX1" fmla="*/ 106714 w 1366593"/>
              <a:gd name="connsiteY1" fmla="*/ 362536 h 953290"/>
              <a:gd name="connsiteX2" fmla="*/ 754664 w 1366593"/>
              <a:gd name="connsiteY2" fmla="*/ 9621 h 953290"/>
              <a:gd name="connsiteX3" fmla="*/ 1356515 w 1366593"/>
              <a:gd name="connsiteY3" fmla="*/ 767083 h 953290"/>
              <a:gd name="connsiteX4" fmla="*/ 240064 w 1366593"/>
              <a:gd name="connsiteY4" fmla="*/ 928536 h 953290"/>
              <a:gd name="connsiteX0" fmla="*/ 37831 w 1164360"/>
              <a:gd name="connsiteY0" fmla="*/ 926670 h 943830"/>
              <a:gd name="connsiteX1" fmla="*/ 359729 w 1164360"/>
              <a:gd name="connsiteY1" fmla="*/ 469905 h 943830"/>
              <a:gd name="connsiteX2" fmla="*/ 552431 w 1164360"/>
              <a:gd name="connsiteY2" fmla="*/ 7755 h 943830"/>
              <a:gd name="connsiteX3" fmla="*/ 1154282 w 1164360"/>
              <a:gd name="connsiteY3" fmla="*/ 765217 h 943830"/>
              <a:gd name="connsiteX4" fmla="*/ 37831 w 1164360"/>
              <a:gd name="connsiteY4" fmla="*/ 926670 h 943830"/>
              <a:gd name="connsiteX0" fmla="*/ 14999 w 1141228"/>
              <a:gd name="connsiteY0" fmla="*/ 919751 h 936911"/>
              <a:gd name="connsiteX1" fmla="*/ 529599 w 1141228"/>
              <a:gd name="connsiteY1" fmla="*/ 836 h 936911"/>
              <a:gd name="connsiteX2" fmla="*/ 1131450 w 1141228"/>
              <a:gd name="connsiteY2" fmla="*/ 758298 h 936911"/>
              <a:gd name="connsiteX3" fmla="*/ 14999 w 1141228"/>
              <a:gd name="connsiteY3" fmla="*/ 919751 h 936911"/>
              <a:gd name="connsiteX0" fmla="*/ 843 w 685160"/>
              <a:gd name="connsiteY0" fmla="*/ 919664 h 993909"/>
              <a:gd name="connsiteX1" fmla="*/ 515443 w 685160"/>
              <a:gd name="connsiteY1" fmla="*/ 749 h 993909"/>
              <a:gd name="connsiteX2" fmla="*/ 636754 w 685160"/>
              <a:gd name="connsiteY2" fmla="*/ 833836 h 993909"/>
              <a:gd name="connsiteX3" fmla="*/ 843 w 685160"/>
              <a:gd name="connsiteY3" fmla="*/ 919664 h 993909"/>
              <a:gd name="connsiteX0" fmla="*/ 12179 w 654969"/>
              <a:gd name="connsiteY0" fmla="*/ 584024 h 620392"/>
              <a:gd name="connsiteX1" fmla="*/ 299155 w 654969"/>
              <a:gd name="connsiteY1" fmla="*/ 1219 h 620392"/>
              <a:gd name="connsiteX2" fmla="*/ 648090 w 654969"/>
              <a:gd name="connsiteY2" fmla="*/ 498196 h 620392"/>
              <a:gd name="connsiteX3" fmla="*/ 12179 w 654969"/>
              <a:gd name="connsiteY3" fmla="*/ 584024 h 620392"/>
            </a:gdLst>
            <a:ahLst/>
            <a:cxnLst>
              <a:cxn ang="0">
                <a:pos x="connsiteX0" y="connsiteY0"/>
              </a:cxn>
              <a:cxn ang="0">
                <a:pos x="connsiteX1" y="connsiteY1"/>
              </a:cxn>
              <a:cxn ang="0">
                <a:pos x="connsiteX2" y="connsiteY2"/>
              </a:cxn>
              <a:cxn ang="0">
                <a:pos x="connsiteX3" y="connsiteY3"/>
              </a:cxn>
            </a:cxnLst>
            <a:rect l="l" t="t" r="r" b="b"/>
            <a:pathLst>
              <a:path w="654969" h="620392">
                <a:moveTo>
                  <a:pt x="12179" y="584024"/>
                </a:moveTo>
                <a:cubicBezTo>
                  <a:pt x="-45977" y="501195"/>
                  <a:pt x="113080" y="28128"/>
                  <a:pt x="299155" y="1219"/>
                </a:cubicBezTo>
                <a:cubicBezTo>
                  <a:pt x="485230" y="-25690"/>
                  <a:pt x="695919" y="401062"/>
                  <a:pt x="648090" y="498196"/>
                </a:cubicBezTo>
                <a:cubicBezTo>
                  <a:pt x="600261" y="595330"/>
                  <a:pt x="70335" y="666853"/>
                  <a:pt x="12179" y="584024"/>
                </a:cubicBezTo>
                <a:close/>
              </a:path>
            </a:pathLst>
          </a:cu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latin typeface="Helevetica"/>
              </a:rPr>
              <a:t>GCN5</a:t>
            </a:r>
            <a:endParaRPr lang="en-US" sz="2200" dirty="0">
              <a:latin typeface="Helevetica"/>
            </a:endParaRPr>
          </a:p>
        </p:txBody>
      </p:sp>
      <p:sp>
        <p:nvSpPr>
          <p:cNvPr id="22" name="TextBox 21"/>
          <p:cNvSpPr txBox="1"/>
          <p:nvPr/>
        </p:nvSpPr>
        <p:spPr>
          <a:xfrm>
            <a:off x="2338261" y="5252894"/>
            <a:ext cx="4632208" cy="461665"/>
          </a:xfrm>
          <a:prstGeom prst="rect">
            <a:avLst/>
          </a:prstGeom>
          <a:noFill/>
        </p:spPr>
        <p:txBody>
          <a:bodyPr wrap="square" rtlCol="0">
            <a:spAutoFit/>
          </a:bodyPr>
          <a:lstStyle/>
          <a:p>
            <a:pPr algn="ctr"/>
            <a:r>
              <a:rPr lang="en-US" sz="2400" dirty="0" smtClean="0">
                <a:solidFill>
                  <a:schemeClr val="bg1"/>
                </a:solidFill>
              </a:rPr>
              <a:t>GCN5 is a histone acetyltransferase</a:t>
            </a:r>
            <a:endParaRPr lang="en-US" sz="2400" dirty="0">
              <a:solidFill>
                <a:schemeClr val="bg1"/>
              </a:solidFill>
            </a:endParaRPr>
          </a:p>
        </p:txBody>
      </p:sp>
      <p:sp>
        <p:nvSpPr>
          <p:cNvPr id="16" name="6-Point Star 15"/>
          <p:cNvSpPr/>
          <p:nvPr/>
        </p:nvSpPr>
        <p:spPr>
          <a:xfrm>
            <a:off x="7993740" y="2852086"/>
            <a:ext cx="307605" cy="329952"/>
          </a:xfrm>
          <a:prstGeom prst="star6">
            <a:avLst>
              <a:gd name="adj" fmla="val 0"/>
              <a:gd name="hf" fmla="val 115470"/>
            </a:avLst>
          </a:prstGeom>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788289" y="6584698"/>
            <a:ext cx="5344559" cy="276999"/>
          </a:xfrm>
          <a:prstGeom prst="rect">
            <a:avLst/>
          </a:prstGeom>
        </p:spPr>
        <p:txBody>
          <a:bodyPr wrap="square">
            <a:spAutoFit/>
          </a:bodyPr>
          <a:lstStyle/>
          <a:p>
            <a:pPr algn="r"/>
            <a:r>
              <a:rPr lang="en-US" sz="1200" dirty="0" smtClean="0">
                <a:solidFill>
                  <a:srgbClr val="FFFFFF"/>
                </a:solidFill>
                <a:latin typeface="Helvetica" charset="0"/>
                <a:ea typeface="Helvetica" charset="0"/>
                <a:cs typeface="Helvetica" charset="0"/>
                <a:sym typeface="Abadi MT Condensed Light"/>
              </a:rPr>
              <a:t>Downey and </a:t>
            </a:r>
            <a:r>
              <a:rPr lang="en-US" sz="1200" dirty="0" err="1" smtClean="0">
                <a:solidFill>
                  <a:srgbClr val="FFFFFF"/>
                </a:solidFill>
                <a:latin typeface="Helvetica" charset="0"/>
                <a:ea typeface="Helvetica" charset="0"/>
                <a:cs typeface="Helvetica" charset="0"/>
                <a:sym typeface="Abadi MT Condensed Light"/>
              </a:rPr>
              <a:t>Toczyski</a:t>
            </a:r>
            <a:r>
              <a:rPr lang="en-US" sz="1200" dirty="0" smtClean="0">
                <a:solidFill>
                  <a:srgbClr val="FFFFFF"/>
                </a:solidFill>
                <a:latin typeface="Helvetica" charset="0"/>
                <a:ea typeface="Helvetica" charset="0"/>
                <a:cs typeface="Helvetica" charset="0"/>
                <a:sym typeface="Abadi MT Condensed Light"/>
              </a:rPr>
              <a:t>, </a:t>
            </a:r>
            <a:r>
              <a:rPr lang="en-US" sz="1200" i="1" dirty="0" smtClean="0">
                <a:solidFill>
                  <a:srgbClr val="FFFFFF"/>
                </a:solidFill>
                <a:latin typeface="Helvetica" charset="0"/>
                <a:ea typeface="Helvetica" charset="0"/>
                <a:cs typeface="Helvetica" charset="0"/>
                <a:sym typeface="Abadi MT Condensed Light"/>
              </a:rPr>
              <a:t>Current Biology</a:t>
            </a:r>
            <a:r>
              <a:rPr lang="en-US" sz="1200" dirty="0" smtClean="0">
                <a:solidFill>
                  <a:srgbClr val="FFFFFF"/>
                </a:solidFill>
                <a:latin typeface="Helvetica" charset="0"/>
                <a:ea typeface="Helvetica" charset="0"/>
                <a:cs typeface="Helvetica" charset="0"/>
                <a:sym typeface="Abadi MT Condensed Light"/>
              </a:rPr>
              <a:t> (2013)</a:t>
            </a:r>
            <a:endParaRPr lang="en-US" sz="1200" dirty="0">
              <a:solidFill>
                <a:srgbClr val="FFFFFF"/>
              </a:solidFill>
              <a:latin typeface="Helvetica" charset="0"/>
              <a:ea typeface="Helvetica" charset="0"/>
              <a:cs typeface="Helvetica" charset="0"/>
              <a:sym typeface="Abadi MT Condensed Light"/>
            </a:endParaRPr>
          </a:p>
        </p:txBody>
      </p:sp>
    </p:spTree>
    <p:extLst>
      <p:ext uri="{BB962C8B-B14F-4D97-AF65-F5344CB8AC3E}">
        <p14:creationId xmlns:p14="http://schemas.microsoft.com/office/powerpoint/2010/main" val="132429075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807208"/>
            <a:ext cx="9144000" cy="1143000"/>
          </a:xfrm>
        </p:spPr>
        <p:txBody>
          <a:bodyPr>
            <a:noAutofit/>
          </a:bodyPr>
          <a:lstStyle/>
          <a:p>
            <a:r>
              <a:rPr lang="en-US" sz="3200" dirty="0" smtClean="0"/>
              <a:t>How can we efficiently screen for enzymes that modify ribosomal proteins?</a:t>
            </a:r>
            <a:endParaRPr lang="en-US" sz="3200" dirty="0"/>
          </a:p>
        </p:txBody>
      </p:sp>
    </p:spTree>
    <p:extLst>
      <p:ext uri="{BB962C8B-B14F-4D97-AF65-F5344CB8AC3E}">
        <p14:creationId xmlns:p14="http://schemas.microsoft.com/office/powerpoint/2010/main" val="129238715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58"/>
            <a:ext cx="9144000" cy="1143000"/>
          </a:xfrm>
        </p:spPr>
        <p:txBody>
          <a:bodyPr>
            <a:normAutofit/>
          </a:bodyPr>
          <a:lstStyle/>
          <a:p>
            <a:r>
              <a:rPr lang="en-US" sz="3200" dirty="0" smtClean="0"/>
              <a:t>Initiation is the rate limiting step of translation</a:t>
            </a:r>
            <a:endParaRPr lang="en-US" sz="3200" dirty="0"/>
          </a:p>
        </p:txBody>
      </p:sp>
      <p:sp>
        <p:nvSpPr>
          <p:cNvPr id="10" name="Freeform 9"/>
          <p:cNvSpPr/>
          <p:nvPr/>
        </p:nvSpPr>
        <p:spPr>
          <a:xfrm flipH="1">
            <a:off x="2897367" y="4436703"/>
            <a:ext cx="2016193" cy="1560403"/>
          </a:xfrm>
          <a:custGeom>
            <a:avLst/>
            <a:gdLst>
              <a:gd name="connsiteX0" fmla="*/ 215900 w 1028700"/>
              <a:gd name="connsiteY0" fmla="*/ 33331 h 760833"/>
              <a:gd name="connsiteX1" fmla="*/ 838200 w 1028700"/>
              <a:gd name="connsiteY1" fmla="*/ 33331 h 760833"/>
              <a:gd name="connsiteX2" fmla="*/ 914400 w 1028700"/>
              <a:gd name="connsiteY2" fmla="*/ 84131 h 760833"/>
              <a:gd name="connsiteX3" fmla="*/ 965200 w 1028700"/>
              <a:gd name="connsiteY3" fmla="*/ 147631 h 760833"/>
              <a:gd name="connsiteX4" fmla="*/ 977900 w 1028700"/>
              <a:gd name="connsiteY4" fmla="*/ 236531 h 760833"/>
              <a:gd name="connsiteX5" fmla="*/ 1016000 w 1028700"/>
              <a:gd name="connsiteY5" fmla="*/ 350831 h 760833"/>
              <a:gd name="connsiteX6" fmla="*/ 1028700 w 1028700"/>
              <a:gd name="connsiteY6" fmla="*/ 414331 h 760833"/>
              <a:gd name="connsiteX7" fmla="*/ 1016000 w 1028700"/>
              <a:gd name="connsiteY7" fmla="*/ 642931 h 760833"/>
              <a:gd name="connsiteX8" fmla="*/ 901700 w 1028700"/>
              <a:gd name="connsiteY8" fmla="*/ 731831 h 760833"/>
              <a:gd name="connsiteX9" fmla="*/ 863600 w 1028700"/>
              <a:gd name="connsiteY9" fmla="*/ 757231 h 760833"/>
              <a:gd name="connsiteX10" fmla="*/ 0 w 1028700"/>
              <a:gd name="connsiteY10" fmla="*/ 757231 h 760833"/>
              <a:gd name="connsiteX0" fmla="*/ 215900 w 1028700"/>
              <a:gd name="connsiteY0" fmla="*/ 25268 h 752770"/>
              <a:gd name="connsiteX1" fmla="*/ 838200 w 1028700"/>
              <a:gd name="connsiteY1" fmla="*/ 25268 h 752770"/>
              <a:gd name="connsiteX2" fmla="*/ 965200 w 1028700"/>
              <a:gd name="connsiteY2" fmla="*/ 139568 h 752770"/>
              <a:gd name="connsiteX3" fmla="*/ 977900 w 1028700"/>
              <a:gd name="connsiteY3" fmla="*/ 228468 h 752770"/>
              <a:gd name="connsiteX4" fmla="*/ 1016000 w 1028700"/>
              <a:gd name="connsiteY4" fmla="*/ 342768 h 752770"/>
              <a:gd name="connsiteX5" fmla="*/ 1028700 w 1028700"/>
              <a:gd name="connsiteY5" fmla="*/ 406268 h 752770"/>
              <a:gd name="connsiteX6" fmla="*/ 1016000 w 1028700"/>
              <a:gd name="connsiteY6" fmla="*/ 634868 h 752770"/>
              <a:gd name="connsiteX7" fmla="*/ 901700 w 1028700"/>
              <a:gd name="connsiteY7" fmla="*/ 723768 h 752770"/>
              <a:gd name="connsiteX8" fmla="*/ 863600 w 1028700"/>
              <a:gd name="connsiteY8" fmla="*/ 749168 h 752770"/>
              <a:gd name="connsiteX9" fmla="*/ 0 w 1028700"/>
              <a:gd name="connsiteY9" fmla="*/ 749168 h 752770"/>
              <a:gd name="connsiteX0" fmla="*/ 215900 w 1028700"/>
              <a:gd name="connsiteY0" fmla="*/ 30030 h 757532"/>
              <a:gd name="connsiteX1" fmla="*/ 838200 w 1028700"/>
              <a:gd name="connsiteY1" fmla="*/ 30030 h 757532"/>
              <a:gd name="connsiteX2" fmla="*/ 977900 w 1028700"/>
              <a:gd name="connsiteY2" fmla="*/ 233230 h 757532"/>
              <a:gd name="connsiteX3" fmla="*/ 1016000 w 1028700"/>
              <a:gd name="connsiteY3" fmla="*/ 347530 h 757532"/>
              <a:gd name="connsiteX4" fmla="*/ 1028700 w 1028700"/>
              <a:gd name="connsiteY4" fmla="*/ 411030 h 757532"/>
              <a:gd name="connsiteX5" fmla="*/ 1016000 w 1028700"/>
              <a:gd name="connsiteY5" fmla="*/ 639630 h 757532"/>
              <a:gd name="connsiteX6" fmla="*/ 901700 w 1028700"/>
              <a:gd name="connsiteY6" fmla="*/ 728530 h 757532"/>
              <a:gd name="connsiteX7" fmla="*/ 863600 w 1028700"/>
              <a:gd name="connsiteY7" fmla="*/ 753930 h 757532"/>
              <a:gd name="connsiteX8" fmla="*/ 0 w 1028700"/>
              <a:gd name="connsiteY8" fmla="*/ 753930 h 757532"/>
              <a:gd name="connsiteX0" fmla="*/ 215900 w 1032997"/>
              <a:gd name="connsiteY0" fmla="*/ 37057 h 764559"/>
              <a:gd name="connsiteX1" fmla="*/ 838200 w 1032997"/>
              <a:gd name="connsiteY1" fmla="*/ 37057 h 764559"/>
              <a:gd name="connsiteX2" fmla="*/ 1016000 w 1032997"/>
              <a:gd name="connsiteY2" fmla="*/ 354557 h 764559"/>
              <a:gd name="connsiteX3" fmla="*/ 1028700 w 1032997"/>
              <a:gd name="connsiteY3" fmla="*/ 418057 h 764559"/>
              <a:gd name="connsiteX4" fmla="*/ 1016000 w 1032997"/>
              <a:gd name="connsiteY4" fmla="*/ 646657 h 764559"/>
              <a:gd name="connsiteX5" fmla="*/ 901700 w 1032997"/>
              <a:gd name="connsiteY5" fmla="*/ 735557 h 764559"/>
              <a:gd name="connsiteX6" fmla="*/ 863600 w 1032997"/>
              <a:gd name="connsiteY6" fmla="*/ 760957 h 764559"/>
              <a:gd name="connsiteX7" fmla="*/ 0 w 1032997"/>
              <a:gd name="connsiteY7" fmla="*/ 760957 h 764559"/>
              <a:gd name="connsiteX0" fmla="*/ 215900 w 1028700"/>
              <a:gd name="connsiteY0" fmla="*/ 41244 h 768746"/>
              <a:gd name="connsiteX1" fmla="*/ 838200 w 1028700"/>
              <a:gd name="connsiteY1" fmla="*/ 41244 h 768746"/>
              <a:gd name="connsiteX2" fmla="*/ 1028700 w 1028700"/>
              <a:gd name="connsiteY2" fmla="*/ 422244 h 768746"/>
              <a:gd name="connsiteX3" fmla="*/ 1016000 w 1028700"/>
              <a:gd name="connsiteY3" fmla="*/ 650844 h 768746"/>
              <a:gd name="connsiteX4" fmla="*/ 901700 w 1028700"/>
              <a:gd name="connsiteY4" fmla="*/ 739744 h 768746"/>
              <a:gd name="connsiteX5" fmla="*/ 863600 w 1028700"/>
              <a:gd name="connsiteY5" fmla="*/ 765144 h 768746"/>
              <a:gd name="connsiteX6" fmla="*/ 0 w 1028700"/>
              <a:gd name="connsiteY6" fmla="*/ 765144 h 768746"/>
              <a:gd name="connsiteX0" fmla="*/ 215900 w 1016967"/>
              <a:gd name="connsiteY0" fmla="*/ 57124 h 784626"/>
              <a:gd name="connsiteX1" fmla="*/ 838200 w 1016967"/>
              <a:gd name="connsiteY1" fmla="*/ 57124 h 784626"/>
              <a:gd name="connsiteX2" fmla="*/ 1016000 w 1016967"/>
              <a:gd name="connsiteY2" fmla="*/ 666724 h 784626"/>
              <a:gd name="connsiteX3" fmla="*/ 901700 w 1016967"/>
              <a:gd name="connsiteY3" fmla="*/ 755624 h 784626"/>
              <a:gd name="connsiteX4" fmla="*/ 863600 w 1016967"/>
              <a:gd name="connsiteY4" fmla="*/ 781024 h 784626"/>
              <a:gd name="connsiteX5" fmla="*/ 0 w 1016967"/>
              <a:gd name="connsiteY5" fmla="*/ 781024 h 784626"/>
              <a:gd name="connsiteX0" fmla="*/ 215900 w 911287"/>
              <a:gd name="connsiteY0" fmla="*/ 63478 h 822963"/>
              <a:gd name="connsiteX1" fmla="*/ 838200 w 911287"/>
              <a:gd name="connsiteY1" fmla="*/ 63478 h 822963"/>
              <a:gd name="connsiteX2" fmla="*/ 901700 w 911287"/>
              <a:gd name="connsiteY2" fmla="*/ 761978 h 822963"/>
              <a:gd name="connsiteX3" fmla="*/ 863600 w 911287"/>
              <a:gd name="connsiteY3" fmla="*/ 787378 h 822963"/>
              <a:gd name="connsiteX4" fmla="*/ 0 w 911287"/>
              <a:gd name="connsiteY4" fmla="*/ 787378 h 822963"/>
              <a:gd name="connsiteX0" fmla="*/ 215900 w 946269"/>
              <a:gd name="connsiteY0" fmla="*/ 65304 h 842826"/>
              <a:gd name="connsiteX1" fmla="*/ 838200 w 946269"/>
              <a:gd name="connsiteY1" fmla="*/ 65304 h 842826"/>
              <a:gd name="connsiteX2" fmla="*/ 863600 w 946269"/>
              <a:gd name="connsiteY2" fmla="*/ 789204 h 842826"/>
              <a:gd name="connsiteX3" fmla="*/ 0 w 946269"/>
              <a:gd name="connsiteY3" fmla="*/ 789204 h 842826"/>
              <a:gd name="connsiteX0" fmla="*/ 0 w 1761925"/>
              <a:gd name="connsiteY0" fmla="*/ 25612 h 900330"/>
              <a:gd name="connsiteX1" fmla="*/ 1594205 w 1761925"/>
              <a:gd name="connsiteY1" fmla="*/ 122808 h 900330"/>
              <a:gd name="connsiteX2" fmla="*/ 1619605 w 1761925"/>
              <a:gd name="connsiteY2" fmla="*/ 846708 h 900330"/>
              <a:gd name="connsiteX3" fmla="*/ 756005 w 1761925"/>
              <a:gd name="connsiteY3" fmla="*/ 846708 h 900330"/>
              <a:gd name="connsiteX0" fmla="*/ 170544 w 1989901"/>
              <a:gd name="connsiteY0" fmla="*/ 25612 h 924886"/>
              <a:gd name="connsiteX1" fmla="*/ 1764749 w 1989901"/>
              <a:gd name="connsiteY1" fmla="*/ 122808 h 924886"/>
              <a:gd name="connsiteX2" fmla="*/ 1790149 w 1989901"/>
              <a:gd name="connsiteY2" fmla="*/ 846708 h 924886"/>
              <a:gd name="connsiteX3" fmla="*/ 0 w 1989901"/>
              <a:gd name="connsiteY3" fmla="*/ 905026 h 924886"/>
              <a:gd name="connsiteX0" fmla="*/ 170544 w 1997863"/>
              <a:gd name="connsiteY0" fmla="*/ 30612 h 1014257"/>
              <a:gd name="connsiteX1" fmla="*/ 1764749 w 1997863"/>
              <a:gd name="connsiteY1" fmla="*/ 127808 h 1014257"/>
              <a:gd name="connsiteX2" fmla="*/ 1803108 w 1997863"/>
              <a:gd name="connsiteY2" fmla="*/ 968344 h 1014257"/>
              <a:gd name="connsiteX3" fmla="*/ 0 w 1997863"/>
              <a:gd name="connsiteY3" fmla="*/ 910026 h 1014257"/>
              <a:gd name="connsiteX0" fmla="*/ 170544 w 1917356"/>
              <a:gd name="connsiteY0" fmla="*/ 30612 h 1005391"/>
              <a:gd name="connsiteX1" fmla="*/ 1764749 w 1917356"/>
              <a:gd name="connsiteY1" fmla="*/ 127808 h 1005391"/>
              <a:gd name="connsiteX2" fmla="*/ 1803108 w 1917356"/>
              <a:gd name="connsiteY2" fmla="*/ 968344 h 1005391"/>
              <a:gd name="connsiteX3" fmla="*/ 0 w 1917356"/>
              <a:gd name="connsiteY3" fmla="*/ 910026 h 1005391"/>
              <a:gd name="connsiteX0" fmla="*/ 170544 w 2001278"/>
              <a:gd name="connsiteY0" fmla="*/ 30612 h 1005391"/>
              <a:gd name="connsiteX1" fmla="*/ 1764749 w 2001278"/>
              <a:gd name="connsiteY1" fmla="*/ 127808 h 1005391"/>
              <a:gd name="connsiteX2" fmla="*/ 1803108 w 2001278"/>
              <a:gd name="connsiteY2" fmla="*/ 968344 h 1005391"/>
              <a:gd name="connsiteX3" fmla="*/ 0 w 2001278"/>
              <a:gd name="connsiteY3" fmla="*/ 910026 h 1005391"/>
              <a:gd name="connsiteX0" fmla="*/ 170544 w 1962994"/>
              <a:gd name="connsiteY0" fmla="*/ 30612 h 1002680"/>
              <a:gd name="connsiteX1" fmla="*/ 1764749 w 1962994"/>
              <a:gd name="connsiteY1" fmla="*/ 127808 h 1002680"/>
              <a:gd name="connsiteX2" fmla="*/ 1803108 w 1962994"/>
              <a:gd name="connsiteY2" fmla="*/ 968344 h 1002680"/>
              <a:gd name="connsiteX3" fmla="*/ 0 w 1962994"/>
              <a:gd name="connsiteY3" fmla="*/ 910026 h 1002680"/>
              <a:gd name="connsiteX0" fmla="*/ 170544 w 1962994"/>
              <a:gd name="connsiteY0" fmla="*/ 30612 h 1002680"/>
              <a:gd name="connsiteX1" fmla="*/ 1764749 w 1962994"/>
              <a:gd name="connsiteY1" fmla="*/ 127808 h 1002680"/>
              <a:gd name="connsiteX2" fmla="*/ 1803108 w 1962994"/>
              <a:gd name="connsiteY2" fmla="*/ 968344 h 1002680"/>
              <a:gd name="connsiteX3" fmla="*/ 0 w 1962994"/>
              <a:gd name="connsiteY3" fmla="*/ 910026 h 1002680"/>
              <a:gd name="connsiteX0" fmla="*/ 170544 w 1921310"/>
              <a:gd name="connsiteY0" fmla="*/ 13793 h 985861"/>
              <a:gd name="connsiteX1" fmla="*/ 1764749 w 1921310"/>
              <a:gd name="connsiteY1" fmla="*/ 110989 h 985861"/>
              <a:gd name="connsiteX2" fmla="*/ 1803108 w 1921310"/>
              <a:gd name="connsiteY2" fmla="*/ 951525 h 985861"/>
              <a:gd name="connsiteX3" fmla="*/ 0 w 1921310"/>
              <a:gd name="connsiteY3" fmla="*/ 893207 h 985861"/>
              <a:gd name="connsiteX0" fmla="*/ 170544 w 1921310"/>
              <a:gd name="connsiteY0" fmla="*/ 13793 h 985861"/>
              <a:gd name="connsiteX1" fmla="*/ 1764749 w 1921310"/>
              <a:gd name="connsiteY1" fmla="*/ 110989 h 985861"/>
              <a:gd name="connsiteX2" fmla="*/ 1803108 w 1921310"/>
              <a:gd name="connsiteY2" fmla="*/ 951525 h 985861"/>
              <a:gd name="connsiteX3" fmla="*/ 0 w 1921310"/>
              <a:gd name="connsiteY3" fmla="*/ 893207 h 985861"/>
              <a:gd name="connsiteX0" fmla="*/ 170544 w 2045808"/>
              <a:gd name="connsiteY0" fmla="*/ 13793 h 985861"/>
              <a:gd name="connsiteX1" fmla="*/ 1764749 w 2045808"/>
              <a:gd name="connsiteY1" fmla="*/ 110989 h 985861"/>
              <a:gd name="connsiteX2" fmla="*/ 1803108 w 2045808"/>
              <a:gd name="connsiteY2" fmla="*/ 951525 h 985861"/>
              <a:gd name="connsiteX3" fmla="*/ 0 w 2045808"/>
              <a:gd name="connsiteY3" fmla="*/ 893207 h 985861"/>
              <a:gd name="connsiteX0" fmla="*/ 170544 w 2045808"/>
              <a:gd name="connsiteY0" fmla="*/ 13793 h 985861"/>
              <a:gd name="connsiteX1" fmla="*/ 1764749 w 2045808"/>
              <a:gd name="connsiteY1" fmla="*/ 110989 h 985861"/>
              <a:gd name="connsiteX2" fmla="*/ 1803108 w 2045808"/>
              <a:gd name="connsiteY2" fmla="*/ 951525 h 985861"/>
              <a:gd name="connsiteX3" fmla="*/ 0 w 2045808"/>
              <a:gd name="connsiteY3" fmla="*/ 893207 h 985861"/>
              <a:gd name="connsiteX0" fmla="*/ 170544 w 2113620"/>
              <a:gd name="connsiteY0" fmla="*/ 13793 h 985861"/>
              <a:gd name="connsiteX1" fmla="*/ 1764749 w 2113620"/>
              <a:gd name="connsiteY1" fmla="*/ 110989 h 985861"/>
              <a:gd name="connsiteX2" fmla="*/ 1803108 w 2113620"/>
              <a:gd name="connsiteY2" fmla="*/ 951525 h 985861"/>
              <a:gd name="connsiteX3" fmla="*/ 0 w 2113620"/>
              <a:gd name="connsiteY3" fmla="*/ 893207 h 985861"/>
              <a:gd name="connsiteX0" fmla="*/ 151106 w 2094182"/>
              <a:gd name="connsiteY0" fmla="*/ 13793 h 1016037"/>
              <a:gd name="connsiteX1" fmla="*/ 1745311 w 2094182"/>
              <a:gd name="connsiteY1" fmla="*/ 110989 h 1016037"/>
              <a:gd name="connsiteX2" fmla="*/ 1783670 w 2094182"/>
              <a:gd name="connsiteY2" fmla="*/ 951525 h 1016037"/>
              <a:gd name="connsiteX3" fmla="*/ 0 w 2094182"/>
              <a:gd name="connsiteY3" fmla="*/ 1003362 h 1016037"/>
              <a:gd name="connsiteX0" fmla="*/ 15039 w 2094182"/>
              <a:gd name="connsiteY0" fmla="*/ 13090 h 1021813"/>
              <a:gd name="connsiteX1" fmla="*/ 1745311 w 2094182"/>
              <a:gd name="connsiteY1" fmla="*/ 116765 h 1021813"/>
              <a:gd name="connsiteX2" fmla="*/ 1783670 w 2094182"/>
              <a:gd name="connsiteY2" fmla="*/ 957301 h 1021813"/>
              <a:gd name="connsiteX3" fmla="*/ 0 w 2094182"/>
              <a:gd name="connsiteY3" fmla="*/ 1009138 h 1021813"/>
              <a:gd name="connsiteX0" fmla="*/ 48797 w 2127940"/>
              <a:gd name="connsiteY0" fmla="*/ 0 h 1008723"/>
              <a:gd name="connsiteX1" fmla="*/ 1779069 w 2127940"/>
              <a:gd name="connsiteY1" fmla="*/ 103675 h 1008723"/>
              <a:gd name="connsiteX2" fmla="*/ 1817428 w 2127940"/>
              <a:gd name="connsiteY2" fmla="*/ 944211 h 1008723"/>
              <a:gd name="connsiteX3" fmla="*/ 33758 w 2127940"/>
              <a:gd name="connsiteY3" fmla="*/ 996048 h 1008723"/>
              <a:gd name="connsiteX0" fmla="*/ 436197 w 2094182"/>
              <a:gd name="connsiteY0" fmla="*/ 0 h 1002244"/>
              <a:gd name="connsiteX1" fmla="*/ 1745311 w 2094182"/>
              <a:gd name="connsiteY1" fmla="*/ 97196 h 1002244"/>
              <a:gd name="connsiteX2" fmla="*/ 1783670 w 2094182"/>
              <a:gd name="connsiteY2" fmla="*/ 937732 h 1002244"/>
              <a:gd name="connsiteX3" fmla="*/ 0 w 2094182"/>
              <a:gd name="connsiteY3" fmla="*/ 989569 h 1002244"/>
              <a:gd name="connsiteX0" fmla="*/ 436197 w 2094182"/>
              <a:gd name="connsiteY0" fmla="*/ 0 h 1002244"/>
              <a:gd name="connsiteX1" fmla="*/ 1745311 w 2094182"/>
              <a:gd name="connsiteY1" fmla="*/ 97196 h 1002244"/>
              <a:gd name="connsiteX2" fmla="*/ 1783670 w 2094182"/>
              <a:gd name="connsiteY2" fmla="*/ 937732 h 1002244"/>
              <a:gd name="connsiteX3" fmla="*/ 0 w 2094182"/>
              <a:gd name="connsiteY3" fmla="*/ 989569 h 1002244"/>
              <a:gd name="connsiteX0" fmla="*/ 40956 w 2094182"/>
              <a:gd name="connsiteY0" fmla="*/ 0 h 1021683"/>
              <a:gd name="connsiteX1" fmla="*/ 1745311 w 2094182"/>
              <a:gd name="connsiteY1" fmla="*/ 116635 h 1021683"/>
              <a:gd name="connsiteX2" fmla="*/ 1783670 w 2094182"/>
              <a:gd name="connsiteY2" fmla="*/ 957171 h 1021683"/>
              <a:gd name="connsiteX3" fmla="*/ 0 w 2094182"/>
              <a:gd name="connsiteY3" fmla="*/ 1009008 h 1021683"/>
              <a:gd name="connsiteX0" fmla="*/ 40956 w 2094182"/>
              <a:gd name="connsiteY0" fmla="*/ 0 h 1032998"/>
              <a:gd name="connsiteX1" fmla="*/ 1745311 w 2094182"/>
              <a:gd name="connsiteY1" fmla="*/ 116635 h 1032998"/>
              <a:gd name="connsiteX2" fmla="*/ 1783670 w 2094182"/>
              <a:gd name="connsiteY2" fmla="*/ 957171 h 1032998"/>
              <a:gd name="connsiteX3" fmla="*/ 0 w 2094182"/>
              <a:gd name="connsiteY3" fmla="*/ 1009008 h 1032998"/>
              <a:gd name="connsiteX0" fmla="*/ 40956 w 2094182"/>
              <a:gd name="connsiteY0" fmla="*/ 0 h 1032998"/>
              <a:gd name="connsiteX1" fmla="*/ 1745311 w 2094182"/>
              <a:gd name="connsiteY1" fmla="*/ 116635 h 1032998"/>
              <a:gd name="connsiteX2" fmla="*/ 1783670 w 2094182"/>
              <a:gd name="connsiteY2" fmla="*/ 957171 h 1032998"/>
              <a:gd name="connsiteX3" fmla="*/ 0 w 2094182"/>
              <a:gd name="connsiteY3" fmla="*/ 1009008 h 1032998"/>
              <a:gd name="connsiteX0" fmla="*/ 40956 w 2094182"/>
              <a:gd name="connsiteY0" fmla="*/ 0 h 1032998"/>
              <a:gd name="connsiteX1" fmla="*/ 1745311 w 2094182"/>
              <a:gd name="connsiteY1" fmla="*/ 116635 h 1032998"/>
              <a:gd name="connsiteX2" fmla="*/ 1783670 w 2094182"/>
              <a:gd name="connsiteY2" fmla="*/ 957171 h 1032998"/>
              <a:gd name="connsiteX3" fmla="*/ 0 w 2094182"/>
              <a:gd name="connsiteY3" fmla="*/ 1009008 h 1032998"/>
              <a:gd name="connsiteX0" fmla="*/ 40956 w 2076299"/>
              <a:gd name="connsiteY0" fmla="*/ 0 h 1032998"/>
              <a:gd name="connsiteX1" fmla="*/ 1745311 w 2076299"/>
              <a:gd name="connsiteY1" fmla="*/ 116635 h 1032998"/>
              <a:gd name="connsiteX2" fmla="*/ 1783670 w 2076299"/>
              <a:gd name="connsiteY2" fmla="*/ 957171 h 1032998"/>
              <a:gd name="connsiteX3" fmla="*/ 0 w 2076299"/>
              <a:gd name="connsiteY3" fmla="*/ 1009008 h 1032998"/>
              <a:gd name="connsiteX0" fmla="*/ 40956 w 2076299"/>
              <a:gd name="connsiteY0" fmla="*/ 0 h 1032998"/>
              <a:gd name="connsiteX1" fmla="*/ 1745311 w 2076299"/>
              <a:gd name="connsiteY1" fmla="*/ 116635 h 1032998"/>
              <a:gd name="connsiteX2" fmla="*/ 1783670 w 2076299"/>
              <a:gd name="connsiteY2" fmla="*/ 957171 h 1032998"/>
              <a:gd name="connsiteX3" fmla="*/ 0 w 2076299"/>
              <a:gd name="connsiteY3" fmla="*/ 1009008 h 1032998"/>
              <a:gd name="connsiteX0" fmla="*/ 632653 w 2667996"/>
              <a:gd name="connsiteY0" fmla="*/ 0 h 1035106"/>
              <a:gd name="connsiteX1" fmla="*/ 2337008 w 2667996"/>
              <a:gd name="connsiteY1" fmla="*/ 116635 h 1035106"/>
              <a:gd name="connsiteX2" fmla="*/ 2375367 w 2667996"/>
              <a:gd name="connsiteY2" fmla="*/ 957171 h 1035106"/>
              <a:gd name="connsiteX3" fmla="*/ 0 w 2667996"/>
              <a:gd name="connsiteY3" fmla="*/ 1013805 h 1035106"/>
              <a:gd name="connsiteX0" fmla="*/ 1544187 w 2667996"/>
              <a:gd name="connsiteY0" fmla="*/ 0 h 1011120"/>
              <a:gd name="connsiteX1" fmla="*/ 2337008 w 2667996"/>
              <a:gd name="connsiteY1" fmla="*/ 92649 h 1011120"/>
              <a:gd name="connsiteX2" fmla="*/ 2375367 w 2667996"/>
              <a:gd name="connsiteY2" fmla="*/ 933185 h 1011120"/>
              <a:gd name="connsiteX3" fmla="*/ 0 w 2667996"/>
              <a:gd name="connsiteY3" fmla="*/ 989819 h 1011120"/>
              <a:gd name="connsiteX0" fmla="*/ 1586832 w 2667996"/>
              <a:gd name="connsiteY0" fmla="*/ 0 h 1039903"/>
              <a:gd name="connsiteX1" fmla="*/ 2337008 w 2667996"/>
              <a:gd name="connsiteY1" fmla="*/ 121432 h 1039903"/>
              <a:gd name="connsiteX2" fmla="*/ 2375367 w 2667996"/>
              <a:gd name="connsiteY2" fmla="*/ 961968 h 1039903"/>
              <a:gd name="connsiteX3" fmla="*/ 0 w 2667996"/>
              <a:gd name="connsiteY3" fmla="*/ 1018602 h 1039903"/>
              <a:gd name="connsiteX0" fmla="*/ 1586832 w 2667996"/>
              <a:gd name="connsiteY0" fmla="*/ 0 h 1102267"/>
              <a:gd name="connsiteX1" fmla="*/ 2337008 w 2667996"/>
              <a:gd name="connsiteY1" fmla="*/ 183796 h 1102267"/>
              <a:gd name="connsiteX2" fmla="*/ 2375367 w 2667996"/>
              <a:gd name="connsiteY2" fmla="*/ 1024332 h 1102267"/>
              <a:gd name="connsiteX3" fmla="*/ 0 w 2667996"/>
              <a:gd name="connsiteY3" fmla="*/ 1080966 h 1102267"/>
              <a:gd name="connsiteX0" fmla="*/ 1586832 w 2667996"/>
              <a:gd name="connsiteY0" fmla="*/ 0 h 1102267"/>
              <a:gd name="connsiteX1" fmla="*/ 2337008 w 2667996"/>
              <a:gd name="connsiteY1" fmla="*/ 183796 h 1102267"/>
              <a:gd name="connsiteX2" fmla="*/ 2375367 w 2667996"/>
              <a:gd name="connsiteY2" fmla="*/ 1024332 h 1102267"/>
              <a:gd name="connsiteX3" fmla="*/ 0 w 2667996"/>
              <a:gd name="connsiteY3" fmla="*/ 1080966 h 1102267"/>
              <a:gd name="connsiteX0" fmla="*/ 1586832 w 2667996"/>
              <a:gd name="connsiteY0" fmla="*/ 0 h 1102267"/>
              <a:gd name="connsiteX1" fmla="*/ 2337008 w 2667996"/>
              <a:gd name="connsiteY1" fmla="*/ 183796 h 1102267"/>
              <a:gd name="connsiteX2" fmla="*/ 2375367 w 2667996"/>
              <a:gd name="connsiteY2" fmla="*/ 1024332 h 1102267"/>
              <a:gd name="connsiteX3" fmla="*/ 0 w 2667996"/>
              <a:gd name="connsiteY3" fmla="*/ 1080966 h 1102267"/>
              <a:gd name="connsiteX0" fmla="*/ 1586832 w 2667996"/>
              <a:gd name="connsiteY0" fmla="*/ 0 h 1102267"/>
              <a:gd name="connsiteX1" fmla="*/ 2337008 w 2667996"/>
              <a:gd name="connsiteY1" fmla="*/ 183796 h 1102267"/>
              <a:gd name="connsiteX2" fmla="*/ 2375367 w 2667996"/>
              <a:gd name="connsiteY2" fmla="*/ 1024332 h 1102267"/>
              <a:gd name="connsiteX3" fmla="*/ 0 w 2667996"/>
              <a:gd name="connsiteY3" fmla="*/ 1080966 h 1102267"/>
              <a:gd name="connsiteX0" fmla="*/ 254218 w 2621219"/>
              <a:gd name="connsiteY0" fmla="*/ 0 h 1108714"/>
              <a:gd name="connsiteX1" fmla="*/ 2337008 w 2621219"/>
              <a:gd name="connsiteY1" fmla="*/ 190243 h 1108714"/>
              <a:gd name="connsiteX2" fmla="*/ 2375367 w 2621219"/>
              <a:gd name="connsiteY2" fmla="*/ 1030779 h 1108714"/>
              <a:gd name="connsiteX3" fmla="*/ 0 w 2621219"/>
              <a:gd name="connsiteY3" fmla="*/ 1087413 h 1108714"/>
              <a:gd name="connsiteX0" fmla="*/ 318699 w 2617430"/>
              <a:gd name="connsiteY0" fmla="*/ 0 h 1353710"/>
              <a:gd name="connsiteX1" fmla="*/ 2337008 w 2617430"/>
              <a:gd name="connsiteY1" fmla="*/ 435239 h 1353710"/>
              <a:gd name="connsiteX2" fmla="*/ 2375367 w 2617430"/>
              <a:gd name="connsiteY2" fmla="*/ 1275775 h 1353710"/>
              <a:gd name="connsiteX3" fmla="*/ 0 w 2617430"/>
              <a:gd name="connsiteY3" fmla="*/ 1332409 h 1353710"/>
              <a:gd name="connsiteX0" fmla="*/ 282876 w 2619530"/>
              <a:gd name="connsiteY0" fmla="*/ 0 h 1282790"/>
              <a:gd name="connsiteX1" fmla="*/ 2337008 w 2619530"/>
              <a:gd name="connsiteY1" fmla="*/ 364319 h 1282790"/>
              <a:gd name="connsiteX2" fmla="*/ 2375367 w 2619530"/>
              <a:gd name="connsiteY2" fmla="*/ 1204855 h 1282790"/>
              <a:gd name="connsiteX3" fmla="*/ 0 w 2619530"/>
              <a:gd name="connsiteY3" fmla="*/ 1261489 h 1282790"/>
              <a:gd name="connsiteX0" fmla="*/ 311535 w 2648189"/>
              <a:gd name="connsiteY0" fmla="*/ 0 h 1270459"/>
              <a:gd name="connsiteX1" fmla="*/ 2365667 w 2648189"/>
              <a:gd name="connsiteY1" fmla="*/ 364319 h 1270459"/>
              <a:gd name="connsiteX2" fmla="*/ 2404026 w 2648189"/>
              <a:gd name="connsiteY2" fmla="*/ 1204855 h 1270459"/>
              <a:gd name="connsiteX3" fmla="*/ 0 w 2648189"/>
              <a:gd name="connsiteY3" fmla="*/ 1229253 h 1270459"/>
            </a:gdLst>
            <a:ahLst/>
            <a:cxnLst>
              <a:cxn ang="0">
                <a:pos x="connsiteX0" y="connsiteY0"/>
              </a:cxn>
              <a:cxn ang="0">
                <a:pos x="connsiteX1" y="connsiteY1"/>
              </a:cxn>
              <a:cxn ang="0">
                <a:pos x="connsiteX2" y="connsiteY2"/>
              </a:cxn>
              <a:cxn ang="0">
                <a:pos x="connsiteX3" y="connsiteY3"/>
              </a:cxn>
            </a:cxnLst>
            <a:rect l="l" t="t" r="r" b="b"/>
            <a:pathLst>
              <a:path w="2648189" h="1270459">
                <a:moveTo>
                  <a:pt x="311535" y="0"/>
                </a:moveTo>
                <a:cubicBezTo>
                  <a:pt x="627445" y="28618"/>
                  <a:pt x="2016919" y="163510"/>
                  <a:pt x="2365667" y="364319"/>
                </a:cubicBezTo>
                <a:cubicBezTo>
                  <a:pt x="2714415" y="565128"/>
                  <a:pt x="2755290" y="1065925"/>
                  <a:pt x="2404026" y="1204855"/>
                </a:cubicBezTo>
                <a:cubicBezTo>
                  <a:pt x="1961651" y="1336555"/>
                  <a:pt x="287867" y="1229253"/>
                  <a:pt x="0" y="1229253"/>
                </a:cubicBezTo>
              </a:path>
            </a:pathLst>
          </a:custGeom>
          <a:ln>
            <a:solidFill>
              <a:srgbClr val="DEDEDE"/>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00"/>
          </a:p>
        </p:txBody>
      </p:sp>
      <p:sp>
        <p:nvSpPr>
          <p:cNvPr id="11" name="TextBox 10"/>
          <p:cNvSpPr txBox="1"/>
          <p:nvPr/>
        </p:nvSpPr>
        <p:spPr>
          <a:xfrm>
            <a:off x="4861533" y="5771919"/>
            <a:ext cx="901600" cy="353943"/>
          </a:xfrm>
          <a:prstGeom prst="rect">
            <a:avLst/>
          </a:prstGeom>
          <a:noFill/>
          <a:effectLst/>
        </p:spPr>
        <p:txBody>
          <a:bodyPr wrap="square" rtlCol="0">
            <a:spAutoFit/>
          </a:bodyPr>
          <a:lstStyle/>
          <a:p>
            <a:r>
              <a:rPr lang="en-US" sz="1700" dirty="0" smtClean="0">
                <a:solidFill>
                  <a:schemeClr val="bg1"/>
                </a:solidFill>
              </a:rPr>
              <a:t>AAAA</a:t>
            </a:r>
            <a:endParaRPr lang="en-US" sz="1700" dirty="0">
              <a:solidFill>
                <a:schemeClr val="bg1"/>
              </a:solidFill>
            </a:endParaRPr>
          </a:p>
        </p:txBody>
      </p:sp>
      <p:sp>
        <p:nvSpPr>
          <p:cNvPr id="13" name="TextBox 12"/>
          <p:cNvSpPr txBox="1"/>
          <p:nvPr/>
        </p:nvSpPr>
        <p:spPr>
          <a:xfrm>
            <a:off x="4606364" y="4229270"/>
            <a:ext cx="901600" cy="353943"/>
          </a:xfrm>
          <a:prstGeom prst="rect">
            <a:avLst/>
          </a:prstGeom>
          <a:noFill/>
          <a:effectLst/>
        </p:spPr>
        <p:txBody>
          <a:bodyPr wrap="square" rtlCol="0">
            <a:spAutoFit/>
          </a:bodyPr>
          <a:lstStyle/>
          <a:p>
            <a:r>
              <a:rPr lang="en-US" sz="1700" dirty="0" smtClean="0">
                <a:solidFill>
                  <a:schemeClr val="bg1"/>
                </a:solidFill>
              </a:rPr>
              <a:t>m7G</a:t>
            </a:r>
            <a:endParaRPr lang="en-US" sz="1700" dirty="0">
              <a:solidFill>
                <a:schemeClr val="bg1"/>
              </a:solidFill>
            </a:endParaRPr>
          </a:p>
        </p:txBody>
      </p:sp>
      <p:sp>
        <p:nvSpPr>
          <p:cNvPr id="14" name="Oval 13"/>
          <p:cNvSpPr/>
          <p:nvPr/>
        </p:nvSpPr>
        <p:spPr>
          <a:xfrm>
            <a:off x="4715230" y="5456975"/>
            <a:ext cx="921055" cy="365338"/>
          </a:xfrm>
          <a:prstGeom prst="ellipse">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smtClean="0"/>
              <a:t>PABP</a:t>
            </a:r>
            <a:endParaRPr lang="en-US" sz="1700" dirty="0"/>
          </a:p>
        </p:txBody>
      </p:sp>
      <p:grpSp>
        <p:nvGrpSpPr>
          <p:cNvPr id="23" name="Group 22"/>
          <p:cNvGrpSpPr/>
          <p:nvPr/>
        </p:nvGrpSpPr>
        <p:grpSpPr>
          <a:xfrm>
            <a:off x="3751051" y="4502212"/>
            <a:ext cx="1708513" cy="1085866"/>
            <a:chOff x="3751051" y="4502212"/>
            <a:chExt cx="1708513" cy="1085866"/>
          </a:xfrm>
        </p:grpSpPr>
        <p:sp>
          <p:nvSpPr>
            <p:cNvPr id="12" name="Oval 17"/>
            <p:cNvSpPr/>
            <p:nvPr/>
          </p:nvSpPr>
          <p:spPr>
            <a:xfrm>
              <a:off x="4542732" y="4502212"/>
              <a:ext cx="667688" cy="463452"/>
            </a:xfrm>
            <a:custGeom>
              <a:avLst/>
              <a:gdLst>
                <a:gd name="connsiteX0" fmla="*/ 0 w 731520"/>
                <a:gd name="connsiteY0" fmla="*/ 237744 h 475488"/>
                <a:gd name="connsiteX1" fmla="*/ 365760 w 731520"/>
                <a:gd name="connsiteY1" fmla="*/ 0 h 475488"/>
                <a:gd name="connsiteX2" fmla="*/ 731520 w 731520"/>
                <a:gd name="connsiteY2" fmla="*/ 237744 h 475488"/>
                <a:gd name="connsiteX3" fmla="*/ 365760 w 731520"/>
                <a:gd name="connsiteY3" fmla="*/ 475488 h 475488"/>
                <a:gd name="connsiteX4" fmla="*/ 0 w 731520"/>
                <a:gd name="connsiteY4" fmla="*/ 237744 h 475488"/>
                <a:gd name="connsiteX0" fmla="*/ 0 w 744479"/>
                <a:gd name="connsiteY0" fmla="*/ 238568 h 478083"/>
                <a:gd name="connsiteX1" fmla="*/ 365760 w 744479"/>
                <a:gd name="connsiteY1" fmla="*/ 824 h 478083"/>
                <a:gd name="connsiteX2" fmla="*/ 744479 w 744479"/>
                <a:gd name="connsiteY2" fmla="*/ 309846 h 478083"/>
                <a:gd name="connsiteX3" fmla="*/ 365760 w 744479"/>
                <a:gd name="connsiteY3" fmla="*/ 476312 h 478083"/>
                <a:gd name="connsiteX4" fmla="*/ 0 w 744479"/>
                <a:gd name="connsiteY4" fmla="*/ 238568 h 478083"/>
                <a:gd name="connsiteX0" fmla="*/ 0 w 750959"/>
                <a:gd name="connsiteY0" fmla="*/ 276765 h 476097"/>
                <a:gd name="connsiteX1" fmla="*/ 372240 w 750959"/>
                <a:gd name="connsiteY1" fmla="*/ 142 h 476097"/>
                <a:gd name="connsiteX2" fmla="*/ 750959 w 750959"/>
                <a:gd name="connsiteY2" fmla="*/ 309164 h 476097"/>
                <a:gd name="connsiteX3" fmla="*/ 372240 w 750959"/>
                <a:gd name="connsiteY3" fmla="*/ 475630 h 476097"/>
                <a:gd name="connsiteX4" fmla="*/ 0 w 750959"/>
                <a:gd name="connsiteY4" fmla="*/ 276765 h 476097"/>
                <a:gd name="connsiteX0" fmla="*/ 0 w 757438"/>
                <a:gd name="connsiteY0" fmla="*/ 302548 h 475517"/>
                <a:gd name="connsiteX1" fmla="*/ 378719 w 757438"/>
                <a:gd name="connsiteY1" fmla="*/ 6 h 475517"/>
                <a:gd name="connsiteX2" fmla="*/ 757438 w 757438"/>
                <a:gd name="connsiteY2" fmla="*/ 309028 h 475517"/>
                <a:gd name="connsiteX3" fmla="*/ 378719 w 757438"/>
                <a:gd name="connsiteY3" fmla="*/ 475494 h 475517"/>
                <a:gd name="connsiteX4" fmla="*/ 0 w 757438"/>
                <a:gd name="connsiteY4" fmla="*/ 302548 h 475517"/>
                <a:gd name="connsiteX0" fmla="*/ 0 w 757438"/>
                <a:gd name="connsiteY0" fmla="*/ 317253 h 560568"/>
                <a:gd name="connsiteX1" fmla="*/ 378719 w 757438"/>
                <a:gd name="connsiteY1" fmla="*/ 14711 h 560568"/>
                <a:gd name="connsiteX2" fmla="*/ 757438 w 757438"/>
                <a:gd name="connsiteY2" fmla="*/ 323733 h 560568"/>
                <a:gd name="connsiteX3" fmla="*/ 378719 w 757438"/>
                <a:gd name="connsiteY3" fmla="*/ 490199 h 560568"/>
                <a:gd name="connsiteX4" fmla="*/ 0 w 757438"/>
                <a:gd name="connsiteY4" fmla="*/ 317253 h 560568"/>
                <a:gd name="connsiteX0" fmla="*/ 0 w 757438"/>
                <a:gd name="connsiteY0" fmla="*/ 317253 h 560568"/>
                <a:gd name="connsiteX1" fmla="*/ 378719 w 757438"/>
                <a:gd name="connsiteY1" fmla="*/ 14711 h 560568"/>
                <a:gd name="connsiteX2" fmla="*/ 757438 w 757438"/>
                <a:gd name="connsiteY2" fmla="*/ 323733 h 560568"/>
                <a:gd name="connsiteX3" fmla="*/ 378719 w 757438"/>
                <a:gd name="connsiteY3" fmla="*/ 490199 h 560568"/>
                <a:gd name="connsiteX4" fmla="*/ 0 w 757438"/>
                <a:gd name="connsiteY4" fmla="*/ 317253 h 560568"/>
                <a:gd name="connsiteX0" fmla="*/ 0 w 757438"/>
                <a:gd name="connsiteY0" fmla="*/ 317253 h 494332"/>
                <a:gd name="connsiteX1" fmla="*/ 378719 w 757438"/>
                <a:gd name="connsiteY1" fmla="*/ 14711 h 494332"/>
                <a:gd name="connsiteX2" fmla="*/ 757438 w 757438"/>
                <a:gd name="connsiteY2" fmla="*/ 323733 h 494332"/>
                <a:gd name="connsiteX3" fmla="*/ 378719 w 757438"/>
                <a:gd name="connsiteY3" fmla="*/ 490199 h 494332"/>
                <a:gd name="connsiteX4" fmla="*/ 0 w 757438"/>
                <a:gd name="connsiteY4" fmla="*/ 317253 h 494332"/>
                <a:gd name="connsiteX0" fmla="*/ 0 w 757438"/>
                <a:gd name="connsiteY0" fmla="*/ 317253 h 490222"/>
                <a:gd name="connsiteX1" fmla="*/ 378719 w 757438"/>
                <a:gd name="connsiteY1" fmla="*/ 14711 h 490222"/>
                <a:gd name="connsiteX2" fmla="*/ 757438 w 757438"/>
                <a:gd name="connsiteY2" fmla="*/ 323733 h 490222"/>
                <a:gd name="connsiteX3" fmla="*/ 378719 w 757438"/>
                <a:gd name="connsiteY3" fmla="*/ 490199 h 490222"/>
                <a:gd name="connsiteX4" fmla="*/ 0 w 757438"/>
                <a:gd name="connsiteY4" fmla="*/ 317253 h 490222"/>
                <a:gd name="connsiteX0" fmla="*/ 0 w 757438"/>
                <a:gd name="connsiteY0" fmla="*/ 317253 h 490222"/>
                <a:gd name="connsiteX1" fmla="*/ 378719 w 757438"/>
                <a:gd name="connsiteY1" fmla="*/ 14711 h 490222"/>
                <a:gd name="connsiteX2" fmla="*/ 757438 w 757438"/>
                <a:gd name="connsiteY2" fmla="*/ 323733 h 490222"/>
                <a:gd name="connsiteX3" fmla="*/ 378719 w 757438"/>
                <a:gd name="connsiteY3" fmla="*/ 490199 h 490222"/>
                <a:gd name="connsiteX4" fmla="*/ 0 w 757438"/>
                <a:gd name="connsiteY4" fmla="*/ 317253 h 490222"/>
                <a:gd name="connsiteX0" fmla="*/ 0 w 757557"/>
                <a:gd name="connsiteY0" fmla="*/ 317253 h 490222"/>
                <a:gd name="connsiteX1" fmla="*/ 378719 w 757557"/>
                <a:gd name="connsiteY1" fmla="*/ 14711 h 490222"/>
                <a:gd name="connsiteX2" fmla="*/ 757438 w 757557"/>
                <a:gd name="connsiteY2" fmla="*/ 323733 h 490222"/>
                <a:gd name="connsiteX3" fmla="*/ 378719 w 757557"/>
                <a:gd name="connsiteY3" fmla="*/ 490199 h 490222"/>
                <a:gd name="connsiteX4" fmla="*/ 0 w 757557"/>
                <a:gd name="connsiteY4" fmla="*/ 317253 h 490222"/>
                <a:gd name="connsiteX0" fmla="*/ 0 w 758427"/>
                <a:gd name="connsiteY0" fmla="*/ 317253 h 490226"/>
                <a:gd name="connsiteX1" fmla="*/ 378719 w 758427"/>
                <a:gd name="connsiteY1" fmla="*/ 14711 h 490226"/>
                <a:gd name="connsiteX2" fmla="*/ 757438 w 758427"/>
                <a:gd name="connsiteY2" fmla="*/ 323733 h 490226"/>
                <a:gd name="connsiteX3" fmla="*/ 378719 w 758427"/>
                <a:gd name="connsiteY3" fmla="*/ 490199 h 490226"/>
                <a:gd name="connsiteX4" fmla="*/ 0 w 758427"/>
                <a:gd name="connsiteY4" fmla="*/ 317253 h 490226"/>
                <a:gd name="connsiteX0" fmla="*/ 0 w 758427"/>
                <a:gd name="connsiteY0" fmla="*/ 317253 h 458028"/>
                <a:gd name="connsiteX1" fmla="*/ 378719 w 758427"/>
                <a:gd name="connsiteY1" fmla="*/ 14711 h 458028"/>
                <a:gd name="connsiteX2" fmla="*/ 757438 w 758427"/>
                <a:gd name="connsiteY2" fmla="*/ 323733 h 458028"/>
                <a:gd name="connsiteX3" fmla="*/ 378719 w 758427"/>
                <a:gd name="connsiteY3" fmla="*/ 457800 h 458028"/>
                <a:gd name="connsiteX4" fmla="*/ 0 w 758427"/>
                <a:gd name="connsiteY4" fmla="*/ 317253 h 458028"/>
                <a:gd name="connsiteX0" fmla="*/ 0 w 758427"/>
                <a:gd name="connsiteY0" fmla="*/ 317253 h 464589"/>
                <a:gd name="connsiteX1" fmla="*/ 378719 w 758427"/>
                <a:gd name="connsiteY1" fmla="*/ 14711 h 464589"/>
                <a:gd name="connsiteX2" fmla="*/ 757438 w 758427"/>
                <a:gd name="connsiteY2" fmla="*/ 323733 h 464589"/>
                <a:gd name="connsiteX3" fmla="*/ 378719 w 758427"/>
                <a:gd name="connsiteY3" fmla="*/ 457800 h 464589"/>
                <a:gd name="connsiteX4" fmla="*/ 0 w 758427"/>
                <a:gd name="connsiteY4" fmla="*/ 317253 h 464589"/>
                <a:gd name="connsiteX0" fmla="*/ 0 w 758427"/>
                <a:gd name="connsiteY0" fmla="*/ 317253 h 464589"/>
                <a:gd name="connsiteX1" fmla="*/ 378719 w 758427"/>
                <a:gd name="connsiteY1" fmla="*/ 14711 h 464589"/>
                <a:gd name="connsiteX2" fmla="*/ 757438 w 758427"/>
                <a:gd name="connsiteY2" fmla="*/ 323733 h 464589"/>
                <a:gd name="connsiteX3" fmla="*/ 378719 w 758427"/>
                <a:gd name="connsiteY3" fmla="*/ 457800 h 464589"/>
                <a:gd name="connsiteX4" fmla="*/ 0 w 758427"/>
                <a:gd name="connsiteY4" fmla="*/ 317253 h 464589"/>
                <a:gd name="connsiteX0" fmla="*/ 0 w 758427"/>
                <a:gd name="connsiteY0" fmla="*/ 317253 h 484873"/>
                <a:gd name="connsiteX1" fmla="*/ 378719 w 758427"/>
                <a:gd name="connsiteY1" fmla="*/ 14711 h 484873"/>
                <a:gd name="connsiteX2" fmla="*/ 757438 w 758427"/>
                <a:gd name="connsiteY2" fmla="*/ 323733 h 484873"/>
                <a:gd name="connsiteX3" fmla="*/ 378719 w 758427"/>
                <a:gd name="connsiteY3" fmla="*/ 483719 h 484873"/>
                <a:gd name="connsiteX4" fmla="*/ 0 w 758427"/>
                <a:gd name="connsiteY4" fmla="*/ 317253 h 484873"/>
                <a:gd name="connsiteX0" fmla="*/ 0 w 758427"/>
                <a:gd name="connsiteY0" fmla="*/ 317253 h 509683"/>
                <a:gd name="connsiteX1" fmla="*/ 378719 w 758427"/>
                <a:gd name="connsiteY1" fmla="*/ 14711 h 509683"/>
                <a:gd name="connsiteX2" fmla="*/ 757438 w 758427"/>
                <a:gd name="connsiteY2" fmla="*/ 323733 h 509683"/>
                <a:gd name="connsiteX3" fmla="*/ 378719 w 758427"/>
                <a:gd name="connsiteY3" fmla="*/ 509638 h 509683"/>
                <a:gd name="connsiteX4" fmla="*/ 0 w 758427"/>
                <a:gd name="connsiteY4" fmla="*/ 317253 h 50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427" h="509683">
                  <a:moveTo>
                    <a:pt x="0" y="317253"/>
                  </a:moveTo>
                  <a:cubicBezTo>
                    <a:pt x="0" y="-99158"/>
                    <a:pt x="252479" y="13631"/>
                    <a:pt x="378719" y="14711"/>
                  </a:cubicBezTo>
                  <a:cubicBezTo>
                    <a:pt x="504959" y="15791"/>
                    <a:pt x="763918" y="-53799"/>
                    <a:pt x="757438" y="323733"/>
                  </a:cubicBezTo>
                  <a:cubicBezTo>
                    <a:pt x="776876" y="493914"/>
                    <a:pt x="504959" y="510718"/>
                    <a:pt x="378719" y="509638"/>
                  </a:cubicBezTo>
                  <a:cubicBezTo>
                    <a:pt x="252479" y="508558"/>
                    <a:pt x="6479" y="513353"/>
                    <a:pt x="0" y="317253"/>
                  </a:cubicBezTo>
                  <a:close/>
                </a:path>
              </a:pathLst>
            </a:custGeom>
            <a:gradFill>
              <a:gsLst>
                <a:gs pos="100000">
                  <a:schemeClr val="accent1">
                    <a:shade val="51000"/>
                    <a:satMod val="130000"/>
                  </a:schemeClr>
                </a:gs>
                <a:gs pos="100000">
                  <a:schemeClr val="accent1">
                    <a:shade val="93000"/>
                    <a:satMod val="130000"/>
                  </a:schemeClr>
                </a:gs>
                <a:gs pos="100000">
                  <a:schemeClr val="accent1">
                    <a:shade val="94000"/>
                    <a:satMod val="135000"/>
                  </a:schemeClr>
                </a:gs>
              </a:gsLst>
            </a:grad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t>e</a:t>
              </a:r>
              <a:r>
                <a:rPr lang="en-US" sz="1700" dirty="0" smtClean="0"/>
                <a:t>IF4E</a:t>
              </a:r>
              <a:endParaRPr lang="en-US" sz="1700" dirty="0"/>
            </a:p>
          </p:txBody>
        </p:sp>
        <p:grpSp>
          <p:nvGrpSpPr>
            <p:cNvPr id="15" name="Group 14"/>
            <p:cNvGrpSpPr/>
            <p:nvPr/>
          </p:nvGrpSpPr>
          <p:grpSpPr>
            <a:xfrm>
              <a:off x="4511113" y="4549794"/>
              <a:ext cx="948451" cy="1038284"/>
              <a:chOff x="3711116" y="2850366"/>
              <a:chExt cx="1077346" cy="1141858"/>
            </a:xfrm>
          </p:grpSpPr>
          <p:sp>
            <p:nvSpPr>
              <p:cNvPr id="19" name="Oval 17"/>
              <p:cNvSpPr/>
              <p:nvPr/>
            </p:nvSpPr>
            <p:spPr>
              <a:xfrm rot="13074409">
                <a:off x="3711116" y="2850366"/>
                <a:ext cx="1077346" cy="1141858"/>
              </a:xfrm>
              <a:custGeom>
                <a:avLst/>
                <a:gdLst>
                  <a:gd name="connsiteX0" fmla="*/ 0 w 731520"/>
                  <a:gd name="connsiteY0" fmla="*/ 237744 h 475488"/>
                  <a:gd name="connsiteX1" fmla="*/ 365760 w 731520"/>
                  <a:gd name="connsiteY1" fmla="*/ 0 h 475488"/>
                  <a:gd name="connsiteX2" fmla="*/ 731520 w 731520"/>
                  <a:gd name="connsiteY2" fmla="*/ 237744 h 475488"/>
                  <a:gd name="connsiteX3" fmla="*/ 365760 w 731520"/>
                  <a:gd name="connsiteY3" fmla="*/ 475488 h 475488"/>
                  <a:gd name="connsiteX4" fmla="*/ 0 w 731520"/>
                  <a:gd name="connsiteY4" fmla="*/ 237744 h 475488"/>
                  <a:gd name="connsiteX0" fmla="*/ 0 w 744479"/>
                  <a:gd name="connsiteY0" fmla="*/ 238568 h 478083"/>
                  <a:gd name="connsiteX1" fmla="*/ 365760 w 744479"/>
                  <a:gd name="connsiteY1" fmla="*/ 824 h 478083"/>
                  <a:gd name="connsiteX2" fmla="*/ 744479 w 744479"/>
                  <a:gd name="connsiteY2" fmla="*/ 309846 h 478083"/>
                  <a:gd name="connsiteX3" fmla="*/ 365760 w 744479"/>
                  <a:gd name="connsiteY3" fmla="*/ 476312 h 478083"/>
                  <a:gd name="connsiteX4" fmla="*/ 0 w 744479"/>
                  <a:gd name="connsiteY4" fmla="*/ 238568 h 478083"/>
                  <a:gd name="connsiteX0" fmla="*/ 0 w 750959"/>
                  <a:gd name="connsiteY0" fmla="*/ 276765 h 476097"/>
                  <a:gd name="connsiteX1" fmla="*/ 372240 w 750959"/>
                  <a:gd name="connsiteY1" fmla="*/ 142 h 476097"/>
                  <a:gd name="connsiteX2" fmla="*/ 750959 w 750959"/>
                  <a:gd name="connsiteY2" fmla="*/ 309164 h 476097"/>
                  <a:gd name="connsiteX3" fmla="*/ 372240 w 750959"/>
                  <a:gd name="connsiteY3" fmla="*/ 475630 h 476097"/>
                  <a:gd name="connsiteX4" fmla="*/ 0 w 750959"/>
                  <a:gd name="connsiteY4" fmla="*/ 276765 h 476097"/>
                  <a:gd name="connsiteX0" fmla="*/ 0 w 757438"/>
                  <a:gd name="connsiteY0" fmla="*/ 302548 h 475517"/>
                  <a:gd name="connsiteX1" fmla="*/ 378719 w 757438"/>
                  <a:gd name="connsiteY1" fmla="*/ 6 h 475517"/>
                  <a:gd name="connsiteX2" fmla="*/ 757438 w 757438"/>
                  <a:gd name="connsiteY2" fmla="*/ 309028 h 475517"/>
                  <a:gd name="connsiteX3" fmla="*/ 378719 w 757438"/>
                  <a:gd name="connsiteY3" fmla="*/ 475494 h 475517"/>
                  <a:gd name="connsiteX4" fmla="*/ 0 w 757438"/>
                  <a:gd name="connsiteY4" fmla="*/ 302548 h 475517"/>
                  <a:gd name="connsiteX0" fmla="*/ 0 w 757438"/>
                  <a:gd name="connsiteY0" fmla="*/ 317253 h 560568"/>
                  <a:gd name="connsiteX1" fmla="*/ 378719 w 757438"/>
                  <a:gd name="connsiteY1" fmla="*/ 14711 h 560568"/>
                  <a:gd name="connsiteX2" fmla="*/ 757438 w 757438"/>
                  <a:gd name="connsiteY2" fmla="*/ 323733 h 560568"/>
                  <a:gd name="connsiteX3" fmla="*/ 378719 w 757438"/>
                  <a:gd name="connsiteY3" fmla="*/ 490199 h 560568"/>
                  <a:gd name="connsiteX4" fmla="*/ 0 w 757438"/>
                  <a:gd name="connsiteY4" fmla="*/ 317253 h 560568"/>
                  <a:gd name="connsiteX0" fmla="*/ 0 w 757438"/>
                  <a:gd name="connsiteY0" fmla="*/ 317253 h 560568"/>
                  <a:gd name="connsiteX1" fmla="*/ 378719 w 757438"/>
                  <a:gd name="connsiteY1" fmla="*/ 14711 h 560568"/>
                  <a:gd name="connsiteX2" fmla="*/ 757438 w 757438"/>
                  <a:gd name="connsiteY2" fmla="*/ 323733 h 560568"/>
                  <a:gd name="connsiteX3" fmla="*/ 378719 w 757438"/>
                  <a:gd name="connsiteY3" fmla="*/ 490199 h 560568"/>
                  <a:gd name="connsiteX4" fmla="*/ 0 w 757438"/>
                  <a:gd name="connsiteY4" fmla="*/ 317253 h 560568"/>
                  <a:gd name="connsiteX0" fmla="*/ 0 w 757438"/>
                  <a:gd name="connsiteY0" fmla="*/ 317253 h 494332"/>
                  <a:gd name="connsiteX1" fmla="*/ 378719 w 757438"/>
                  <a:gd name="connsiteY1" fmla="*/ 14711 h 494332"/>
                  <a:gd name="connsiteX2" fmla="*/ 757438 w 757438"/>
                  <a:gd name="connsiteY2" fmla="*/ 323733 h 494332"/>
                  <a:gd name="connsiteX3" fmla="*/ 378719 w 757438"/>
                  <a:gd name="connsiteY3" fmla="*/ 490199 h 494332"/>
                  <a:gd name="connsiteX4" fmla="*/ 0 w 757438"/>
                  <a:gd name="connsiteY4" fmla="*/ 317253 h 494332"/>
                  <a:gd name="connsiteX0" fmla="*/ 0 w 757438"/>
                  <a:gd name="connsiteY0" fmla="*/ 317253 h 490222"/>
                  <a:gd name="connsiteX1" fmla="*/ 378719 w 757438"/>
                  <a:gd name="connsiteY1" fmla="*/ 14711 h 490222"/>
                  <a:gd name="connsiteX2" fmla="*/ 757438 w 757438"/>
                  <a:gd name="connsiteY2" fmla="*/ 323733 h 490222"/>
                  <a:gd name="connsiteX3" fmla="*/ 378719 w 757438"/>
                  <a:gd name="connsiteY3" fmla="*/ 490199 h 490222"/>
                  <a:gd name="connsiteX4" fmla="*/ 0 w 757438"/>
                  <a:gd name="connsiteY4" fmla="*/ 317253 h 490222"/>
                  <a:gd name="connsiteX0" fmla="*/ 0 w 757438"/>
                  <a:gd name="connsiteY0" fmla="*/ 317253 h 490222"/>
                  <a:gd name="connsiteX1" fmla="*/ 378719 w 757438"/>
                  <a:gd name="connsiteY1" fmla="*/ 14711 h 490222"/>
                  <a:gd name="connsiteX2" fmla="*/ 757438 w 757438"/>
                  <a:gd name="connsiteY2" fmla="*/ 323733 h 490222"/>
                  <a:gd name="connsiteX3" fmla="*/ 378719 w 757438"/>
                  <a:gd name="connsiteY3" fmla="*/ 490199 h 490222"/>
                  <a:gd name="connsiteX4" fmla="*/ 0 w 757438"/>
                  <a:gd name="connsiteY4" fmla="*/ 317253 h 490222"/>
                  <a:gd name="connsiteX0" fmla="*/ 0 w 757557"/>
                  <a:gd name="connsiteY0" fmla="*/ 317253 h 490222"/>
                  <a:gd name="connsiteX1" fmla="*/ 378719 w 757557"/>
                  <a:gd name="connsiteY1" fmla="*/ 14711 h 490222"/>
                  <a:gd name="connsiteX2" fmla="*/ 757438 w 757557"/>
                  <a:gd name="connsiteY2" fmla="*/ 323733 h 490222"/>
                  <a:gd name="connsiteX3" fmla="*/ 378719 w 757557"/>
                  <a:gd name="connsiteY3" fmla="*/ 490199 h 490222"/>
                  <a:gd name="connsiteX4" fmla="*/ 0 w 757557"/>
                  <a:gd name="connsiteY4" fmla="*/ 317253 h 490222"/>
                  <a:gd name="connsiteX0" fmla="*/ 0 w 758427"/>
                  <a:gd name="connsiteY0" fmla="*/ 317253 h 490226"/>
                  <a:gd name="connsiteX1" fmla="*/ 378719 w 758427"/>
                  <a:gd name="connsiteY1" fmla="*/ 14711 h 490226"/>
                  <a:gd name="connsiteX2" fmla="*/ 757438 w 758427"/>
                  <a:gd name="connsiteY2" fmla="*/ 323733 h 490226"/>
                  <a:gd name="connsiteX3" fmla="*/ 378719 w 758427"/>
                  <a:gd name="connsiteY3" fmla="*/ 490199 h 490226"/>
                  <a:gd name="connsiteX4" fmla="*/ 0 w 758427"/>
                  <a:gd name="connsiteY4" fmla="*/ 317253 h 490226"/>
                  <a:gd name="connsiteX0" fmla="*/ 0 w 758427"/>
                  <a:gd name="connsiteY0" fmla="*/ 317253 h 458028"/>
                  <a:gd name="connsiteX1" fmla="*/ 378719 w 758427"/>
                  <a:gd name="connsiteY1" fmla="*/ 14711 h 458028"/>
                  <a:gd name="connsiteX2" fmla="*/ 757438 w 758427"/>
                  <a:gd name="connsiteY2" fmla="*/ 323733 h 458028"/>
                  <a:gd name="connsiteX3" fmla="*/ 378719 w 758427"/>
                  <a:gd name="connsiteY3" fmla="*/ 457800 h 458028"/>
                  <a:gd name="connsiteX4" fmla="*/ 0 w 758427"/>
                  <a:gd name="connsiteY4" fmla="*/ 317253 h 458028"/>
                  <a:gd name="connsiteX0" fmla="*/ 0 w 758427"/>
                  <a:gd name="connsiteY0" fmla="*/ 317253 h 464589"/>
                  <a:gd name="connsiteX1" fmla="*/ 378719 w 758427"/>
                  <a:gd name="connsiteY1" fmla="*/ 14711 h 464589"/>
                  <a:gd name="connsiteX2" fmla="*/ 757438 w 758427"/>
                  <a:gd name="connsiteY2" fmla="*/ 323733 h 464589"/>
                  <a:gd name="connsiteX3" fmla="*/ 378719 w 758427"/>
                  <a:gd name="connsiteY3" fmla="*/ 457800 h 464589"/>
                  <a:gd name="connsiteX4" fmla="*/ 0 w 758427"/>
                  <a:gd name="connsiteY4" fmla="*/ 317253 h 464589"/>
                  <a:gd name="connsiteX0" fmla="*/ 0 w 758427"/>
                  <a:gd name="connsiteY0" fmla="*/ 317253 h 464589"/>
                  <a:gd name="connsiteX1" fmla="*/ 378719 w 758427"/>
                  <a:gd name="connsiteY1" fmla="*/ 14711 h 464589"/>
                  <a:gd name="connsiteX2" fmla="*/ 757438 w 758427"/>
                  <a:gd name="connsiteY2" fmla="*/ 323733 h 464589"/>
                  <a:gd name="connsiteX3" fmla="*/ 378719 w 758427"/>
                  <a:gd name="connsiteY3" fmla="*/ 457800 h 464589"/>
                  <a:gd name="connsiteX4" fmla="*/ 0 w 758427"/>
                  <a:gd name="connsiteY4" fmla="*/ 317253 h 464589"/>
                  <a:gd name="connsiteX0" fmla="*/ 0 w 758427"/>
                  <a:gd name="connsiteY0" fmla="*/ 317253 h 484873"/>
                  <a:gd name="connsiteX1" fmla="*/ 378719 w 758427"/>
                  <a:gd name="connsiteY1" fmla="*/ 14711 h 484873"/>
                  <a:gd name="connsiteX2" fmla="*/ 757438 w 758427"/>
                  <a:gd name="connsiteY2" fmla="*/ 323733 h 484873"/>
                  <a:gd name="connsiteX3" fmla="*/ 378719 w 758427"/>
                  <a:gd name="connsiteY3" fmla="*/ 483719 h 484873"/>
                  <a:gd name="connsiteX4" fmla="*/ 0 w 758427"/>
                  <a:gd name="connsiteY4" fmla="*/ 317253 h 484873"/>
                  <a:gd name="connsiteX0" fmla="*/ 0 w 758427"/>
                  <a:gd name="connsiteY0" fmla="*/ 317253 h 509683"/>
                  <a:gd name="connsiteX1" fmla="*/ 378719 w 758427"/>
                  <a:gd name="connsiteY1" fmla="*/ 14711 h 509683"/>
                  <a:gd name="connsiteX2" fmla="*/ 757438 w 758427"/>
                  <a:gd name="connsiteY2" fmla="*/ 323733 h 509683"/>
                  <a:gd name="connsiteX3" fmla="*/ 378719 w 758427"/>
                  <a:gd name="connsiteY3" fmla="*/ 509638 h 509683"/>
                  <a:gd name="connsiteX4" fmla="*/ 0 w 758427"/>
                  <a:gd name="connsiteY4" fmla="*/ 317253 h 509683"/>
                  <a:gd name="connsiteX0" fmla="*/ 0 w 762712"/>
                  <a:gd name="connsiteY0" fmla="*/ 391384 h 583814"/>
                  <a:gd name="connsiteX1" fmla="*/ 658150 w 762712"/>
                  <a:gd name="connsiteY1" fmla="*/ 600 h 583814"/>
                  <a:gd name="connsiteX2" fmla="*/ 757438 w 762712"/>
                  <a:gd name="connsiteY2" fmla="*/ 397864 h 583814"/>
                  <a:gd name="connsiteX3" fmla="*/ 378719 w 762712"/>
                  <a:gd name="connsiteY3" fmla="*/ 583769 h 583814"/>
                  <a:gd name="connsiteX4" fmla="*/ 0 w 762712"/>
                  <a:gd name="connsiteY4" fmla="*/ 391384 h 583814"/>
                  <a:gd name="connsiteX0" fmla="*/ 0 w 762712"/>
                  <a:gd name="connsiteY0" fmla="*/ 391384 h 655156"/>
                  <a:gd name="connsiteX1" fmla="*/ 658150 w 762712"/>
                  <a:gd name="connsiteY1" fmla="*/ 600 h 655156"/>
                  <a:gd name="connsiteX2" fmla="*/ 757438 w 762712"/>
                  <a:gd name="connsiteY2" fmla="*/ 397864 h 655156"/>
                  <a:gd name="connsiteX3" fmla="*/ 597455 w 762712"/>
                  <a:gd name="connsiteY3" fmla="*/ 655147 h 655156"/>
                  <a:gd name="connsiteX4" fmla="*/ 0 w 762712"/>
                  <a:gd name="connsiteY4" fmla="*/ 391384 h 655156"/>
                  <a:gd name="connsiteX0" fmla="*/ 0 w 810385"/>
                  <a:gd name="connsiteY0" fmla="*/ 409046 h 675114"/>
                  <a:gd name="connsiteX1" fmla="*/ 658150 w 810385"/>
                  <a:gd name="connsiteY1" fmla="*/ 18262 h 675114"/>
                  <a:gd name="connsiteX2" fmla="*/ 807866 w 810385"/>
                  <a:gd name="connsiteY2" fmla="*/ 302004 h 675114"/>
                  <a:gd name="connsiteX3" fmla="*/ 597455 w 810385"/>
                  <a:gd name="connsiteY3" fmla="*/ 672809 h 675114"/>
                  <a:gd name="connsiteX4" fmla="*/ 0 w 810385"/>
                  <a:gd name="connsiteY4" fmla="*/ 409046 h 675114"/>
                  <a:gd name="connsiteX0" fmla="*/ 0 w 813130"/>
                  <a:gd name="connsiteY0" fmla="*/ 391897 h 657965"/>
                  <a:gd name="connsiteX1" fmla="*/ 658150 w 813130"/>
                  <a:gd name="connsiteY1" fmla="*/ 1113 h 657965"/>
                  <a:gd name="connsiteX2" fmla="*/ 807866 w 813130"/>
                  <a:gd name="connsiteY2" fmla="*/ 284855 h 657965"/>
                  <a:gd name="connsiteX3" fmla="*/ 597455 w 813130"/>
                  <a:gd name="connsiteY3" fmla="*/ 655660 h 657965"/>
                  <a:gd name="connsiteX4" fmla="*/ 0 w 813130"/>
                  <a:gd name="connsiteY4" fmla="*/ 391897 h 657965"/>
                  <a:gd name="connsiteX0" fmla="*/ 0 w 1113236"/>
                  <a:gd name="connsiteY0" fmla="*/ 427593 h 693661"/>
                  <a:gd name="connsiteX1" fmla="*/ 1085129 w 1113236"/>
                  <a:gd name="connsiteY1" fmla="*/ 954 h 693661"/>
                  <a:gd name="connsiteX2" fmla="*/ 807866 w 1113236"/>
                  <a:gd name="connsiteY2" fmla="*/ 320551 h 693661"/>
                  <a:gd name="connsiteX3" fmla="*/ 597455 w 1113236"/>
                  <a:gd name="connsiteY3" fmla="*/ 691356 h 693661"/>
                  <a:gd name="connsiteX4" fmla="*/ 0 w 1113236"/>
                  <a:gd name="connsiteY4" fmla="*/ 427593 h 693661"/>
                  <a:gd name="connsiteX0" fmla="*/ 0 w 1113236"/>
                  <a:gd name="connsiteY0" fmla="*/ 427593 h 534551"/>
                  <a:gd name="connsiteX1" fmla="*/ 1085129 w 1113236"/>
                  <a:gd name="connsiteY1" fmla="*/ 954 h 534551"/>
                  <a:gd name="connsiteX2" fmla="*/ 807866 w 1113236"/>
                  <a:gd name="connsiteY2" fmla="*/ 320551 h 534551"/>
                  <a:gd name="connsiteX3" fmla="*/ 863352 w 1113236"/>
                  <a:gd name="connsiteY3" fmla="*/ 475784 h 534551"/>
                  <a:gd name="connsiteX4" fmla="*/ 0 w 1113236"/>
                  <a:gd name="connsiteY4" fmla="*/ 427593 h 534551"/>
                  <a:gd name="connsiteX0" fmla="*/ 0 w 607780"/>
                  <a:gd name="connsiteY0" fmla="*/ 332762 h 488086"/>
                  <a:gd name="connsiteX1" fmla="*/ 601488 w 607780"/>
                  <a:gd name="connsiteY1" fmla="*/ 8257 h 488086"/>
                  <a:gd name="connsiteX2" fmla="*/ 324225 w 607780"/>
                  <a:gd name="connsiteY2" fmla="*/ 327854 h 488086"/>
                  <a:gd name="connsiteX3" fmla="*/ 379711 w 607780"/>
                  <a:gd name="connsiteY3" fmla="*/ 483087 h 488086"/>
                  <a:gd name="connsiteX4" fmla="*/ 0 w 607780"/>
                  <a:gd name="connsiteY4" fmla="*/ 332762 h 488086"/>
                  <a:gd name="connsiteX0" fmla="*/ 0 w 607781"/>
                  <a:gd name="connsiteY0" fmla="*/ 332762 h 460961"/>
                  <a:gd name="connsiteX1" fmla="*/ 601488 w 607781"/>
                  <a:gd name="connsiteY1" fmla="*/ 8257 h 460961"/>
                  <a:gd name="connsiteX2" fmla="*/ 324225 w 607781"/>
                  <a:gd name="connsiteY2" fmla="*/ 327854 h 460961"/>
                  <a:gd name="connsiteX3" fmla="*/ 380701 w 607781"/>
                  <a:gd name="connsiteY3" fmla="*/ 441026 h 460961"/>
                  <a:gd name="connsiteX4" fmla="*/ 0 w 607781"/>
                  <a:gd name="connsiteY4" fmla="*/ 332762 h 460961"/>
                  <a:gd name="connsiteX0" fmla="*/ 0 w 605547"/>
                  <a:gd name="connsiteY0" fmla="*/ 330090 h 460692"/>
                  <a:gd name="connsiteX1" fmla="*/ 601488 w 605547"/>
                  <a:gd name="connsiteY1" fmla="*/ 5585 h 460692"/>
                  <a:gd name="connsiteX2" fmla="*/ 273648 w 605547"/>
                  <a:gd name="connsiteY2" fmla="*/ 288899 h 460692"/>
                  <a:gd name="connsiteX3" fmla="*/ 380701 w 605547"/>
                  <a:gd name="connsiteY3" fmla="*/ 438354 h 460692"/>
                  <a:gd name="connsiteX4" fmla="*/ 0 w 605547"/>
                  <a:gd name="connsiteY4" fmla="*/ 330090 h 460692"/>
                  <a:gd name="connsiteX0" fmla="*/ 0 w 653616"/>
                  <a:gd name="connsiteY0" fmla="*/ 297755 h 428357"/>
                  <a:gd name="connsiteX1" fmla="*/ 650011 w 653616"/>
                  <a:gd name="connsiteY1" fmla="*/ 18753 h 428357"/>
                  <a:gd name="connsiteX2" fmla="*/ 273648 w 653616"/>
                  <a:gd name="connsiteY2" fmla="*/ 256564 h 428357"/>
                  <a:gd name="connsiteX3" fmla="*/ 380701 w 653616"/>
                  <a:gd name="connsiteY3" fmla="*/ 406019 h 428357"/>
                  <a:gd name="connsiteX4" fmla="*/ 0 w 653616"/>
                  <a:gd name="connsiteY4" fmla="*/ 297755 h 428357"/>
                  <a:gd name="connsiteX0" fmla="*/ 0 w 482501"/>
                  <a:gd name="connsiteY0" fmla="*/ 206489 h 559906"/>
                  <a:gd name="connsiteX1" fmla="*/ 481900 w 482501"/>
                  <a:gd name="connsiteY1" fmla="*/ 158609 h 559906"/>
                  <a:gd name="connsiteX2" fmla="*/ 105537 w 482501"/>
                  <a:gd name="connsiteY2" fmla="*/ 396420 h 559906"/>
                  <a:gd name="connsiteX3" fmla="*/ 212590 w 482501"/>
                  <a:gd name="connsiteY3" fmla="*/ 545875 h 559906"/>
                  <a:gd name="connsiteX4" fmla="*/ 0 w 482501"/>
                  <a:gd name="connsiteY4" fmla="*/ 206489 h 559906"/>
                  <a:gd name="connsiteX0" fmla="*/ 75141 w 557642"/>
                  <a:gd name="connsiteY0" fmla="*/ 206489 h 559906"/>
                  <a:gd name="connsiteX1" fmla="*/ 557041 w 557642"/>
                  <a:gd name="connsiteY1" fmla="*/ 158609 h 559906"/>
                  <a:gd name="connsiteX2" fmla="*/ 180678 w 557642"/>
                  <a:gd name="connsiteY2" fmla="*/ 396420 h 559906"/>
                  <a:gd name="connsiteX3" fmla="*/ 287731 w 557642"/>
                  <a:gd name="connsiteY3" fmla="*/ 545875 h 559906"/>
                  <a:gd name="connsiteX4" fmla="*/ 75141 w 557642"/>
                  <a:gd name="connsiteY4" fmla="*/ 206489 h 559906"/>
                  <a:gd name="connsiteX0" fmla="*/ 0 w 482501"/>
                  <a:gd name="connsiteY0" fmla="*/ 206489 h 559906"/>
                  <a:gd name="connsiteX1" fmla="*/ 481900 w 482501"/>
                  <a:gd name="connsiteY1" fmla="*/ 158609 h 559906"/>
                  <a:gd name="connsiteX2" fmla="*/ 105537 w 482501"/>
                  <a:gd name="connsiteY2" fmla="*/ 396420 h 559906"/>
                  <a:gd name="connsiteX3" fmla="*/ 212590 w 482501"/>
                  <a:gd name="connsiteY3" fmla="*/ 545875 h 559906"/>
                  <a:gd name="connsiteX4" fmla="*/ 0 w 482501"/>
                  <a:gd name="connsiteY4" fmla="*/ 206489 h 559906"/>
                  <a:gd name="connsiteX0" fmla="*/ 92112 w 574613"/>
                  <a:gd name="connsiteY0" fmla="*/ 177253 h 530670"/>
                  <a:gd name="connsiteX1" fmla="*/ 574012 w 574613"/>
                  <a:gd name="connsiteY1" fmla="*/ 129373 h 530670"/>
                  <a:gd name="connsiteX2" fmla="*/ 197649 w 574613"/>
                  <a:gd name="connsiteY2" fmla="*/ 367184 h 530670"/>
                  <a:gd name="connsiteX3" fmla="*/ 304702 w 574613"/>
                  <a:gd name="connsiteY3" fmla="*/ 516639 h 530670"/>
                  <a:gd name="connsiteX4" fmla="*/ 92112 w 574613"/>
                  <a:gd name="connsiteY4" fmla="*/ 177253 h 530670"/>
                  <a:gd name="connsiteX0" fmla="*/ 98788 w 581289"/>
                  <a:gd name="connsiteY0" fmla="*/ 177253 h 531362"/>
                  <a:gd name="connsiteX1" fmla="*/ 580688 w 581289"/>
                  <a:gd name="connsiteY1" fmla="*/ 129373 h 531362"/>
                  <a:gd name="connsiteX2" fmla="*/ 204325 w 581289"/>
                  <a:gd name="connsiteY2" fmla="*/ 367184 h 531362"/>
                  <a:gd name="connsiteX3" fmla="*/ 311378 w 581289"/>
                  <a:gd name="connsiteY3" fmla="*/ 516639 h 531362"/>
                  <a:gd name="connsiteX4" fmla="*/ 98788 w 581289"/>
                  <a:gd name="connsiteY4" fmla="*/ 177253 h 531362"/>
                  <a:gd name="connsiteX0" fmla="*/ 87025 w 617738"/>
                  <a:gd name="connsiteY0" fmla="*/ 169580 h 553244"/>
                  <a:gd name="connsiteX1" fmla="*/ 616514 w 617738"/>
                  <a:gd name="connsiteY1" fmla="*/ 149912 h 553244"/>
                  <a:gd name="connsiteX2" fmla="*/ 240151 w 617738"/>
                  <a:gd name="connsiteY2" fmla="*/ 387723 h 553244"/>
                  <a:gd name="connsiteX3" fmla="*/ 347204 w 617738"/>
                  <a:gd name="connsiteY3" fmla="*/ 537178 h 553244"/>
                  <a:gd name="connsiteX4" fmla="*/ 87025 w 617738"/>
                  <a:gd name="connsiteY4" fmla="*/ 169580 h 553244"/>
                  <a:gd name="connsiteX0" fmla="*/ 98781 w 629494"/>
                  <a:gd name="connsiteY0" fmla="*/ 169580 h 541436"/>
                  <a:gd name="connsiteX1" fmla="*/ 628270 w 629494"/>
                  <a:gd name="connsiteY1" fmla="*/ 149912 h 541436"/>
                  <a:gd name="connsiteX2" fmla="*/ 251907 w 629494"/>
                  <a:gd name="connsiteY2" fmla="*/ 387723 h 541436"/>
                  <a:gd name="connsiteX3" fmla="*/ 358960 w 629494"/>
                  <a:gd name="connsiteY3" fmla="*/ 537178 h 541436"/>
                  <a:gd name="connsiteX4" fmla="*/ 98781 w 629494"/>
                  <a:gd name="connsiteY4" fmla="*/ 169580 h 541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494" h="541436">
                    <a:moveTo>
                      <a:pt x="98781" y="169580"/>
                    </a:moveTo>
                    <a:cubicBezTo>
                      <a:pt x="388506" y="-180125"/>
                      <a:pt x="602749" y="113555"/>
                      <a:pt x="628270" y="149912"/>
                    </a:cubicBezTo>
                    <a:cubicBezTo>
                      <a:pt x="653791" y="186269"/>
                      <a:pt x="272071" y="287328"/>
                      <a:pt x="251907" y="387723"/>
                    </a:cubicBezTo>
                    <a:cubicBezTo>
                      <a:pt x="271345" y="557904"/>
                      <a:pt x="481022" y="545835"/>
                      <a:pt x="358960" y="537178"/>
                    </a:cubicBezTo>
                    <a:cubicBezTo>
                      <a:pt x="236898" y="528521"/>
                      <a:pt x="-190944" y="519285"/>
                      <a:pt x="98781" y="169580"/>
                    </a:cubicBezTo>
                    <a:close/>
                  </a:path>
                </a:pathLst>
              </a:custGeom>
              <a:solidFill>
                <a:schemeClr val="accent5">
                  <a:lumMod val="50000"/>
                </a:schemeClr>
              </a:solid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p>
            </p:txBody>
          </p:sp>
          <p:sp>
            <p:nvSpPr>
              <p:cNvPr id="20" name="TextBox 19"/>
              <p:cNvSpPr txBox="1"/>
              <p:nvPr/>
            </p:nvSpPr>
            <p:spPr>
              <a:xfrm>
                <a:off x="3742080" y="3369332"/>
                <a:ext cx="1015419" cy="389251"/>
              </a:xfrm>
              <a:prstGeom prst="rect">
                <a:avLst/>
              </a:prstGeom>
              <a:noFill/>
            </p:spPr>
            <p:txBody>
              <a:bodyPr wrap="square" rtlCol="0">
                <a:spAutoFit/>
              </a:bodyPr>
              <a:lstStyle/>
              <a:p>
                <a:pPr algn="ctr"/>
                <a:r>
                  <a:rPr lang="en-US" sz="1700" dirty="0">
                    <a:solidFill>
                      <a:schemeClr val="lt1"/>
                    </a:solidFill>
                  </a:rPr>
                  <a:t>eIF4G</a:t>
                </a:r>
              </a:p>
            </p:txBody>
          </p:sp>
        </p:grpSp>
        <p:grpSp>
          <p:nvGrpSpPr>
            <p:cNvPr id="16" name="Group 15"/>
            <p:cNvGrpSpPr/>
            <p:nvPr/>
          </p:nvGrpSpPr>
          <p:grpSpPr>
            <a:xfrm>
              <a:off x="3751051" y="4700952"/>
              <a:ext cx="732440" cy="379742"/>
              <a:chOff x="4481034" y="2759084"/>
              <a:chExt cx="831979" cy="417623"/>
            </a:xfrm>
          </p:grpSpPr>
          <p:sp>
            <p:nvSpPr>
              <p:cNvPr id="17" name="Rectangle 16"/>
              <p:cNvSpPr/>
              <p:nvPr/>
            </p:nvSpPr>
            <p:spPr>
              <a:xfrm rot="1467944">
                <a:off x="4481034" y="2759084"/>
                <a:ext cx="812038" cy="417623"/>
              </a:xfrm>
              <a:prstGeom prst="rec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dirty="0"/>
              </a:p>
            </p:txBody>
          </p:sp>
          <p:sp>
            <p:nvSpPr>
              <p:cNvPr id="18" name="TextBox 17"/>
              <p:cNvSpPr txBox="1"/>
              <p:nvPr/>
            </p:nvSpPr>
            <p:spPr>
              <a:xfrm>
                <a:off x="4527590" y="2783229"/>
                <a:ext cx="785423" cy="389250"/>
              </a:xfrm>
              <a:prstGeom prst="rect">
                <a:avLst/>
              </a:prstGeom>
              <a:noFill/>
            </p:spPr>
            <p:txBody>
              <a:bodyPr wrap="square" rtlCol="0">
                <a:spAutoFit/>
              </a:bodyPr>
              <a:lstStyle/>
              <a:p>
                <a:r>
                  <a:rPr lang="en-US" sz="1700" dirty="0">
                    <a:solidFill>
                      <a:schemeClr val="lt1"/>
                    </a:solidFill>
                  </a:rPr>
                  <a:t>eIF4A</a:t>
                </a:r>
              </a:p>
            </p:txBody>
          </p:sp>
        </p:grpSp>
      </p:grpSp>
      <p:sp>
        <p:nvSpPr>
          <p:cNvPr id="21" name="Rounded Rectangle 4"/>
          <p:cNvSpPr/>
          <p:nvPr/>
        </p:nvSpPr>
        <p:spPr>
          <a:xfrm>
            <a:off x="3319686" y="1966218"/>
            <a:ext cx="2443447" cy="1031115"/>
          </a:xfrm>
          <a:custGeom>
            <a:avLst/>
            <a:gdLst>
              <a:gd name="connsiteX0" fmla="*/ 0 w 1499616"/>
              <a:gd name="connsiteY0" fmla="*/ 139195 h 835152"/>
              <a:gd name="connsiteX1" fmla="*/ 139195 w 1499616"/>
              <a:gd name="connsiteY1" fmla="*/ 0 h 835152"/>
              <a:gd name="connsiteX2" fmla="*/ 1360421 w 1499616"/>
              <a:gd name="connsiteY2" fmla="*/ 0 h 835152"/>
              <a:gd name="connsiteX3" fmla="*/ 1499616 w 1499616"/>
              <a:gd name="connsiteY3" fmla="*/ 139195 h 835152"/>
              <a:gd name="connsiteX4" fmla="*/ 1499616 w 1499616"/>
              <a:gd name="connsiteY4" fmla="*/ 695957 h 835152"/>
              <a:gd name="connsiteX5" fmla="*/ 1360421 w 1499616"/>
              <a:gd name="connsiteY5" fmla="*/ 835152 h 835152"/>
              <a:gd name="connsiteX6" fmla="*/ 139195 w 1499616"/>
              <a:gd name="connsiteY6" fmla="*/ 835152 h 835152"/>
              <a:gd name="connsiteX7" fmla="*/ 0 w 1499616"/>
              <a:gd name="connsiteY7" fmla="*/ 695957 h 835152"/>
              <a:gd name="connsiteX8" fmla="*/ 0 w 1499616"/>
              <a:gd name="connsiteY8" fmla="*/ 139195 h 835152"/>
              <a:gd name="connsiteX0" fmla="*/ 16620 w 1516236"/>
              <a:gd name="connsiteY0" fmla="*/ 139195 h 835152"/>
              <a:gd name="connsiteX1" fmla="*/ 155815 w 1516236"/>
              <a:gd name="connsiteY1" fmla="*/ 0 h 835152"/>
              <a:gd name="connsiteX2" fmla="*/ 1377041 w 1516236"/>
              <a:gd name="connsiteY2" fmla="*/ 0 h 835152"/>
              <a:gd name="connsiteX3" fmla="*/ 1516236 w 1516236"/>
              <a:gd name="connsiteY3" fmla="*/ 139195 h 835152"/>
              <a:gd name="connsiteX4" fmla="*/ 1516236 w 1516236"/>
              <a:gd name="connsiteY4" fmla="*/ 695957 h 835152"/>
              <a:gd name="connsiteX5" fmla="*/ 1377041 w 1516236"/>
              <a:gd name="connsiteY5" fmla="*/ 835152 h 835152"/>
              <a:gd name="connsiteX6" fmla="*/ 155815 w 1516236"/>
              <a:gd name="connsiteY6" fmla="*/ 835152 h 835152"/>
              <a:gd name="connsiteX7" fmla="*/ 16620 w 1516236"/>
              <a:gd name="connsiteY7" fmla="*/ 139195 h 835152"/>
              <a:gd name="connsiteX0" fmla="*/ 16620 w 1516236"/>
              <a:gd name="connsiteY0" fmla="*/ 139195 h 835152"/>
              <a:gd name="connsiteX1" fmla="*/ 155815 w 1516236"/>
              <a:gd name="connsiteY1" fmla="*/ 0 h 835152"/>
              <a:gd name="connsiteX2" fmla="*/ 1377041 w 1516236"/>
              <a:gd name="connsiteY2" fmla="*/ 0 h 835152"/>
              <a:gd name="connsiteX3" fmla="*/ 1516236 w 1516236"/>
              <a:gd name="connsiteY3" fmla="*/ 139195 h 835152"/>
              <a:gd name="connsiteX4" fmla="*/ 1377041 w 1516236"/>
              <a:gd name="connsiteY4" fmla="*/ 835152 h 835152"/>
              <a:gd name="connsiteX5" fmla="*/ 155815 w 1516236"/>
              <a:gd name="connsiteY5" fmla="*/ 835152 h 835152"/>
              <a:gd name="connsiteX6" fmla="*/ 16620 w 1516236"/>
              <a:gd name="connsiteY6" fmla="*/ 139195 h 835152"/>
              <a:gd name="connsiteX0" fmla="*/ 16620 w 1377041"/>
              <a:gd name="connsiteY0" fmla="*/ 139195 h 835152"/>
              <a:gd name="connsiteX1" fmla="*/ 155815 w 1377041"/>
              <a:gd name="connsiteY1" fmla="*/ 0 h 835152"/>
              <a:gd name="connsiteX2" fmla="*/ 1377041 w 1377041"/>
              <a:gd name="connsiteY2" fmla="*/ 0 h 835152"/>
              <a:gd name="connsiteX3" fmla="*/ 1377041 w 1377041"/>
              <a:gd name="connsiteY3" fmla="*/ 835152 h 835152"/>
              <a:gd name="connsiteX4" fmla="*/ 155815 w 1377041"/>
              <a:gd name="connsiteY4" fmla="*/ 835152 h 835152"/>
              <a:gd name="connsiteX5" fmla="*/ 16620 w 1377041"/>
              <a:gd name="connsiteY5" fmla="*/ 139195 h 835152"/>
              <a:gd name="connsiteX0" fmla="*/ 16620 w 1612066"/>
              <a:gd name="connsiteY0" fmla="*/ 139195 h 835152"/>
              <a:gd name="connsiteX1" fmla="*/ 155815 w 1612066"/>
              <a:gd name="connsiteY1" fmla="*/ 0 h 835152"/>
              <a:gd name="connsiteX2" fmla="*/ 1377041 w 1612066"/>
              <a:gd name="connsiteY2" fmla="*/ 0 h 835152"/>
              <a:gd name="connsiteX3" fmla="*/ 1377041 w 1612066"/>
              <a:gd name="connsiteY3" fmla="*/ 835152 h 835152"/>
              <a:gd name="connsiteX4" fmla="*/ 155815 w 1612066"/>
              <a:gd name="connsiteY4" fmla="*/ 835152 h 835152"/>
              <a:gd name="connsiteX5" fmla="*/ 16620 w 1612066"/>
              <a:gd name="connsiteY5" fmla="*/ 139195 h 835152"/>
              <a:gd name="connsiteX0" fmla="*/ 86498 w 1681944"/>
              <a:gd name="connsiteY0" fmla="*/ 139195 h 835152"/>
              <a:gd name="connsiteX1" fmla="*/ 225693 w 1681944"/>
              <a:gd name="connsiteY1" fmla="*/ 0 h 835152"/>
              <a:gd name="connsiteX2" fmla="*/ 1446919 w 1681944"/>
              <a:gd name="connsiteY2" fmla="*/ 0 h 835152"/>
              <a:gd name="connsiteX3" fmla="*/ 1446919 w 1681944"/>
              <a:gd name="connsiteY3" fmla="*/ 835152 h 835152"/>
              <a:gd name="connsiteX4" fmla="*/ 225693 w 1681944"/>
              <a:gd name="connsiteY4" fmla="*/ 835152 h 835152"/>
              <a:gd name="connsiteX5" fmla="*/ 86498 w 1681944"/>
              <a:gd name="connsiteY5" fmla="*/ 139195 h 835152"/>
              <a:gd name="connsiteX0" fmla="*/ 10638 w 1606084"/>
              <a:gd name="connsiteY0" fmla="*/ 139195 h 881718"/>
              <a:gd name="connsiteX1" fmla="*/ 149833 w 1606084"/>
              <a:gd name="connsiteY1" fmla="*/ 0 h 881718"/>
              <a:gd name="connsiteX2" fmla="*/ 1371059 w 1606084"/>
              <a:gd name="connsiteY2" fmla="*/ 0 h 881718"/>
              <a:gd name="connsiteX3" fmla="*/ 1371059 w 1606084"/>
              <a:gd name="connsiteY3" fmla="*/ 835152 h 881718"/>
              <a:gd name="connsiteX4" fmla="*/ 149833 w 1606084"/>
              <a:gd name="connsiteY4" fmla="*/ 835152 h 881718"/>
              <a:gd name="connsiteX5" fmla="*/ 10638 w 1606084"/>
              <a:gd name="connsiteY5" fmla="*/ 139195 h 881718"/>
              <a:gd name="connsiteX0" fmla="*/ 10638 w 1535964"/>
              <a:gd name="connsiteY0" fmla="*/ 139195 h 948123"/>
              <a:gd name="connsiteX1" fmla="*/ 149833 w 1535964"/>
              <a:gd name="connsiteY1" fmla="*/ 0 h 948123"/>
              <a:gd name="connsiteX2" fmla="*/ 1371059 w 1535964"/>
              <a:gd name="connsiteY2" fmla="*/ 0 h 948123"/>
              <a:gd name="connsiteX3" fmla="*/ 1371059 w 1535964"/>
              <a:gd name="connsiteY3" fmla="*/ 835152 h 948123"/>
              <a:gd name="connsiteX4" fmla="*/ 149833 w 1535964"/>
              <a:gd name="connsiteY4" fmla="*/ 835152 h 948123"/>
              <a:gd name="connsiteX5" fmla="*/ 10638 w 1535964"/>
              <a:gd name="connsiteY5" fmla="*/ 139195 h 948123"/>
              <a:gd name="connsiteX0" fmla="*/ 28628 w 1695759"/>
              <a:gd name="connsiteY0" fmla="*/ 139195 h 881412"/>
              <a:gd name="connsiteX1" fmla="*/ 167823 w 1695759"/>
              <a:gd name="connsiteY1" fmla="*/ 0 h 881412"/>
              <a:gd name="connsiteX2" fmla="*/ 1389049 w 1695759"/>
              <a:gd name="connsiteY2" fmla="*/ 0 h 881412"/>
              <a:gd name="connsiteX3" fmla="*/ 1598599 w 1695759"/>
              <a:gd name="connsiteY3" fmla="*/ 692277 h 881412"/>
              <a:gd name="connsiteX4" fmla="*/ 167823 w 1695759"/>
              <a:gd name="connsiteY4" fmla="*/ 835152 h 881412"/>
              <a:gd name="connsiteX5" fmla="*/ 28628 w 1695759"/>
              <a:gd name="connsiteY5" fmla="*/ 139195 h 881412"/>
              <a:gd name="connsiteX0" fmla="*/ 166009 w 1693945"/>
              <a:gd name="connsiteY0" fmla="*/ 835152 h 891723"/>
              <a:gd name="connsiteX1" fmla="*/ 166009 w 1693945"/>
              <a:gd name="connsiteY1" fmla="*/ 0 h 891723"/>
              <a:gd name="connsiteX2" fmla="*/ 1387235 w 1693945"/>
              <a:gd name="connsiteY2" fmla="*/ 0 h 891723"/>
              <a:gd name="connsiteX3" fmla="*/ 1596785 w 1693945"/>
              <a:gd name="connsiteY3" fmla="*/ 692277 h 891723"/>
              <a:gd name="connsiteX4" fmla="*/ 166009 w 1693945"/>
              <a:gd name="connsiteY4" fmla="*/ 835152 h 891723"/>
              <a:gd name="connsiteX0" fmla="*/ 99625 w 1627561"/>
              <a:gd name="connsiteY0" fmla="*/ 835152 h 891723"/>
              <a:gd name="connsiteX1" fmla="*/ 99625 w 1627561"/>
              <a:gd name="connsiteY1" fmla="*/ 0 h 891723"/>
              <a:gd name="connsiteX2" fmla="*/ 1320851 w 1627561"/>
              <a:gd name="connsiteY2" fmla="*/ 0 h 891723"/>
              <a:gd name="connsiteX3" fmla="*/ 1530401 w 1627561"/>
              <a:gd name="connsiteY3" fmla="*/ 692277 h 891723"/>
              <a:gd name="connsiteX4" fmla="*/ 99625 w 1627561"/>
              <a:gd name="connsiteY4" fmla="*/ 835152 h 891723"/>
              <a:gd name="connsiteX0" fmla="*/ 103829 w 1631765"/>
              <a:gd name="connsiteY0" fmla="*/ 835152 h 891723"/>
              <a:gd name="connsiteX1" fmla="*/ 103829 w 1631765"/>
              <a:gd name="connsiteY1" fmla="*/ 0 h 891723"/>
              <a:gd name="connsiteX2" fmla="*/ 1325055 w 1631765"/>
              <a:gd name="connsiteY2" fmla="*/ 0 h 891723"/>
              <a:gd name="connsiteX3" fmla="*/ 1534605 w 1631765"/>
              <a:gd name="connsiteY3" fmla="*/ 692277 h 891723"/>
              <a:gd name="connsiteX4" fmla="*/ 103829 w 1631765"/>
              <a:gd name="connsiteY4" fmla="*/ 835152 h 891723"/>
              <a:gd name="connsiteX0" fmla="*/ 103829 w 1631765"/>
              <a:gd name="connsiteY0" fmla="*/ 835152 h 942523"/>
              <a:gd name="connsiteX1" fmla="*/ 103829 w 1631765"/>
              <a:gd name="connsiteY1" fmla="*/ 0 h 942523"/>
              <a:gd name="connsiteX2" fmla="*/ 1325055 w 1631765"/>
              <a:gd name="connsiteY2" fmla="*/ 0 h 942523"/>
              <a:gd name="connsiteX3" fmla="*/ 1534605 w 1631765"/>
              <a:gd name="connsiteY3" fmla="*/ 692277 h 942523"/>
              <a:gd name="connsiteX4" fmla="*/ 103829 w 1631765"/>
              <a:gd name="connsiteY4" fmla="*/ 835152 h 942523"/>
              <a:gd name="connsiteX0" fmla="*/ 231185 w 1759121"/>
              <a:gd name="connsiteY0" fmla="*/ 835152 h 900189"/>
              <a:gd name="connsiteX1" fmla="*/ 231185 w 1759121"/>
              <a:gd name="connsiteY1" fmla="*/ 0 h 900189"/>
              <a:gd name="connsiteX2" fmla="*/ 1452411 w 1759121"/>
              <a:gd name="connsiteY2" fmla="*/ 0 h 900189"/>
              <a:gd name="connsiteX3" fmla="*/ 1661961 w 1759121"/>
              <a:gd name="connsiteY3" fmla="*/ 692277 h 900189"/>
              <a:gd name="connsiteX4" fmla="*/ 231185 w 1759121"/>
              <a:gd name="connsiteY4" fmla="*/ 835152 h 900189"/>
              <a:gd name="connsiteX0" fmla="*/ 231185 w 1759121"/>
              <a:gd name="connsiteY0" fmla="*/ 847852 h 912889"/>
              <a:gd name="connsiteX1" fmla="*/ 231185 w 1759121"/>
              <a:gd name="connsiteY1" fmla="*/ 12700 h 912889"/>
              <a:gd name="connsiteX2" fmla="*/ 1452411 w 1759121"/>
              <a:gd name="connsiteY2" fmla="*/ 12700 h 912889"/>
              <a:gd name="connsiteX3" fmla="*/ 1661961 w 1759121"/>
              <a:gd name="connsiteY3" fmla="*/ 704977 h 912889"/>
              <a:gd name="connsiteX4" fmla="*/ 231185 w 1759121"/>
              <a:gd name="connsiteY4" fmla="*/ 847852 h 912889"/>
              <a:gd name="connsiteX0" fmla="*/ 231185 w 1759121"/>
              <a:gd name="connsiteY0" fmla="*/ 876299 h 941336"/>
              <a:gd name="connsiteX1" fmla="*/ 231185 w 1759121"/>
              <a:gd name="connsiteY1" fmla="*/ 41147 h 941336"/>
              <a:gd name="connsiteX2" fmla="*/ 1452411 w 1759121"/>
              <a:gd name="connsiteY2" fmla="*/ 41147 h 941336"/>
              <a:gd name="connsiteX3" fmla="*/ 1661961 w 1759121"/>
              <a:gd name="connsiteY3" fmla="*/ 733424 h 941336"/>
              <a:gd name="connsiteX4" fmla="*/ 231185 w 1759121"/>
              <a:gd name="connsiteY4" fmla="*/ 876299 h 941336"/>
              <a:gd name="connsiteX0" fmla="*/ 155072 w 1531466"/>
              <a:gd name="connsiteY0" fmla="*/ 876299 h 983860"/>
              <a:gd name="connsiteX1" fmla="*/ 155072 w 1531466"/>
              <a:gd name="connsiteY1" fmla="*/ 41147 h 983860"/>
              <a:gd name="connsiteX2" fmla="*/ 1376298 w 1531466"/>
              <a:gd name="connsiteY2" fmla="*/ 41147 h 983860"/>
              <a:gd name="connsiteX3" fmla="*/ 1357248 w 1531466"/>
              <a:gd name="connsiteY3" fmla="*/ 847724 h 983860"/>
              <a:gd name="connsiteX4" fmla="*/ 155072 w 1531466"/>
              <a:gd name="connsiteY4" fmla="*/ 876299 h 983860"/>
              <a:gd name="connsiteX0" fmla="*/ 259240 w 1452584"/>
              <a:gd name="connsiteY0" fmla="*/ 714374 h 893875"/>
              <a:gd name="connsiteX1" fmla="*/ 97315 w 1452584"/>
              <a:gd name="connsiteY1" fmla="*/ 41147 h 893875"/>
              <a:gd name="connsiteX2" fmla="*/ 1318541 w 1452584"/>
              <a:gd name="connsiteY2" fmla="*/ 41147 h 893875"/>
              <a:gd name="connsiteX3" fmla="*/ 1299491 w 1452584"/>
              <a:gd name="connsiteY3" fmla="*/ 847724 h 893875"/>
              <a:gd name="connsiteX4" fmla="*/ 259240 w 1452584"/>
              <a:gd name="connsiteY4" fmla="*/ 714374 h 893875"/>
              <a:gd name="connsiteX0" fmla="*/ 260945 w 1477291"/>
              <a:gd name="connsiteY0" fmla="*/ 714374 h 783616"/>
              <a:gd name="connsiteX1" fmla="*/ 99020 w 1477291"/>
              <a:gd name="connsiteY1" fmla="*/ 41147 h 783616"/>
              <a:gd name="connsiteX2" fmla="*/ 1320246 w 1477291"/>
              <a:gd name="connsiteY2" fmla="*/ 41147 h 783616"/>
              <a:gd name="connsiteX3" fmla="*/ 1348821 w 1477291"/>
              <a:gd name="connsiteY3" fmla="*/ 685799 h 783616"/>
              <a:gd name="connsiteX4" fmla="*/ 260945 w 1477291"/>
              <a:gd name="connsiteY4" fmla="*/ 714374 h 783616"/>
              <a:gd name="connsiteX0" fmla="*/ 240064 w 1486843"/>
              <a:gd name="connsiteY0" fmla="*/ 752474 h 809856"/>
              <a:gd name="connsiteX1" fmla="*/ 106714 w 1486843"/>
              <a:gd name="connsiteY1" fmla="*/ 41147 h 809856"/>
              <a:gd name="connsiteX2" fmla="*/ 1327940 w 1486843"/>
              <a:gd name="connsiteY2" fmla="*/ 41147 h 809856"/>
              <a:gd name="connsiteX3" fmla="*/ 1356515 w 1486843"/>
              <a:gd name="connsiteY3" fmla="*/ 685799 h 809856"/>
              <a:gd name="connsiteX4" fmla="*/ 240064 w 1486843"/>
              <a:gd name="connsiteY4" fmla="*/ 752474 h 809856"/>
              <a:gd name="connsiteX0" fmla="*/ 240064 w 1486843"/>
              <a:gd name="connsiteY0" fmla="*/ 752474 h 763618"/>
              <a:gd name="connsiteX1" fmla="*/ 106714 w 1486843"/>
              <a:gd name="connsiteY1" fmla="*/ 41147 h 763618"/>
              <a:gd name="connsiteX2" fmla="*/ 1327940 w 1486843"/>
              <a:gd name="connsiteY2" fmla="*/ 41147 h 763618"/>
              <a:gd name="connsiteX3" fmla="*/ 1356515 w 1486843"/>
              <a:gd name="connsiteY3" fmla="*/ 445694 h 763618"/>
              <a:gd name="connsiteX4" fmla="*/ 240064 w 1486843"/>
              <a:gd name="connsiteY4" fmla="*/ 752474 h 763618"/>
              <a:gd name="connsiteX0" fmla="*/ 240064 w 1486843"/>
              <a:gd name="connsiteY0" fmla="*/ 607147 h 625368"/>
              <a:gd name="connsiteX1" fmla="*/ 106714 w 1486843"/>
              <a:gd name="connsiteY1" fmla="*/ 41147 h 625368"/>
              <a:gd name="connsiteX2" fmla="*/ 1327940 w 1486843"/>
              <a:gd name="connsiteY2" fmla="*/ 41147 h 625368"/>
              <a:gd name="connsiteX3" fmla="*/ 1356515 w 1486843"/>
              <a:gd name="connsiteY3" fmla="*/ 445694 h 625368"/>
              <a:gd name="connsiteX4" fmla="*/ 240064 w 1486843"/>
              <a:gd name="connsiteY4" fmla="*/ 607147 h 625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43" h="625368">
                <a:moveTo>
                  <a:pt x="240064" y="607147"/>
                </a:moveTo>
                <a:cubicBezTo>
                  <a:pt x="31764" y="539723"/>
                  <a:pt x="-106349" y="218439"/>
                  <a:pt x="106714" y="41147"/>
                </a:cubicBezTo>
                <a:cubicBezTo>
                  <a:pt x="666189" y="12572"/>
                  <a:pt x="911340" y="-35053"/>
                  <a:pt x="1327940" y="41147"/>
                </a:cubicBezTo>
                <a:cubicBezTo>
                  <a:pt x="1531478" y="180339"/>
                  <a:pt x="1537827" y="351361"/>
                  <a:pt x="1356515" y="445694"/>
                </a:cubicBezTo>
                <a:cubicBezTo>
                  <a:pt x="1175203" y="540027"/>
                  <a:pt x="448364" y="674571"/>
                  <a:pt x="240064" y="607147"/>
                </a:cubicBezTo>
                <a:close/>
              </a:path>
            </a:pathLst>
          </a:custGeom>
          <a:solidFill>
            <a:srgbClr val="C8B606"/>
          </a:solidFill>
          <a:ln>
            <a:solidFill>
              <a:srgbClr val="EAC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40S</a:t>
            </a:r>
            <a:endParaRPr lang="en-US" sz="2400" dirty="0"/>
          </a:p>
        </p:txBody>
      </p:sp>
      <p:sp>
        <p:nvSpPr>
          <p:cNvPr id="22" name="Shape 39"/>
          <p:cNvSpPr/>
          <p:nvPr/>
        </p:nvSpPr>
        <p:spPr>
          <a:xfrm>
            <a:off x="4528251" y="3196929"/>
            <a:ext cx="1155" cy="729958"/>
          </a:xfrm>
          <a:prstGeom prst="line">
            <a:avLst/>
          </a:prstGeom>
          <a:ln w="25400">
            <a:solidFill>
              <a:srgbClr val="FFFFFF"/>
            </a:solidFill>
            <a:miter lim="400000"/>
            <a:tailEnd type="triangle"/>
          </a:ln>
        </p:spPr>
        <p:txBody>
          <a:bodyPr lIns="35717" tIns="35717" rIns="35717" bIns="35717" anchor="ctr"/>
          <a:lstStyle/>
          <a:p>
            <a:pPr lvl="0">
              <a:defRPr sz="2600"/>
            </a:pPr>
            <a:endParaRPr/>
          </a:p>
        </p:txBody>
      </p:sp>
    </p:spTree>
    <p:extLst>
      <p:ext uri="{BB962C8B-B14F-4D97-AF65-F5344CB8AC3E}">
        <p14:creationId xmlns:p14="http://schemas.microsoft.com/office/powerpoint/2010/main" val="2365684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327" y="0"/>
            <a:ext cx="8229600" cy="1143000"/>
          </a:xfrm>
        </p:spPr>
        <p:txBody>
          <a:bodyPr>
            <a:normAutofit/>
          </a:bodyPr>
          <a:lstStyle/>
          <a:p>
            <a:r>
              <a:rPr lang="en-US" sz="3200" dirty="0" smtClean="0"/>
              <a:t>Using ribosomal initiation as a read-out</a:t>
            </a:r>
            <a:endParaRPr lang="en-US" sz="3200" dirty="0"/>
          </a:p>
        </p:txBody>
      </p:sp>
      <p:sp>
        <p:nvSpPr>
          <p:cNvPr id="12" name="Rectangle 11"/>
          <p:cNvSpPr/>
          <p:nvPr/>
        </p:nvSpPr>
        <p:spPr>
          <a:xfrm>
            <a:off x="2653938" y="1143000"/>
            <a:ext cx="45719" cy="21553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9" name="Group 18"/>
          <p:cNvGrpSpPr/>
          <p:nvPr/>
        </p:nvGrpSpPr>
        <p:grpSpPr>
          <a:xfrm>
            <a:off x="458378" y="3381690"/>
            <a:ext cx="2865766" cy="1896592"/>
            <a:chOff x="224588" y="2501537"/>
            <a:chExt cx="3255226" cy="2085786"/>
          </a:xfrm>
        </p:grpSpPr>
        <p:sp>
          <p:nvSpPr>
            <p:cNvPr id="3" name="Freeform 2"/>
            <p:cNvSpPr/>
            <p:nvPr/>
          </p:nvSpPr>
          <p:spPr>
            <a:xfrm flipH="1">
              <a:off x="224588" y="2729662"/>
              <a:ext cx="2290195" cy="1716061"/>
            </a:xfrm>
            <a:custGeom>
              <a:avLst/>
              <a:gdLst>
                <a:gd name="connsiteX0" fmla="*/ 215900 w 1028700"/>
                <a:gd name="connsiteY0" fmla="*/ 33331 h 760833"/>
                <a:gd name="connsiteX1" fmla="*/ 838200 w 1028700"/>
                <a:gd name="connsiteY1" fmla="*/ 33331 h 760833"/>
                <a:gd name="connsiteX2" fmla="*/ 914400 w 1028700"/>
                <a:gd name="connsiteY2" fmla="*/ 84131 h 760833"/>
                <a:gd name="connsiteX3" fmla="*/ 965200 w 1028700"/>
                <a:gd name="connsiteY3" fmla="*/ 147631 h 760833"/>
                <a:gd name="connsiteX4" fmla="*/ 977900 w 1028700"/>
                <a:gd name="connsiteY4" fmla="*/ 236531 h 760833"/>
                <a:gd name="connsiteX5" fmla="*/ 1016000 w 1028700"/>
                <a:gd name="connsiteY5" fmla="*/ 350831 h 760833"/>
                <a:gd name="connsiteX6" fmla="*/ 1028700 w 1028700"/>
                <a:gd name="connsiteY6" fmla="*/ 414331 h 760833"/>
                <a:gd name="connsiteX7" fmla="*/ 1016000 w 1028700"/>
                <a:gd name="connsiteY7" fmla="*/ 642931 h 760833"/>
                <a:gd name="connsiteX8" fmla="*/ 901700 w 1028700"/>
                <a:gd name="connsiteY8" fmla="*/ 731831 h 760833"/>
                <a:gd name="connsiteX9" fmla="*/ 863600 w 1028700"/>
                <a:gd name="connsiteY9" fmla="*/ 757231 h 760833"/>
                <a:gd name="connsiteX10" fmla="*/ 0 w 1028700"/>
                <a:gd name="connsiteY10" fmla="*/ 757231 h 760833"/>
                <a:gd name="connsiteX0" fmla="*/ 215900 w 1028700"/>
                <a:gd name="connsiteY0" fmla="*/ 25268 h 752770"/>
                <a:gd name="connsiteX1" fmla="*/ 838200 w 1028700"/>
                <a:gd name="connsiteY1" fmla="*/ 25268 h 752770"/>
                <a:gd name="connsiteX2" fmla="*/ 965200 w 1028700"/>
                <a:gd name="connsiteY2" fmla="*/ 139568 h 752770"/>
                <a:gd name="connsiteX3" fmla="*/ 977900 w 1028700"/>
                <a:gd name="connsiteY3" fmla="*/ 228468 h 752770"/>
                <a:gd name="connsiteX4" fmla="*/ 1016000 w 1028700"/>
                <a:gd name="connsiteY4" fmla="*/ 342768 h 752770"/>
                <a:gd name="connsiteX5" fmla="*/ 1028700 w 1028700"/>
                <a:gd name="connsiteY5" fmla="*/ 406268 h 752770"/>
                <a:gd name="connsiteX6" fmla="*/ 1016000 w 1028700"/>
                <a:gd name="connsiteY6" fmla="*/ 634868 h 752770"/>
                <a:gd name="connsiteX7" fmla="*/ 901700 w 1028700"/>
                <a:gd name="connsiteY7" fmla="*/ 723768 h 752770"/>
                <a:gd name="connsiteX8" fmla="*/ 863600 w 1028700"/>
                <a:gd name="connsiteY8" fmla="*/ 749168 h 752770"/>
                <a:gd name="connsiteX9" fmla="*/ 0 w 1028700"/>
                <a:gd name="connsiteY9" fmla="*/ 749168 h 752770"/>
                <a:gd name="connsiteX0" fmla="*/ 215900 w 1028700"/>
                <a:gd name="connsiteY0" fmla="*/ 30030 h 757532"/>
                <a:gd name="connsiteX1" fmla="*/ 838200 w 1028700"/>
                <a:gd name="connsiteY1" fmla="*/ 30030 h 757532"/>
                <a:gd name="connsiteX2" fmla="*/ 977900 w 1028700"/>
                <a:gd name="connsiteY2" fmla="*/ 233230 h 757532"/>
                <a:gd name="connsiteX3" fmla="*/ 1016000 w 1028700"/>
                <a:gd name="connsiteY3" fmla="*/ 347530 h 757532"/>
                <a:gd name="connsiteX4" fmla="*/ 1028700 w 1028700"/>
                <a:gd name="connsiteY4" fmla="*/ 411030 h 757532"/>
                <a:gd name="connsiteX5" fmla="*/ 1016000 w 1028700"/>
                <a:gd name="connsiteY5" fmla="*/ 639630 h 757532"/>
                <a:gd name="connsiteX6" fmla="*/ 901700 w 1028700"/>
                <a:gd name="connsiteY6" fmla="*/ 728530 h 757532"/>
                <a:gd name="connsiteX7" fmla="*/ 863600 w 1028700"/>
                <a:gd name="connsiteY7" fmla="*/ 753930 h 757532"/>
                <a:gd name="connsiteX8" fmla="*/ 0 w 1028700"/>
                <a:gd name="connsiteY8" fmla="*/ 753930 h 757532"/>
                <a:gd name="connsiteX0" fmla="*/ 215900 w 1032997"/>
                <a:gd name="connsiteY0" fmla="*/ 37057 h 764559"/>
                <a:gd name="connsiteX1" fmla="*/ 838200 w 1032997"/>
                <a:gd name="connsiteY1" fmla="*/ 37057 h 764559"/>
                <a:gd name="connsiteX2" fmla="*/ 1016000 w 1032997"/>
                <a:gd name="connsiteY2" fmla="*/ 354557 h 764559"/>
                <a:gd name="connsiteX3" fmla="*/ 1028700 w 1032997"/>
                <a:gd name="connsiteY3" fmla="*/ 418057 h 764559"/>
                <a:gd name="connsiteX4" fmla="*/ 1016000 w 1032997"/>
                <a:gd name="connsiteY4" fmla="*/ 646657 h 764559"/>
                <a:gd name="connsiteX5" fmla="*/ 901700 w 1032997"/>
                <a:gd name="connsiteY5" fmla="*/ 735557 h 764559"/>
                <a:gd name="connsiteX6" fmla="*/ 863600 w 1032997"/>
                <a:gd name="connsiteY6" fmla="*/ 760957 h 764559"/>
                <a:gd name="connsiteX7" fmla="*/ 0 w 1032997"/>
                <a:gd name="connsiteY7" fmla="*/ 760957 h 764559"/>
                <a:gd name="connsiteX0" fmla="*/ 215900 w 1028700"/>
                <a:gd name="connsiteY0" fmla="*/ 41244 h 768746"/>
                <a:gd name="connsiteX1" fmla="*/ 838200 w 1028700"/>
                <a:gd name="connsiteY1" fmla="*/ 41244 h 768746"/>
                <a:gd name="connsiteX2" fmla="*/ 1028700 w 1028700"/>
                <a:gd name="connsiteY2" fmla="*/ 422244 h 768746"/>
                <a:gd name="connsiteX3" fmla="*/ 1016000 w 1028700"/>
                <a:gd name="connsiteY3" fmla="*/ 650844 h 768746"/>
                <a:gd name="connsiteX4" fmla="*/ 901700 w 1028700"/>
                <a:gd name="connsiteY4" fmla="*/ 739744 h 768746"/>
                <a:gd name="connsiteX5" fmla="*/ 863600 w 1028700"/>
                <a:gd name="connsiteY5" fmla="*/ 765144 h 768746"/>
                <a:gd name="connsiteX6" fmla="*/ 0 w 1028700"/>
                <a:gd name="connsiteY6" fmla="*/ 765144 h 768746"/>
                <a:gd name="connsiteX0" fmla="*/ 215900 w 1016967"/>
                <a:gd name="connsiteY0" fmla="*/ 57124 h 784626"/>
                <a:gd name="connsiteX1" fmla="*/ 838200 w 1016967"/>
                <a:gd name="connsiteY1" fmla="*/ 57124 h 784626"/>
                <a:gd name="connsiteX2" fmla="*/ 1016000 w 1016967"/>
                <a:gd name="connsiteY2" fmla="*/ 666724 h 784626"/>
                <a:gd name="connsiteX3" fmla="*/ 901700 w 1016967"/>
                <a:gd name="connsiteY3" fmla="*/ 755624 h 784626"/>
                <a:gd name="connsiteX4" fmla="*/ 863600 w 1016967"/>
                <a:gd name="connsiteY4" fmla="*/ 781024 h 784626"/>
                <a:gd name="connsiteX5" fmla="*/ 0 w 1016967"/>
                <a:gd name="connsiteY5" fmla="*/ 781024 h 784626"/>
                <a:gd name="connsiteX0" fmla="*/ 215900 w 911287"/>
                <a:gd name="connsiteY0" fmla="*/ 63478 h 822963"/>
                <a:gd name="connsiteX1" fmla="*/ 838200 w 911287"/>
                <a:gd name="connsiteY1" fmla="*/ 63478 h 822963"/>
                <a:gd name="connsiteX2" fmla="*/ 901700 w 911287"/>
                <a:gd name="connsiteY2" fmla="*/ 761978 h 822963"/>
                <a:gd name="connsiteX3" fmla="*/ 863600 w 911287"/>
                <a:gd name="connsiteY3" fmla="*/ 787378 h 822963"/>
                <a:gd name="connsiteX4" fmla="*/ 0 w 911287"/>
                <a:gd name="connsiteY4" fmla="*/ 787378 h 822963"/>
                <a:gd name="connsiteX0" fmla="*/ 215900 w 946269"/>
                <a:gd name="connsiteY0" fmla="*/ 65304 h 842826"/>
                <a:gd name="connsiteX1" fmla="*/ 838200 w 946269"/>
                <a:gd name="connsiteY1" fmla="*/ 65304 h 842826"/>
                <a:gd name="connsiteX2" fmla="*/ 863600 w 946269"/>
                <a:gd name="connsiteY2" fmla="*/ 789204 h 842826"/>
                <a:gd name="connsiteX3" fmla="*/ 0 w 946269"/>
                <a:gd name="connsiteY3" fmla="*/ 789204 h 842826"/>
                <a:gd name="connsiteX0" fmla="*/ 0 w 1761925"/>
                <a:gd name="connsiteY0" fmla="*/ 25612 h 900330"/>
                <a:gd name="connsiteX1" fmla="*/ 1594205 w 1761925"/>
                <a:gd name="connsiteY1" fmla="*/ 122808 h 900330"/>
                <a:gd name="connsiteX2" fmla="*/ 1619605 w 1761925"/>
                <a:gd name="connsiteY2" fmla="*/ 846708 h 900330"/>
                <a:gd name="connsiteX3" fmla="*/ 756005 w 1761925"/>
                <a:gd name="connsiteY3" fmla="*/ 846708 h 900330"/>
                <a:gd name="connsiteX0" fmla="*/ 170544 w 1989901"/>
                <a:gd name="connsiteY0" fmla="*/ 25612 h 924886"/>
                <a:gd name="connsiteX1" fmla="*/ 1764749 w 1989901"/>
                <a:gd name="connsiteY1" fmla="*/ 122808 h 924886"/>
                <a:gd name="connsiteX2" fmla="*/ 1790149 w 1989901"/>
                <a:gd name="connsiteY2" fmla="*/ 846708 h 924886"/>
                <a:gd name="connsiteX3" fmla="*/ 0 w 1989901"/>
                <a:gd name="connsiteY3" fmla="*/ 905026 h 924886"/>
                <a:gd name="connsiteX0" fmla="*/ 170544 w 1997863"/>
                <a:gd name="connsiteY0" fmla="*/ 30612 h 1014257"/>
                <a:gd name="connsiteX1" fmla="*/ 1764749 w 1997863"/>
                <a:gd name="connsiteY1" fmla="*/ 127808 h 1014257"/>
                <a:gd name="connsiteX2" fmla="*/ 1803108 w 1997863"/>
                <a:gd name="connsiteY2" fmla="*/ 968344 h 1014257"/>
                <a:gd name="connsiteX3" fmla="*/ 0 w 1997863"/>
                <a:gd name="connsiteY3" fmla="*/ 910026 h 1014257"/>
                <a:gd name="connsiteX0" fmla="*/ 170544 w 1917356"/>
                <a:gd name="connsiteY0" fmla="*/ 30612 h 1005391"/>
                <a:gd name="connsiteX1" fmla="*/ 1764749 w 1917356"/>
                <a:gd name="connsiteY1" fmla="*/ 127808 h 1005391"/>
                <a:gd name="connsiteX2" fmla="*/ 1803108 w 1917356"/>
                <a:gd name="connsiteY2" fmla="*/ 968344 h 1005391"/>
                <a:gd name="connsiteX3" fmla="*/ 0 w 1917356"/>
                <a:gd name="connsiteY3" fmla="*/ 910026 h 1005391"/>
                <a:gd name="connsiteX0" fmla="*/ 170544 w 2001278"/>
                <a:gd name="connsiteY0" fmla="*/ 30612 h 1005391"/>
                <a:gd name="connsiteX1" fmla="*/ 1764749 w 2001278"/>
                <a:gd name="connsiteY1" fmla="*/ 127808 h 1005391"/>
                <a:gd name="connsiteX2" fmla="*/ 1803108 w 2001278"/>
                <a:gd name="connsiteY2" fmla="*/ 968344 h 1005391"/>
                <a:gd name="connsiteX3" fmla="*/ 0 w 2001278"/>
                <a:gd name="connsiteY3" fmla="*/ 910026 h 1005391"/>
                <a:gd name="connsiteX0" fmla="*/ 170544 w 1962994"/>
                <a:gd name="connsiteY0" fmla="*/ 30612 h 1002680"/>
                <a:gd name="connsiteX1" fmla="*/ 1764749 w 1962994"/>
                <a:gd name="connsiteY1" fmla="*/ 127808 h 1002680"/>
                <a:gd name="connsiteX2" fmla="*/ 1803108 w 1962994"/>
                <a:gd name="connsiteY2" fmla="*/ 968344 h 1002680"/>
                <a:gd name="connsiteX3" fmla="*/ 0 w 1962994"/>
                <a:gd name="connsiteY3" fmla="*/ 910026 h 1002680"/>
                <a:gd name="connsiteX0" fmla="*/ 170544 w 1962994"/>
                <a:gd name="connsiteY0" fmla="*/ 30612 h 1002680"/>
                <a:gd name="connsiteX1" fmla="*/ 1764749 w 1962994"/>
                <a:gd name="connsiteY1" fmla="*/ 127808 h 1002680"/>
                <a:gd name="connsiteX2" fmla="*/ 1803108 w 1962994"/>
                <a:gd name="connsiteY2" fmla="*/ 968344 h 1002680"/>
                <a:gd name="connsiteX3" fmla="*/ 0 w 1962994"/>
                <a:gd name="connsiteY3" fmla="*/ 910026 h 1002680"/>
                <a:gd name="connsiteX0" fmla="*/ 170544 w 1921310"/>
                <a:gd name="connsiteY0" fmla="*/ 13793 h 985861"/>
                <a:gd name="connsiteX1" fmla="*/ 1764749 w 1921310"/>
                <a:gd name="connsiteY1" fmla="*/ 110989 h 985861"/>
                <a:gd name="connsiteX2" fmla="*/ 1803108 w 1921310"/>
                <a:gd name="connsiteY2" fmla="*/ 951525 h 985861"/>
                <a:gd name="connsiteX3" fmla="*/ 0 w 1921310"/>
                <a:gd name="connsiteY3" fmla="*/ 893207 h 985861"/>
                <a:gd name="connsiteX0" fmla="*/ 170544 w 1921310"/>
                <a:gd name="connsiteY0" fmla="*/ 13793 h 985861"/>
                <a:gd name="connsiteX1" fmla="*/ 1764749 w 1921310"/>
                <a:gd name="connsiteY1" fmla="*/ 110989 h 985861"/>
                <a:gd name="connsiteX2" fmla="*/ 1803108 w 1921310"/>
                <a:gd name="connsiteY2" fmla="*/ 951525 h 985861"/>
                <a:gd name="connsiteX3" fmla="*/ 0 w 1921310"/>
                <a:gd name="connsiteY3" fmla="*/ 893207 h 985861"/>
                <a:gd name="connsiteX0" fmla="*/ 170544 w 2045808"/>
                <a:gd name="connsiteY0" fmla="*/ 13793 h 985861"/>
                <a:gd name="connsiteX1" fmla="*/ 1764749 w 2045808"/>
                <a:gd name="connsiteY1" fmla="*/ 110989 h 985861"/>
                <a:gd name="connsiteX2" fmla="*/ 1803108 w 2045808"/>
                <a:gd name="connsiteY2" fmla="*/ 951525 h 985861"/>
                <a:gd name="connsiteX3" fmla="*/ 0 w 2045808"/>
                <a:gd name="connsiteY3" fmla="*/ 893207 h 985861"/>
                <a:gd name="connsiteX0" fmla="*/ 170544 w 2045808"/>
                <a:gd name="connsiteY0" fmla="*/ 13793 h 985861"/>
                <a:gd name="connsiteX1" fmla="*/ 1764749 w 2045808"/>
                <a:gd name="connsiteY1" fmla="*/ 110989 h 985861"/>
                <a:gd name="connsiteX2" fmla="*/ 1803108 w 2045808"/>
                <a:gd name="connsiteY2" fmla="*/ 951525 h 985861"/>
                <a:gd name="connsiteX3" fmla="*/ 0 w 2045808"/>
                <a:gd name="connsiteY3" fmla="*/ 893207 h 985861"/>
                <a:gd name="connsiteX0" fmla="*/ 170544 w 2113620"/>
                <a:gd name="connsiteY0" fmla="*/ 13793 h 985861"/>
                <a:gd name="connsiteX1" fmla="*/ 1764749 w 2113620"/>
                <a:gd name="connsiteY1" fmla="*/ 110989 h 985861"/>
                <a:gd name="connsiteX2" fmla="*/ 1803108 w 2113620"/>
                <a:gd name="connsiteY2" fmla="*/ 951525 h 985861"/>
                <a:gd name="connsiteX3" fmla="*/ 0 w 2113620"/>
                <a:gd name="connsiteY3" fmla="*/ 893207 h 985861"/>
                <a:gd name="connsiteX0" fmla="*/ 151106 w 2094182"/>
                <a:gd name="connsiteY0" fmla="*/ 13793 h 1016037"/>
                <a:gd name="connsiteX1" fmla="*/ 1745311 w 2094182"/>
                <a:gd name="connsiteY1" fmla="*/ 110989 h 1016037"/>
                <a:gd name="connsiteX2" fmla="*/ 1783670 w 2094182"/>
                <a:gd name="connsiteY2" fmla="*/ 951525 h 1016037"/>
                <a:gd name="connsiteX3" fmla="*/ 0 w 2094182"/>
                <a:gd name="connsiteY3" fmla="*/ 1003362 h 1016037"/>
                <a:gd name="connsiteX0" fmla="*/ 15039 w 2094182"/>
                <a:gd name="connsiteY0" fmla="*/ 13090 h 1021813"/>
                <a:gd name="connsiteX1" fmla="*/ 1745311 w 2094182"/>
                <a:gd name="connsiteY1" fmla="*/ 116765 h 1021813"/>
                <a:gd name="connsiteX2" fmla="*/ 1783670 w 2094182"/>
                <a:gd name="connsiteY2" fmla="*/ 957301 h 1021813"/>
                <a:gd name="connsiteX3" fmla="*/ 0 w 2094182"/>
                <a:gd name="connsiteY3" fmla="*/ 1009138 h 1021813"/>
                <a:gd name="connsiteX0" fmla="*/ 48797 w 2127940"/>
                <a:gd name="connsiteY0" fmla="*/ 0 h 1008723"/>
                <a:gd name="connsiteX1" fmla="*/ 1779069 w 2127940"/>
                <a:gd name="connsiteY1" fmla="*/ 103675 h 1008723"/>
                <a:gd name="connsiteX2" fmla="*/ 1817428 w 2127940"/>
                <a:gd name="connsiteY2" fmla="*/ 944211 h 1008723"/>
                <a:gd name="connsiteX3" fmla="*/ 33758 w 2127940"/>
                <a:gd name="connsiteY3" fmla="*/ 996048 h 1008723"/>
                <a:gd name="connsiteX0" fmla="*/ 436197 w 2094182"/>
                <a:gd name="connsiteY0" fmla="*/ 0 h 1002244"/>
                <a:gd name="connsiteX1" fmla="*/ 1745311 w 2094182"/>
                <a:gd name="connsiteY1" fmla="*/ 97196 h 1002244"/>
                <a:gd name="connsiteX2" fmla="*/ 1783670 w 2094182"/>
                <a:gd name="connsiteY2" fmla="*/ 937732 h 1002244"/>
                <a:gd name="connsiteX3" fmla="*/ 0 w 2094182"/>
                <a:gd name="connsiteY3" fmla="*/ 989569 h 1002244"/>
                <a:gd name="connsiteX0" fmla="*/ 436197 w 2094182"/>
                <a:gd name="connsiteY0" fmla="*/ 0 h 1002244"/>
                <a:gd name="connsiteX1" fmla="*/ 1745311 w 2094182"/>
                <a:gd name="connsiteY1" fmla="*/ 97196 h 1002244"/>
                <a:gd name="connsiteX2" fmla="*/ 1783670 w 2094182"/>
                <a:gd name="connsiteY2" fmla="*/ 937732 h 1002244"/>
                <a:gd name="connsiteX3" fmla="*/ 0 w 2094182"/>
                <a:gd name="connsiteY3" fmla="*/ 989569 h 1002244"/>
                <a:gd name="connsiteX0" fmla="*/ 40956 w 2094182"/>
                <a:gd name="connsiteY0" fmla="*/ 0 h 1021683"/>
                <a:gd name="connsiteX1" fmla="*/ 1745311 w 2094182"/>
                <a:gd name="connsiteY1" fmla="*/ 116635 h 1021683"/>
                <a:gd name="connsiteX2" fmla="*/ 1783670 w 2094182"/>
                <a:gd name="connsiteY2" fmla="*/ 957171 h 1021683"/>
                <a:gd name="connsiteX3" fmla="*/ 0 w 2094182"/>
                <a:gd name="connsiteY3" fmla="*/ 1009008 h 1021683"/>
                <a:gd name="connsiteX0" fmla="*/ 40956 w 2094182"/>
                <a:gd name="connsiteY0" fmla="*/ 0 h 1032998"/>
                <a:gd name="connsiteX1" fmla="*/ 1745311 w 2094182"/>
                <a:gd name="connsiteY1" fmla="*/ 116635 h 1032998"/>
                <a:gd name="connsiteX2" fmla="*/ 1783670 w 2094182"/>
                <a:gd name="connsiteY2" fmla="*/ 957171 h 1032998"/>
                <a:gd name="connsiteX3" fmla="*/ 0 w 2094182"/>
                <a:gd name="connsiteY3" fmla="*/ 1009008 h 1032998"/>
                <a:gd name="connsiteX0" fmla="*/ 40956 w 2094182"/>
                <a:gd name="connsiteY0" fmla="*/ 0 h 1032998"/>
                <a:gd name="connsiteX1" fmla="*/ 1745311 w 2094182"/>
                <a:gd name="connsiteY1" fmla="*/ 116635 h 1032998"/>
                <a:gd name="connsiteX2" fmla="*/ 1783670 w 2094182"/>
                <a:gd name="connsiteY2" fmla="*/ 957171 h 1032998"/>
                <a:gd name="connsiteX3" fmla="*/ 0 w 2094182"/>
                <a:gd name="connsiteY3" fmla="*/ 1009008 h 1032998"/>
                <a:gd name="connsiteX0" fmla="*/ 40956 w 2094182"/>
                <a:gd name="connsiteY0" fmla="*/ 0 h 1032998"/>
                <a:gd name="connsiteX1" fmla="*/ 1745311 w 2094182"/>
                <a:gd name="connsiteY1" fmla="*/ 116635 h 1032998"/>
                <a:gd name="connsiteX2" fmla="*/ 1783670 w 2094182"/>
                <a:gd name="connsiteY2" fmla="*/ 957171 h 1032998"/>
                <a:gd name="connsiteX3" fmla="*/ 0 w 2094182"/>
                <a:gd name="connsiteY3" fmla="*/ 1009008 h 1032998"/>
                <a:gd name="connsiteX0" fmla="*/ 40956 w 2076299"/>
                <a:gd name="connsiteY0" fmla="*/ 0 h 1032998"/>
                <a:gd name="connsiteX1" fmla="*/ 1745311 w 2076299"/>
                <a:gd name="connsiteY1" fmla="*/ 116635 h 1032998"/>
                <a:gd name="connsiteX2" fmla="*/ 1783670 w 2076299"/>
                <a:gd name="connsiteY2" fmla="*/ 957171 h 1032998"/>
                <a:gd name="connsiteX3" fmla="*/ 0 w 2076299"/>
                <a:gd name="connsiteY3" fmla="*/ 1009008 h 1032998"/>
                <a:gd name="connsiteX0" fmla="*/ 40956 w 2076299"/>
                <a:gd name="connsiteY0" fmla="*/ 0 h 1032998"/>
                <a:gd name="connsiteX1" fmla="*/ 1745311 w 2076299"/>
                <a:gd name="connsiteY1" fmla="*/ 116635 h 1032998"/>
                <a:gd name="connsiteX2" fmla="*/ 1783670 w 2076299"/>
                <a:gd name="connsiteY2" fmla="*/ 957171 h 1032998"/>
                <a:gd name="connsiteX3" fmla="*/ 0 w 2076299"/>
                <a:gd name="connsiteY3" fmla="*/ 1009008 h 1032998"/>
                <a:gd name="connsiteX0" fmla="*/ 632653 w 2667996"/>
                <a:gd name="connsiteY0" fmla="*/ 0 h 1035106"/>
                <a:gd name="connsiteX1" fmla="*/ 2337008 w 2667996"/>
                <a:gd name="connsiteY1" fmla="*/ 116635 h 1035106"/>
                <a:gd name="connsiteX2" fmla="*/ 2375367 w 2667996"/>
                <a:gd name="connsiteY2" fmla="*/ 957171 h 1035106"/>
                <a:gd name="connsiteX3" fmla="*/ 0 w 2667996"/>
                <a:gd name="connsiteY3" fmla="*/ 1013805 h 1035106"/>
                <a:gd name="connsiteX0" fmla="*/ 1544187 w 2667996"/>
                <a:gd name="connsiteY0" fmla="*/ 0 h 1011120"/>
                <a:gd name="connsiteX1" fmla="*/ 2337008 w 2667996"/>
                <a:gd name="connsiteY1" fmla="*/ 92649 h 1011120"/>
                <a:gd name="connsiteX2" fmla="*/ 2375367 w 2667996"/>
                <a:gd name="connsiteY2" fmla="*/ 933185 h 1011120"/>
                <a:gd name="connsiteX3" fmla="*/ 0 w 2667996"/>
                <a:gd name="connsiteY3" fmla="*/ 989819 h 1011120"/>
                <a:gd name="connsiteX0" fmla="*/ 1586832 w 2667996"/>
                <a:gd name="connsiteY0" fmla="*/ 0 h 1039903"/>
                <a:gd name="connsiteX1" fmla="*/ 2337008 w 2667996"/>
                <a:gd name="connsiteY1" fmla="*/ 121432 h 1039903"/>
                <a:gd name="connsiteX2" fmla="*/ 2375367 w 2667996"/>
                <a:gd name="connsiteY2" fmla="*/ 961968 h 1039903"/>
                <a:gd name="connsiteX3" fmla="*/ 0 w 2667996"/>
                <a:gd name="connsiteY3" fmla="*/ 1018602 h 1039903"/>
                <a:gd name="connsiteX0" fmla="*/ 1586832 w 2667996"/>
                <a:gd name="connsiteY0" fmla="*/ 0 h 1102267"/>
                <a:gd name="connsiteX1" fmla="*/ 2337008 w 2667996"/>
                <a:gd name="connsiteY1" fmla="*/ 183796 h 1102267"/>
                <a:gd name="connsiteX2" fmla="*/ 2375367 w 2667996"/>
                <a:gd name="connsiteY2" fmla="*/ 1024332 h 1102267"/>
                <a:gd name="connsiteX3" fmla="*/ 0 w 2667996"/>
                <a:gd name="connsiteY3" fmla="*/ 1080966 h 1102267"/>
                <a:gd name="connsiteX0" fmla="*/ 1586832 w 2667996"/>
                <a:gd name="connsiteY0" fmla="*/ 0 h 1102267"/>
                <a:gd name="connsiteX1" fmla="*/ 2337008 w 2667996"/>
                <a:gd name="connsiteY1" fmla="*/ 183796 h 1102267"/>
                <a:gd name="connsiteX2" fmla="*/ 2375367 w 2667996"/>
                <a:gd name="connsiteY2" fmla="*/ 1024332 h 1102267"/>
                <a:gd name="connsiteX3" fmla="*/ 0 w 2667996"/>
                <a:gd name="connsiteY3" fmla="*/ 1080966 h 1102267"/>
                <a:gd name="connsiteX0" fmla="*/ 1586832 w 2667996"/>
                <a:gd name="connsiteY0" fmla="*/ 0 h 1102267"/>
                <a:gd name="connsiteX1" fmla="*/ 2337008 w 2667996"/>
                <a:gd name="connsiteY1" fmla="*/ 183796 h 1102267"/>
                <a:gd name="connsiteX2" fmla="*/ 2375367 w 2667996"/>
                <a:gd name="connsiteY2" fmla="*/ 1024332 h 1102267"/>
                <a:gd name="connsiteX3" fmla="*/ 0 w 2667996"/>
                <a:gd name="connsiteY3" fmla="*/ 1080966 h 1102267"/>
                <a:gd name="connsiteX0" fmla="*/ 1586832 w 2667996"/>
                <a:gd name="connsiteY0" fmla="*/ 0 h 1102267"/>
                <a:gd name="connsiteX1" fmla="*/ 2337008 w 2667996"/>
                <a:gd name="connsiteY1" fmla="*/ 183796 h 1102267"/>
                <a:gd name="connsiteX2" fmla="*/ 2375367 w 2667996"/>
                <a:gd name="connsiteY2" fmla="*/ 1024332 h 1102267"/>
                <a:gd name="connsiteX3" fmla="*/ 0 w 2667996"/>
                <a:gd name="connsiteY3" fmla="*/ 1080966 h 1102267"/>
                <a:gd name="connsiteX0" fmla="*/ 254218 w 2621219"/>
                <a:gd name="connsiteY0" fmla="*/ 0 h 1108714"/>
                <a:gd name="connsiteX1" fmla="*/ 2337008 w 2621219"/>
                <a:gd name="connsiteY1" fmla="*/ 190243 h 1108714"/>
                <a:gd name="connsiteX2" fmla="*/ 2375367 w 2621219"/>
                <a:gd name="connsiteY2" fmla="*/ 1030779 h 1108714"/>
                <a:gd name="connsiteX3" fmla="*/ 0 w 2621219"/>
                <a:gd name="connsiteY3" fmla="*/ 1087413 h 1108714"/>
                <a:gd name="connsiteX0" fmla="*/ 318699 w 2617430"/>
                <a:gd name="connsiteY0" fmla="*/ 0 h 1353710"/>
                <a:gd name="connsiteX1" fmla="*/ 2337008 w 2617430"/>
                <a:gd name="connsiteY1" fmla="*/ 435239 h 1353710"/>
                <a:gd name="connsiteX2" fmla="*/ 2375367 w 2617430"/>
                <a:gd name="connsiteY2" fmla="*/ 1275775 h 1353710"/>
                <a:gd name="connsiteX3" fmla="*/ 0 w 2617430"/>
                <a:gd name="connsiteY3" fmla="*/ 1332409 h 1353710"/>
                <a:gd name="connsiteX0" fmla="*/ 282876 w 2619530"/>
                <a:gd name="connsiteY0" fmla="*/ 0 h 1282790"/>
                <a:gd name="connsiteX1" fmla="*/ 2337008 w 2619530"/>
                <a:gd name="connsiteY1" fmla="*/ 364319 h 1282790"/>
                <a:gd name="connsiteX2" fmla="*/ 2375367 w 2619530"/>
                <a:gd name="connsiteY2" fmla="*/ 1204855 h 1282790"/>
                <a:gd name="connsiteX3" fmla="*/ 0 w 2619530"/>
                <a:gd name="connsiteY3" fmla="*/ 1261489 h 1282790"/>
                <a:gd name="connsiteX0" fmla="*/ 311535 w 2648189"/>
                <a:gd name="connsiteY0" fmla="*/ 0 h 1270459"/>
                <a:gd name="connsiteX1" fmla="*/ 2365667 w 2648189"/>
                <a:gd name="connsiteY1" fmla="*/ 364319 h 1270459"/>
                <a:gd name="connsiteX2" fmla="*/ 2404026 w 2648189"/>
                <a:gd name="connsiteY2" fmla="*/ 1204855 h 1270459"/>
                <a:gd name="connsiteX3" fmla="*/ 0 w 2648189"/>
                <a:gd name="connsiteY3" fmla="*/ 1229253 h 1270459"/>
              </a:gdLst>
              <a:ahLst/>
              <a:cxnLst>
                <a:cxn ang="0">
                  <a:pos x="connsiteX0" y="connsiteY0"/>
                </a:cxn>
                <a:cxn ang="0">
                  <a:pos x="connsiteX1" y="connsiteY1"/>
                </a:cxn>
                <a:cxn ang="0">
                  <a:pos x="connsiteX2" y="connsiteY2"/>
                </a:cxn>
                <a:cxn ang="0">
                  <a:pos x="connsiteX3" y="connsiteY3"/>
                </a:cxn>
              </a:cxnLst>
              <a:rect l="l" t="t" r="r" b="b"/>
              <a:pathLst>
                <a:path w="2648189" h="1270459">
                  <a:moveTo>
                    <a:pt x="311535" y="0"/>
                  </a:moveTo>
                  <a:cubicBezTo>
                    <a:pt x="627445" y="28618"/>
                    <a:pt x="2016919" y="163510"/>
                    <a:pt x="2365667" y="364319"/>
                  </a:cubicBezTo>
                  <a:cubicBezTo>
                    <a:pt x="2714415" y="565128"/>
                    <a:pt x="2755290" y="1065925"/>
                    <a:pt x="2404026" y="1204855"/>
                  </a:cubicBezTo>
                  <a:cubicBezTo>
                    <a:pt x="1961651" y="1336555"/>
                    <a:pt x="287867" y="1229253"/>
                    <a:pt x="0" y="1229253"/>
                  </a:cubicBezTo>
                </a:path>
              </a:pathLst>
            </a:custGeom>
            <a:ln>
              <a:solidFill>
                <a:srgbClr val="DEDEDE"/>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00"/>
            </a:p>
          </p:txBody>
        </p:sp>
        <p:sp>
          <p:nvSpPr>
            <p:cNvPr id="4" name="TextBox 3"/>
            <p:cNvSpPr txBox="1"/>
            <p:nvPr/>
          </p:nvSpPr>
          <p:spPr>
            <a:xfrm>
              <a:off x="2455686" y="4198073"/>
              <a:ext cx="1024128" cy="389250"/>
            </a:xfrm>
            <a:prstGeom prst="rect">
              <a:avLst/>
            </a:prstGeom>
            <a:noFill/>
            <a:effectLst/>
          </p:spPr>
          <p:txBody>
            <a:bodyPr wrap="square" rtlCol="0">
              <a:spAutoFit/>
            </a:bodyPr>
            <a:lstStyle/>
            <a:p>
              <a:r>
                <a:rPr lang="en-US" sz="1700" dirty="0" smtClean="0">
                  <a:solidFill>
                    <a:schemeClr val="bg1"/>
                  </a:solidFill>
                </a:rPr>
                <a:t>AAAA</a:t>
              </a:r>
              <a:endParaRPr lang="en-US" sz="1700" dirty="0">
                <a:solidFill>
                  <a:schemeClr val="bg1"/>
                </a:solidFill>
              </a:endParaRPr>
            </a:p>
          </p:txBody>
        </p:sp>
        <p:sp>
          <p:nvSpPr>
            <p:cNvPr id="5" name="Oval 17"/>
            <p:cNvSpPr/>
            <p:nvPr/>
          </p:nvSpPr>
          <p:spPr>
            <a:xfrm>
              <a:off x="2093559" y="2801706"/>
              <a:ext cx="758427" cy="509684"/>
            </a:xfrm>
            <a:custGeom>
              <a:avLst/>
              <a:gdLst>
                <a:gd name="connsiteX0" fmla="*/ 0 w 731520"/>
                <a:gd name="connsiteY0" fmla="*/ 237744 h 475488"/>
                <a:gd name="connsiteX1" fmla="*/ 365760 w 731520"/>
                <a:gd name="connsiteY1" fmla="*/ 0 h 475488"/>
                <a:gd name="connsiteX2" fmla="*/ 731520 w 731520"/>
                <a:gd name="connsiteY2" fmla="*/ 237744 h 475488"/>
                <a:gd name="connsiteX3" fmla="*/ 365760 w 731520"/>
                <a:gd name="connsiteY3" fmla="*/ 475488 h 475488"/>
                <a:gd name="connsiteX4" fmla="*/ 0 w 731520"/>
                <a:gd name="connsiteY4" fmla="*/ 237744 h 475488"/>
                <a:gd name="connsiteX0" fmla="*/ 0 w 744479"/>
                <a:gd name="connsiteY0" fmla="*/ 238568 h 478083"/>
                <a:gd name="connsiteX1" fmla="*/ 365760 w 744479"/>
                <a:gd name="connsiteY1" fmla="*/ 824 h 478083"/>
                <a:gd name="connsiteX2" fmla="*/ 744479 w 744479"/>
                <a:gd name="connsiteY2" fmla="*/ 309846 h 478083"/>
                <a:gd name="connsiteX3" fmla="*/ 365760 w 744479"/>
                <a:gd name="connsiteY3" fmla="*/ 476312 h 478083"/>
                <a:gd name="connsiteX4" fmla="*/ 0 w 744479"/>
                <a:gd name="connsiteY4" fmla="*/ 238568 h 478083"/>
                <a:gd name="connsiteX0" fmla="*/ 0 w 750959"/>
                <a:gd name="connsiteY0" fmla="*/ 276765 h 476097"/>
                <a:gd name="connsiteX1" fmla="*/ 372240 w 750959"/>
                <a:gd name="connsiteY1" fmla="*/ 142 h 476097"/>
                <a:gd name="connsiteX2" fmla="*/ 750959 w 750959"/>
                <a:gd name="connsiteY2" fmla="*/ 309164 h 476097"/>
                <a:gd name="connsiteX3" fmla="*/ 372240 w 750959"/>
                <a:gd name="connsiteY3" fmla="*/ 475630 h 476097"/>
                <a:gd name="connsiteX4" fmla="*/ 0 w 750959"/>
                <a:gd name="connsiteY4" fmla="*/ 276765 h 476097"/>
                <a:gd name="connsiteX0" fmla="*/ 0 w 757438"/>
                <a:gd name="connsiteY0" fmla="*/ 302548 h 475517"/>
                <a:gd name="connsiteX1" fmla="*/ 378719 w 757438"/>
                <a:gd name="connsiteY1" fmla="*/ 6 h 475517"/>
                <a:gd name="connsiteX2" fmla="*/ 757438 w 757438"/>
                <a:gd name="connsiteY2" fmla="*/ 309028 h 475517"/>
                <a:gd name="connsiteX3" fmla="*/ 378719 w 757438"/>
                <a:gd name="connsiteY3" fmla="*/ 475494 h 475517"/>
                <a:gd name="connsiteX4" fmla="*/ 0 w 757438"/>
                <a:gd name="connsiteY4" fmla="*/ 302548 h 475517"/>
                <a:gd name="connsiteX0" fmla="*/ 0 w 757438"/>
                <a:gd name="connsiteY0" fmla="*/ 317253 h 560568"/>
                <a:gd name="connsiteX1" fmla="*/ 378719 w 757438"/>
                <a:gd name="connsiteY1" fmla="*/ 14711 h 560568"/>
                <a:gd name="connsiteX2" fmla="*/ 757438 w 757438"/>
                <a:gd name="connsiteY2" fmla="*/ 323733 h 560568"/>
                <a:gd name="connsiteX3" fmla="*/ 378719 w 757438"/>
                <a:gd name="connsiteY3" fmla="*/ 490199 h 560568"/>
                <a:gd name="connsiteX4" fmla="*/ 0 w 757438"/>
                <a:gd name="connsiteY4" fmla="*/ 317253 h 560568"/>
                <a:gd name="connsiteX0" fmla="*/ 0 w 757438"/>
                <a:gd name="connsiteY0" fmla="*/ 317253 h 560568"/>
                <a:gd name="connsiteX1" fmla="*/ 378719 w 757438"/>
                <a:gd name="connsiteY1" fmla="*/ 14711 h 560568"/>
                <a:gd name="connsiteX2" fmla="*/ 757438 w 757438"/>
                <a:gd name="connsiteY2" fmla="*/ 323733 h 560568"/>
                <a:gd name="connsiteX3" fmla="*/ 378719 w 757438"/>
                <a:gd name="connsiteY3" fmla="*/ 490199 h 560568"/>
                <a:gd name="connsiteX4" fmla="*/ 0 w 757438"/>
                <a:gd name="connsiteY4" fmla="*/ 317253 h 560568"/>
                <a:gd name="connsiteX0" fmla="*/ 0 w 757438"/>
                <a:gd name="connsiteY0" fmla="*/ 317253 h 494332"/>
                <a:gd name="connsiteX1" fmla="*/ 378719 w 757438"/>
                <a:gd name="connsiteY1" fmla="*/ 14711 h 494332"/>
                <a:gd name="connsiteX2" fmla="*/ 757438 w 757438"/>
                <a:gd name="connsiteY2" fmla="*/ 323733 h 494332"/>
                <a:gd name="connsiteX3" fmla="*/ 378719 w 757438"/>
                <a:gd name="connsiteY3" fmla="*/ 490199 h 494332"/>
                <a:gd name="connsiteX4" fmla="*/ 0 w 757438"/>
                <a:gd name="connsiteY4" fmla="*/ 317253 h 494332"/>
                <a:gd name="connsiteX0" fmla="*/ 0 w 757438"/>
                <a:gd name="connsiteY0" fmla="*/ 317253 h 490222"/>
                <a:gd name="connsiteX1" fmla="*/ 378719 w 757438"/>
                <a:gd name="connsiteY1" fmla="*/ 14711 h 490222"/>
                <a:gd name="connsiteX2" fmla="*/ 757438 w 757438"/>
                <a:gd name="connsiteY2" fmla="*/ 323733 h 490222"/>
                <a:gd name="connsiteX3" fmla="*/ 378719 w 757438"/>
                <a:gd name="connsiteY3" fmla="*/ 490199 h 490222"/>
                <a:gd name="connsiteX4" fmla="*/ 0 w 757438"/>
                <a:gd name="connsiteY4" fmla="*/ 317253 h 490222"/>
                <a:gd name="connsiteX0" fmla="*/ 0 w 757438"/>
                <a:gd name="connsiteY0" fmla="*/ 317253 h 490222"/>
                <a:gd name="connsiteX1" fmla="*/ 378719 w 757438"/>
                <a:gd name="connsiteY1" fmla="*/ 14711 h 490222"/>
                <a:gd name="connsiteX2" fmla="*/ 757438 w 757438"/>
                <a:gd name="connsiteY2" fmla="*/ 323733 h 490222"/>
                <a:gd name="connsiteX3" fmla="*/ 378719 w 757438"/>
                <a:gd name="connsiteY3" fmla="*/ 490199 h 490222"/>
                <a:gd name="connsiteX4" fmla="*/ 0 w 757438"/>
                <a:gd name="connsiteY4" fmla="*/ 317253 h 490222"/>
                <a:gd name="connsiteX0" fmla="*/ 0 w 757557"/>
                <a:gd name="connsiteY0" fmla="*/ 317253 h 490222"/>
                <a:gd name="connsiteX1" fmla="*/ 378719 w 757557"/>
                <a:gd name="connsiteY1" fmla="*/ 14711 h 490222"/>
                <a:gd name="connsiteX2" fmla="*/ 757438 w 757557"/>
                <a:gd name="connsiteY2" fmla="*/ 323733 h 490222"/>
                <a:gd name="connsiteX3" fmla="*/ 378719 w 757557"/>
                <a:gd name="connsiteY3" fmla="*/ 490199 h 490222"/>
                <a:gd name="connsiteX4" fmla="*/ 0 w 757557"/>
                <a:gd name="connsiteY4" fmla="*/ 317253 h 490222"/>
                <a:gd name="connsiteX0" fmla="*/ 0 w 758427"/>
                <a:gd name="connsiteY0" fmla="*/ 317253 h 490226"/>
                <a:gd name="connsiteX1" fmla="*/ 378719 w 758427"/>
                <a:gd name="connsiteY1" fmla="*/ 14711 h 490226"/>
                <a:gd name="connsiteX2" fmla="*/ 757438 w 758427"/>
                <a:gd name="connsiteY2" fmla="*/ 323733 h 490226"/>
                <a:gd name="connsiteX3" fmla="*/ 378719 w 758427"/>
                <a:gd name="connsiteY3" fmla="*/ 490199 h 490226"/>
                <a:gd name="connsiteX4" fmla="*/ 0 w 758427"/>
                <a:gd name="connsiteY4" fmla="*/ 317253 h 490226"/>
                <a:gd name="connsiteX0" fmla="*/ 0 w 758427"/>
                <a:gd name="connsiteY0" fmla="*/ 317253 h 458028"/>
                <a:gd name="connsiteX1" fmla="*/ 378719 w 758427"/>
                <a:gd name="connsiteY1" fmla="*/ 14711 h 458028"/>
                <a:gd name="connsiteX2" fmla="*/ 757438 w 758427"/>
                <a:gd name="connsiteY2" fmla="*/ 323733 h 458028"/>
                <a:gd name="connsiteX3" fmla="*/ 378719 w 758427"/>
                <a:gd name="connsiteY3" fmla="*/ 457800 h 458028"/>
                <a:gd name="connsiteX4" fmla="*/ 0 w 758427"/>
                <a:gd name="connsiteY4" fmla="*/ 317253 h 458028"/>
                <a:gd name="connsiteX0" fmla="*/ 0 w 758427"/>
                <a:gd name="connsiteY0" fmla="*/ 317253 h 464589"/>
                <a:gd name="connsiteX1" fmla="*/ 378719 w 758427"/>
                <a:gd name="connsiteY1" fmla="*/ 14711 h 464589"/>
                <a:gd name="connsiteX2" fmla="*/ 757438 w 758427"/>
                <a:gd name="connsiteY2" fmla="*/ 323733 h 464589"/>
                <a:gd name="connsiteX3" fmla="*/ 378719 w 758427"/>
                <a:gd name="connsiteY3" fmla="*/ 457800 h 464589"/>
                <a:gd name="connsiteX4" fmla="*/ 0 w 758427"/>
                <a:gd name="connsiteY4" fmla="*/ 317253 h 464589"/>
                <a:gd name="connsiteX0" fmla="*/ 0 w 758427"/>
                <a:gd name="connsiteY0" fmla="*/ 317253 h 464589"/>
                <a:gd name="connsiteX1" fmla="*/ 378719 w 758427"/>
                <a:gd name="connsiteY1" fmla="*/ 14711 h 464589"/>
                <a:gd name="connsiteX2" fmla="*/ 757438 w 758427"/>
                <a:gd name="connsiteY2" fmla="*/ 323733 h 464589"/>
                <a:gd name="connsiteX3" fmla="*/ 378719 w 758427"/>
                <a:gd name="connsiteY3" fmla="*/ 457800 h 464589"/>
                <a:gd name="connsiteX4" fmla="*/ 0 w 758427"/>
                <a:gd name="connsiteY4" fmla="*/ 317253 h 464589"/>
                <a:gd name="connsiteX0" fmla="*/ 0 w 758427"/>
                <a:gd name="connsiteY0" fmla="*/ 317253 h 484873"/>
                <a:gd name="connsiteX1" fmla="*/ 378719 w 758427"/>
                <a:gd name="connsiteY1" fmla="*/ 14711 h 484873"/>
                <a:gd name="connsiteX2" fmla="*/ 757438 w 758427"/>
                <a:gd name="connsiteY2" fmla="*/ 323733 h 484873"/>
                <a:gd name="connsiteX3" fmla="*/ 378719 w 758427"/>
                <a:gd name="connsiteY3" fmla="*/ 483719 h 484873"/>
                <a:gd name="connsiteX4" fmla="*/ 0 w 758427"/>
                <a:gd name="connsiteY4" fmla="*/ 317253 h 484873"/>
                <a:gd name="connsiteX0" fmla="*/ 0 w 758427"/>
                <a:gd name="connsiteY0" fmla="*/ 317253 h 509683"/>
                <a:gd name="connsiteX1" fmla="*/ 378719 w 758427"/>
                <a:gd name="connsiteY1" fmla="*/ 14711 h 509683"/>
                <a:gd name="connsiteX2" fmla="*/ 757438 w 758427"/>
                <a:gd name="connsiteY2" fmla="*/ 323733 h 509683"/>
                <a:gd name="connsiteX3" fmla="*/ 378719 w 758427"/>
                <a:gd name="connsiteY3" fmla="*/ 509638 h 509683"/>
                <a:gd name="connsiteX4" fmla="*/ 0 w 758427"/>
                <a:gd name="connsiteY4" fmla="*/ 317253 h 50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427" h="509683">
                  <a:moveTo>
                    <a:pt x="0" y="317253"/>
                  </a:moveTo>
                  <a:cubicBezTo>
                    <a:pt x="0" y="-99158"/>
                    <a:pt x="252479" y="13631"/>
                    <a:pt x="378719" y="14711"/>
                  </a:cubicBezTo>
                  <a:cubicBezTo>
                    <a:pt x="504959" y="15791"/>
                    <a:pt x="763918" y="-53799"/>
                    <a:pt x="757438" y="323733"/>
                  </a:cubicBezTo>
                  <a:cubicBezTo>
                    <a:pt x="776876" y="493914"/>
                    <a:pt x="504959" y="510718"/>
                    <a:pt x="378719" y="509638"/>
                  </a:cubicBezTo>
                  <a:cubicBezTo>
                    <a:pt x="252479" y="508558"/>
                    <a:pt x="6479" y="513353"/>
                    <a:pt x="0" y="317253"/>
                  </a:cubicBezTo>
                  <a:close/>
                </a:path>
              </a:pathLst>
            </a:custGeom>
            <a:gradFill>
              <a:gsLst>
                <a:gs pos="100000">
                  <a:schemeClr val="accent1">
                    <a:shade val="51000"/>
                    <a:satMod val="130000"/>
                  </a:schemeClr>
                </a:gs>
                <a:gs pos="100000">
                  <a:schemeClr val="accent1">
                    <a:shade val="93000"/>
                    <a:satMod val="130000"/>
                  </a:schemeClr>
                </a:gs>
                <a:gs pos="100000">
                  <a:schemeClr val="accent1">
                    <a:shade val="94000"/>
                    <a:satMod val="135000"/>
                  </a:schemeClr>
                </a:gs>
              </a:gsLst>
            </a:grad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t>e</a:t>
              </a:r>
              <a:r>
                <a:rPr lang="en-US" sz="1700" dirty="0" smtClean="0"/>
                <a:t>IF4E</a:t>
              </a:r>
              <a:endParaRPr lang="en-US" sz="1700" dirty="0"/>
            </a:p>
          </p:txBody>
        </p:sp>
        <p:sp>
          <p:nvSpPr>
            <p:cNvPr id="6" name="TextBox 5"/>
            <p:cNvSpPr txBox="1"/>
            <p:nvPr/>
          </p:nvSpPr>
          <p:spPr>
            <a:xfrm>
              <a:off x="2165839" y="2501537"/>
              <a:ext cx="1024128" cy="389250"/>
            </a:xfrm>
            <a:prstGeom prst="rect">
              <a:avLst/>
            </a:prstGeom>
            <a:noFill/>
            <a:effectLst/>
          </p:spPr>
          <p:txBody>
            <a:bodyPr wrap="square" rtlCol="0">
              <a:spAutoFit/>
            </a:bodyPr>
            <a:lstStyle/>
            <a:p>
              <a:r>
                <a:rPr lang="en-US" sz="1700" dirty="0" smtClean="0">
                  <a:solidFill>
                    <a:schemeClr val="bg1"/>
                  </a:solidFill>
                </a:rPr>
                <a:t>m7G</a:t>
              </a:r>
              <a:endParaRPr lang="en-US" sz="1700" dirty="0">
                <a:solidFill>
                  <a:schemeClr val="bg1"/>
                </a:solidFill>
              </a:endParaRPr>
            </a:p>
          </p:txBody>
        </p:sp>
        <p:sp>
          <p:nvSpPr>
            <p:cNvPr id="7" name="Oval 6"/>
            <p:cNvSpPr/>
            <p:nvPr/>
          </p:nvSpPr>
          <p:spPr>
            <a:xfrm>
              <a:off x="2289500" y="3851711"/>
              <a:ext cx="1046227" cy="401782"/>
            </a:xfrm>
            <a:prstGeom prst="ellipse">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smtClean="0"/>
                <a:t>PABP</a:t>
              </a:r>
              <a:endParaRPr lang="en-US" sz="1700" dirty="0"/>
            </a:p>
          </p:txBody>
        </p:sp>
        <p:grpSp>
          <p:nvGrpSpPr>
            <p:cNvPr id="11" name="Group 10"/>
            <p:cNvGrpSpPr/>
            <p:nvPr/>
          </p:nvGrpSpPr>
          <p:grpSpPr>
            <a:xfrm>
              <a:off x="2057644" y="2854035"/>
              <a:ext cx="1077346" cy="1141858"/>
              <a:chOff x="3711116" y="2850366"/>
              <a:chExt cx="1077346" cy="1141858"/>
            </a:xfrm>
          </p:grpSpPr>
          <p:sp>
            <p:nvSpPr>
              <p:cNvPr id="8" name="Oval 17"/>
              <p:cNvSpPr/>
              <p:nvPr/>
            </p:nvSpPr>
            <p:spPr>
              <a:xfrm rot="13074409">
                <a:off x="3711116" y="2850366"/>
                <a:ext cx="1077346" cy="1141858"/>
              </a:xfrm>
              <a:custGeom>
                <a:avLst/>
                <a:gdLst>
                  <a:gd name="connsiteX0" fmla="*/ 0 w 731520"/>
                  <a:gd name="connsiteY0" fmla="*/ 237744 h 475488"/>
                  <a:gd name="connsiteX1" fmla="*/ 365760 w 731520"/>
                  <a:gd name="connsiteY1" fmla="*/ 0 h 475488"/>
                  <a:gd name="connsiteX2" fmla="*/ 731520 w 731520"/>
                  <a:gd name="connsiteY2" fmla="*/ 237744 h 475488"/>
                  <a:gd name="connsiteX3" fmla="*/ 365760 w 731520"/>
                  <a:gd name="connsiteY3" fmla="*/ 475488 h 475488"/>
                  <a:gd name="connsiteX4" fmla="*/ 0 w 731520"/>
                  <a:gd name="connsiteY4" fmla="*/ 237744 h 475488"/>
                  <a:gd name="connsiteX0" fmla="*/ 0 w 744479"/>
                  <a:gd name="connsiteY0" fmla="*/ 238568 h 478083"/>
                  <a:gd name="connsiteX1" fmla="*/ 365760 w 744479"/>
                  <a:gd name="connsiteY1" fmla="*/ 824 h 478083"/>
                  <a:gd name="connsiteX2" fmla="*/ 744479 w 744479"/>
                  <a:gd name="connsiteY2" fmla="*/ 309846 h 478083"/>
                  <a:gd name="connsiteX3" fmla="*/ 365760 w 744479"/>
                  <a:gd name="connsiteY3" fmla="*/ 476312 h 478083"/>
                  <a:gd name="connsiteX4" fmla="*/ 0 w 744479"/>
                  <a:gd name="connsiteY4" fmla="*/ 238568 h 478083"/>
                  <a:gd name="connsiteX0" fmla="*/ 0 w 750959"/>
                  <a:gd name="connsiteY0" fmla="*/ 276765 h 476097"/>
                  <a:gd name="connsiteX1" fmla="*/ 372240 w 750959"/>
                  <a:gd name="connsiteY1" fmla="*/ 142 h 476097"/>
                  <a:gd name="connsiteX2" fmla="*/ 750959 w 750959"/>
                  <a:gd name="connsiteY2" fmla="*/ 309164 h 476097"/>
                  <a:gd name="connsiteX3" fmla="*/ 372240 w 750959"/>
                  <a:gd name="connsiteY3" fmla="*/ 475630 h 476097"/>
                  <a:gd name="connsiteX4" fmla="*/ 0 w 750959"/>
                  <a:gd name="connsiteY4" fmla="*/ 276765 h 476097"/>
                  <a:gd name="connsiteX0" fmla="*/ 0 w 757438"/>
                  <a:gd name="connsiteY0" fmla="*/ 302548 h 475517"/>
                  <a:gd name="connsiteX1" fmla="*/ 378719 w 757438"/>
                  <a:gd name="connsiteY1" fmla="*/ 6 h 475517"/>
                  <a:gd name="connsiteX2" fmla="*/ 757438 w 757438"/>
                  <a:gd name="connsiteY2" fmla="*/ 309028 h 475517"/>
                  <a:gd name="connsiteX3" fmla="*/ 378719 w 757438"/>
                  <a:gd name="connsiteY3" fmla="*/ 475494 h 475517"/>
                  <a:gd name="connsiteX4" fmla="*/ 0 w 757438"/>
                  <a:gd name="connsiteY4" fmla="*/ 302548 h 475517"/>
                  <a:gd name="connsiteX0" fmla="*/ 0 w 757438"/>
                  <a:gd name="connsiteY0" fmla="*/ 317253 h 560568"/>
                  <a:gd name="connsiteX1" fmla="*/ 378719 w 757438"/>
                  <a:gd name="connsiteY1" fmla="*/ 14711 h 560568"/>
                  <a:gd name="connsiteX2" fmla="*/ 757438 w 757438"/>
                  <a:gd name="connsiteY2" fmla="*/ 323733 h 560568"/>
                  <a:gd name="connsiteX3" fmla="*/ 378719 w 757438"/>
                  <a:gd name="connsiteY3" fmla="*/ 490199 h 560568"/>
                  <a:gd name="connsiteX4" fmla="*/ 0 w 757438"/>
                  <a:gd name="connsiteY4" fmla="*/ 317253 h 560568"/>
                  <a:gd name="connsiteX0" fmla="*/ 0 w 757438"/>
                  <a:gd name="connsiteY0" fmla="*/ 317253 h 560568"/>
                  <a:gd name="connsiteX1" fmla="*/ 378719 w 757438"/>
                  <a:gd name="connsiteY1" fmla="*/ 14711 h 560568"/>
                  <a:gd name="connsiteX2" fmla="*/ 757438 w 757438"/>
                  <a:gd name="connsiteY2" fmla="*/ 323733 h 560568"/>
                  <a:gd name="connsiteX3" fmla="*/ 378719 w 757438"/>
                  <a:gd name="connsiteY3" fmla="*/ 490199 h 560568"/>
                  <a:gd name="connsiteX4" fmla="*/ 0 w 757438"/>
                  <a:gd name="connsiteY4" fmla="*/ 317253 h 560568"/>
                  <a:gd name="connsiteX0" fmla="*/ 0 w 757438"/>
                  <a:gd name="connsiteY0" fmla="*/ 317253 h 494332"/>
                  <a:gd name="connsiteX1" fmla="*/ 378719 w 757438"/>
                  <a:gd name="connsiteY1" fmla="*/ 14711 h 494332"/>
                  <a:gd name="connsiteX2" fmla="*/ 757438 w 757438"/>
                  <a:gd name="connsiteY2" fmla="*/ 323733 h 494332"/>
                  <a:gd name="connsiteX3" fmla="*/ 378719 w 757438"/>
                  <a:gd name="connsiteY3" fmla="*/ 490199 h 494332"/>
                  <a:gd name="connsiteX4" fmla="*/ 0 w 757438"/>
                  <a:gd name="connsiteY4" fmla="*/ 317253 h 494332"/>
                  <a:gd name="connsiteX0" fmla="*/ 0 w 757438"/>
                  <a:gd name="connsiteY0" fmla="*/ 317253 h 490222"/>
                  <a:gd name="connsiteX1" fmla="*/ 378719 w 757438"/>
                  <a:gd name="connsiteY1" fmla="*/ 14711 h 490222"/>
                  <a:gd name="connsiteX2" fmla="*/ 757438 w 757438"/>
                  <a:gd name="connsiteY2" fmla="*/ 323733 h 490222"/>
                  <a:gd name="connsiteX3" fmla="*/ 378719 w 757438"/>
                  <a:gd name="connsiteY3" fmla="*/ 490199 h 490222"/>
                  <a:gd name="connsiteX4" fmla="*/ 0 w 757438"/>
                  <a:gd name="connsiteY4" fmla="*/ 317253 h 490222"/>
                  <a:gd name="connsiteX0" fmla="*/ 0 w 757438"/>
                  <a:gd name="connsiteY0" fmla="*/ 317253 h 490222"/>
                  <a:gd name="connsiteX1" fmla="*/ 378719 w 757438"/>
                  <a:gd name="connsiteY1" fmla="*/ 14711 h 490222"/>
                  <a:gd name="connsiteX2" fmla="*/ 757438 w 757438"/>
                  <a:gd name="connsiteY2" fmla="*/ 323733 h 490222"/>
                  <a:gd name="connsiteX3" fmla="*/ 378719 w 757438"/>
                  <a:gd name="connsiteY3" fmla="*/ 490199 h 490222"/>
                  <a:gd name="connsiteX4" fmla="*/ 0 w 757438"/>
                  <a:gd name="connsiteY4" fmla="*/ 317253 h 490222"/>
                  <a:gd name="connsiteX0" fmla="*/ 0 w 757557"/>
                  <a:gd name="connsiteY0" fmla="*/ 317253 h 490222"/>
                  <a:gd name="connsiteX1" fmla="*/ 378719 w 757557"/>
                  <a:gd name="connsiteY1" fmla="*/ 14711 h 490222"/>
                  <a:gd name="connsiteX2" fmla="*/ 757438 w 757557"/>
                  <a:gd name="connsiteY2" fmla="*/ 323733 h 490222"/>
                  <a:gd name="connsiteX3" fmla="*/ 378719 w 757557"/>
                  <a:gd name="connsiteY3" fmla="*/ 490199 h 490222"/>
                  <a:gd name="connsiteX4" fmla="*/ 0 w 757557"/>
                  <a:gd name="connsiteY4" fmla="*/ 317253 h 490222"/>
                  <a:gd name="connsiteX0" fmla="*/ 0 w 758427"/>
                  <a:gd name="connsiteY0" fmla="*/ 317253 h 490226"/>
                  <a:gd name="connsiteX1" fmla="*/ 378719 w 758427"/>
                  <a:gd name="connsiteY1" fmla="*/ 14711 h 490226"/>
                  <a:gd name="connsiteX2" fmla="*/ 757438 w 758427"/>
                  <a:gd name="connsiteY2" fmla="*/ 323733 h 490226"/>
                  <a:gd name="connsiteX3" fmla="*/ 378719 w 758427"/>
                  <a:gd name="connsiteY3" fmla="*/ 490199 h 490226"/>
                  <a:gd name="connsiteX4" fmla="*/ 0 w 758427"/>
                  <a:gd name="connsiteY4" fmla="*/ 317253 h 490226"/>
                  <a:gd name="connsiteX0" fmla="*/ 0 w 758427"/>
                  <a:gd name="connsiteY0" fmla="*/ 317253 h 458028"/>
                  <a:gd name="connsiteX1" fmla="*/ 378719 w 758427"/>
                  <a:gd name="connsiteY1" fmla="*/ 14711 h 458028"/>
                  <a:gd name="connsiteX2" fmla="*/ 757438 w 758427"/>
                  <a:gd name="connsiteY2" fmla="*/ 323733 h 458028"/>
                  <a:gd name="connsiteX3" fmla="*/ 378719 w 758427"/>
                  <a:gd name="connsiteY3" fmla="*/ 457800 h 458028"/>
                  <a:gd name="connsiteX4" fmla="*/ 0 w 758427"/>
                  <a:gd name="connsiteY4" fmla="*/ 317253 h 458028"/>
                  <a:gd name="connsiteX0" fmla="*/ 0 w 758427"/>
                  <a:gd name="connsiteY0" fmla="*/ 317253 h 464589"/>
                  <a:gd name="connsiteX1" fmla="*/ 378719 w 758427"/>
                  <a:gd name="connsiteY1" fmla="*/ 14711 h 464589"/>
                  <a:gd name="connsiteX2" fmla="*/ 757438 w 758427"/>
                  <a:gd name="connsiteY2" fmla="*/ 323733 h 464589"/>
                  <a:gd name="connsiteX3" fmla="*/ 378719 w 758427"/>
                  <a:gd name="connsiteY3" fmla="*/ 457800 h 464589"/>
                  <a:gd name="connsiteX4" fmla="*/ 0 w 758427"/>
                  <a:gd name="connsiteY4" fmla="*/ 317253 h 464589"/>
                  <a:gd name="connsiteX0" fmla="*/ 0 w 758427"/>
                  <a:gd name="connsiteY0" fmla="*/ 317253 h 464589"/>
                  <a:gd name="connsiteX1" fmla="*/ 378719 w 758427"/>
                  <a:gd name="connsiteY1" fmla="*/ 14711 h 464589"/>
                  <a:gd name="connsiteX2" fmla="*/ 757438 w 758427"/>
                  <a:gd name="connsiteY2" fmla="*/ 323733 h 464589"/>
                  <a:gd name="connsiteX3" fmla="*/ 378719 w 758427"/>
                  <a:gd name="connsiteY3" fmla="*/ 457800 h 464589"/>
                  <a:gd name="connsiteX4" fmla="*/ 0 w 758427"/>
                  <a:gd name="connsiteY4" fmla="*/ 317253 h 464589"/>
                  <a:gd name="connsiteX0" fmla="*/ 0 w 758427"/>
                  <a:gd name="connsiteY0" fmla="*/ 317253 h 484873"/>
                  <a:gd name="connsiteX1" fmla="*/ 378719 w 758427"/>
                  <a:gd name="connsiteY1" fmla="*/ 14711 h 484873"/>
                  <a:gd name="connsiteX2" fmla="*/ 757438 w 758427"/>
                  <a:gd name="connsiteY2" fmla="*/ 323733 h 484873"/>
                  <a:gd name="connsiteX3" fmla="*/ 378719 w 758427"/>
                  <a:gd name="connsiteY3" fmla="*/ 483719 h 484873"/>
                  <a:gd name="connsiteX4" fmla="*/ 0 w 758427"/>
                  <a:gd name="connsiteY4" fmla="*/ 317253 h 484873"/>
                  <a:gd name="connsiteX0" fmla="*/ 0 w 758427"/>
                  <a:gd name="connsiteY0" fmla="*/ 317253 h 509683"/>
                  <a:gd name="connsiteX1" fmla="*/ 378719 w 758427"/>
                  <a:gd name="connsiteY1" fmla="*/ 14711 h 509683"/>
                  <a:gd name="connsiteX2" fmla="*/ 757438 w 758427"/>
                  <a:gd name="connsiteY2" fmla="*/ 323733 h 509683"/>
                  <a:gd name="connsiteX3" fmla="*/ 378719 w 758427"/>
                  <a:gd name="connsiteY3" fmla="*/ 509638 h 509683"/>
                  <a:gd name="connsiteX4" fmla="*/ 0 w 758427"/>
                  <a:gd name="connsiteY4" fmla="*/ 317253 h 509683"/>
                  <a:gd name="connsiteX0" fmla="*/ 0 w 762712"/>
                  <a:gd name="connsiteY0" fmla="*/ 391384 h 583814"/>
                  <a:gd name="connsiteX1" fmla="*/ 658150 w 762712"/>
                  <a:gd name="connsiteY1" fmla="*/ 600 h 583814"/>
                  <a:gd name="connsiteX2" fmla="*/ 757438 w 762712"/>
                  <a:gd name="connsiteY2" fmla="*/ 397864 h 583814"/>
                  <a:gd name="connsiteX3" fmla="*/ 378719 w 762712"/>
                  <a:gd name="connsiteY3" fmla="*/ 583769 h 583814"/>
                  <a:gd name="connsiteX4" fmla="*/ 0 w 762712"/>
                  <a:gd name="connsiteY4" fmla="*/ 391384 h 583814"/>
                  <a:gd name="connsiteX0" fmla="*/ 0 w 762712"/>
                  <a:gd name="connsiteY0" fmla="*/ 391384 h 655156"/>
                  <a:gd name="connsiteX1" fmla="*/ 658150 w 762712"/>
                  <a:gd name="connsiteY1" fmla="*/ 600 h 655156"/>
                  <a:gd name="connsiteX2" fmla="*/ 757438 w 762712"/>
                  <a:gd name="connsiteY2" fmla="*/ 397864 h 655156"/>
                  <a:gd name="connsiteX3" fmla="*/ 597455 w 762712"/>
                  <a:gd name="connsiteY3" fmla="*/ 655147 h 655156"/>
                  <a:gd name="connsiteX4" fmla="*/ 0 w 762712"/>
                  <a:gd name="connsiteY4" fmla="*/ 391384 h 655156"/>
                  <a:gd name="connsiteX0" fmla="*/ 0 w 810385"/>
                  <a:gd name="connsiteY0" fmla="*/ 409046 h 675114"/>
                  <a:gd name="connsiteX1" fmla="*/ 658150 w 810385"/>
                  <a:gd name="connsiteY1" fmla="*/ 18262 h 675114"/>
                  <a:gd name="connsiteX2" fmla="*/ 807866 w 810385"/>
                  <a:gd name="connsiteY2" fmla="*/ 302004 h 675114"/>
                  <a:gd name="connsiteX3" fmla="*/ 597455 w 810385"/>
                  <a:gd name="connsiteY3" fmla="*/ 672809 h 675114"/>
                  <a:gd name="connsiteX4" fmla="*/ 0 w 810385"/>
                  <a:gd name="connsiteY4" fmla="*/ 409046 h 675114"/>
                  <a:gd name="connsiteX0" fmla="*/ 0 w 813130"/>
                  <a:gd name="connsiteY0" fmla="*/ 391897 h 657965"/>
                  <a:gd name="connsiteX1" fmla="*/ 658150 w 813130"/>
                  <a:gd name="connsiteY1" fmla="*/ 1113 h 657965"/>
                  <a:gd name="connsiteX2" fmla="*/ 807866 w 813130"/>
                  <a:gd name="connsiteY2" fmla="*/ 284855 h 657965"/>
                  <a:gd name="connsiteX3" fmla="*/ 597455 w 813130"/>
                  <a:gd name="connsiteY3" fmla="*/ 655660 h 657965"/>
                  <a:gd name="connsiteX4" fmla="*/ 0 w 813130"/>
                  <a:gd name="connsiteY4" fmla="*/ 391897 h 657965"/>
                  <a:gd name="connsiteX0" fmla="*/ 0 w 1113236"/>
                  <a:gd name="connsiteY0" fmla="*/ 427593 h 693661"/>
                  <a:gd name="connsiteX1" fmla="*/ 1085129 w 1113236"/>
                  <a:gd name="connsiteY1" fmla="*/ 954 h 693661"/>
                  <a:gd name="connsiteX2" fmla="*/ 807866 w 1113236"/>
                  <a:gd name="connsiteY2" fmla="*/ 320551 h 693661"/>
                  <a:gd name="connsiteX3" fmla="*/ 597455 w 1113236"/>
                  <a:gd name="connsiteY3" fmla="*/ 691356 h 693661"/>
                  <a:gd name="connsiteX4" fmla="*/ 0 w 1113236"/>
                  <a:gd name="connsiteY4" fmla="*/ 427593 h 693661"/>
                  <a:gd name="connsiteX0" fmla="*/ 0 w 1113236"/>
                  <a:gd name="connsiteY0" fmla="*/ 427593 h 534551"/>
                  <a:gd name="connsiteX1" fmla="*/ 1085129 w 1113236"/>
                  <a:gd name="connsiteY1" fmla="*/ 954 h 534551"/>
                  <a:gd name="connsiteX2" fmla="*/ 807866 w 1113236"/>
                  <a:gd name="connsiteY2" fmla="*/ 320551 h 534551"/>
                  <a:gd name="connsiteX3" fmla="*/ 863352 w 1113236"/>
                  <a:gd name="connsiteY3" fmla="*/ 475784 h 534551"/>
                  <a:gd name="connsiteX4" fmla="*/ 0 w 1113236"/>
                  <a:gd name="connsiteY4" fmla="*/ 427593 h 534551"/>
                  <a:gd name="connsiteX0" fmla="*/ 0 w 607780"/>
                  <a:gd name="connsiteY0" fmla="*/ 332762 h 488086"/>
                  <a:gd name="connsiteX1" fmla="*/ 601488 w 607780"/>
                  <a:gd name="connsiteY1" fmla="*/ 8257 h 488086"/>
                  <a:gd name="connsiteX2" fmla="*/ 324225 w 607780"/>
                  <a:gd name="connsiteY2" fmla="*/ 327854 h 488086"/>
                  <a:gd name="connsiteX3" fmla="*/ 379711 w 607780"/>
                  <a:gd name="connsiteY3" fmla="*/ 483087 h 488086"/>
                  <a:gd name="connsiteX4" fmla="*/ 0 w 607780"/>
                  <a:gd name="connsiteY4" fmla="*/ 332762 h 488086"/>
                  <a:gd name="connsiteX0" fmla="*/ 0 w 607781"/>
                  <a:gd name="connsiteY0" fmla="*/ 332762 h 460961"/>
                  <a:gd name="connsiteX1" fmla="*/ 601488 w 607781"/>
                  <a:gd name="connsiteY1" fmla="*/ 8257 h 460961"/>
                  <a:gd name="connsiteX2" fmla="*/ 324225 w 607781"/>
                  <a:gd name="connsiteY2" fmla="*/ 327854 h 460961"/>
                  <a:gd name="connsiteX3" fmla="*/ 380701 w 607781"/>
                  <a:gd name="connsiteY3" fmla="*/ 441026 h 460961"/>
                  <a:gd name="connsiteX4" fmla="*/ 0 w 607781"/>
                  <a:gd name="connsiteY4" fmla="*/ 332762 h 460961"/>
                  <a:gd name="connsiteX0" fmla="*/ 0 w 605547"/>
                  <a:gd name="connsiteY0" fmla="*/ 330090 h 460692"/>
                  <a:gd name="connsiteX1" fmla="*/ 601488 w 605547"/>
                  <a:gd name="connsiteY1" fmla="*/ 5585 h 460692"/>
                  <a:gd name="connsiteX2" fmla="*/ 273648 w 605547"/>
                  <a:gd name="connsiteY2" fmla="*/ 288899 h 460692"/>
                  <a:gd name="connsiteX3" fmla="*/ 380701 w 605547"/>
                  <a:gd name="connsiteY3" fmla="*/ 438354 h 460692"/>
                  <a:gd name="connsiteX4" fmla="*/ 0 w 605547"/>
                  <a:gd name="connsiteY4" fmla="*/ 330090 h 460692"/>
                  <a:gd name="connsiteX0" fmla="*/ 0 w 653616"/>
                  <a:gd name="connsiteY0" fmla="*/ 297755 h 428357"/>
                  <a:gd name="connsiteX1" fmla="*/ 650011 w 653616"/>
                  <a:gd name="connsiteY1" fmla="*/ 18753 h 428357"/>
                  <a:gd name="connsiteX2" fmla="*/ 273648 w 653616"/>
                  <a:gd name="connsiteY2" fmla="*/ 256564 h 428357"/>
                  <a:gd name="connsiteX3" fmla="*/ 380701 w 653616"/>
                  <a:gd name="connsiteY3" fmla="*/ 406019 h 428357"/>
                  <a:gd name="connsiteX4" fmla="*/ 0 w 653616"/>
                  <a:gd name="connsiteY4" fmla="*/ 297755 h 428357"/>
                  <a:gd name="connsiteX0" fmla="*/ 0 w 482501"/>
                  <a:gd name="connsiteY0" fmla="*/ 206489 h 559906"/>
                  <a:gd name="connsiteX1" fmla="*/ 481900 w 482501"/>
                  <a:gd name="connsiteY1" fmla="*/ 158609 h 559906"/>
                  <a:gd name="connsiteX2" fmla="*/ 105537 w 482501"/>
                  <a:gd name="connsiteY2" fmla="*/ 396420 h 559906"/>
                  <a:gd name="connsiteX3" fmla="*/ 212590 w 482501"/>
                  <a:gd name="connsiteY3" fmla="*/ 545875 h 559906"/>
                  <a:gd name="connsiteX4" fmla="*/ 0 w 482501"/>
                  <a:gd name="connsiteY4" fmla="*/ 206489 h 559906"/>
                  <a:gd name="connsiteX0" fmla="*/ 75141 w 557642"/>
                  <a:gd name="connsiteY0" fmla="*/ 206489 h 559906"/>
                  <a:gd name="connsiteX1" fmla="*/ 557041 w 557642"/>
                  <a:gd name="connsiteY1" fmla="*/ 158609 h 559906"/>
                  <a:gd name="connsiteX2" fmla="*/ 180678 w 557642"/>
                  <a:gd name="connsiteY2" fmla="*/ 396420 h 559906"/>
                  <a:gd name="connsiteX3" fmla="*/ 287731 w 557642"/>
                  <a:gd name="connsiteY3" fmla="*/ 545875 h 559906"/>
                  <a:gd name="connsiteX4" fmla="*/ 75141 w 557642"/>
                  <a:gd name="connsiteY4" fmla="*/ 206489 h 559906"/>
                  <a:gd name="connsiteX0" fmla="*/ 0 w 482501"/>
                  <a:gd name="connsiteY0" fmla="*/ 206489 h 559906"/>
                  <a:gd name="connsiteX1" fmla="*/ 481900 w 482501"/>
                  <a:gd name="connsiteY1" fmla="*/ 158609 h 559906"/>
                  <a:gd name="connsiteX2" fmla="*/ 105537 w 482501"/>
                  <a:gd name="connsiteY2" fmla="*/ 396420 h 559906"/>
                  <a:gd name="connsiteX3" fmla="*/ 212590 w 482501"/>
                  <a:gd name="connsiteY3" fmla="*/ 545875 h 559906"/>
                  <a:gd name="connsiteX4" fmla="*/ 0 w 482501"/>
                  <a:gd name="connsiteY4" fmla="*/ 206489 h 559906"/>
                  <a:gd name="connsiteX0" fmla="*/ 92112 w 574613"/>
                  <a:gd name="connsiteY0" fmla="*/ 177253 h 530670"/>
                  <a:gd name="connsiteX1" fmla="*/ 574012 w 574613"/>
                  <a:gd name="connsiteY1" fmla="*/ 129373 h 530670"/>
                  <a:gd name="connsiteX2" fmla="*/ 197649 w 574613"/>
                  <a:gd name="connsiteY2" fmla="*/ 367184 h 530670"/>
                  <a:gd name="connsiteX3" fmla="*/ 304702 w 574613"/>
                  <a:gd name="connsiteY3" fmla="*/ 516639 h 530670"/>
                  <a:gd name="connsiteX4" fmla="*/ 92112 w 574613"/>
                  <a:gd name="connsiteY4" fmla="*/ 177253 h 530670"/>
                  <a:gd name="connsiteX0" fmla="*/ 98788 w 581289"/>
                  <a:gd name="connsiteY0" fmla="*/ 177253 h 531362"/>
                  <a:gd name="connsiteX1" fmla="*/ 580688 w 581289"/>
                  <a:gd name="connsiteY1" fmla="*/ 129373 h 531362"/>
                  <a:gd name="connsiteX2" fmla="*/ 204325 w 581289"/>
                  <a:gd name="connsiteY2" fmla="*/ 367184 h 531362"/>
                  <a:gd name="connsiteX3" fmla="*/ 311378 w 581289"/>
                  <a:gd name="connsiteY3" fmla="*/ 516639 h 531362"/>
                  <a:gd name="connsiteX4" fmla="*/ 98788 w 581289"/>
                  <a:gd name="connsiteY4" fmla="*/ 177253 h 531362"/>
                  <a:gd name="connsiteX0" fmla="*/ 87025 w 617738"/>
                  <a:gd name="connsiteY0" fmla="*/ 169580 h 553244"/>
                  <a:gd name="connsiteX1" fmla="*/ 616514 w 617738"/>
                  <a:gd name="connsiteY1" fmla="*/ 149912 h 553244"/>
                  <a:gd name="connsiteX2" fmla="*/ 240151 w 617738"/>
                  <a:gd name="connsiteY2" fmla="*/ 387723 h 553244"/>
                  <a:gd name="connsiteX3" fmla="*/ 347204 w 617738"/>
                  <a:gd name="connsiteY3" fmla="*/ 537178 h 553244"/>
                  <a:gd name="connsiteX4" fmla="*/ 87025 w 617738"/>
                  <a:gd name="connsiteY4" fmla="*/ 169580 h 553244"/>
                  <a:gd name="connsiteX0" fmla="*/ 98781 w 629494"/>
                  <a:gd name="connsiteY0" fmla="*/ 169580 h 541436"/>
                  <a:gd name="connsiteX1" fmla="*/ 628270 w 629494"/>
                  <a:gd name="connsiteY1" fmla="*/ 149912 h 541436"/>
                  <a:gd name="connsiteX2" fmla="*/ 251907 w 629494"/>
                  <a:gd name="connsiteY2" fmla="*/ 387723 h 541436"/>
                  <a:gd name="connsiteX3" fmla="*/ 358960 w 629494"/>
                  <a:gd name="connsiteY3" fmla="*/ 537178 h 541436"/>
                  <a:gd name="connsiteX4" fmla="*/ 98781 w 629494"/>
                  <a:gd name="connsiteY4" fmla="*/ 169580 h 541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494" h="541436">
                    <a:moveTo>
                      <a:pt x="98781" y="169580"/>
                    </a:moveTo>
                    <a:cubicBezTo>
                      <a:pt x="388506" y="-180125"/>
                      <a:pt x="602749" y="113555"/>
                      <a:pt x="628270" y="149912"/>
                    </a:cubicBezTo>
                    <a:cubicBezTo>
                      <a:pt x="653791" y="186269"/>
                      <a:pt x="272071" y="287328"/>
                      <a:pt x="251907" y="387723"/>
                    </a:cubicBezTo>
                    <a:cubicBezTo>
                      <a:pt x="271345" y="557904"/>
                      <a:pt x="481022" y="545835"/>
                      <a:pt x="358960" y="537178"/>
                    </a:cubicBezTo>
                    <a:cubicBezTo>
                      <a:pt x="236898" y="528521"/>
                      <a:pt x="-190944" y="519285"/>
                      <a:pt x="98781" y="169580"/>
                    </a:cubicBezTo>
                    <a:close/>
                  </a:path>
                </a:pathLst>
              </a:custGeom>
              <a:solidFill>
                <a:schemeClr val="accent5">
                  <a:lumMod val="50000"/>
                </a:schemeClr>
              </a:solid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p>
            </p:txBody>
          </p:sp>
          <p:sp>
            <p:nvSpPr>
              <p:cNvPr id="10" name="TextBox 9"/>
              <p:cNvSpPr txBox="1"/>
              <p:nvPr/>
            </p:nvSpPr>
            <p:spPr>
              <a:xfrm>
                <a:off x="3742080" y="3369332"/>
                <a:ext cx="1015419" cy="389251"/>
              </a:xfrm>
              <a:prstGeom prst="rect">
                <a:avLst/>
              </a:prstGeom>
              <a:noFill/>
            </p:spPr>
            <p:txBody>
              <a:bodyPr wrap="square" rtlCol="0">
                <a:spAutoFit/>
              </a:bodyPr>
              <a:lstStyle/>
              <a:p>
                <a:pPr algn="ctr"/>
                <a:r>
                  <a:rPr lang="en-US" sz="1700" dirty="0">
                    <a:solidFill>
                      <a:schemeClr val="lt1"/>
                    </a:solidFill>
                  </a:rPr>
                  <a:t>eIF4G</a:t>
                </a:r>
              </a:p>
            </p:txBody>
          </p:sp>
        </p:grpSp>
        <p:grpSp>
          <p:nvGrpSpPr>
            <p:cNvPr id="15" name="Group 14"/>
            <p:cNvGrpSpPr/>
            <p:nvPr/>
          </p:nvGrpSpPr>
          <p:grpSpPr>
            <a:xfrm>
              <a:off x="1194288" y="3020271"/>
              <a:ext cx="831979" cy="417623"/>
              <a:chOff x="4481034" y="2759084"/>
              <a:chExt cx="831979" cy="417623"/>
            </a:xfrm>
          </p:grpSpPr>
          <p:sp>
            <p:nvSpPr>
              <p:cNvPr id="13" name="Rectangle 12"/>
              <p:cNvSpPr/>
              <p:nvPr/>
            </p:nvSpPr>
            <p:spPr>
              <a:xfrm rot="1467944">
                <a:off x="4481034" y="2759084"/>
                <a:ext cx="812038" cy="417623"/>
              </a:xfrm>
              <a:prstGeom prst="rec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dirty="0"/>
              </a:p>
            </p:txBody>
          </p:sp>
          <p:sp>
            <p:nvSpPr>
              <p:cNvPr id="14" name="TextBox 13"/>
              <p:cNvSpPr txBox="1"/>
              <p:nvPr/>
            </p:nvSpPr>
            <p:spPr>
              <a:xfrm>
                <a:off x="4527590" y="2783229"/>
                <a:ext cx="785423" cy="389250"/>
              </a:xfrm>
              <a:prstGeom prst="rect">
                <a:avLst/>
              </a:prstGeom>
              <a:noFill/>
            </p:spPr>
            <p:txBody>
              <a:bodyPr wrap="square" rtlCol="0">
                <a:spAutoFit/>
              </a:bodyPr>
              <a:lstStyle/>
              <a:p>
                <a:r>
                  <a:rPr lang="en-US" sz="1700" dirty="0">
                    <a:solidFill>
                      <a:schemeClr val="lt1"/>
                    </a:solidFill>
                  </a:rPr>
                  <a:t>eIF4A</a:t>
                </a:r>
              </a:p>
            </p:txBody>
          </p:sp>
        </p:grpSp>
      </p:grpSp>
      <p:sp>
        <p:nvSpPr>
          <p:cNvPr id="18" name="Rounded Rectangle 4"/>
          <p:cNvSpPr/>
          <p:nvPr/>
        </p:nvSpPr>
        <p:spPr>
          <a:xfrm>
            <a:off x="3319686" y="1966218"/>
            <a:ext cx="2443447" cy="1031115"/>
          </a:xfrm>
          <a:custGeom>
            <a:avLst/>
            <a:gdLst>
              <a:gd name="connsiteX0" fmla="*/ 0 w 1499616"/>
              <a:gd name="connsiteY0" fmla="*/ 139195 h 835152"/>
              <a:gd name="connsiteX1" fmla="*/ 139195 w 1499616"/>
              <a:gd name="connsiteY1" fmla="*/ 0 h 835152"/>
              <a:gd name="connsiteX2" fmla="*/ 1360421 w 1499616"/>
              <a:gd name="connsiteY2" fmla="*/ 0 h 835152"/>
              <a:gd name="connsiteX3" fmla="*/ 1499616 w 1499616"/>
              <a:gd name="connsiteY3" fmla="*/ 139195 h 835152"/>
              <a:gd name="connsiteX4" fmla="*/ 1499616 w 1499616"/>
              <a:gd name="connsiteY4" fmla="*/ 695957 h 835152"/>
              <a:gd name="connsiteX5" fmla="*/ 1360421 w 1499616"/>
              <a:gd name="connsiteY5" fmla="*/ 835152 h 835152"/>
              <a:gd name="connsiteX6" fmla="*/ 139195 w 1499616"/>
              <a:gd name="connsiteY6" fmla="*/ 835152 h 835152"/>
              <a:gd name="connsiteX7" fmla="*/ 0 w 1499616"/>
              <a:gd name="connsiteY7" fmla="*/ 695957 h 835152"/>
              <a:gd name="connsiteX8" fmla="*/ 0 w 1499616"/>
              <a:gd name="connsiteY8" fmla="*/ 139195 h 835152"/>
              <a:gd name="connsiteX0" fmla="*/ 16620 w 1516236"/>
              <a:gd name="connsiteY0" fmla="*/ 139195 h 835152"/>
              <a:gd name="connsiteX1" fmla="*/ 155815 w 1516236"/>
              <a:gd name="connsiteY1" fmla="*/ 0 h 835152"/>
              <a:gd name="connsiteX2" fmla="*/ 1377041 w 1516236"/>
              <a:gd name="connsiteY2" fmla="*/ 0 h 835152"/>
              <a:gd name="connsiteX3" fmla="*/ 1516236 w 1516236"/>
              <a:gd name="connsiteY3" fmla="*/ 139195 h 835152"/>
              <a:gd name="connsiteX4" fmla="*/ 1516236 w 1516236"/>
              <a:gd name="connsiteY4" fmla="*/ 695957 h 835152"/>
              <a:gd name="connsiteX5" fmla="*/ 1377041 w 1516236"/>
              <a:gd name="connsiteY5" fmla="*/ 835152 h 835152"/>
              <a:gd name="connsiteX6" fmla="*/ 155815 w 1516236"/>
              <a:gd name="connsiteY6" fmla="*/ 835152 h 835152"/>
              <a:gd name="connsiteX7" fmla="*/ 16620 w 1516236"/>
              <a:gd name="connsiteY7" fmla="*/ 139195 h 835152"/>
              <a:gd name="connsiteX0" fmla="*/ 16620 w 1516236"/>
              <a:gd name="connsiteY0" fmla="*/ 139195 h 835152"/>
              <a:gd name="connsiteX1" fmla="*/ 155815 w 1516236"/>
              <a:gd name="connsiteY1" fmla="*/ 0 h 835152"/>
              <a:gd name="connsiteX2" fmla="*/ 1377041 w 1516236"/>
              <a:gd name="connsiteY2" fmla="*/ 0 h 835152"/>
              <a:gd name="connsiteX3" fmla="*/ 1516236 w 1516236"/>
              <a:gd name="connsiteY3" fmla="*/ 139195 h 835152"/>
              <a:gd name="connsiteX4" fmla="*/ 1377041 w 1516236"/>
              <a:gd name="connsiteY4" fmla="*/ 835152 h 835152"/>
              <a:gd name="connsiteX5" fmla="*/ 155815 w 1516236"/>
              <a:gd name="connsiteY5" fmla="*/ 835152 h 835152"/>
              <a:gd name="connsiteX6" fmla="*/ 16620 w 1516236"/>
              <a:gd name="connsiteY6" fmla="*/ 139195 h 835152"/>
              <a:gd name="connsiteX0" fmla="*/ 16620 w 1377041"/>
              <a:gd name="connsiteY0" fmla="*/ 139195 h 835152"/>
              <a:gd name="connsiteX1" fmla="*/ 155815 w 1377041"/>
              <a:gd name="connsiteY1" fmla="*/ 0 h 835152"/>
              <a:gd name="connsiteX2" fmla="*/ 1377041 w 1377041"/>
              <a:gd name="connsiteY2" fmla="*/ 0 h 835152"/>
              <a:gd name="connsiteX3" fmla="*/ 1377041 w 1377041"/>
              <a:gd name="connsiteY3" fmla="*/ 835152 h 835152"/>
              <a:gd name="connsiteX4" fmla="*/ 155815 w 1377041"/>
              <a:gd name="connsiteY4" fmla="*/ 835152 h 835152"/>
              <a:gd name="connsiteX5" fmla="*/ 16620 w 1377041"/>
              <a:gd name="connsiteY5" fmla="*/ 139195 h 835152"/>
              <a:gd name="connsiteX0" fmla="*/ 16620 w 1612066"/>
              <a:gd name="connsiteY0" fmla="*/ 139195 h 835152"/>
              <a:gd name="connsiteX1" fmla="*/ 155815 w 1612066"/>
              <a:gd name="connsiteY1" fmla="*/ 0 h 835152"/>
              <a:gd name="connsiteX2" fmla="*/ 1377041 w 1612066"/>
              <a:gd name="connsiteY2" fmla="*/ 0 h 835152"/>
              <a:gd name="connsiteX3" fmla="*/ 1377041 w 1612066"/>
              <a:gd name="connsiteY3" fmla="*/ 835152 h 835152"/>
              <a:gd name="connsiteX4" fmla="*/ 155815 w 1612066"/>
              <a:gd name="connsiteY4" fmla="*/ 835152 h 835152"/>
              <a:gd name="connsiteX5" fmla="*/ 16620 w 1612066"/>
              <a:gd name="connsiteY5" fmla="*/ 139195 h 835152"/>
              <a:gd name="connsiteX0" fmla="*/ 86498 w 1681944"/>
              <a:gd name="connsiteY0" fmla="*/ 139195 h 835152"/>
              <a:gd name="connsiteX1" fmla="*/ 225693 w 1681944"/>
              <a:gd name="connsiteY1" fmla="*/ 0 h 835152"/>
              <a:gd name="connsiteX2" fmla="*/ 1446919 w 1681944"/>
              <a:gd name="connsiteY2" fmla="*/ 0 h 835152"/>
              <a:gd name="connsiteX3" fmla="*/ 1446919 w 1681944"/>
              <a:gd name="connsiteY3" fmla="*/ 835152 h 835152"/>
              <a:gd name="connsiteX4" fmla="*/ 225693 w 1681944"/>
              <a:gd name="connsiteY4" fmla="*/ 835152 h 835152"/>
              <a:gd name="connsiteX5" fmla="*/ 86498 w 1681944"/>
              <a:gd name="connsiteY5" fmla="*/ 139195 h 835152"/>
              <a:gd name="connsiteX0" fmla="*/ 10638 w 1606084"/>
              <a:gd name="connsiteY0" fmla="*/ 139195 h 881718"/>
              <a:gd name="connsiteX1" fmla="*/ 149833 w 1606084"/>
              <a:gd name="connsiteY1" fmla="*/ 0 h 881718"/>
              <a:gd name="connsiteX2" fmla="*/ 1371059 w 1606084"/>
              <a:gd name="connsiteY2" fmla="*/ 0 h 881718"/>
              <a:gd name="connsiteX3" fmla="*/ 1371059 w 1606084"/>
              <a:gd name="connsiteY3" fmla="*/ 835152 h 881718"/>
              <a:gd name="connsiteX4" fmla="*/ 149833 w 1606084"/>
              <a:gd name="connsiteY4" fmla="*/ 835152 h 881718"/>
              <a:gd name="connsiteX5" fmla="*/ 10638 w 1606084"/>
              <a:gd name="connsiteY5" fmla="*/ 139195 h 881718"/>
              <a:gd name="connsiteX0" fmla="*/ 10638 w 1535964"/>
              <a:gd name="connsiteY0" fmla="*/ 139195 h 948123"/>
              <a:gd name="connsiteX1" fmla="*/ 149833 w 1535964"/>
              <a:gd name="connsiteY1" fmla="*/ 0 h 948123"/>
              <a:gd name="connsiteX2" fmla="*/ 1371059 w 1535964"/>
              <a:gd name="connsiteY2" fmla="*/ 0 h 948123"/>
              <a:gd name="connsiteX3" fmla="*/ 1371059 w 1535964"/>
              <a:gd name="connsiteY3" fmla="*/ 835152 h 948123"/>
              <a:gd name="connsiteX4" fmla="*/ 149833 w 1535964"/>
              <a:gd name="connsiteY4" fmla="*/ 835152 h 948123"/>
              <a:gd name="connsiteX5" fmla="*/ 10638 w 1535964"/>
              <a:gd name="connsiteY5" fmla="*/ 139195 h 948123"/>
              <a:gd name="connsiteX0" fmla="*/ 28628 w 1695759"/>
              <a:gd name="connsiteY0" fmla="*/ 139195 h 881412"/>
              <a:gd name="connsiteX1" fmla="*/ 167823 w 1695759"/>
              <a:gd name="connsiteY1" fmla="*/ 0 h 881412"/>
              <a:gd name="connsiteX2" fmla="*/ 1389049 w 1695759"/>
              <a:gd name="connsiteY2" fmla="*/ 0 h 881412"/>
              <a:gd name="connsiteX3" fmla="*/ 1598599 w 1695759"/>
              <a:gd name="connsiteY3" fmla="*/ 692277 h 881412"/>
              <a:gd name="connsiteX4" fmla="*/ 167823 w 1695759"/>
              <a:gd name="connsiteY4" fmla="*/ 835152 h 881412"/>
              <a:gd name="connsiteX5" fmla="*/ 28628 w 1695759"/>
              <a:gd name="connsiteY5" fmla="*/ 139195 h 881412"/>
              <a:gd name="connsiteX0" fmla="*/ 166009 w 1693945"/>
              <a:gd name="connsiteY0" fmla="*/ 835152 h 891723"/>
              <a:gd name="connsiteX1" fmla="*/ 166009 w 1693945"/>
              <a:gd name="connsiteY1" fmla="*/ 0 h 891723"/>
              <a:gd name="connsiteX2" fmla="*/ 1387235 w 1693945"/>
              <a:gd name="connsiteY2" fmla="*/ 0 h 891723"/>
              <a:gd name="connsiteX3" fmla="*/ 1596785 w 1693945"/>
              <a:gd name="connsiteY3" fmla="*/ 692277 h 891723"/>
              <a:gd name="connsiteX4" fmla="*/ 166009 w 1693945"/>
              <a:gd name="connsiteY4" fmla="*/ 835152 h 891723"/>
              <a:gd name="connsiteX0" fmla="*/ 99625 w 1627561"/>
              <a:gd name="connsiteY0" fmla="*/ 835152 h 891723"/>
              <a:gd name="connsiteX1" fmla="*/ 99625 w 1627561"/>
              <a:gd name="connsiteY1" fmla="*/ 0 h 891723"/>
              <a:gd name="connsiteX2" fmla="*/ 1320851 w 1627561"/>
              <a:gd name="connsiteY2" fmla="*/ 0 h 891723"/>
              <a:gd name="connsiteX3" fmla="*/ 1530401 w 1627561"/>
              <a:gd name="connsiteY3" fmla="*/ 692277 h 891723"/>
              <a:gd name="connsiteX4" fmla="*/ 99625 w 1627561"/>
              <a:gd name="connsiteY4" fmla="*/ 835152 h 891723"/>
              <a:gd name="connsiteX0" fmla="*/ 103829 w 1631765"/>
              <a:gd name="connsiteY0" fmla="*/ 835152 h 891723"/>
              <a:gd name="connsiteX1" fmla="*/ 103829 w 1631765"/>
              <a:gd name="connsiteY1" fmla="*/ 0 h 891723"/>
              <a:gd name="connsiteX2" fmla="*/ 1325055 w 1631765"/>
              <a:gd name="connsiteY2" fmla="*/ 0 h 891723"/>
              <a:gd name="connsiteX3" fmla="*/ 1534605 w 1631765"/>
              <a:gd name="connsiteY3" fmla="*/ 692277 h 891723"/>
              <a:gd name="connsiteX4" fmla="*/ 103829 w 1631765"/>
              <a:gd name="connsiteY4" fmla="*/ 835152 h 891723"/>
              <a:gd name="connsiteX0" fmla="*/ 103829 w 1631765"/>
              <a:gd name="connsiteY0" fmla="*/ 835152 h 942523"/>
              <a:gd name="connsiteX1" fmla="*/ 103829 w 1631765"/>
              <a:gd name="connsiteY1" fmla="*/ 0 h 942523"/>
              <a:gd name="connsiteX2" fmla="*/ 1325055 w 1631765"/>
              <a:gd name="connsiteY2" fmla="*/ 0 h 942523"/>
              <a:gd name="connsiteX3" fmla="*/ 1534605 w 1631765"/>
              <a:gd name="connsiteY3" fmla="*/ 692277 h 942523"/>
              <a:gd name="connsiteX4" fmla="*/ 103829 w 1631765"/>
              <a:gd name="connsiteY4" fmla="*/ 835152 h 942523"/>
              <a:gd name="connsiteX0" fmla="*/ 231185 w 1759121"/>
              <a:gd name="connsiteY0" fmla="*/ 835152 h 900189"/>
              <a:gd name="connsiteX1" fmla="*/ 231185 w 1759121"/>
              <a:gd name="connsiteY1" fmla="*/ 0 h 900189"/>
              <a:gd name="connsiteX2" fmla="*/ 1452411 w 1759121"/>
              <a:gd name="connsiteY2" fmla="*/ 0 h 900189"/>
              <a:gd name="connsiteX3" fmla="*/ 1661961 w 1759121"/>
              <a:gd name="connsiteY3" fmla="*/ 692277 h 900189"/>
              <a:gd name="connsiteX4" fmla="*/ 231185 w 1759121"/>
              <a:gd name="connsiteY4" fmla="*/ 835152 h 900189"/>
              <a:gd name="connsiteX0" fmla="*/ 231185 w 1759121"/>
              <a:gd name="connsiteY0" fmla="*/ 847852 h 912889"/>
              <a:gd name="connsiteX1" fmla="*/ 231185 w 1759121"/>
              <a:gd name="connsiteY1" fmla="*/ 12700 h 912889"/>
              <a:gd name="connsiteX2" fmla="*/ 1452411 w 1759121"/>
              <a:gd name="connsiteY2" fmla="*/ 12700 h 912889"/>
              <a:gd name="connsiteX3" fmla="*/ 1661961 w 1759121"/>
              <a:gd name="connsiteY3" fmla="*/ 704977 h 912889"/>
              <a:gd name="connsiteX4" fmla="*/ 231185 w 1759121"/>
              <a:gd name="connsiteY4" fmla="*/ 847852 h 912889"/>
              <a:gd name="connsiteX0" fmla="*/ 231185 w 1759121"/>
              <a:gd name="connsiteY0" fmla="*/ 876299 h 941336"/>
              <a:gd name="connsiteX1" fmla="*/ 231185 w 1759121"/>
              <a:gd name="connsiteY1" fmla="*/ 41147 h 941336"/>
              <a:gd name="connsiteX2" fmla="*/ 1452411 w 1759121"/>
              <a:gd name="connsiteY2" fmla="*/ 41147 h 941336"/>
              <a:gd name="connsiteX3" fmla="*/ 1661961 w 1759121"/>
              <a:gd name="connsiteY3" fmla="*/ 733424 h 941336"/>
              <a:gd name="connsiteX4" fmla="*/ 231185 w 1759121"/>
              <a:gd name="connsiteY4" fmla="*/ 876299 h 941336"/>
              <a:gd name="connsiteX0" fmla="*/ 155072 w 1531466"/>
              <a:gd name="connsiteY0" fmla="*/ 876299 h 983860"/>
              <a:gd name="connsiteX1" fmla="*/ 155072 w 1531466"/>
              <a:gd name="connsiteY1" fmla="*/ 41147 h 983860"/>
              <a:gd name="connsiteX2" fmla="*/ 1376298 w 1531466"/>
              <a:gd name="connsiteY2" fmla="*/ 41147 h 983860"/>
              <a:gd name="connsiteX3" fmla="*/ 1357248 w 1531466"/>
              <a:gd name="connsiteY3" fmla="*/ 847724 h 983860"/>
              <a:gd name="connsiteX4" fmla="*/ 155072 w 1531466"/>
              <a:gd name="connsiteY4" fmla="*/ 876299 h 983860"/>
              <a:gd name="connsiteX0" fmla="*/ 259240 w 1452584"/>
              <a:gd name="connsiteY0" fmla="*/ 714374 h 893875"/>
              <a:gd name="connsiteX1" fmla="*/ 97315 w 1452584"/>
              <a:gd name="connsiteY1" fmla="*/ 41147 h 893875"/>
              <a:gd name="connsiteX2" fmla="*/ 1318541 w 1452584"/>
              <a:gd name="connsiteY2" fmla="*/ 41147 h 893875"/>
              <a:gd name="connsiteX3" fmla="*/ 1299491 w 1452584"/>
              <a:gd name="connsiteY3" fmla="*/ 847724 h 893875"/>
              <a:gd name="connsiteX4" fmla="*/ 259240 w 1452584"/>
              <a:gd name="connsiteY4" fmla="*/ 714374 h 893875"/>
              <a:gd name="connsiteX0" fmla="*/ 260945 w 1477291"/>
              <a:gd name="connsiteY0" fmla="*/ 714374 h 783616"/>
              <a:gd name="connsiteX1" fmla="*/ 99020 w 1477291"/>
              <a:gd name="connsiteY1" fmla="*/ 41147 h 783616"/>
              <a:gd name="connsiteX2" fmla="*/ 1320246 w 1477291"/>
              <a:gd name="connsiteY2" fmla="*/ 41147 h 783616"/>
              <a:gd name="connsiteX3" fmla="*/ 1348821 w 1477291"/>
              <a:gd name="connsiteY3" fmla="*/ 685799 h 783616"/>
              <a:gd name="connsiteX4" fmla="*/ 260945 w 1477291"/>
              <a:gd name="connsiteY4" fmla="*/ 714374 h 783616"/>
              <a:gd name="connsiteX0" fmla="*/ 240064 w 1486843"/>
              <a:gd name="connsiteY0" fmla="*/ 752474 h 809856"/>
              <a:gd name="connsiteX1" fmla="*/ 106714 w 1486843"/>
              <a:gd name="connsiteY1" fmla="*/ 41147 h 809856"/>
              <a:gd name="connsiteX2" fmla="*/ 1327940 w 1486843"/>
              <a:gd name="connsiteY2" fmla="*/ 41147 h 809856"/>
              <a:gd name="connsiteX3" fmla="*/ 1356515 w 1486843"/>
              <a:gd name="connsiteY3" fmla="*/ 685799 h 809856"/>
              <a:gd name="connsiteX4" fmla="*/ 240064 w 1486843"/>
              <a:gd name="connsiteY4" fmla="*/ 752474 h 809856"/>
              <a:gd name="connsiteX0" fmla="*/ 240064 w 1486843"/>
              <a:gd name="connsiteY0" fmla="*/ 752474 h 763618"/>
              <a:gd name="connsiteX1" fmla="*/ 106714 w 1486843"/>
              <a:gd name="connsiteY1" fmla="*/ 41147 h 763618"/>
              <a:gd name="connsiteX2" fmla="*/ 1327940 w 1486843"/>
              <a:gd name="connsiteY2" fmla="*/ 41147 h 763618"/>
              <a:gd name="connsiteX3" fmla="*/ 1356515 w 1486843"/>
              <a:gd name="connsiteY3" fmla="*/ 445694 h 763618"/>
              <a:gd name="connsiteX4" fmla="*/ 240064 w 1486843"/>
              <a:gd name="connsiteY4" fmla="*/ 752474 h 763618"/>
              <a:gd name="connsiteX0" fmla="*/ 240064 w 1486843"/>
              <a:gd name="connsiteY0" fmla="*/ 607147 h 625368"/>
              <a:gd name="connsiteX1" fmla="*/ 106714 w 1486843"/>
              <a:gd name="connsiteY1" fmla="*/ 41147 h 625368"/>
              <a:gd name="connsiteX2" fmla="*/ 1327940 w 1486843"/>
              <a:gd name="connsiteY2" fmla="*/ 41147 h 625368"/>
              <a:gd name="connsiteX3" fmla="*/ 1356515 w 1486843"/>
              <a:gd name="connsiteY3" fmla="*/ 445694 h 625368"/>
              <a:gd name="connsiteX4" fmla="*/ 240064 w 1486843"/>
              <a:gd name="connsiteY4" fmla="*/ 607147 h 625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43" h="625368">
                <a:moveTo>
                  <a:pt x="240064" y="607147"/>
                </a:moveTo>
                <a:cubicBezTo>
                  <a:pt x="31764" y="539723"/>
                  <a:pt x="-106349" y="218439"/>
                  <a:pt x="106714" y="41147"/>
                </a:cubicBezTo>
                <a:cubicBezTo>
                  <a:pt x="666189" y="12572"/>
                  <a:pt x="911340" y="-35053"/>
                  <a:pt x="1327940" y="41147"/>
                </a:cubicBezTo>
                <a:cubicBezTo>
                  <a:pt x="1531478" y="180339"/>
                  <a:pt x="1537827" y="351361"/>
                  <a:pt x="1356515" y="445694"/>
                </a:cubicBezTo>
                <a:cubicBezTo>
                  <a:pt x="1175203" y="540027"/>
                  <a:pt x="448364" y="674571"/>
                  <a:pt x="240064" y="607147"/>
                </a:cubicBezTo>
                <a:close/>
              </a:path>
            </a:pathLst>
          </a:custGeom>
          <a:solidFill>
            <a:srgbClr val="C8B606"/>
          </a:solidFill>
          <a:ln>
            <a:solidFill>
              <a:srgbClr val="EAC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40S</a:t>
            </a:r>
            <a:endParaRPr lang="en-US" sz="2400" dirty="0"/>
          </a:p>
        </p:txBody>
      </p:sp>
      <p:sp>
        <p:nvSpPr>
          <p:cNvPr id="23" name="Rectangle 22"/>
          <p:cNvSpPr/>
          <p:nvPr/>
        </p:nvSpPr>
        <p:spPr>
          <a:xfrm>
            <a:off x="540327" y="5623384"/>
            <a:ext cx="2361544" cy="461665"/>
          </a:xfrm>
          <a:prstGeom prst="rect">
            <a:avLst/>
          </a:prstGeom>
        </p:spPr>
        <p:txBody>
          <a:bodyPr wrap="none">
            <a:spAutoFit/>
          </a:bodyPr>
          <a:lstStyle/>
          <a:p>
            <a:pPr algn="ctr"/>
            <a:r>
              <a:rPr lang="en-US" sz="2400" dirty="0" smtClean="0">
                <a:solidFill>
                  <a:srgbClr val="00BFC4"/>
                </a:solidFill>
                <a:latin typeface="Helevetica"/>
              </a:rPr>
              <a:t>Cap-Dependent</a:t>
            </a:r>
            <a:endParaRPr lang="en-US" sz="2400" dirty="0">
              <a:solidFill>
                <a:srgbClr val="00BFC4"/>
              </a:solidFill>
              <a:latin typeface="Helevetica"/>
            </a:endParaRPr>
          </a:p>
        </p:txBody>
      </p:sp>
      <p:sp>
        <p:nvSpPr>
          <p:cNvPr id="34" name="Shape 39"/>
          <p:cNvSpPr/>
          <p:nvPr/>
        </p:nvSpPr>
        <p:spPr>
          <a:xfrm flipH="1">
            <a:off x="3358843" y="3148526"/>
            <a:ext cx="344513" cy="362169"/>
          </a:xfrm>
          <a:prstGeom prst="line">
            <a:avLst/>
          </a:prstGeom>
          <a:ln w="25400">
            <a:solidFill>
              <a:srgbClr val="FFFFFF"/>
            </a:solidFill>
            <a:miter lim="400000"/>
            <a:tailEnd type="triangle"/>
          </a:ln>
        </p:spPr>
        <p:txBody>
          <a:bodyPr lIns="35717" tIns="35717" rIns="35717" bIns="35717" anchor="ctr"/>
          <a:lstStyle/>
          <a:p>
            <a:pPr lvl="0">
              <a:defRPr sz="2600"/>
            </a:pPr>
            <a:endParaRPr/>
          </a:p>
        </p:txBody>
      </p:sp>
    </p:spTree>
    <p:extLst>
      <p:ext uri="{BB962C8B-B14F-4D97-AF65-F5344CB8AC3E}">
        <p14:creationId xmlns:p14="http://schemas.microsoft.com/office/powerpoint/2010/main" val="21561997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327" y="0"/>
            <a:ext cx="8229600" cy="1143000"/>
          </a:xfrm>
        </p:spPr>
        <p:txBody>
          <a:bodyPr>
            <a:normAutofit/>
          </a:bodyPr>
          <a:lstStyle/>
          <a:p>
            <a:r>
              <a:rPr lang="en-US" sz="3200" dirty="0" smtClean="0"/>
              <a:t>Using ribosomal initiation as a read-out</a:t>
            </a:r>
            <a:endParaRPr lang="en-US" sz="3200" dirty="0"/>
          </a:p>
        </p:txBody>
      </p:sp>
      <p:sp>
        <p:nvSpPr>
          <p:cNvPr id="12" name="Rectangle 11"/>
          <p:cNvSpPr/>
          <p:nvPr/>
        </p:nvSpPr>
        <p:spPr>
          <a:xfrm>
            <a:off x="2653938" y="1143000"/>
            <a:ext cx="45719" cy="21553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9" name="Group 18"/>
          <p:cNvGrpSpPr/>
          <p:nvPr/>
        </p:nvGrpSpPr>
        <p:grpSpPr>
          <a:xfrm>
            <a:off x="458378" y="3381690"/>
            <a:ext cx="2865766" cy="1896592"/>
            <a:chOff x="224588" y="2501537"/>
            <a:chExt cx="3255226" cy="2085786"/>
          </a:xfrm>
        </p:grpSpPr>
        <p:sp>
          <p:nvSpPr>
            <p:cNvPr id="3" name="Freeform 2"/>
            <p:cNvSpPr/>
            <p:nvPr/>
          </p:nvSpPr>
          <p:spPr>
            <a:xfrm flipH="1">
              <a:off x="224588" y="2729662"/>
              <a:ext cx="2290195" cy="1716061"/>
            </a:xfrm>
            <a:custGeom>
              <a:avLst/>
              <a:gdLst>
                <a:gd name="connsiteX0" fmla="*/ 215900 w 1028700"/>
                <a:gd name="connsiteY0" fmla="*/ 33331 h 760833"/>
                <a:gd name="connsiteX1" fmla="*/ 838200 w 1028700"/>
                <a:gd name="connsiteY1" fmla="*/ 33331 h 760833"/>
                <a:gd name="connsiteX2" fmla="*/ 914400 w 1028700"/>
                <a:gd name="connsiteY2" fmla="*/ 84131 h 760833"/>
                <a:gd name="connsiteX3" fmla="*/ 965200 w 1028700"/>
                <a:gd name="connsiteY3" fmla="*/ 147631 h 760833"/>
                <a:gd name="connsiteX4" fmla="*/ 977900 w 1028700"/>
                <a:gd name="connsiteY4" fmla="*/ 236531 h 760833"/>
                <a:gd name="connsiteX5" fmla="*/ 1016000 w 1028700"/>
                <a:gd name="connsiteY5" fmla="*/ 350831 h 760833"/>
                <a:gd name="connsiteX6" fmla="*/ 1028700 w 1028700"/>
                <a:gd name="connsiteY6" fmla="*/ 414331 h 760833"/>
                <a:gd name="connsiteX7" fmla="*/ 1016000 w 1028700"/>
                <a:gd name="connsiteY7" fmla="*/ 642931 h 760833"/>
                <a:gd name="connsiteX8" fmla="*/ 901700 w 1028700"/>
                <a:gd name="connsiteY8" fmla="*/ 731831 h 760833"/>
                <a:gd name="connsiteX9" fmla="*/ 863600 w 1028700"/>
                <a:gd name="connsiteY9" fmla="*/ 757231 h 760833"/>
                <a:gd name="connsiteX10" fmla="*/ 0 w 1028700"/>
                <a:gd name="connsiteY10" fmla="*/ 757231 h 760833"/>
                <a:gd name="connsiteX0" fmla="*/ 215900 w 1028700"/>
                <a:gd name="connsiteY0" fmla="*/ 25268 h 752770"/>
                <a:gd name="connsiteX1" fmla="*/ 838200 w 1028700"/>
                <a:gd name="connsiteY1" fmla="*/ 25268 h 752770"/>
                <a:gd name="connsiteX2" fmla="*/ 965200 w 1028700"/>
                <a:gd name="connsiteY2" fmla="*/ 139568 h 752770"/>
                <a:gd name="connsiteX3" fmla="*/ 977900 w 1028700"/>
                <a:gd name="connsiteY3" fmla="*/ 228468 h 752770"/>
                <a:gd name="connsiteX4" fmla="*/ 1016000 w 1028700"/>
                <a:gd name="connsiteY4" fmla="*/ 342768 h 752770"/>
                <a:gd name="connsiteX5" fmla="*/ 1028700 w 1028700"/>
                <a:gd name="connsiteY5" fmla="*/ 406268 h 752770"/>
                <a:gd name="connsiteX6" fmla="*/ 1016000 w 1028700"/>
                <a:gd name="connsiteY6" fmla="*/ 634868 h 752770"/>
                <a:gd name="connsiteX7" fmla="*/ 901700 w 1028700"/>
                <a:gd name="connsiteY7" fmla="*/ 723768 h 752770"/>
                <a:gd name="connsiteX8" fmla="*/ 863600 w 1028700"/>
                <a:gd name="connsiteY8" fmla="*/ 749168 h 752770"/>
                <a:gd name="connsiteX9" fmla="*/ 0 w 1028700"/>
                <a:gd name="connsiteY9" fmla="*/ 749168 h 752770"/>
                <a:gd name="connsiteX0" fmla="*/ 215900 w 1028700"/>
                <a:gd name="connsiteY0" fmla="*/ 30030 h 757532"/>
                <a:gd name="connsiteX1" fmla="*/ 838200 w 1028700"/>
                <a:gd name="connsiteY1" fmla="*/ 30030 h 757532"/>
                <a:gd name="connsiteX2" fmla="*/ 977900 w 1028700"/>
                <a:gd name="connsiteY2" fmla="*/ 233230 h 757532"/>
                <a:gd name="connsiteX3" fmla="*/ 1016000 w 1028700"/>
                <a:gd name="connsiteY3" fmla="*/ 347530 h 757532"/>
                <a:gd name="connsiteX4" fmla="*/ 1028700 w 1028700"/>
                <a:gd name="connsiteY4" fmla="*/ 411030 h 757532"/>
                <a:gd name="connsiteX5" fmla="*/ 1016000 w 1028700"/>
                <a:gd name="connsiteY5" fmla="*/ 639630 h 757532"/>
                <a:gd name="connsiteX6" fmla="*/ 901700 w 1028700"/>
                <a:gd name="connsiteY6" fmla="*/ 728530 h 757532"/>
                <a:gd name="connsiteX7" fmla="*/ 863600 w 1028700"/>
                <a:gd name="connsiteY7" fmla="*/ 753930 h 757532"/>
                <a:gd name="connsiteX8" fmla="*/ 0 w 1028700"/>
                <a:gd name="connsiteY8" fmla="*/ 753930 h 757532"/>
                <a:gd name="connsiteX0" fmla="*/ 215900 w 1032997"/>
                <a:gd name="connsiteY0" fmla="*/ 37057 h 764559"/>
                <a:gd name="connsiteX1" fmla="*/ 838200 w 1032997"/>
                <a:gd name="connsiteY1" fmla="*/ 37057 h 764559"/>
                <a:gd name="connsiteX2" fmla="*/ 1016000 w 1032997"/>
                <a:gd name="connsiteY2" fmla="*/ 354557 h 764559"/>
                <a:gd name="connsiteX3" fmla="*/ 1028700 w 1032997"/>
                <a:gd name="connsiteY3" fmla="*/ 418057 h 764559"/>
                <a:gd name="connsiteX4" fmla="*/ 1016000 w 1032997"/>
                <a:gd name="connsiteY4" fmla="*/ 646657 h 764559"/>
                <a:gd name="connsiteX5" fmla="*/ 901700 w 1032997"/>
                <a:gd name="connsiteY5" fmla="*/ 735557 h 764559"/>
                <a:gd name="connsiteX6" fmla="*/ 863600 w 1032997"/>
                <a:gd name="connsiteY6" fmla="*/ 760957 h 764559"/>
                <a:gd name="connsiteX7" fmla="*/ 0 w 1032997"/>
                <a:gd name="connsiteY7" fmla="*/ 760957 h 764559"/>
                <a:gd name="connsiteX0" fmla="*/ 215900 w 1028700"/>
                <a:gd name="connsiteY0" fmla="*/ 41244 h 768746"/>
                <a:gd name="connsiteX1" fmla="*/ 838200 w 1028700"/>
                <a:gd name="connsiteY1" fmla="*/ 41244 h 768746"/>
                <a:gd name="connsiteX2" fmla="*/ 1028700 w 1028700"/>
                <a:gd name="connsiteY2" fmla="*/ 422244 h 768746"/>
                <a:gd name="connsiteX3" fmla="*/ 1016000 w 1028700"/>
                <a:gd name="connsiteY3" fmla="*/ 650844 h 768746"/>
                <a:gd name="connsiteX4" fmla="*/ 901700 w 1028700"/>
                <a:gd name="connsiteY4" fmla="*/ 739744 h 768746"/>
                <a:gd name="connsiteX5" fmla="*/ 863600 w 1028700"/>
                <a:gd name="connsiteY5" fmla="*/ 765144 h 768746"/>
                <a:gd name="connsiteX6" fmla="*/ 0 w 1028700"/>
                <a:gd name="connsiteY6" fmla="*/ 765144 h 768746"/>
                <a:gd name="connsiteX0" fmla="*/ 215900 w 1016967"/>
                <a:gd name="connsiteY0" fmla="*/ 57124 h 784626"/>
                <a:gd name="connsiteX1" fmla="*/ 838200 w 1016967"/>
                <a:gd name="connsiteY1" fmla="*/ 57124 h 784626"/>
                <a:gd name="connsiteX2" fmla="*/ 1016000 w 1016967"/>
                <a:gd name="connsiteY2" fmla="*/ 666724 h 784626"/>
                <a:gd name="connsiteX3" fmla="*/ 901700 w 1016967"/>
                <a:gd name="connsiteY3" fmla="*/ 755624 h 784626"/>
                <a:gd name="connsiteX4" fmla="*/ 863600 w 1016967"/>
                <a:gd name="connsiteY4" fmla="*/ 781024 h 784626"/>
                <a:gd name="connsiteX5" fmla="*/ 0 w 1016967"/>
                <a:gd name="connsiteY5" fmla="*/ 781024 h 784626"/>
                <a:gd name="connsiteX0" fmla="*/ 215900 w 911287"/>
                <a:gd name="connsiteY0" fmla="*/ 63478 h 822963"/>
                <a:gd name="connsiteX1" fmla="*/ 838200 w 911287"/>
                <a:gd name="connsiteY1" fmla="*/ 63478 h 822963"/>
                <a:gd name="connsiteX2" fmla="*/ 901700 w 911287"/>
                <a:gd name="connsiteY2" fmla="*/ 761978 h 822963"/>
                <a:gd name="connsiteX3" fmla="*/ 863600 w 911287"/>
                <a:gd name="connsiteY3" fmla="*/ 787378 h 822963"/>
                <a:gd name="connsiteX4" fmla="*/ 0 w 911287"/>
                <a:gd name="connsiteY4" fmla="*/ 787378 h 822963"/>
                <a:gd name="connsiteX0" fmla="*/ 215900 w 946269"/>
                <a:gd name="connsiteY0" fmla="*/ 65304 h 842826"/>
                <a:gd name="connsiteX1" fmla="*/ 838200 w 946269"/>
                <a:gd name="connsiteY1" fmla="*/ 65304 h 842826"/>
                <a:gd name="connsiteX2" fmla="*/ 863600 w 946269"/>
                <a:gd name="connsiteY2" fmla="*/ 789204 h 842826"/>
                <a:gd name="connsiteX3" fmla="*/ 0 w 946269"/>
                <a:gd name="connsiteY3" fmla="*/ 789204 h 842826"/>
                <a:gd name="connsiteX0" fmla="*/ 0 w 1761925"/>
                <a:gd name="connsiteY0" fmla="*/ 25612 h 900330"/>
                <a:gd name="connsiteX1" fmla="*/ 1594205 w 1761925"/>
                <a:gd name="connsiteY1" fmla="*/ 122808 h 900330"/>
                <a:gd name="connsiteX2" fmla="*/ 1619605 w 1761925"/>
                <a:gd name="connsiteY2" fmla="*/ 846708 h 900330"/>
                <a:gd name="connsiteX3" fmla="*/ 756005 w 1761925"/>
                <a:gd name="connsiteY3" fmla="*/ 846708 h 900330"/>
                <a:gd name="connsiteX0" fmla="*/ 170544 w 1989901"/>
                <a:gd name="connsiteY0" fmla="*/ 25612 h 924886"/>
                <a:gd name="connsiteX1" fmla="*/ 1764749 w 1989901"/>
                <a:gd name="connsiteY1" fmla="*/ 122808 h 924886"/>
                <a:gd name="connsiteX2" fmla="*/ 1790149 w 1989901"/>
                <a:gd name="connsiteY2" fmla="*/ 846708 h 924886"/>
                <a:gd name="connsiteX3" fmla="*/ 0 w 1989901"/>
                <a:gd name="connsiteY3" fmla="*/ 905026 h 924886"/>
                <a:gd name="connsiteX0" fmla="*/ 170544 w 1997863"/>
                <a:gd name="connsiteY0" fmla="*/ 30612 h 1014257"/>
                <a:gd name="connsiteX1" fmla="*/ 1764749 w 1997863"/>
                <a:gd name="connsiteY1" fmla="*/ 127808 h 1014257"/>
                <a:gd name="connsiteX2" fmla="*/ 1803108 w 1997863"/>
                <a:gd name="connsiteY2" fmla="*/ 968344 h 1014257"/>
                <a:gd name="connsiteX3" fmla="*/ 0 w 1997863"/>
                <a:gd name="connsiteY3" fmla="*/ 910026 h 1014257"/>
                <a:gd name="connsiteX0" fmla="*/ 170544 w 1917356"/>
                <a:gd name="connsiteY0" fmla="*/ 30612 h 1005391"/>
                <a:gd name="connsiteX1" fmla="*/ 1764749 w 1917356"/>
                <a:gd name="connsiteY1" fmla="*/ 127808 h 1005391"/>
                <a:gd name="connsiteX2" fmla="*/ 1803108 w 1917356"/>
                <a:gd name="connsiteY2" fmla="*/ 968344 h 1005391"/>
                <a:gd name="connsiteX3" fmla="*/ 0 w 1917356"/>
                <a:gd name="connsiteY3" fmla="*/ 910026 h 1005391"/>
                <a:gd name="connsiteX0" fmla="*/ 170544 w 2001278"/>
                <a:gd name="connsiteY0" fmla="*/ 30612 h 1005391"/>
                <a:gd name="connsiteX1" fmla="*/ 1764749 w 2001278"/>
                <a:gd name="connsiteY1" fmla="*/ 127808 h 1005391"/>
                <a:gd name="connsiteX2" fmla="*/ 1803108 w 2001278"/>
                <a:gd name="connsiteY2" fmla="*/ 968344 h 1005391"/>
                <a:gd name="connsiteX3" fmla="*/ 0 w 2001278"/>
                <a:gd name="connsiteY3" fmla="*/ 910026 h 1005391"/>
                <a:gd name="connsiteX0" fmla="*/ 170544 w 1962994"/>
                <a:gd name="connsiteY0" fmla="*/ 30612 h 1002680"/>
                <a:gd name="connsiteX1" fmla="*/ 1764749 w 1962994"/>
                <a:gd name="connsiteY1" fmla="*/ 127808 h 1002680"/>
                <a:gd name="connsiteX2" fmla="*/ 1803108 w 1962994"/>
                <a:gd name="connsiteY2" fmla="*/ 968344 h 1002680"/>
                <a:gd name="connsiteX3" fmla="*/ 0 w 1962994"/>
                <a:gd name="connsiteY3" fmla="*/ 910026 h 1002680"/>
                <a:gd name="connsiteX0" fmla="*/ 170544 w 1962994"/>
                <a:gd name="connsiteY0" fmla="*/ 30612 h 1002680"/>
                <a:gd name="connsiteX1" fmla="*/ 1764749 w 1962994"/>
                <a:gd name="connsiteY1" fmla="*/ 127808 h 1002680"/>
                <a:gd name="connsiteX2" fmla="*/ 1803108 w 1962994"/>
                <a:gd name="connsiteY2" fmla="*/ 968344 h 1002680"/>
                <a:gd name="connsiteX3" fmla="*/ 0 w 1962994"/>
                <a:gd name="connsiteY3" fmla="*/ 910026 h 1002680"/>
                <a:gd name="connsiteX0" fmla="*/ 170544 w 1921310"/>
                <a:gd name="connsiteY0" fmla="*/ 13793 h 985861"/>
                <a:gd name="connsiteX1" fmla="*/ 1764749 w 1921310"/>
                <a:gd name="connsiteY1" fmla="*/ 110989 h 985861"/>
                <a:gd name="connsiteX2" fmla="*/ 1803108 w 1921310"/>
                <a:gd name="connsiteY2" fmla="*/ 951525 h 985861"/>
                <a:gd name="connsiteX3" fmla="*/ 0 w 1921310"/>
                <a:gd name="connsiteY3" fmla="*/ 893207 h 985861"/>
                <a:gd name="connsiteX0" fmla="*/ 170544 w 1921310"/>
                <a:gd name="connsiteY0" fmla="*/ 13793 h 985861"/>
                <a:gd name="connsiteX1" fmla="*/ 1764749 w 1921310"/>
                <a:gd name="connsiteY1" fmla="*/ 110989 h 985861"/>
                <a:gd name="connsiteX2" fmla="*/ 1803108 w 1921310"/>
                <a:gd name="connsiteY2" fmla="*/ 951525 h 985861"/>
                <a:gd name="connsiteX3" fmla="*/ 0 w 1921310"/>
                <a:gd name="connsiteY3" fmla="*/ 893207 h 985861"/>
                <a:gd name="connsiteX0" fmla="*/ 170544 w 2045808"/>
                <a:gd name="connsiteY0" fmla="*/ 13793 h 985861"/>
                <a:gd name="connsiteX1" fmla="*/ 1764749 w 2045808"/>
                <a:gd name="connsiteY1" fmla="*/ 110989 h 985861"/>
                <a:gd name="connsiteX2" fmla="*/ 1803108 w 2045808"/>
                <a:gd name="connsiteY2" fmla="*/ 951525 h 985861"/>
                <a:gd name="connsiteX3" fmla="*/ 0 w 2045808"/>
                <a:gd name="connsiteY3" fmla="*/ 893207 h 985861"/>
                <a:gd name="connsiteX0" fmla="*/ 170544 w 2045808"/>
                <a:gd name="connsiteY0" fmla="*/ 13793 h 985861"/>
                <a:gd name="connsiteX1" fmla="*/ 1764749 w 2045808"/>
                <a:gd name="connsiteY1" fmla="*/ 110989 h 985861"/>
                <a:gd name="connsiteX2" fmla="*/ 1803108 w 2045808"/>
                <a:gd name="connsiteY2" fmla="*/ 951525 h 985861"/>
                <a:gd name="connsiteX3" fmla="*/ 0 w 2045808"/>
                <a:gd name="connsiteY3" fmla="*/ 893207 h 985861"/>
                <a:gd name="connsiteX0" fmla="*/ 170544 w 2113620"/>
                <a:gd name="connsiteY0" fmla="*/ 13793 h 985861"/>
                <a:gd name="connsiteX1" fmla="*/ 1764749 w 2113620"/>
                <a:gd name="connsiteY1" fmla="*/ 110989 h 985861"/>
                <a:gd name="connsiteX2" fmla="*/ 1803108 w 2113620"/>
                <a:gd name="connsiteY2" fmla="*/ 951525 h 985861"/>
                <a:gd name="connsiteX3" fmla="*/ 0 w 2113620"/>
                <a:gd name="connsiteY3" fmla="*/ 893207 h 985861"/>
                <a:gd name="connsiteX0" fmla="*/ 151106 w 2094182"/>
                <a:gd name="connsiteY0" fmla="*/ 13793 h 1016037"/>
                <a:gd name="connsiteX1" fmla="*/ 1745311 w 2094182"/>
                <a:gd name="connsiteY1" fmla="*/ 110989 h 1016037"/>
                <a:gd name="connsiteX2" fmla="*/ 1783670 w 2094182"/>
                <a:gd name="connsiteY2" fmla="*/ 951525 h 1016037"/>
                <a:gd name="connsiteX3" fmla="*/ 0 w 2094182"/>
                <a:gd name="connsiteY3" fmla="*/ 1003362 h 1016037"/>
                <a:gd name="connsiteX0" fmla="*/ 15039 w 2094182"/>
                <a:gd name="connsiteY0" fmla="*/ 13090 h 1021813"/>
                <a:gd name="connsiteX1" fmla="*/ 1745311 w 2094182"/>
                <a:gd name="connsiteY1" fmla="*/ 116765 h 1021813"/>
                <a:gd name="connsiteX2" fmla="*/ 1783670 w 2094182"/>
                <a:gd name="connsiteY2" fmla="*/ 957301 h 1021813"/>
                <a:gd name="connsiteX3" fmla="*/ 0 w 2094182"/>
                <a:gd name="connsiteY3" fmla="*/ 1009138 h 1021813"/>
                <a:gd name="connsiteX0" fmla="*/ 48797 w 2127940"/>
                <a:gd name="connsiteY0" fmla="*/ 0 h 1008723"/>
                <a:gd name="connsiteX1" fmla="*/ 1779069 w 2127940"/>
                <a:gd name="connsiteY1" fmla="*/ 103675 h 1008723"/>
                <a:gd name="connsiteX2" fmla="*/ 1817428 w 2127940"/>
                <a:gd name="connsiteY2" fmla="*/ 944211 h 1008723"/>
                <a:gd name="connsiteX3" fmla="*/ 33758 w 2127940"/>
                <a:gd name="connsiteY3" fmla="*/ 996048 h 1008723"/>
                <a:gd name="connsiteX0" fmla="*/ 436197 w 2094182"/>
                <a:gd name="connsiteY0" fmla="*/ 0 h 1002244"/>
                <a:gd name="connsiteX1" fmla="*/ 1745311 w 2094182"/>
                <a:gd name="connsiteY1" fmla="*/ 97196 h 1002244"/>
                <a:gd name="connsiteX2" fmla="*/ 1783670 w 2094182"/>
                <a:gd name="connsiteY2" fmla="*/ 937732 h 1002244"/>
                <a:gd name="connsiteX3" fmla="*/ 0 w 2094182"/>
                <a:gd name="connsiteY3" fmla="*/ 989569 h 1002244"/>
                <a:gd name="connsiteX0" fmla="*/ 436197 w 2094182"/>
                <a:gd name="connsiteY0" fmla="*/ 0 h 1002244"/>
                <a:gd name="connsiteX1" fmla="*/ 1745311 w 2094182"/>
                <a:gd name="connsiteY1" fmla="*/ 97196 h 1002244"/>
                <a:gd name="connsiteX2" fmla="*/ 1783670 w 2094182"/>
                <a:gd name="connsiteY2" fmla="*/ 937732 h 1002244"/>
                <a:gd name="connsiteX3" fmla="*/ 0 w 2094182"/>
                <a:gd name="connsiteY3" fmla="*/ 989569 h 1002244"/>
                <a:gd name="connsiteX0" fmla="*/ 40956 w 2094182"/>
                <a:gd name="connsiteY0" fmla="*/ 0 h 1021683"/>
                <a:gd name="connsiteX1" fmla="*/ 1745311 w 2094182"/>
                <a:gd name="connsiteY1" fmla="*/ 116635 h 1021683"/>
                <a:gd name="connsiteX2" fmla="*/ 1783670 w 2094182"/>
                <a:gd name="connsiteY2" fmla="*/ 957171 h 1021683"/>
                <a:gd name="connsiteX3" fmla="*/ 0 w 2094182"/>
                <a:gd name="connsiteY3" fmla="*/ 1009008 h 1021683"/>
                <a:gd name="connsiteX0" fmla="*/ 40956 w 2094182"/>
                <a:gd name="connsiteY0" fmla="*/ 0 h 1032998"/>
                <a:gd name="connsiteX1" fmla="*/ 1745311 w 2094182"/>
                <a:gd name="connsiteY1" fmla="*/ 116635 h 1032998"/>
                <a:gd name="connsiteX2" fmla="*/ 1783670 w 2094182"/>
                <a:gd name="connsiteY2" fmla="*/ 957171 h 1032998"/>
                <a:gd name="connsiteX3" fmla="*/ 0 w 2094182"/>
                <a:gd name="connsiteY3" fmla="*/ 1009008 h 1032998"/>
                <a:gd name="connsiteX0" fmla="*/ 40956 w 2094182"/>
                <a:gd name="connsiteY0" fmla="*/ 0 h 1032998"/>
                <a:gd name="connsiteX1" fmla="*/ 1745311 w 2094182"/>
                <a:gd name="connsiteY1" fmla="*/ 116635 h 1032998"/>
                <a:gd name="connsiteX2" fmla="*/ 1783670 w 2094182"/>
                <a:gd name="connsiteY2" fmla="*/ 957171 h 1032998"/>
                <a:gd name="connsiteX3" fmla="*/ 0 w 2094182"/>
                <a:gd name="connsiteY3" fmla="*/ 1009008 h 1032998"/>
                <a:gd name="connsiteX0" fmla="*/ 40956 w 2094182"/>
                <a:gd name="connsiteY0" fmla="*/ 0 h 1032998"/>
                <a:gd name="connsiteX1" fmla="*/ 1745311 w 2094182"/>
                <a:gd name="connsiteY1" fmla="*/ 116635 h 1032998"/>
                <a:gd name="connsiteX2" fmla="*/ 1783670 w 2094182"/>
                <a:gd name="connsiteY2" fmla="*/ 957171 h 1032998"/>
                <a:gd name="connsiteX3" fmla="*/ 0 w 2094182"/>
                <a:gd name="connsiteY3" fmla="*/ 1009008 h 1032998"/>
                <a:gd name="connsiteX0" fmla="*/ 40956 w 2076299"/>
                <a:gd name="connsiteY0" fmla="*/ 0 h 1032998"/>
                <a:gd name="connsiteX1" fmla="*/ 1745311 w 2076299"/>
                <a:gd name="connsiteY1" fmla="*/ 116635 h 1032998"/>
                <a:gd name="connsiteX2" fmla="*/ 1783670 w 2076299"/>
                <a:gd name="connsiteY2" fmla="*/ 957171 h 1032998"/>
                <a:gd name="connsiteX3" fmla="*/ 0 w 2076299"/>
                <a:gd name="connsiteY3" fmla="*/ 1009008 h 1032998"/>
                <a:gd name="connsiteX0" fmla="*/ 40956 w 2076299"/>
                <a:gd name="connsiteY0" fmla="*/ 0 h 1032998"/>
                <a:gd name="connsiteX1" fmla="*/ 1745311 w 2076299"/>
                <a:gd name="connsiteY1" fmla="*/ 116635 h 1032998"/>
                <a:gd name="connsiteX2" fmla="*/ 1783670 w 2076299"/>
                <a:gd name="connsiteY2" fmla="*/ 957171 h 1032998"/>
                <a:gd name="connsiteX3" fmla="*/ 0 w 2076299"/>
                <a:gd name="connsiteY3" fmla="*/ 1009008 h 1032998"/>
                <a:gd name="connsiteX0" fmla="*/ 632653 w 2667996"/>
                <a:gd name="connsiteY0" fmla="*/ 0 h 1035106"/>
                <a:gd name="connsiteX1" fmla="*/ 2337008 w 2667996"/>
                <a:gd name="connsiteY1" fmla="*/ 116635 h 1035106"/>
                <a:gd name="connsiteX2" fmla="*/ 2375367 w 2667996"/>
                <a:gd name="connsiteY2" fmla="*/ 957171 h 1035106"/>
                <a:gd name="connsiteX3" fmla="*/ 0 w 2667996"/>
                <a:gd name="connsiteY3" fmla="*/ 1013805 h 1035106"/>
                <a:gd name="connsiteX0" fmla="*/ 1544187 w 2667996"/>
                <a:gd name="connsiteY0" fmla="*/ 0 h 1011120"/>
                <a:gd name="connsiteX1" fmla="*/ 2337008 w 2667996"/>
                <a:gd name="connsiteY1" fmla="*/ 92649 h 1011120"/>
                <a:gd name="connsiteX2" fmla="*/ 2375367 w 2667996"/>
                <a:gd name="connsiteY2" fmla="*/ 933185 h 1011120"/>
                <a:gd name="connsiteX3" fmla="*/ 0 w 2667996"/>
                <a:gd name="connsiteY3" fmla="*/ 989819 h 1011120"/>
                <a:gd name="connsiteX0" fmla="*/ 1586832 w 2667996"/>
                <a:gd name="connsiteY0" fmla="*/ 0 h 1039903"/>
                <a:gd name="connsiteX1" fmla="*/ 2337008 w 2667996"/>
                <a:gd name="connsiteY1" fmla="*/ 121432 h 1039903"/>
                <a:gd name="connsiteX2" fmla="*/ 2375367 w 2667996"/>
                <a:gd name="connsiteY2" fmla="*/ 961968 h 1039903"/>
                <a:gd name="connsiteX3" fmla="*/ 0 w 2667996"/>
                <a:gd name="connsiteY3" fmla="*/ 1018602 h 1039903"/>
                <a:gd name="connsiteX0" fmla="*/ 1586832 w 2667996"/>
                <a:gd name="connsiteY0" fmla="*/ 0 h 1102267"/>
                <a:gd name="connsiteX1" fmla="*/ 2337008 w 2667996"/>
                <a:gd name="connsiteY1" fmla="*/ 183796 h 1102267"/>
                <a:gd name="connsiteX2" fmla="*/ 2375367 w 2667996"/>
                <a:gd name="connsiteY2" fmla="*/ 1024332 h 1102267"/>
                <a:gd name="connsiteX3" fmla="*/ 0 w 2667996"/>
                <a:gd name="connsiteY3" fmla="*/ 1080966 h 1102267"/>
                <a:gd name="connsiteX0" fmla="*/ 1586832 w 2667996"/>
                <a:gd name="connsiteY0" fmla="*/ 0 h 1102267"/>
                <a:gd name="connsiteX1" fmla="*/ 2337008 w 2667996"/>
                <a:gd name="connsiteY1" fmla="*/ 183796 h 1102267"/>
                <a:gd name="connsiteX2" fmla="*/ 2375367 w 2667996"/>
                <a:gd name="connsiteY2" fmla="*/ 1024332 h 1102267"/>
                <a:gd name="connsiteX3" fmla="*/ 0 w 2667996"/>
                <a:gd name="connsiteY3" fmla="*/ 1080966 h 1102267"/>
                <a:gd name="connsiteX0" fmla="*/ 1586832 w 2667996"/>
                <a:gd name="connsiteY0" fmla="*/ 0 h 1102267"/>
                <a:gd name="connsiteX1" fmla="*/ 2337008 w 2667996"/>
                <a:gd name="connsiteY1" fmla="*/ 183796 h 1102267"/>
                <a:gd name="connsiteX2" fmla="*/ 2375367 w 2667996"/>
                <a:gd name="connsiteY2" fmla="*/ 1024332 h 1102267"/>
                <a:gd name="connsiteX3" fmla="*/ 0 w 2667996"/>
                <a:gd name="connsiteY3" fmla="*/ 1080966 h 1102267"/>
                <a:gd name="connsiteX0" fmla="*/ 1586832 w 2667996"/>
                <a:gd name="connsiteY0" fmla="*/ 0 h 1102267"/>
                <a:gd name="connsiteX1" fmla="*/ 2337008 w 2667996"/>
                <a:gd name="connsiteY1" fmla="*/ 183796 h 1102267"/>
                <a:gd name="connsiteX2" fmla="*/ 2375367 w 2667996"/>
                <a:gd name="connsiteY2" fmla="*/ 1024332 h 1102267"/>
                <a:gd name="connsiteX3" fmla="*/ 0 w 2667996"/>
                <a:gd name="connsiteY3" fmla="*/ 1080966 h 1102267"/>
                <a:gd name="connsiteX0" fmla="*/ 254218 w 2621219"/>
                <a:gd name="connsiteY0" fmla="*/ 0 h 1108714"/>
                <a:gd name="connsiteX1" fmla="*/ 2337008 w 2621219"/>
                <a:gd name="connsiteY1" fmla="*/ 190243 h 1108714"/>
                <a:gd name="connsiteX2" fmla="*/ 2375367 w 2621219"/>
                <a:gd name="connsiteY2" fmla="*/ 1030779 h 1108714"/>
                <a:gd name="connsiteX3" fmla="*/ 0 w 2621219"/>
                <a:gd name="connsiteY3" fmla="*/ 1087413 h 1108714"/>
                <a:gd name="connsiteX0" fmla="*/ 318699 w 2617430"/>
                <a:gd name="connsiteY0" fmla="*/ 0 h 1353710"/>
                <a:gd name="connsiteX1" fmla="*/ 2337008 w 2617430"/>
                <a:gd name="connsiteY1" fmla="*/ 435239 h 1353710"/>
                <a:gd name="connsiteX2" fmla="*/ 2375367 w 2617430"/>
                <a:gd name="connsiteY2" fmla="*/ 1275775 h 1353710"/>
                <a:gd name="connsiteX3" fmla="*/ 0 w 2617430"/>
                <a:gd name="connsiteY3" fmla="*/ 1332409 h 1353710"/>
                <a:gd name="connsiteX0" fmla="*/ 282876 w 2619530"/>
                <a:gd name="connsiteY0" fmla="*/ 0 h 1282790"/>
                <a:gd name="connsiteX1" fmla="*/ 2337008 w 2619530"/>
                <a:gd name="connsiteY1" fmla="*/ 364319 h 1282790"/>
                <a:gd name="connsiteX2" fmla="*/ 2375367 w 2619530"/>
                <a:gd name="connsiteY2" fmla="*/ 1204855 h 1282790"/>
                <a:gd name="connsiteX3" fmla="*/ 0 w 2619530"/>
                <a:gd name="connsiteY3" fmla="*/ 1261489 h 1282790"/>
                <a:gd name="connsiteX0" fmla="*/ 311535 w 2648189"/>
                <a:gd name="connsiteY0" fmla="*/ 0 h 1270459"/>
                <a:gd name="connsiteX1" fmla="*/ 2365667 w 2648189"/>
                <a:gd name="connsiteY1" fmla="*/ 364319 h 1270459"/>
                <a:gd name="connsiteX2" fmla="*/ 2404026 w 2648189"/>
                <a:gd name="connsiteY2" fmla="*/ 1204855 h 1270459"/>
                <a:gd name="connsiteX3" fmla="*/ 0 w 2648189"/>
                <a:gd name="connsiteY3" fmla="*/ 1229253 h 1270459"/>
              </a:gdLst>
              <a:ahLst/>
              <a:cxnLst>
                <a:cxn ang="0">
                  <a:pos x="connsiteX0" y="connsiteY0"/>
                </a:cxn>
                <a:cxn ang="0">
                  <a:pos x="connsiteX1" y="connsiteY1"/>
                </a:cxn>
                <a:cxn ang="0">
                  <a:pos x="connsiteX2" y="connsiteY2"/>
                </a:cxn>
                <a:cxn ang="0">
                  <a:pos x="connsiteX3" y="connsiteY3"/>
                </a:cxn>
              </a:cxnLst>
              <a:rect l="l" t="t" r="r" b="b"/>
              <a:pathLst>
                <a:path w="2648189" h="1270459">
                  <a:moveTo>
                    <a:pt x="311535" y="0"/>
                  </a:moveTo>
                  <a:cubicBezTo>
                    <a:pt x="627445" y="28618"/>
                    <a:pt x="2016919" y="163510"/>
                    <a:pt x="2365667" y="364319"/>
                  </a:cubicBezTo>
                  <a:cubicBezTo>
                    <a:pt x="2714415" y="565128"/>
                    <a:pt x="2755290" y="1065925"/>
                    <a:pt x="2404026" y="1204855"/>
                  </a:cubicBezTo>
                  <a:cubicBezTo>
                    <a:pt x="1961651" y="1336555"/>
                    <a:pt x="287867" y="1229253"/>
                    <a:pt x="0" y="1229253"/>
                  </a:cubicBezTo>
                </a:path>
              </a:pathLst>
            </a:custGeom>
            <a:ln>
              <a:solidFill>
                <a:srgbClr val="DEDEDE"/>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00"/>
            </a:p>
          </p:txBody>
        </p:sp>
        <p:sp>
          <p:nvSpPr>
            <p:cNvPr id="4" name="TextBox 3"/>
            <p:cNvSpPr txBox="1"/>
            <p:nvPr/>
          </p:nvSpPr>
          <p:spPr>
            <a:xfrm>
              <a:off x="2455686" y="4198073"/>
              <a:ext cx="1024128" cy="389250"/>
            </a:xfrm>
            <a:prstGeom prst="rect">
              <a:avLst/>
            </a:prstGeom>
            <a:noFill/>
            <a:effectLst/>
          </p:spPr>
          <p:txBody>
            <a:bodyPr wrap="square" rtlCol="0">
              <a:spAutoFit/>
            </a:bodyPr>
            <a:lstStyle/>
            <a:p>
              <a:r>
                <a:rPr lang="en-US" sz="1700" dirty="0" smtClean="0">
                  <a:solidFill>
                    <a:schemeClr val="bg1"/>
                  </a:solidFill>
                </a:rPr>
                <a:t>AAAA</a:t>
              </a:r>
              <a:endParaRPr lang="en-US" sz="1700" dirty="0">
                <a:solidFill>
                  <a:schemeClr val="bg1"/>
                </a:solidFill>
              </a:endParaRPr>
            </a:p>
          </p:txBody>
        </p:sp>
        <p:sp>
          <p:nvSpPr>
            <p:cNvPr id="5" name="Oval 17"/>
            <p:cNvSpPr/>
            <p:nvPr/>
          </p:nvSpPr>
          <p:spPr>
            <a:xfrm>
              <a:off x="2093559" y="2801706"/>
              <a:ext cx="758427" cy="509684"/>
            </a:xfrm>
            <a:custGeom>
              <a:avLst/>
              <a:gdLst>
                <a:gd name="connsiteX0" fmla="*/ 0 w 731520"/>
                <a:gd name="connsiteY0" fmla="*/ 237744 h 475488"/>
                <a:gd name="connsiteX1" fmla="*/ 365760 w 731520"/>
                <a:gd name="connsiteY1" fmla="*/ 0 h 475488"/>
                <a:gd name="connsiteX2" fmla="*/ 731520 w 731520"/>
                <a:gd name="connsiteY2" fmla="*/ 237744 h 475488"/>
                <a:gd name="connsiteX3" fmla="*/ 365760 w 731520"/>
                <a:gd name="connsiteY3" fmla="*/ 475488 h 475488"/>
                <a:gd name="connsiteX4" fmla="*/ 0 w 731520"/>
                <a:gd name="connsiteY4" fmla="*/ 237744 h 475488"/>
                <a:gd name="connsiteX0" fmla="*/ 0 w 744479"/>
                <a:gd name="connsiteY0" fmla="*/ 238568 h 478083"/>
                <a:gd name="connsiteX1" fmla="*/ 365760 w 744479"/>
                <a:gd name="connsiteY1" fmla="*/ 824 h 478083"/>
                <a:gd name="connsiteX2" fmla="*/ 744479 w 744479"/>
                <a:gd name="connsiteY2" fmla="*/ 309846 h 478083"/>
                <a:gd name="connsiteX3" fmla="*/ 365760 w 744479"/>
                <a:gd name="connsiteY3" fmla="*/ 476312 h 478083"/>
                <a:gd name="connsiteX4" fmla="*/ 0 w 744479"/>
                <a:gd name="connsiteY4" fmla="*/ 238568 h 478083"/>
                <a:gd name="connsiteX0" fmla="*/ 0 w 750959"/>
                <a:gd name="connsiteY0" fmla="*/ 276765 h 476097"/>
                <a:gd name="connsiteX1" fmla="*/ 372240 w 750959"/>
                <a:gd name="connsiteY1" fmla="*/ 142 h 476097"/>
                <a:gd name="connsiteX2" fmla="*/ 750959 w 750959"/>
                <a:gd name="connsiteY2" fmla="*/ 309164 h 476097"/>
                <a:gd name="connsiteX3" fmla="*/ 372240 w 750959"/>
                <a:gd name="connsiteY3" fmla="*/ 475630 h 476097"/>
                <a:gd name="connsiteX4" fmla="*/ 0 w 750959"/>
                <a:gd name="connsiteY4" fmla="*/ 276765 h 476097"/>
                <a:gd name="connsiteX0" fmla="*/ 0 w 757438"/>
                <a:gd name="connsiteY0" fmla="*/ 302548 h 475517"/>
                <a:gd name="connsiteX1" fmla="*/ 378719 w 757438"/>
                <a:gd name="connsiteY1" fmla="*/ 6 h 475517"/>
                <a:gd name="connsiteX2" fmla="*/ 757438 w 757438"/>
                <a:gd name="connsiteY2" fmla="*/ 309028 h 475517"/>
                <a:gd name="connsiteX3" fmla="*/ 378719 w 757438"/>
                <a:gd name="connsiteY3" fmla="*/ 475494 h 475517"/>
                <a:gd name="connsiteX4" fmla="*/ 0 w 757438"/>
                <a:gd name="connsiteY4" fmla="*/ 302548 h 475517"/>
                <a:gd name="connsiteX0" fmla="*/ 0 w 757438"/>
                <a:gd name="connsiteY0" fmla="*/ 317253 h 560568"/>
                <a:gd name="connsiteX1" fmla="*/ 378719 w 757438"/>
                <a:gd name="connsiteY1" fmla="*/ 14711 h 560568"/>
                <a:gd name="connsiteX2" fmla="*/ 757438 w 757438"/>
                <a:gd name="connsiteY2" fmla="*/ 323733 h 560568"/>
                <a:gd name="connsiteX3" fmla="*/ 378719 w 757438"/>
                <a:gd name="connsiteY3" fmla="*/ 490199 h 560568"/>
                <a:gd name="connsiteX4" fmla="*/ 0 w 757438"/>
                <a:gd name="connsiteY4" fmla="*/ 317253 h 560568"/>
                <a:gd name="connsiteX0" fmla="*/ 0 w 757438"/>
                <a:gd name="connsiteY0" fmla="*/ 317253 h 560568"/>
                <a:gd name="connsiteX1" fmla="*/ 378719 w 757438"/>
                <a:gd name="connsiteY1" fmla="*/ 14711 h 560568"/>
                <a:gd name="connsiteX2" fmla="*/ 757438 w 757438"/>
                <a:gd name="connsiteY2" fmla="*/ 323733 h 560568"/>
                <a:gd name="connsiteX3" fmla="*/ 378719 w 757438"/>
                <a:gd name="connsiteY3" fmla="*/ 490199 h 560568"/>
                <a:gd name="connsiteX4" fmla="*/ 0 w 757438"/>
                <a:gd name="connsiteY4" fmla="*/ 317253 h 560568"/>
                <a:gd name="connsiteX0" fmla="*/ 0 w 757438"/>
                <a:gd name="connsiteY0" fmla="*/ 317253 h 494332"/>
                <a:gd name="connsiteX1" fmla="*/ 378719 w 757438"/>
                <a:gd name="connsiteY1" fmla="*/ 14711 h 494332"/>
                <a:gd name="connsiteX2" fmla="*/ 757438 w 757438"/>
                <a:gd name="connsiteY2" fmla="*/ 323733 h 494332"/>
                <a:gd name="connsiteX3" fmla="*/ 378719 w 757438"/>
                <a:gd name="connsiteY3" fmla="*/ 490199 h 494332"/>
                <a:gd name="connsiteX4" fmla="*/ 0 w 757438"/>
                <a:gd name="connsiteY4" fmla="*/ 317253 h 494332"/>
                <a:gd name="connsiteX0" fmla="*/ 0 w 757438"/>
                <a:gd name="connsiteY0" fmla="*/ 317253 h 490222"/>
                <a:gd name="connsiteX1" fmla="*/ 378719 w 757438"/>
                <a:gd name="connsiteY1" fmla="*/ 14711 h 490222"/>
                <a:gd name="connsiteX2" fmla="*/ 757438 w 757438"/>
                <a:gd name="connsiteY2" fmla="*/ 323733 h 490222"/>
                <a:gd name="connsiteX3" fmla="*/ 378719 w 757438"/>
                <a:gd name="connsiteY3" fmla="*/ 490199 h 490222"/>
                <a:gd name="connsiteX4" fmla="*/ 0 w 757438"/>
                <a:gd name="connsiteY4" fmla="*/ 317253 h 490222"/>
                <a:gd name="connsiteX0" fmla="*/ 0 w 757438"/>
                <a:gd name="connsiteY0" fmla="*/ 317253 h 490222"/>
                <a:gd name="connsiteX1" fmla="*/ 378719 w 757438"/>
                <a:gd name="connsiteY1" fmla="*/ 14711 h 490222"/>
                <a:gd name="connsiteX2" fmla="*/ 757438 w 757438"/>
                <a:gd name="connsiteY2" fmla="*/ 323733 h 490222"/>
                <a:gd name="connsiteX3" fmla="*/ 378719 w 757438"/>
                <a:gd name="connsiteY3" fmla="*/ 490199 h 490222"/>
                <a:gd name="connsiteX4" fmla="*/ 0 w 757438"/>
                <a:gd name="connsiteY4" fmla="*/ 317253 h 490222"/>
                <a:gd name="connsiteX0" fmla="*/ 0 w 757557"/>
                <a:gd name="connsiteY0" fmla="*/ 317253 h 490222"/>
                <a:gd name="connsiteX1" fmla="*/ 378719 w 757557"/>
                <a:gd name="connsiteY1" fmla="*/ 14711 h 490222"/>
                <a:gd name="connsiteX2" fmla="*/ 757438 w 757557"/>
                <a:gd name="connsiteY2" fmla="*/ 323733 h 490222"/>
                <a:gd name="connsiteX3" fmla="*/ 378719 w 757557"/>
                <a:gd name="connsiteY3" fmla="*/ 490199 h 490222"/>
                <a:gd name="connsiteX4" fmla="*/ 0 w 757557"/>
                <a:gd name="connsiteY4" fmla="*/ 317253 h 490222"/>
                <a:gd name="connsiteX0" fmla="*/ 0 w 758427"/>
                <a:gd name="connsiteY0" fmla="*/ 317253 h 490226"/>
                <a:gd name="connsiteX1" fmla="*/ 378719 w 758427"/>
                <a:gd name="connsiteY1" fmla="*/ 14711 h 490226"/>
                <a:gd name="connsiteX2" fmla="*/ 757438 w 758427"/>
                <a:gd name="connsiteY2" fmla="*/ 323733 h 490226"/>
                <a:gd name="connsiteX3" fmla="*/ 378719 w 758427"/>
                <a:gd name="connsiteY3" fmla="*/ 490199 h 490226"/>
                <a:gd name="connsiteX4" fmla="*/ 0 w 758427"/>
                <a:gd name="connsiteY4" fmla="*/ 317253 h 490226"/>
                <a:gd name="connsiteX0" fmla="*/ 0 w 758427"/>
                <a:gd name="connsiteY0" fmla="*/ 317253 h 458028"/>
                <a:gd name="connsiteX1" fmla="*/ 378719 w 758427"/>
                <a:gd name="connsiteY1" fmla="*/ 14711 h 458028"/>
                <a:gd name="connsiteX2" fmla="*/ 757438 w 758427"/>
                <a:gd name="connsiteY2" fmla="*/ 323733 h 458028"/>
                <a:gd name="connsiteX3" fmla="*/ 378719 w 758427"/>
                <a:gd name="connsiteY3" fmla="*/ 457800 h 458028"/>
                <a:gd name="connsiteX4" fmla="*/ 0 w 758427"/>
                <a:gd name="connsiteY4" fmla="*/ 317253 h 458028"/>
                <a:gd name="connsiteX0" fmla="*/ 0 w 758427"/>
                <a:gd name="connsiteY0" fmla="*/ 317253 h 464589"/>
                <a:gd name="connsiteX1" fmla="*/ 378719 w 758427"/>
                <a:gd name="connsiteY1" fmla="*/ 14711 h 464589"/>
                <a:gd name="connsiteX2" fmla="*/ 757438 w 758427"/>
                <a:gd name="connsiteY2" fmla="*/ 323733 h 464589"/>
                <a:gd name="connsiteX3" fmla="*/ 378719 w 758427"/>
                <a:gd name="connsiteY3" fmla="*/ 457800 h 464589"/>
                <a:gd name="connsiteX4" fmla="*/ 0 w 758427"/>
                <a:gd name="connsiteY4" fmla="*/ 317253 h 464589"/>
                <a:gd name="connsiteX0" fmla="*/ 0 w 758427"/>
                <a:gd name="connsiteY0" fmla="*/ 317253 h 464589"/>
                <a:gd name="connsiteX1" fmla="*/ 378719 w 758427"/>
                <a:gd name="connsiteY1" fmla="*/ 14711 h 464589"/>
                <a:gd name="connsiteX2" fmla="*/ 757438 w 758427"/>
                <a:gd name="connsiteY2" fmla="*/ 323733 h 464589"/>
                <a:gd name="connsiteX3" fmla="*/ 378719 w 758427"/>
                <a:gd name="connsiteY3" fmla="*/ 457800 h 464589"/>
                <a:gd name="connsiteX4" fmla="*/ 0 w 758427"/>
                <a:gd name="connsiteY4" fmla="*/ 317253 h 464589"/>
                <a:gd name="connsiteX0" fmla="*/ 0 w 758427"/>
                <a:gd name="connsiteY0" fmla="*/ 317253 h 484873"/>
                <a:gd name="connsiteX1" fmla="*/ 378719 w 758427"/>
                <a:gd name="connsiteY1" fmla="*/ 14711 h 484873"/>
                <a:gd name="connsiteX2" fmla="*/ 757438 w 758427"/>
                <a:gd name="connsiteY2" fmla="*/ 323733 h 484873"/>
                <a:gd name="connsiteX3" fmla="*/ 378719 w 758427"/>
                <a:gd name="connsiteY3" fmla="*/ 483719 h 484873"/>
                <a:gd name="connsiteX4" fmla="*/ 0 w 758427"/>
                <a:gd name="connsiteY4" fmla="*/ 317253 h 484873"/>
                <a:gd name="connsiteX0" fmla="*/ 0 w 758427"/>
                <a:gd name="connsiteY0" fmla="*/ 317253 h 509683"/>
                <a:gd name="connsiteX1" fmla="*/ 378719 w 758427"/>
                <a:gd name="connsiteY1" fmla="*/ 14711 h 509683"/>
                <a:gd name="connsiteX2" fmla="*/ 757438 w 758427"/>
                <a:gd name="connsiteY2" fmla="*/ 323733 h 509683"/>
                <a:gd name="connsiteX3" fmla="*/ 378719 w 758427"/>
                <a:gd name="connsiteY3" fmla="*/ 509638 h 509683"/>
                <a:gd name="connsiteX4" fmla="*/ 0 w 758427"/>
                <a:gd name="connsiteY4" fmla="*/ 317253 h 50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427" h="509683">
                  <a:moveTo>
                    <a:pt x="0" y="317253"/>
                  </a:moveTo>
                  <a:cubicBezTo>
                    <a:pt x="0" y="-99158"/>
                    <a:pt x="252479" y="13631"/>
                    <a:pt x="378719" y="14711"/>
                  </a:cubicBezTo>
                  <a:cubicBezTo>
                    <a:pt x="504959" y="15791"/>
                    <a:pt x="763918" y="-53799"/>
                    <a:pt x="757438" y="323733"/>
                  </a:cubicBezTo>
                  <a:cubicBezTo>
                    <a:pt x="776876" y="493914"/>
                    <a:pt x="504959" y="510718"/>
                    <a:pt x="378719" y="509638"/>
                  </a:cubicBezTo>
                  <a:cubicBezTo>
                    <a:pt x="252479" y="508558"/>
                    <a:pt x="6479" y="513353"/>
                    <a:pt x="0" y="317253"/>
                  </a:cubicBezTo>
                  <a:close/>
                </a:path>
              </a:pathLst>
            </a:custGeom>
            <a:gradFill>
              <a:gsLst>
                <a:gs pos="100000">
                  <a:schemeClr val="accent1">
                    <a:shade val="51000"/>
                    <a:satMod val="130000"/>
                  </a:schemeClr>
                </a:gs>
                <a:gs pos="100000">
                  <a:schemeClr val="accent1">
                    <a:shade val="93000"/>
                    <a:satMod val="130000"/>
                  </a:schemeClr>
                </a:gs>
                <a:gs pos="100000">
                  <a:schemeClr val="accent1">
                    <a:shade val="94000"/>
                    <a:satMod val="135000"/>
                  </a:schemeClr>
                </a:gs>
              </a:gsLst>
            </a:grad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t>e</a:t>
              </a:r>
              <a:r>
                <a:rPr lang="en-US" sz="1700" dirty="0" smtClean="0"/>
                <a:t>IF4E</a:t>
              </a:r>
              <a:endParaRPr lang="en-US" sz="1700" dirty="0"/>
            </a:p>
          </p:txBody>
        </p:sp>
        <p:sp>
          <p:nvSpPr>
            <p:cNvPr id="6" name="TextBox 5"/>
            <p:cNvSpPr txBox="1"/>
            <p:nvPr/>
          </p:nvSpPr>
          <p:spPr>
            <a:xfrm>
              <a:off x="2165839" y="2501537"/>
              <a:ext cx="1024128" cy="389250"/>
            </a:xfrm>
            <a:prstGeom prst="rect">
              <a:avLst/>
            </a:prstGeom>
            <a:noFill/>
            <a:effectLst/>
          </p:spPr>
          <p:txBody>
            <a:bodyPr wrap="square" rtlCol="0">
              <a:spAutoFit/>
            </a:bodyPr>
            <a:lstStyle/>
            <a:p>
              <a:r>
                <a:rPr lang="en-US" sz="1700" dirty="0" smtClean="0">
                  <a:solidFill>
                    <a:schemeClr val="bg1"/>
                  </a:solidFill>
                </a:rPr>
                <a:t>m7G</a:t>
              </a:r>
              <a:endParaRPr lang="en-US" sz="1700" dirty="0">
                <a:solidFill>
                  <a:schemeClr val="bg1"/>
                </a:solidFill>
              </a:endParaRPr>
            </a:p>
          </p:txBody>
        </p:sp>
        <p:sp>
          <p:nvSpPr>
            <p:cNvPr id="7" name="Oval 6"/>
            <p:cNvSpPr/>
            <p:nvPr/>
          </p:nvSpPr>
          <p:spPr>
            <a:xfrm>
              <a:off x="2289500" y="3851711"/>
              <a:ext cx="1046227" cy="401782"/>
            </a:xfrm>
            <a:prstGeom prst="ellipse">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smtClean="0"/>
                <a:t>PABP</a:t>
              </a:r>
              <a:endParaRPr lang="en-US" sz="1700" dirty="0"/>
            </a:p>
          </p:txBody>
        </p:sp>
        <p:grpSp>
          <p:nvGrpSpPr>
            <p:cNvPr id="11" name="Group 10"/>
            <p:cNvGrpSpPr/>
            <p:nvPr/>
          </p:nvGrpSpPr>
          <p:grpSpPr>
            <a:xfrm>
              <a:off x="2057644" y="2854035"/>
              <a:ext cx="1077346" cy="1141858"/>
              <a:chOff x="3711116" y="2850366"/>
              <a:chExt cx="1077346" cy="1141858"/>
            </a:xfrm>
          </p:grpSpPr>
          <p:sp>
            <p:nvSpPr>
              <p:cNvPr id="8" name="Oval 17"/>
              <p:cNvSpPr/>
              <p:nvPr/>
            </p:nvSpPr>
            <p:spPr>
              <a:xfrm rot="13074409">
                <a:off x="3711116" y="2850366"/>
                <a:ext cx="1077346" cy="1141858"/>
              </a:xfrm>
              <a:custGeom>
                <a:avLst/>
                <a:gdLst>
                  <a:gd name="connsiteX0" fmla="*/ 0 w 731520"/>
                  <a:gd name="connsiteY0" fmla="*/ 237744 h 475488"/>
                  <a:gd name="connsiteX1" fmla="*/ 365760 w 731520"/>
                  <a:gd name="connsiteY1" fmla="*/ 0 h 475488"/>
                  <a:gd name="connsiteX2" fmla="*/ 731520 w 731520"/>
                  <a:gd name="connsiteY2" fmla="*/ 237744 h 475488"/>
                  <a:gd name="connsiteX3" fmla="*/ 365760 w 731520"/>
                  <a:gd name="connsiteY3" fmla="*/ 475488 h 475488"/>
                  <a:gd name="connsiteX4" fmla="*/ 0 w 731520"/>
                  <a:gd name="connsiteY4" fmla="*/ 237744 h 475488"/>
                  <a:gd name="connsiteX0" fmla="*/ 0 w 744479"/>
                  <a:gd name="connsiteY0" fmla="*/ 238568 h 478083"/>
                  <a:gd name="connsiteX1" fmla="*/ 365760 w 744479"/>
                  <a:gd name="connsiteY1" fmla="*/ 824 h 478083"/>
                  <a:gd name="connsiteX2" fmla="*/ 744479 w 744479"/>
                  <a:gd name="connsiteY2" fmla="*/ 309846 h 478083"/>
                  <a:gd name="connsiteX3" fmla="*/ 365760 w 744479"/>
                  <a:gd name="connsiteY3" fmla="*/ 476312 h 478083"/>
                  <a:gd name="connsiteX4" fmla="*/ 0 w 744479"/>
                  <a:gd name="connsiteY4" fmla="*/ 238568 h 478083"/>
                  <a:gd name="connsiteX0" fmla="*/ 0 w 750959"/>
                  <a:gd name="connsiteY0" fmla="*/ 276765 h 476097"/>
                  <a:gd name="connsiteX1" fmla="*/ 372240 w 750959"/>
                  <a:gd name="connsiteY1" fmla="*/ 142 h 476097"/>
                  <a:gd name="connsiteX2" fmla="*/ 750959 w 750959"/>
                  <a:gd name="connsiteY2" fmla="*/ 309164 h 476097"/>
                  <a:gd name="connsiteX3" fmla="*/ 372240 w 750959"/>
                  <a:gd name="connsiteY3" fmla="*/ 475630 h 476097"/>
                  <a:gd name="connsiteX4" fmla="*/ 0 w 750959"/>
                  <a:gd name="connsiteY4" fmla="*/ 276765 h 476097"/>
                  <a:gd name="connsiteX0" fmla="*/ 0 w 757438"/>
                  <a:gd name="connsiteY0" fmla="*/ 302548 h 475517"/>
                  <a:gd name="connsiteX1" fmla="*/ 378719 w 757438"/>
                  <a:gd name="connsiteY1" fmla="*/ 6 h 475517"/>
                  <a:gd name="connsiteX2" fmla="*/ 757438 w 757438"/>
                  <a:gd name="connsiteY2" fmla="*/ 309028 h 475517"/>
                  <a:gd name="connsiteX3" fmla="*/ 378719 w 757438"/>
                  <a:gd name="connsiteY3" fmla="*/ 475494 h 475517"/>
                  <a:gd name="connsiteX4" fmla="*/ 0 w 757438"/>
                  <a:gd name="connsiteY4" fmla="*/ 302548 h 475517"/>
                  <a:gd name="connsiteX0" fmla="*/ 0 w 757438"/>
                  <a:gd name="connsiteY0" fmla="*/ 317253 h 560568"/>
                  <a:gd name="connsiteX1" fmla="*/ 378719 w 757438"/>
                  <a:gd name="connsiteY1" fmla="*/ 14711 h 560568"/>
                  <a:gd name="connsiteX2" fmla="*/ 757438 w 757438"/>
                  <a:gd name="connsiteY2" fmla="*/ 323733 h 560568"/>
                  <a:gd name="connsiteX3" fmla="*/ 378719 w 757438"/>
                  <a:gd name="connsiteY3" fmla="*/ 490199 h 560568"/>
                  <a:gd name="connsiteX4" fmla="*/ 0 w 757438"/>
                  <a:gd name="connsiteY4" fmla="*/ 317253 h 560568"/>
                  <a:gd name="connsiteX0" fmla="*/ 0 w 757438"/>
                  <a:gd name="connsiteY0" fmla="*/ 317253 h 560568"/>
                  <a:gd name="connsiteX1" fmla="*/ 378719 w 757438"/>
                  <a:gd name="connsiteY1" fmla="*/ 14711 h 560568"/>
                  <a:gd name="connsiteX2" fmla="*/ 757438 w 757438"/>
                  <a:gd name="connsiteY2" fmla="*/ 323733 h 560568"/>
                  <a:gd name="connsiteX3" fmla="*/ 378719 w 757438"/>
                  <a:gd name="connsiteY3" fmla="*/ 490199 h 560568"/>
                  <a:gd name="connsiteX4" fmla="*/ 0 w 757438"/>
                  <a:gd name="connsiteY4" fmla="*/ 317253 h 560568"/>
                  <a:gd name="connsiteX0" fmla="*/ 0 w 757438"/>
                  <a:gd name="connsiteY0" fmla="*/ 317253 h 494332"/>
                  <a:gd name="connsiteX1" fmla="*/ 378719 w 757438"/>
                  <a:gd name="connsiteY1" fmla="*/ 14711 h 494332"/>
                  <a:gd name="connsiteX2" fmla="*/ 757438 w 757438"/>
                  <a:gd name="connsiteY2" fmla="*/ 323733 h 494332"/>
                  <a:gd name="connsiteX3" fmla="*/ 378719 w 757438"/>
                  <a:gd name="connsiteY3" fmla="*/ 490199 h 494332"/>
                  <a:gd name="connsiteX4" fmla="*/ 0 w 757438"/>
                  <a:gd name="connsiteY4" fmla="*/ 317253 h 494332"/>
                  <a:gd name="connsiteX0" fmla="*/ 0 w 757438"/>
                  <a:gd name="connsiteY0" fmla="*/ 317253 h 490222"/>
                  <a:gd name="connsiteX1" fmla="*/ 378719 w 757438"/>
                  <a:gd name="connsiteY1" fmla="*/ 14711 h 490222"/>
                  <a:gd name="connsiteX2" fmla="*/ 757438 w 757438"/>
                  <a:gd name="connsiteY2" fmla="*/ 323733 h 490222"/>
                  <a:gd name="connsiteX3" fmla="*/ 378719 w 757438"/>
                  <a:gd name="connsiteY3" fmla="*/ 490199 h 490222"/>
                  <a:gd name="connsiteX4" fmla="*/ 0 w 757438"/>
                  <a:gd name="connsiteY4" fmla="*/ 317253 h 490222"/>
                  <a:gd name="connsiteX0" fmla="*/ 0 w 757438"/>
                  <a:gd name="connsiteY0" fmla="*/ 317253 h 490222"/>
                  <a:gd name="connsiteX1" fmla="*/ 378719 w 757438"/>
                  <a:gd name="connsiteY1" fmla="*/ 14711 h 490222"/>
                  <a:gd name="connsiteX2" fmla="*/ 757438 w 757438"/>
                  <a:gd name="connsiteY2" fmla="*/ 323733 h 490222"/>
                  <a:gd name="connsiteX3" fmla="*/ 378719 w 757438"/>
                  <a:gd name="connsiteY3" fmla="*/ 490199 h 490222"/>
                  <a:gd name="connsiteX4" fmla="*/ 0 w 757438"/>
                  <a:gd name="connsiteY4" fmla="*/ 317253 h 490222"/>
                  <a:gd name="connsiteX0" fmla="*/ 0 w 757557"/>
                  <a:gd name="connsiteY0" fmla="*/ 317253 h 490222"/>
                  <a:gd name="connsiteX1" fmla="*/ 378719 w 757557"/>
                  <a:gd name="connsiteY1" fmla="*/ 14711 h 490222"/>
                  <a:gd name="connsiteX2" fmla="*/ 757438 w 757557"/>
                  <a:gd name="connsiteY2" fmla="*/ 323733 h 490222"/>
                  <a:gd name="connsiteX3" fmla="*/ 378719 w 757557"/>
                  <a:gd name="connsiteY3" fmla="*/ 490199 h 490222"/>
                  <a:gd name="connsiteX4" fmla="*/ 0 w 757557"/>
                  <a:gd name="connsiteY4" fmla="*/ 317253 h 490222"/>
                  <a:gd name="connsiteX0" fmla="*/ 0 w 758427"/>
                  <a:gd name="connsiteY0" fmla="*/ 317253 h 490226"/>
                  <a:gd name="connsiteX1" fmla="*/ 378719 w 758427"/>
                  <a:gd name="connsiteY1" fmla="*/ 14711 h 490226"/>
                  <a:gd name="connsiteX2" fmla="*/ 757438 w 758427"/>
                  <a:gd name="connsiteY2" fmla="*/ 323733 h 490226"/>
                  <a:gd name="connsiteX3" fmla="*/ 378719 w 758427"/>
                  <a:gd name="connsiteY3" fmla="*/ 490199 h 490226"/>
                  <a:gd name="connsiteX4" fmla="*/ 0 w 758427"/>
                  <a:gd name="connsiteY4" fmla="*/ 317253 h 490226"/>
                  <a:gd name="connsiteX0" fmla="*/ 0 w 758427"/>
                  <a:gd name="connsiteY0" fmla="*/ 317253 h 458028"/>
                  <a:gd name="connsiteX1" fmla="*/ 378719 w 758427"/>
                  <a:gd name="connsiteY1" fmla="*/ 14711 h 458028"/>
                  <a:gd name="connsiteX2" fmla="*/ 757438 w 758427"/>
                  <a:gd name="connsiteY2" fmla="*/ 323733 h 458028"/>
                  <a:gd name="connsiteX3" fmla="*/ 378719 w 758427"/>
                  <a:gd name="connsiteY3" fmla="*/ 457800 h 458028"/>
                  <a:gd name="connsiteX4" fmla="*/ 0 w 758427"/>
                  <a:gd name="connsiteY4" fmla="*/ 317253 h 458028"/>
                  <a:gd name="connsiteX0" fmla="*/ 0 w 758427"/>
                  <a:gd name="connsiteY0" fmla="*/ 317253 h 464589"/>
                  <a:gd name="connsiteX1" fmla="*/ 378719 w 758427"/>
                  <a:gd name="connsiteY1" fmla="*/ 14711 h 464589"/>
                  <a:gd name="connsiteX2" fmla="*/ 757438 w 758427"/>
                  <a:gd name="connsiteY2" fmla="*/ 323733 h 464589"/>
                  <a:gd name="connsiteX3" fmla="*/ 378719 w 758427"/>
                  <a:gd name="connsiteY3" fmla="*/ 457800 h 464589"/>
                  <a:gd name="connsiteX4" fmla="*/ 0 w 758427"/>
                  <a:gd name="connsiteY4" fmla="*/ 317253 h 464589"/>
                  <a:gd name="connsiteX0" fmla="*/ 0 w 758427"/>
                  <a:gd name="connsiteY0" fmla="*/ 317253 h 464589"/>
                  <a:gd name="connsiteX1" fmla="*/ 378719 w 758427"/>
                  <a:gd name="connsiteY1" fmla="*/ 14711 h 464589"/>
                  <a:gd name="connsiteX2" fmla="*/ 757438 w 758427"/>
                  <a:gd name="connsiteY2" fmla="*/ 323733 h 464589"/>
                  <a:gd name="connsiteX3" fmla="*/ 378719 w 758427"/>
                  <a:gd name="connsiteY3" fmla="*/ 457800 h 464589"/>
                  <a:gd name="connsiteX4" fmla="*/ 0 w 758427"/>
                  <a:gd name="connsiteY4" fmla="*/ 317253 h 464589"/>
                  <a:gd name="connsiteX0" fmla="*/ 0 w 758427"/>
                  <a:gd name="connsiteY0" fmla="*/ 317253 h 484873"/>
                  <a:gd name="connsiteX1" fmla="*/ 378719 w 758427"/>
                  <a:gd name="connsiteY1" fmla="*/ 14711 h 484873"/>
                  <a:gd name="connsiteX2" fmla="*/ 757438 w 758427"/>
                  <a:gd name="connsiteY2" fmla="*/ 323733 h 484873"/>
                  <a:gd name="connsiteX3" fmla="*/ 378719 w 758427"/>
                  <a:gd name="connsiteY3" fmla="*/ 483719 h 484873"/>
                  <a:gd name="connsiteX4" fmla="*/ 0 w 758427"/>
                  <a:gd name="connsiteY4" fmla="*/ 317253 h 484873"/>
                  <a:gd name="connsiteX0" fmla="*/ 0 w 758427"/>
                  <a:gd name="connsiteY0" fmla="*/ 317253 h 509683"/>
                  <a:gd name="connsiteX1" fmla="*/ 378719 w 758427"/>
                  <a:gd name="connsiteY1" fmla="*/ 14711 h 509683"/>
                  <a:gd name="connsiteX2" fmla="*/ 757438 w 758427"/>
                  <a:gd name="connsiteY2" fmla="*/ 323733 h 509683"/>
                  <a:gd name="connsiteX3" fmla="*/ 378719 w 758427"/>
                  <a:gd name="connsiteY3" fmla="*/ 509638 h 509683"/>
                  <a:gd name="connsiteX4" fmla="*/ 0 w 758427"/>
                  <a:gd name="connsiteY4" fmla="*/ 317253 h 509683"/>
                  <a:gd name="connsiteX0" fmla="*/ 0 w 762712"/>
                  <a:gd name="connsiteY0" fmla="*/ 391384 h 583814"/>
                  <a:gd name="connsiteX1" fmla="*/ 658150 w 762712"/>
                  <a:gd name="connsiteY1" fmla="*/ 600 h 583814"/>
                  <a:gd name="connsiteX2" fmla="*/ 757438 w 762712"/>
                  <a:gd name="connsiteY2" fmla="*/ 397864 h 583814"/>
                  <a:gd name="connsiteX3" fmla="*/ 378719 w 762712"/>
                  <a:gd name="connsiteY3" fmla="*/ 583769 h 583814"/>
                  <a:gd name="connsiteX4" fmla="*/ 0 w 762712"/>
                  <a:gd name="connsiteY4" fmla="*/ 391384 h 583814"/>
                  <a:gd name="connsiteX0" fmla="*/ 0 w 762712"/>
                  <a:gd name="connsiteY0" fmla="*/ 391384 h 655156"/>
                  <a:gd name="connsiteX1" fmla="*/ 658150 w 762712"/>
                  <a:gd name="connsiteY1" fmla="*/ 600 h 655156"/>
                  <a:gd name="connsiteX2" fmla="*/ 757438 w 762712"/>
                  <a:gd name="connsiteY2" fmla="*/ 397864 h 655156"/>
                  <a:gd name="connsiteX3" fmla="*/ 597455 w 762712"/>
                  <a:gd name="connsiteY3" fmla="*/ 655147 h 655156"/>
                  <a:gd name="connsiteX4" fmla="*/ 0 w 762712"/>
                  <a:gd name="connsiteY4" fmla="*/ 391384 h 655156"/>
                  <a:gd name="connsiteX0" fmla="*/ 0 w 810385"/>
                  <a:gd name="connsiteY0" fmla="*/ 409046 h 675114"/>
                  <a:gd name="connsiteX1" fmla="*/ 658150 w 810385"/>
                  <a:gd name="connsiteY1" fmla="*/ 18262 h 675114"/>
                  <a:gd name="connsiteX2" fmla="*/ 807866 w 810385"/>
                  <a:gd name="connsiteY2" fmla="*/ 302004 h 675114"/>
                  <a:gd name="connsiteX3" fmla="*/ 597455 w 810385"/>
                  <a:gd name="connsiteY3" fmla="*/ 672809 h 675114"/>
                  <a:gd name="connsiteX4" fmla="*/ 0 w 810385"/>
                  <a:gd name="connsiteY4" fmla="*/ 409046 h 675114"/>
                  <a:gd name="connsiteX0" fmla="*/ 0 w 813130"/>
                  <a:gd name="connsiteY0" fmla="*/ 391897 h 657965"/>
                  <a:gd name="connsiteX1" fmla="*/ 658150 w 813130"/>
                  <a:gd name="connsiteY1" fmla="*/ 1113 h 657965"/>
                  <a:gd name="connsiteX2" fmla="*/ 807866 w 813130"/>
                  <a:gd name="connsiteY2" fmla="*/ 284855 h 657965"/>
                  <a:gd name="connsiteX3" fmla="*/ 597455 w 813130"/>
                  <a:gd name="connsiteY3" fmla="*/ 655660 h 657965"/>
                  <a:gd name="connsiteX4" fmla="*/ 0 w 813130"/>
                  <a:gd name="connsiteY4" fmla="*/ 391897 h 657965"/>
                  <a:gd name="connsiteX0" fmla="*/ 0 w 1113236"/>
                  <a:gd name="connsiteY0" fmla="*/ 427593 h 693661"/>
                  <a:gd name="connsiteX1" fmla="*/ 1085129 w 1113236"/>
                  <a:gd name="connsiteY1" fmla="*/ 954 h 693661"/>
                  <a:gd name="connsiteX2" fmla="*/ 807866 w 1113236"/>
                  <a:gd name="connsiteY2" fmla="*/ 320551 h 693661"/>
                  <a:gd name="connsiteX3" fmla="*/ 597455 w 1113236"/>
                  <a:gd name="connsiteY3" fmla="*/ 691356 h 693661"/>
                  <a:gd name="connsiteX4" fmla="*/ 0 w 1113236"/>
                  <a:gd name="connsiteY4" fmla="*/ 427593 h 693661"/>
                  <a:gd name="connsiteX0" fmla="*/ 0 w 1113236"/>
                  <a:gd name="connsiteY0" fmla="*/ 427593 h 534551"/>
                  <a:gd name="connsiteX1" fmla="*/ 1085129 w 1113236"/>
                  <a:gd name="connsiteY1" fmla="*/ 954 h 534551"/>
                  <a:gd name="connsiteX2" fmla="*/ 807866 w 1113236"/>
                  <a:gd name="connsiteY2" fmla="*/ 320551 h 534551"/>
                  <a:gd name="connsiteX3" fmla="*/ 863352 w 1113236"/>
                  <a:gd name="connsiteY3" fmla="*/ 475784 h 534551"/>
                  <a:gd name="connsiteX4" fmla="*/ 0 w 1113236"/>
                  <a:gd name="connsiteY4" fmla="*/ 427593 h 534551"/>
                  <a:gd name="connsiteX0" fmla="*/ 0 w 607780"/>
                  <a:gd name="connsiteY0" fmla="*/ 332762 h 488086"/>
                  <a:gd name="connsiteX1" fmla="*/ 601488 w 607780"/>
                  <a:gd name="connsiteY1" fmla="*/ 8257 h 488086"/>
                  <a:gd name="connsiteX2" fmla="*/ 324225 w 607780"/>
                  <a:gd name="connsiteY2" fmla="*/ 327854 h 488086"/>
                  <a:gd name="connsiteX3" fmla="*/ 379711 w 607780"/>
                  <a:gd name="connsiteY3" fmla="*/ 483087 h 488086"/>
                  <a:gd name="connsiteX4" fmla="*/ 0 w 607780"/>
                  <a:gd name="connsiteY4" fmla="*/ 332762 h 488086"/>
                  <a:gd name="connsiteX0" fmla="*/ 0 w 607781"/>
                  <a:gd name="connsiteY0" fmla="*/ 332762 h 460961"/>
                  <a:gd name="connsiteX1" fmla="*/ 601488 w 607781"/>
                  <a:gd name="connsiteY1" fmla="*/ 8257 h 460961"/>
                  <a:gd name="connsiteX2" fmla="*/ 324225 w 607781"/>
                  <a:gd name="connsiteY2" fmla="*/ 327854 h 460961"/>
                  <a:gd name="connsiteX3" fmla="*/ 380701 w 607781"/>
                  <a:gd name="connsiteY3" fmla="*/ 441026 h 460961"/>
                  <a:gd name="connsiteX4" fmla="*/ 0 w 607781"/>
                  <a:gd name="connsiteY4" fmla="*/ 332762 h 460961"/>
                  <a:gd name="connsiteX0" fmla="*/ 0 w 605547"/>
                  <a:gd name="connsiteY0" fmla="*/ 330090 h 460692"/>
                  <a:gd name="connsiteX1" fmla="*/ 601488 w 605547"/>
                  <a:gd name="connsiteY1" fmla="*/ 5585 h 460692"/>
                  <a:gd name="connsiteX2" fmla="*/ 273648 w 605547"/>
                  <a:gd name="connsiteY2" fmla="*/ 288899 h 460692"/>
                  <a:gd name="connsiteX3" fmla="*/ 380701 w 605547"/>
                  <a:gd name="connsiteY3" fmla="*/ 438354 h 460692"/>
                  <a:gd name="connsiteX4" fmla="*/ 0 w 605547"/>
                  <a:gd name="connsiteY4" fmla="*/ 330090 h 460692"/>
                  <a:gd name="connsiteX0" fmla="*/ 0 w 653616"/>
                  <a:gd name="connsiteY0" fmla="*/ 297755 h 428357"/>
                  <a:gd name="connsiteX1" fmla="*/ 650011 w 653616"/>
                  <a:gd name="connsiteY1" fmla="*/ 18753 h 428357"/>
                  <a:gd name="connsiteX2" fmla="*/ 273648 w 653616"/>
                  <a:gd name="connsiteY2" fmla="*/ 256564 h 428357"/>
                  <a:gd name="connsiteX3" fmla="*/ 380701 w 653616"/>
                  <a:gd name="connsiteY3" fmla="*/ 406019 h 428357"/>
                  <a:gd name="connsiteX4" fmla="*/ 0 w 653616"/>
                  <a:gd name="connsiteY4" fmla="*/ 297755 h 428357"/>
                  <a:gd name="connsiteX0" fmla="*/ 0 w 482501"/>
                  <a:gd name="connsiteY0" fmla="*/ 206489 h 559906"/>
                  <a:gd name="connsiteX1" fmla="*/ 481900 w 482501"/>
                  <a:gd name="connsiteY1" fmla="*/ 158609 h 559906"/>
                  <a:gd name="connsiteX2" fmla="*/ 105537 w 482501"/>
                  <a:gd name="connsiteY2" fmla="*/ 396420 h 559906"/>
                  <a:gd name="connsiteX3" fmla="*/ 212590 w 482501"/>
                  <a:gd name="connsiteY3" fmla="*/ 545875 h 559906"/>
                  <a:gd name="connsiteX4" fmla="*/ 0 w 482501"/>
                  <a:gd name="connsiteY4" fmla="*/ 206489 h 559906"/>
                  <a:gd name="connsiteX0" fmla="*/ 75141 w 557642"/>
                  <a:gd name="connsiteY0" fmla="*/ 206489 h 559906"/>
                  <a:gd name="connsiteX1" fmla="*/ 557041 w 557642"/>
                  <a:gd name="connsiteY1" fmla="*/ 158609 h 559906"/>
                  <a:gd name="connsiteX2" fmla="*/ 180678 w 557642"/>
                  <a:gd name="connsiteY2" fmla="*/ 396420 h 559906"/>
                  <a:gd name="connsiteX3" fmla="*/ 287731 w 557642"/>
                  <a:gd name="connsiteY3" fmla="*/ 545875 h 559906"/>
                  <a:gd name="connsiteX4" fmla="*/ 75141 w 557642"/>
                  <a:gd name="connsiteY4" fmla="*/ 206489 h 559906"/>
                  <a:gd name="connsiteX0" fmla="*/ 0 w 482501"/>
                  <a:gd name="connsiteY0" fmla="*/ 206489 h 559906"/>
                  <a:gd name="connsiteX1" fmla="*/ 481900 w 482501"/>
                  <a:gd name="connsiteY1" fmla="*/ 158609 h 559906"/>
                  <a:gd name="connsiteX2" fmla="*/ 105537 w 482501"/>
                  <a:gd name="connsiteY2" fmla="*/ 396420 h 559906"/>
                  <a:gd name="connsiteX3" fmla="*/ 212590 w 482501"/>
                  <a:gd name="connsiteY3" fmla="*/ 545875 h 559906"/>
                  <a:gd name="connsiteX4" fmla="*/ 0 w 482501"/>
                  <a:gd name="connsiteY4" fmla="*/ 206489 h 559906"/>
                  <a:gd name="connsiteX0" fmla="*/ 92112 w 574613"/>
                  <a:gd name="connsiteY0" fmla="*/ 177253 h 530670"/>
                  <a:gd name="connsiteX1" fmla="*/ 574012 w 574613"/>
                  <a:gd name="connsiteY1" fmla="*/ 129373 h 530670"/>
                  <a:gd name="connsiteX2" fmla="*/ 197649 w 574613"/>
                  <a:gd name="connsiteY2" fmla="*/ 367184 h 530670"/>
                  <a:gd name="connsiteX3" fmla="*/ 304702 w 574613"/>
                  <a:gd name="connsiteY3" fmla="*/ 516639 h 530670"/>
                  <a:gd name="connsiteX4" fmla="*/ 92112 w 574613"/>
                  <a:gd name="connsiteY4" fmla="*/ 177253 h 530670"/>
                  <a:gd name="connsiteX0" fmla="*/ 98788 w 581289"/>
                  <a:gd name="connsiteY0" fmla="*/ 177253 h 531362"/>
                  <a:gd name="connsiteX1" fmla="*/ 580688 w 581289"/>
                  <a:gd name="connsiteY1" fmla="*/ 129373 h 531362"/>
                  <a:gd name="connsiteX2" fmla="*/ 204325 w 581289"/>
                  <a:gd name="connsiteY2" fmla="*/ 367184 h 531362"/>
                  <a:gd name="connsiteX3" fmla="*/ 311378 w 581289"/>
                  <a:gd name="connsiteY3" fmla="*/ 516639 h 531362"/>
                  <a:gd name="connsiteX4" fmla="*/ 98788 w 581289"/>
                  <a:gd name="connsiteY4" fmla="*/ 177253 h 531362"/>
                  <a:gd name="connsiteX0" fmla="*/ 87025 w 617738"/>
                  <a:gd name="connsiteY0" fmla="*/ 169580 h 553244"/>
                  <a:gd name="connsiteX1" fmla="*/ 616514 w 617738"/>
                  <a:gd name="connsiteY1" fmla="*/ 149912 h 553244"/>
                  <a:gd name="connsiteX2" fmla="*/ 240151 w 617738"/>
                  <a:gd name="connsiteY2" fmla="*/ 387723 h 553244"/>
                  <a:gd name="connsiteX3" fmla="*/ 347204 w 617738"/>
                  <a:gd name="connsiteY3" fmla="*/ 537178 h 553244"/>
                  <a:gd name="connsiteX4" fmla="*/ 87025 w 617738"/>
                  <a:gd name="connsiteY4" fmla="*/ 169580 h 553244"/>
                  <a:gd name="connsiteX0" fmla="*/ 98781 w 629494"/>
                  <a:gd name="connsiteY0" fmla="*/ 169580 h 541436"/>
                  <a:gd name="connsiteX1" fmla="*/ 628270 w 629494"/>
                  <a:gd name="connsiteY1" fmla="*/ 149912 h 541436"/>
                  <a:gd name="connsiteX2" fmla="*/ 251907 w 629494"/>
                  <a:gd name="connsiteY2" fmla="*/ 387723 h 541436"/>
                  <a:gd name="connsiteX3" fmla="*/ 358960 w 629494"/>
                  <a:gd name="connsiteY3" fmla="*/ 537178 h 541436"/>
                  <a:gd name="connsiteX4" fmla="*/ 98781 w 629494"/>
                  <a:gd name="connsiteY4" fmla="*/ 169580 h 541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494" h="541436">
                    <a:moveTo>
                      <a:pt x="98781" y="169580"/>
                    </a:moveTo>
                    <a:cubicBezTo>
                      <a:pt x="388506" y="-180125"/>
                      <a:pt x="602749" y="113555"/>
                      <a:pt x="628270" y="149912"/>
                    </a:cubicBezTo>
                    <a:cubicBezTo>
                      <a:pt x="653791" y="186269"/>
                      <a:pt x="272071" y="287328"/>
                      <a:pt x="251907" y="387723"/>
                    </a:cubicBezTo>
                    <a:cubicBezTo>
                      <a:pt x="271345" y="557904"/>
                      <a:pt x="481022" y="545835"/>
                      <a:pt x="358960" y="537178"/>
                    </a:cubicBezTo>
                    <a:cubicBezTo>
                      <a:pt x="236898" y="528521"/>
                      <a:pt x="-190944" y="519285"/>
                      <a:pt x="98781" y="169580"/>
                    </a:cubicBezTo>
                    <a:close/>
                  </a:path>
                </a:pathLst>
              </a:custGeom>
              <a:solidFill>
                <a:schemeClr val="accent5">
                  <a:lumMod val="50000"/>
                </a:schemeClr>
              </a:solid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p>
            </p:txBody>
          </p:sp>
          <p:sp>
            <p:nvSpPr>
              <p:cNvPr id="10" name="TextBox 9"/>
              <p:cNvSpPr txBox="1"/>
              <p:nvPr/>
            </p:nvSpPr>
            <p:spPr>
              <a:xfrm>
                <a:off x="3742080" y="3369332"/>
                <a:ext cx="1015419" cy="389251"/>
              </a:xfrm>
              <a:prstGeom prst="rect">
                <a:avLst/>
              </a:prstGeom>
              <a:noFill/>
            </p:spPr>
            <p:txBody>
              <a:bodyPr wrap="square" rtlCol="0">
                <a:spAutoFit/>
              </a:bodyPr>
              <a:lstStyle/>
              <a:p>
                <a:pPr algn="ctr"/>
                <a:r>
                  <a:rPr lang="en-US" sz="1700" dirty="0">
                    <a:solidFill>
                      <a:schemeClr val="lt1"/>
                    </a:solidFill>
                  </a:rPr>
                  <a:t>eIF4G</a:t>
                </a:r>
              </a:p>
            </p:txBody>
          </p:sp>
        </p:grpSp>
        <p:grpSp>
          <p:nvGrpSpPr>
            <p:cNvPr id="15" name="Group 14"/>
            <p:cNvGrpSpPr/>
            <p:nvPr/>
          </p:nvGrpSpPr>
          <p:grpSpPr>
            <a:xfrm>
              <a:off x="1194288" y="3020271"/>
              <a:ext cx="831979" cy="417623"/>
              <a:chOff x="4481034" y="2759084"/>
              <a:chExt cx="831979" cy="417623"/>
            </a:xfrm>
          </p:grpSpPr>
          <p:sp>
            <p:nvSpPr>
              <p:cNvPr id="13" name="Rectangle 12"/>
              <p:cNvSpPr/>
              <p:nvPr/>
            </p:nvSpPr>
            <p:spPr>
              <a:xfrm rot="1467944">
                <a:off x="4481034" y="2759084"/>
                <a:ext cx="812038" cy="417623"/>
              </a:xfrm>
              <a:prstGeom prst="rec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dirty="0"/>
              </a:p>
            </p:txBody>
          </p:sp>
          <p:sp>
            <p:nvSpPr>
              <p:cNvPr id="14" name="TextBox 13"/>
              <p:cNvSpPr txBox="1"/>
              <p:nvPr/>
            </p:nvSpPr>
            <p:spPr>
              <a:xfrm>
                <a:off x="4527590" y="2783229"/>
                <a:ext cx="785423" cy="389250"/>
              </a:xfrm>
              <a:prstGeom prst="rect">
                <a:avLst/>
              </a:prstGeom>
              <a:noFill/>
            </p:spPr>
            <p:txBody>
              <a:bodyPr wrap="square" rtlCol="0">
                <a:spAutoFit/>
              </a:bodyPr>
              <a:lstStyle/>
              <a:p>
                <a:r>
                  <a:rPr lang="en-US" sz="1700" dirty="0">
                    <a:solidFill>
                      <a:schemeClr val="lt1"/>
                    </a:solidFill>
                  </a:rPr>
                  <a:t>eIF4A</a:t>
                </a:r>
              </a:p>
            </p:txBody>
          </p:sp>
        </p:grpSp>
      </p:grpSp>
      <p:sp>
        <p:nvSpPr>
          <p:cNvPr id="16" name="Shape 33"/>
          <p:cNvSpPr/>
          <p:nvPr/>
        </p:nvSpPr>
        <p:spPr>
          <a:xfrm rot="4896945">
            <a:off x="6135487" y="2374318"/>
            <a:ext cx="1144192" cy="3682739"/>
          </a:xfrm>
          <a:custGeom>
            <a:avLst/>
            <a:gdLst>
              <a:gd name="connsiteX0" fmla="*/ 10741 w 21011"/>
              <a:gd name="connsiteY0" fmla="*/ 0 h 22470"/>
              <a:gd name="connsiteX1" fmla="*/ 9973 w 21011"/>
              <a:gd name="connsiteY1" fmla="*/ 2295 h 22470"/>
              <a:gd name="connsiteX2" fmla="*/ 7394 w 21011"/>
              <a:gd name="connsiteY2" fmla="*/ 3625 h 22470"/>
              <a:gd name="connsiteX3" fmla="*/ 8864 w 21011"/>
              <a:gd name="connsiteY3" fmla="*/ 4822 h 22470"/>
              <a:gd name="connsiteX4" fmla="*/ 11993 w 21011"/>
              <a:gd name="connsiteY4" fmla="*/ 6249 h 22470"/>
              <a:gd name="connsiteX5" fmla="*/ 12875 w 21011"/>
              <a:gd name="connsiteY5" fmla="*/ 7915 h 22470"/>
              <a:gd name="connsiteX6" fmla="*/ 17177 w 21011"/>
              <a:gd name="connsiteY6" fmla="*/ 9845 h 22470"/>
              <a:gd name="connsiteX7" fmla="*/ 19007 w 21011"/>
              <a:gd name="connsiteY7" fmla="*/ 10294 h 22470"/>
              <a:gd name="connsiteX8" fmla="*/ 20587 w 21011"/>
              <a:gd name="connsiteY8" fmla="*/ 10259 h 22470"/>
              <a:gd name="connsiteX9" fmla="*/ 20796 w 21011"/>
              <a:gd name="connsiteY9" fmla="*/ 9631 h 22470"/>
              <a:gd name="connsiteX10" fmla="*/ 20416 w 21011"/>
              <a:gd name="connsiteY10" fmla="*/ 8980 h 22470"/>
              <a:gd name="connsiteX11" fmla="*/ 15145 w 21011"/>
              <a:gd name="connsiteY11" fmla="*/ 6473 h 22470"/>
              <a:gd name="connsiteX12" fmla="*/ 14841 w 21011"/>
              <a:gd name="connsiteY12" fmla="*/ 5848 h 22470"/>
              <a:gd name="connsiteX13" fmla="*/ 14252 w 21011"/>
              <a:gd name="connsiteY13" fmla="*/ 5731 h 22470"/>
              <a:gd name="connsiteX14" fmla="*/ 13464 w 21011"/>
              <a:gd name="connsiteY14" fmla="*/ 5857 h 22470"/>
              <a:gd name="connsiteX15" fmla="*/ 9205 w 21011"/>
              <a:gd name="connsiteY15" fmla="*/ 3847 h 22470"/>
              <a:gd name="connsiteX16" fmla="*/ 9144 w 21011"/>
              <a:gd name="connsiteY16" fmla="*/ 3186 h 22470"/>
              <a:gd name="connsiteX17" fmla="*/ 12067 w 21011"/>
              <a:gd name="connsiteY17" fmla="*/ 3525 h 22470"/>
              <a:gd name="connsiteX18" fmla="*/ 14428 w 21011"/>
              <a:gd name="connsiteY18" fmla="*/ 5486 h 22470"/>
              <a:gd name="connsiteX19" fmla="*/ 13427 w 21011"/>
              <a:gd name="connsiteY19" fmla="*/ 6412 h 22470"/>
              <a:gd name="connsiteX20" fmla="*/ 13718 w 21011"/>
              <a:gd name="connsiteY20" fmla="*/ 7014 h 22470"/>
              <a:gd name="connsiteX21" fmla="*/ 18855 w 21011"/>
              <a:gd name="connsiteY21" fmla="*/ 9320 h 22470"/>
              <a:gd name="connsiteX22" fmla="*/ 19723 w 21011"/>
              <a:gd name="connsiteY22" fmla="*/ 10625 h 22470"/>
              <a:gd name="connsiteX23" fmla="*/ 18990 w 21011"/>
              <a:gd name="connsiteY23" fmla="*/ 11670 h 22470"/>
              <a:gd name="connsiteX24" fmla="*/ 16244 w 21011"/>
              <a:gd name="connsiteY24" fmla="*/ 11472 h 22470"/>
              <a:gd name="connsiteX25" fmla="*/ 13696 w 21011"/>
              <a:gd name="connsiteY25" fmla="*/ 12033 h 22470"/>
              <a:gd name="connsiteX26" fmla="*/ 12492 w 21011"/>
              <a:gd name="connsiteY26" fmla="*/ 11606 h 22470"/>
              <a:gd name="connsiteX27" fmla="*/ 11499 w 21011"/>
              <a:gd name="connsiteY27" fmla="*/ 12132 h 22470"/>
              <a:gd name="connsiteX28" fmla="*/ 11169 w 21011"/>
              <a:gd name="connsiteY28" fmla="*/ 13336 h 22470"/>
              <a:gd name="connsiteX29" fmla="*/ 11700 w 21011"/>
              <a:gd name="connsiteY29" fmla="*/ 13804 h 22470"/>
              <a:gd name="connsiteX30" fmla="*/ 10998 w 21011"/>
              <a:gd name="connsiteY30" fmla="*/ 14185 h 22470"/>
              <a:gd name="connsiteX31" fmla="*/ 10617 w 21011"/>
              <a:gd name="connsiteY31" fmla="*/ 15385 h 22470"/>
              <a:gd name="connsiteX32" fmla="*/ 10923 w 21011"/>
              <a:gd name="connsiteY32" fmla="*/ 16625 h 22470"/>
              <a:gd name="connsiteX33" fmla="*/ 9970 w 21011"/>
              <a:gd name="connsiteY33" fmla="*/ 17842 h 22470"/>
              <a:gd name="connsiteX34" fmla="*/ 9440 w 21011"/>
              <a:gd name="connsiteY34" fmla="*/ 19073 h 22470"/>
              <a:gd name="connsiteX35" fmla="*/ 8727 w 21011"/>
              <a:gd name="connsiteY35" fmla="*/ 20109 h 22470"/>
              <a:gd name="connsiteX36" fmla="*/ 7875 w 21011"/>
              <a:gd name="connsiteY36" fmla="*/ 18964 h 22470"/>
              <a:gd name="connsiteX37" fmla="*/ 8401 w 21011"/>
              <a:gd name="connsiteY37" fmla="*/ 17717 h 22470"/>
              <a:gd name="connsiteX38" fmla="*/ 7979 w 21011"/>
              <a:gd name="connsiteY38" fmla="*/ 17446 h 22470"/>
              <a:gd name="connsiteX39" fmla="*/ 8529 w 21011"/>
              <a:gd name="connsiteY39" fmla="*/ 15538 h 22470"/>
              <a:gd name="connsiteX40" fmla="*/ 8869 w 21011"/>
              <a:gd name="connsiteY40" fmla="*/ 15280 h 22470"/>
              <a:gd name="connsiteX41" fmla="*/ 9337 w 21011"/>
              <a:gd name="connsiteY41" fmla="*/ 14049 h 22470"/>
              <a:gd name="connsiteX42" fmla="*/ 8876 w 21011"/>
              <a:gd name="connsiteY42" fmla="*/ 13638 h 22470"/>
              <a:gd name="connsiteX43" fmla="*/ 9471 w 21011"/>
              <a:gd name="connsiteY43" fmla="*/ 13207 h 22470"/>
              <a:gd name="connsiteX44" fmla="*/ 9811 w 21011"/>
              <a:gd name="connsiteY44" fmla="*/ 11997 h 22470"/>
              <a:gd name="connsiteX45" fmla="*/ 6743 w 21011"/>
              <a:gd name="connsiteY45" fmla="*/ 12469 h 22470"/>
              <a:gd name="connsiteX46" fmla="*/ 5327 w 21011"/>
              <a:gd name="connsiteY46" fmla="*/ 14022 h 22470"/>
              <a:gd name="connsiteX47" fmla="*/ 2070 w 21011"/>
              <a:gd name="connsiteY47" fmla="*/ 13845 h 22470"/>
              <a:gd name="connsiteX48" fmla="*/ 49 w 21011"/>
              <a:gd name="connsiteY48" fmla="*/ 13925 h 22470"/>
              <a:gd name="connsiteX49" fmla="*/ 2003 w 21011"/>
              <a:gd name="connsiteY49" fmla="*/ 14480 h 22470"/>
              <a:gd name="connsiteX50" fmla="*/ 5103 w 21011"/>
              <a:gd name="connsiteY50" fmla="*/ 14745 h 22470"/>
              <a:gd name="connsiteX51" fmla="*/ 6729 w 21011"/>
              <a:gd name="connsiteY51" fmla="*/ 15441 h 22470"/>
              <a:gd name="connsiteX52" fmla="*/ 6309 w 21011"/>
              <a:gd name="connsiteY52" fmla="*/ 17326 h 22470"/>
              <a:gd name="connsiteX53" fmla="*/ 4332 w 21011"/>
              <a:gd name="connsiteY53" fmla="*/ 18830 h 22470"/>
              <a:gd name="connsiteX54" fmla="*/ 5149 w 21011"/>
              <a:gd name="connsiteY54" fmla="*/ 20571 h 22470"/>
              <a:gd name="connsiteX55" fmla="*/ 11513 w 21011"/>
              <a:gd name="connsiteY55" fmla="*/ 21054 h 22470"/>
              <a:gd name="connsiteX56" fmla="*/ 12247 w 21011"/>
              <a:gd name="connsiteY56" fmla="*/ 20159 h 22470"/>
              <a:gd name="connsiteX57" fmla="*/ 14373 w 21011"/>
              <a:gd name="connsiteY57" fmla="*/ 19596 h 22470"/>
              <a:gd name="connsiteX58" fmla="*/ 15296 w 21011"/>
              <a:gd name="connsiteY58" fmla="*/ 16507 h 22470"/>
              <a:gd name="connsiteX59" fmla="*/ 15865 w 21011"/>
              <a:gd name="connsiteY59" fmla="*/ 12423 h 22470"/>
              <a:gd name="connsiteX60" fmla="*/ 20213 w 21011"/>
              <a:gd name="connsiteY60" fmla="*/ 13153 h 22470"/>
              <a:gd name="connsiteX61" fmla="*/ 19996 w 21011"/>
              <a:gd name="connsiteY61" fmla="*/ 15816 h 22470"/>
              <a:gd name="connsiteX62" fmla="*/ 17081 w 21011"/>
              <a:gd name="connsiteY62" fmla="*/ 16559 h 22470"/>
              <a:gd name="connsiteX63" fmla="*/ 16106 w 21011"/>
              <a:gd name="connsiteY63" fmla="*/ 19792 h 22470"/>
              <a:gd name="connsiteX64" fmla="*/ 13976 w 21011"/>
              <a:gd name="connsiteY64" fmla="*/ 21573 h 22470"/>
              <a:gd name="connsiteX65" fmla="*/ 10858 w 21011"/>
              <a:gd name="connsiteY65" fmla="*/ 21818 h 22470"/>
              <a:gd name="connsiteX66" fmla="*/ 4809 w 21011"/>
              <a:gd name="connsiteY66" fmla="*/ 21325 h 22470"/>
              <a:gd name="connsiteX67" fmla="*/ 4620 w 21011"/>
              <a:gd name="connsiteY67" fmla="*/ 21898 h 22470"/>
              <a:gd name="connsiteX68" fmla="*/ 4432 w 21011"/>
              <a:gd name="connsiteY68" fmla="*/ 22470 h 22470"/>
              <a:gd name="connsiteX0" fmla="*/ 14384 w 21011"/>
              <a:gd name="connsiteY0" fmla="*/ 0 h 34011"/>
              <a:gd name="connsiteX1" fmla="*/ 9973 w 21011"/>
              <a:gd name="connsiteY1" fmla="*/ 13836 h 34011"/>
              <a:gd name="connsiteX2" fmla="*/ 7394 w 21011"/>
              <a:gd name="connsiteY2" fmla="*/ 15166 h 34011"/>
              <a:gd name="connsiteX3" fmla="*/ 8864 w 21011"/>
              <a:gd name="connsiteY3" fmla="*/ 16363 h 34011"/>
              <a:gd name="connsiteX4" fmla="*/ 11993 w 21011"/>
              <a:gd name="connsiteY4" fmla="*/ 17790 h 34011"/>
              <a:gd name="connsiteX5" fmla="*/ 12875 w 21011"/>
              <a:gd name="connsiteY5" fmla="*/ 19456 h 34011"/>
              <a:gd name="connsiteX6" fmla="*/ 17177 w 21011"/>
              <a:gd name="connsiteY6" fmla="*/ 21386 h 34011"/>
              <a:gd name="connsiteX7" fmla="*/ 19007 w 21011"/>
              <a:gd name="connsiteY7" fmla="*/ 21835 h 34011"/>
              <a:gd name="connsiteX8" fmla="*/ 20587 w 21011"/>
              <a:gd name="connsiteY8" fmla="*/ 21800 h 34011"/>
              <a:gd name="connsiteX9" fmla="*/ 20796 w 21011"/>
              <a:gd name="connsiteY9" fmla="*/ 21172 h 34011"/>
              <a:gd name="connsiteX10" fmla="*/ 20416 w 21011"/>
              <a:gd name="connsiteY10" fmla="*/ 20521 h 34011"/>
              <a:gd name="connsiteX11" fmla="*/ 15145 w 21011"/>
              <a:gd name="connsiteY11" fmla="*/ 18014 h 34011"/>
              <a:gd name="connsiteX12" fmla="*/ 14841 w 21011"/>
              <a:gd name="connsiteY12" fmla="*/ 17389 h 34011"/>
              <a:gd name="connsiteX13" fmla="*/ 14252 w 21011"/>
              <a:gd name="connsiteY13" fmla="*/ 17272 h 34011"/>
              <a:gd name="connsiteX14" fmla="*/ 13464 w 21011"/>
              <a:gd name="connsiteY14" fmla="*/ 17398 h 34011"/>
              <a:gd name="connsiteX15" fmla="*/ 9205 w 21011"/>
              <a:gd name="connsiteY15" fmla="*/ 15388 h 34011"/>
              <a:gd name="connsiteX16" fmla="*/ 9144 w 21011"/>
              <a:gd name="connsiteY16" fmla="*/ 14727 h 34011"/>
              <a:gd name="connsiteX17" fmla="*/ 12067 w 21011"/>
              <a:gd name="connsiteY17" fmla="*/ 15066 h 34011"/>
              <a:gd name="connsiteX18" fmla="*/ 14428 w 21011"/>
              <a:gd name="connsiteY18" fmla="*/ 17027 h 34011"/>
              <a:gd name="connsiteX19" fmla="*/ 13427 w 21011"/>
              <a:gd name="connsiteY19" fmla="*/ 17953 h 34011"/>
              <a:gd name="connsiteX20" fmla="*/ 13718 w 21011"/>
              <a:gd name="connsiteY20" fmla="*/ 18555 h 34011"/>
              <a:gd name="connsiteX21" fmla="*/ 18855 w 21011"/>
              <a:gd name="connsiteY21" fmla="*/ 20861 h 34011"/>
              <a:gd name="connsiteX22" fmla="*/ 19723 w 21011"/>
              <a:gd name="connsiteY22" fmla="*/ 22166 h 34011"/>
              <a:gd name="connsiteX23" fmla="*/ 18990 w 21011"/>
              <a:gd name="connsiteY23" fmla="*/ 23211 h 34011"/>
              <a:gd name="connsiteX24" fmla="*/ 16244 w 21011"/>
              <a:gd name="connsiteY24" fmla="*/ 23013 h 34011"/>
              <a:gd name="connsiteX25" fmla="*/ 13696 w 21011"/>
              <a:gd name="connsiteY25" fmla="*/ 23574 h 34011"/>
              <a:gd name="connsiteX26" fmla="*/ 12492 w 21011"/>
              <a:gd name="connsiteY26" fmla="*/ 23147 h 34011"/>
              <a:gd name="connsiteX27" fmla="*/ 11499 w 21011"/>
              <a:gd name="connsiteY27" fmla="*/ 23673 h 34011"/>
              <a:gd name="connsiteX28" fmla="*/ 11169 w 21011"/>
              <a:gd name="connsiteY28" fmla="*/ 24877 h 34011"/>
              <a:gd name="connsiteX29" fmla="*/ 11700 w 21011"/>
              <a:gd name="connsiteY29" fmla="*/ 25345 h 34011"/>
              <a:gd name="connsiteX30" fmla="*/ 10998 w 21011"/>
              <a:gd name="connsiteY30" fmla="*/ 25726 h 34011"/>
              <a:gd name="connsiteX31" fmla="*/ 10617 w 21011"/>
              <a:gd name="connsiteY31" fmla="*/ 26926 h 34011"/>
              <a:gd name="connsiteX32" fmla="*/ 10923 w 21011"/>
              <a:gd name="connsiteY32" fmla="*/ 28166 h 34011"/>
              <a:gd name="connsiteX33" fmla="*/ 9970 w 21011"/>
              <a:gd name="connsiteY33" fmla="*/ 29383 h 34011"/>
              <a:gd name="connsiteX34" fmla="*/ 9440 w 21011"/>
              <a:gd name="connsiteY34" fmla="*/ 30614 h 34011"/>
              <a:gd name="connsiteX35" fmla="*/ 8727 w 21011"/>
              <a:gd name="connsiteY35" fmla="*/ 31650 h 34011"/>
              <a:gd name="connsiteX36" fmla="*/ 7875 w 21011"/>
              <a:gd name="connsiteY36" fmla="*/ 30505 h 34011"/>
              <a:gd name="connsiteX37" fmla="*/ 8401 w 21011"/>
              <a:gd name="connsiteY37" fmla="*/ 29258 h 34011"/>
              <a:gd name="connsiteX38" fmla="*/ 7979 w 21011"/>
              <a:gd name="connsiteY38" fmla="*/ 28987 h 34011"/>
              <a:gd name="connsiteX39" fmla="*/ 8529 w 21011"/>
              <a:gd name="connsiteY39" fmla="*/ 27079 h 34011"/>
              <a:gd name="connsiteX40" fmla="*/ 8869 w 21011"/>
              <a:gd name="connsiteY40" fmla="*/ 26821 h 34011"/>
              <a:gd name="connsiteX41" fmla="*/ 9337 w 21011"/>
              <a:gd name="connsiteY41" fmla="*/ 25590 h 34011"/>
              <a:gd name="connsiteX42" fmla="*/ 8876 w 21011"/>
              <a:gd name="connsiteY42" fmla="*/ 25179 h 34011"/>
              <a:gd name="connsiteX43" fmla="*/ 9471 w 21011"/>
              <a:gd name="connsiteY43" fmla="*/ 24748 h 34011"/>
              <a:gd name="connsiteX44" fmla="*/ 9811 w 21011"/>
              <a:gd name="connsiteY44" fmla="*/ 23538 h 34011"/>
              <a:gd name="connsiteX45" fmla="*/ 6743 w 21011"/>
              <a:gd name="connsiteY45" fmla="*/ 24010 h 34011"/>
              <a:gd name="connsiteX46" fmla="*/ 5327 w 21011"/>
              <a:gd name="connsiteY46" fmla="*/ 25563 h 34011"/>
              <a:gd name="connsiteX47" fmla="*/ 2070 w 21011"/>
              <a:gd name="connsiteY47" fmla="*/ 25386 h 34011"/>
              <a:gd name="connsiteX48" fmla="*/ 49 w 21011"/>
              <a:gd name="connsiteY48" fmla="*/ 25466 h 34011"/>
              <a:gd name="connsiteX49" fmla="*/ 2003 w 21011"/>
              <a:gd name="connsiteY49" fmla="*/ 26021 h 34011"/>
              <a:gd name="connsiteX50" fmla="*/ 5103 w 21011"/>
              <a:gd name="connsiteY50" fmla="*/ 26286 h 34011"/>
              <a:gd name="connsiteX51" fmla="*/ 6729 w 21011"/>
              <a:gd name="connsiteY51" fmla="*/ 26982 h 34011"/>
              <a:gd name="connsiteX52" fmla="*/ 6309 w 21011"/>
              <a:gd name="connsiteY52" fmla="*/ 28867 h 34011"/>
              <a:gd name="connsiteX53" fmla="*/ 4332 w 21011"/>
              <a:gd name="connsiteY53" fmla="*/ 30371 h 34011"/>
              <a:gd name="connsiteX54" fmla="*/ 5149 w 21011"/>
              <a:gd name="connsiteY54" fmla="*/ 32112 h 34011"/>
              <a:gd name="connsiteX55" fmla="*/ 11513 w 21011"/>
              <a:gd name="connsiteY55" fmla="*/ 32595 h 34011"/>
              <a:gd name="connsiteX56" fmla="*/ 12247 w 21011"/>
              <a:gd name="connsiteY56" fmla="*/ 31700 h 34011"/>
              <a:gd name="connsiteX57" fmla="*/ 14373 w 21011"/>
              <a:gd name="connsiteY57" fmla="*/ 31137 h 34011"/>
              <a:gd name="connsiteX58" fmla="*/ 15296 w 21011"/>
              <a:gd name="connsiteY58" fmla="*/ 28048 h 34011"/>
              <a:gd name="connsiteX59" fmla="*/ 15865 w 21011"/>
              <a:gd name="connsiteY59" fmla="*/ 23964 h 34011"/>
              <a:gd name="connsiteX60" fmla="*/ 20213 w 21011"/>
              <a:gd name="connsiteY60" fmla="*/ 24694 h 34011"/>
              <a:gd name="connsiteX61" fmla="*/ 19996 w 21011"/>
              <a:gd name="connsiteY61" fmla="*/ 27357 h 34011"/>
              <a:gd name="connsiteX62" fmla="*/ 17081 w 21011"/>
              <a:gd name="connsiteY62" fmla="*/ 28100 h 34011"/>
              <a:gd name="connsiteX63" fmla="*/ 16106 w 21011"/>
              <a:gd name="connsiteY63" fmla="*/ 31333 h 34011"/>
              <a:gd name="connsiteX64" fmla="*/ 13976 w 21011"/>
              <a:gd name="connsiteY64" fmla="*/ 33114 h 34011"/>
              <a:gd name="connsiteX65" fmla="*/ 10858 w 21011"/>
              <a:gd name="connsiteY65" fmla="*/ 33359 h 34011"/>
              <a:gd name="connsiteX66" fmla="*/ 4809 w 21011"/>
              <a:gd name="connsiteY66" fmla="*/ 32866 h 34011"/>
              <a:gd name="connsiteX67" fmla="*/ 4620 w 21011"/>
              <a:gd name="connsiteY67" fmla="*/ 33439 h 34011"/>
              <a:gd name="connsiteX68" fmla="*/ 4432 w 21011"/>
              <a:gd name="connsiteY68" fmla="*/ 34011 h 34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1011" h="34011" extrusionOk="0">
                <a:moveTo>
                  <a:pt x="14384" y="0"/>
                </a:moveTo>
                <a:cubicBezTo>
                  <a:pt x="14212" y="475"/>
                  <a:pt x="10145" y="13361"/>
                  <a:pt x="9973" y="13836"/>
                </a:cubicBezTo>
                <a:cubicBezTo>
                  <a:pt x="8483" y="13764"/>
                  <a:pt x="7241" y="14406"/>
                  <a:pt x="7394" y="15166"/>
                </a:cubicBezTo>
                <a:cubicBezTo>
                  <a:pt x="7492" y="15651"/>
                  <a:pt x="8172" y="16025"/>
                  <a:pt x="8864" y="16363"/>
                </a:cubicBezTo>
                <a:cubicBezTo>
                  <a:pt x="9877" y="16856"/>
                  <a:pt x="10921" y="17331"/>
                  <a:pt x="11993" y="17790"/>
                </a:cubicBezTo>
                <a:cubicBezTo>
                  <a:pt x="11993" y="18376"/>
                  <a:pt x="12297" y="18951"/>
                  <a:pt x="12875" y="19456"/>
                </a:cubicBezTo>
                <a:cubicBezTo>
                  <a:pt x="13855" y="20314"/>
                  <a:pt x="15495" y="20888"/>
                  <a:pt x="17177" y="21386"/>
                </a:cubicBezTo>
                <a:cubicBezTo>
                  <a:pt x="17784" y="21566"/>
                  <a:pt x="18447" y="21711"/>
                  <a:pt x="19007" y="21835"/>
                </a:cubicBezTo>
                <a:cubicBezTo>
                  <a:pt x="19575" y="21960"/>
                  <a:pt x="20159" y="22031"/>
                  <a:pt x="20587" y="21800"/>
                </a:cubicBezTo>
                <a:cubicBezTo>
                  <a:pt x="20905" y="21629"/>
                  <a:pt x="20873" y="21386"/>
                  <a:pt x="20796" y="21172"/>
                </a:cubicBezTo>
                <a:cubicBezTo>
                  <a:pt x="20718" y="20955"/>
                  <a:pt x="20595" y="20739"/>
                  <a:pt x="20416" y="20521"/>
                </a:cubicBezTo>
                <a:lnTo>
                  <a:pt x="15145" y="18014"/>
                </a:lnTo>
                <a:cubicBezTo>
                  <a:pt x="15328" y="17794"/>
                  <a:pt x="15204" y="17540"/>
                  <a:pt x="14841" y="17389"/>
                </a:cubicBezTo>
                <a:cubicBezTo>
                  <a:pt x="14674" y="17320"/>
                  <a:pt x="14467" y="17280"/>
                  <a:pt x="14252" y="17272"/>
                </a:cubicBezTo>
                <a:cubicBezTo>
                  <a:pt x="13972" y="17262"/>
                  <a:pt x="13689" y="17305"/>
                  <a:pt x="13464" y="17398"/>
                </a:cubicBezTo>
                <a:lnTo>
                  <a:pt x="9205" y="15388"/>
                </a:lnTo>
                <a:cubicBezTo>
                  <a:pt x="8851" y="15209"/>
                  <a:pt x="8821" y="14920"/>
                  <a:pt x="9144" y="14727"/>
                </a:cubicBezTo>
                <a:cubicBezTo>
                  <a:pt x="9855" y="14301"/>
                  <a:pt x="11067" y="14665"/>
                  <a:pt x="12067" y="15066"/>
                </a:cubicBezTo>
                <a:cubicBezTo>
                  <a:pt x="13410" y="15604"/>
                  <a:pt x="14963" y="16215"/>
                  <a:pt x="14428" y="17027"/>
                </a:cubicBezTo>
                <a:cubicBezTo>
                  <a:pt x="14205" y="17366"/>
                  <a:pt x="13573" y="17602"/>
                  <a:pt x="13427" y="17953"/>
                </a:cubicBezTo>
                <a:cubicBezTo>
                  <a:pt x="13339" y="18166"/>
                  <a:pt x="13443" y="18389"/>
                  <a:pt x="13718" y="18555"/>
                </a:cubicBezTo>
                <a:lnTo>
                  <a:pt x="18855" y="20861"/>
                </a:lnTo>
                <a:cubicBezTo>
                  <a:pt x="19447" y="21221"/>
                  <a:pt x="19762" y="21684"/>
                  <a:pt x="19723" y="22166"/>
                </a:cubicBezTo>
                <a:cubicBezTo>
                  <a:pt x="19693" y="22544"/>
                  <a:pt x="19437" y="22909"/>
                  <a:pt x="18990" y="23211"/>
                </a:cubicBezTo>
                <a:cubicBezTo>
                  <a:pt x="18127" y="23018"/>
                  <a:pt x="17177" y="22949"/>
                  <a:pt x="16244" y="23013"/>
                </a:cubicBezTo>
                <a:cubicBezTo>
                  <a:pt x="15310" y="23077"/>
                  <a:pt x="14428" y="23271"/>
                  <a:pt x="13696" y="23574"/>
                </a:cubicBezTo>
                <a:cubicBezTo>
                  <a:pt x="13559" y="23298"/>
                  <a:pt x="13045" y="23117"/>
                  <a:pt x="12492" y="23147"/>
                </a:cubicBezTo>
                <a:cubicBezTo>
                  <a:pt x="11955" y="23177"/>
                  <a:pt x="11537" y="23398"/>
                  <a:pt x="11499" y="23673"/>
                </a:cubicBezTo>
                <a:lnTo>
                  <a:pt x="11169" y="24877"/>
                </a:lnTo>
                <a:lnTo>
                  <a:pt x="11700" y="25345"/>
                </a:lnTo>
                <a:lnTo>
                  <a:pt x="10998" y="25726"/>
                </a:lnTo>
                <a:lnTo>
                  <a:pt x="10617" y="26926"/>
                </a:lnTo>
                <a:cubicBezTo>
                  <a:pt x="10919" y="27306"/>
                  <a:pt x="11004" y="27758"/>
                  <a:pt x="10923" y="28166"/>
                </a:cubicBezTo>
                <a:cubicBezTo>
                  <a:pt x="10835" y="28610"/>
                  <a:pt x="10506" y="29030"/>
                  <a:pt x="9970" y="29383"/>
                </a:cubicBezTo>
                <a:lnTo>
                  <a:pt x="9440" y="30614"/>
                </a:lnTo>
                <a:cubicBezTo>
                  <a:pt x="10180" y="30970"/>
                  <a:pt x="9752" y="31608"/>
                  <a:pt x="8727" y="31650"/>
                </a:cubicBezTo>
                <a:cubicBezTo>
                  <a:pt x="7482" y="31702"/>
                  <a:pt x="6878" y="30890"/>
                  <a:pt x="7875" y="30505"/>
                </a:cubicBezTo>
                <a:lnTo>
                  <a:pt x="8401" y="29258"/>
                </a:lnTo>
                <a:lnTo>
                  <a:pt x="7979" y="28987"/>
                </a:lnTo>
                <a:lnTo>
                  <a:pt x="8529" y="27079"/>
                </a:lnTo>
                <a:lnTo>
                  <a:pt x="8869" y="26821"/>
                </a:lnTo>
                <a:lnTo>
                  <a:pt x="9337" y="25590"/>
                </a:lnTo>
                <a:lnTo>
                  <a:pt x="8876" y="25179"/>
                </a:lnTo>
                <a:lnTo>
                  <a:pt x="9471" y="24748"/>
                </a:lnTo>
                <a:lnTo>
                  <a:pt x="9811" y="23538"/>
                </a:lnTo>
                <a:cubicBezTo>
                  <a:pt x="8705" y="23471"/>
                  <a:pt x="7592" y="23641"/>
                  <a:pt x="6743" y="24010"/>
                </a:cubicBezTo>
                <a:cubicBezTo>
                  <a:pt x="5849" y="24397"/>
                  <a:pt x="5332" y="24965"/>
                  <a:pt x="5327" y="25563"/>
                </a:cubicBezTo>
                <a:lnTo>
                  <a:pt x="2070" y="25386"/>
                </a:lnTo>
                <a:cubicBezTo>
                  <a:pt x="1650" y="24921"/>
                  <a:pt x="324" y="24972"/>
                  <a:pt x="49" y="25466"/>
                </a:cubicBezTo>
                <a:cubicBezTo>
                  <a:pt x="-284" y="26062"/>
                  <a:pt x="1187" y="26480"/>
                  <a:pt x="2003" y="26021"/>
                </a:cubicBezTo>
                <a:lnTo>
                  <a:pt x="5103" y="26286"/>
                </a:lnTo>
                <a:lnTo>
                  <a:pt x="6729" y="26982"/>
                </a:lnTo>
                <a:lnTo>
                  <a:pt x="6309" y="28867"/>
                </a:lnTo>
                <a:cubicBezTo>
                  <a:pt x="5270" y="29203"/>
                  <a:pt x="4549" y="29747"/>
                  <a:pt x="4332" y="30371"/>
                </a:cubicBezTo>
                <a:cubicBezTo>
                  <a:pt x="4120" y="30984"/>
                  <a:pt x="4415" y="31615"/>
                  <a:pt x="5149" y="32112"/>
                </a:cubicBezTo>
                <a:lnTo>
                  <a:pt x="11513" y="32595"/>
                </a:lnTo>
                <a:cubicBezTo>
                  <a:pt x="11570" y="32265"/>
                  <a:pt x="11827" y="31952"/>
                  <a:pt x="12247" y="31700"/>
                </a:cubicBezTo>
                <a:cubicBezTo>
                  <a:pt x="12784" y="31377"/>
                  <a:pt x="13547" y="31175"/>
                  <a:pt x="14373" y="31137"/>
                </a:cubicBezTo>
                <a:lnTo>
                  <a:pt x="15296" y="28048"/>
                </a:lnTo>
                <a:cubicBezTo>
                  <a:pt x="11904" y="27167"/>
                  <a:pt x="12169" y="24623"/>
                  <a:pt x="15865" y="23964"/>
                </a:cubicBezTo>
                <a:cubicBezTo>
                  <a:pt x="17438" y="23683"/>
                  <a:pt x="19183" y="23984"/>
                  <a:pt x="20213" y="24694"/>
                </a:cubicBezTo>
                <a:cubicBezTo>
                  <a:pt x="21316" y="25453"/>
                  <a:pt x="21305" y="26525"/>
                  <a:pt x="19996" y="27357"/>
                </a:cubicBezTo>
                <a:cubicBezTo>
                  <a:pt x="19281" y="27811"/>
                  <a:pt x="18221" y="28085"/>
                  <a:pt x="17081" y="28100"/>
                </a:cubicBezTo>
                <a:lnTo>
                  <a:pt x="16106" y="31333"/>
                </a:lnTo>
                <a:cubicBezTo>
                  <a:pt x="16023" y="32051"/>
                  <a:pt x="15255" y="32723"/>
                  <a:pt x="13976" y="33114"/>
                </a:cubicBezTo>
                <a:cubicBezTo>
                  <a:pt x="13040" y="33400"/>
                  <a:pt x="11920" y="33488"/>
                  <a:pt x="10858" y="33359"/>
                </a:cubicBezTo>
                <a:lnTo>
                  <a:pt x="4809" y="32866"/>
                </a:lnTo>
                <a:lnTo>
                  <a:pt x="4620" y="33439"/>
                </a:lnTo>
                <a:cubicBezTo>
                  <a:pt x="4557" y="33629"/>
                  <a:pt x="4495" y="33820"/>
                  <a:pt x="4432" y="34011"/>
                </a:cubicBezTo>
              </a:path>
            </a:pathLst>
          </a:custGeom>
          <a:ln w="38100">
            <a:solidFill>
              <a:srgbClr val="FFFFFF"/>
            </a:solidFill>
            <a:miter lim="400000"/>
          </a:ln>
        </p:spPr>
        <p:txBody>
          <a:bodyPr lIns="0" tIns="0" rIns="0" bIns="0" anchor="ctr"/>
          <a:lstStyle/>
          <a:p>
            <a:pPr lvl="0">
              <a:defRPr sz="2600"/>
            </a:pPr>
            <a:endParaRPr/>
          </a:p>
        </p:txBody>
      </p:sp>
      <p:sp>
        <p:nvSpPr>
          <p:cNvPr id="18" name="Rounded Rectangle 4"/>
          <p:cNvSpPr/>
          <p:nvPr/>
        </p:nvSpPr>
        <p:spPr>
          <a:xfrm>
            <a:off x="3319686" y="1966218"/>
            <a:ext cx="2443447" cy="1031115"/>
          </a:xfrm>
          <a:custGeom>
            <a:avLst/>
            <a:gdLst>
              <a:gd name="connsiteX0" fmla="*/ 0 w 1499616"/>
              <a:gd name="connsiteY0" fmla="*/ 139195 h 835152"/>
              <a:gd name="connsiteX1" fmla="*/ 139195 w 1499616"/>
              <a:gd name="connsiteY1" fmla="*/ 0 h 835152"/>
              <a:gd name="connsiteX2" fmla="*/ 1360421 w 1499616"/>
              <a:gd name="connsiteY2" fmla="*/ 0 h 835152"/>
              <a:gd name="connsiteX3" fmla="*/ 1499616 w 1499616"/>
              <a:gd name="connsiteY3" fmla="*/ 139195 h 835152"/>
              <a:gd name="connsiteX4" fmla="*/ 1499616 w 1499616"/>
              <a:gd name="connsiteY4" fmla="*/ 695957 h 835152"/>
              <a:gd name="connsiteX5" fmla="*/ 1360421 w 1499616"/>
              <a:gd name="connsiteY5" fmla="*/ 835152 h 835152"/>
              <a:gd name="connsiteX6" fmla="*/ 139195 w 1499616"/>
              <a:gd name="connsiteY6" fmla="*/ 835152 h 835152"/>
              <a:gd name="connsiteX7" fmla="*/ 0 w 1499616"/>
              <a:gd name="connsiteY7" fmla="*/ 695957 h 835152"/>
              <a:gd name="connsiteX8" fmla="*/ 0 w 1499616"/>
              <a:gd name="connsiteY8" fmla="*/ 139195 h 835152"/>
              <a:gd name="connsiteX0" fmla="*/ 16620 w 1516236"/>
              <a:gd name="connsiteY0" fmla="*/ 139195 h 835152"/>
              <a:gd name="connsiteX1" fmla="*/ 155815 w 1516236"/>
              <a:gd name="connsiteY1" fmla="*/ 0 h 835152"/>
              <a:gd name="connsiteX2" fmla="*/ 1377041 w 1516236"/>
              <a:gd name="connsiteY2" fmla="*/ 0 h 835152"/>
              <a:gd name="connsiteX3" fmla="*/ 1516236 w 1516236"/>
              <a:gd name="connsiteY3" fmla="*/ 139195 h 835152"/>
              <a:gd name="connsiteX4" fmla="*/ 1516236 w 1516236"/>
              <a:gd name="connsiteY4" fmla="*/ 695957 h 835152"/>
              <a:gd name="connsiteX5" fmla="*/ 1377041 w 1516236"/>
              <a:gd name="connsiteY5" fmla="*/ 835152 h 835152"/>
              <a:gd name="connsiteX6" fmla="*/ 155815 w 1516236"/>
              <a:gd name="connsiteY6" fmla="*/ 835152 h 835152"/>
              <a:gd name="connsiteX7" fmla="*/ 16620 w 1516236"/>
              <a:gd name="connsiteY7" fmla="*/ 139195 h 835152"/>
              <a:gd name="connsiteX0" fmla="*/ 16620 w 1516236"/>
              <a:gd name="connsiteY0" fmla="*/ 139195 h 835152"/>
              <a:gd name="connsiteX1" fmla="*/ 155815 w 1516236"/>
              <a:gd name="connsiteY1" fmla="*/ 0 h 835152"/>
              <a:gd name="connsiteX2" fmla="*/ 1377041 w 1516236"/>
              <a:gd name="connsiteY2" fmla="*/ 0 h 835152"/>
              <a:gd name="connsiteX3" fmla="*/ 1516236 w 1516236"/>
              <a:gd name="connsiteY3" fmla="*/ 139195 h 835152"/>
              <a:gd name="connsiteX4" fmla="*/ 1377041 w 1516236"/>
              <a:gd name="connsiteY4" fmla="*/ 835152 h 835152"/>
              <a:gd name="connsiteX5" fmla="*/ 155815 w 1516236"/>
              <a:gd name="connsiteY5" fmla="*/ 835152 h 835152"/>
              <a:gd name="connsiteX6" fmla="*/ 16620 w 1516236"/>
              <a:gd name="connsiteY6" fmla="*/ 139195 h 835152"/>
              <a:gd name="connsiteX0" fmla="*/ 16620 w 1377041"/>
              <a:gd name="connsiteY0" fmla="*/ 139195 h 835152"/>
              <a:gd name="connsiteX1" fmla="*/ 155815 w 1377041"/>
              <a:gd name="connsiteY1" fmla="*/ 0 h 835152"/>
              <a:gd name="connsiteX2" fmla="*/ 1377041 w 1377041"/>
              <a:gd name="connsiteY2" fmla="*/ 0 h 835152"/>
              <a:gd name="connsiteX3" fmla="*/ 1377041 w 1377041"/>
              <a:gd name="connsiteY3" fmla="*/ 835152 h 835152"/>
              <a:gd name="connsiteX4" fmla="*/ 155815 w 1377041"/>
              <a:gd name="connsiteY4" fmla="*/ 835152 h 835152"/>
              <a:gd name="connsiteX5" fmla="*/ 16620 w 1377041"/>
              <a:gd name="connsiteY5" fmla="*/ 139195 h 835152"/>
              <a:gd name="connsiteX0" fmla="*/ 16620 w 1612066"/>
              <a:gd name="connsiteY0" fmla="*/ 139195 h 835152"/>
              <a:gd name="connsiteX1" fmla="*/ 155815 w 1612066"/>
              <a:gd name="connsiteY1" fmla="*/ 0 h 835152"/>
              <a:gd name="connsiteX2" fmla="*/ 1377041 w 1612066"/>
              <a:gd name="connsiteY2" fmla="*/ 0 h 835152"/>
              <a:gd name="connsiteX3" fmla="*/ 1377041 w 1612066"/>
              <a:gd name="connsiteY3" fmla="*/ 835152 h 835152"/>
              <a:gd name="connsiteX4" fmla="*/ 155815 w 1612066"/>
              <a:gd name="connsiteY4" fmla="*/ 835152 h 835152"/>
              <a:gd name="connsiteX5" fmla="*/ 16620 w 1612066"/>
              <a:gd name="connsiteY5" fmla="*/ 139195 h 835152"/>
              <a:gd name="connsiteX0" fmla="*/ 86498 w 1681944"/>
              <a:gd name="connsiteY0" fmla="*/ 139195 h 835152"/>
              <a:gd name="connsiteX1" fmla="*/ 225693 w 1681944"/>
              <a:gd name="connsiteY1" fmla="*/ 0 h 835152"/>
              <a:gd name="connsiteX2" fmla="*/ 1446919 w 1681944"/>
              <a:gd name="connsiteY2" fmla="*/ 0 h 835152"/>
              <a:gd name="connsiteX3" fmla="*/ 1446919 w 1681944"/>
              <a:gd name="connsiteY3" fmla="*/ 835152 h 835152"/>
              <a:gd name="connsiteX4" fmla="*/ 225693 w 1681944"/>
              <a:gd name="connsiteY4" fmla="*/ 835152 h 835152"/>
              <a:gd name="connsiteX5" fmla="*/ 86498 w 1681944"/>
              <a:gd name="connsiteY5" fmla="*/ 139195 h 835152"/>
              <a:gd name="connsiteX0" fmla="*/ 10638 w 1606084"/>
              <a:gd name="connsiteY0" fmla="*/ 139195 h 881718"/>
              <a:gd name="connsiteX1" fmla="*/ 149833 w 1606084"/>
              <a:gd name="connsiteY1" fmla="*/ 0 h 881718"/>
              <a:gd name="connsiteX2" fmla="*/ 1371059 w 1606084"/>
              <a:gd name="connsiteY2" fmla="*/ 0 h 881718"/>
              <a:gd name="connsiteX3" fmla="*/ 1371059 w 1606084"/>
              <a:gd name="connsiteY3" fmla="*/ 835152 h 881718"/>
              <a:gd name="connsiteX4" fmla="*/ 149833 w 1606084"/>
              <a:gd name="connsiteY4" fmla="*/ 835152 h 881718"/>
              <a:gd name="connsiteX5" fmla="*/ 10638 w 1606084"/>
              <a:gd name="connsiteY5" fmla="*/ 139195 h 881718"/>
              <a:gd name="connsiteX0" fmla="*/ 10638 w 1535964"/>
              <a:gd name="connsiteY0" fmla="*/ 139195 h 948123"/>
              <a:gd name="connsiteX1" fmla="*/ 149833 w 1535964"/>
              <a:gd name="connsiteY1" fmla="*/ 0 h 948123"/>
              <a:gd name="connsiteX2" fmla="*/ 1371059 w 1535964"/>
              <a:gd name="connsiteY2" fmla="*/ 0 h 948123"/>
              <a:gd name="connsiteX3" fmla="*/ 1371059 w 1535964"/>
              <a:gd name="connsiteY3" fmla="*/ 835152 h 948123"/>
              <a:gd name="connsiteX4" fmla="*/ 149833 w 1535964"/>
              <a:gd name="connsiteY4" fmla="*/ 835152 h 948123"/>
              <a:gd name="connsiteX5" fmla="*/ 10638 w 1535964"/>
              <a:gd name="connsiteY5" fmla="*/ 139195 h 948123"/>
              <a:gd name="connsiteX0" fmla="*/ 28628 w 1695759"/>
              <a:gd name="connsiteY0" fmla="*/ 139195 h 881412"/>
              <a:gd name="connsiteX1" fmla="*/ 167823 w 1695759"/>
              <a:gd name="connsiteY1" fmla="*/ 0 h 881412"/>
              <a:gd name="connsiteX2" fmla="*/ 1389049 w 1695759"/>
              <a:gd name="connsiteY2" fmla="*/ 0 h 881412"/>
              <a:gd name="connsiteX3" fmla="*/ 1598599 w 1695759"/>
              <a:gd name="connsiteY3" fmla="*/ 692277 h 881412"/>
              <a:gd name="connsiteX4" fmla="*/ 167823 w 1695759"/>
              <a:gd name="connsiteY4" fmla="*/ 835152 h 881412"/>
              <a:gd name="connsiteX5" fmla="*/ 28628 w 1695759"/>
              <a:gd name="connsiteY5" fmla="*/ 139195 h 881412"/>
              <a:gd name="connsiteX0" fmla="*/ 166009 w 1693945"/>
              <a:gd name="connsiteY0" fmla="*/ 835152 h 891723"/>
              <a:gd name="connsiteX1" fmla="*/ 166009 w 1693945"/>
              <a:gd name="connsiteY1" fmla="*/ 0 h 891723"/>
              <a:gd name="connsiteX2" fmla="*/ 1387235 w 1693945"/>
              <a:gd name="connsiteY2" fmla="*/ 0 h 891723"/>
              <a:gd name="connsiteX3" fmla="*/ 1596785 w 1693945"/>
              <a:gd name="connsiteY3" fmla="*/ 692277 h 891723"/>
              <a:gd name="connsiteX4" fmla="*/ 166009 w 1693945"/>
              <a:gd name="connsiteY4" fmla="*/ 835152 h 891723"/>
              <a:gd name="connsiteX0" fmla="*/ 99625 w 1627561"/>
              <a:gd name="connsiteY0" fmla="*/ 835152 h 891723"/>
              <a:gd name="connsiteX1" fmla="*/ 99625 w 1627561"/>
              <a:gd name="connsiteY1" fmla="*/ 0 h 891723"/>
              <a:gd name="connsiteX2" fmla="*/ 1320851 w 1627561"/>
              <a:gd name="connsiteY2" fmla="*/ 0 h 891723"/>
              <a:gd name="connsiteX3" fmla="*/ 1530401 w 1627561"/>
              <a:gd name="connsiteY3" fmla="*/ 692277 h 891723"/>
              <a:gd name="connsiteX4" fmla="*/ 99625 w 1627561"/>
              <a:gd name="connsiteY4" fmla="*/ 835152 h 891723"/>
              <a:gd name="connsiteX0" fmla="*/ 103829 w 1631765"/>
              <a:gd name="connsiteY0" fmla="*/ 835152 h 891723"/>
              <a:gd name="connsiteX1" fmla="*/ 103829 w 1631765"/>
              <a:gd name="connsiteY1" fmla="*/ 0 h 891723"/>
              <a:gd name="connsiteX2" fmla="*/ 1325055 w 1631765"/>
              <a:gd name="connsiteY2" fmla="*/ 0 h 891723"/>
              <a:gd name="connsiteX3" fmla="*/ 1534605 w 1631765"/>
              <a:gd name="connsiteY3" fmla="*/ 692277 h 891723"/>
              <a:gd name="connsiteX4" fmla="*/ 103829 w 1631765"/>
              <a:gd name="connsiteY4" fmla="*/ 835152 h 891723"/>
              <a:gd name="connsiteX0" fmla="*/ 103829 w 1631765"/>
              <a:gd name="connsiteY0" fmla="*/ 835152 h 942523"/>
              <a:gd name="connsiteX1" fmla="*/ 103829 w 1631765"/>
              <a:gd name="connsiteY1" fmla="*/ 0 h 942523"/>
              <a:gd name="connsiteX2" fmla="*/ 1325055 w 1631765"/>
              <a:gd name="connsiteY2" fmla="*/ 0 h 942523"/>
              <a:gd name="connsiteX3" fmla="*/ 1534605 w 1631765"/>
              <a:gd name="connsiteY3" fmla="*/ 692277 h 942523"/>
              <a:gd name="connsiteX4" fmla="*/ 103829 w 1631765"/>
              <a:gd name="connsiteY4" fmla="*/ 835152 h 942523"/>
              <a:gd name="connsiteX0" fmla="*/ 231185 w 1759121"/>
              <a:gd name="connsiteY0" fmla="*/ 835152 h 900189"/>
              <a:gd name="connsiteX1" fmla="*/ 231185 w 1759121"/>
              <a:gd name="connsiteY1" fmla="*/ 0 h 900189"/>
              <a:gd name="connsiteX2" fmla="*/ 1452411 w 1759121"/>
              <a:gd name="connsiteY2" fmla="*/ 0 h 900189"/>
              <a:gd name="connsiteX3" fmla="*/ 1661961 w 1759121"/>
              <a:gd name="connsiteY3" fmla="*/ 692277 h 900189"/>
              <a:gd name="connsiteX4" fmla="*/ 231185 w 1759121"/>
              <a:gd name="connsiteY4" fmla="*/ 835152 h 900189"/>
              <a:gd name="connsiteX0" fmla="*/ 231185 w 1759121"/>
              <a:gd name="connsiteY0" fmla="*/ 847852 h 912889"/>
              <a:gd name="connsiteX1" fmla="*/ 231185 w 1759121"/>
              <a:gd name="connsiteY1" fmla="*/ 12700 h 912889"/>
              <a:gd name="connsiteX2" fmla="*/ 1452411 w 1759121"/>
              <a:gd name="connsiteY2" fmla="*/ 12700 h 912889"/>
              <a:gd name="connsiteX3" fmla="*/ 1661961 w 1759121"/>
              <a:gd name="connsiteY3" fmla="*/ 704977 h 912889"/>
              <a:gd name="connsiteX4" fmla="*/ 231185 w 1759121"/>
              <a:gd name="connsiteY4" fmla="*/ 847852 h 912889"/>
              <a:gd name="connsiteX0" fmla="*/ 231185 w 1759121"/>
              <a:gd name="connsiteY0" fmla="*/ 876299 h 941336"/>
              <a:gd name="connsiteX1" fmla="*/ 231185 w 1759121"/>
              <a:gd name="connsiteY1" fmla="*/ 41147 h 941336"/>
              <a:gd name="connsiteX2" fmla="*/ 1452411 w 1759121"/>
              <a:gd name="connsiteY2" fmla="*/ 41147 h 941336"/>
              <a:gd name="connsiteX3" fmla="*/ 1661961 w 1759121"/>
              <a:gd name="connsiteY3" fmla="*/ 733424 h 941336"/>
              <a:gd name="connsiteX4" fmla="*/ 231185 w 1759121"/>
              <a:gd name="connsiteY4" fmla="*/ 876299 h 941336"/>
              <a:gd name="connsiteX0" fmla="*/ 155072 w 1531466"/>
              <a:gd name="connsiteY0" fmla="*/ 876299 h 983860"/>
              <a:gd name="connsiteX1" fmla="*/ 155072 w 1531466"/>
              <a:gd name="connsiteY1" fmla="*/ 41147 h 983860"/>
              <a:gd name="connsiteX2" fmla="*/ 1376298 w 1531466"/>
              <a:gd name="connsiteY2" fmla="*/ 41147 h 983860"/>
              <a:gd name="connsiteX3" fmla="*/ 1357248 w 1531466"/>
              <a:gd name="connsiteY3" fmla="*/ 847724 h 983860"/>
              <a:gd name="connsiteX4" fmla="*/ 155072 w 1531466"/>
              <a:gd name="connsiteY4" fmla="*/ 876299 h 983860"/>
              <a:gd name="connsiteX0" fmla="*/ 259240 w 1452584"/>
              <a:gd name="connsiteY0" fmla="*/ 714374 h 893875"/>
              <a:gd name="connsiteX1" fmla="*/ 97315 w 1452584"/>
              <a:gd name="connsiteY1" fmla="*/ 41147 h 893875"/>
              <a:gd name="connsiteX2" fmla="*/ 1318541 w 1452584"/>
              <a:gd name="connsiteY2" fmla="*/ 41147 h 893875"/>
              <a:gd name="connsiteX3" fmla="*/ 1299491 w 1452584"/>
              <a:gd name="connsiteY3" fmla="*/ 847724 h 893875"/>
              <a:gd name="connsiteX4" fmla="*/ 259240 w 1452584"/>
              <a:gd name="connsiteY4" fmla="*/ 714374 h 893875"/>
              <a:gd name="connsiteX0" fmla="*/ 260945 w 1477291"/>
              <a:gd name="connsiteY0" fmla="*/ 714374 h 783616"/>
              <a:gd name="connsiteX1" fmla="*/ 99020 w 1477291"/>
              <a:gd name="connsiteY1" fmla="*/ 41147 h 783616"/>
              <a:gd name="connsiteX2" fmla="*/ 1320246 w 1477291"/>
              <a:gd name="connsiteY2" fmla="*/ 41147 h 783616"/>
              <a:gd name="connsiteX3" fmla="*/ 1348821 w 1477291"/>
              <a:gd name="connsiteY3" fmla="*/ 685799 h 783616"/>
              <a:gd name="connsiteX4" fmla="*/ 260945 w 1477291"/>
              <a:gd name="connsiteY4" fmla="*/ 714374 h 783616"/>
              <a:gd name="connsiteX0" fmla="*/ 240064 w 1486843"/>
              <a:gd name="connsiteY0" fmla="*/ 752474 h 809856"/>
              <a:gd name="connsiteX1" fmla="*/ 106714 w 1486843"/>
              <a:gd name="connsiteY1" fmla="*/ 41147 h 809856"/>
              <a:gd name="connsiteX2" fmla="*/ 1327940 w 1486843"/>
              <a:gd name="connsiteY2" fmla="*/ 41147 h 809856"/>
              <a:gd name="connsiteX3" fmla="*/ 1356515 w 1486843"/>
              <a:gd name="connsiteY3" fmla="*/ 685799 h 809856"/>
              <a:gd name="connsiteX4" fmla="*/ 240064 w 1486843"/>
              <a:gd name="connsiteY4" fmla="*/ 752474 h 809856"/>
              <a:gd name="connsiteX0" fmla="*/ 240064 w 1486843"/>
              <a:gd name="connsiteY0" fmla="*/ 752474 h 763618"/>
              <a:gd name="connsiteX1" fmla="*/ 106714 w 1486843"/>
              <a:gd name="connsiteY1" fmla="*/ 41147 h 763618"/>
              <a:gd name="connsiteX2" fmla="*/ 1327940 w 1486843"/>
              <a:gd name="connsiteY2" fmla="*/ 41147 h 763618"/>
              <a:gd name="connsiteX3" fmla="*/ 1356515 w 1486843"/>
              <a:gd name="connsiteY3" fmla="*/ 445694 h 763618"/>
              <a:gd name="connsiteX4" fmla="*/ 240064 w 1486843"/>
              <a:gd name="connsiteY4" fmla="*/ 752474 h 763618"/>
              <a:gd name="connsiteX0" fmla="*/ 240064 w 1486843"/>
              <a:gd name="connsiteY0" fmla="*/ 607147 h 625368"/>
              <a:gd name="connsiteX1" fmla="*/ 106714 w 1486843"/>
              <a:gd name="connsiteY1" fmla="*/ 41147 h 625368"/>
              <a:gd name="connsiteX2" fmla="*/ 1327940 w 1486843"/>
              <a:gd name="connsiteY2" fmla="*/ 41147 h 625368"/>
              <a:gd name="connsiteX3" fmla="*/ 1356515 w 1486843"/>
              <a:gd name="connsiteY3" fmla="*/ 445694 h 625368"/>
              <a:gd name="connsiteX4" fmla="*/ 240064 w 1486843"/>
              <a:gd name="connsiteY4" fmla="*/ 607147 h 625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43" h="625368">
                <a:moveTo>
                  <a:pt x="240064" y="607147"/>
                </a:moveTo>
                <a:cubicBezTo>
                  <a:pt x="31764" y="539723"/>
                  <a:pt x="-106349" y="218439"/>
                  <a:pt x="106714" y="41147"/>
                </a:cubicBezTo>
                <a:cubicBezTo>
                  <a:pt x="666189" y="12572"/>
                  <a:pt x="911340" y="-35053"/>
                  <a:pt x="1327940" y="41147"/>
                </a:cubicBezTo>
                <a:cubicBezTo>
                  <a:pt x="1531478" y="180339"/>
                  <a:pt x="1537827" y="351361"/>
                  <a:pt x="1356515" y="445694"/>
                </a:cubicBezTo>
                <a:cubicBezTo>
                  <a:pt x="1175203" y="540027"/>
                  <a:pt x="448364" y="674571"/>
                  <a:pt x="240064" y="607147"/>
                </a:cubicBezTo>
                <a:close/>
              </a:path>
            </a:pathLst>
          </a:custGeom>
          <a:solidFill>
            <a:srgbClr val="C8B606"/>
          </a:solidFill>
          <a:ln>
            <a:solidFill>
              <a:srgbClr val="EAC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40S</a:t>
            </a:r>
            <a:endParaRPr lang="en-US" sz="2400" dirty="0"/>
          </a:p>
        </p:txBody>
      </p:sp>
      <p:sp>
        <p:nvSpPr>
          <p:cNvPr id="21" name="Shape 39"/>
          <p:cNvSpPr/>
          <p:nvPr/>
        </p:nvSpPr>
        <p:spPr>
          <a:xfrm>
            <a:off x="5070764" y="3148795"/>
            <a:ext cx="319383" cy="361023"/>
          </a:xfrm>
          <a:prstGeom prst="line">
            <a:avLst/>
          </a:prstGeom>
          <a:ln w="25400">
            <a:solidFill>
              <a:srgbClr val="FFFFFF"/>
            </a:solidFill>
            <a:miter lim="400000"/>
            <a:tailEnd type="triangle"/>
          </a:ln>
        </p:spPr>
        <p:txBody>
          <a:bodyPr lIns="35717" tIns="35717" rIns="35717" bIns="35717" anchor="ctr"/>
          <a:lstStyle/>
          <a:p>
            <a:pPr lvl="0">
              <a:defRPr sz="2600"/>
            </a:pPr>
            <a:endParaRPr/>
          </a:p>
        </p:txBody>
      </p:sp>
      <p:sp>
        <p:nvSpPr>
          <p:cNvPr id="23" name="Rectangle 22"/>
          <p:cNvSpPr/>
          <p:nvPr/>
        </p:nvSpPr>
        <p:spPr>
          <a:xfrm>
            <a:off x="540327" y="5623384"/>
            <a:ext cx="2361544" cy="461665"/>
          </a:xfrm>
          <a:prstGeom prst="rect">
            <a:avLst/>
          </a:prstGeom>
        </p:spPr>
        <p:txBody>
          <a:bodyPr wrap="none">
            <a:spAutoFit/>
          </a:bodyPr>
          <a:lstStyle/>
          <a:p>
            <a:pPr algn="ctr"/>
            <a:r>
              <a:rPr lang="en-US" sz="2400" dirty="0" smtClean="0">
                <a:solidFill>
                  <a:srgbClr val="00BFC4"/>
                </a:solidFill>
                <a:latin typeface="Helevetica"/>
              </a:rPr>
              <a:t>Cap-Dependent</a:t>
            </a:r>
            <a:endParaRPr lang="en-US" sz="2400" dirty="0">
              <a:solidFill>
                <a:srgbClr val="00BFC4"/>
              </a:solidFill>
              <a:latin typeface="Helevetica"/>
            </a:endParaRPr>
          </a:p>
        </p:txBody>
      </p:sp>
      <p:sp>
        <p:nvSpPr>
          <p:cNvPr id="24" name="Rectangle 23"/>
          <p:cNvSpPr/>
          <p:nvPr/>
        </p:nvSpPr>
        <p:spPr>
          <a:xfrm>
            <a:off x="5489089" y="5623383"/>
            <a:ext cx="2566728" cy="461665"/>
          </a:xfrm>
          <a:prstGeom prst="rect">
            <a:avLst/>
          </a:prstGeom>
        </p:spPr>
        <p:txBody>
          <a:bodyPr wrap="none">
            <a:spAutoFit/>
          </a:bodyPr>
          <a:lstStyle/>
          <a:p>
            <a:pPr algn="ctr"/>
            <a:r>
              <a:rPr lang="en-US" sz="2400" dirty="0" smtClean="0">
                <a:solidFill>
                  <a:srgbClr val="F8766D"/>
                </a:solidFill>
                <a:latin typeface="Helevetica"/>
              </a:rPr>
              <a:t>Cap-</a:t>
            </a:r>
            <a:r>
              <a:rPr lang="en-US" sz="2400" u="sng" dirty="0" smtClean="0">
                <a:solidFill>
                  <a:srgbClr val="F8766D"/>
                </a:solidFill>
                <a:latin typeface="Helevetica"/>
              </a:rPr>
              <a:t>In</a:t>
            </a:r>
            <a:r>
              <a:rPr lang="en-US" sz="2400" dirty="0" smtClean="0">
                <a:solidFill>
                  <a:srgbClr val="F8766D"/>
                </a:solidFill>
                <a:latin typeface="Helevetica"/>
              </a:rPr>
              <a:t>dependent</a:t>
            </a:r>
            <a:endParaRPr lang="en-US" sz="2400" dirty="0">
              <a:solidFill>
                <a:srgbClr val="F8766D"/>
              </a:solidFill>
              <a:latin typeface="Helevetica"/>
            </a:endParaRPr>
          </a:p>
        </p:txBody>
      </p:sp>
      <p:sp>
        <p:nvSpPr>
          <p:cNvPr id="34" name="Shape 39"/>
          <p:cNvSpPr/>
          <p:nvPr/>
        </p:nvSpPr>
        <p:spPr>
          <a:xfrm flipH="1">
            <a:off x="3358843" y="3148526"/>
            <a:ext cx="344513" cy="362169"/>
          </a:xfrm>
          <a:prstGeom prst="line">
            <a:avLst/>
          </a:prstGeom>
          <a:ln w="25400">
            <a:solidFill>
              <a:srgbClr val="FFFFFF"/>
            </a:solidFill>
            <a:miter lim="400000"/>
            <a:tailEnd type="triangle"/>
          </a:ln>
        </p:spPr>
        <p:txBody>
          <a:bodyPr lIns="35717" tIns="35717" rIns="35717" bIns="35717" anchor="ctr"/>
          <a:lstStyle/>
          <a:p>
            <a:pPr lvl="0">
              <a:defRPr sz="2600"/>
            </a:pPr>
            <a:endParaRPr/>
          </a:p>
        </p:txBody>
      </p:sp>
    </p:spTree>
    <p:extLst>
      <p:ext uri="{BB962C8B-B14F-4D97-AF65-F5344CB8AC3E}">
        <p14:creationId xmlns:p14="http://schemas.microsoft.com/office/powerpoint/2010/main" val="115113620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327" y="0"/>
            <a:ext cx="8229600" cy="1143000"/>
          </a:xfrm>
        </p:spPr>
        <p:txBody>
          <a:bodyPr>
            <a:normAutofit/>
          </a:bodyPr>
          <a:lstStyle/>
          <a:p>
            <a:r>
              <a:rPr lang="en-US" sz="3200" dirty="0" smtClean="0"/>
              <a:t>Using ribosomal initiation as a read-out</a:t>
            </a:r>
            <a:endParaRPr lang="en-US" sz="3200" dirty="0"/>
          </a:p>
        </p:txBody>
      </p:sp>
      <p:sp>
        <p:nvSpPr>
          <p:cNvPr id="12" name="Rectangle 11"/>
          <p:cNvSpPr/>
          <p:nvPr/>
        </p:nvSpPr>
        <p:spPr>
          <a:xfrm>
            <a:off x="2653938" y="1143000"/>
            <a:ext cx="45719" cy="21553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Rounded Rectangle 4"/>
          <p:cNvSpPr/>
          <p:nvPr/>
        </p:nvSpPr>
        <p:spPr>
          <a:xfrm>
            <a:off x="3319686" y="1966218"/>
            <a:ext cx="2443447" cy="1031115"/>
          </a:xfrm>
          <a:custGeom>
            <a:avLst/>
            <a:gdLst>
              <a:gd name="connsiteX0" fmla="*/ 0 w 1499616"/>
              <a:gd name="connsiteY0" fmla="*/ 139195 h 835152"/>
              <a:gd name="connsiteX1" fmla="*/ 139195 w 1499616"/>
              <a:gd name="connsiteY1" fmla="*/ 0 h 835152"/>
              <a:gd name="connsiteX2" fmla="*/ 1360421 w 1499616"/>
              <a:gd name="connsiteY2" fmla="*/ 0 h 835152"/>
              <a:gd name="connsiteX3" fmla="*/ 1499616 w 1499616"/>
              <a:gd name="connsiteY3" fmla="*/ 139195 h 835152"/>
              <a:gd name="connsiteX4" fmla="*/ 1499616 w 1499616"/>
              <a:gd name="connsiteY4" fmla="*/ 695957 h 835152"/>
              <a:gd name="connsiteX5" fmla="*/ 1360421 w 1499616"/>
              <a:gd name="connsiteY5" fmla="*/ 835152 h 835152"/>
              <a:gd name="connsiteX6" fmla="*/ 139195 w 1499616"/>
              <a:gd name="connsiteY6" fmla="*/ 835152 h 835152"/>
              <a:gd name="connsiteX7" fmla="*/ 0 w 1499616"/>
              <a:gd name="connsiteY7" fmla="*/ 695957 h 835152"/>
              <a:gd name="connsiteX8" fmla="*/ 0 w 1499616"/>
              <a:gd name="connsiteY8" fmla="*/ 139195 h 835152"/>
              <a:gd name="connsiteX0" fmla="*/ 16620 w 1516236"/>
              <a:gd name="connsiteY0" fmla="*/ 139195 h 835152"/>
              <a:gd name="connsiteX1" fmla="*/ 155815 w 1516236"/>
              <a:gd name="connsiteY1" fmla="*/ 0 h 835152"/>
              <a:gd name="connsiteX2" fmla="*/ 1377041 w 1516236"/>
              <a:gd name="connsiteY2" fmla="*/ 0 h 835152"/>
              <a:gd name="connsiteX3" fmla="*/ 1516236 w 1516236"/>
              <a:gd name="connsiteY3" fmla="*/ 139195 h 835152"/>
              <a:gd name="connsiteX4" fmla="*/ 1516236 w 1516236"/>
              <a:gd name="connsiteY4" fmla="*/ 695957 h 835152"/>
              <a:gd name="connsiteX5" fmla="*/ 1377041 w 1516236"/>
              <a:gd name="connsiteY5" fmla="*/ 835152 h 835152"/>
              <a:gd name="connsiteX6" fmla="*/ 155815 w 1516236"/>
              <a:gd name="connsiteY6" fmla="*/ 835152 h 835152"/>
              <a:gd name="connsiteX7" fmla="*/ 16620 w 1516236"/>
              <a:gd name="connsiteY7" fmla="*/ 139195 h 835152"/>
              <a:gd name="connsiteX0" fmla="*/ 16620 w 1516236"/>
              <a:gd name="connsiteY0" fmla="*/ 139195 h 835152"/>
              <a:gd name="connsiteX1" fmla="*/ 155815 w 1516236"/>
              <a:gd name="connsiteY1" fmla="*/ 0 h 835152"/>
              <a:gd name="connsiteX2" fmla="*/ 1377041 w 1516236"/>
              <a:gd name="connsiteY2" fmla="*/ 0 h 835152"/>
              <a:gd name="connsiteX3" fmla="*/ 1516236 w 1516236"/>
              <a:gd name="connsiteY3" fmla="*/ 139195 h 835152"/>
              <a:gd name="connsiteX4" fmla="*/ 1377041 w 1516236"/>
              <a:gd name="connsiteY4" fmla="*/ 835152 h 835152"/>
              <a:gd name="connsiteX5" fmla="*/ 155815 w 1516236"/>
              <a:gd name="connsiteY5" fmla="*/ 835152 h 835152"/>
              <a:gd name="connsiteX6" fmla="*/ 16620 w 1516236"/>
              <a:gd name="connsiteY6" fmla="*/ 139195 h 835152"/>
              <a:gd name="connsiteX0" fmla="*/ 16620 w 1377041"/>
              <a:gd name="connsiteY0" fmla="*/ 139195 h 835152"/>
              <a:gd name="connsiteX1" fmla="*/ 155815 w 1377041"/>
              <a:gd name="connsiteY1" fmla="*/ 0 h 835152"/>
              <a:gd name="connsiteX2" fmla="*/ 1377041 w 1377041"/>
              <a:gd name="connsiteY2" fmla="*/ 0 h 835152"/>
              <a:gd name="connsiteX3" fmla="*/ 1377041 w 1377041"/>
              <a:gd name="connsiteY3" fmla="*/ 835152 h 835152"/>
              <a:gd name="connsiteX4" fmla="*/ 155815 w 1377041"/>
              <a:gd name="connsiteY4" fmla="*/ 835152 h 835152"/>
              <a:gd name="connsiteX5" fmla="*/ 16620 w 1377041"/>
              <a:gd name="connsiteY5" fmla="*/ 139195 h 835152"/>
              <a:gd name="connsiteX0" fmla="*/ 16620 w 1612066"/>
              <a:gd name="connsiteY0" fmla="*/ 139195 h 835152"/>
              <a:gd name="connsiteX1" fmla="*/ 155815 w 1612066"/>
              <a:gd name="connsiteY1" fmla="*/ 0 h 835152"/>
              <a:gd name="connsiteX2" fmla="*/ 1377041 w 1612066"/>
              <a:gd name="connsiteY2" fmla="*/ 0 h 835152"/>
              <a:gd name="connsiteX3" fmla="*/ 1377041 w 1612066"/>
              <a:gd name="connsiteY3" fmla="*/ 835152 h 835152"/>
              <a:gd name="connsiteX4" fmla="*/ 155815 w 1612066"/>
              <a:gd name="connsiteY4" fmla="*/ 835152 h 835152"/>
              <a:gd name="connsiteX5" fmla="*/ 16620 w 1612066"/>
              <a:gd name="connsiteY5" fmla="*/ 139195 h 835152"/>
              <a:gd name="connsiteX0" fmla="*/ 86498 w 1681944"/>
              <a:gd name="connsiteY0" fmla="*/ 139195 h 835152"/>
              <a:gd name="connsiteX1" fmla="*/ 225693 w 1681944"/>
              <a:gd name="connsiteY1" fmla="*/ 0 h 835152"/>
              <a:gd name="connsiteX2" fmla="*/ 1446919 w 1681944"/>
              <a:gd name="connsiteY2" fmla="*/ 0 h 835152"/>
              <a:gd name="connsiteX3" fmla="*/ 1446919 w 1681944"/>
              <a:gd name="connsiteY3" fmla="*/ 835152 h 835152"/>
              <a:gd name="connsiteX4" fmla="*/ 225693 w 1681944"/>
              <a:gd name="connsiteY4" fmla="*/ 835152 h 835152"/>
              <a:gd name="connsiteX5" fmla="*/ 86498 w 1681944"/>
              <a:gd name="connsiteY5" fmla="*/ 139195 h 835152"/>
              <a:gd name="connsiteX0" fmla="*/ 10638 w 1606084"/>
              <a:gd name="connsiteY0" fmla="*/ 139195 h 881718"/>
              <a:gd name="connsiteX1" fmla="*/ 149833 w 1606084"/>
              <a:gd name="connsiteY1" fmla="*/ 0 h 881718"/>
              <a:gd name="connsiteX2" fmla="*/ 1371059 w 1606084"/>
              <a:gd name="connsiteY2" fmla="*/ 0 h 881718"/>
              <a:gd name="connsiteX3" fmla="*/ 1371059 w 1606084"/>
              <a:gd name="connsiteY3" fmla="*/ 835152 h 881718"/>
              <a:gd name="connsiteX4" fmla="*/ 149833 w 1606084"/>
              <a:gd name="connsiteY4" fmla="*/ 835152 h 881718"/>
              <a:gd name="connsiteX5" fmla="*/ 10638 w 1606084"/>
              <a:gd name="connsiteY5" fmla="*/ 139195 h 881718"/>
              <a:gd name="connsiteX0" fmla="*/ 10638 w 1535964"/>
              <a:gd name="connsiteY0" fmla="*/ 139195 h 948123"/>
              <a:gd name="connsiteX1" fmla="*/ 149833 w 1535964"/>
              <a:gd name="connsiteY1" fmla="*/ 0 h 948123"/>
              <a:gd name="connsiteX2" fmla="*/ 1371059 w 1535964"/>
              <a:gd name="connsiteY2" fmla="*/ 0 h 948123"/>
              <a:gd name="connsiteX3" fmla="*/ 1371059 w 1535964"/>
              <a:gd name="connsiteY3" fmla="*/ 835152 h 948123"/>
              <a:gd name="connsiteX4" fmla="*/ 149833 w 1535964"/>
              <a:gd name="connsiteY4" fmla="*/ 835152 h 948123"/>
              <a:gd name="connsiteX5" fmla="*/ 10638 w 1535964"/>
              <a:gd name="connsiteY5" fmla="*/ 139195 h 948123"/>
              <a:gd name="connsiteX0" fmla="*/ 28628 w 1695759"/>
              <a:gd name="connsiteY0" fmla="*/ 139195 h 881412"/>
              <a:gd name="connsiteX1" fmla="*/ 167823 w 1695759"/>
              <a:gd name="connsiteY1" fmla="*/ 0 h 881412"/>
              <a:gd name="connsiteX2" fmla="*/ 1389049 w 1695759"/>
              <a:gd name="connsiteY2" fmla="*/ 0 h 881412"/>
              <a:gd name="connsiteX3" fmla="*/ 1598599 w 1695759"/>
              <a:gd name="connsiteY3" fmla="*/ 692277 h 881412"/>
              <a:gd name="connsiteX4" fmla="*/ 167823 w 1695759"/>
              <a:gd name="connsiteY4" fmla="*/ 835152 h 881412"/>
              <a:gd name="connsiteX5" fmla="*/ 28628 w 1695759"/>
              <a:gd name="connsiteY5" fmla="*/ 139195 h 881412"/>
              <a:gd name="connsiteX0" fmla="*/ 166009 w 1693945"/>
              <a:gd name="connsiteY0" fmla="*/ 835152 h 891723"/>
              <a:gd name="connsiteX1" fmla="*/ 166009 w 1693945"/>
              <a:gd name="connsiteY1" fmla="*/ 0 h 891723"/>
              <a:gd name="connsiteX2" fmla="*/ 1387235 w 1693945"/>
              <a:gd name="connsiteY2" fmla="*/ 0 h 891723"/>
              <a:gd name="connsiteX3" fmla="*/ 1596785 w 1693945"/>
              <a:gd name="connsiteY3" fmla="*/ 692277 h 891723"/>
              <a:gd name="connsiteX4" fmla="*/ 166009 w 1693945"/>
              <a:gd name="connsiteY4" fmla="*/ 835152 h 891723"/>
              <a:gd name="connsiteX0" fmla="*/ 99625 w 1627561"/>
              <a:gd name="connsiteY0" fmla="*/ 835152 h 891723"/>
              <a:gd name="connsiteX1" fmla="*/ 99625 w 1627561"/>
              <a:gd name="connsiteY1" fmla="*/ 0 h 891723"/>
              <a:gd name="connsiteX2" fmla="*/ 1320851 w 1627561"/>
              <a:gd name="connsiteY2" fmla="*/ 0 h 891723"/>
              <a:gd name="connsiteX3" fmla="*/ 1530401 w 1627561"/>
              <a:gd name="connsiteY3" fmla="*/ 692277 h 891723"/>
              <a:gd name="connsiteX4" fmla="*/ 99625 w 1627561"/>
              <a:gd name="connsiteY4" fmla="*/ 835152 h 891723"/>
              <a:gd name="connsiteX0" fmla="*/ 103829 w 1631765"/>
              <a:gd name="connsiteY0" fmla="*/ 835152 h 891723"/>
              <a:gd name="connsiteX1" fmla="*/ 103829 w 1631765"/>
              <a:gd name="connsiteY1" fmla="*/ 0 h 891723"/>
              <a:gd name="connsiteX2" fmla="*/ 1325055 w 1631765"/>
              <a:gd name="connsiteY2" fmla="*/ 0 h 891723"/>
              <a:gd name="connsiteX3" fmla="*/ 1534605 w 1631765"/>
              <a:gd name="connsiteY3" fmla="*/ 692277 h 891723"/>
              <a:gd name="connsiteX4" fmla="*/ 103829 w 1631765"/>
              <a:gd name="connsiteY4" fmla="*/ 835152 h 891723"/>
              <a:gd name="connsiteX0" fmla="*/ 103829 w 1631765"/>
              <a:gd name="connsiteY0" fmla="*/ 835152 h 942523"/>
              <a:gd name="connsiteX1" fmla="*/ 103829 w 1631765"/>
              <a:gd name="connsiteY1" fmla="*/ 0 h 942523"/>
              <a:gd name="connsiteX2" fmla="*/ 1325055 w 1631765"/>
              <a:gd name="connsiteY2" fmla="*/ 0 h 942523"/>
              <a:gd name="connsiteX3" fmla="*/ 1534605 w 1631765"/>
              <a:gd name="connsiteY3" fmla="*/ 692277 h 942523"/>
              <a:gd name="connsiteX4" fmla="*/ 103829 w 1631765"/>
              <a:gd name="connsiteY4" fmla="*/ 835152 h 942523"/>
              <a:gd name="connsiteX0" fmla="*/ 231185 w 1759121"/>
              <a:gd name="connsiteY0" fmla="*/ 835152 h 900189"/>
              <a:gd name="connsiteX1" fmla="*/ 231185 w 1759121"/>
              <a:gd name="connsiteY1" fmla="*/ 0 h 900189"/>
              <a:gd name="connsiteX2" fmla="*/ 1452411 w 1759121"/>
              <a:gd name="connsiteY2" fmla="*/ 0 h 900189"/>
              <a:gd name="connsiteX3" fmla="*/ 1661961 w 1759121"/>
              <a:gd name="connsiteY3" fmla="*/ 692277 h 900189"/>
              <a:gd name="connsiteX4" fmla="*/ 231185 w 1759121"/>
              <a:gd name="connsiteY4" fmla="*/ 835152 h 900189"/>
              <a:gd name="connsiteX0" fmla="*/ 231185 w 1759121"/>
              <a:gd name="connsiteY0" fmla="*/ 847852 h 912889"/>
              <a:gd name="connsiteX1" fmla="*/ 231185 w 1759121"/>
              <a:gd name="connsiteY1" fmla="*/ 12700 h 912889"/>
              <a:gd name="connsiteX2" fmla="*/ 1452411 w 1759121"/>
              <a:gd name="connsiteY2" fmla="*/ 12700 h 912889"/>
              <a:gd name="connsiteX3" fmla="*/ 1661961 w 1759121"/>
              <a:gd name="connsiteY3" fmla="*/ 704977 h 912889"/>
              <a:gd name="connsiteX4" fmla="*/ 231185 w 1759121"/>
              <a:gd name="connsiteY4" fmla="*/ 847852 h 912889"/>
              <a:gd name="connsiteX0" fmla="*/ 231185 w 1759121"/>
              <a:gd name="connsiteY0" fmla="*/ 876299 h 941336"/>
              <a:gd name="connsiteX1" fmla="*/ 231185 w 1759121"/>
              <a:gd name="connsiteY1" fmla="*/ 41147 h 941336"/>
              <a:gd name="connsiteX2" fmla="*/ 1452411 w 1759121"/>
              <a:gd name="connsiteY2" fmla="*/ 41147 h 941336"/>
              <a:gd name="connsiteX3" fmla="*/ 1661961 w 1759121"/>
              <a:gd name="connsiteY3" fmla="*/ 733424 h 941336"/>
              <a:gd name="connsiteX4" fmla="*/ 231185 w 1759121"/>
              <a:gd name="connsiteY4" fmla="*/ 876299 h 941336"/>
              <a:gd name="connsiteX0" fmla="*/ 155072 w 1531466"/>
              <a:gd name="connsiteY0" fmla="*/ 876299 h 983860"/>
              <a:gd name="connsiteX1" fmla="*/ 155072 w 1531466"/>
              <a:gd name="connsiteY1" fmla="*/ 41147 h 983860"/>
              <a:gd name="connsiteX2" fmla="*/ 1376298 w 1531466"/>
              <a:gd name="connsiteY2" fmla="*/ 41147 h 983860"/>
              <a:gd name="connsiteX3" fmla="*/ 1357248 w 1531466"/>
              <a:gd name="connsiteY3" fmla="*/ 847724 h 983860"/>
              <a:gd name="connsiteX4" fmla="*/ 155072 w 1531466"/>
              <a:gd name="connsiteY4" fmla="*/ 876299 h 983860"/>
              <a:gd name="connsiteX0" fmla="*/ 259240 w 1452584"/>
              <a:gd name="connsiteY0" fmla="*/ 714374 h 893875"/>
              <a:gd name="connsiteX1" fmla="*/ 97315 w 1452584"/>
              <a:gd name="connsiteY1" fmla="*/ 41147 h 893875"/>
              <a:gd name="connsiteX2" fmla="*/ 1318541 w 1452584"/>
              <a:gd name="connsiteY2" fmla="*/ 41147 h 893875"/>
              <a:gd name="connsiteX3" fmla="*/ 1299491 w 1452584"/>
              <a:gd name="connsiteY3" fmla="*/ 847724 h 893875"/>
              <a:gd name="connsiteX4" fmla="*/ 259240 w 1452584"/>
              <a:gd name="connsiteY4" fmla="*/ 714374 h 893875"/>
              <a:gd name="connsiteX0" fmla="*/ 260945 w 1477291"/>
              <a:gd name="connsiteY0" fmla="*/ 714374 h 783616"/>
              <a:gd name="connsiteX1" fmla="*/ 99020 w 1477291"/>
              <a:gd name="connsiteY1" fmla="*/ 41147 h 783616"/>
              <a:gd name="connsiteX2" fmla="*/ 1320246 w 1477291"/>
              <a:gd name="connsiteY2" fmla="*/ 41147 h 783616"/>
              <a:gd name="connsiteX3" fmla="*/ 1348821 w 1477291"/>
              <a:gd name="connsiteY3" fmla="*/ 685799 h 783616"/>
              <a:gd name="connsiteX4" fmla="*/ 260945 w 1477291"/>
              <a:gd name="connsiteY4" fmla="*/ 714374 h 783616"/>
              <a:gd name="connsiteX0" fmla="*/ 240064 w 1486843"/>
              <a:gd name="connsiteY0" fmla="*/ 752474 h 809856"/>
              <a:gd name="connsiteX1" fmla="*/ 106714 w 1486843"/>
              <a:gd name="connsiteY1" fmla="*/ 41147 h 809856"/>
              <a:gd name="connsiteX2" fmla="*/ 1327940 w 1486843"/>
              <a:gd name="connsiteY2" fmla="*/ 41147 h 809856"/>
              <a:gd name="connsiteX3" fmla="*/ 1356515 w 1486843"/>
              <a:gd name="connsiteY3" fmla="*/ 685799 h 809856"/>
              <a:gd name="connsiteX4" fmla="*/ 240064 w 1486843"/>
              <a:gd name="connsiteY4" fmla="*/ 752474 h 809856"/>
              <a:gd name="connsiteX0" fmla="*/ 240064 w 1486843"/>
              <a:gd name="connsiteY0" fmla="*/ 752474 h 763618"/>
              <a:gd name="connsiteX1" fmla="*/ 106714 w 1486843"/>
              <a:gd name="connsiteY1" fmla="*/ 41147 h 763618"/>
              <a:gd name="connsiteX2" fmla="*/ 1327940 w 1486843"/>
              <a:gd name="connsiteY2" fmla="*/ 41147 h 763618"/>
              <a:gd name="connsiteX3" fmla="*/ 1356515 w 1486843"/>
              <a:gd name="connsiteY3" fmla="*/ 445694 h 763618"/>
              <a:gd name="connsiteX4" fmla="*/ 240064 w 1486843"/>
              <a:gd name="connsiteY4" fmla="*/ 752474 h 763618"/>
              <a:gd name="connsiteX0" fmla="*/ 240064 w 1486843"/>
              <a:gd name="connsiteY0" fmla="*/ 607147 h 625368"/>
              <a:gd name="connsiteX1" fmla="*/ 106714 w 1486843"/>
              <a:gd name="connsiteY1" fmla="*/ 41147 h 625368"/>
              <a:gd name="connsiteX2" fmla="*/ 1327940 w 1486843"/>
              <a:gd name="connsiteY2" fmla="*/ 41147 h 625368"/>
              <a:gd name="connsiteX3" fmla="*/ 1356515 w 1486843"/>
              <a:gd name="connsiteY3" fmla="*/ 445694 h 625368"/>
              <a:gd name="connsiteX4" fmla="*/ 240064 w 1486843"/>
              <a:gd name="connsiteY4" fmla="*/ 607147 h 625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43" h="625368">
                <a:moveTo>
                  <a:pt x="240064" y="607147"/>
                </a:moveTo>
                <a:cubicBezTo>
                  <a:pt x="31764" y="539723"/>
                  <a:pt x="-106349" y="218439"/>
                  <a:pt x="106714" y="41147"/>
                </a:cubicBezTo>
                <a:cubicBezTo>
                  <a:pt x="666189" y="12572"/>
                  <a:pt x="911340" y="-35053"/>
                  <a:pt x="1327940" y="41147"/>
                </a:cubicBezTo>
                <a:cubicBezTo>
                  <a:pt x="1531478" y="180339"/>
                  <a:pt x="1537827" y="351361"/>
                  <a:pt x="1356515" y="445694"/>
                </a:cubicBezTo>
                <a:cubicBezTo>
                  <a:pt x="1175203" y="540027"/>
                  <a:pt x="448364" y="674571"/>
                  <a:pt x="240064" y="607147"/>
                </a:cubicBezTo>
                <a:close/>
              </a:path>
            </a:pathLst>
          </a:custGeom>
          <a:solidFill>
            <a:srgbClr val="C8B606"/>
          </a:solidFill>
          <a:ln>
            <a:solidFill>
              <a:srgbClr val="EAC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40S</a:t>
            </a:r>
            <a:endParaRPr lang="en-US" sz="2400" dirty="0"/>
          </a:p>
        </p:txBody>
      </p:sp>
      <p:sp>
        <p:nvSpPr>
          <p:cNvPr id="21" name="Shape 39"/>
          <p:cNvSpPr/>
          <p:nvPr/>
        </p:nvSpPr>
        <p:spPr>
          <a:xfrm>
            <a:off x="5070764" y="3148795"/>
            <a:ext cx="319383" cy="361023"/>
          </a:xfrm>
          <a:prstGeom prst="line">
            <a:avLst/>
          </a:prstGeom>
          <a:ln w="25400">
            <a:solidFill>
              <a:srgbClr val="FFFFFF"/>
            </a:solidFill>
            <a:miter lim="400000"/>
            <a:tailEnd type="triangle"/>
          </a:ln>
        </p:spPr>
        <p:txBody>
          <a:bodyPr lIns="35717" tIns="35717" rIns="35717" bIns="35717" anchor="ctr"/>
          <a:lstStyle/>
          <a:p>
            <a:pPr lvl="0">
              <a:defRPr sz="2600"/>
            </a:pPr>
            <a:endParaRPr/>
          </a:p>
        </p:txBody>
      </p:sp>
      <p:sp>
        <p:nvSpPr>
          <p:cNvPr id="23" name="Rectangle 22"/>
          <p:cNvSpPr/>
          <p:nvPr/>
        </p:nvSpPr>
        <p:spPr>
          <a:xfrm>
            <a:off x="1463314" y="3805225"/>
            <a:ext cx="2361544" cy="461665"/>
          </a:xfrm>
          <a:prstGeom prst="rect">
            <a:avLst/>
          </a:prstGeom>
        </p:spPr>
        <p:txBody>
          <a:bodyPr wrap="none">
            <a:spAutoFit/>
          </a:bodyPr>
          <a:lstStyle/>
          <a:p>
            <a:pPr algn="ctr"/>
            <a:r>
              <a:rPr lang="en-US" sz="2400" dirty="0" smtClean="0">
                <a:solidFill>
                  <a:srgbClr val="00BFC4"/>
                </a:solidFill>
                <a:latin typeface="Helevetica"/>
              </a:rPr>
              <a:t>Cap-Dependent</a:t>
            </a:r>
            <a:endParaRPr lang="en-US" sz="2400" dirty="0">
              <a:solidFill>
                <a:srgbClr val="00BFC4"/>
              </a:solidFill>
              <a:latin typeface="Helevetica"/>
            </a:endParaRPr>
          </a:p>
        </p:txBody>
      </p:sp>
      <p:sp>
        <p:nvSpPr>
          <p:cNvPr id="24" name="Rectangle 23"/>
          <p:cNvSpPr/>
          <p:nvPr/>
        </p:nvSpPr>
        <p:spPr>
          <a:xfrm>
            <a:off x="5044944" y="3791344"/>
            <a:ext cx="2566728" cy="461665"/>
          </a:xfrm>
          <a:prstGeom prst="rect">
            <a:avLst/>
          </a:prstGeom>
        </p:spPr>
        <p:txBody>
          <a:bodyPr wrap="none">
            <a:spAutoFit/>
          </a:bodyPr>
          <a:lstStyle/>
          <a:p>
            <a:pPr algn="ctr"/>
            <a:r>
              <a:rPr lang="en-US" sz="2400" dirty="0" smtClean="0">
                <a:solidFill>
                  <a:srgbClr val="F8766D"/>
                </a:solidFill>
                <a:latin typeface="Helevetica"/>
              </a:rPr>
              <a:t>Cap-</a:t>
            </a:r>
            <a:r>
              <a:rPr lang="en-US" sz="2400" u="sng" dirty="0" smtClean="0">
                <a:solidFill>
                  <a:srgbClr val="F8766D"/>
                </a:solidFill>
                <a:latin typeface="Helevetica"/>
              </a:rPr>
              <a:t>In</a:t>
            </a:r>
            <a:r>
              <a:rPr lang="en-US" sz="2400" dirty="0" smtClean="0">
                <a:solidFill>
                  <a:srgbClr val="F8766D"/>
                </a:solidFill>
                <a:latin typeface="Helevetica"/>
              </a:rPr>
              <a:t>dependent</a:t>
            </a:r>
            <a:endParaRPr lang="en-US" sz="2400" dirty="0">
              <a:solidFill>
                <a:srgbClr val="F8766D"/>
              </a:solidFill>
              <a:latin typeface="Helevetica"/>
            </a:endParaRPr>
          </a:p>
        </p:txBody>
      </p:sp>
      <p:sp>
        <p:nvSpPr>
          <p:cNvPr id="34" name="Shape 39"/>
          <p:cNvSpPr/>
          <p:nvPr/>
        </p:nvSpPr>
        <p:spPr>
          <a:xfrm flipH="1">
            <a:off x="3358843" y="3148526"/>
            <a:ext cx="344513" cy="362169"/>
          </a:xfrm>
          <a:prstGeom prst="line">
            <a:avLst/>
          </a:prstGeom>
          <a:ln w="25400">
            <a:solidFill>
              <a:srgbClr val="FFFFFF"/>
            </a:solidFill>
            <a:miter lim="400000"/>
            <a:tailEnd type="triangle"/>
          </a:ln>
        </p:spPr>
        <p:txBody>
          <a:bodyPr lIns="35717" tIns="35717" rIns="35717" bIns="35717" anchor="ctr"/>
          <a:lstStyle/>
          <a:p>
            <a:pPr lvl="0">
              <a:defRPr sz="2600"/>
            </a:pPr>
            <a:endParaRPr/>
          </a:p>
        </p:txBody>
      </p:sp>
      <p:sp>
        <p:nvSpPr>
          <p:cNvPr id="29" name="Plaque 28"/>
          <p:cNvSpPr/>
          <p:nvPr/>
        </p:nvSpPr>
        <p:spPr>
          <a:xfrm>
            <a:off x="5126359" y="1513877"/>
            <a:ext cx="814144" cy="777880"/>
          </a:xfrm>
          <a:prstGeom prst="plaque">
            <a:avLst>
              <a:gd name="adj" fmla="val 32292"/>
            </a:avLst>
          </a:prstGeom>
          <a:solidFill>
            <a:schemeClr val="accent6">
              <a:lumMod val="60000"/>
              <a:lumOff val="40000"/>
            </a:schemeClr>
          </a:solidFill>
          <a:ln>
            <a:solidFill>
              <a:srgbClr val="3419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6-Point Star 29"/>
          <p:cNvSpPr/>
          <p:nvPr/>
        </p:nvSpPr>
        <p:spPr>
          <a:xfrm>
            <a:off x="5184865" y="1310682"/>
            <a:ext cx="442245" cy="506159"/>
          </a:xfrm>
          <a:prstGeom prst="star6">
            <a:avLst>
              <a:gd name="adj" fmla="val 10948"/>
              <a:gd name="hf" fmla="val 115470"/>
            </a:avLst>
          </a:prstGeom>
          <a:solidFill>
            <a:schemeClr val="tx2">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hape 39"/>
          <p:cNvSpPr/>
          <p:nvPr/>
        </p:nvSpPr>
        <p:spPr>
          <a:xfrm flipH="1" flipV="1">
            <a:off x="1318278" y="3746370"/>
            <a:ext cx="275" cy="576964"/>
          </a:xfrm>
          <a:prstGeom prst="line">
            <a:avLst/>
          </a:prstGeom>
          <a:ln w="38100" cmpd="sng">
            <a:solidFill>
              <a:srgbClr val="FFFFFF"/>
            </a:solidFill>
            <a:miter lim="400000"/>
            <a:tailEnd type="triangle"/>
          </a:ln>
        </p:spPr>
        <p:txBody>
          <a:bodyPr lIns="35717" tIns="35717" rIns="35717" bIns="35717" anchor="ctr"/>
          <a:lstStyle/>
          <a:p>
            <a:pPr lvl="0">
              <a:defRPr sz="2600"/>
            </a:pPr>
            <a:endParaRPr/>
          </a:p>
        </p:txBody>
      </p:sp>
      <p:sp>
        <p:nvSpPr>
          <p:cNvPr id="26" name="Shape 39"/>
          <p:cNvSpPr/>
          <p:nvPr/>
        </p:nvSpPr>
        <p:spPr>
          <a:xfrm flipH="1">
            <a:off x="7723676" y="3802598"/>
            <a:ext cx="0" cy="520735"/>
          </a:xfrm>
          <a:prstGeom prst="line">
            <a:avLst/>
          </a:prstGeom>
          <a:ln w="38100" cmpd="sng">
            <a:solidFill>
              <a:srgbClr val="FFFFFF"/>
            </a:solidFill>
            <a:miter lim="400000"/>
            <a:tailEnd type="triangle"/>
          </a:ln>
        </p:spPr>
        <p:txBody>
          <a:bodyPr lIns="35717" tIns="35717" rIns="35717" bIns="35717" anchor="ctr"/>
          <a:lstStyle/>
          <a:p>
            <a:pPr lvl="0">
              <a:defRPr sz="2600"/>
            </a:pPr>
            <a:endParaRPr/>
          </a:p>
        </p:txBody>
      </p:sp>
    </p:spTree>
    <p:extLst>
      <p:ext uri="{BB962C8B-B14F-4D97-AF65-F5344CB8AC3E}">
        <p14:creationId xmlns:p14="http://schemas.microsoft.com/office/powerpoint/2010/main" val="3672948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5" grpId="0" animBg="1"/>
      <p:bldP spid="2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a:spLocks noGrp="1"/>
          </p:cNvSpPr>
          <p:nvPr>
            <p:ph type="title"/>
          </p:nvPr>
        </p:nvSpPr>
        <p:spPr>
          <a:xfrm>
            <a:off x="0" y="159609"/>
            <a:ext cx="9144000" cy="795528"/>
          </a:xfrm>
        </p:spPr>
        <p:txBody>
          <a:bodyPr>
            <a:noAutofit/>
          </a:bodyPr>
          <a:lstStyle/>
          <a:p>
            <a:r>
              <a:rPr lang="en-US" sz="3200" dirty="0" smtClean="0"/>
              <a:t>Bi-</a:t>
            </a:r>
            <a:r>
              <a:rPr lang="en-US" sz="3200" dirty="0" err="1" smtClean="0"/>
              <a:t>cistronic</a:t>
            </a:r>
            <a:r>
              <a:rPr lang="en-US" sz="3200" dirty="0" smtClean="0"/>
              <a:t> translation reporter to detect change in ribosome preference</a:t>
            </a:r>
            <a:endParaRPr lang="en-US" sz="3200" dirty="0"/>
          </a:p>
        </p:txBody>
      </p:sp>
      <p:grpSp>
        <p:nvGrpSpPr>
          <p:cNvPr id="3" name="Group 2"/>
          <p:cNvGrpSpPr/>
          <p:nvPr/>
        </p:nvGrpSpPr>
        <p:grpSpPr>
          <a:xfrm>
            <a:off x="182880" y="1749680"/>
            <a:ext cx="8741664" cy="2116750"/>
            <a:chOff x="109728" y="1844168"/>
            <a:chExt cx="8741664" cy="2116750"/>
          </a:xfrm>
        </p:grpSpPr>
        <p:sp>
          <p:nvSpPr>
            <p:cNvPr id="19" name="Shape 32"/>
            <p:cNvSpPr/>
            <p:nvPr/>
          </p:nvSpPr>
          <p:spPr>
            <a:xfrm flipV="1">
              <a:off x="7095744" y="3428999"/>
              <a:ext cx="1536192" cy="0"/>
            </a:xfrm>
            <a:prstGeom prst="line">
              <a:avLst/>
            </a:prstGeom>
            <a:ln w="38100">
              <a:solidFill>
                <a:srgbClr val="FFFFFF"/>
              </a:solidFill>
              <a:miter lim="400000"/>
            </a:ln>
          </p:spPr>
          <p:txBody>
            <a:bodyPr lIns="0" tIns="0" rIns="0" bIns="0" anchor="ctr"/>
            <a:lstStyle/>
            <a:p>
              <a:pPr lvl="0">
                <a:defRPr sz="2600"/>
              </a:pPr>
              <a:endParaRPr/>
            </a:p>
          </p:txBody>
        </p:sp>
        <p:grpSp>
          <p:nvGrpSpPr>
            <p:cNvPr id="2" name="Group 1"/>
            <p:cNvGrpSpPr/>
            <p:nvPr/>
          </p:nvGrpSpPr>
          <p:grpSpPr>
            <a:xfrm>
              <a:off x="109728" y="1844168"/>
              <a:ext cx="7691377" cy="2116750"/>
              <a:chOff x="132233" y="1264807"/>
              <a:chExt cx="7691377" cy="2116750"/>
            </a:xfrm>
          </p:grpSpPr>
          <p:sp>
            <p:nvSpPr>
              <p:cNvPr id="32" name="Shape 32"/>
              <p:cNvSpPr/>
              <p:nvPr/>
            </p:nvSpPr>
            <p:spPr>
              <a:xfrm>
                <a:off x="1266089" y="2849637"/>
                <a:ext cx="1609344" cy="1"/>
              </a:xfrm>
              <a:prstGeom prst="line">
                <a:avLst/>
              </a:prstGeom>
              <a:ln w="38100">
                <a:solidFill>
                  <a:srgbClr val="FFFFFF"/>
                </a:solidFill>
                <a:miter lim="400000"/>
              </a:ln>
            </p:spPr>
            <p:txBody>
              <a:bodyPr lIns="0" tIns="0" rIns="0" bIns="0" anchor="ctr"/>
              <a:lstStyle/>
              <a:p>
                <a:pPr lvl="0">
                  <a:defRPr sz="2600"/>
                </a:pPr>
                <a:endParaRPr/>
              </a:p>
            </p:txBody>
          </p:sp>
          <p:sp>
            <p:nvSpPr>
              <p:cNvPr id="33" name="Shape 33"/>
              <p:cNvSpPr/>
              <p:nvPr/>
            </p:nvSpPr>
            <p:spPr>
              <a:xfrm rot="4896945">
                <a:off x="5225444" y="2159154"/>
                <a:ext cx="789926" cy="1654880"/>
              </a:xfrm>
              <a:custGeom>
                <a:avLst/>
                <a:gdLst>
                  <a:gd name="connsiteX0" fmla="*/ 10741 w 21011"/>
                  <a:gd name="connsiteY0" fmla="*/ 0 h 22470"/>
                  <a:gd name="connsiteX1" fmla="*/ 9973 w 21011"/>
                  <a:gd name="connsiteY1" fmla="*/ 2295 h 22470"/>
                  <a:gd name="connsiteX2" fmla="*/ 7394 w 21011"/>
                  <a:gd name="connsiteY2" fmla="*/ 3625 h 22470"/>
                  <a:gd name="connsiteX3" fmla="*/ 8864 w 21011"/>
                  <a:gd name="connsiteY3" fmla="*/ 4822 h 22470"/>
                  <a:gd name="connsiteX4" fmla="*/ 11993 w 21011"/>
                  <a:gd name="connsiteY4" fmla="*/ 6249 h 22470"/>
                  <a:gd name="connsiteX5" fmla="*/ 12875 w 21011"/>
                  <a:gd name="connsiteY5" fmla="*/ 7915 h 22470"/>
                  <a:gd name="connsiteX6" fmla="*/ 17177 w 21011"/>
                  <a:gd name="connsiteY6" fmla="*/ 9845 h 22470"/>
                  <a:gd name="connsiteX7" fmla="*/ 19007 w 21011"/>
                  <a:gd name="connsiteY7" fmla="*/ 10294 h 22470"/>
                  <a:gd name="connsiteX8" fmla="*/ 20587 w 21011"/>
                  <a:gd name="connsiteY8" fmla="*/ 10259 h 22470"/>
                  <a:gd name="connsiteX9" fmla="*/ 20796 w 21011"/>
                  <a:gd name="connsiteY9" fmla="*/ 9631 h 22470"/>
                  <a:gd name="connsiteX10" fmla="*/ 20416 w 21011"/>
                  <a:gd name="connsiteY10" fmla="*/ 8980 h 22470"/>
                  <a:gd name="connsiteX11" fmla="*/ 15145 w 21011"/>
                  <a:gd name="connsiteY11" fmla="*/ 6473 h 22470"/>
                  <a:gd name="connsiteX12" fmla="*/ 14841 w 21011"/>
                  <a:gd name="connsiteY12" fmla="*/ 5848 h 22470"/>
                  <a:gd name="connsiteX13" fmla="*/ 14252 w 21011"/>
                  <a:gd name="connsiteY13" fmla="*/ 5731 h 22470"/>
                  <a:gd name="connsiteX14" fmla="*/ 13464 w 21011"/>
                  <a:gd name="connsiteY14" fmla="*/ 5857 h 22470"/>
                  <a:gd name="connsiteX15" fmla="*/ 9205 w 21011"/>
                  <a:gd name="connsiteY15" fmla="*/ 3847 h 22470"/>
                  <a:gd name="connsiteX16" fmla="*/ 9144 w 21011"/>
                  <a:gd name="connsiteY16" fmla="*/ 3186 h 22470"/>
                  <a:gd name="connsiteX17" fmla="*/ 12067 w 21011"/>
                  <a:gd name="connsiteY17" fmla="*/ 3525 h 22470"/>
                  <a:gd name="connsiteX18" fmla="*/ 14428 w 21011"/>
                  <a:gd name="connsiteY18" fmla="*/ 5486 h 22470"/>
                  <a:gd name="connsiteX19" fmla="*/ 13427 w 21011"/>
                  <a:gd name="connsiteY19" fmla="*/ 6412 h 22470"/>
                  <a:gd name="connsiteX20" fmla="*/ 13718 w 21011"/>
                  <a:gd name="connsiteY20" fmla="*/ 7014 h 22470"/>
                  <a:gd name="connsiteX21" fmla="*/ 18855 w 21011"/>
                  <a:gd name="connsiteY21" fmla="*/ 9320 h 22470"/>
                  <a:gd name="connsiteX22" fmla="*/ 19723 w 21011"/>
                  <a:gd name="connsiteY22" fmla="*/ 10625 h 22470"/>
                  <a:gd name="connsiteX23" fmla="*/ 18990 w 21011"/>
                  <a:gd name="connsiteY23" fmla="*/ 11670 h 22470"/>
                  <a:gd name="connsiteX24" fmla="*/ 16244 w 21011"/>
                  <a:gd name="connsiteY24" fmla="*/ 11472 h 22470"/>
                  <a:gd name="connsiteX25" fmla="*/ 13696 w 21011"/>
                  <a:gd name="connsiteY25" fmla="*/ 12033 h 22470"/>
                  <a:gd name="connsiteX26" fmla="*/ 12492 w 21011"/>
                  <a:gd name="connsiteY26" fmla="*/ 11606 h 22470"/>
                  <a:gd name="connsiteX27" fmla="*/ 11499 w 21011"/>
                  <a:gd name="connsiteY27" fmla="*/ 12132 h 22470"/>
                  <a:gd name="connsiteX28" fmla="*/ 11169 w 21011"/>
                  <a:gd name="connsiteY28" fmla="*/ 13336 h 22470"/>
                  <a:gd name="connsiteX29" fmla="*/ 11700 w 21011"/>
                  <a:gd name="connsiteY29" fmla="*/ 13804 h 22470"/>
                  <a:gd name="connsiteX30" fmla="*/ 10998 w 21011"/>
                  <a:gd name="connsiteY30" fmla="*/ 14185 h 22470"/>
                  <a:gd name="connsiteX31" fmla="*/ 10617 w 21011"/>
                  <a:gd name="connsiteY31" fmla="*/ 15385 h 22470"/>
                  <a:gd name="connsiteX32" fmla="*/ 10923 w 21011"/>
                  <a:gd name="connsiteY32" fmla="*/ 16625 h 22470"/>
                  <a:gd name="connsiteX33" fmla="*/ 9970 w 21011"/>
                  <a:gd name="connsiteY33" fmla="*/ 17842 h 22470"/>
                  <a:gd name="connsiteX34" fmla="*/ 9440 w 21011"/>
                  <a:gd name="connsiteY34" fmla="*/ 19073 h 22470"/>
                  <a:gd name="connsiteX35" fmla="*/ 8727 w 21011"/>
                  <a:gd name="connsiteY35" fmla="*/ 20109 h 22470"/>
                  <a:gd name="connsiteX36" fmla="*/ 7875 w 21011"/>
                  <a:gd name="connsiteY36" fmla="*/ 18964 h 22470"/>
                  <a:gd name="connsiteX37" fmla="*/ 8401 w 21011"/>
                  <a:gd name="connsiteY37" fmla="*/ 17717 h 22470"/>
                  <a:gd name="connsiteX38" fmla="*/ 7979 w 21011"/>
                  <a:gd name="connsiteY38" fmla="*/ 17446 h 22470"/>
                  <a:gd name="connsiteX39" fmla="*/ 8529 w 21011"/>
                  <a:gd name="connsiteY39" fmla="*/ 15538 h 22470"/>
                  <a:gd name="connsiteX40" fmla="*/ 8869 w 21011"/>
                  <a:gd name="connsiteY40" fmla="*/ 15280 h 22470"/>
                  <a:gd name="connsiteX41" fmla="*/ 9337 w 21011"/>
                  <a:gd name="connsiteY41" fmla="*/ 14049 h 22470"/>
                  <a:gd name="connsiteX42" fmla="*/ 8876 w 21011"/>
                  <a:gd name="connsiteY42" fmla="*/ 13638 h 22470"/>
                  <a:gd name="connsiteX43" fmla="*/ 9471 w 21011"/>
                  <a:gd name="connsiteY43" fmla="*/ 13207 h 22470"/>
                  <a:gd name="connsiteX44" fmla="*/ 9811 w 21011"/>
                  <a:gd name="connsiteY44" fmla="*/ 11997 h 22470"/>
                  <a:gd name="connsiteX45" fmla="*/ 6743 w 21011"/>
                  <a:gd name="connsiteY45" fmla="*/ 12469 h 22470"/>
                  <a:gd name="connsiteX46" fmla="*/ 5327 w 21011"/>
                  <a:gd name="connsiteY46" fmla="*/ 14022 h 22470"/>
                  <a:gd name="connsiteX47" fmla="*/ 2070 w 21011"/>
                  <a:gd name="connsiteY47" fmla="*/ 13845 h 22470"/>
                  <a:gd name="connsiteX48" fmla="*/ 49 w 21011"/>
                  <a:gd name="connsiteY48" fmla="*/ 13925 h 22470"/>
                  <a:gd name="connsiteX49" fmla="*/ 2003 w 21011"/>
                  <a:gd name="connsiteY49" fmla="*/ 14480 h 22470"/>
                  <a:gd name="connsiteX50" fmla="*/ 5103 w 21011"/>
                  <a:gd name="connsiteY50" fmla="*/ 14745 h 22470"/>
                  <a:gd name="connsiteX51" fmla="*/ 6729 w 21011"/>
                  <a:gd name="connsiteY51" fmla="*/ 15441 h 22470"/>
                  <a:gd name="connsiteX52" fmla="*/ 6309 w 21011"/>
                  <a:gd name="connsiteY52" fmla="*/ 17326 h 22470"/>
                  <a:gd name="connsiteX53" fmla="*/ 4332 w 21011"/>
                  <a:gd name="connsiteY53" fmla="*/ 18830 h 22470"/>
                  <a:gd name="connsiteX54" fmla="*/ 5149 w 21011"/>
                  <a:gd name="connsiteY54" fmla="*/ 20571 h 22470"/>
                  <a:gd name="connsiteX55" fmla="*/ 11513 w 21011"/>
                  <a:gd name="connsiteY55" fmla="*/ 21054 h 22470"/>
                  <a:gd name="connsiteX56" fmla="*/ 12247 w 21011"/>
                  <a:gd name="connsiteY56" fmla="*/ 20159 h 22470"/>
                  <a:gd name="connsiteX57" fmla="*/ 14373 w 21011"/>
                  <a:gd name="connsiteY57" fmla="*/ 19596 h 22470"/>
                  <a:gd name="connsiteX58" fmla="*/ 15296 w 21011"/>
                  <a:gd name="connsiteY58" fmla="*/ 16507 h 22470"/>
                  <a:gd name="connsiteX59" fmla="*/ 15865 w 21011"/>
                  <a:gd name="connsiteY59" fmla="*/ 12423 h 22470"/>
                  <a:gd name="connsiteX60" fmla="*/ 20213 w 21011"/>
                  <a:gd name="connsiteY60" fmla="*/ 13153 h 22470"/>
                  <a:gd name="connsiteX61" fmla="*/ 19996 w 21011"/>
                  <a:gd name="connsiteY61" fmla="*/ 15816 h 22470"/>
                  <a:gd name="connsiteX62" fmla="*/ 17081 w 21011"/>
                  <a:gd name="connsiteY62" fmla="*/ 16559 h 22470"/>
                  <a:gd name="connsiteX63" fmla="*/ 16106 w 21011"/>
                  <a:gd name="connsiteY63" fmla="*/ 19792 h 22470"/>
                  <a:gd name="connsiteX64" fmla="*/ 13976 w 21011"/>
                  <a:gd name="connsiteY64" fmla="*/ 21573 h 22470"/>
                  <a:gd name="connsiteX65" fmla="*/ 10858 w 21011"/>
                  <a:gd name="connsiteY65" fmla="*/ 21818 h 22470"/>
                  <a:gd name="connsiteX66" fmla="*/ 4809 w 21011"/>
                  <a:gd name="connsiteY66" fmla="*/ 21325 h 22470"/>
                  <a:gd name="connsiteX67" fmla="*/ 4620 w 21011"/>
                  <a:gd name="connsiteY67" fmla="*/ 21898 h 22470"/>
                  <a:gd name="connsiteX68" fmla="*/ 4432 w 21011"/>
                  <a:gd name="connsiteY68" fmla="*/ 22470 h 2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1011" h="22470" extrusionOk="0">
                    <a:moveTo>
                      <a:pt x="10741" y="0"/>
                    </a:moveTo>
                    <a:cubicBezTo>
                      <a:pt x="10569" y="475"/>
                      <a:pt x="10145" y="1820"/>
                      <a:pt x="9973" y="2295"/>
                    </a:cubicBezTo>
                    <a:cubicBezTo>
                      <a:pt x="8483" y="2223"/>
                      <a:pt x="7241" y="2865"/>
                      <a:pt x="7394" y="3625"/>
                    </a:cubicBezTo>
                    <a:cubicBezTo>
                      <a:pt x="7492" y="4110"/>
                      <a:pt x="8172" y="4484"/>
                      <a:pt x="8864" y="4822"/>
                    </a:cubicBezTo>
                    <a:cubicBezTo>
                      <a:pt x="9877" y="5315"/>
                      <a:pt x="10921" y="5790"/>
                      <a:pt x="11993" y="6249"/>
                    </a:cubicBezTo>
                    <a:cubicBezTo>
                      <a:pt x="11993" y="6835"/>
                      <a:pt x="12297" y="7410"/>
                      <a:pt x="12875" y="7915"/>
                    </a:cubicBezTo>
                    <a:cubicBezTo>
                      <a:pt x="13855" y="8773"/>
                      <a:pt x="15495" y="9347"/>
                      <a:pt x="17177" y="9845"/>
                    </a:cubicBezTo>
                    <a:cubicBezTo>
                      <a:pt x="17784" y="10025"/>
                      <a:pt x="18447" y="10170"/>
                      <a:pt x="19007" y="10294"/>
                    </a:cubicBezTo>
                    <a:cubicBezTo>
                      <a:pt x="19575" y="10419"/>
                      <a:pt x="20159" y="10490"/>
                      <a:pt x="20587" y="10259"/>
                    </a:cubicBezTo>
                    <a:cubicBezTo>
                      <a:pt x="20905" y="10088"/>
                      <a:pt x="20873" y="9845"/>
                      <a:pt x="20796" y="9631"/>
                    </a:cubicBezTo>
                    <a:cubicBezTo>
                      <a:pt x="20718" y="9414"/>
                      <a:pt x="20595" y="9198"/>
                      <a:pt x="20416" y="8980"/>
                    </a:cubicBezTo>
                    <a:lnTo>
                      <a:pt x="15145" y="6473"/>
                    </a:lnTo>
                    <a:cubicBezTo>
                      <a:pt x="15328" y="6253"/>
                      <a:pt x="15204" y="5999"/>
                      <a:pt x="14841" y="5848"/>
                    </a:cubicBezTo>
                    <a:cubicBezTo>
                      <a:pt x="14674" y="5779"/>
                      <a:pt x="14467" y="5739"/>
                      <a:pt x="14252" y="5731"/>
                    </a:cubicBezTo>
                    <a:cubicBezTo>
                      <a:pt x="13972" y="5721"/>
                      <a:pt x="13689" y="5764"/>
                      <a:pt x="13464" y="5857"/>
                    </a:cubicBezTo>
                    <a:lnTo>
                      <a:pt x="9205" y="3847"/>
                    </a:lnTo>
                    <a:cubicBezTo>
                      <a:pt x="8851" y="3668"/>
                      <a:pt x="8821" y="3379"/>
                      <a:pt x="9144" y="3186"/>
                    </a:cubicBezTo>
                    <a:cubicBezTo>
                      <a:pt x="9855" y="2760"/>
                      <a:pt x="11067" y="3124"/>
                      <a:pt x="12067" y="3525"/>
                    </a:cubicBezTo>
                    <a:cubicBezTo>
                      <a:pt x="13410" y="4063"/>
                      <a:pt x="14963" y="4674"/>
                      <a:pt x="14428" y="5486"/>
                    </a:cubicBezTo>
                    <a:cubicBezTo>
                      <a:pt x="14205" y="5825"/>
                      <a:pt x="13573" y="6061"/>
                      <a:pt x="13427" y="6412"/>
                    </a:cubicBezTo>
                    <a:cubicBezTo>
                      <a:pt x="13339" y="6625"/>
                      <a:pt x="13443" y="6848"/>
                      <a:pt x="13718" y="7014"/>
                    </a:cubicBezTo>
                    <a:lnTo>
                      <a:pt x="18855" y="9320"/>
                    </a:lnTo>
                    <a:cubicBezTo>
                      <a:pt x="19447" y="9680"/>
                      <a:pt x="19762" y="10143"/>
                      <a:pt x="19723" y="10625"/>
                    </a:cubicBezTo>
                    <a:cubicBezTo>
                      <a:pt x="19693" y="11003"/>
                      <a:pt x="19437" y="11368"/>
                      <a:pt x="18990" y="11670"/>
                    </a:cubicBezTo>
                    <a:cubicBezTo>
                      <a:pt x="18127" y="11477"/>
                      <a:pt x="17177" y="11408"/>
                      <a:pt x="16244" y="11472"/>
                    </a:cubicBezTo>
                    <a:cubicBezTo>
                      <a:pt x="15310" y="11536"/>
                      <a:pt x="14428" y="11730"/>
                      <a:pt x="13696" y="12033"/>
                    </a:cubicBezTo>
                    <a:cubicBezTo>
                      <a:pt x="13559" y="11757"/>
                      <a:pt x="13045" y="11576"/>
                      <a:pt x="12492" y="11606"/>
                    </a:cubicBezTo>
                    <a:cubicBezTo>
                      <a:pt x="11955" y="11636"/>
                      <a:pt x="11537" y="11857"/>
                      <a:pt x="11499" y="12132"/>
                    </a:cubicBezTo>
                    <a:lnTo>
                      <a:pt x="11169" y="13336"/>
                    </a:lnTo>
                    <a:lnTo>
                      <a:pt x="11700" y="13804"/>
                    </a:lnTo>
                    <a:lnTo>
                      <a:pt x="10998" y="14185"/>
                    </a:lnTo>
                    <a:lnTo>
                      <a:pt x="10617" y="15385"/>
                    </a:lnTo>
                    <a:cubicBezTo>
                      <a:pt x="10919" y="15765"/>
                      <a:pt x="11004" y="16217"/>
                      <a:pt x="10923" y="16625"/>
                    </a:cubicBezTo>
                    <a:cubicBezTo>
                      <a:pt x="10835" y="17069"/>
                      <a:pt x="10506" y="17489"/>
                      <a:pt x="9970" y="17842"/>
                    </a:cubicBezTo>
                    <a:lnTo>
                      <a:pt x="9440" y="19073"/>
                    </a:lnTo>
                    <a:cubicBezTo>
                      <a:pt x="10180" y="19429"/>
                      <a:pt x="9752" y="20067"/>
                      <a:pt x="8727" y="20109"/>
                    </a:cubicBezTo>
                    <a:cubicBezTo>
                      <a:pt x="7482" y="20161"/>
                      <a:pt x="6878" y="19349"/>
                      <a:pt x="7875" y="18964"/>
                    </a:cubicBezTo>
                    <a:lnTo>
                      <a:pt x="8401" y="17717"/>
                    </a:lnTo>
                    <a:lnTo>
                      <a:pt x="7979" y="17446"/>
                    </a:lnTo>
                    <a:lnTo>
                      <a:pt x="8529" y="15538"/>
                    </a:lnTo>
                    <a:lnTo>
                      <a:pt x="8869" y="15280"/>
                    </a:lnTo>
                    <a:lnTo>
                      <a:pt x="9337" y="14049"/>
                    </a:lnTo>
                    <a:lnTo>
                      <a:pt x="8876" y="13638"/>
                    </a:lnTo>
                    <a:lnTo>
                      <a:pt x="9471" y="13207"/>
                    </a:lnTo>
                    <a:lnTo>
                      <a:pt x="9811" y="11997"/>
                    </a:lnTo>
                    <a:cubicBezTo>
                      <a:pt x="8705" y="11930"/>
                      <a:pt x="7592" y="12100"/>
                      <a:pt x="6743" y="12469"/>
                    </a:cubicBezTo>
                    <a:cubicBezTo>
                      <a:pt x="5849" y="12856"/>
                      <a:pt x="5332" y="13424"/>
                      <a:pt x="5327" y="14022"/>
                    </a:cubicBezTo>
                    <a:lnTo>
                      <a:pt x="2070" y="13845"/>
                    </a:lnTo>
                    <a:cubicBezTo>
                      <a:pt x="1650" y="13380"/>
                      <a:pt x="324" y="13431"/>
                      <a:pt x="49" y="13925"/>
                    </a:cubicBezTo>
                    <a:cubicBezTo>
                      <a:pt x="-284" y="14521"/>
                      <a:pt x="1187" y="14939"/>
                      <a:pt x="2003" y="14480"/>
                    </a:cubicBezTo>
                    <a:lnTo>
                      <a:pt x="5103" y="14745"/>
                    </a:lnTo>
                    <a:lnTo>
                      <a:pt x="6729" y="15441"/>
                    </a:lnTo>
                    <a:lnTo>
                      <a:pt x="6309" y="17326"/>
                    </a:lnTo>
                    <a:cubicBezTo>
                      <a:pt x="5270" y="17662"/>
                      <a:pt x="4549" y="18206"/>
                      <a:pt x="4332" y="18830"/>
                    </a:cubicBezTo>
                    <a:cubicBezTo>
                      <a:pt x="4120" y="19443"/>
                      <a:pt x="4415" y="20074"/>
                      <a:pt x="5149" y="20571"/>
                    </a:cubicBezTo>
                    <a:lnTo>
                      <a:pt x="11513" y="21054"/>
                    </a:lnTo>
                    <a:cubicBezTo>
                      <a:pt x="11570" y="20724"/>
                      <a:pt x="11827" y="20411"/>
                      <a:pt x="12247" y="20159"/>
                    </a:cubicBezTo>
                    <a:cubicBezTo>
                      <a:pt x="12784" y="19836"/>
                      <a:pt x="13547" y="19634"/>
                      <a:pt x="14373" y="19596"/>
                    </a:cubicBezTo>
                    <a:lnTo>
                      <a:pt x="15296" y="16507"/>
                    </a:lnTo>
                    <a:cubicBezTo>
                      <a:pt x="11904" y="15626"/>
                      <a:pt x="12169" y="13082"/>
                      <a:pt x="15865" y="12423"/>
                    </a:cubicBezTo>
                    <a:cubicBezTo>
                      <a:pt x="17438" y="12142"/>
                      <a:pt x="19183" y="12443"/>
                      <a:pt x="20213" y="13153"/>
                    </a:cubicBezTo>
                    <a:cubicBezTo>
                      <a:pt x="21316" y="13912"/>
                      <a:pt x="21305" y="14984"/>
                      <a:pt x="19996" y="15816"/>
                    </a:cubicBezTo>
                    <a:cubicBezTo>
                      <a:pt x="19281" y="16270"/>
                      <a:pt x="18221" y="16544"/>
                      <a:pt x="17081" y="16559"/>
                    </a:cubicBezTo>
                    <a:lnTo>
                      <a:pt x="16106" y="19792"/>
                    </a:lnTo>
                    <a:cubicBezTo>
                      <a:pt x="16023" y="20510"/>
                      <a:pt x="15255" y="21182"/>
                      <a:pt x="13976" y="21573"/>
                    </a:cubicBezTo>
                    <a:cubicBezTo>
                      <a:pt x="13040" y="21859"/>
                      <a:pt x="11920" y="21947"/>
                      <a:pt x="10858" y="21818"/>
                    </a:cubicBezTo>
                    <a:lnTo>
                      <a:pt x="4809" y="21325"/>
                    </a:lnTo>
                    <a:lnTo>
                      <a:pt x="4620" y="21898"/>
                    </a:lnTo>
                    <a:cubicBezTo>
                      <a:pt x="4557" y="22088"/>
                      <a:pt x="4495" y="22279"/>
                      <a:pt x="4432" y="22470"/>
                    </a:cubicBezTo>
                  </a:path>
                </a:pathLst>
              </a:custGeom>
              <a:ln w="38100">
                <a:solidFill>
                  <a:srgbClr val="FFFFFF"/>
                </a:solidFill>
                <a:miter lim="400000"/>
              </a:ln>
            </p:spPr>
            <p:txBody>
              <a:bodyPr lIns="0" tIns="0" rIns="0" bIns="0" anchor="ctr"/>
              <a:lstStyle/>
              <a:p>
                <a:pPr lvl="0">
                  <a:defRPr sz="2600"/>
                </a:pPr>
                <a:endParaRPr/>
              </a:p>
            </p:txBody>
          </p:sp>
          <p:sp>
            <p:nvSpPr>
              <p:cNvPr id="34" name="Shape 34"/>
              <p:cNvSpPr/>
              <p:nvPr/>
            </p:nvSpPr>
            <p:spPr>
              <a:xfrm>
                <a:off x="3826409" y="2350061"/>
                <a:ext cx="956182" cy="530850"/>
              </a:xfrm>
              <a:custGeom>
                <a:avLst/>
                <a:gdLst>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432 w 21600"/>
                  <a:gd name="connsiteY7" fmla="*/ 20444 h 20926"/>
                  <a:gd name="connsiteX8" fmla="*/ 13016 w 21600"/>
                  <a:gd name="connsiteY8" fmla="*/ 19517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396 h 20926"/>
                  <a:gd name="connsiteX8" fmla="*/ 13016 w 21600"/>
                  <a:gd name="connsiteY8" fmla="*/ 19517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82 w 21600"/>
                  <a:gd name="connsiteY7" fmla="*/ 19920 h 20926"/>
                  <a:gd name="connsiteX8" fmla="*/ 13016 w 21600"/>
                  <a:gd name="connsiteY8" fmla="*/ 19517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357 w 21600"/>
                  <a:gd name="connsiteY7" fmla="*/ 19265 h 20926"/>
                  <a:gd name="connsiteX8" fmla="*/ 13016 w 21600"/>
                  <a:gd name="connsiteY8" fmla="*/ 19517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357 w 21600"/>
                  <a:gd name="connsiteY7" fmla="*/ 19789 h 20926"/>
                  <a:gd name="connsiteX8" fmla="*/ 13016 w 21600"/>
                  <a:gd name="connsiteY8" fmla="*/ 19517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357 w 21600"/>
                  <a:gd name="connsiteY7" fmla="*/ 19789 h 20926"/>
                  <a:gd name="connsiteX8" fmla="*/ 12941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35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191 w 21600"/>
                  <a:gd name="connsiteY14" fmla="*/ 20249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500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500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500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500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500 h 20926"/>
                  <a:gd name="connsiteX15" fmla="*/ 21600 w 21600"/>
                  <a:gd name="connsiteY15" fmla="*/ 20926 h 20926"/>
                  <a:gd name="connsiteX0" fmla="*/ 0 w 21600"/>
                  <a:gd name="connsiteY0" fmla="*/ 19760 h 21126"/>
                  <a:gd name="connsiteX1" fmla="*/ 2049 w 21600"/>
                  <a:gd name="connsiteY1" fmla="*/ 19772 h 21126"/>
                  <a:gd name="connsiteX2" fmla="*/ 5085 w 21600"/>
                  <a:gd name="connsiteY2" fmla="*/ 19726 h 21126"/>
                  <a:gd name="connsiteX3" fmla="*/ 5049 w 21600"/>
                  <a:gd name="connsiteY3" fmla="*/ 6022 h 21126"/>
                  <a:gd name="connsiteX4" fmla="*/ 3794 w 21600"/>
                  <a:gd name="connsiteY4" fmla="*/ 1989 h 21126"/>
                  <a:gd name="connsiteX5" fmla="*/ 7206 w 21600"/>
                  <a:gd name="connsiteY5" fmla="*/ 1910 h 21126"/>
                  <a:gd name="connsiteX6" fmla="*/ 6176 w 21600"/>
                  <a:gd name="connsiteY6" fmla="*/ 5890 h 21126"/>
                  <a:gd name="connsiteX7" fmla="*/ 6207 w 21600"/>
                  <a:gd name="connsiteY7" fmla="*/ 19789 h 21126"/>
                  <a:gd name="connsiteX8" fmla="*/ 13016 w 21600"/>
                  <a:gd name="connsiteY8" fmla="*/ 19910 h 21126"/>
                  <a:gd name="connsiteX9" fmla="*/ 12988 w 21600"/>
                  <a:gd name="connsiteY9" fmla="*/ 16903 h 21126"/>
                  <a:gd name="connsiteX10" fmla="*/ 12522 w 21600"/>
                  <a:gd name="connsiteY10" fmla="*/ 15220 h 21126"/>
                  <a:gd name="connsiteX11" fmla="*/ 13806 w 21600"/>
                  <a:gd name="connsiteY11" fmla="*/ 12763 h 21126"/>
                  <a:gd name="connsiteX12" fmla="*/ 14857 w 21600"/>
                  <a:gd name="connsiteY12" fmla="*/ 15141 h 21126"/>
                  <a:gd name="connsiteX13" fmla="*/ 14326 w 21600"/>
                  <a:gd name="connsiteY13" fmla="*/ 16644 h 21126"/>
                  <a:gd name="connsiteX14" fmla="*/ 14334 w 21600"/>
                  <a:gd name="connsiteY14" fmla="*/ 21126 h 21126"/>
                  <a:gd name="connsiteX15" fmla="*/ 21600 w 21600"/>
                  <a:gd name="connsiteY15" fmla="*/ 20926 h 211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751 h 20926"/>
                  <a:gd name="connsiteX15" fmla="*/ 21600 w 21600"/>
                  <a:gd name="connsiteY15" fmla="*/ 20926 h 20926"/>
                  <a:gd name="connsiteX0" fmla="*/ 0 w 21600"/>
                  <a:gd name="connsiteY0" fmla="*/ 19760 h 21126"/>
                  <a:gd name="connsiteX1" fmla="*/ 2049 w 21600"/>
                  <a:gd name="connsiteY1" fmla="*/ 19772 h 21126"/>
                  <a:gd name="connsiteX2" fmla="*/ 5085 w 21600"/>
                  <a:gd name="connsiteY2" fmla="*/ 19726 h 21126"/>
                  <a:gd name="connsiteX3" fmla="*/ 5049 w 21600"/>
                  <a:gd name="connsiteY3" fmla="*/ 6022 h 21126"/>
                  <a:gd name="connsiteX4" fmla="*/ 3794 w 21600"/>
                  <a:gd name="connsiteY4" fmla="*/ 1989 h 21126"/>
                  <a:gd name="connsiteX5" fmla="*/ 7206 w 21600"/>
                  <a:gd name="connsiteY5" fmla="*/ 1910 h 21126"/>
                  <a:gd name="connsiteX6" fmla="*/ 6176 w 21600"/>
                  <a:gd name="connsiteY6" fmla="*/ 5890 h 21126"/>
                  <a:gd name="connsiteX7" fmla="*/ 6207 w 21600"/>
                  <a:gd name="connsiteY7" fmla="*/ 19789 h 21126"/>
                  <a:gd name="connsiteX8" fmla="*/ 13016 w 21600"/>
                  <a:gd name="connsiteY8" fmla="*/ 19910 h 21126"/>
                  <a:gd name="connsiteX9" fmla="*/ 12988 w 21600"/>
                  <a:gd name="connsiteY9" fmla="*/ 16903 h 21126"/>
                  <a:gd name="connsiteX10" fmla="*/ 12522 w 21600"/>
                  <a:gd name="connsiteY10" fmla="*/ 15220 h 21126"/>
                  <a:gd name="connsiteX11" fmla="*/ 13806 w 21600"/>
                  <a:gd name="connsiteY11" fmla="*/ 12763 h 21126"/>
                  <a:gd name="connsiteX12" fmla="*/ 14857 w 21600"/>
                  <a:gd name="connsiteY12" fmla="*/ 15141 h 21126"/>
                  <a:gd name="connsiteX13" fmla="*/ 14326 w 21600"/>
                  <a:gd name="connsiteY13" fmla="*/ 16644 h 21126"/>
                  <a:gd name="connsiteX14" fmla="*/ 14334 w 21600"/>
                  <a:gd name="connsiteY14" fmla="*/ 21126 h 21126"/>
                  <a:gd name="connsiteX15" fmla="*/ 21600 w 21600"/>
                  <a:gd name="connsiteY15" fmla="*/ 20926 h 211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751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4857 w 21600"/>
                  <a:gd name="connsiteY11" fmla="*/ 15141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5141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2513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2513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2513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2513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2513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2513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3264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93 w 21600"/>
                  <a:gd name="connsiteY10" fmla="*/ 13718 h 20926"/>
                  <a:gd name="connsiteX11" fmla="*/ 14857 w 21600"/>
                  <a:gd name="connsiteY11" fmla="*/ 13264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93 w 21600"/>
                  <a:gd name="connsiteY10" fmla="*/ 13718 h 20926"/>
                  <a:gd name="connsiteX11" fmla="*/ 14857 w 21600"/>
                  <a:gd name="connsiteY11" fmla="*/ 13264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93 w 21600"/>
                  <a:gd name="connsiteY10" fmla="*/ 13718 h 20926"/>
                  <a:gd name="connsiteX11" fmla="*/ 14857 w 21600"/>
                  <a:gd name="connsiteY11" fmla="*/ 13264 h 20926"/>
                  <a:gd name="connsiteX12" fmla="*/ 14326 w 21600"/>
                  <a:gd name="connsiteY12" fmla="*/ 16644 h 20926"/>
                  <a:gd name="connsiteX13" fmla="*/ 14334 w 21600"/>
                  <a:gd name="connsiteY13" fmla="*/ 20751 h 20926"/>
                  <a:gd name="connsiteX14" fmla="*/ 21600 w 21600"/>
                  <a:gd name="connsiteY14" fmla="*/ 20926 h 2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600" h="20926" extrusionOk="0">
                    <a:moveTo>
                      <a:pt x="0" y="19760"/>
                    </a:moveTo>
                    <a:lnTo>
                      <a:pt x="2049" y="19772"/>
                    </a:lnTo>
                    <a:cubicBezTo>
                      <a:pt x="3061" y="19770"/>
                      <a:pt x="4073" y="19754"/>
                      <a:pt x="5085" y="19726"/>
                    </a:cubicBezTo>
                    <a:lnTo>
                      <a:pt x="5049" y="6022"/>
                    </a:lnTo>
                    <a:cubicBezTo>
                      <a:pt x="3988" y="5688"/>
                      <a:pt x="3377" y="3725"/>
                      <a:pt x="3794" y="1989"/>
                    </a:cubicBezTo>
                    <a:cubicBezTo>
                      <a:pt x="4423" y="-624"/>
                      <a:pt x="6535" y="-674"/>
                      <a:pt x="7206" y="1910"/>
                    </a:cubicBezTo>
                    <a:cubicBezTo>
                      <a:pt x="7620" y="3507"/>
                      <a:pt x="7136" y="5377"/>
                      <a:pt x="6176" y="5890"/>
                    </a:cubicBezTo>
                    <a:cubicBezTo>
                      <a:pt x="6261" y="10741"/>
                      <a:pt x="6122" y="14938"/>
                      <a:pt x="6207" y="19789"/>
                    </a:cubicBezTo>
                    <a:lnTo>
                      <a:pt x="13016" y="19910"/>
                    </a:lnTo>
                    <a:cubicBezTo>
                      <a:pt x="13007" y="18689"/>
                      <a:pt x="12997" y="18124"/>
                      <a:pt x="12988" y="16903"/>
                    </a:cubicBezTo>
                    <a:cubicBezTo>
                      <a:pt x="12711" y="16472"/>
                      <a:pt x="12281" y="15450"/>
                      <a:pt x="12593" y="13718"/>
                    </a:cubicBezTo>
                    <a:cubicBezTo>
                      <a:pt x="12905" y="11986"/>
                      <a:pt x="14496" y="11900"/>
                      <a:pt x="14857" y="13264"/>
                    </a:cubicBezTo>
                    <a:cubicBezTo>
                      <a:pt x="15218" y="14628"/>
                      <a:pt x="14797" y="16423"/>
                      <a:pt x="14326" y="16644"/>
                    </a:cubicBezTo>
                    <a:cubicBezTo>
                      <a:pt x="14352" y="18930"/>
                      <a:pt x="14308" y="19217"/>
                      <a:pt x="14334" y="20751"/>
                    </a:cubicBezTo>
                    <a:lnTo>
                      <a:pt x="21600" y="20926"/>
                    </a:lnTo>
                  </a:path>
                </a:pathLst>
              </a:custGeom>
              <a:ln w="38100">
                <a:solidFill>
                  <a:srgbClr val="FFFFFF"/>
                </a:solidFill>
                <a:miter lim="400000"/>
              </a:ln>
            </p:spPr>
            <p:txBody>
              <a:bodyPr lIns="0" tIns="0" rIns="0" bIns="0" anchor="ctr"/>
              <a:lstStyle/>
              <a:p>
                <a:pPr lvl="0">
                  <a:defRPr sz="2600"/>
                </a:pPr>
                <a:endParaRPr/>
              </a:p>
            </p:txBody>
          </p:sp>
          <p:sp>
            <p:nvSpPr>
              <p:cNvPr id="35" name="Shape 35"/>
              <p:cNvSpPr/>
              <p:nvPr/>
            </p:nvSpPr>
            <p:spPr>
              <a:xfrm>
                <a:off x="132233" y="2703619"/>
                <a:ext cx="1237487" cy="292324"/>
              </a:xfrm>
              <a:prstGeom prst="rect">
                <a:avLst/>
              </a:prstGeom>
              <a:solidFill>
                <a:schemeClr val="bg1">
                  <a:lumMod val="50000"/>
                </a:schemeClr>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2400"/>
                </a:lvl1pPr>
              </a:lstStyle>
              <a:p>
                <a:pPr lvl="0" algn="ctr">
                  <a:defRPr sz="1800">
                    <a:solidFill>
                      <a:srgbClr val="000000"/>
                    </a:solidFill>
                  </a:defRPr>
                </a:pPr>
                <a:r>
                  <a:rPr sz="1600" dirty="0" smtClean="0">
                    <a:solidFill>
                      <a:srgbClr val="FFFFFF"/>
                    </a:solidFill>
                  </a:rPr>
                  <a:t>Promoter</a:t>
                </a:r>
                <a:endParaRPr sz="1600" dirty="0">
                  <a:solidFill>
                    <a:srgbClr val="FFFFFF"/>
                  </a:solidFill>
                </a:endParaRPr>
              </a:p>
            </p:txBody>
          </p:sp>
          <p:sp>
            <p:nvSpPr>
              <p:cNvPr id="36" name="Shape 36"/>
              <p:cNvSpPr/>
              <p:nvPr/>
            </p:nvSpPr>
            <p:spPr>
              <a:xfrm>
                <a:off x="1412393" y="2703335"/>
                <a:ext cx="1014822" cy="292324"/>
              </a:xfrm>
              <a:prstGeom prst="rect">
                <a:avLst/>
              </a:prstGeom>
              <a:solidFill>
                <a:srgbClr val="00BFC4"/>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2400"/>
                </a:lvl1pPr>
              </a:lstStyle>
              <a:p>
                <a:pPr lvl="0" algn="ctr">
                  <a:defRPr sz="1800">
                    <a:solidFill>
                      <a:srgbClr val="000000"/>
                    </a:solidFill>
                  </a:defRPr>
                </a:pPr>
                <a:r>
                  <a:rPr sz="1600" dirty="0" smtClean="0">
                    <a:solidFill>
                      <a:srgbClr val="FFFFFF"/>
                    </a:solidFill>
                  </a:rPr>
                  <a:t>5</a:t>
                </a:r>
                <a:r>
                  <a:rPr sz="1600" dirty="0">
                    <a:solidFill>
                      <a:srgbClr val="FFFFFF"/>
                    </a:solidFill>
                  </a:rPr>
                  <a:t>’ UTR</a:t>
                </a:r>
              </a:p>
            </p:txBody>
          </p:sp>
          <p:sp>
            <p:nvSpPr>
              <p:cNvPr id="37" name="Shape 37"/>
              <p:cNvSpPr/>
              <p:nvPr/>
            </p:nvSpPr>
            <p:spPr>
              <a:xfrm>
                <a:off x="2481018" y="2703335"/>
                <a:ext cx="1455119" cy="292324"/>
              </a:xfrm>
              <a:prstGeom prst="rect">
                <a:avLst/>
              </a:prstGeom>
              <a:solidFill>
                <a:srgbClr val="00BFC4"/>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2400"/>
                </a:lvl1pPr>
              </a:lstStyle>
              <a:p>
                <a:pPr lvl="0" algn="ctr">
                  <a:defRPr sz="1800">
                    <a:solidFill>
                      <a:srgbClr val="000000"/>
                    </a:solidFill>
                  </a:defRPr>
                </a:pPr>
                <a:r>
                  <a:rPr sz="1600" dirty="0">
                    <a:solidFill>
                      <a:srgbClr val="FFFFFF"/>
                    </a:solidFill>
                  </a:rPr>
                  <a:t>Renilla Luciferase</a:t>
                </a:r>
              </a:p>
            </p:txBody>
          </p:sp>
          <p:sp>
            <p:nvSpPr>
              <p:cNvPr id="38" name="Shape 38"/>
              <p:cNvSpPr/>
              <p:nvPr/>
            </p:nvSpPr>
            <p:spPr>
              <a:xfrm>
                <a:off x="6423305" y="2703336"/>
                <a:ext cx="1400305" cy="292608"/>
              </a:xfrm>
              <a:prstGeom prst="rect">
                <a:avLst/>
              </a:prstGeom>
              <a:solidFill>
                <a:srgbClr val="F8766D"/>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2600"/>
                </a:lvl1pPr>
              </a:lstStyle>
              <a:p>
                <a:pPr lvl="0" algn="ctr">
                  <a:defRPr sz="1800">
                    <a:solidFill>
                      <a:srgbClr val="000000"/>
                    </a:solidFill>
                  </a:defRPr>
                </a:pPr>
                <a:r>
                  <a:rPr sz="1600" dirty="0">
                    <a:solidFill>
                      <a:srgbClr val="FFFFFF"/>
                    </a:solidFill>
                  </a:rPr>
                  <a:t>Firefly Luciferase</a:t>
                </a:r>
              </a:p>
            </p:txBody>
          </p:sp>
          <p:sp>
            <p:nvSpPr>
              <p:cNvPr id="39" name="Shape 39"/>
              <p:cNvSpPr/>
              <p:nvPr/>
            </p:nvSpPr>
            <p:spPr>
              <a:xfrm>
                <a:off x="4315557" y="1853796"/>
                <a:ext cx="3456" cy="496265"/>
              </a:xfrm>
              <a:prstGeom prst="line">
                <a:avLst/>
              </a:prstGeom>
              <a:ln w="25400">
                <a:solidFill>
                  <a:srgbClr val="FFFFFF"/>
                </a:solidFill>
                <a:miter lim="400000"/>
                <a:tailEnd type="triangle"/>
              </a:ln>
            </p:spPr>
            <p:txBody>
              <a:bodyPr lIns="35717" tIns="35717" rIns="35717" bIns="35717" anchor="ctr"/>
              <a:lstStyle/>
              <a:p>
                <a:pPr lvl="0">
                  <a:defRPr sz="2600"/>
                </a:pPr>
                <a:endParaRPr/>
              </a:p>
            </p:txBody>
          </p:sp>
          <p:sp>
            <p:nvSpPr>
              <p:cNvPr id="40" name="Shape 40"/>
              <p:cNvSpPr/>
              <p:nvPr/>
            </p:nvSpPr>
            <p:spPr>
              <a:xfrm>
                <a:off x="5504333" y="1853796"/>
                <a:ext cx="0" cy="496266"/>
              </a:xfrm>
              <a:prstGeom prst="line">
                <a:avLst/>
              </a:prstGeom>
              <a:ln w="25400">
                <a:solidFill>
                  <a:srgbClr val="FFFFFF"/>
                </a:solidFill>
                <a:miter lim="400000"/>
                <a:tailEnd type="triangle"/>
              </a:ln>
            </p:spPr>
            <p:txBody>
              <a:bodyPr lIns="35717" tIns="35717" rIns="35717" bIns="35717" anchor="ctr"/>
              <a:lstStyle/>
              <a:p>
                <a:pPr lvl="0">
                  <a:defRPr sz="2600"/>
                </a:pPr>
                <a:endParaRPr/>
              </a:p>
            </p:txBody>
          </p:sp>
          <p:sp>
            <p:nvSpPr>
              <p:cNvPr id="41" name="Shape 41"/>
              <p:cNvSpPr/>
              <p:nvPr/>
            </p:nvSpPr>
            <p:spPr>
              <a:xfrm>
                <a:off x="3049977" y="1264807"/>
                <a:ext cx="2536790" cy="595352"/>
              </a:xfrm>
              <a:prstGeom prst="rect">
                <a:avLst/>
              </a:prstGeom>
              <a:ln w="12700">
                <a:miter lim="400000"/>
              </a:ln>
              <a:extLst>
                <a:ext uri="{C572A759-6A51-4108-AA02-DFA0A04FC94B}">
                  <ma14:wrappingTextBoxFlag xmlns="" xmlns:ma14="http://schemas.microsoft.com/office/mac/drawingml/2011/main" val="1"/>
                </a:ext>
              </a:extLst>
            </p:spPr>
            <p:txBody>
              <a:bodyPr wrap="square" lIns="35717" tIns="35717" rIns="35717" bIns="35717" anchor="ctr">
                <a:spAutoFit/>
              </a:bodyPr>
              <a:lstStyle>
                <a:lvl1pPr>
                  <a:defRPr sz="2400"/>
                </a:lvl1pPr>
              </a:lstStyle>
              <a:p>
                <a:pPr lvl="0" algn="ctr">
                  <a:defRPr sz="1800">
                    <a:solidFill>
                      <a:srgbClr val="000000"/>
                    </a:solidFill>
                  </a:defRPr>
                </a:pPr>
                <a:r>
                  <a:rPr lang="en-US" sz="1700" dirty="0" smtClean="0">
                    <a:solidFill>
                      <a:srgbClr val="FFFFFF"/>
                    </a:solidFill>
                  </a:rPr>
                  <a:t>Read-</a:t>
                </a:r>
              </a:p>
              <a:p>
                <a:pPr lvl="0" algn="ctr">
                  <a:defRPr sz="1800">
                    <a:solidFill>
                      <a:srgbClr val="000000"/>
                    </a:solidFill>
                  </a:defRPr>
                </a:pPr>
                <a:r>
                  <a:rPr lang="en-US" sz="1700" dirty="0" smtClean="0">
                    <a:solidFill>
                      <a:srgbClr val="FFFFFF"/>
                    </a:solidFill>
                  </a:rPr>
                  <a:t>through stop</a:t>
                </a:r>
                <a:endParaRPr sz="1700" dirty="0">
                  <a:solidFill>
                    <a:srgbClr val="FFFFFF"/>
                  </a:solidFill>
                </a:endParaRPr>
              </a:p>
            </p:txBody>
          </p:sp>
          <p:sp>
            <p:nvSpPr>
              <p:cNvPr id="42" name="Shape 42"/>
              <p:cNvSpPr/>
              <p:nvPr/>
            </p:nvSpPr>
            <p:spPr>
              <a:xfrm>
                <a:off x="5274465" y="1554239"/>
                <a:ext cx="456852"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defRPr sz="2400"/>
                </a:lvl1pPr>
              </a:lstStyle>
              <a:p>
                <a:pPr lvl="0">
                  <a:defRPr sz="1800">
                    <a:solidFill>
                      <a:srgbClr val="000000"/>
                    </a:solidFill>
                  </a:defRPr>
                </a:pPr>
                <a:r>
                  <a:rPr sz="1700" dirty="0" smtClean="0">
                    <a:solidFill>
                      <a:srgbClr val="FFFFFF"/>
                    </a:solidFill>
                  </a:rPr>
                  <a:t>IRES</a:t>
                </a:r>
                <a:endParaRPr sz="1700" dirty="0">
                  <a:solidFill>
                    <a:srgbClr val="FFFFFF"/>
                  </a:solidFill>
                </a:endParaRPr>
              </a:p>
            </p:txBody>
          </p:sp>
        </p:grpSp>
        <p:sp>
          <p:nvSpPr>
            <p:cNvPr id="18" name="Shape 36"/>
            <p:cNvSpPr/>
            <p:nvPr/>
          </p:nvSpPr>
          <p:spPr>
            <a:xfrm>
              <a:off x="7836570" y="3282696"/>
              <a:ext cx="1014822" cy="292324"/>
            </a:xfrm>
            <a:prstGeom prst="rect">
              <a:avLst/>
            </a:prstGeom>
            <a:solidFill>
              <a:srgbClr val="F8766D"/>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2400"/>
              </a:lvl1pPr>
            </a:lstStyle>
            <a:p>
              <a:pPr lvl="0" algn="ctr">
                <a:defRPr sz="1800">
                  <a:solidFill>
                    <a:srgbClr val="000000"/>
                  </a:solidFill>
                </a:defRPr>
              </a:pPr>
              <a:r>
                <a:rPr lang="en-US" sz="1600" dirty="0" smtClean="0">
                  <a:solidFill>
                    <a:srgbClr val="FFFFFF"/>
                  </a:solidFill>
                </a:rPr>
                <a:t>3</a:t>
              </a:r>
              <a:r>
                <a:rPr sz="1600" dirty="0" smtClean="0">
                  <a:solidFill>
                    <a:srgbClr val="FFFFFF"/>
                  </a:solidFill>
                </a:rPr>
                <a:t>’ </a:t>
              </a:r>
              <a:r>
                <a:rPr sz="1600" dirty="0">
                  <a:solidFill>
                    <a:srgbClr val="FFFFFF"/>
                  </a:solidFill>
                </a:rPr>
                <a:t>UTR</a:t>
              </a:r>
            </a:p>
          </p:txBody>
        </p:sp>
      </p:grpSp>
      <p:cxnSp>
        <p:nvCxnSpPr>
          <p:cNvPr id="5" name="Straight Connector 4"/>
          <p:cNvCxnSpPr/>
          <p:nvPr/>
        </p:nvCxnSpPr>
        <p:spPr>
          <a:xfrm>
            <a:off x="1461621" y="3653816"/>
            <a:ext cx="2525908" cy="0"/>
          </a:xfrm>
          <a:prstGeom prst="line">
            <a:avLst/>
          </a:prstGeom>
          <a:ln>
            <a:solidFill>
              <a:srgbClr val="00BFC4"/>
            </a:solidFill>
          </a:ln>
        </p:spPr>
        <p:style>
          <a:lnRef idx="2">
            <a:schemeClr val="accent1"/>
          </a:lnRef>
          <a:fillRef idx="0">
            <a:schemeClr val="accent1"/>
          </a:fillRef>
          <a:effectRef idx="1">
            <a:schemeClr val="accent1"/>
          </a:effectRef>
          <a:fontRef idx="minor">
            <a:schemeClr val="tx1"/>
          </a:fontRef>
        </p:style>
      </p:cxnSp>
      <p:sp>
        <p:nvSpPr>
          <p:cNvPr id="23" name="Shape 41"/>
          <p:cNvSpPr/>
          <p:nvPr/>
        </p:nvSpPr>
        <p:spPr>
          <a:xfrm>
            <a:off x="1993099" y="3728539"/>
            <a:ext cx="1469950"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defRPr sz="2400"/>
            </a:lvl1pPr>
          </a:lstStyle>
          <a:p>
            <a:pPr lvl="0">
              <a:defRPr sz="1800">
                <a:solidFill>
                  <a:srgbClr val="000000"/>
                </a:solidFill>
              </a:defRPr>
            </a:pPr>
            <a:r>
              <a:rPr lang="en-US" sz="1700" dirty="0" smtClean="0">
                <a:solidFill>
                  <a:srgbClr val="FFFFFF"/>
                </a:solidFill>
              </a:rPr>
              <a:t>Cap-Dependent</a:t>
            </a:r>
            <a:endParaRPr sz="1700" dirty="0">
              <a:solidFill>
                <a:srgbClr val="FFFFFF"/>
              </a:solidFill>
            </a:endParaRPr>
          </a:p>
        </p:txBody>
      </p:sp>
      <p:cxnSp>
        <p:nvCxnSpPr>
          <p:cNvPr id="25" name="Straight Connector 24"/>
          <p:cNvCxnSpPr/>
          <p:nvPr/>
        </p:nvCxnSpPr>
        <p:spPr>
          <a:xfrm>
            <a:off x="6474265" y="3628846"/>
            <a:ext cx="2451556" cy="0"/>
          </a:xfrm>
          <a:prstGeom prst="line">
            <a:avLst/>
          </a:prstGeom>
          <a:ln>
            <a:solidFill>
              <a:srgbClr val="F8766D"/>
            </a:solidFill>
          </a:ln>
        </p:spPr>
        <p:style>
          <a:lnRef idx="2">
            <a:schemeClr val="accent1"/>
          </a:lnRef>
          <a:fillRef idx="0">
            <a:schemeClr val="accent1"/>
          </a:fillRef>
          <a:effectRef idx="1">
            <a:schemeClr val="accent1"/>
          </a:effectRef>
          <a:fontRef idx="minor">
            <a:schemeClr val="tx1"/>
          </a:fontRef>
        </p:style>
      </p:cxnSp>
      <p:sp>
        <p:nvSpPr>
          <p:cNvPr id="27" name="Shape 41"/>
          <p:cNvSpPr/>
          <p:nvPr/>
        </p:nvSpPr>
        <p:spPr>
          <a:xfrm>
            <a:off x="7012839" y="3731948"/>
            <a:ext cx="1623838"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defRPr sz="2400"/>
            </a:lvl1pPr>
          </a:lstStyle>
          <a:p>
            <a:pPr lvl="0">
              <a:defRPr sz="1800">
                <a:solidFill>
                  <a:srgbClr val="000000"/>
                </a:solidFill>
              </a:defRPr>
            </a:pPr>
            <a:r>
              <a:rPr lang="en-US" sz="1700" dirty="0" smtClean="0">
                <a:solidFill>
                  <a:srgbClr val="FFFFFF"/>
                </a:solidFill>
              </a:rPr>
              <a:t>Cap-</a:t>
            </a:r>
            <a:r>
              <a:rPr lang="en-US" sz="1700" u="sng" dirty="0" smtClean="0">
                <a:solidFill>
                  <a:srgbClr val="FFFFFF"/>
                </a:solidFill>
              </a:rPr>
              <a:t>In</a:t>
            </a:r>
            <a:r>
              <a:rPr lang="en-US" sz="1700" dirty="0" smtClean="0">
                <a:solidFill>
                  <a:srgbClr val="FFFFFF"/>
                </a:solidFill>
              </a:rPr>
              <a:t>dependent</a:t>
            </a:r>
            <a:endParaRPr sz="1700" dirty="0">
              <a:solidFill>
                <a:srgbClr val="FFFFFF"/>
              </a:solidFill>
            </a:endParaRPr>
          </a:p>
        </p:txBody>
      </p:sp>
      <p:sp>
        <p:nvSpPr>
          <p:cNvPr id="29" name="Rectangle 9"/>
          <p:cNvSpPr/>
          <p:nvPr/>
        </p:nvSpPr>
        <p:spPr>
          <a:xfrm>
            <a:off x="4775156" y="2039112"/>
            <a:ext cx="6689049" cy="3068121"/>
          </a:xfrm>
          <a:custGeom>
            <a:avLst/>
            <a:gdLst>
              <a:gd name="connsiteX0" fmla="*/ 0 w 5031325"/>
              <a:gd name="connsiteY0" fmla="*/ 0 h 2706421"/>
              <a:gd name="connsiteX1" fmla="*/ 5031325 w 5031325"/>
              <a:gd name="connsiteY1" fmla="*/ 0 h 2706421"/>
              <a:gd name="connsiteX2" fmla="*/ 5031325 w 5031325"/>
              <a:gd name="connsiteY2" fmla="*/ 2706421 h 2706421"/>
              <a:gd name="connsiteX3" fmla="*/ 0 w 5031325"/>
              <a:gd name="connsiteY3" fmla="*/ 2706421 h 2706421"/>
              <a:gd name="connsiteX4" fmla="*/ 0 w 5031325"/>
              <a:gd name="connsiteY4" fmla="*/ 0 h 2706421"/>
              <a:gd name="connsiteX0" fmla="*/ 0 w 5031325"/>
              <a:gd name="connsiteY0" fmla="*/ 0 h 2706421"/>
              <a:gd name="connsiteX1" fmla="*/ 5031325 w 5031325"/>
              <a:gd name="connsiteY1" fmla="*/ 0 h 2706421"/>
              <a:gd name="connsiteX2" fmla="*/ 5031325 w 5031325"/>
              <a:gd name="connsiteY2" fmla="*/ 2706421 h 2706421"/>
              <a:gd name="connsiteX3" fmla="*/ 0 w 5031325"/>
              <a:gd name="connsiteY3" fmla="*/ 2706421 h 2706421"/>
              <a:gd name="connsiteX4" fmla="*/ 0 w 5031325"/>
              <a:gd name="connsiteY4" fmla="*/ 589861 h 2706421"/>
              <a:gd name="connsiteX5" fmla="*/ 0 w 5031325"/>
              <a:gd name="connsiteY5" fmla="*/ 0 h 2706421"/>
              <a:gd name="connsiteX0" fmla="*/ 0 w 5031325"/>
              <a:gd name="connsiteY0" fmla="*/ 0 h 2706421"/>
              <a:gd name="connsiteX1" fmla="*/ 5031325 w 5031325"/>
              <a:gd name="connsiteY1" fmla="*/ 0 h 2706421"/>
              <a:gd name="connsiteX2" fmla="*/ 5031325 w 5031325"/>
              <a:gd name="connsiteY2" fmla="*/ 2706421 h 2706421"/>
              <a:gd name="connsiteX3" fmla="*/ 0 w 5031325"/>
              <a:gd name="connsiteY3" fmla="*/ 2706421 h 2706421"/>
              <a:gd name="connsiteX4" fmla="*/ 0 w 5031325"/>
              <a:gd name="connsiteY4" fmla="*/ 589861 h 2706421"/>
              <a:gd name="connsiteX5" fmla="*/ 0 w 5031325"/>
              <a:gd name="connsiteY5" fmla="*/ 263703 h 2706421"/>
              <a:gd name="connsiteX6" fmla="*/ 0 w 5031325"/>
              <a:gd name="connsiteY6" fmla="*/ 0 h 2706421"/>
              <a:gd name="connsiteX0" fmla="*/ 346988 w 5378313"/>
              <a:gd name="connsiteY0" fmla="*/ 0 h 2706421"/>
              <a:gd name="connsiteX1" fmla="*/ 5378313 w 5378313"/>
              <a:gd name="connsiteY1" fmla="*/ 0 h 2706421"/>
              <a:gd name="connsiteX2" fmla="*/ 5378313 w 5378313"/>
              <a:gd name="connsiteY2" fmla="*/ 2706421 h 2706421"/>
              <a:gd name="connsiteX3" fmla="*/ 346988 w 5378313"/>
              <a:gd name="connsiteY3" fmla="*/ 2706421 h 2706421"/>
              <a:gd name="connsiteX4" fmla="*/ 346988 w 5378313"/>
              <a:gd name="connsiteY4" fmla="*/ 589861 h 2706421"/>
              <a:gd name="connsiteX5" fmla="*/ 0 w 5378313"/>
              <a:gd name="connsiteY5" fmla="*/ 263703 h 2706421"/>
              <a:gd name="connsiteX6" fmla="*/ 346988 w 5378313"/>
              <a:gd name="connsiteY6" fmla="*/ 0 h 2706421"/>
              <a:gd name="connsiteX0" fmla="*/ 346988 w 5378313"/>
              <a:gd name="connsiteY0" fmla="*/ 0 h 2706421"/>
              <a:gd name="connsiteX1" fmla="*/ 5378313 w 5378313"/>
              <a:gd name="connsiteY1" fmla="*/ 0 h 2706421"/>
              <a:gd name="connsiteX2" fmla="*/ 5378313 w 5378313"/>
              <a:gd name="connsiteY2" fmla="*/ 2706421 h 2706421"/>
              <a:gd name="connsiteX3" fmla="*/ 346988 w 5378313"/>
              <a:gd name="connsiteY3" fmla="*/ 2706421 h 2706421"/>
              <a:gd name="connsiteX4" fmla="*/ 55518 w 5378313"/>
              <a:gd name="connsiteY4" fmla="*/ 645377 h 2706421"/>
              <a:gd name="connsiteX5" fmla="*/ 0 w 5378313"/>
              <a:gd name="connsiteY5" fmla="*/ 263703 h 2706421"/>
              <a:gd name="connsiteX6" fmla="*/ 346988 w 5378313"/>
              <a:gd name="connsiteY6" fmla="*/ 0 h 2706421"/>
              <a:gd name="connsiteX0" fmla="*/ 346988 w 5378313"/>
              <a:gd name="connsiteY0" fmla="*/ 0 h 2706421"/>
              <a:gd name="connsiteX1" fmla="*/ 5378313 w 5378313"/>
              <a:gd name="connsiteY1" fmla="*/ 0 h 2706421"/>
              <a:gd name="connsiteX2" fmla="*/ 5378313 w 5378313"/>
              <a:gd name="connsiteY2" fmla="*/ 2706421 h 2706421"/>
              <a:gd name="connsiteX3" fmla="*/ 346988 w 5378313"/>
              <a:gd name="connsiteY3" fmla="*/ 2706421 h 2706421"/>
              <a:gd name="connsiteX4" fmla="*/ 55518 w 5378313"/>
              <a:gd name="connsiteY4" fmla="*/ 645377 h 2706421"/>
              <a:gd name="connsiteX5" fmla="*/ 0 w 5378313"/>
              <a:gd name="connsiteY5" fmla="*/ 263703 h 2706421"/>
              <a:gd name="connsiteX6" fmla="*/ 346988 w 5378313"/>
              <a:gd name="connsiteY6" fmla="*/ 0 h 2706421"/>
              <a:gd name="connsiteX0" fmla="*/ 346988 w 5378313"/>
              <a:gd name="connsiteY0" fmla="*/ 0 h 2706421"/>
              <a:gd name="connsiteX1" fmla="*/ 5378313 w 5378313"/>
              <a:gd name="connsiteY1" fmla="*/ 0 h 2706421"/>
              <a:gd name="connsiteX2" fmla="*/ 5378313 w 5378313"/>
              <a:gd name="connsiteY2" fmla="*/ 2706421 h 2706421"/>
              <a:gd name="connsiteX3" fmla="*/ 346988 w 5378313"/>
              <a:gd name="connsiteY3" fmla="*/ 2706421 h 2706421"/>
              <a:gd name="connsiteX4" fmla="*/ 55518 w 5378313"/>
              <a:gd name="connsiteY4" fmla="*/ 645377 h 2706421"/>
              <a:gd name="connsiteX5" fmla="*/ 0 w 5378313"/>
              <a:gd name="connsiteY5" fmla="*/ 263703 h 2706421"/>
              <a:gd name="connsiteX6" fmla="*/ 346988 w 5378313"/>
              <a:gd name="connsiteY6" fmla="*/ 0 h 2706421"/>
              <a:gd name="connsiteX0" fmla="*/ 513619 w 5544944"/>
              <a:gd name="connsiteY0" fmla="*/ 0 h 2706421"/>
              <a:gd name="connsiteX1" fmla="*/ 5544944 w 5544944"/>
              <a:gd name="connsiteY1" fmla="*/ 0 h 2706421"/>
              <a:gd name="connsiteX2" fmla="*/ 5544944 w 5544944"/>
              <a:gd name="connsiteY2" fmla="*/ 2706421 h 2706421"/>
              <a:gd name="connsiteX3" fmla="*/ 513619 w 5544944"/>
              <a:gd name="connsiteY3" fmla="*/ 2706421 h 2706421"/>
              <a:gd name="connsiteX4" fmla="*/ 166631 w 5544944"/>
              <a:gd name="connsiteY4" fmla="*/ 263703 h 2706421"/>
              <a:gd name="connsiteX5" fmla="*/ 513619 w 5544944"/>
              <a:gd name="connsiteY5" fmla="*/ 0 h 2706421"/>
              <a:gd name="connsiteX0" fmla="*/ 0 w 5031325"/>
              <a:gd name="connsiteY0" fmla="*/ 0 h 2706421"/>
              <a:gd name="connsiteX1" fmla="*/ 5031325 w 5031325"/>
              <a:gd name="connsiteY1" fmla="*/ 0 h 2706421"/>
              <a:gd name="connsiteX2" fmla="*/ 5031325 w 5031325"/>
              <a:gd name="connsiteY2" fmla="*/ 2706421 h 2706421"/>
              <a:gd name="connsiteX3" fmla="*/ 0 w 5031325"/>
              <a:gd name="connsiteY3" fmla="*/ 2706421 h 2706421"/>
              <a:gd name="connsiteX4" fmla="*/ 0 w 5031325"/>
              <a:gd name="connsiteY4" fmla="*/ 0 h 2706421"/>
              <a:gd name="connsiteX0" fmla="*/ 372433 w 5403758"/>
              <a:gd name="connsiteY0" fmla="*/ 0 h 2706421"/>
              <a:gd name="connsiteX1" fmla="*/ 5403758 w 5403758"/>
              <a:gd name="connsiteY1" fmla="*/ 0 h 2706421"/>
              <a:gd name="connsiteX2" fmla="*/ 5403758 w 5403758"/>
              <a:gd name="connsiteY2" fmla="*/ 2706421 h 2706421"/>
              <a:gd name="connsiteX3" fmla="*/ 372433 w 5403758"/>
              <a:gd name="connsiteY3" fmla="*/ 2706421 h 2706421"/>
              <a:gd name="connsiteX4" fmla="*/ 372433 w 5403758"/>
              <a:gd name="connsiteY4" fmla="*/ 0 h 2706421"/>
              <a:gd name="connsiteX0" fmla="*/ 0 w 5031325"/>
              <a:gd name="connsiteY0" fmla="*/ 0 h 2706421"/>
              <a:gd name="connsiteX1" fmla="*/ 5031325 w 5031325"/>
              <a:gd name="connsiteY1" fmla="*/ 0 h 2706421"/>
              <a:gd name="connsiteX2" fmla="*/ 5031325 w 5031325"/>
              <a:gd name="connsiteY2" fmla="*/ 2706421 h 2706421"/>
              <a:gd name="connsiteX3" fmla="*/ 0 w 5031325"/>
              <a:gd name="connsiteY3" fmla="*/ 2706421 h 2706421"/>
              <a:gd name="connsiteX4" fmla="*/ 0 w 5031325"/>
              <a:gd name="connsiteY4" fmla="*/ 0 h 2706421"/>
              <a:gd name="connsiteX0" fmla="*/ 367632 w 5398957"/>
              <a:gd name="connsiteY0" fmla="*/ 0 h 2706421"/>
              <a:gd name="connsiteX1" fmla="*/ 5398957 w 5398957"/>
              <a:gd name="connsiteY1" fmla="*/ 0 h 2706421"/>
              <a:gd name="connsiteX2" fmla="*/ 5398957 w 5398957"/>
              <a:gd name="connsiteY2" fmla="*/ 2706421 h 2706421"/>
              <a:gd name="connsiteX3" fmla="*/ 367632 w 5398957"/>
              <a:gd name="connsiteY3" fmla="*/ 2706421 h 2706421"/>
              <a:gd name="connsiteX4" fmla="*/ 382930 w 5398957"/>
              <a:gd name="connsiteY4" fmla="*/ 1043588 h 2706421"/>
              <a:gd name="connsiteX5" fmla="*/ 367632 w 5398957"/>
              <a:gd name="connsiteY5" fmla="*/ 0 h 2706421"/>
              <a:gd name="connsiteX0" fmla="*/ 452778 w 5484103"/>
              <a:gd name="connsiteY0" fmla="*/ 0 h 2706421"/>
              <a:gd name="connsiteX1" fmla="*/ 5484103 w 5484103"/>
              <a:gd name="connsiteY1" fmla="*/ 0 h 2706421"/>
              <a:gd name="connsiteX2" fmla="*/ 5484103 w 5484103"/>
              <a:gd name="connsiteY2" fmla="*/ 2706421 h 2706421"/>
              <a:gd name="connsiteX3" fmla="*/ 452778 w 5484103"/>
              <a:gd name="connsiteY3" fmla="*/ 2706421 h 2706421"/>
              <a:gd name="connsiteX4" fmla="*/ 468076 w 5484103"/>
              <a:gd name="connsiteY4" fmla="*/ 1043588 h 2706421"/>
              <a:gd name="connsiteX5" fmla="*/ 452778 w 5484103"/>
              <a:gd name="connsiteY5" fmla="*/ 0 h 2706421"/>
              <a:gd name="connsiteX0" fmla="*/ 452778 w 5484103"/>
              <a:gd name="connsiteY0" fmla="*/ 0 h 2706421"/>
              <a:gd name="connsiteX1" fmla="*/ 5484103 w 5484103"/>
              <a:gd name="connsiteY1" fmla="*/ 0 h 2706421"/>
              <a:gd name="connsiteX2" fmla="*/ 5484103 w 5484103"/>
              <a:gd name="connsiteY2" fmla="*/ 2706421 h 2706421"/>
              <a:gd name="connsiteX3" fmla="*/ 452778 w 5484103"/>
              <a:gd name="connsiteY3" fmla="*/ 2706421 h 2706421"/>
              <a:gd name="connsiteX4" fmla="*/ 468076 w 5484103"/>
              <a:gd name="connsiteY4" fmla="*/ 1043588 h 2706421"/>
              <a:gd name="connsiteX5" fmla="*/ 452778 w 5484103"/>
              <a:gd name="connsiteY5" fmla="*/ 0 h 2706421"/>
              <a:gd name="connsiteX0" fmla="*/ 452778 w 5484103"/>
              <a:gd name="connsiteY0" fmla="*/ 0 h 2706421"/>
              <a:gd name="connsiteX1" fmla="*/ 5484103 w 5484103"/>
              <a:gd name="connsiteY1" fmla="*/ 0 h 2706421"/>
              <a:gd name="connsiteX2" fmla="*/ 5484103 w 5484103"/>
              <a:gd name="connsiteY2" fmla="*/ 2706421 h 2706421"/>
              <a:gd name="connsiteX3" fmla="*/ 452778 w 5484103"/>
              <a:gd name="connsiteY3" fmla="*/ 2706421 h 2706421"/>
              <a:gd name="connsiteX4" fmla="*/ 468076 w 5484103"/>
              <a:gd name="connsiteY4" fmla="*/ 1043588 h 2706421"/>
              <a:gd name="connsiteX5" fmla="*/ 452778 w 5484103"/>
              <a:gd name="connsiteY5" fmla="*/ 0 h 2706421"/>
              <a:gd name="connsiteX0" fmla="*/ 141150 w 5172475"/>
              <a:gd name="connsiteY0" fmla="*/ 0 h 2706421"/>
              <a:gd name="connsiteX1" fmla="*/ 5172475 w 5172475"/>
              <a:gd name="connsiteY1" fmla="*/ 0 h 2706421"/>
              <a:gd name="connsiteX2" fmla="*/ 5172475 w 5172475"/>
              <a:gd name="connsiteY2" fmla="*/ 2706421 h 2706421"/>
              <a:gd name="connsiteX3" fmla="*/ 141150 w 5172475"/>
              <a:gd name="connsiteY3" fmla="*/ 2706421 h 2706421"/>
              <a:gd name="connsiteX4" fmla="*/ 156448 w 5172475"/>
              <a:gd name="connsiteY4" fmla="*/ 1043588 h 2706421"/>
              <a:gd name="connsiteX5" fmla="*/ 141150 w 5172475"/>
              <a:gd name="connsiteY5" fmla="*/ 0 h 2706421"/>
              <a:gd name="connsiteX0" fmla="*/ 408832 w 5440157"/>
              <a:gd name="connsiteY0" fmla="*/ 0 h 2706421"/>
              <a:gd name="connsiteX1" fmla="*/ 5440157 w 5440157"/>
              <a:gd name="connsiteY1" fmla="*/ 0 h 2706421"/>
              <a:gd name="connsiteX2" fmla="*/ 5440157 w 5440157"/>
              <a:gd name="connsiteY2" fmla="*/ 2706421 h 2706421"/>
              <a:gd name="connsiteX3" fmla="*/ 408832 w 5440157"/>
              <a:gd name="connsiteY3" fmla="*/ 2706421 h 2706421"/>
              <a:gd name="connsiteX4" fmla="*/ 307980 w 5440157"/>
              <a:gd name="connsiteY4" fmla="*/ 1542914 h 2706421"/>
              <a:gd name="connsiteX5" fmla="*/ 424130 w 5440157"/>
              <a:gd name="connsiteY5" fmla="*/ 1043588 h 2706421"/>
              <a:gd name="connsiteX6" fmla="*/ 408832 w 5440157"/>
              <a:gd name="connsiteY6" fmla="*/ 0 h 2706421"/>
              <a:gd name="connsiteX0" fmla="*/ 486926 w 5518251"/>
              <a:gd name="connsiteY0" fmla="*/ 0 h 2706421"/>
              <a:gd name="connsiteX1" fmla="*/ 5518251 w 5518251"/>
              <a:gd name="connsiteY1" fmla="*/ 0 h 2706421"/>
              <a:gd name="connsiteX2" fmla="*/ 5518251 w 5518251"/>
              <a:gd name="connsiteY2" fmla="*/ 2706421 h 2706421"/>
              <a:gd name="connsiteX3" fmla="*/ 486926 w 5518251"/>
              <a:gd name="connsiteY3" fmla="*/ 2706421 h 2706421"/>
              <a:gd name="connsiteX4" fmla="*/ 165388 w 5518251"/>
              <a:gd name="connsiteY4" fmla="*/ 1184424 h 2706421"/>
              <a:gd name="connsiteX5" fmla="*/ 502224 w 5518251"/>
              <a:gd name="connsiteY5" fmla="*/ 1043588 h 2706421"/>
              <a:gd name="connsiteX6" fmla="*/ 486926 w 5518251"/>
              <a:gd name="connsiteY6" fmla="*/ 0 h 2706421"/>
              <a:gd name="connsiteX0" fmla="*/ 486926 w 5518251"/>
              <a:gd name="connsiteY0" fmla="*/ 0 h 2706421"/>
              <a:gd name="connsiteX1" fmla="*/ 5518251 w 5518251"/>
              <a:gd name="connsiteY1" fmla="*/ 0 h 2706421"/>
              <a:gd name="connsiteX2" fmla="*/ 5518251 w 5518251"/>
              <a:gd name="connsiteY2" fmla="*/ 2706421 h 2706421"/>
              <a:gd name="connsiteX3" fmla="*/ 486926 w 5518251"/>
              <a:gd name="connsiteY3" fmla="*/ 2706421 h 2706421"/>
              <a:gd name="connsiteX4" fmla="*/ 165388 w 5518251"/>
              <a:gd name="connsiteY4" fmla="*/ 1184424 h 2706421"/>
              <a:gd name="connsiteX5" fmla="*/ 502224 w 5518251"/>
              <a:gd name="connsiteY5" fmla="*/ 1043588 h 2706421"/>
              <a:gd name="connsiteX6" fmla="*/ 486926 w 5518251"/>
              <a:gd name="connsiteY6" fmla="*/ 0 h 2706421"/>
              <a:gd name="connsiteX0" fmla="*/ 321572 w 5352897"/>
              <a:gd name="connsiteY0" fmla="*/ 0 h 2706421"/>
              <a:gd name="connsiteX1" fmla="*/ 5352897 w 5352897"/>
              <a:gd name="connsiteY1" fmla="*/ 0 h 2706421"/>
              <a:gd name="connsiteX2" fmla="*/ 5352897 w 5352897"/>
              <a:gd name="connsiteY2" fmla="*/ 2706421 h 2706421"/>
              <a:gd name="connsiteX3" fmla="*/ 321572 w 5352897"/>
              <a:gd name="connsiteY3" fmla="*/ 2706421 h 2706421"/>
              <a:gd name="connsiteX4" fmla="*/ 34 w 5352897"/>
              <a:gd name="connsiteY4" fmla="*/ 1184424 h 2706421"/>
              <a:gd name="connsiteX5" fmla="*/ 336870 w 5352897"/>
              <a:gd name="connsiteY5" fmla="*/ 1043588 h 2706421"/>
              <a:gd name="connsiteX6" fmla="*/ 321572 w 5352897"/>
              <a:gd name="connsiteY6" fmla="*/ 0 h 2706421"/>
              <a:gd name="connsiteX0" fmla="*/ 321572 w 5352897"/>
              <a:gd name="connsiteY0" fmla="*/ 0 h 2706421"/>
              <a:gd name="connsiteX1" fmla="*/ 5352897 w 5352897"/>
              <a:gd name="connsiteY1" fmla="*/ 0 h 2706421"/>
              <a:gd name="connsiteX2" fmla="*/ 5352897 w 5352897"/>
              <a:gd name="connsiteY2" fmla="*/ 2706421 h 2706421"/>
              <a:gd name="connsiteX3" fmla="*/ 321572 w 5352897"/>
              <a:gd name="connsiteY3" fmla="*/ 2706421 h 2706421"/>
              <a:gd name="connsiteX4" fmla="*/ 34 w 5352897"/>
              <a:gd name="connsiteY4" fmla="*/ 1184424 h 2706421"/>
              <a:gd name="connsiteX5" fmla="*/ 336870 w 5352897"/>
              <a:gd name="connsiteY5" fmla="*/ 1043588 h 2706421"/>
              <a:gd name="connsiteX6" fmla="*/ 321572 w 5352897"/>
              <a:gd name="connsiteY6" fmla="*/ 0 h 2706421"/>
              <a:gd name="connsiteX0" fmla="*/ 321572 w 5352897"/>
              <a:gd name="connsiteY0" fmla="*/ 0 h 2706421"/>
              <a:gd name="connsiteX1" fmla="*/ 5352897 w 5352897"/>
              <a:gd name="connsiteY1" fmla="*/ 0 h 2706421"/>
              <a:gd name="connsiteX2" fmla="*/ 5352897 w 5352897"/>
              <a:gd name="connsiteY2" fmla="*/ 2706421 h 2706421"/>
              <a:gd name="connsiteX3" fmla="*/ 321572 w 5352897"/>
              <a:gd name="connsiteY3" fmla="*/ 2706421 h 2706421"/>
              <a:gd name="connsiteX4" fmla="*/ 34 w 5352897"/>
              <a:gd name="connsiteY4" fmla="*/ 1184424 h 2706421"/>
              <a:gd name="connsiteX5" fmla="*/ 336870 w 5352897"/>
              <a:gd name="connsiteY5" fmla="*/ 1043588 h 2706421"/>
              <a:gd name="connsiteX6" fmla="*/ 321572 w 5352897"/>
              <a:gd name="connsiteY6" fmla="*/ 0 h 2706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52897" h="2706421">
                <a:moveTo>
                  <a:pt x="321572" y="0"/>
                </a:moveTo>
                <a:lnTo>
                  <a:pt x="5352897" y="0"/>
                </a:lnTo>
                <a:lnTo>
                  <a:pt x="5352897" y="2706421"/>
                </a:lnTo>
                <a:lnTo>
                  <a:pt x="321572" y="2706421"/>
                </a:lnTo>
                <a:cubicBezTo>
                  <a:pt x="139880" y="2000376"/>
                  <a:pt x="-2516" y="1461563"/>
                  <a:pt x="34" y="1184424"/>
                </a:cubicBezTo>
                <a:cubicBezTo>
                  <a:pt x="2585" y="996907"/>
                  <a:pt x="203911" y="1019069"/>
                  <a:pt x="336870" y="1043588"/>
                </a:cubicBezTo>
                <a:cubicBezTo>
                  <a:pt x="313640" y="528501"/>
                  <a:pt x="356695" y="1006139"/>
                  <a:pt x="321572" y="0"/>
                </a:cubicBezTo>
                <a:close/>
              </a:path>
            </a:pathLst>
          </a:cu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989652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9"/>
                                        </p:tgtEl>
                                      </p:cBhvr>
                                    </p:animEffect>
                                    <p:set>
                                      <p:cBhvr>
                                        <p:cTn id="7" dur="1" fill="hold">
                                          <p:stCondLst>
                                            <p:cond delay="499"/>
                                          </p:stCondLst>
                                        </p:cTn>
                                        <p:tgtEl>
                                          <p:spTgt spid="2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9"/>
                                        </p:tgtEl>
                                      </p:cBhvr>
                                    </p:animEffect>
                                    <p:set>
                                      <p:cBhvr>
                                        <p:cTn id="12"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143000"/>
          </a:xfrm>
        </p:spPr>
        <p:txBody>
          <a:bodyPr>
            <a:normAutofit/>
          </a:bodyPr>
          <a:lstStyle/>
          <a:p>
            <a:r>
              <a:rPr lang="en-US" sz="3200" dirty="0" smtClean="0">
                <a:solidFill>
                  <a:schemeClr val="bg1"/>
                </a:solidFill>
              </a:rPr>
              <a:t>Dual </a:t>
            </a:r>
            <a:r>
              <a:rPr lang="en-US" sz="3200" dirty="0" err="1" smtClean="0">
                <a:solidFill>
                  <a:schemeClr val="bg1"/>
                </a:solidFill>
              </a:rPr>
              <a:t>Renilla</a:t>
            </a:r>
            <a:r>
              <a:rPr lang="en-US" sz="3200" dirty="0" smtClean="0">
                <a:solidFill>
                  <a:schemeClr val="bg1"/>
                </a:solidFill>
              </a:rPr>
              <a:t>-Firefly Luciferase Assay</a:t>
            </a:r>
            <a:endParaRPr lang="en-US" sz="3200" dirty="0">
              <a:solidFill>
                <a:schemeClr val="bg1"/>
              </a:solidFill>
            </a:endParaRPr>
          </a:p>
        </p:txBody>
      </p:sp>
      <p:grpSp>
        <p:nvGrpSpPr>
          <p:cNvPr id="29" name="Group 28"/>
          <p:cNvGrpSpPr/>
          <p:nvPr/>
        </p:nvGrpSpPr>
        <p:grpSpPr>
          <a:xfrm>
            <a:off x="919249" y="2006797"/>
            <a:ext cx="7503214" cy="2844406"/>
            <a:chOff x="893673" y="2302165"/>
            <a:chExt cx="7503214" cy="2844406"/>
          </a:xfrm>
        </p:grpSpPr>
        <p:sp>
          <p:nvSpPr>
            <p:cNvPr id="5" name="Shape 430"/>
            <p:cNvSpPr/>
            <p:nvPr/>
          </p:nvSpPr>
          <p:spPr>
            <a:xfrm rot="3039097">
              <a:off x="2174849" y="3122910"/>
              <a:ext cx="20790" cy="212684"/>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6" name="Shape 431"/>
            <p:cNvSpPr/>
            <p:nvPr/>
          </p:nvSpPr>
          <p:spPr>
            <a:xfrm rot="1087810">
              <a:off x="2085028" y="3055377"/>
              <a:ext cx="20788" cy="212686"/>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7" name="Shape 432"/>
            <p:cNvSpPr/>
            <p:nvPr/>
          </p:nvSpPr>
          <p:spPr>
            <a:xfrm rot="2216265">
              <a:off x="1429109" y="4016786"/>
              <a:ext cx="92910" cy="148720"/>
            </a:xfrm>
            <a:prstGeom prst="ellipse">
              <a:avLst/>
            </a:prstGeom>
            <a:solidFill>
              <a:srgbClr val="FFFFFF"/>
            </a:solidFill>
            <a:ln w="25400" cap="flat">
              <a:solidFill>
                <a:schemeClr val="accent1"/>
              </a:solidFill>
              <a:prstDash val="solid"/>
              <a:bevel/>
            </a:ln>
            <a:effectLst/>
          </p:spPr>
          <p:txBody>
            <a:bodyPr wrap="square" lIns="45719" tIns="45719" rIns="45719" bIns="45719" numCol="1" anchor="ctr">
              <a:noAutofit/>
            </a:bodyPr>
            <a:lstStyle/>
            <a:p>
              <a:endParaRPr/>
            </a:p>
          </p:txBody>
        </p:sp>
        <p:sp>
          <p:nvSpPr>
            <p:cNvPr id="8" name="Shape 433"/>
            <p:cNvSpPr/>
            <p:nvPr/>
          </p:nvSpPr>
          <p:spPr>
            <a:xfrm rot="7553614">
              <a:off x="1297084" y="3576348"/>
              <a:ext cx="845475" cy="379843"/>
            </a:xfrm>
            <a:prstGeom prst="ellipse">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9" name="Shape 434"/>
            <p:cNvSpPr/>
            <p:nvPr/>
          </p:nvSpPr>
          <p:spPr>
            <a:xfrm rot="20422398">
              <a:off x="1119203" y="3409712"/>
              <a:ext cx="758735" cy="280931"/>
            </a:xfrm>
            <a:prstGeom prst="ellipse">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12700" cap="flat">
              <a:noFill/>
              <a:miter lim="400000"/>
            </a:ln>
            <a:effectLst/>
          </p:spPr>
          <p:txBody>
            <a:bodyPr wrap="square" lIns="45719" tIns="45719" rIns="45719" bIns="45719" numCol="1" anchor="ctr">
              <a:noAutofit/>
            </a:bodyPr>
            <a:lstStyle/>
            <a:p>
              <a:endParaRPr/>
            </a:p>
          </p:txBody>
        </p:sp>
        <p:sp>
          <p:nvSpPr>
            <p:cNvPr id="10" name="Shape 435"/>
            <p:cNvSpPr/>
            <p:nvPr/>
          </p:nvSpPr>
          <p:spPr>
            <a:xfrm rot="5705413">
              <a:off x="1586248" y="3782555"/>
              <a:ext cx="758730" cy="270614"/>
            </a:xfrm>
            <a:prstGeom prst="ellipse">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12700" cap="flat">
              <a:noFill/>
              <a:miter lim="400000"/>
            </a:ln>
            <a:effectLst/>
          </p:spPr>
          <p:txBody>
            <a:bodyPr wrap="square" lIns="45719" tIns="45719" rIns="45719" bIns="45719" numCol="1" anchor="ctr">
              <a:noAutofit/>
            </a:bodyPr>
            <a:lstStyle/>
            <a:p>
              <a:endParaRPr/>
            </a:p>
          </p:txBody>
        </p:sp>
        <p:sp>
          <p:nvSpPr>
            <p:cNvPr id="11" name="Shape 436"/>
            <p:cNvSpPr/>
            <p:nvPr/>
          </p:nvSpPr>
          <p:spPr>
            <a:xfrm rot="2216265">
              <a:off x="1809203" y="3245267"/>
              <a:ext cx="401242" cy="270575"/>
            </a:xfrm>
            <a:prstGeom prst="ellipse">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12" name="Shape 437"/>
            <p:cNvSpPr/>
            <p:nvPr/>
          </p:nvSpPr>
          <p:spPr>
            <a:xfrm rot="6098182">
              <a:off x="1920273" y="3175315"/>
              <a:ext cx="103894" cy="164167"/>
            </a:xfrm>
            <a:prstGeom prst="ellipse">
              <a:avLst/>
            </a:prstGeom>
            <a:solidFill>
              <a:srgbClr val="FF2600"/>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13" name="Shape 438"/>
            <p:cNvSpPr/>
            <p:nvPr/>
          </p:nvSpPr>
          <p:spPr>
            <a:xfrm rot="9132615">
              <a:off x="2091994" y="3304424"/>
              <a:ext cx="103894" cy="164167"/>
            </a:xfrm>
            <a:prstGeom prst="ellipse">
              <a:avLst/>
            </a:prstGeom>
            <a:solidFill>
              <a:srgbClr val="FF2600"/>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grpSp>
          <p:nvGrpSpPr>
            <p:cNvPr id="15" name="Group 14"/>
            <p:cNvGrpSpPr/>
            <p:nvPr/>
          </p:nvGrpSpPr>
          <p:grpSpPr>
            <a:xfrm rot="117563" flipH="1">
              <a:off x="2903074" y="3177867"/>
              <a:ext cx="1045225" cy="1125714"/>
              <a:chOff x="5464143" y="2581130"/>
              <a:chExt cx="738463" cy="782219"/>
            </a:xfrm>
          </p:grpSpPr>
          <p:sp>
            <p:nvSpPr>
              <p:cNvPr id="16" name="Shape 430"/>
              <p:cNvSpPr/>
              <p:nvPr/>
            </p:nvSpPr>
            <p:spPr>
              <a:xfrm rot="3039097">
                <a:off x="6129075" y="2623668"/>
                <a:ext cx="13095" cy="133966"/>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17" name="Shape 431"/>
              <p:cNvSpPr/>
              <p:nvPr/>
            </p:nvSpPr>
            <p:spPr>
              <a:xfrm rot="1087810">
                <a:off x="6072498" y="2581130"/>
                <a:ext cx="13094" cy="133967"/>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18" name="Shape 432"/>
              <p:cNvSpPr/>
              <p:nvPr/>
            </p:nvSpPr>
            <p:spPr>
              <a:xfrm rot="2216265">
                <a:off x="5659347" y="3186704"/>
                <a:ext cx="58522" cy="93676"/>
              </a:xfrm>
              <a:prstGeom prst="ellipse">
                <a:avLst/>
              </a:prstGeom>
              <a:solidFill>
                <a:srgbClr val="FFFFFF"/>
              </a:solidFill>
              <a:ln w="25400" cap="flat">
                <a:solidFill>
                  <a:schemeClr val="accent1"/>
                </a:solidFill>
                <a:prstDash val="solid"/>
                <a:bevel/>
              </a:ln>
              <a:effectLst/>
            </p:spPr>
            <p:txBody>
              <a:bodyPr wrap="square" lIns="45719" tIns="45719" rIns="45719" bIns="45719" numCol="1" anchor="ctr">
                <a:noAutofit/>
              </a:bodyPr>
              <a:lstStyle/>
              <a:p>
                <a:endParaRPr/>
              </a:p>
            </p:txBody>
          </p:sp>
          <p:sp>
            <p:nvSpPr>
              <p:cNvPr id="19" name="Shape 433"/>
              <p:cNvSpPr/>
              <p:nvPr/>
            </p:nvSpPr>
            <p:spPr>
              <a:xfrm rot="7553614">
                <a:off x="5576187" y="2909280"/>
                <a:ext cx="532549" cy="239256"/>
              </a:xfrm>
              <a:prstGeom prst="ellipse">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20" name="Shape 434"/>
              <p:cNvSpPr/>
              <p:nvPr/>
            </p:nvSpPr>
            <p:spPr>
              <a:xfrm rot="20422398">
                <a:off x="5464143" y="2804319"/>
                <a:ext cx="477913" cy="176953"/>
              </a:xfrm>
              <a:prstGeom prst="ellipse">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12700" cap="flat">
                <a:noFill/>
                <a:miter lim="400000"/>
              </a:ln>
              <a:effectLst/>
            </p:spPr>
            <p:txBody>
              <a:bodyPr wrap="square" lIns="45719" tIns="45719" rIns="45719" bIns="45719" numCol="1" anchor="ctr">
                <a:noAutofit/>
              </a:bodyPr>
              <a:lstStyle/>
              <a:p>
                <a:endParaRPr/>
              </a:p>
            </p:txBody>
          </p:sp>
          <p:sp>
            <p:nvSpPr>
              <p:cNvPr id="21" name="Shape 435"/>
              <p:cNvSpPr/>
              <p:nvPr/>
            </p:nvSpPr>
            <p:spPr>
              <a:xfrm rot="5705413">
                <a:off x="5758326" y="3039166"/>
                <a:ext cx="477910" cy="170455"/>
              </a:xfrm>
              <a:prstGeom prst="ellipse">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12700" cap="flat">
                <a:noFill/>
                <a:miter lim="400000"/>
              </a:ln>
              <a:effectLst/>
            </p:spPr>
            <p:txBody>
              <a:bodyPr wrap="square" lIns="45719" tIns="45719" rIns="45719" bIns="45719" numCol="1" anchor="ctr">
                <a:noAutofit/>
              </a:bodyPr>
              <a:lstStyle/>
              <a:p>
                <a:endParaRPr/>
              </a:p>
            </p:txBody>
          </p:sp>
          <p:sp>
            <p:nvSpPr>
              <p:cNvPr id="22" name="Shape 436"/>
              <p:cNvSpPr/>
              <p:nvPr/>
            </p:nvSpPr>
            <p:spPr>
              <a:xfrm rot="2216265">
                <a:off x="5898761" y="2700738"/>
                <a:ext cx="252735" cy="170430"/>
              </a:xfrm>
              <a:prstGeom prst="ellipse">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23" name="Shape 437"/>
              <p:cNvSpPr/>
              <p:nvPr/>
            </p:nvSpPr>
            <p:spPr>
              <a:xfrm rot="6098182">
                <a:off x="5968722" y="2656677"/>
                <a:ext cx="65441" cy="103406"/>
              </a:xfrm>
              <a:prstGeom prst="ellipse">
                <a:avLst/>
              </a:prstGeom>
              <a:solidFill>
                <a:srgbClr val="FF2600"/>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24" name="Shape 438"/>
              <p:cNvSpPr/>
              <p:nvPr/>
            </p:nvSpPr>
            <p:spPr>
              <a:xfrm rot="9132615">
                <a:off x="6076886" y="2738000"/>
                <a:ext cx="65441" cy="103406"/>
              </a:xfrm>
              <a:prstGeom prst="ellipse">
                <a:avLst/>
              </a:prstGeom>
              <a:solidFill>
                <a:srgbClr val="FF2600"/>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grpSp>
        <p:cxnSp>
          <p:nvCxnSpPr>
            <p:cNvPr id="27" name="Straight Connector 26"/>
            <p:cNvCxnSpPr>
              <a:stCxn id="19" idx="7"/>
              <a:endCxn id="19" idx="5"/>
            </p:cNvCxnSpPr>
            <p:nvPr/>
          </p:nvCxnSpPr>
          <p:spPr>
            <a:xfrm rot="19574117" flipV="1">
              <a:off x="3441580" y="4046250"/>
              <a:ext cx="239456" cy="708"/>
            </a:xfrm>
            <a:prstGeom prst="line">
              <a:avLst/>
            </a:prstGeom>
            <a:ln w="19050" cap="rnd">
              <a:solidFill>
                <a:schemeClr val="tx1">
                  <a:lumMod val="85000"/>
                  <a:lumOff val="15000"/>
                  <a:alpha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19574117">
              <a:off x="3377850" y="3988617"/>
              <a:ext cx="290340" cy="0"/>
            </a:xfrm>
            <a:prstGeom prst="line">
              <a:avLst/>
            </a:prstGeom>
            <a:ln w="19050" cap="rnd">
              <a:solidFill>
                <a:schemeClr val="tx1">
                  <a:lumMod val="85000"/>
                  <a:lumOff val="15000"/>
                  <a:alpha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rot="19574117">
              <a:off x="3518627" y="4093937"/>
              <a:ext cx="147186" cy="0"/>
            </a:xfrm>
            <a:prstGeom prst="line">
              <a:avLst/>
            </a:prstGeom>
            <a:ln w="19050" cap="rnd">
              <a:solidFill>
                <a:schemeClr val="tx1">
                  <a:lumMod val="85000"/>
                  <a:lumOff val="15000"/>
                  <a:alpha val="90000"/>
                </a:schemeClr>
              </a:solidFill>
            </a:ln>
            <a:effectLst/>
          </p:spPr>
          <p:style>
            <a:lnRef idx="2">
              <a:schemeClr val="accent1"/>
            </a:lnRef>
            <a:fillRef idx="0">
              <a:schemeClr val="accent1"/>
            </a:fillRef>
            <a:effectRef idx="1">
              <a:schemeClr val="accent1"/>
            </a:effectRef>
            <a:fontRef idx="minor">
              <a:schemeClr val="tx1"/>
            </a:fontRef>
          </p:style>
        </p:cxnSp>
        <p:sp>
          <p:nvSpPr>
            <p:cNvPr id="56" name="Multiply 55"/>
            <p:cNvSpPr/>
            <p:nvPr/>
          </p:nvSpPr>
          <p:spPr>
            <a:xfrm>
              <a:off x="2342153" y="3628819"/>
              <a:ext cx="529266" cy="524226"/>
            </a:xfrm>
            <a:prstGeom prst="mathMultiply">
              <a:avLst>
                <a:gd name="adj1" fmla="val 13104"/>
              </a:avLst>
            </a:prstGeom>
            <a:solidFill>
              <a:schemeClr val="bg1"/>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p:cNvSpPr txBox="1"/>
            <p:nvPr/>
          </p:nvSpPr>
          <p:spPr>
            <a:xfrm>
              <a:off x="893673" y="4476937"/>
              <a:ext cx="1443897" cy="646331"/>
            </a:xfrm>
            <a:prstGeom prst="rect">
              <a:avLst/>
            </a:prstGeom>
            <a:noFill/>
          </p:spPr>
          <p:txBody>
            <a:bodyPr wrap="square" rtlCol="0">
              <a:spAutoFit/>
            </a:bodyPr>
            <a:lstStyle/>
            <a:p>
              <a:pPr algn="ctr"/>
              <a:r>
                <a:rPr lang="en-US" dirty="0" err="1" smtClean="0">
                  <a:solidFill>
                    <a:srgbClr val="FFFFFF"/>
                  </a:solidFill>
                </a:rPr>
                <a:t>Germline</a:t>
              </a:r>
              <a:r>
                <a:rPr lang="en-US" dirty="0" smtClean="0">
                  <a:solidFill>
                    <a:srgbClr val="FFFFFF"/>
                  </a:solidFill>
                </a:rPr>
                <a:t> Reporter</a:t>
              </a:r>
              <a:endParaRPr lang="en-US" dirty="0">
                <a:solidFill>
                  <a:srgbClr val="FFFFFF"/>
                </a:solidFill>
              </a:endParaRPr>
            </a:p>
          </p:txBody>
        </p:sp>
        <p:sp>
          <p:nvSpPr>
            <p:cNvPr id="58" name="TextBox 57"/>
            <p:cNvSpPr txBox="1"/>
            <p:nvPr/>
          </p:nvSpPr>
          <p:spPr>
            <a:xfrm>
              <a:off x="2842544" y="4500240"/>
              <a:ext cx="1321144" cy="646331"/>
            </a:xfrm>
            <a:prstGeom prst="rect">
              <a:avLst/>
            </a:prstGeom>
            <a:noFill/>
          </p:spPr>
          <p:txBody>
            <a:bodyPr wrap="square" rtlCol="0">
              <a:spAutoFit/>
            </a:bodyPr>
            <a:lstStyle/>
            <a:p>
              <a:pPr algn="ctr"/>
              <a:r>
                <a:rPr lang="en-US" dirty="0" err="1" smtClean="0">
                  <a:solidFill>
                    <a:srgbClr val="FFFFFF"/>
                  </a:solidFill>
                </a:rPr>
                <a:t>Germline</a:t>
              </a:r>
              <a:r>
                <a:rPr lang="en-US" dirty="0" smtClean="0">
                  <a:solidFill>
                    <a:srgbClr val="FFFFFF"/>
                  </a:solidFill>
                </a:rPr>
                <a:t> </a:t>
              </a:r>
              <a:r>
                <a:rPr lang="en-US" dirty="0" err="1" smtClean="0">
                  <a:solidFill>
                    <a:srgbClr val="FFFFFF"/>
                  </a:solidFill>
                </a:rPr>
                <a:t>RNAi</a:t>
              </a:r>
              <a:endParaRPr lang="en-US" dirty="0">
                <a:solidFill>
                  <a:srgbClr val="FFFFFF"/>
                </a:solidFill>
              </a:endParaRPr>
            </a:p>
          </p:txBody>
        </p:sp>
        <p:sp>
          <p:nvSpPr>
            <p:cNvPr id="65" name="Oval 64"/>
            <p:cNvSpPr/>
            <p:nvPr/>
          </p:nvSpPr>
          <p:spPr>
            <a:xfrm>
              <a:off x="5021036" y="3663024"/>
              <a:ext cx="310360" cy="750682"/>
            </a:xfrm>
            <a:custGeom>
              <a:avLst/>
              <a:gdLst>
                <a:gd name="connsiteX0" fmla="*/ 0 w 432340"/>
                <a:gd name="connsiteY0" fmla="*/ 370192 h 740383"/>
                <a:gd name="connsiteX1" fmla="*/ 216170 w 432340"/>
                <a:gd name="connsiteY1" fmla="*/ 0 h 740383"/>
                <a:gd name="connsiteX2" fmla="*/ 432340 w 432340"/>
                <a:gd name="connsiteY2" fmla="*/ 370192 h 740383"/>
                <a:gd name="connsiteX3" fmla="*/ 216170 w 432340"/>
                <a:gd name="connsiteY3" fmla="*/ 740384 h 740383"/>
                <a:gd name="connsiteX4" fmla="*/ 0 w 432340"/>
                <a:gd name="connsiteY4" fmla="*/ 370192 h 740383"/>
                <a:gd name="connsiteX0" fmla="*/ 0 w 434695"/>
                <a:gd name="connsiteY0" fmla="*/ 398871 h 769063"/>
                <a:gd name="connsiteX1" fmla="*/ 216170 w 434695"/>
                <a:gd name="connsiteY1" fmla="*/ 28679 h 769063"/>
                <a:gd name="connsiteX2" fmla="*/ 324255 w 434695"/>
                <a:gd name="connsiteY2" fmla="*/ 66509 h 769063"/>
                <a:gd name="connsiteX3" fmla="*/ 432340 w 434695"/>
                <a:gd name="connsiteY3" fmla="*/ 398871 h 769063"/>
                <a:gd name="connsiteX4" fmla="*/ 216170 w 434695"/>
                <a:gd name="connsiteY4" fmla="*/ 769063 h 769063"/>
                <a:gd name="connsiteX5" fmla="*/ 0 w 434695"/>
                <a:gd name="connsiteY5" fmla="*/ 398871 h 769063"/>
                <a:gd name="connsiteX0" fmla="*/ 33972 w 468667"/>
                <a:gd name="connsiteY0" fmla="*/ 402737 h 772929"/>
                <a:gd name="connsiteX1" fmla="*/ 77206 w 468667"/>
                <a:gd name="connsiteY1" fmla="*/ 27141 h 772929"/>
                <a:gd name="connsiteX2" fmla="*/ 358227 w 468667"/>
                <a:gd name="connsiteY2" fmla="*/ 70375 h 772929"/>
                <a:gd name="connsiteX3" fmla="*/ 466312 w 468667"/>
                <a:gd name="connsiteY3" fmla="*/ 402737 h 772929"/>
                <a:gd name="connsiteX4" fmla="*/ 250142 w 468667"/>
                <a:gd name="connsiteY4" fmla="*/ 772929 h 772929"/>
                <a:gd name="connsiteX5" fmla="*/ 33972 w 468667"/>
                <a:gd name="connsiteY5" fmla="*/ 402737 h 772929"/>
                <a:gd name="connsiteX0" fmla="*/ 17037 w 459955"/>
                <a:gd name="connsiteY0" fmla="*/ 411304 h 781496"/>
                <a:gd name="connsiteX1" fmla="*/ 60271 w 459955"/>
                <a:gd name="connsiteY1" fmla="*/ 35708 h 781496"/>
                <a:gd name="connsiteX2" fmla="*/ 427760 w 459955"/>
                <a:gd name="connsiteY2" fmla="*/ 57325 h 781496"/>
                <a:gd name="connsiteX3" fmla="*/ 449377 w 459955"/>
                <a:gd name="connsiteY3" fmla="*/ 411304 h 781496"/>
                <a:gd name="connsiteX4" fmla="*/ 233207 w 459955"/>
                <a:gd name="connsiteY4" fmla="*/ 781496 h 781496"/>
                <a:gd name="connsiteX5" fmla="*/ 17037 w 459955"/>
                <a:gd name="connsiteY5" fmla="*/ 411304 h 781496"/>
                <a:gd name="connsiteX0" fmla="*/ 17037 w 459955"/>
                <a:gd name="connsiteY0" fmla="*/ 411304 h 765283"/>
                <a:gd name="connsiteX1" fmla="*/ 60271 w 459955"/>
                <a:gd name="connsiteY1" fmla="*/ 35708 h 765283"/>
                <a:gd name="connsiteX2" fmla="*/ 427760 w 459955"/>
                <a:gd name="connsiteY2" fmla="*/ 57325 h 765283"/>
                <a:gd name="connsiteX3" fmla="*/ 449377 w 459955"/>
                <a:gd name="connsiteY3" fmla="*/ 411304 h 765283"/>
                <a:gd name="connsiteX4" fmla="*/ 233207 w 459955"/>
                <a:gd name="connsiteY4" fmla="*/ 765283 h 765283"/>
                <a:gd name="connsiteX5" fmla="*/ 17037 w 459955"/>
                <a:gd name="connsiteY5" fmla="*/ 411304 h 765283"/>
                <a:gd name="connsiteX0" fmla="*/ 17037 w 459955"/>
                <a:gd name="connsiteY0" fmla="*/ 411304 h 765283"/>
                <a:gd name="connsiteX1" fmla="*/ 60271 w 459955"/>
                <a:gd name="connsiteY1" fmla="*/ 35708 h 765283"/>
                <a:gd name="connsiteX2" fmla="*/ 427760 w 459955"/>
                <a:gd name="connsiteY2" fmla="*/ 57325 h 765283"/>
                <a:gd name="connsiteX3" fmla="*/ 449377 w 459955"/>
                <a:gd name="connsiteY3" fmla="*/ 411304 h 765283"/>
                <a:gd name="connsiteX4" fmla="*/ 233207 w 459955"/>
                <a:gd name="connsiteY4" fmla="*/ 765283 h 765283"/>
                <a:gd name="connsiteX5" fmla="*/ 17037 w 459955"/>
                <a:gd name="connsiteY5" fmla="*/ 411304 h 765283"/>
                <a:gd name="connsiteX0" fmla="*/ 17037 w 459955"/>
                <a:gd name="connsiteY0" fmla="*/ 411304 h 765283"/>
                <a:gd name="connsiteX1" fmla="*/ 60271 w 459955"/>
                <a:gd name="connsiteY1" fmla="*/ 35708 h 765283"/>
                <a:gd name="connsiteX2" fmla="*/ 427760 w 459955"/>
                <a:gd name="connsiteY2" fmla="*/ 57325 h 765283"/>
                <a:gd name="connsiteX3" fmla="*/ 449377 w 459955"/>
                <a:gd name="connsiteY3" fmla="*/ 411304 h 765283"/>
                <a:gd name="connsiteX4" fmla="*/ 233207 w 459955"/>
                <a:gd name="connsiteY4" fmla="*/ 765283 h 765283"/>
                <a:gd name="connsiteX5" fmla="*/ 17037 w 459955"/>
                <a:gd name="connsiteY5" fmla="*/ 411304 h 765283"/>
                <a:gd name="connsiteX0" fmla="*/ 17037 w 459955"/>
                <a:gd name="connsiteY0" fmla="*/ 387594 h 741573"/>
                <a:gd name="connsiteX1" fmla="*/ 60271 w 459955"/>
                <a:gd name="connsiteY1" fmla="*/ 11998 h 741573"/>
                <a:gd name="connsiteX2" fmla="*/ 427760 w 459955"/>
                <a:gd name="connsiteY2" fmla="*/ 33615 h 741573"/>
                <a:gd name="connsiteX3" fmla="*/ 449377 w 459955"/>
                <a:gd name="connsiteY3" fmla="*/ 387594 h 741573"/>
                <a:gd name="connsiteX4" fmla="*/ 233207 w 459955"/>
                <a:gd name="connsiteY4" fmla="*/ 741573 h 741573"/>
                <a:gd name="connsiteX5" fmla="*/ 17037 w 459955"/>
                <a:gd name="connsiteY5" fmla="*/ 387594 h 741573"/>
                <a:gd name="connsiteX0" fmla="*/ 17037 w 459955"/>
                <a:gd name="connsiteY0" fmla="*/ 387594 h 741573"/>
                <a:gd name="connsiteX1" fmla="*/ 60271 w 459955"/>
                <a:gd name="connsiteY1" fmla="*/ 11998 h 741573"/>
                <a:gd name="connsiteX2" fmla="*/ 427760 w 459955"/>
                <a:gd name="connsiteY2" fmla="*/ 33615 h 741573"/>
                <a:gd name="connsiteX3" fmla="*/ 449377 w 459955"/>
                <a:gd name="connsiteY3" fmla="*/ 387594 h 741573"/>
                <a:gd name="connsiteX4" fmla="*/ 233207 w 459955"/>
                <a:gd name="connsiteY4" fmla="*/ 741573 h 741573"/>
                <a:gd name="connsiteX5" fmla="*/ 17037 w 459955"/>
                <a:gd name="connsiteY5" fmla="*/ 387594 h 741573"/>
                <a:gd name="connsiteX0" fmla="*/ 17037 w 459955"/>
                <a:gd name="connsiteY0" fmla="*/ 375596 h 729575"/>
                <a:gd name="connsiteX1" fmla="*/ 60271 w 459955"/>
                <a:gd name="connsiteY1" fmla="*/ 0 h 729575"/>
                <a:gd name="connsiteX2" fmla="*/ 427760 w 459955"/>
                <a:gd name="connsiteY2" fmla="*/ 21617 h 729575"/>
                <a:gd name="connsiteX3" fmla="*/ 449377 w 459955"/>
                <a:gd name="connsiteY3" fmla="*/ 375596 h 729575"/>
                <a:gd name="connsiteX4" fmla="*/ 233207 w 459955"/>
                <a:gd name="connsiteY4" fmla="*/ 729575 h 729575"/>
                <a:gd name="connsiteX5" fmla="*/ 17037 w 459955"/>
                <a:gd name="connsiteY5" fmla="*/ 375596 h 729575"/>
                <a:gd name="connsiteX0" fmla="*/ 17037 w 459955"/>
                <a:gd name="connsiteY0" fmla="*/ 375596 h 729575"/>
                <a:gd name="connsiteX1" fmla="*/ 60271 w 459955"/>
                <a:gd name="connsiteY1" fmla="*/ 0 h 729575"/>
                <a:gd name="connsiteX2" fmla="*/ 427760 w 459955"/>
                <a:gd name="connsiteY2" fmla="*/ 2388 h 729575"/>
                <a:gd name="connsiteX3" fmla="*/ 449377 w 459955"/>
                <a:gd name="connsiteY3" fmla="*/ 375596 h 729575"/>
                <a:gd name="connsiteX4" fmla="*/ 233207 w 459955"/>
                <a:gd name="connsiteY4" fmla="*/ 729575 h 729575"/>
                <a:gd name="connsiteX5" fmla="*/ 17037 w 459955"/>
                <a:gd name="connsiteY5" fmla="*/ 375596 h 729575"/>
                <a:gd name="connsiteX0" fmla="*/ 7612 w 450530"/>
                <a:gd name="connsiteY0" fmla="*/ 375596 h 729575"/>
                <a:gd name="connsiteX1" fmla="*/ 50846 w 450530"/>
                <a:gd name="connsiteY1" fmla="*/ 0 h 729575"/>
                <a:gd name="connsiteX2" fmla="*/ 418335 w 450530"/>
                <a:gd name="connsiteY2" fmla="*/ 2388 h 729575"/>
                <a:gd name="connsiteX3" fmla="*/ 439952 w 450530"/>
                <a:gd name="connsiteY3" fmla="*/ 375596 h 729575"/>
                <a:gd name="connsiteX4" fmla="*/ 223782 w 450530"/>
                <a:gd name="connsiteY4" fmla="*/ 729575 h 729575"/>
                <a:gd name="connsiteX5" fmla="*/ 7612 w 450530"/>
                <a:gd name="connsiteY5" fmla="*/ 375596 h 729575"/>
                <a:gd name="connsiteX0" fmla="*/ 7612 w 441342"/>
                <a:gd name="connsiteY0" fmla="*/ 375596 h 729575"/>
                <a:gd name="connsiteX1" fmla="*/ 50846 w 441342"/>
                <a:gd name="connsiteY1" fmla="*/ 0 h 729575"/>
                <a:gd name="connsiteX2" fmla="*/ 418335 w 441342"/>
                <a:gd name="connsiteY2" fmla="*/ 2388 h 729575"/>
                <a:gd name="connsiteX3" fmla="*/ 439952 w 441342"/>
                <a:gd name="connsiteY3" fmla="*/ 375596 h 729575"/>
                <a:gd name="connsiteX4" fmla="*/ 223782 w 441342"/>
                <a:gd name="connsiteY4" fmla="*/ 729575 h 729575"/>
                <a:gd name="connsiteX5" fmla="*/ 7612 w 441342"/>
                <a:gd name="connsiteY5" fmla="*/ 375596 h 729575"/>
                <a:gd name="connsiteX0" fmla="*/ 17036 w 450766"/>
                <a:gd name="connsiteY0" fmla="*/ 375596 h 729575"/>
                <a:gd name="connsiteX1" fmla="*/ 60270 w 450766"/>
                <a:gd name="connsiteY1" fmla="*/ 0 h 729575"/>
                <a:gd name="connsiteX2" fmla="*/ 427759 w 450766"/>
                <a:gd name="connsiteY2" fmla="*/ 2388 h 729575"/>
                <a:gd name="connsiteX3" fmla="*/ 449376 w 450766"/>
                <a:gd name="connsiteY3" fmla="*/ 375596 h 729575"/>
                <a:gd name="connsiteX4" fmla="*/ 233206 w 450766"/>
                <a:gd name="connsiteY4" fmla="*/ 729575 h 729575"/>
                <a:gd name="connsiteX5" fmla="*/ 17036 w 450766"/>
                <a:gd name="connsiteY5" fmla="*/ 375596 h 729575"/>
                <a:gd name="connsiteX0" fmla="*/ 17036 w 469656"/>
                <a:gd name="connsiteY0" fmla="*/ 375596 h 729575"/>
                <a:gd name="connsiteX1" fmla="*/ 60270 w 469656"/>
                <a:gd name="connsiteY1" fmla="*/ 0 h 729575"/>
                <a:gd name="connsiteX2" fmla="*/ 427759 w 469656"/>
                <a:gd name="connsiteY2" fmla="*/ 2388 h 729575"/>
                <a:gd name="connsiteX3" fmla="*/ 449376 w 469656"/>
                <a:gd name="connsiteY3" fmla="*/ 375596 h 729575"/>
                <a:gd name="connsiteX4" fmla="*/ 233206 w 469656"/>
                <a:gd name="connsiteY4" fmla="*/ 729575 h 729575"/>
                <a:gd name="connsiteX5" fmla="*/ 17036 w 469656"/>
                <a:gd name="connsiteY5" fmla="*/ 375596 h 72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656" h="729575">
                  <a:moveTo>
                    <a:pt x="17036" y="375596"/>
                  </a:moveTo>
                  <a:cubicBezTo>
                    <a:pt x="-11787" y="254000"/>
                    <a:pt x="-8184" y="58996"/>
                    <a:pt x="60270" y="0"/>
                  </a:cubicBezTo>
                  <a:lnTo>
                    <a:pt x="427759" y="2388"/>
                  </a:lnTo>
                  <a:cubicBezTo>
                    <a:pt x="492610" y="64987"/>
                    <a:pt x="467390" y="258504"/>
                    <a:pt x="449376" y="375596"/>
                  </a:cubicBezTo>
                  <a:cubicBezTo>
                    <a:pt x="431362" y="492688"/>
                    <a:pt x="363402" y="729575"/>
                    <a:pt x="233206" y="729575"/>
                  </a:cubicBezTo>
                  <a:cubicBezTo>
                    <a:pt x="103010" y="729575"/>
                    <a:pt x="45859" y="497192"/>
                    <a:pt x="17036" y="375596"/>
                  </a:cubicBezTo>
                  <a:close/>
                </a:path>
              </a:pathLst>
            </a:custGeom>
            <a:noFill/>
            <a:ln w="19050" cmpd="sng">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rot="857368">
              <a:off x="5290828" y="3208995"/>
              <a:ext cx="234272" cy="387427"/>
            </a:xfrm>
            <a:prstGeom prst="ellipse">
              <a:avLst/>
            </a:prstGeom>
            <a:noFill/>
            <a:ln w="19050" cmpd="sng">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rot="2318082">
              <a:off x="5308113" y="3564411"/>
              <a:ext cx="44441" cy="127135"/>
            </a:xfrm>
            <a:custGeom>
              <a:avLst/>
              <a:gdLst>
                <a:gd name="connsiteX0" fmla="*/ 0 w 61133"/>
                <a:gd name="connsiteY0" fmla="*/ 0 h 140419"/>
                <a:gd name="connsiteX1" fmla="*/ 61133 w 61133"/>
                <a:gd name="connsiteY1" fmla="*/ 0 h 140419"/>
                <a:gd name="connsiteX2" fmla="*/ 61133 w 61133"/>
                <a:gd name="connsiteY2" fmla="*/ 140419 h 140419"/>
                <a:gd name="connsiteX3" fmla="*/ 0 w 61133"/>
                <a:gd name="connsiteY3" fmla="*/ 140419 h 140419"/>
                <a:gd name="connsiteX4" fmla="*/ 0 w 61133"/>
                <a:gd name="connsiteY4" fmla="*/ 0 h 140419"/>
                <a:gd name="connsiteX0" fmla="*/ 987 w 61133"/>
                <a:gd name="connsiteY0" fmla="*/ 11405 h 140419"/>
                <a:gd name="connsiteX1" fmla="*/ 61133 w 61133"/>
                <a:gd name="connsiteY1" fmla="*/ 0 h 140419"/>
                <a:gd name="connsiteX2" fmla="*/ 61133 w 61133"/>
                <a:gd name="connsiteY2" fmla="*/ 140419 h 140419"/>
                <a:gd name="connsiteX3" fmla="*/ 0 w 61133"/>
                <a:gd name="connsiteY3" fmla="*/ 140419 h 140419"/>
                <a:gd name="connsiteX4" fmla="*/ 987 w 61133"/>
                <a:gd name="connsiteY4" fmla="*/ 11405 h 140419"/>
                <a:gd name="connsiteX0" fmla="*/ 987 w 61133"/>
                <a:gd name="connsiteY0" fmla="*/ 20828 h 149842"/>
                <a:gd name="connsiteX1" fmla="*/ 57666 w 61133"/>
                <a:gd name="connsiteY1" fmla="*/ 0 h 149842"/>
                <a:gd name="connsiteX2" fmla="*/ 61133 w 61133"/>
                <a:gd name="connsiteY2" fmla="*/ 149842 h 149842"/>
                <a:gd name="connsiteX3" fmla="*/ 0 w 61133"/>
                <a:gd name="connsiteY3" fmla="*/ 149842 h 149842"/>
                <a:gd name="connsiteX4" fmla="*/ 987 w 61133"/>
                <a:gd name="connsiteY4" fmla="*/ 20828 h 149842"/>
                <a:gd name="connsiteX0" fmla="*/ 987 w 67692"/>
                <a:gd name="connsiteY0" fmla="*/ 28757 h 157771"/>
                <a:gd name="connsiteX1" fmla="*/ 67587 w 67692"/>
                <a:gd name="connsiteY1" fmla="*/ 0 h 157771"/>
                <a:gd name="connsiteX2" fmla="*/ 61133 w 67692"/>
                <a:gd name="connsiteY2" fmla="*/ 157771 h 157771"/>
                <a:gd name="connsiteX3" fmla="*/ 0 w 67692"/>
                <a:gd name="connsiteY3" fmla="*/ 157771 h 157771"/>
                <a:gd name="connsiteX4" fmla="*/ 987 w 67692"/>
                <a:gd name="connsiteY4" fmla="*/ 28757 h 157771"/>
                <a:gd name="connsiteX0" fmla="*/ 498 w 67203"/>
                <a:gd name="connsiteY0" fmla="*/ 28757 h 173639"/>
                <a:gd name="connsiteX1" fmla="*/ 67098 w 67203"/>
                <a:gd name="connsiteY1" fmla="*/ 0 h 173639"/>
                <a:gd name="connsiteX2" fmla="*/ 60644 w 67203"/>
                <a:gd name="connsiteY2" fmla="*/ 157771 h 173639"/>
                <a:gd name="connsiteX3" fmla="*/ 0 w 67203"/>
                <a:gd name="connsiteY3" fmla="*/ 173639 h 173639"/>
                <a:gd name="connsiteX4" fmla="*/ 498 w 67203"/>
                <a:gd name="connsiteY4" fmla="*/ 28757 h 173639"/>
                <a:gd name="connsiteX0" fmla="*/ 498 w 67251"/>
                <a:gd name="connsiteY0" fmla="*/ 28757 h 173639"/>
                <a:gd name="connsiteX1" fmla="*/ 67098 w 67251"/>
                <a:gd name="connsiteY1" fmla="*/ 0 h 173639"/>
                <a:gd name="connsiteX2" fmla="*/ 63621 w 67251"/>
                <a:gd name="connsiteY2" fmla="*/ 151326 h 173639"/>
                <a:gd name="connsiteX3" fmla="*/ 0 w 67251"/>
                <a:gd name="connsiteY3" fmla="*/ 173639 h 173639"/>
                <a:gd name="connsiteX4" fmla="*/ 498 w 67251"/>
                <a:gd name="connsiteY4" fmla="*/ 28757 h 173639"/>
                <a:gd name="connsiteX0" fmla="*/ 498 w 67222"/>
                <a:gd name="connsiteY0" fmla="*/ 28757 h 173639"/>
                <a:gd name="connsiteX1" fmla="*/ 67098 w 67222"/>
                <a:gd name="connsiteY1" fmla="*/ 0 h 173639"/>
                <a:gd name="connsiteX2" fmla="*/ 62128 w 67222"/>
                <a:gd name="connsiteY2" fmla="*/ 164714 h 173639"/>
                <a:gd name="connsiteX3" fmla="*/ 0 w 67222"/>
                <a:gd name="connsiteY3" fmla="*/ 173639 h 173639"/>
                <a:gd name="connsiteX4" fmla="*/ 498 w 67222"/>
                <a:gd name="connsiteY4" fmla="*/ 28757 h 173639"/>
                <a:gd name="connsiteX0" fmla="*/ 498 w 67251"/>
                <a:gd name="connsiteY0" fmla="*/ 28757 h 173639"/>
                <a:gd name="connsiteX1" fmla="*/ 67098 w 67251"/>
                <a:gd name="connsiteY1" fmla="*/ 0 h 173639"/>
                <a:gd name="connsiteX2" fmla="*/ 63621 w 67251"/>
                <a:gd name="connsiteY2" fmla="*/ 151327 h 173639"/>
                <a:gd name="connsiteX3" fmla="*/ 0 w 67251"/>
                <a:gd name="connsiteY3" fmla="*/ 173639 h 173639"/>
                <a:gd name="connsiteX4" fmla="*/ 498 w 67251"/>
                <a:gd name="connsiteY4" fmla="*/ 28757 h 173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51" h="173639">
                  <a:moveTo>
                    <a:pt x="498" y="28757"/>
                  </a:moveTo>
                  <a:lnTo>
                    <a:pt x="67098" y="0"/>
                  </a:lnTo>
                  <a:cubicBezTo>
                    <a:pt x="68254" y="49947"/>
                    <a:pt x="62465" y="101380"/>
                    <a:pt x="63621" y="151327"/>
                  </a:cubicBezTo>
                  <a:lnTo>
                    <a:pt x="0" y="173639"/>
                  </a:lnTo>
                  <a:lnTo>
                    <a:pt x="498" y="28757"/>
                  </a:lnTo>
                  <a:close/>
                </a:path>
              </a:pathLst>
            </a:custGeom>
            <a:noFill/>
            <a:ln w="19050" cmpd="sng">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57150" cmpd="sng">
                  <a:solidFill>
                    <a:schemeClr val="tx1"/>
                  </a:solidFill>
                </a:ln>
              </a:endParaRPr>
            </a:p>
          </p:txBody>
        </p:sp>
        <p:sp>
          <p:nvSpPr>
            <p:cNvPr id="69" name="Shape 39"/>
            <p:cNvSpPr/>
            <p:nvPr/>
          </p:nvSpPr>
          <p:spPr>
            <a:xfrm>
              <a:off x="4281394" y="3980283"/>
              <a:ext cx="548977" cy="1"/>
            </a:xfrm>
            <a:prstGeom prst="line">
              <a:avLst/>
            </a:prstGeom>
            <a:ln w="25400">
              <a:solidFill>
                <a:srgbClr val="FFFFFF"/>
              </a:solidFill>
              <a:miter lim="400000"/>
              <a:tailEnd type="triangle"/>
            </a:ln>
          </p:spPr>
          <p:txBody>
            <a:bodyPr lIns="35717" tIns="35717" rIns="35717" bIns="35717" anchor="ctr"/>
            <a:lstStyle/>
            <a:p>
              <a:pPr lvl="0">
                <a:defRPr sz="2600"/>
              </a:pPr>
              <a:endParaRPr/>
            </a:p>
          </p:txBody>
        </p:sp>
        <p:grpSp>
          <p:nvGrpSpPr>
            <p:cNvPr id="26" name="Group 25"/>
            <p:cNvGrpSpPr/>
            <p:nvPr/>
          </p:nvGrpSpPr>
          <p:grpSpPr>
            <a:xfrm>
              <a:off x="4598344" y="2667063"/>
              <a:ext cx="464053" cy="634246"/>
              <a:chOff x="4598344" y="2683105"/>
              <a:chExt cx="464053" cy="634246"/>
            </a:xfrm>
          </p:grpSpPr>
          <p:sp>
            <p:nvSpPr>
              <p:cNvPr id="128" name="Shape 363"/>
              <p:cNvSpPr/>
              <p:nvPr/>
            </p:nvSpPr>
            <p:spPr>
              <a:xfrm rot="2870887" flipH="1">
                <a:off x="4621642" y="2731761"/>
                <a:ext cx="74638" cy="57468"/>
              </a:xfrm>
              <a:custGeom>
                <a:avLst/>
                <a:gdLst/>
                <a:ahLst/>
                <a:cxnLst>
                  <a:cxn ang="0">
                    <a:pos x="wd2" y="hd2"/>
                  </a:cxn>
                  <a:cxn ang="5400000">
                    <a:pos x="wd2" y="hd2"/>
                  </a:cxn>
                  <a:cxn ang="10800000">
                    <a:pos x="wd2" y="hd2"/>
                  </a:cxn>
                  <a:cxn ang="16200000">
                    <a:pos x="wd2" y="hd2"/>
                  </a:cxn>
                </a:cxnLst>
                <a:rect l="0" t="0" r="r" b="b"/>
                <a:pathLst>
                  <a:path w="21482" h="21600" extrusionOk="0">
                    <a:moveTo>
                      <a:pt x="0" y="19394"/>
                    </a:moveTo>
                    <a:lnTo>
                      <a:pt x="3938" y="15559"/>
                    </a:lnTo>
                    <a:cubicBezTo>
                      <a:pt x="3246" y="13551"/>
                      <a:pt x="3638" y="11297"/>
                      <a:pt x="4958" y="9692"/>
                    </a:cubicBezTo>
                    <a:cubicBezTo>
                      <a:pt x="6437" y="7894"/>
                      <a:pt x="8786" y="7242"/>
                      <a:pt x="10892" y="8044"/>
                    </a:cubicBezTo>
                    <a:cubicBezTo>
                      <a:pt x="11511" y="6533"/>
                      <a:pt x="12384" y="5156"/>
                      <a:pt x="13467" y="3985"/>
                    </a:cubicBezTo>
                    <a:cubicBezTo>
                      <a:pt x="15605" y="1674"/>
                      <a:pt x="18442" y="261"/>
                      <a:pt x="21465" y="0"/>
                    </a:cubicBezTo>
                    <a:cubicBezTo>
                      <a:pt x="21600" y="2586"/>
                      <a:pt x="20932" y="5147"/>
                      <a:pt x="19565" y="7281"/>
                    </a:cubicBezTo>
                    <a:cubicBezTo>
                      <a:pt x="18215" y="9388"/>
                      <a:pt x="16259" y="10961"/>
                      <a:pt x="13997" y="11761"/>
                    </a:cubicBezTo>
                    <a:cubicBezTo>
                      <a:pt x="14665" y="14122"/>
                      <a:pt x="13804" y="16674"/>
                      <a:pt x="11882" y="18029"/>
                    </a:cubicBezTo>
                    <a:cubicBezTo>
                      <a:pt x="10085" y="19296"/>
                      <a:pt x="7744" y="19230"/>
                      <a:pt x="6012" y="17863"/>
                    </a:cubicBezTo>
                    <a:lnTo>
                      <a:pt x="2572" y="21600"/>
                    </a:lnTo>
                    <a:lnTo>
                      <a:pt x="0" y="19394"/>
                    </a:lnTo>
                    <a:close/>
                  </a:path>
                </a:pathLst>
              </a:custGeom>
              <a:solidFill>
                <a:srgbClr val="000000"/>
              </a:solidFill>
              <a:ln w="9525" cap="flat">
                <a:solidFill>
                  <a:srgbClr val="FFFFFF"/>
                </a:solidFill>
                <a:prstDash val="solid"/>
                <a:miter lim="400000"/>
              </a:ln>
              <a:effectLst/>
            </p:spPr>
            <p:txBody>
              <a:bodyPr wrap="square" lIns="167878" tIns="167878" rIns="167878" bIns="167878" numCol="1" anchor="ctr">
                <a:noAutofit/>
              </a:bodyPr>
              <a:lstStyle/>
              <a:p>
                <a:pPr algn="ctr" defTabSz="2245518">
                  <a:defRPr sz="9200">
                    <a:latin typeface="Helvetica Light"/>
                    <a:ea typeface="Helvetica Light"/>
                    <a:cs typeface="Helvetica Light"/>
                    <a:sym typeface="Helvetica Light"/>
                  </a:defRPr>
                </a:pPr>
                <a:endParaRPr>
                  <a:ln w="3175" cmpd="sng">
                    <a:solidFill>
                      <a:schemeClr val="accent3"/>
                    </a:solidFill>
                  </a:ln>
                </a:endParaRPr>
              </a:p>
            </p:txBody>
          </p:sp>
          <p:sp>
            <p:nvSpPr>
              <p:cNvPr id="129" name="Shape 364"/>
              <p:cNvSpPr/>
              <p:nvPr/>
            </p:nvSpPr>
            <p:spPr>
              <a:xfrm flipH="1">
                <a:off x="4610345" y="2693188"/>
                <a:ext cx="432296" cy="624163"/>
              </a:xfrm>
              <a:custGeom>
                <a:avLst/>
                <a:gdLst/>
                <a:ahLst/>
                <a:cxnLst>
                  <a:cxn ang="0">
                    <a:pos x="wd2" y="hd2"/>
                  </a:cxn>
                  <a:cxn ang="5400000">
                    <a:pos x="wd2" y="hd2"/>
                  </a:cxn>
                  <a:cxn ang="10800000">
                    <a:pos x="wd2" y="hd2"/>
                  </a:cxn>
                  <a:cxn ang="16200000">
                    <a:pos x="wd2" y="hd2"/>
                  </a:cxn>
                </a:cxnLst>
                <a:rect l="0" t="0" r="r" b="b"/>
                <a:pathLst>
                  <a:path w="19166" h="21556" extrusionOk="0">
                    <a:moveTo>
                      <a:pt x="8583" y="21556"/>
                    </a:moveTo>
                    <a:cubicBezTo>
                      <a:pt x="8916" y="20062"/>
                      <a:pt x="8885" y="18507"/>
                      <a:pt x="8492" y="17029"/>
                    </a:cubicBezTo>
                    <a:cubicBezTo>
                      <a:pt x="8211" y="15970"/>
                      <a:pt x="7750" y="14971"/>
                      <a:pt x="7130" y="14078"/>
                    </a:cubicBezTo>
                    <a:cubicBezTo>
                      <a:pt x="6110" y="13869"/>
                      <a:pt x="5137" y="13467"/>
                      <a:pt x="4261" y="12893"/>
                    </a:cubicBezTo>
                    <a:cubicBezTo>
                      <a:pt x="30" y="10123"/>
                      <a:pt x="-1263" y="4395"/>
                      <a:pt x="1350" y="1"/>
                    </a:cubicBezTo>
                    <a:cubicBezTo>
                      <a:pt x="3869" y="-44"/>
                      <a:pt x="6269" y="1101"/>
                      <a:pt x="7856" y="3106"/>
                    </a:cubicBezTo>
                    <a:cubicBezTo>
                      <a:pt x="10201" y="6068"/>
                      <a:pt x="10386" y="10250"/>
                      <a:pt x="8313" y="13417"/>
                    </a:cubicBezTo>
                    <a:cubicBezTo>
                      <a:pt x="8269" y="13719"/>
                      <a:pt x="8263" y="14025"/>
                      <a:pt x="8296" y="14329"/>
                    </a:cubicBezTo>
                    <a:cubicBezTo>
                      <a:pt x="8362" y="14932"/>
                      <a:pt x="8632" y="15533"/>
                      <a:pt x="9188" y="15661"/>
                    </a:cubicBezTo>
                    <a:cubicBezTo>
                      <a:pt x="9745" y="15789"/>
                      <a:pt x="10275" y="15359"/>
                      <a:pt x="10281" y="14774"/>
                    </a:cubicBezTo>
                    <a:cubicBezTo>
                      <a:pt x="10548" y="14521"/>
                      <a:pt x="10732" y="14189"/>
                      <a:pt x="10809" y="13824"/>
                    </a:cubicBezTo>
                    <a:cubicBezTo>
                      <a:pt x="10923" y="13279"/>
                      <a:pt x="10793" y="12711"/>
                      <a:pt x="10453" y="12276"/>
                    </a:cubicBezTo>
                    <a:cubicBezTo>
                      <a:pt x="9978" y="10768"/>
                      <a:pt x="9904" y="9157"/>
                      <a:pt x="10239" y="7610"/>
                    </a:cubicBezTo>
                    <a:cubicBezTo>
                      <a:pt x="11030" y="3955"/>
                      <a:pt x="13879" y="1140"/>
                      <a:pt x="17472" y="462"/>
                    </a:cubicBezTo>
                    <a:cubicBezTo>
                      <a:pt x="18056" y="1227"/>
                      <a:pt x="18498" y="2096"/>
                      <a:pt x="18777" y="3024"/>
                    </a:cubicBezTo>
                    <a:cubicBezTo>
                      <a:pt x="20337" y="8224"/>
                      <a:pt x="17051" y="13638"/>
                      <a:pt x="11810" y="14502"/>
                    </a:cubicBezTo>
                    <a:cubicBezTo>
                      <a:pt x="11449" y="14745"/>
                      <a:pt x="11119" y="15034"/>
                      <a:pt x="10827" y="15360"/>
                    </a:cubicBezTo>
                    <a:cubicBezTo>
                      <a:pt x="9340" y="17024"/>
                      <a:pt x="8954" y="19431"/>
                      <a:pt x="9842" y="21495"/>
                    </a:cubicBezTo>
                  </a:path>
                </a:pathLst>
              </a:custGeom>
              <a:solidFill>
                <a:srgbClr val="000000"/>
              </a:solidFill>
              <a:ln w="9525" cap="flat">
                <a:solidFill>
                  <a:srgbClr val="FFFFFF"/>
                </a:solidFill>
                <a:prstDash val="solid"/>
                <a:miter lim="400000"/>
              </a:ln>
              <a:effectLst/>
            </p:spPr>
            <p:txBody>
              <a:bodyPr wrap="square" lIns="167878" tIns="167878" rIns="167878" bIns="167878" numCol="1" anchor="ctr">
                <a:noAutofit/>
              </a:bodyPr>
              <a:lstStyle/>
              <a:p>
                <a:pPr algn="ctr" defTabSz="2245518">
                  <a:defRPr sz="9200">
                    <a:latin typeface="Helvetica Light"/>
                    <a:ea typeface="Helvetica Light"/>
                    <a:cs typeface="Helvetica Light"/>
                    <a:sym typeface="Helvetica Light"/>
                  </a:defRPr>
                </a:pPr>
                <a:endParaRPr>
                  <a:ln w="3175" cmpd="sng">
                    <a:solidFill>
                      <a:schemeClr val="accent3"/>
                    </a:solidFill>
                  </a:ln>
                </a:endParaRPr>
              </a:p>
            </p:txBody>
          </p:sp>
          <p:sp>
            <p:nvSpPr>
              <p:cNvPr id="137" name="Shape 372"/>
              <p:cNvSpPr/>
              <p:nvPr/>
            </p:nvSpPr>
            <p:spPr>
              <a:xfrm rot="2382695" flipH="1">
                <a:off x="4643995" y="2992607"/>
                <a:ext cx="141709" cy="73404"/>
              </a:xfrm>
              <a:prstGeom prst="ellipse">
                <a:avLst/>
              </a:prstGeom>
              <a:solidFill>
                <a:srgbClr val="000000"/>
              </a:solidFill>
              <a:ln w="9525"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n w="3175" cmpd="sng">
                    <a:solidFill>
                      <a:schemeClr val="accent3"/>
                    </a:solidFill>
                  </a:ln>
                </a:endParaRPr>
              </a:p>
            </p:txBody>
          </p:sp>
          <p:sp>
            <p:nvSpPr>
              <p:cNvPr id="138" name="Shape 373"/>
              <p:cNvSpPr/>
              <p:nvPr/>
            </p:nvSpPr>
            <p:spPr>
              <a:xfrm rot="3384075" flipH="1">
                <a:off x="4652837" y="2983755"/>
                <a:ext cx="186443" cy="55793"/>
              </a:xfrm>
              <a:prstGeom prst="ellipse">
                <a:avLst/>
              </a:prstGeom>
              <a:solidFill>
                <a:srgbClr val="000000"/>
              </a:solidFill>
              <a:ln w="9525"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n w="3175" cmpd="sng">
                    <a:solidFill>
                      <a:schemeClr val="accent3"/>
                    </a:solidFill>
                  </a:ln>
                </a:endParaRPr>
              </a:p>
            </p:txBody>
          </p:sp>
          <p:sp>
            <p:nvSpPr>
              <p:cNvPr id="139" name="Shape 374"/>
              <p:cNvSpPr/>
              <p:nvPr/>
            </p:nvSpPr>
            <p:spPr>
              <a:xfrm rot="5051074" flipH="1">
                <a:off x="4689561" y="2969453"/>
                <a:ext cx="186443" cy="55793"/>
              </a:xfrm>
              <a:prstGeom prst="ellipse">
                <a:avLst/>
              </a:prstGeom>
              <a:solidFill>
                <a:srgbClr val="000000"/>
              </a:solidFill>
              <a:ln w="9525"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n w="3175" cmpd="sng">
                    <a:solidFill>
                      <a:schemeClr val="accent3"/>
                    </a:solidFill>
                  </a:ln>
                </a:endParaRPr>
              </a:p>
            </p:txBody>
          </p:sp>
          <p:sp>
            <p:nvSpPr>
              <p:cNvPr id="140" name="Shape 375"/>
              <p:cNvSpPr/>
              <p:nvPr/>
            </p:nvSpPr>
            <p:spPr>
              <a:xfrm rot="4473812" flipH="1">
                <a:off x="4619173" y="2916812"/>
                <a:ext cx="94067" cy="38114"/>
              </a:xfrm>
              <a:prstGeom prst="ellipse">
                <a:avLst/>
              </a:prstGeom>
              <a:solidFill>
                <a:srgbClr val="000000"/>
              </a:solidFill>
              <a:ln w="9525"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n w="3175" cmpd="sng">
                    <a:solidFill>
                      <a:schemeClr val="accent3"/>
                    </a:solidFill>
                  </a:ln>
                </a:endParaRPr>
              </a:p>
            </p:txBody>
          </p:sp>
          <p:sp>
            <p:nvSpPr>
              <p:cNvPr id="141" name="Shape 376"/>
              <p:cNvSpPr/>
              <p:nvPr/>
            </p:nvSpPr>
            <p:spPr>
              <a:xfrm rot="4051234" flipH="1">
                <a:off x="4627622" y="2846638"/>
                <a:ext cx="53918" cy="39441"/>
              </a:xfrm>
              <a:prstGeom prst="ellipse">
                <a:avLst/>
              </a:prstGeom>
              <a:solidFill>
                <a:srgbClr val="000000"/>
              </a:solidFill>
              <a:ln w="9525"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n w="3175" cmpd="sng">
                    <a:solidFill>
                      <a:schemeClr val="accent3"/>
                    </a:solidFill>
                  </a:ln>
                </a:endParaRPr>
              </a:p>
            </p:txBody>
          </p:sp>
          <p:sp>
            <p:nvSpPr>
              <p:cNvPr id="142" name="Shape 377"/>
              <p:cNvSpPr/>
              <p:nvPr/>
            </p:nvSpPr>
            <p:spPr>
              <a:xfrm rot="5346731" flipH="1">
                <a:off x="4634575" y="2808107"/>
                <a:ext cx="40016" cy="23711"/>
              </a:xfrm>
              <a:prstGeom prst="ellipse">
                <a:avLst/>
              </a:prstGeom>
              <a:solidFill>
                <a:srgbClr val="000000"/>
              </a:solidFill>
              <a:ln w="9525"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n w="3175" cmpd="sng">
                    <a:solidFill>
                      <a:schemeClr val="accent3"/>
                    </a:solidFill>
                  </a:ln>
                </a:endParaRPr>
              </a:p>
            </p:txBody>
          </p:sp>
          <p:sp>
            <p:nvSpPr>
              <p:cNvPr id="143" name="Shape 378"/>
              <p:cNvSpPr/>
              <p:nvPr/>
            </p:nvSpPr>
            <p:spPr>
              <a:xfrm rot="3822039" flipH="1">
                <a:off x="4592705" y="2744014"/>
                <a:ext cx="74638" cy="57468"/>
              </a:xfrm>
              <a:custGeom>
                <a:avLst/>
                <a:gdLst/>
                <a:ahLst/>
                <a:cxnLst>
                  <a:cxn ang="0">
                    <a:pos x="wd2" y="hd2"/>
                  </a:cxn>
                  <a:cxn ang="5400000">
                    <a:pos x="wd2" y="hd2"/>
                  </a:cxn>
                  <a:cxn ang="10800000">
                    <a:pos x="wd2" y="hd2"/>
                  </a:cxn>
                  <a:cxn ang="16200000">
                    <a:pos x="wd2" y="hd2"/>
                  </a:cxn>
                </a:cxnLst>
                <a:rect l="0" t="0" r="r" b="b"/>
                <a:pathLst>
                  <a:path w="21482" h="21600" extrusionOk="0">
                    <a:moveTo>
                      <a:pt x="0" y="19394"/>
                    </a:moveTo>
                    <a:lnTo>
                      <a:pt x="3938" y="15559"/>
                    </a:lnTo>
                    <a:cubicBezTo>
                      <a:pt x="3246" y="13551"/>
                      <a:pt x="3638" y="11297"/>
                      <a:pt x="4958" y="9692"/>
                    </a:cubicBezTo>
                    <a:cubicBezTo>
                      <a:pt x="6437" y="7894"/>
                      <a:pt x="8786" y="7242"/>
                      <a:pt x="10892" y="8044"/>
                    </a:cubicBezTo>
                    <a:cubicBezTo>
                      <a:pt x="11511" y="6533"/>
                      <a:pt x="12384" y="5156"/>
                      <a:pt x="13467" y="3985"/>
                    </a:cubicBezTo>
                    <a:cubicBezTo>
                      <a:pt x="15605" y="1674"/>
                      <a:pt x="18442" y="261"/>
                      <a:pt x="21465" y="0"/>
                    </a:cubicBezTo>
                    <a:cubicBezTo>
                      <a:pt x="21600" y="2586"/>
                      <a:pt x="20932" y="5147"/>
                      <a:pt x="19565" y="7281"/>
                    </a:cubicBezTo>
                    <a:cubicBezTo>
                      <a:pt x="18215" y="9388"/>
                      <a:pt x="16259" y="10961"/>
                      <a:pt x="13997" y="11761"/>
                    </a:cubicBezTo>
                    <a:cubicBezTo>
                      <a:pt x="14665" y="14122"/>
                      <a:pt x="13804" y="16674"/>
                      <a:pt x="11882" y="18029"/>
                    </a:cubicBezTo>
                    <a:cubicBezTo>
                      <a:pt x="10085" y="19296"/>
                      <a:pt x="7744" y="19230"/>
                      <a:pt x="6012" y="17863"/>
                    </a:cubicBezTo>
                    <a:lnTo>
                      <a:pt x="2572" y="21600"/>
                    </a:lnTo>
                    <a:lnTo>
                      <a:pt x="0" y="19394"/>
                    </a:lnTo>
                    <a:close/>
                  </a:path>
                </a:pathLst>
              </a:custGeom>
              <a:solidFill>
                <a:srgbClr val="000000"/>
              </a:solidFill>
              <a:ln w="9525" cap="flat">
                <a:solidFill>
                  <a:srgbClr val="FFFFFF"/>
                </a:solidFill>
                <a:prstDash val="solid"/>
                <a:miter lim="400000"/>
              </a:ln>
              <a:effectLst/>
            </p:spPr>
            <p:txBody>
              <a:bodyPr wrap="square" lIns="167878" tIns="167878" rIns="167878" bIns="167878" numCol="1" anchor="ctr">
                <a:noAutofit/>
              </a:bodyPr>
              <a:lstStyle/>
              <a:p>
                <a:pPr algn="ctr" defTabSz="2245518">
                  <a:defRPr sz="9200">
                    <a:latin typeface="Helvetica Light"/>
                    <a:ea typeface="Helvetica Light"/>
                    <a:cs typeface="Helvetica Light"/>
                    <a:sym typeface="Helvetica Light"/>
                  </a:defRPr>
                </a:pPr>
                <a:endParaRPr>
                  <a:ln w="3175" cmpd="sng">
                    <a:solidFill>
                      <a:schemeClr val="accent3"/>
                    </a:solidFill>
                  </a:ln>
                </a:endParaRPr>
              </a:p>
            </p:txBody>
          </p:sp>
          <p:sp>
            <p:nvSpPr>
              <p:cNvPr id="144" name="Shape 379"/>
              <p:cNvSpPr/>
              <p:nvPr/>
            </p:nvSpPr>
            <p:spPr>
              <a:xfrm rot="3822039" flipH="1">
                <a:off x="4586189" y="2931497"/>
                <a:ext cx="108227" cy="38114"/>
              </a:xfrm>
              <a:prstGeom prst="ellipse">
                <a:avLst/>
              </a:prstGeom>
              <a:solidFill>
                <a:srgbClr val="000000"/>
              </a:solidFill>
              <a:ln w="9525"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n w="3175" cmpd="sng">
                    <a:solidFill>
                      <a:schemeClr val="accent3"/>
                    </a:solidFill>
                  </a:ln>
                </a:endParaRPr>
              </a:p>
            </p:txBody>
          </p:sp>
          <p:sp>
            <p:nvSpPr>
              <p:cNvPr id="145" name="Shape 380"/>
              <p:cNvSpPr/>
              <p:nvPr/>
            </p:nvSpPr>
            <p:spPr>
              <a:xfrm rot="3822039" flipH="1">
                <a:off x="4591106" y="2856188"/>
                <a:ext cx="53918" cy="39441"/>
              </a:xfrm>
              <a:prstGeom prst="ellipse">
                <a:avLst/>
              </a:prstGeom>
              <a:solidFill>
                <a:srgbClr val="000000"/>
              </a:solidFill>
              <a:ln w="9525"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n w="3175" cmpd="sng">
                    <a:solidFill>
                      <a:schemeClr val="accent3"/>
                    </a:solidFill>
                  </a:ln>
                </a:endParaRPr>
              </a:p>
            </p:txBody>
          </p:sp>
          <p:sp>
            <p:nvSpPr>
              <p:cNvPr id="146" name="Shape 381"/>
              <p:cNvSpPr/>
              <p:nvPr/>
            </p:nvSpPr>
            <p:spPr>
              <a:xfrm rot="5570222" flipH="1">
                <a:off x="4598058" y="2823766"/>
                <a:ext cx="40016" cy="23711"/>
              </a:xfrm>
              <a:prstGeom prst="ellipse">
                <a:avLst/>
              </a:prstGeom>
              <a:solidFill>
                <a:srgbClr val="000000"/>
              </a:solidFill>
              <a:ln w="9525"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n w="3175" cmpd="sng">
                    <a:solidFill>
                      <a:schemeClr val="accent3"/>
                    </a:solidFill>
                  </a:ln>
                </a:endParaRPr>
              </a:p>
            </p:txBody>
          </p:sp>
          <p:sp>
            <p:nvSpPr>
              <p:cNvPr id="147" name="Shape 382"/>
              <p:cNvSpPr/>
              <p:nvPr/>
            </p:nvSpPr>
            <p:spPr>
              <a:xfrm rot="16216163">
                <a:off x="4655871" y="2715934"/>
                <a:ext cx="68451" cy="52704"/>
              </a:xfrm>
              <a:custGeom>
                <a:avLst/>
                <a:gdLst/>
                <a:ahLst/>
                <a:cxnLst>
                  <a:cxn ang="0">
                    <a:pos x="wd2" y="hd2"/>
                  </a:cxn>
                  <a:cxn ang="5400000">
                    <a:pos x="wd2" y="hd2"/>
                  </a:cxn>
                  <a:cxn ang="10800000">
                    <a:pos x="wd2" y="hd2"/>
                  </a:cxn>
                  <a:cxn ang="16200000">
                    <a:pos x="wd2" y="hd2"/>
                  </a:cxn>
                </a:cxnLst>
                <a:rect l="0" t="0" r="r" b="b"/>
                <a:pathLst>
                  <a:path w="21482" h="21600" extrusionOk="0">
                    <a:moveTo>
                      <a:pt x="0" y="19394"/>
                    </a:moveTo>
                    <a:lnTo>
                      <a:pt x="3938" y="15559"/>
                    </a:lnTo>
                    <a:cubicBezTo>
                      <a:pt x="3246" y="13551"/>
                      <a:pt x="3638" y="11297"/>
                      <a:pt x="4958" y="9692"/>
                    </a:cubicBezTo>
                    <a:cubicBezTo>
                      <a:pt x="6437" y="7894"/>
                      <a:pt x="8786" y="7242"/>
                      <a:pt x="10892" y="8044"/>
                    </a:cubicBezTo>
                    <a:cubicBezTo>
                      <a:pt x="11511" y="6533"/>
                      <a:pt x="12384" y="5156"/>
                      <a:pt x="13467" y="3985"/>
                    </a:cubicBezTo>
                    <a:cubicBezTo>
                      <a:pt x="15605" y="1674"/>
                      <a:pt x="18442" y="261"/>
                      <a:pt x="21465" y="0"/>
                    </a:cubicBezTo>
                    <a:cubicBezTo>
                      <a:pt x="21600" y="2586"/>
                      <a:pt x="20932" y="5147"/>
                      <a:pt x="19565" y="7281"/>
                    </a:cubicBezTo>
                    <a:cubicBezTo>
                      <a:pt x="18215" y="9388"/>
                      <a:pt x="16259" y="10961"/>
                      <a:pt x="13997" y="11761"/>
                    </a:cubicBezTo>
                    <a:cubicBezTo>
                      <a:pt x="14665" y="14122"/>
                      <a:pt x="13804" y="16674"/>
                      <a:pt x="11882" y="18029"/>
                    </a:cubicBezTo>
                    <a:cubicBezTo>
                      <a:pt x="10085" y="19296"/>
                      <a:pt x="7744" y="19230"/>
                      <a:pt x="6012" y="17863"/>
                    </a:cubicBezTo>
                    <a:lnTo>
                      <a:pt x="2572" y="21600"/>
                    </a:lnTo>
                    <a:lnTo>
                      <a:pt x="0" y="19394"/>
                    </a:lnTo>
                    <a:close/>
                  </a:path>
                </a:pathLst>
              </a:custGeom>
              <a:solidFill>
                <a:srgbClr val="000000"/>
              </a:solidFill>
              <a:ln w="9525" cap="flat">
                <a:solidFill>
                  <a:srgbClr val="FFFFFF"/>
                </a:solidFill>
                <a:prstDash val="solid"/>
                <a:miter lim="400000"/>
              </a:ln>
              <a:effectLst/>
            </p:spPr>
            <p:txBody>
              <a:bodyPr wrap="square" lIns="167878" tIns="167878" rIns="167878" bIns="167878" numCol="1" anchor="ctr">
                <a:noAutofit/>
              </a:bodyPr>
              <a:lstStyle/>
              <a:p>
                <a:pPr algn="ctr" defTabSz="2245518">
                  <a:defRPr sz="9200">
                    <a:latin typeface="Helvetica Light"/>
                    <a:ea typeface="Helvetica Light"/>
                    <a:cs typeface="Helvetica Light"/>
                    <a:sym typeface="Helvetica Light"/>
                  </a:defRPr>
                </a:pPr>
                <a:endParaRPr>
                  <a:ln w="3175" cmpd="sng">
                    <a:solidFill>
                      <a:schemeClr val="accent3"/>
                    </a:solidFill>
                  </a:ln>
                </a:endParaRPr>
              </a:p>
            </p:txBody>
          </p:sp>
          <p:sp>
            <p:nvSpPr>
              <p:cNvPr id="148" name="Shape 383"/>
              <p:cNvSpPr/>
              <p:nvPr/>
            </p:nvSpPr>
            <p:spPr>
              <a:xfrm rot="14613238">
                <a:off x="4723628" y="2850391"/>
                <a:ext cx="86270" cy="34954"/>
              </a:xfrm>
              <a:prstGeom prst="ellipse">
                <a:avLst/>
              </a:prstGeom>
              <a:solidFill>
                <a:srgbClr val="000000"/>
              </a:solidFill>
              <a:ln w="9525"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n w="3175" cmpd="sng">
                    <a:solidFill>
                      <a:schemeClr val="accent3"/>
                    </a:solidFill>
                  </a:ln>
                </a:endParaRPr>
              </a:p>
            </p:txBody>
          </p:sp>
          <p:sp>
            <p:nvSpPr>
              <p:cNvPr id="149" name="Shape 384"/>
              <p:cNvSpPr/>
              <p:nvPr/>
            </p:nvSpPr>
            <p:spPr>
              <a:xfrm rot="15035815">
                <a:off x="4717627" y="2792957"/>
                <a:ext cx="49449" cy="36172"/>
              </a:xfrm>
              <a:prstGeom prst="ellipse">
                <a:avLst/>
              </a:prstGeom>
              <a:solidFill>
                <a:srgbClr val="000000"/>
              </a:solidFill>
              <a:ln w="9525"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n w="3175" cmpd="sng">
                    <a:solidFill>
                      <a:schemeClr val="accent3"/>
                    </a:solidFill>
                  </a:ln>
                </a:endParaRPr>
              </a:p>
            </p:txBody>
          </p:sp>
          <p:sp>
            <p:nvSpPr>
              <p:cNvPr id="150" name="Shape 385"/>
              <p:cNvSpPr/>
              <p:nvPr/>
            </p:nvSpPr>
            <p:spPr>
              <a:xfrm rot="13740318">
                <a:off x="4702003" y="2769106"/>
                <a:ext cx="38326" cy="21745"/>
              </a:xfrm>
              <a:prstGeom prst="ellipse">
                <a:avLst/>
              </a:prstGeom>
              <a:solidFill>
                <a:srgbClr val="000000"/>
              </a:solidFill>
              <a:ln w="9525"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n w="3175" cmpd="sng">
                    <a:solidFill>
                      <a:schemeClr val="accent3"/>
                    </a:solidFill>
                  </a:ln>
                </a:endParaRPr>
              </a:p>
            </p:txBody>
          </p:sp>
          <p:sp>
            <p:nvSpPr>
              <p:cNvPr id="151" name="Shape 386"/>
              <p:cNvSpPr/>
              <p:nvPr/>
            </p:nvSpPr>
            <p:spPr>
              <a:xfrm rot="17805668">
                <a:off x="4635745" y="2735328"/>
                <a:ext cx="68451" cy="52704"/>
              </a:xfrm>
              <a:custGeom>
                <a:avLst/>
                <a:gdLst/>
                <a:ahLst/>
                <a:cxnLst>
                  <a:cxn ang="0">
                    <a:pos x="wd2" y="hd2"/>
                  </a:cxn>
                  <a:cxn ang="5400000">
                    <a:pos x="wd2" y="hd2"/>
                  </a:cxn>
                  <a:cxn ang="10800000">
                    <a:pos x="wd2" y="hd2"/>
                  </a:cxn>
                  <a:cxn ang="16200000">
                    <a:pos x="wd2" y="hd2"/>
                  </a:cxn>
                </a:cxnLst>
                <a:rect l="0" t="0" r="r" b="b"/>
                <a:pathLst>
                  <a:path w="21482" h="21600" extrusionOk="0">
                    <a:moveTo>
                      <a:pt x="0" y="19394"/>
                    </a:moveTo>
                    <a:lnTo>
                      <a:pt x="3938" y="15559"/>
                    </a:lnTo>
                    <a:cubicBezTo>
                      <a:pt x="3246" y="13551"/>
                      <a:pt x="3638" y="11297"/>
                      <a:pt x="4958" y="9692"/>
                    </a:cubicBezTo>
                    <a:cubicBezTo>
                      <a:pt x="6437" y="7894"/>
                      <a:pt x="8786" y="7242"/>
                      <a:pt x="10892" y="8044"/>
                    </a:cubicBezTo>
                    <a:cubicBezTo>
                      <a:pt x="11511" y="6533"/>
                      <a:pt x="12384" y="5156"/>
                      <a:pt x="13467" y="3985"/>
                    </a:cubicBezTo>
                    <a:cubicBezTo>
                      <a:pt x="15605" y="1674"/>
                      <a:pt x="18442" y="261"/>
                      <a:pt x="21465" y="0"/>
                    </a:cubicBezTo>
                    <a:cubicBezTo>
                      <a:pt x="21600" y="2586"/>
                      <a:pt x="20932" y="5147"/>
                      <a:pt x="19565" y="7281"/>
                    </a:cubicBezTo>
                    <a:cubicBezTo>
                      <a:pt x="18215" y="9388"/>
                      <a:pt x="16259" y="10961"/>
                      <a:pt x="13997" y="11761"/>
                    </a:cubicBezTo>
                    <a:cubicBezTo>
                      <a:pt x="14665" y="14122"/>
                      <a:pt x="13804" y="16674"/>
                      <a:pt x="11882" y="18029"/>
                    </a:cubicBezTo>
                    <a:cubicBezTo>
                      <a:pt x="10085" y="19296"/>
                      <a:pt x="7744" y="19230"/>
                      <a:pt x="6012" y="17863"/>
                    </a:cubicBezTo>
                    <a:lnTo>
                      <a:pt x="2572" y="21600"/>
                    </a:lnTo>
                    <a:lnTo>
                      <a:pt x="0" y="19394"/>
                    </a:lnTo>
                    <a:close/>
                  </a:path>
                </a:pathLst>
              </a:custGeom>
              <a:solidFill>
                <a:srgbClr val="000000"/>
              </a:solidFill>
              <a:ln w="9525" cap="flat">
                <a:solidFill>
                  <a:srgbClr val="FFFFFF"/>
                </a:solidFill>
                <a:prstDash val="solid"/>
                <a:miter lim="400000"/>
              </a:ln>
              <a:effectLst/>
            </p:spPr>
            <p:txBody>
              <a:bodyPr wrap="square" lIns="167878" tIns="167878" rIns="167878" bIns="167878" numCol="1" anchor="ctr">
                <a:noAutofit/>
              </a:bodyPr>
              <a:lstStyle/>
              <a:p>
                <a:pPr algn="ctr" defTabSz="2245518">
                  <a:defRPr sz="9200">
                    <a:latin typeface="Helvetica Light"/>
                    <a:ea typeface="Helvetica Light"/>
                    <a:cs typeface="Helvetica Light"/>
                    <a:sym typeface="Helvetica Light"/>
                  </a:defRPr>
                </a:pPr>
                <a:endParaRPr>
                  <a:ln w="3175" cmpd="sng">
                    <a:solidFill>
                      <a:schemeClr val="accent3"/>
                    </a:solidFill>
                  </a:ln>
                </a:endParaRPr>
              </a:p>
            </p:txBody>
          </p:sp>
          <p:sp>
            <p:nvSpPr>
              <p:cNvPr id="152" name="Shape 387"/>
              <p:cNvSpPr/>
              <p:nvPr/>
            </p:nvSpPr>
            <p:spPr>
              <a:xfrm rot="16202743">
                <a:off x="4652873" y="2901593"/>
                <a:ext cx="86270" cy="34954"/>
              </a:xfrm>
              <a:prstGeom prst="ellipse">
                <a:avLst/>
              </a:prstGeom>
              <a:solidFill>
                <a:srgbClr val="000000"/>
              </a:solidFill>
              <a:ln w="9525"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n w="3175" cmpd="sng">
                    <a:solidFill>
                      <a:schemeClr val="accent3"/>
                    </a:solidFill>
                  </a:ln>
                </a:endParaRPr>
              </a:p>
            </p:txBody>
          </p:sp>
          <p:sp>
            <p:nvSpPr>
              <p:cNvPr id="153" name="Shape 388"/>
              <p:cNvSpPr/>
              <p:nvPr/>
            </p:nvSpPr>
            <p:spPr>
              <a:xfrm rot="16625321">
                <a:off x="4668702" y="2835800"/>
                <a:ext cx="49451" cy="36172"/>
              </a:xfrm>
              <a:prstGeom prst="ellipse">
                <a:avLst/>
              </a:prstGeom>
              <a:solidFill>
                <a:srgbClr val="000000"/>
              </a:solidFill>
              <a:ln w="9525"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n w="3175" cmpd="sng">
                    <a:solidFill>
                      <a:schemeClr val="accent3"/>
                    </a:solidFill>
                  </a:ln>
                </a:endParaRPr>
              </a:p>
            </p:txBody>
          </p:sp>
          <p:sp>
            <p:nvSpPr>
              <p:cNvPr id="154" name="Shape 389"/>
              <p:cNvSpPr/>
              <p:nvPr/>
            </p:nvSpPr>
            <p:spPr>
              <a:xfrm rot="15329823">
                <a:off x="4665836" y="2802776"/>
                <a:ext cx="38326" cy="21745"/>
              </a:xfrm>
              <a:prstGeom prst="ellipse">
                <a:avLst/>
              </a:prstGeom>
              <a:solidFill>
                <a:srgbClr val="000000"/>
              </a:solidFill>
              <a:ln w="9525"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n w="3175" cmpd="sng">
                    <a:solidFill>
                      <a:schemeClr val="accent3"/>
                    </a:solidFill>
                  </a:ln>
                </a:endParaRPr>
              </a:p>
            </p:txBody>
          </p:sp>
          <p:sp>
            <p:nvSpPr>
              <p:cNvPr id="155" name="Shape 390"/>
              <p:cNvSpPr/>
              <p:nvPr/>
            </p:nvSpPr>
            <p:spPr>
              <a:xfrm rot="16930816">
                <a:off x="4650268" y="2743152"/>
                <a:ext cx="68451" cy="52705"/>
              </a:xfrm>
              <a:custGeom>
                <a:avLst/>
                <a:gdLst/>
                <a:ahLst/>
                <a:cxnLst>
                  <a:cxn ang="0">
                    <a:pos x="wd2" y="hd2"/>
                  </a:cxn>
                  <a:cxn ang="5400000">
                    <a:pos x="wd2" y="hd2"/>
                  </a:cxn>
                  <a:cxn ang="10800000">
                    <a:pos x="wd2" y="hd2"/>
                  </a:cxn>
                  <a:cxn ang="16200000">
                    <a:pos x="wd2" y="hd2"/>
                  </a:cxn>
                </a:cxnLst>
                <a:rect l="0" t="0" r="r" b="b"/>
                <a:pathLst>
                  <a:path w="21482" h="21600" extrusionOk="0">
                    <a:moveTo>
                      <a:pt x="0" y="19394"/>
                    </a:moveTo>
                    <a:lnTo>
                      <a:pt x="3938" y="15559"/>
                    </a:lnTo>
                    <a:cubicBezTo>
                      <a:pt x="3246" y="13551"/>
                      <a:pt x="3638" y="11297"/>
                      <a:pt x="4958" y="9692"/>
                    </a:cubicBezTo>
                    <a:cubicBezTo>
                      <a:pt x="6437" y="7894"/>
                      <a:pt x="8786" y="7242"/>
                      <a:pt x="10892" y="8044"/>
                    </a:cubicBezTo>
                    <a:cubicBezTo>
                      <a:pt x="11511" y="6533"/>
                      <a:pt x="12384" y="5156"/>
                      <a:pt x="13467" y="3985"/>
                    </a:cubicBezTo>
                    <a:cubicBezTo>
                      <a:pt x="15605" y="1674"/>
                      <a:pt x="18442" y="261"/>
                      <a:pt x="21465" y="0"/>
                    </a:cubicBezTo>
                    <a:cubicBezTo>
                      <a:pt x="21600" y="2586"/>
                      <a:pt x="20932" y="5147"/>
                      <a:pt x="19565" y="7281"/>
                    </a:cubicBezTo>
                    <a:cubicBezTo>
                      <a:pt x="18215" y="9388"/>
                      <a:pt x="16259" y="10961"/>
                      <a:pt x="13997" y="11761"/>
                    </a:cubicBezTo>
                    <a:cubicBezTo>
                      <a:pt x="14665" y="14122"/>
                      <a:pt x="13804" y="16674"/>
                      <a:pt x="11882" y="18029"/>
                    </a:cubicBezTo>
                    <a:cubicBezTo>
                      <a:pt x="10085" y="19296"/>
                      <a:pt x="7744" y="19230"/>
                      <a:pt x="6012" y="17863"/>
                    </a:cubicBezTo>
                    <a:lnTo>
                      <a:pt x="2572" y="21600"/>
                    </a:lnTo>
                    <a:lnTo>
                      <a:pt x="0" y="19394"/>
                    </a:lnTo>
                    <a:close/>
                  </a:path>
                </a:pathLst>
              </a:custGeom>
              <a:solidFill>
                <a:srgbClr val="000000"/>
              </a:solidFill>
              <a:ln w="9525" cap="flat">
                <a:solidFill>
                  <a:srgbClr val="FFFFFF"/>
                </a:solidFill>
                <a:prstDash val="solid"/>
                <a:miter lim="400000"/>
              </a:ln>
              <a:effectLst/>
            </p:spPr>
            <p:txBody>
              <a:bodyPr wrap="square" lIns="167878" tIns="167878" rIns="167878" bIns="167878" numCol="1" anchor="ctr">
                <a:noAutofit/>
              </a:bodyPr>
              <a:lstStyle/>
              <a:p>
                <a:pPr algn="ctr" defTabSz="2245518">
                  <a:defRPr sz="9200">
                    <a:latin typeface="Helvetica Light"/>
                    <a:ea typeface="Helvetica Light"/>
                    <a:cs typeface="Helvetica Light"/>
                    <a:sym typeface="Helvetica Light"/>
                  </a:defRPr>
                </a:pPr>
                <a:endParaRPr>
                  <a:ln w="3175" cmpd="sng">
                    <a:solidFill>
                      <a:schemeClr val="accent3"/>
                    </a:solidFill>
                  </a:ln>
                </a:endParaRPr>
              </a:p>
            </p:txBody>
          </p:sp>
          <p:sp>
            <p:nvSpPr>
              <p:cNvPr id="156" name="Shape 391"/>
              <p:cNvSpPr/>
              <p:nvPr/>
            </p:nvSpPr>
            <p:spPr>
              <a:xfrm rot="15327892">
                <a:off x="4696674" y="2895724"/>
                <a:ext cx="86270" cy="34954"/>
              </a:xfrm>
              <a:prstGeom prst="ellipse">
                <a:avLst/>
              </a:prstGeom>
              <a:solidFill>
                <a:srgbClr val="000000"/>
              </a:solidFill>
              <a:ln w="9525"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n w="3175" cmpd="sng">
                    <a:solidFill>
                      <a:schemeClr val="accent3"/>
                    </a:solidFill>
                  </a:ln>
                </a:endParaRPr>
              </a:p>
            </p:txBody>
          </p:sp>
          <p:sp>
            <p:nvSpPr>
              <p:cNvPr id="157" name="Shape 392"/>
              <p:cNvSpPr/>
              <p:nvPr/>
            </p:nvSpPr>
            <p:spPr>
              <a:xfrm rot="15750469">
                <a:off x="4700112" y="2832885"/>
                <a:ext cx="49451" cy="36172"/>
              </a:xfrm>
              <a:prstGeom prst="ellipse">
                <a:avLst/>
              </a:prstGeom>
              <a:solidFill>
                <a:srgbClr val="000000"/>
              </a:solidFill>
              <a:ln w="9525"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n w="3175" cmpd="sng">
                    <a:solidFill>
                      <a:schemeClr val="accent3"/>
                    </a:solidFill>
                  </a:ln>
                </a:endParaRPr>
              </a:p>
            </p:txBody>
          </p:sp>
          <p:sp>
            <p:nvSpPr>
              <p:cNvPr id="158" name="Shape 393"/>
              <p:cNvSpPr/>
              <p:nvPr/>
            </p:nvSpPr>
            <p:spPr>
              <a:xfrm rot="14454971">
                <a:off x="4689818" y="2803949"/>
                <a:ext cx="38326" cy="21745"/>
              </a:xfrm>
              <a:prstGeom prst="ellipse">
                <a:avLst/>
              </a:prstGeom>
              <a:solidFill>
                <a:srgbClr val="000000"/>
              </a:solidFill>
              <a:ln w="9525"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n w="3175" cmpd="sng">
                    <a:solidFill>
                      <a:schemeClr val="accent3"/>
                    </a:solidFill>
                  </a:ln>
                </a:endParaRPr>
              </a:p>
            </p:txBody>
          </p:sp>
          <p:sp>
            <p:nvSpPr>
              <p:cNvPr id="159" name="Shape 394"/>
              <p:cNvSpPr/>
              <p:nvPr/>
            </p:nvSpPr>
            <p:spPr>
              <a:xfrm rot="15439048">
                <a:off x="4689542" y="2715618"/>
                <a:ext cx="74636" cy="57468"/>
              </a:xfrm>
              <a:custGeom>
                <a:avLst/>
                <a:gdLst/>
                <a:ahLst/>
                <a:cxnLst>
                  <a:cxn ang="0">
                    <a:pos x="wd2" y="hd2"/>
                  </a:cxn>
                  <a:cxn ang="5400000">
                    <a:pos x="wd2" y="hd2"/>
                  </a:cxn>
                  <a:cxn ang="10800000">
                    <a:pos x="wd2" y="hd2"/>
                  </a:cxn>
                  <a:cxn ang="16200000">
                    <a:pos x="wd2" y="hd2"/>
                  </a:cxn>
                </a:cxnLst>
                <a:rect l="0" t="0" r="r" b="b"/>
                <a:pathLst>
                  <a:path w="21482" h="21600" extrusionOk="0">
                    <a:moveTo>
                      <a:pt x="0" y="19394"/>
                    </a:moveTo>
                    <a:lnTo>
                      <a:pt x="3938" y="15559"/>
                    </a:lnTo>
                    <a:cubicBezTo>
                      <a:pt x="3246" y="13551"/>
                      <a:pt x="3638" y="11297"/>
                      <a:pt x="4958" y="9692"/>
                    </a:cubicBezTo>
                    <a:cubicBezTo>
                      <a:pt x="6437" y="7894"/>
                      <a:pt x="8786" y="7242"/>
                      <a:pt x="10892" y="8044"/>
                    </a:cubicBezTo>
                    <a:cubicBezTo>
                      <a:pt x="11511" y="6533"/>
                      <a:pt x="12384" y="5156"/>
                      <a:pt x="13467" y="3985"/>
                    </a:cubicBezTo>
                    <a:cubicBezTo>
                      <a:pt x="15605" y="1674"/>
                      <a:pt x="18442" y="261"/>
                      <a:pt x="21465" y="0"/>
                    </a:cubicBezTo>
                    <a:cubicBezTo>
                      <a:pt x="21600" y="2586"/>
                      <a:pt x="20932" y="5147"/>
                      <a:pt x="19565" y="7281"/>
                    </a:cubicBezTo>
                    <a:cubicBezTo>
                      <a:pt x="18215" y="9388"/>
                      <a:pt x="16259" y="10961"/>
                      <a:pt x="13997" y="11761"/>
                    </a:cubicBezTo>
                    <a:cubicBezTo>
                      <a:pt x="14665" y="14122"/>
                      <a:pt x="13804" y="16674"/>
                      <a:pt x="11882" y="18029"/>
                    </a:cubicBezTo>
                    <a:cubicBezTo>
                      <a:pt x="10085" y="19296"/>
                      <a:pt x="7744" y="19230"/>
                      <a:pt x="6012" y="17863"/>
                    </a:cubicBezTo>
                    <a:lnTo>
                      <a:pt x="2572" y="21600"/>
                    </a:lnTo>
                    <a:lnTo>
                      <a:pt x="0" y="19394"/>
                    </a:lnTo>
                    <a:close/>
                  </a:path>
                </a:pathLst>
              </a:custGeom>
              <a:solidFill>
                <a:srgbClr val="000000"/>
              </a:solidFill>
              <a:ln w="9525" cap="flat">
                <a:solidFill>
                  <a:srgbClr val="FFFFFF"/>
                </a:solidFill>
                <a:prstDash val="solid"/>
                <a:miter lim="400000"/>
              </a:ln>
              <a:effectLst/>
            </p:spPr>
            <p:txBody>
              <a:bodyPr wrap="square" lIns="167878" tIns="167878" rIns="167878" bIns="167878" numCol="1" anchor="ctr">
                <a:noAutofit/>
              </a:bodyPr>
              <a:lstStyle/>
              <a:p>
                <a:pPr algn="ctr" defTabSz="2245518">
                  <a:defRPr sz="9200">
                    <a:latin typeface="Helvetica Light"/>
                    <a:ea typeface="Helvetica Light"/>
                    <a:cs typeface="Helvetica Light"/>
                    <a:sym typeface="Helvetica Light"/>
                  </a:defRPr>
                </a:pPr>
                <a:endParaRPr>
                  <a:ln w="3175" cmpd="sng">
                    <a:solidFill>
                      <a:schemeClr val="accent3"/>
                    </a:solidFill>
                  </a:ln>
                </a:endParaRPr>
              </a:p>
            </p:txBody>
          </p:sp>
          <p:sp>
            <p:nvSpPr>
              <p:cNvPr id="160" name="Shape 395"/>
              <p:cNvSpPr/>
              <p:nvPr/>
            </p:nvSpPr>
            <p:spPr>
              <a:xfrm rot="15439048">
                <a:off x="4749772" y="2872019"/>
                <a:ext cx="108227" cy="38114"/>
              </a:xfrm>
              <a:prstGeom prst="ellipse">
                <a:avLst/>
              </a:prstGeom>
              <a:solidFill>
                <a:srgbClr val="000000"/>
              </a:solidFill>
              <a:ln w="9525"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n w="3175" cmpd="sng">
                    <a:solidFill>
                      <a:schemeClr val="accent3"/>
                    </a:solidFill>
                  </a:ln>
                </a:endParaRPr>
              </a:p>
            </p:txBody>
          </p:sp>
          <p:sp>
            <p:nvSpPr>
              <p:cNvPr id="161" name="Shape 396"/>
              <p:cNvSpPr/>
              <p:nvPr/>
            </p:nvSpPr>
            <p:spPr>
              <a:xfrm rot="15439048">
                <a:off x="4758522" y="2794925"/>
                <a:ext cx="53918" cy="39441"/>
              </a:xfrm>
              <a:prstGeom prst="ellipse">
                <a:avLst/>
              </a:prstGeom>
              <a:solidFill>
                <a:srgbClr val="000000"/>
              </a:solidFill>
              <a:ln w="9525"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n w="3175" cmpd="sng">
                    <a:solidFill>
                      <a:schemeClr val="accent3"/>
                    </a:solidFill>
                  </a:ln>
                </a:endParaRPr>
              </a:p>
            </p:txBody>
          </p:sp>
          <p:sp>
            <p:nvSpPr>
              <p:cNvPr id="162" name="Shape 397"/>
              <p:cNvSpPr/>
              <p:nvPr/>
            </p:nvSpPr>
            <p:spPr>
              <a:xfrm rot="13690865">
                <a:off x="4746210" y="2771475"/>
                <a:ext cx="40016" cy="23711"/>
              </a:xfrm>
              <a:prstGeom prst="ellipse">
                <a:avLst/>
              </a:prstGeom>
              <a:solidFill>
                <a:srgbClr val="000000"/>
              </a:solidFill>
              <a:ln w="9525"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n w="3175" cmpd="sng">
                    <a:solidFill>
                      <a:schemeClr val="accent3"/>
                    </a:solidFill>
                  </a:ln>
                </a:endParaRPr>
              </a:p>
            </p:txBody>
          </p:sp>
          <p:sp>
            <p:nvSpPr>
              <p:cNvPr id="163" name="Shape 398"/>
              <p:cNvSpPr/>
              <p:nvPr/>
            </p:nvSpPr>
            <p:spPr>
              <a:xfrm rot="5721694" flipH="1">
                <a:off x="4707923" y="2975196"/>
                <a:ext cx="186443" cy="55793"/>
              </a:xfrm>
              <a:prstGeom prst="ellipse">
                <a:avLst/>
              </a:prstGeom>
              <a:solidFill>
                <a:srgbClr val="000000"/>
              </a:solidFill>
              <a:ln w="9525"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n w="3175" cmpd="sng">
                    <a:solidFill>
                      <a:schemeClr val="accent3"/>
                    </a:solidFill>
                  </a:ln>
                </a:endParaRPr>
              </a:p>
            </p:txBody>
          </p:sp>
          <p:sp>
            <p:nvSpPr>
              <p:cNvPr id="164" name="Shape 399"/>
              <p:cNvSpPr/>
              <p:nvPr/>
            </p:nvSpPr>
            <p:spPr>
              <a:xfrm rot="6012001" flipH="1">
                <a:off x="4945155" y="2714350"/>
                <a:ext cx="74638" cy="57468"/>
              </a:xfrm>
              <a:custGeom>
                <a:avLst/>
                <a:gdLst/>
                <a:ahLst/>
                <a:cxnLst>
                  <a:cxn ang="0">
                    <a:pos x="wd2" y="hd2"/>
                  </a:cxn>
                  <a:cxn ang="5400000">
                    <a:pos x="wd2" y="hd2"/>
                  </a:cxn>
                  <a:cxn ang="10800000">
                    <a:pos x="wd2" y="hd2"/>
                  </a:cxn>
                  <a:cxn ang="16200000">
                    <a:pos x="wd2" y="hd2"/>
                  </a:cxn>
                </a:cxnLst>
                <a:rect l="0" t="0" r="r" b="b"/>
                <a:pathLst>
                  <a:path w="21482" h="21600" extrusionOk="0">
                    <a:moveTo>
                      <a:pt x="0" y="19394"/>
                    </a:moveTo>
                    <a:lnTo>
                      <a:pt x="3938" y="15559"/>
                    </a:lnTo>
                    <a:cubicBezTo>
                      <a:pt x="3246" y="13551"/>
                      <a:pt x="3638" y="11297"/>
                      <a:pt x="4958" y="9692"/>
                    </a:cubicBezTo>
                    <a:cubicBezTo>
                      <a:pt x="6437" y="7894"/>
                      <a:pt x="8786" y="7242"/>
                      <a:pt x="10892" y="8044"/>
                    </a:cubicBezTo>
                    <a:cubicBezTo>
                      <a:pt x="11511" y="6533"/>
                      <a:pt x="12384" y="5156"/>
                      <a:pt x="13467" y="3985"/>
                    </a:cubicBezTo>
                    <a:cubicBezTo>
                      <a:pt x="15605" y="1674"/>
                      <a:pt x="18442" y="261"/>
                      <a:pt x="21465" y="0"/>
                    </a:cubicBezTo>
                    <a:cubicBezTo>
                      <a:pt x="21600" y="2586"/>
                      <a:pt x="20932" y="5147"/>
                      <a:pt x="19565" y="7281"/>
                    </a:cubicBezTo>
                    <a:cubicBezTo>
                      <a:pt x="18215" y="9388"/>
                      <a:pt x="16259" y="10961"/>
                      <a:pt x="13997" y="11761"/>
                    </a:cubicBezTo>
                    <a:cubicBezTo>
                      <a:pt x="14665" y="14122"/>
                      <a:pt x="13804" y="16674"/>
                      <a:pt x="11882" y="18029"/>
                    </a:cubicBezTo>
                    <a:cubicBezTo>
                      <a:pt x="10085" y="19296"/>
                      <a:pt x="7744" y="19230"/>
                      <a:pt x="6012" y="17863"/>
                    </a:cubicBezTo>
                    <a:lnTo>
                      <a:pt x="2572" y="21600"/>
                    </a:lnTo>
                    <a:lnTo>
                      <a:pt x="0" y="19394"/>
                    </a:lnTo>
                    <a:close/>
                  </a:path>
                </a:pathLst>
              </a:custGeom>
              <a:solidFill>
                <a:srgbClr val="000000"/>
              </a:solidFill>
              <a:ln w="9525" cap="flat">
                <a:solidFill>
                  <a:srgbClr val="FFFFFF"/>
                </a:solidFill>
                <a:prstDash val="solid"/>
                <a:miter lim="400000"/>
              </a:ln>
              <a:effectLst/>
            </p:spPr>
            <p:txBody>
              <a:bodyPr wrap="square" lIns="167878" tIns="167878" rIns="167878" bIns="167878" numCol="1" anchor="ctr">
                <a:noAutofit/>
              </a:bodyPr>
              <a:lstStyle/>
              <a:p>
                <a:pPr algn="ctr" defTabSz="2245518">
                  <a:defRPr sz="9200">
                    <a:latin typeface="Helvetica Light"/>
                    <a:ea typeface="Helvetica Light"/>
                    <a:cs typeface="Helvetica Light"/>
                    <a:sym typeface="Helvetica Light"/>
                  </a:defRPr>
                </a:pPr>
                <a:endParaRPr>
                  <a:ln w="3175" cmpd="sng">
                    <a:solidFill>
                      <a:schemeClr val="accent3"/>
                    </a:solidFill>
                  </a:ln>
                </a:endParaRPr>
              </a:p>
            </p:txBody>
          </p:sp>
          <p:sp>
            <p:nvSpPr>
              <p:cNvPr id="165" name="Shape 400"/>
              <p:cNvSpPr/>
              <p:nvPr/>
            </p:nvSpPr>
            <p:spPr>
              <a:xfrm rot="5523809" flipH="1">
                <a:off x="4761616" y="2937601"/>
                <a:ext cx="186443" cy="55793"/>
              </a:xfrm>
              <a:prstGeom prst="ellipse">
                <a:avLst/>
              </a:prstGeom>
              <a:solidFill>
                <a:srgbClr val="000000"/>
              </a:solidFill>
              <a:ln w="9525"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n w="3175" cmpd="sng">
                    <a:solidFill>
                      <a:schemeClr val="accent3"/>
                    </a:solidFill>
                  </a:ln>
                </a:endParaRPr>
              </a:p>
            </p:txBody>
          </p:sp>
          <p:sp>
            <p:nvSpPr>
              <p:cNvPr id="166" name="Shape 401"/>
              <p:cNvSpPr/>
              <p:nvPr/>
            </p:nvSpPr>
            <p:spPr>
              <a:xfrm rot="6525190" flipH="1">
                <a:off x="4791306" y="2959326"/>
                <a:ext cx="186443" cy="55793"/>
              </a:xfrm>
              <a:prstGeom prst="ellipse">
                <a:avLst/>
              </a:prstGeom>
              <a:solidFill>
                <a:srgbClr val="000000"/>
              </a:solidFill>
              <a:ln w="9525"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n w="3175" cmpd="sng">
                    <a:solidFill>
                      <a:schemeClr val="accent3"/>
                    </a:solidFill>
                  </a:ln>
                </a:endParaRPr>
              </a:p>
            </p:txBody>
          </p:sp>
          <p:sp>
            <p:nvSpPr>
              <p:cNvPr id="167" name="Shape 402"/>
              <p:cNvSpPr/>
              <p:nvPr/>
            </p:nvSpPr>
            <p:spPr>
              <a:xfrm rot="8192190" flipH="1">
                <a:off x="4844709" y="2980043"/>
                <a:ext cx="141709" cy="73404"/>
              </a:xfrm>
              <a:prstGeom prst="ellipse">
                <a:avLst/>
              </a:prstGeom>
              <a:solidFill>
                <a:srgbClr val="000000"/>
              </a:solidFill>
              <a:ln w="9525"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n w="3175" cmpd="sng">
                    <a:solidFill>
                      <a:schemeClr val="accent3"/>
                    </a:solidFill>
                  </a:ln>
                </a:endParaRPr>
              </a:p>
            </p:txBody>
          </p:sp>
          <p:sp>
            <p:nvSpPr>
              <p:cNvPr id="168" name="Shape 403"/>
              <p:cNvSpPr/>
              <p:nvPr/>
            </p:nvSpPr>
            <p:spPr>
              <a:xfrm rot="7614926" flipH="1">
                <a:off x="4834325" y="2838695"/>
                <a:ext cx="94067" cy="38114"/>
              </a:xfrm>
              <a:prstGeom prst="ellipse">
                <a:avLst/>
              </a:prstGeom>
              <a:solidFill>
                <a:srgbClr val="000000"/>
              </a:solidFill>
              <a:ln w="9525"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n w="3175" cmpd="sng">
                    <a:solidFill>
                      <a:schemeClr val="accent3"/>
                    </a:solidFill>
                  </a:ln>
                </a:endParaRPr>
              </a:p>
            </p:txBody>
          </p:sp>
          <p:sp>
            <p:nvSpPr>
              <p:cNvPr id="169" name="Shape 404"/>
              <p:cNvSpPr/>
              <p:nvPr/>
            </p:nvSpPr>
            <p:spPr>
              <a:xfrm rot="7192349" flipH="1">
                <a:off x="4889130" y="2783464"/>
                <a:ext cx="53918" cy="39441"/>
              </a:xfrm>
              <a:prstGeom prst="ellipse">
                <a:avLst/>
              </a:prstGeom>
              <a:solidFill>
                <a:srgbClr val="000000"/>
              </a:solidFill>
              <a:ln w="9525"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n w="3175" cmpd="sng">
                    <a:solidFill>
                      <a:schemeClr val="accent3"/>
                    </a:solidFill>
                  </a:ln>
                </a:endParaRPr>
              </a:p>
            </p:txBody>
          </p:sp>
          <p:sp>
            <p:nvSpPr>
              <p:cNvPr id="170" name="Shape 405"/>
              <p:cNvSpPr/>
              <p:nvPr/>
            </p:nvSpPr>
            <p:spPr>
              <a:xfrm rot="8487847" flipH="1">
                <a:off x="4928803" y="2759249"/>
                <a:ext cx="30415" cy="31195"/>
              </a:xfrm>
              <a:prstGeom prst="ellipse">
                <a:avLst/>
              </a:prstGeom>
              <a:solidFill>
                <a:srgbClr val="000000"/>
              </a:solidFill>
              <a:ln w="9525"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n w="3175" cmpd="sng">
                    <a:solidFill>
                      <a:schemeClr val="accent3"/>
                    </a:solidFill>
                  </a:ln>
                </a:endParaRPr>
              </a:p>
            </p:txBody>
          </p:sp>
          <p:sp>
            <p:nvSpPr>
              <p:cNvPr id="171" name="Shape 406"/>
              <p:cNvSpPr/>
              <p:nvPr/>
            </p:nvSpPr>
            <p:spPr>
              <a:xfrm rot="6963154" flipH="1">
                <a:off x="4920106" y="2691690"/>
                <a:ext cx="74638" cy="57468"/>
              </a:xfrm>
              <a:custGeom>
                <a:avLst/>
                <a:gdLst/>
                <a:ahLst/>
                <a:cxnLst>
                  <a:cxn ang="0">
                    <a:pos x="wd2" y="hd2"/>
                  </a:cxn>
                  <a:cxn ang="5400000">
                    <a:pos x="wd2" y="hd2"/>
                  </a:cxn>
                  <a:cxn ang="10800000">
                    <a:pos x="wd2" y="hd2"/>
                  </a:cxn>
                  <a:cxn ang="16200000">
                    <a:pos x="wd2" y="hd2"/>
                  </a:cxn>
                </a:cxnLst>
                <a:rect l="0" t="0" r="r" b="b"/>
                <a:pathLst>
                  <a:path w="21482" h="21600" extrusionOk="0">
                    <a:moveTo>
                      <a:pt x="0" y="19394"/>
                    </a:moveTo>
                    <a:lnTo>
                      <a:pt x="3938" y="15559"/>
                    </a:lnTo>
                    <a:cubicBezTo>
                      <a:pt x="3246" y="13551"/>
                      <a:pt x="3638" y="11297"/>
                      <a:pt x="4958" y="9692"/>
                    </a:cubicBezTo>
                    <a:cubicBezTo>
                      <a:pt x="6437" y="7894"/>
                      <a:pt x="8786" y="7242"/>
                      <a:pt x="10892" y="8044"/>
                    </a:cubicBezTo>
                    <a:cubicBezTo>
                      <a:pt x="11511" y="6533"/>
                      <a:pt x="12384" y="5156"/>
                      <a:pt x="13467" y="3985"/>
                    </a:cubicBezTo>
                    <a:cubicBezTo>
                      <a:pt x="15605" y="1674"/>
                      <a:pt x="18442" y="261"/>
                      <a:pt x="21465" y="0"/>
                    </a:cubicBezTo>
                    <a:cubicBezTo>
                      <a:pt x="21600" y="2586"/>
                      <a:pt x="20932" y="5147"/>
                      <a:pt x="19565" y="7281"/>
                    </a:cubicBezTo>
                    <a:cubicBezTo>
                      <a:pt x="18215" y="9388"/>
                      <a:pt x="16259" y="10961"/>
                      <a:pt x="13997" y="11761"/>
                    </a:cubicBezTo>
                    <a:cubicBezTo>
                      <a:pt x="14665" y="14122"/>
                      <a:pt x="13804" y="16674"/>
                      <a:pt x="11882" y="18029"/>
                    </a:cubicBezTo>
                    <a:cubicBezTo>
                      <a:pt x="10085" y="19296"/>
                      <a:pt x="7744" y="19230"/>
                      <a:pt x="6012" y="17863"/>
                    </a:cubicBezTo>
                    <a:lnTo>
                      <a:pt x="2572" y="21600"/>
                    </a:lnTo>
                    <a:lnTo>
                      <a:pt x="0" y="19394"/>
                    </a:lnTo>
                    <a:close/>
                  </a:path>
                </a:pathLst>
              </a:custGeom>
              <a:solidFill>
                <a:srgbClr val="000000"/>
              </a:solidFill>
              <a:ln w="9525" cap="flat">
                <a:solidFill>
                  <a:srgbClr val="FFFFFF"/>
                </a:solidFill>
                <a:prstDash val="solid"/>
                <a:miter lim="400000"/>
              </a:ln>
              <a:effectLst/>
            </p:spPr>
            <p:txBody>
              <a:bodyPr wrap="square" lIns="167878" tIns="167878" rIns="167878" bIns="167878" numCol="1" anchor="ctr">
                <a:noAutofit/>
              </a:bodyPr>
              <a:lstStyle/>
              <a:p>
                <a:pPr algn="ctr" defTabSz="2245518">
                  <a:defRPr sz="9200">
                    <a:latin typeface="Helvetica Light"/>
                    <a:ea typeface="Helvetica Light"/>
                    <a:cs typeface="Helvetica Light"/>
                    <a:sym typeface="Helvetica Light"/>
                  </a:defRPr>
                </a:pPr>
                <a:endParaRPr>
                  <a:ln w="3175" cmpd="sng">
                    <a:solidFill>
                      <a:schemeClr val="accent3"/>
                    </a:solidFill>
                  </a:ln>
                </a:endParaRPr>
              </a:p>
            </p:txBody>
          </p:sp>
          <p:sp>
            <p:nvSpPr>
              <p:cNvPr id="172" name="Shape 407"/>
              <p:cNvSpPr/>
              <p:nvPr/>
            </p:nvSpPr>
            <p:spPr>
              <a:xfrm rot="6963154" flipH="1">
                <a:off x="4802586" y="2820679"/>
                <a:ext cx="108227" cy="38114"/>
              </a:xfrm>
              <a:prstGeom prst="ellipse">
                <a:avLst/>
              </a:prstGeom>
              <a:solidFill>
                <a:srgbClr val="000000"/>
              </a:solidFill>
              <a:ln w="9525"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n w="3175" cmpd="sng">
                    <a:solidFill>
                      <a:schemeClr val="accent3"/>
                    </a:solidFill>
                  </a:ln>
                </a:endParaRPr>
              </a:p>
            </p:txBody>
          </p:sp>
          <p:sp>
            <p:nvSpPr>
              <p:cNvPr id="173" name="Shape 408"/>
              <p:cNvSpPr/>
              <p:nvPr/>
            </p:nvSpPr>
            <p:spPr>
              <a:xfrm rot="6963154" flipH="1">
                <a:off x="4861079" y="2751258"/>
                <a:ext cx="53918" cy="39441"/>
              </a:xfrm>
              <a:prstGeom prst="ellipse">
                <a:avLst/>
              </a:prstGeom>
              <a:solidFill>
                <a:srgbClr val="000000"/>
              </a:solidFill>
              <a:ln w="9525"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n w="3175" cmpd="sng">
                    <a:solidFill>
                      <a:schemeClr val="accent3"/>
                    </a:solidFill>
                  </a:ln>
                </a:endParaRPr>
              </a:p>
            </p:txBody>
          </p:sp>
          <p:sp>
            <p:nvSpPr>
              <p:cNvPr id="174" name="Shape 409"/>
              <p:cNvSpPr/>
              <p:nvPr/>
            </p:nvSpPr>
            <p:spPr>
              <a:xfrm rot="8711337" flipH="1">
                <a:off x="4897076" y="2730773"/>
                <a:ext cx="30414" cy="31195"/>
              </a:xfrm>
              <a:prstGeom prst="ellipse">
                <a:avLst/>
              </a:prstGeom>
              <a:solidFill>
                <a:srgbClr val="000000"/>
              </a:solidFill>
              <a:ln w="9525"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n w="3175" cmpd="sng">
                    <a:solidFill>
                      <a:schemeClr val="accent3"/>
                    </a:solidFill>
                  </a:ln>
                </a:endParaRPr>
              </a:p>
            </p:txBody>
          </p:sp>
          <p:sp>
            <p:nvSpPr>
              <p:cNvPr id="175" name="Shape 410"/>
              <p:cNvSpPr/>
              <p:nvPr/>
            </p:nvSpPr>
            <p:spPr>
              <a:xfrm rot="19357278">
                <a:off x="4986436" y="2729726"/>
                <a:ext cx="52027" cy="69342"/>
              </a:xfrm>
              <a:custGeom>
                <a:avLst/>
                <a:gdLst/>
                <a:ahLst/>
                <a:cxnLst>
                  <a:cxn ang="0">
                    <a:pos x="wd2" y="hd2"/>
                  </a:cxn>
                  <a:cxn ang="5400000">
                    <a:pos x="wd2" y="hd2"/>
                  </a:cxn>
                  <a:cxn ang="10800000">
                    <a:pos x="wd2" y="hd2"/>
                  </a:cxn>
                  <a:cxn ang="16200000">
                    <a:pos x="wd2" y="hd2"/>
                  </a:cxn>
                </a:cxnLst>
                <a:rect l="0" t="0" r="r" b="b"/>
                <a:pathLst>
                  <a:path w="21482" h="21600" extrusionOk="0">
                    <a:moveTo>
                      <a:pt x="0" y="19394"/>
                    </a:moveTo>
                    <a:lnTo>
                      <a:pt x="3938" y="15559"/>
                    </a:lnTo>
                    <a:cubicBezTo>
                      <a:pt x="3246" y="13551"/>
                      <a:pt x="3638" y="11297"/>
                      <a:pt x="4958" y="9692"/>
                    </a:cubicBezTo>
                    <a:cubicBezTo>
                      <a:pt x="6437" y="7894"/>
                      <a:pt x="8786" y="7242"/>
                      <a:pt x="10892" y="8044"/>
                    </a:cubicBezTo>
                    <a:cubicBezTo>
                      <a:pt x="11511" y="6533"/>
                      <a:pt x="12384" y="5156"/>
                      <a:pt x="13467" y="3985"/>
                    </a:cubicBezTo>
                    <a:cubicBezTo>
                      <a:pt x="15605" y="1674"/>
                      <a:pt x="18442" y="261"/>
                      <a:pt x="21465" y="0"/>
                    </a:cubicBezTo>
                    <a:cubicBezTo>
                      <a:pt x="21600" y="2586"/>
                      <a:pt x="20932" y="5147"/>
                      <a:pt x="19565" y="7281"/>
                    </a:cubicBezTo>
                    <a:cubicBezTo>
                      <a:pt x="18215" y="9388"/>
                      <a:pt x="16259" y="10961"/>
                      <a:pt x="13997" y="11761"/>
                    </a:cubicBezTo>
                    <a:cubicBezTo>
                      <a:pt x="14665" y="14122"/>
                      <a:pt x="13804" y="16674"/>
                      <a:pt x="11882" y="18029"/>
                    </a:cubicBezTo>
                    <a:cubicBezTo>
                      <a:pt x="10085" y="19296"/>
                      <a:pt x="7744" y="19230"/>
                      <a:pt x="6012" y="17863"/>
                    </a:cubicBezTo>
                    <a:lnTo>
                      <a:pt x="2572" y="21600"/>
                    </a:lnTo>
                    <a:lnTo>
                      <a:pt x="0" y="19394"/>
                    </a:lnTo>
                    <a:close/>
                  </a:path>
                </a:pathLst>
              </a:custGeom>
              <a:solidFill>
                <a:srgbClr val="000000"/>
              </a:solidFill>
              <a:ln w="9525" cap="flat">
                <a:solidFill>
                  <a:srgbClr val="FFFFFF"/>
                </a:solidFill>
                <a:prstDash val="solid"/>
                <a:miter lim="400000"/>
              </a:ln>
              <a:effectLst/>
            </p:spPr>
            <p:txBody>
              <a:bodyPr wrap="square" lIns="167878" tIns="167878" rIns="167878" bIns="167878" numCol="1" anchor="ctr">
                <a:noAutofit/>
              </a:bodyPr>
              <a:lstStyle/>
              <a:p>
                <a:pPr algn="ctr" defTabSz="2245518">
                  <a:defRPr sz="9200">
                    <a:latin typeface="Helvetica Light"/>
                    <a:ea typeface="Helvetica Light"/>
                    <a:cs typeface="Helvetica Light"/>
                    <a:sym typeface="Helvetica Light"/>
                  </a:defRPr>
                </a:pPr>
                <a:endParaRPr>
                  <a:ln w="3175" cmpd="sng">
                    <a:solidFill>
                      <a:schemeClr val="accent3"/>
                    </a:solidFill>
                  </a:ln>
                </a:endParaRPr>
              </a:p>
            </p:txBody>
          </p:sp>
          <p:sp>
            <p:nvSpPr>
              <p:cNvPr id="176" name="Shape 411"/>
              <p:cNvSpPr/>
              <p:nvPr/>
            </p:nvSpPr>
            <p:spPr>
              <a:xfrm rot="17754353">
                <a:off x="4940567" y="2903490"/>
                <a:ext cx="86270" cy="34954"/>
              </a:xfrm>
              <a:prstGeom prst="ellipse">
                <a:avLst/>
              </a:prstGeom>
              <a:solidFill>
                <a:srgbClr val="000000"/>
              </a:solidFill>
              <a:ln w="9525"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n w="3175" cmpd="sng">
                    <a:solidFill>
                      <a:schemeClr val="accent3"/>
                    </a:solidFill>
                  </a:ln>
                </a:endParaRPr>
              </a:p>
            </p:txBody>
          </p:sp>
          <p:sp>
            <p:nvSpPr>
              <p:cNvPr id="177" name="Shape 412"/>
              <p:cNvSpPr/>
              <p:nvPr/>
            </p:nvSpPr>
            <p:spPr>
              <a:xfrm rot="18176931">
                <a:off x="4978265" y="2842744"/>
                <a:ext cx="49449" cy="36172"/>
              </a:xfrm>
              <a:prstGeom prst="ellipse">
                <a:avLst/>
              </a:prstGeom>
              <a:solidFill>
                <a:srgbClr val="000000"/>
              </a:solidFill>
              <a:ln w="9525"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n w="3175" cmpd="sng">
                    <a:solidFill>
                      <a:schemeClr val="accent3"/>
                    </a:solidFill>
                  </a:ln>
                </a:endParaRPr>
              </a:p>
            </p:txBody>
          </p:sp>
          <p:sp>
            <p:nvSpPr>
              <p:cNvPr id="178" name="Shape 413"/>
              <p:cNvSpPr/>
              <p:nvPr/>
            </p:nvSpPr>
            <p:spPr>
              <a:xfrm rot="16881432">
                <a:off x="4989583" y="2808912"/>
                <a:ext cx="38326" cy="21745"/>
              </a:xfrm>
              <a:prstGeom prst="ellipse">
                <a:avLst/>
              </a:prstGeom>
              <a:solidFill>
                <a:srgbClr val="000000"/>
              </a:solidFill>
              <a:ln w="9525"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n w="3175" cmpd="sng">
                    <a:solidFill>
                      <a:schemeClr val="accent3"/>
                    </a:solidFill>
                  </a:ln>
                </a:endParaRPr>
              </a:p>
            </p:txBody>
          </p:sp>
          <p:sp>
            <p:nvSpPr>
              <p:cNvPr id="179" name="Shape 414"/>
              <p:cNvSpPr/>
              <p:nvPr/>
            </p:nvSpPr>
            <p:spPr>
              <a:xfrm rot="20946784">
                <a:off x="4962471" y="2720605"/>
                <a:ext cx="52027" cy="69342"/>
              </a:xfrm>
              <a:custGeom>
                <a:avLst/>
                <a:gdLst/>
                <a:ahLst/>
                <a:cxnLst>
                  <a:cxn ang="0">
                    <a:pos x="wd2" y="hd2"/>
                  </a:cxn>
                  <a:cxn ang="5400000">
                    <a:pos x="wd2" y="hd2"/>
                  </a:cxn>
                  <a:cxn ang="10800000">
                    <a:pos x="wd2" y="hd2"/>
                  </a:cxn>
                  <a:cxn ang="16200000">
                    <a:pos x="wd2" y="hd2"/>
                  </a:cxn>
                </a:cxnLst>
                <a:rect l="0" t="0" r="r" b="b"/>
                <a:pathLst>
                  <a:path w="21482" h="21600" extrusionOk="0">
                    <a:moveTo>
                      <a:pt x="0" y="19394"/>
                    </a:moveTo>
                    <a:lnTo>
                      <a:pt x="3938" y="15559"/>
                    </a:lnTo>
                    <a:cubicBezTo>
                      <a:pt x="3246" y="13551"/>
                      <a:pt x="3638" y="11297"/>
                      <a:pt x="4958" y="9692"/>
                    </a:cubicBezTo>
                    <a:cubicBezTo>
                      <a:pt x="6437" y="7894"/>
                      <a:pt x="8786" y="7242"/>
                      <a:pt x="10892" y="8044"/>
                    </a:cubicBezTo>
                    <a:cubicBezTo>
                      <a:pt x="11511" y="6533"/>
                      <a:pt x="12384" y="5156"/>
                      <a:pt x="13467" y="3985"/>
                    </a:cubicBezTo>
                    <a:cubicBezTo>
                      <a:pt x="15605" y="1674"/>
                      <a:pt x="18442" y="261"/>
                      <a:pt x="21465" y="0"/>
                    </a:cubicBezTo>
                    <a:cubicBezTo>
                      <a:pt x="21600" y="2586"/>
                      <a:pt x="20932" y="5147"/>
                      <a:pt x="19565" y="7281"/>
                    </a:cubicBezTo>
                    <a:cubicBezTo>
                      <a:pt x="18215" y="9388"/>
                      <a:pt x="16259" y="10961"/>
                      <a:pt x="13997" y="11761"/>
                    </a:cubicBezTo>
                    <a:cubicBezTo>
                      <a:pt x="14665" y="14122"/>
                      <a:pt x="13804" y="16674"/>
                      <a:pt x="11882" y="18029"/>
                    </a:cubicBezTo>
                    <a:cubicBezTo>
                      <a:pt x="10085" y="19296"/>
                      <a:pt x="7744" y="19230"/>
                      <a:pt x="6012" y="17863"/>
                    </a:cubicBezTo>
                    <a:lnTo>
                      <a:pt x="2572" y="21600"/>
                    </a:lnTo>
                    <a:lnTo>
                      <a:pt x="0" y="19394"/>
                    </a:lnTo>
                    <a:close/>
                  </a:path>
                </a:pathLst>
              </a:custGeom>
              <a:solidFill>
                <a:srgbClr val="000000"/>
              </a:solidFill>
              <a:ln w="9525" cap="flat">
                <a:solidFill>
                  <a:srgbClr val="FFFFFF"/>
                </a:solidFill>
                <a:prstDash val="solid"/>
                <a:miter lim="400000"/>
              </a:ln>
              <a:effectLst/>
            </p:spPr>
            <p:txBody>
              <a:bodyPr wrap="square" lIns="167878" tIns="167878" rIns="167878" bIns="167878" numCol="1" anchor="ctr">
                <a:noAutofit/>
              </a:bodyPr>
              <a:lstStyle/>
              <a:p>
                <a:pPr algn="ctr" defTabSz="2245518">
                  <a:defRPr sz="9200">
                    <a:latin typeface="Helvetica Light"/>
                    <a:ea typeface="Helvetica Light"/>
                    <a:cs typeface="Helvetica Light"/>
                    <a:sym typeface="Helvetica Light"/>
                  </a:defRPr>
                </a:pPr>
                <a:endParaRPr>
                  <a:ln w="3175" cmpd="sng">
                    <a:solidFill>
                      <a:schemeClr val="accent3"/>
                    </a:solidFill>
                  </a:ln>
                </a:endParaRPr>
              </a:p>
            </p:txBody>
          </p:sp>
          <p:sp>
            <p:nvSpPr>
              <p:cNvPr id="180" name="Shape 415"/>
              <p:cNvSpPr/>
              <p:nvPr/>
            </p:nvSpPr>
            <p:spPr>
              <a:xfrm rot="19343859">
                <a:off x="4876885" y="2855541"/>
                <a:ext cx="65571" cy="45988"/>
              </a:xfrm>
              <a:prstGeom prst="ellipse">
                <a:avLst/>
              </a:prstGeom>
              <a:solidFill>
                <a:srgbClr val="000000"/>
              </a:solidFill>
              <a:ln w="9525"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n w="3175" cmpd="sng">
                    <a:solidFill>
                      <a:schemeClr val="accent3"/>
                    </a:solidFill>
                  </a:ln>
                </a:endParaRPr>
              </a:p>
            </p:txBody>
          </p:sp>
          <p:sp>
            <p:nvSpPr>
              <p:cNvPr id="181" name="Shape 416"/>
              <p:cNvSpPr/>
              <p:nvPr/>
            </p:nvSpPr>
            <p:spPr>
              <a:xfrm rot="19766437">
                <a:off x="4928532" y="2812236"/>
                <a:ext cx="37585" cy="47590"/>
              </a:xfrm>
              <a:prstGeom prst="ellipse">
                <a:avLst/>
              </a:prstGeom>
              <a:solidFill>
                <a:srgbClr val="000000"/>
              </a:solidFill>
              <a:ln w="9525"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n w="3175" cmpd="sng">
                    <a:solidFill>
                      <a:schemeClr val="accent3"/>
                    </a:solidFill>
                  </a:ln>
                </a:endParaRPr>
              </a:p>
            </p:txBody>
          </p:sp>
          <p:sp>
            <p:nvSpPr>
              <p:cNvPr id="182" name="Shape 417"/>
              <p:cNvSpPr/>
              <p:nvPr/>
            </p:nvSpPr>
            <p:spPr>
              <a:xfrm rot="18470938">
                <a:off x="4947227" y="2791802"/>
                <a:ext cx="38326" cy="21745"/>
              </a:xfrm>
              <a:prstGeom prst="ellipse">
                <a:avLst/>
              </a:prstGeom>
              <a:solidFill>
                <a:srgbClr val="000000"/>
              </a:solidFill>
              <a:ln w="9525"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n w="3175" cmpd="sng">
                    <a:solidFill>
                      <a:schemeClr val="accent3"/>
                    </a:solidFill>
                  </a:ln>
                </a:endParaRPr>
              </a:p>
            </p:txBody>
          </p:sp>
          <p:sp>
            <p:nvSpPr>
              <p:cNvPr id="183" name="Shape 418"/>
              <p:cNvSpPr/>
              <p:nvPr/>
            </p:nvSpPr>
            <p:spPr>
              <a:xfrm rot="20071932">
                <a:off x="4966634" y="2740513"/>
                <a:ext cx="52027" cy="69342"/>
              </a:xfrm>
              <a:custGeom>
                <a:avLst/>
                <a:gdLst/>
                <a:ahLst/>
                <a:cxnLst>
                  <a:cxn ang="0">
                    <a:pos x="wd2" y="hd2"/>
                  </a:cxn>
                  <a:cxn ang="5400000">
                    <a:pos x="wd2" y="hd2"/>
                  </a:cxn>
                  <a:cxn ang="10800000">
                    <a:pos x="wd2" y="hd2"/>
                  </a:cxn>
                  <a:cxn ang="16200000">
                    <a:pos x="wd2" y="hd2"/>
                  </a:cxn>
                </a:cxnLst>
                <a:rect l="0" t="0" r="r" b="b"/>
                <a:pathLst>
                  <a:path w="21482" h="21600" extrusionOk="0">
                    <a:moveTo>
                      <a:pt x="0" y="19394"/>
                    </a:moveTo>
                    <a:lnTo>
                      <a:pt x="3938" y="15559"/>
                    </a:lnTo>
                    <a:cubicBezTo>
                      <a:pt x="3246" y="13551"/>
                      <a:pt x="3638" y="11297"/>
                      <a:pt x="4958" y="9692"/>
                    </a:cubicBezTo>
                    <a:cubicBezTo>
                      <a:pt x="6437" y="7894"/>
                      <a:pt x="8786" y="7242"/>
                      <a:pt x="10892" y="8044"/>
                    </a:cubicBezTo>
                    <a:cubicBezTo>
                      <a:pt x="11511" y="6533"/>
                      <a:pt x="12384" y="5156"/>
                      <a:pt x="13467" y="3985"/>
                    </a:cubicBezTo>
                    <a:cubicBezTo>
                      <a:pt x="15605" y="1674"/>
                      <a:pt x="18442" y="261"/>
                      <a:pt x="21465" y="0"/>
                    </a:cubicBezTo>
                    <a:cubicBezTo>
                      <a:pt x="21600" y="2586"/>
                      <a:pt x="20932" y="5147"/>
                      <a:pt x="19565" y="7281"/>
                    </a:cubicBezTo>
                    <a:cubicBezTo>
                      <a:pt x="18215" y="9388"/>
                      <a:pt x="16259" y="10961"/>
                      <a:pt x="13997" y="11761"/>
                    </a:cubicBezTo>
                    <a:cubicBezTo>
                      <a:pt x="14665" y="14122"/>
                      <a:pt x="13804" y="16674"/>
                      <a:pt x="11882" y="18029"/>
                    </a:cubicBezTo>
                    <a:cubicBezTo>
                      <a:pt x="10085" y="19296"/>
                      <a:pt x="7744" y="19230"/>
                      <a:pt x="6012" y="17863"/>
                    </a:cubicBezTo>
                    <a:lnTo>
                      <a:pt x="2572" y="21600"/>
                    </a:lnTo>
                    <a:lnTo>
                      <a:pt x="0" y="19394"/>
                    </a:lnTo>
                    <a:close/>
                  </a:path>
                </a:pathLst>
              </a:custGeom>
              <a:solidFill>
                <a:srgbClr val="000000"/>
              </a:solidFill>
              <a:ln w="9525" cap="flat">
                <a:solidFill>
                  <a:srgbClr val="FFFFFF"/>
                </a:solidFill>
                <a:prstDash val="solid"/>
                <a:miter lim="400000"/>
              </a:ln>
              <a:effectLst/>
            </p:spPr>
            <p:txBody>
              <a:bodyPr wrap="square" lIns="167878" tIns="167878" rIns="167878" bIns="167878" numCol="1" anchor="ctr">
                <a:noAutofit/>
              </a:bodyPr>
              <a:lstStyle/>
              <a:p>
                <a:pPr algn="ctr" defTabSz="2245518">
                  <a:defRPr sz="9200">
                    <a:latin typeface="Helvetica Light"/>
                    <a:ea typeface="Helvetica Light"/>
                    <a:cs typeface="Helvetica Light"/>
                    <a:sym typeface="Helvetica Light"/>
                  </a:defRPr>
                </a:pPr>
                <a:endParaRPr>
                  <a:ln w="3175" cmpd="sng">
                    <a:solidFill>
                      <a:schemeClr val="accent3"/>
                    </a:solidFill>
                  </a:ln>
                </a:endParaRPr>
              </a:p>
            </p:txBody>
          </p:sp>
          <p:sp>
            <p:nvSpPr>
              <p:cNvPr id="184" name="Shape 419"/>
              <p:cNvSpPr/>
              <p:nvPr/>
            </p:nvSpPr>
            <p:spPr>
              <a:xfrm rot="18469006">
                <a:off x="4896821" y="2903101"/>
                <a:ext cx="86270" cy="34954"/>
              </a:xfrm>
              <a:prstGeom prst="ellipse">
                <a:avLst/>
              </a:prstGeom>
              <a:solidFill>
                <a:srgbClr val="000000"/>
              </a:solidFill>
              <a:ln w="9525"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n w="3175" cmpd="sng">
                    <a:solidFill>
                      <a:schemeClr val="accent3"/>
                    </a:solidFill>
                  </a:ln>
                </a:endParaRPr>
              </a:p>
            </p:txBody>
          </p:sp>
          <p:sp>
            <p:nvSpPr>
              <p:cNvPr id="185" name="Shape 420"/>
              <p:cNvSpPr/>
              <p:nvPr/>
            </p:nvSpPr>
            <p:spPr>
              <a:xfrm rot="18891584">
                <a:off x="4943539" y="2848886"/>
                <a:ext cx="49449" cy="36172"/>
              </a:xfrm>
              <a:prstGeom prst="ellipse">
                <a:avLst/>
              </a:prstGeom>
              <a:solidFill>
                <a:srgbClr val="000000"/>
              </a:solidFill>
              <a:ln w="9525"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n w="3175" cmpd="sng">
                    <a:solidFill>
                      <a:schemeClr val="accent3"/>
                    </a:solidFill>
                  </a:ln>
                </a:endParaRPr>
              </a:p>
            </p:txBody>
          </p:sp>
          <p:sp>
            <p:nvSpPr>
              <p:cNvPr id="186" name="Shape 421"/>
              <p:cNvSpPr/>
              <p:nvPr/>
            </p:nvSpPr>
            <p:spPr>
              <a:xfrm rot="17596086">
                <a:off x="4961169" y="2817501"/>
                <a:ext cx="38326" cy="21745"/>
              </a:xfrm>
              <a:prstGeom prst="ellipse">
                <a:avLst/>
              </a:prstGeom>
              <a:solidFill>
                <a:srgbClr val="000000"/>
              </a:solidFill>
              <a:ln w="9525"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n w="3175" cmpd="sng">
                    <a:solidFill>
                      <a:schemeClr val="accent3"/>
                    </a:solidFill>
                  </a:ln>
                </a:endParaRPr>
              </a:p>
            </p:txBody>
          </p:sp>
          <p:sp>
            <p:nvSpPr>
              <p:cNvPr id="187" name="Shape 422"/>
              <p:cNvSpPr/>
              <p:nvPr/>
            </p:nvSpPr>
            <p:spPr>
              <a:xfrm rot="18580164">
                <a:off x="4996344" y="2775221"/>
                <a:ext cx="74638" cy="57468"/>
              </a:xfrm>
              <a:custGeom>
                <a:avLst/>
                <a:gdLst/>
                <a:ahLst/>
                <a:cxnLst>
                  <a:cxn ang="0">
                    <a:pos x="wd2" y="hd2"/>
                  </a:cxn>
                  <a:cxn ang="5400000">
                    <a:pos x="wd2" y="hd2"/>
                  </a:cxn>
                  <a:cxn ang="10800000">
                    <a:pos x="wd2" y="hd2"/>
                  </a:cxn>
                  <a:cxn ang="16200000">
                    <a:pos x="wd2" y="hd2"/>
                  </a:cxn>
                </a:cxnLst>
                <a:rect l="0" t="0" r="r" b="b"/>
                <a:pathLst>
                  <a:path w="21482" h="21600" extrusionOk="0">
                    <a:moveTo>
                      <a:pt x="0" y="19394"/>
                    </a:moveTo>
                    <a:lnTo>
                      <a:pt x="3938" y="15559"/>
                    </a:lnTo>
                    <a:cubicBezTo>
                      <a:pt x="3246" y="13551"/>
                      <a:pt x="3638" y="11297"/>
                      <a:pt x="4958" y="9692"/>
                    </a:cubicBezTo>
                    <a:cubicBezTo>
                      <a:pt x="6437" y="7894"/>
                      <a:pt x="8786" y="7242"/>
                      <a:pt x="10892" y="8044"/>
                    </a:cubicBezTo>
                    <a:cubicBezTo>
                      <a:pt x="11511" y="6533"/>
                      <a:pt x="12384" y="5156"/>
                      <a:pt x="13467" y="3985"/>
                    </a:cubicBezTo>
                    <a:cubicBezTo>
                      <a:pt x="15605" y="1674"/>
                      <a:pt x="18442" y="261"/>
                      <a:pt x="21465" y="0"/>
                    </a:cubicBezTo>
                    <a:cubicBezTo>
                      <a:pt x="21600" y="2586"/>
                      <a:pt x="20932" y="5147"/>
                      <a:pt x="19565" y="7281"/>
                    </a:cubicBezTo>
                    <a:cubicBezTo>
                      <a:pt x="18215" y="9388"/>
                      <a:pt x="16259" y="10961"/>
                      <a:pt x="13997" y="11761"/>
                    </a:cubicBezTo>
                    <a:cubicBezTo>
                      <a:pt x="14665" y="14122"/>
                      <a:pt x="13804" y="16674"/>
                      <a:pt x="11882" y="18029"/>
                    </a:cubicBezTo>
                    <a:cubicBezTo>
                      <a:pt x="10085" y="19296"/>
                      <a:pt x="7744" y="19230"/>
                      <a:pt x="6012" y="17863"/>
                    </a:cubicBezTo>
                    <a:lnTo>
                      <a:pt x="2572" y="21600"/>
                    </a:lnTo>
                    <a:lnTo>
                      <a:pt x="0" y="19394"/>
                    </a:lnTo>
                    <a:close/>
                  </a:path>
                </a:pathLst>
              </a:custGeom>
              <a:solidFill>
                <a:srgbClr val="000000"/>
              </a:solidFill>
              <a:ln w="9525" cap="flat">
                <a:solidFill>
                  <a:srgbClr val="FFFFFF"/>
                </a:solidFill>
                <a:prstDash val="solid"/>
                <a:miter lim="400000"/>
              </a:ln>
              <a:effectLst/>
            </p:spPr>
            <p:txBody>
              <a:bodyPr wrap="square" lIns="167878" tIns="167878" rIns="167878" bIns="167878" numCol="1" anchor="ctr">
                <a:noAutofit/>
              </a:bodyPr>
              <a:lstStyle/>
              <a:p>
                <a:pPr algn="ctr" defTabSz="2245518">
                  <a:defRPr sz="9200">
                    <a:latin typeface="Helvetica Light"/>
                    <a:ea typeface="Helvetica Light"/>
                    <a:cs typeface="Helvetica Light"/>
                    <a:sym typeface="Helvetica Light"/>
                  </a:defRPr>
                </a:pPr>
                <a:endParaRPr>
                  <a:ln w="3175" cmpd="sng">
                    <a:solidFill>
                      <a:schemeClr val="accent3"/>
                    </a:solidFill>
                  </a:ln>
                </a:endParaRPr>
              </a:p>
            </p:txBody>
          </p:sp>
          <p:sp>
            <p:nvSpPr>
              <p:cNvPr id="188" name="Shape 423"/>
              <p:cNvSpPr/>
              <p:nvPr/>
            </p:nvSpPr>
            <p:spPr>
              <a:xfrm rot="18580164">
                <a:off x="4938298" y="2954759"/>
                <a:ext cx="108227" cy="38114"/>
              </a:xfrm>
              <a:prstGeom prst="ellipse">
                <a:avLst/>
              </a:prstGeom>
              <a:solidFill>
                <a:srgbClr val="000000"/>
              </a:solidFill>
              <a:ln w="9525"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n w="3175" cmpd="sng">
                    <a:solidFill>
                      <a:schemeClr val="accent3"/>
                    </a:solidFill>
                  </a:ln>
                </a:endParaRPr>
              </a:p>
            </p:txBody>
          </p:sp>
          <p:sp>
            <p:nvSpPr>
              <p:cNvPr id="189" name="Shape 424"/>
              <p:cNvSpPr/>
              <p:nvPr/>
            </p:nvSpPr>
            <p:spPr>
              <a:xfrm rot="18580164">
                <a:off x="5000205" y="2888236"/>
                <a:ext cx="53918" cy="39441"/>
              </a:xfrm>
              <a:prstGeom prst="ellipse">
                <a:avLst/>
              </a:prstGeom>
              <a:solidFill>
                <a:srgbClr val="000000"/>
              </a:solidFill>
              <a:ln w="9525"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n w="3175" cmpd="sng">
                    <a:solidFill>
                      <a:schemeClr val="accent3"/>
                    </a:solidFill>
                  </a:ln>
                </a:endParaRPr>
              </a:p>
            </p:txBody>
          </p:sp>
          <p:sp>
            <p:nvSpPr>
              <p:cNvPr id="190" name="Shape 425"/>
              <p:cNvSpPr/>
              <p:nvPr/>
            </p:nvSpPr>
            <p:spPr>
              <a:xfrm rot="16831981">
                <a:off x="5014238" y="2856907"/>
                <a:ext cx="40016" cy="23711"/>
              </a:xfrm>
              <a:prstGeom prst="ellipse">
                <a:avLst/>
              </a:prstGeom>
              <a:solidFill>
                <a:srgbClr val="000000"/>
              </a:solidFill>
              <a:ln w="9525"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n w="3175" cmpd="sng">
                    <a:solidFill>
                      <a:schemeClr val="accent3"/>
                    </a:solidFill>
                  </a:ln>
                </a:endParaRPr>
              </a:p>
            </p:txBody>
          </p:sp>
          <p:sp>
            <p:nvSpPr>
              <p:cNvPr id="191" name="Shape 426"/>
              <p:cNvSpPr/>
              <p:nvPr/>
            </p:nvSpPr>
            <p:spPr>
              <a:xfrm rot="8862809" flipH="1">
                <a:off x="4852471" y="3002677"/>
                <a:ext cx="141709" cy="73404"/>
              </a:xfrm>
              <a:prstGeom prst="ellipse">
                <a:avLst/>
              </a:prstGeom>
              <a:solidFill>
                <a:srgbClr val="000000"/>
              </a:solidFill>
              <a:ln w="9525"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n w="3175" cmpd="sng">
                    <a:solidFill>
                      <a:schemeClr val="accent3"/>
                    </a:solidFill>
                  </a:ln>
                </a:endParaRPr>
              </a:p>
            </p:txBody>
          </p:sp>
        </p:grpSp>
        <p:cxnSp>
          <p:nvCxnSpPr>
            <p:cNvPr id="196" name="Curved Connector 195"/>
            <p:cNvCxnSpPr/>
            <p:nvPr/>
          </p:nvCxnSpPr>
          <p:spPr>
            <a:xfrm rot="16200000" flipH="1">
              <a:off x="4847013" y="3323210"/>
              <a:ext cx="439619" cy="218790"/>
            </a:xfrm>
            <a:prstGeom prst="curvedConnector3">
              <a:avLst>
                <a:gd name="adj1" fmla="val 50000"/>
              </a:avLst>
            </a:prstGeom>
            <a:ln w="25400">
              <a:solidFill>
                <a:srgbClr val="FFFFFF"/>
              </a:solidFill>
              <a:miter lim="400000"/>
              <a:tailEnd type="triangle"/>
            </a:ln>
          </p:spPr>
        </p:cxnSp>
        <p:sp>
          <p:nvSpPr>
            <p:cNvPr id="212" name="TextBox 211"/>
            <p:cNvSpPr txBox="1"/>
            <p:nvPr/>
          </p:nvSpPr>
          <p:spPr>
            <a:xfrm>
              <a:off x="4641220" y="4445219"/>
              <a:ext cx="1069992" cy="646331"/>
            </a:xfrm>
            <a:prstGeom prst="rect">
              <a:avLst/>
            </a:prstGeom>
            <a:noFill/>
          </p:spPr>
          <p:txBody>
            <a:bodyPr wrap="square" rtlCol="0">
              <a:spAutoFit/>
            </a:bodyPr>
            <a:lstStyle/>
            <a:p>
              <a:pPr algn="ctr"/>
              <a:r>
                <a:rPr lang="en-US" dirty="0">
                  <a:solidFill>
                    <a:srgbClr val="FFFFFF"/>
                  </a:solidFill>
                </a:rPr>
                <a:t>Ovary Lysate</a:t>
              </a:r>
            </a:p>
          </p:txBody>
        </p:sp>
        <p:sp>
          <p:nvSpPr>
            <p:cNvPr id="213" name="Shape 39"/>
            <p:cNvSpPr/>
            <p:nvPr/>
          </p:nvSpPr>
          <p:spPr>
            <a:xfrm>
              <a:off x="5538449" y="3980540"/>
              <a:ext cx="548977" cy="1"/>
            </a:xfrm>
            <a:prstGeom prst="line">
              <a:avLst/>
            </a:prstGeom>
            <a:ln w="25400">
              <a:solidFill>
                <a:srgbClr val="FFFFFF"/>
              </a:solidFill>
              <a:miter lim="400000"/>
              <a:tailEnd type="triangle"/>
            </a:ln>
          </p:spPr>
          <p:txBody>
            <a:bodyPr lIns="35717" tIns="35717" rIns="35717" bIns="35717" anchor="ctr"/>
            <a:lstStyle/>
            <a:p>
              <a:pPr lvl="0">
                <a:defRPr sz="2600"/>
              </a:pPr>
              <a:endParaRPr/>
            </a:p>
          </p:txBody>
        </p:sp>
        <p:sp>
          <p:nvSpPr>
            <p:cNvPr id="216" name="Oval 64"/>
            <p:cNvSpPr/>
            <p:nvPr/>
          </p:nvSpPr>
          <p:spPr>
            <a:xfrm>
              <a:off x="6259914" y="3689742"/>
              <a:ext cx="310360" cy="750682"/>
            </a:xfrm>
            <a:custGeom>
              <a:avLst/>
              <a:gdLst>
                <a:gd name="connsiteX0" fmla="*/ 0 w 432340"/>
                <a:gd name="connsiteY0" fmla="*/ 370192 h 740383"/>
                <a:gd name="connsiteX1" fmla="*/ 216170 w 432340"/>
                <a:gd name="connsiteY1" fmla="*/ 0 h 740383"/>
                <a:gd name="connsiteX2" fmla="*/ 432340 w 432340"/>
                <a:gd name="connsiteY2" fmla="*/ 370192 h 740383"/>
                <a:gd name="connsiteX3" fmla="*/ 216170 w 432340"/>
                <a:gd name="connsiteY3" fmla="*/ 740384 h 740383"/>
                <a:gd name="connsiteX4" fmla="*/ 0 w 432340"/>
                <a:gd name="connsiteY4" fmla="*/ 370192 h 740383"/>
                <a:gd name="connsiteX0" fmla="*/ 0 w 434695"/>
                <a:gd name="connsiteY0" fmla="*/ 398871 h 769063"/>
                <a:gd name="connsiteX1" fmla="*/ 216170 w 434695"/>
                <a:gd name="connsiteY1" fmla="*/ 28679 h 769063"/>
                <a:gd name="connsiteX2" fmla="*/ 324255 w 434695"/>
                <a:gd name="connsiteY2" fmla="*/ 66509 h 769063"/>
                <a:gd name="connsiteX3" fmla="*/ 432340 w 434695"/>
                <a:gd name="connsiteY3" fmla="*/ 398871 h 769063"/>
                <a:gd name="connsiteX4" fmla="*/ 216170 w 434695"/>
                <a:gd name="connsiteY4" fmla="*/ 769063 h 769063"/>
                <a:gd name="connsiteX5" fmla="*/ 0 w 434695"/>
                <a:gd name="connsiteY5" fmla="*/ 398871 h 769063"/>
                <a:gd name="connsiteX0" fmla="*/ 33972 w 468667"/>
                <a:gd name="connsiteY0" fmla="*/ 402737 h 772929"/>
                <a:gd name="connsiteX1" fmla="*/ 77206 w 468667"/>
                <a:gd name="connsiteY1" fmla="*/ 27141 h 772929"/>
                <a:gd name="connsiteX2" fmla="*/ 358227 w 468667"/>
                <a:gd name="connsiteY2" fmla="*/ 70375 h 772929"/>
                <a:gd name="connsiteX3" fmla="*/ 466312 w 468667"/>
                <a:gd name="connsiteY3" fmla="*/ 402737 h 772929"/>
                <a:gd name="connsiteX4" fmla="*/ 250142 w 468667"/>
                <a:gd name="connsiteY4" fmla="*/ 772929 h 772929"/>
                <a:gd name="connsiteX5" fmla="*/ 33972 w 468667"/>
                <a:gd name="connsiteY5" fmla="*/ 402737 h 772929"/>
                <a:gd name="connsiteX0" fmla="*/ 17037 w 459955"/>
                <a:gd name="connsiteY0" fmla="*/ 411304 h 781496"/>
                <a:gd name="connsiteX1" fmla="*/ 60271 w 459955"/>
                <a:gd name="connsiteY1" fmla="*/ 35708 h 781496"/>
                <a:gd name="connsiteX2" fmla="*/ 427760 w 459955"/>
                <a:gd name="connsiteY2" fmla="*/ 57325 h 781496"/>
                <a:gd name="connsiteX3" fmla="*/ 449377 w 459955"/>
                <a:gd name="connsiteY3" fmla="*/ 411304 h 781496"/>
                <a:gd name="connsiteX4" fmla="*/ 233207 w 459955"/>
                <a:gd name="connsiteY4" fmla="*/ 781496 h 781496"/>
                <a:gd name="connsiteX5" fmla="*/ 17037 w 459955"/>
                <a:gd name="connsiteY5" fmla="*/ 411304 h 781496"/>
                <a:gd name="connsiteX0" fmla="*/ 17037 w 459955"/>
                <a:gd name="connsiteY0" fmla="*/ 411304 h 765283"/>
                <a:gd name="connsiteX1" fmla="*/ 60271 w 459955"/>
                <a:gd name="connsiteY1" fmla="*/ 35708 h 765283"/>
                <a:gd name="connsiteX2" fmla="*/ 427760 w 459955"/>
                <a:gd name="connsiteY2" fmla="*/ 57325 h 765283"/>
                <a:gd name="connsiteX3" fmla="*/ 449377 w 459955"/>
                <a:gd name="connsiteY3" fmla="*/ 411304 h 765283"/>
                <a:gd name="connsiteX4" fmla="*/ 233207 w 459955"/>
                <a:gd name="connsiteY4" fmla="*/ 765283 h 765283"/>
                <a:gd name="connsiteX5" fmla="*/ 17037 w 459955"/>
                <a:gd name="connsiteY5" fmla="*/ 411304 h 765283"/>
                <a:gd name="connsiteX0" fmla="*/ 17037 w 459955"/>
                <a:gd name="connsiteY0" fmla="*/ 411304 h 765283"/>
                <a:gd name="connsiteX1" fmla="*/ 60271 w 459955"/>
                <a:gd name="connsiteY1" fmla="*/ 35708 h 765283"/>
                <a:gd name="connsiteX2" fmla="*/ 427760 w 459955"/>
                <a:gd name="connsiteY2" fmla="*/ 57325 h 765283"/>
                <a:gd name="connsiteX3" fmla="*/ 449377 w 459955"/>
                <a:gd name="connsiteY3" fmla="*/ 411304 h 765283"/>
                <a:gd name="connsiteX4" fmla="*/ 233207 w 459955"/>
                <a:gd name="connsiteY4" fmla="*/ 765283 h 765283"/>
                <a:gd name="connsiteX5" fmla="*/ 17037 w 459955"/>
                <a:gd name="connsiteY5" fmla="*/ 411304 h 765283"/>
                <a:gd name="connsiteX0" fmla="*/ 17037 w 459955"/>
                <a:gd name="connsiteY0" fmla="*/ 411304 h 765283"/>
                <a:gd name="connsiteX1" fmla="*/ 60271 w 459955"/>
                <a:gd name="connsiteY1" fmla="*/ 35708 h 765283"/>
                <a:gd name="connsiteX2" fmla="*/ 427760 w 459955"/>
                <a:gd name="connsiteY2" fmla="*/ 57325 h 765283"/>
                <a:gd name="connsiteX3" fmla="*/ 449377 w 459955"/>
                <a:gd name="connsiteY3" fmla="*/ 411304 h 765283"/>
                <a:gd name="connsiteX4" fmla="*/ 233207 w 459955"/>
                <a:gd name="connsiteY4" fmla="*/ 765283 h 765283"/>
                <a:gd name="connsiteX5" fmla="*/ 17037 w 459955"/>
                <a:gd name="connsiteY5" fmla="*/ 411304 h 765283"/>
                <a:gd name="connsiteX0" fmla="*/ 17037 w 459955"/>
                <a:gd name="connsiteY0" fmla="*/ 387594 h 741573"/>
                <a:gd name="connsiteX1" fmla="*/ 60271 w 459955"/>
                <a:gd name="connsiteY1" fmla="*/ 11998 h 741573"/>
                <a:gd name="connsiteX2" fmla="*/ 427760 w 459955"/>
                <a:gd name="connsiteY2" fmla="*/ 33615 h 741573"/>
                <a:gd name="connsiteX3" fmla="*/ 449377 w 459955"/>
                <a:gd name="connsiteY3" fmla="*/ 387594 h 741573"/>
                <a:gd name="connsiteX4" fmla="*/ 233207 w 459955"/>
                <a:gd name="connsiteY4" fmla="*/ 741573 h 741573"/>
                <a:gd name="connsiteX5" fmla="*/ 17037 w 459955"/>
                <a:gd name="connsiteY5" fmla="*/ 387594 h 741573"/>
                <a:gd name="connsiteX0" fmla="*/ 17037 w 459955"/>
                <a:gd name="connsiteY0" fmla="*/ 387594 h 741573"/>
                <a:gd name="connsiteX1" fmla="*/ 60271 w 459955"/>
                <a:gd name="connsiteY1" fmla="*/ 11998 h 741573"/>
                <a:gd name="connsiteX2" fmla="*/ 427760 w 459955"/>
                <a:gd name="connsiteY2" fmla="*/ 33615 h 741573"/>
                <a:gd name="connsiteX3" fmla="*/ 449377 w 459955"/>
                <a:gd name="connsiteY3" fmla="*/ 387594 h 741573"/>
                <a:gd name="connsiteX4" fmla="*/ 233207 w 459955"/>
                <a:gd name="connsiteY4" fmla="*/ 741573 h 741573"/>
                <a:gd name="connsiteX5" fmla="*/ 17037 w 459955"/>
                <a:gd name="connsiteY5" fmla="*/ 387594 h 741573"/>
                <a:gd name="connsiteX0" fmla="*/ 17037 w 459955"/>
                <a:gd name="connsiteY0" fmla="*/ 375596 h 729575"/>
                <a:gd name="connsiteX1" fmla="*/ 60271 w 459955"/>
                <a:gd name="connsiteY1" fmla="*/ 0 h 729575"/>
                <a:gd name="connsiteX2" fmla="*/ 427760 w 459955"/>
                <a:gd name="connsiteY2" fmla="*/ 21617 h 729575"/>
                <a:gd name="connsiteX3" fmla="*/ 449377 w 459955"/>
                <a:gd name="connsiteY3" fmla="*/ 375596 h 729575"/>
                <a:gd name="connsiteX4" fmla="*/ 233207 w 459955"/>
                <a:gd name="connsiteY4" fmla="*/ 729575 h 729575"/>
                <a:gd name="connsiteX5" fmla="*/ 17037 w 459955"/>
                <a:gd name="connsiteY5" fmla="*/ 375596 h 729575"/>
                <a:gd name="connsiteX0" fmla="*/ 17037 w 459955"/>
                <a:gd name="connsiteY0" fmla="*/ 375596 h 729575"/>
                <a:gd name="connsiteX1" fmla="*/ 60271 w 459955"/>
                <a:gd name="connsiteY1" fmla="*/ 0 h 729575"/>
                <a:gd name="connsiteX2" fmla="*/ 427760 w 459955"/>
                <a:gd name="connsiteY2" fmla="*/ 2388 h 729575"/>
                <a:gd name="connsiteX3" fmla="*/ 449377 w 459955"/>
                <a:gd name="connsiteY3" fmla="*/ 375596 h 729575"/>
                <a:gd name="connsiteX4" fmla="*/ 233207 w 459955"/>
                <a:gd name="connsiteY4" fmla="*/ 729575 h 729575"/>
                <a:gd name="connsiteX5" fmla="*/ 17037 w 459955"/>
                <a:gd name="connsiteY5" fmla="*/ 375596 h 729575"/>
                <a:gd name="connsiteX0" fmla="*/ 7612 w 450530"/>
                <a:gd name="connsiteY0" fmla="*/ 375596 h 729575"/>
                <a:gd name="connsiteX1" fmla="*/ 50846 w 450530"/>
                <a:gd name="connsiteY1" fmla="*/ 0 h 729575"/>
                <a:gd name="connsiteX2" fmla="*/ 418335 w 450530"/>
                <a:gd name="connsiteY2" fmla="*/ 2388 h 729575"/>
                <a:gd name="connsiteX3" fmla="*/ 439952 w 450530"/>
                <a:gd name="connsiteY3" fmla="*/ 375596 h 729575"/>
                <a:gd name="connsiteX4" fmla="*/ 223782 w 450530"/>
                <a:gd name="connsiteY4" fmla="*/ 729575 h 729575"/>
                <a:gd name="connsiteX5" fmla="*/ 7612 w 450530"/>
                <a:gd name="connsiteY5" fmla="*/ 375596 h 729575"/>
                <a:gd name="connsiteX0" fmla="*/ 7612 w 441342"/>
                <a:gd name="connsiteY0" fmla="*/ 375596 h 729575"/>
                <a:gd name="connsiteX1" fmla="*/ 50846 w 441342"/>
                <a:gd name="connsiteY1" fmla="*/ 0 h 729575"/>
                <a:gd name="connsiteX2" fmla="*/ 418335 w 441342"/>
                <a:gd name="connsiteY2" fmla="*/ 2388 h 729575"/>
                <a:gd name="connsiteX3" fmla="*/ 439952 w 441342"/>
                <a:gd name="connsiteY3" fmla="*/ 375596 h 729575"/>
                <a:gd name="connsiteX4" fmla="*/ 223782 w 441342"/>
                <a:gd name="connsiteY4" fmla="*/ 729575 h 729575"/>
                <a:gd name="connsiteX5" fmla="*/ 7612 w 441342"/>
                <a:gd name="connsiteY5" fmla="*/ 375596 h 729575"/>
                <a:gd name="connsiteX0" fmla="*/ 17036 w 450766"/>
                <a:gd name="connsiteY0" fmla="*/ 375596 h 729575"/>
                <a:gd name="connsiteX1" fmla="*/ 60270 w 450766"/>
                <a:gd name="connsiteY1" fmla="*/ 0 h 729575"/>
                <a:gd name="connsiteX2" fmla="*/ 427759 w 450766"/>
                <a:gd name="connsiteY2" fmla="*/ 2388 h 729575"/>
                <a:gd name="connsiteX3" fmla="*/ 449376 w 450766"/>
                <a:gd name="connsiteY3" fmla="*/ 375596 h 729575"/>
                <a:gd name="connsiteX4" fmla="*/ 233206 w 450766"/>
                <a:gd name="connsiteY4" fmla="*/ 729575 h 729575"/>
                <a:gd name="connsiteX5" fmla="*/ 17036 w 450766"/>
                <a:gd name="connsiteY5" fmla="*/ 375596 h 729575"/>
                <a:gd name="connsiteX0" fmla="*/ 17036 w 469656"/>
                <a:gd name="connsiteY0" fmla="*/ 375596 h 729575"/>
                <a:gd name="connsiteX1" fmla="*/ 60270 w 469656"/>
                <a:gd name="connsiteY1" fmla="*/ 0 h 729575"/>
                <a:gd name="connsiteX2" fmla="*/ 427759 w 469656"/>
                <a:gd name="connsiteY2" fmla="*/ 2388 h 729575"/>
                <a:gd name="connsiteX3" fmla="*/ 449376 w 469656"/>
                <a:gd name="connsiteY3" fmla="*/ 375596 h 729575"/>
                <a:gd name="connsiteX4" fmla="*/ 233206 w 469656"/>
                <a:gd name="connsiteY4" fmla="*/ 729575 h 729575"/>
                <a:gd name="connsiteX5" fmla="*/ 17036 w 469656"/>
                <a:gd name="connsiteY5" fmla="*/ 375596 h 72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656" h="729575">
                  <a:moveTo>
                    <a:pt x="17036" y="375596"/>
                  </a:moveTo>
                  <a:cubicBezTo>
                    <a:pt x="-11787" y="254000"/>
                    <a:pt x="-8184" y="58996"/>
                    <a:pt x="60270" y="0"/>
                  </a:cubicBezTo>
                  <a:lnTo>
                    <a:pt x="427759" y="2388"/>
                  </a:lnTo>
                  <a:cubicBezTo>
                    <a:pt x="492610" y="64987"/>
                    <a:pt x="467390" y="258504"/>
                    <a:pt x="449376" y="375596"/>
                  </a:cubicBezTo>
                  <a:cubicBezTo>
                    <a:pt x="431362" y="492688"/>
                    <a:pt x="363402" y="729575"/>
                    <a:pt x="233206" y="729575"/>
                  </a:cubicBezTo>
                  <a:cubicBezTo>
                    <a:pt x="103010" y="729575"/>
                    <a:pt x="45859" y="497192"/>
                    <a:pt x="17036" y="375596"/>
                  </a:cubicBezTo>
                  <a:close/>
                </a:path>
              </a:pathLst>
            </a:custGeom>
            <a:gradFill flip="none" rotWithShape="1">
              <a:gsLst>
                <a:gs pos="84000">
                  <a:schemeClr val="bg2">
                    <a:lumMod val="90000"/>
                  </a:schemeClr>
                </a:gs>
                <a:gs pos="83000">
                  <a:schemeClr val="bg2">
                    <a:lumMod val="90000"/>
                    <a:alpha val="28000"/>
                  </a:schemeClr>
                </a:gs>
                <a:gs pos="82000">
                  <a:schemeClr val="bg2">
                    <a:alpha val="0"/>
                  </a:schemeClr>
                </a:gs>
              </a:gsLst>
              <a:lin ang="5400000" scaled="0"/>
              <a:tileRect/>
            </a:gradFill>
            <a:ln w="19050" cmpd="sng">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7" name="Oval 216"/>
            <p:cNvSpPr/>
            <p:nvPr/>
          </p:nvSpPr>
          <p:spPr>
            <a:xfrm rot="857368">
              <a:off x="6529706" y="3235713"/>
              <a:ext cx="234272" cy="387427"/>
            </a:xfrm>
            <a:prstGeom prst="ellipse">
              <a:avLst/>
            </a:prstGeom>
            <a:noFill/>
            <a:ln w="19050" cmpd="sng">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Rectangle 66"/>
            <p:cNvSpPr/>
            <p:nvPr/>
          </p:nvSpPr>
          <p:spPr>
            <a:xfrm rot="2318082">
              <a:off x="6546991" y="3591129"/>
              <a:ext cx="44441" cy="127135"/>
            </a:xfrm>
            <a:custGeom>
              <a:avLst/>
              <a:gdLst>
                <a:gd name="connsiteX0" fmla="*/ 0 w 61133"/>
                <a:gd name="connsiteY0" fmla="*/ 0 h 140419"/>
                <a:gd name="connsiteX1" fmla="*/ 61133 w 61133"/>
                <a:gd name="connsiteY1" fmla="*/ 0 h 140419"/>
                <a:gd name="connsiteX2" fmla="*/ 61133 w 61133"/>
                <a:gd name="connsiteY2" fmla="*/ 140419 h 140419"/>
                <a:gd name="connsiteX3" fmla="*/ 0 w 61133"/>
                <a:gd name="connsiteY3" fmla="*/ 140419 h 140419"/>
                <a:gd name="connsiteX4" fmla="*/ 0 w 61133"/>
                <a:gd name="connsiteY4" fmla="*/ 0 h 140419"/>
                <a:gd name="connsiteX0" fmla="*/ 987 w 61133"/>
                <a:gd name="connsiteY0" fmla="*/ 11405 h 140419"/>
                <a:gd name="connsiteX1" fmla="*/ 61133 w 61133"/>
                <a:gd name="connsiteY1" fmla="*/ 0 h 140419"/>
                <a:gd name="connsiteX2" fmla="*/ 61133 w 61133"/>
                <a:gd name="connsiteY2" fmla="*/ 140419 h 140419"/>
                <a:gd name="connsiteX3" fmla="*/ 0 w 61133"/>
                <a:gd name="connsiteY3" fmla="*/ 140419 h 140419"/>
                <a:gd name="connsiteX4" fmla="*/ 987 w 61133"/>
                <a:gd name="connsiteY4" fmla="*/ 11405 h 140419"/>
                <a:gd name="connsiteX0" fmla="*/ 987 w 61133"/>
                <a:gd name="connsiteY0" fmla="*/ 20828 h 149842"/>
                <a:gd name="connsiteX1" fmla="*/ 57666 w 61133"/>
                <a:gd name="connsiteY1" fmla="*/ 0 h 149842"/>
                <a:gd name="connsiteX2" fmla="*/ 61133 w 61133"/>
                <a:gd name="connsiteY2" fmla="*/ 149842 h 149842"/>
                <a:gd name="connsiteX3" fmla="*/ 0 w 61133"/>
                <a:gd name="connsiteY3" fmla="*/ 149842 h 149842"/>
                <a:gd name="connsiteX4" fmla="*/ 987 w 61133"/>
                <a:gd name="connsiteY4" fmla="*/ 20828 h 149842"/>
                <a:gd name="connsiteX0" fmla="*/ 987 w 67692"/>
                <a:gd name="connsiteY0" fmla="*/ 28757 h 157771"/>
                <a:gd name="connsiteX1" fmla="*/ 67587 w 67692"/>
                <a:gd name="connsiteY1" fmla="*/ 0 h 157771"/>
                <a:gd name="connsiteX2" fmla="*/ 61133 w 67692"/>
                <a:gd name="connsiteY2" fmla="*/ 157771 h 157771"/>
                <a:gd name="connsiteX3" fmla="*/ 0 w 67692"/>
                <a:gd name="connsiteY3" fmla="*/ 157771 h 157771"/>
                <a:gd name="connsiteX4" fmla="*/ 987 w 67692"/>
                <a:gd name="connsiteY4" fmla="*/ 28757 h 157771"/>
                <a:gd name="connsiteX0" fmla="*/ 498 w 67203"/>
                <a:gd name="connsiteY0" fmla="*/ 28757 h 173639"/>
                <a:gd name="connsiteX1" fmla="*/ 67098 w 67203"/>
                <a:gd name="connsiteY1" fmla="*/ 0 h 173639"/>
                <a:gd name="connsiteX2" fmla="*/ 60644 w 67203"/>
                <a:gd name="connsiteY2" fmla="*/ 157771 h 173639"/>
                <a:gd name="connsiteX3" fmla="*/ 0 w 67203"/>
                <a:gd name="connsiteY3" fmla="*/ 173639 h 173639"/>
                <a:gd name="connsiteX4" fmla="*/ 498 w 67203"/>
                <a:gd name="connsiteY4" fmla="*/ 28757 h 173639"/>
                <a:gd name="connsiteX0" fmla="*/ 498 w 67251"/>
                <a:gd name="connsiteY0" fmla="*/ 28757 h 173639"/>
                <a:gd name="connsiteX1" fmla="*/ 67098 w 67251"/>
                <a:gd name="connsiteY1" fmla="*/ 0 h 173639"/>
                <a:gd name="connsiteX2" fmla="*/ 63621 w 67251"/>
                <a:gd name="connsiteY2" fmla="*/ 151326 h 173639"/>
                <a:gd name="connsiteX3" fmla="*/ 0 w 67251"/>
                <a:gd name="connsiteY3" fmla="*/ 173639 h 173639"/>
                <a:gd name="connsiteX4" fmla="*/ 498 w 67251"/>
                <a:gd name="connsiteY4" fmla="*/ 28757 h 173639"/>
                <a:gd name="connsiteX0" fmla="*/ 498 w 67222"/>
                <a:gd name="connsiteY0" fmla="*/ 28757 h 173639"/>
                <a:gd name="connsiteX1" fmla="*/ 67098 w 67222"/>
                <a:gd name="connsiteY1" fmla="*/ 0 h 173639"/>
                <a:gd name="connsiteX2" fmla="*/ 62128 w 67222"/>
                <a:gd name="connsiteY2" fmla="*/ 164714 h 173639"/>
                <a:gd name="connsiteX3" fmla="*/ 0 w 67222"/>
                <a:gd name="connsiteY3" fmla="*/ 173639 h 173639"/>
                <a:gd name="connsiteX4" fmla="*/ 498 w 67222"/>
                <a:gd name="connsiteY4" fmla="*/ 28757 h 173639"/>
                <a:gd name="connsiteX0" fmla="*/ 498 w 67251"/>
                <a:gd name="connsiteY0" fmla="*/ 28757 h 173639"/>
                <a:gd name="connsiteX1" fmla="*/ 67098 w 67251"/>
                <a:gd name="connsiteY1" fmla="*/ 0 h 173639"/>
                <a:gd name="connsiteX2" fmla="*/ 63621 w 67251"/>
                <a:gd name="connsiteY2" fmla="*/ 151327 h 173639"/>
                <a:gd name="connsiteX3" fmla="*/ 0 w 67251"/>
                <a:gd name="connsiteY3" fmla="*/ 173639 h 173639"/>
                <a:gd name="connsiteX4" fmla="*/ 498 w 67251"/>
                <a:gd name="connsiteY4" fmla="*/ 28757 h 173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51" h="173639">
                  <a:moveTo>
                    <a:pt x="498" y="28757"/>
                  </a:moveTo>
                  <a:lnTo>
                    <a:pt x="67098" y="0"/>
                  </a:lnTo>
                  <a:cubicBezTo>
                    <a:pt x="68254" y="49947"/>
                    <a:pt x="62465" y="101380"/>
                    <a:pt x="63621" y="151327"/>
                  </a:cubicBezTo>
                  <a:lnTo>
                    <a:pt x="0" y="173639"/>
                  </a:lnTo>
                  <a:lnTo>
                    <a:pt x="498" y="28757"/>
                  </a:lnTo>
                  <a:close/>
                </a:path>
              </a:pathLst>
            </a:custGeom>
            <a:noFill/>
            <a:ln w="19050" cmpd="sng">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57150" cmpd="sng">
                  <a:solidFill>
                    <a:schemeClr val="tx1"/>
                  </a:solidFill>
                </a:ln>
              </a:endParaRPr>
            </a:p>
          </p:txBody>
        </p:sp>
        <p:sp>
          <p:nvSpPr>
            <p:cNvPr id="220" name="Shape 43"/>
            <p:cNvSpPr/>
            <p:nvPr/>
          </p:nvSpPr>
          <p:spPr>
            <a:xfrm flipH="1" flipV="1">
              <a:off x="6340867" y="3063287"/>
              <a:ext cx="71829" cy="553513"/>
            </a:xfrm>
            <a:prstGeom prst="line">
              <a:avLst/>
            </a:prstGeom>
            <a:ln w="19050" cap="rnd">
              <a:solidFill>
                <a:srgbClr val="FFFFFF"/>
              </a:solidFill>
              <a:miter lim="400000"/>
            </a:ln>
          </p:spPr>
          <p:txBody>
            <a:bodyPr lIns="35717" tIns="35717" rIns="35717" bIns="35717" anchor="ctr"/>
            <a:lstStyle/>
            <a:p>
              <a:pPr lvl="0">
                <a:defRPr sz="2600"/>
              </a:pPr>
              <a:endParaRPr/>
            </a:p>
          </p:txBody>
        </p:sp>
        <p:sp>
          <p:nvSpPr>
            <p:cNvPr id="221" name="Shape 44"/>
            <p:cNvSpPr/>
            <p:nvPr/>
          </p:nvSpPr>
          <p:spPr>
            <a:xfrm flipV="1">
              <a:off x="6416031" y="3056027"/>
              <a:ext cx="40323" cy="564550"/>
            </a:xfrm>
            <a:prstGeom prst="line">
              <a:avLst/>
            </a:prstGeom>
            <a:ln w="19050" cap="rnd">
              <a:solidFill>
                <a:srgbClr val="FFFFFF"/>
              </a:solidFill>
              <a:miter lim="400000"/>
            </a:ln>
          </p:spPr>
          <p:txBody>
            <a:bodyPr lIns="35717" tIns="35717" rIns="35717" bIns="35717" anchor="ctr"/>
            <a:lstStyle/>
            <a:p>
              <a:pPr lvl="0">
                <a:defRPr sz="2600"/>
              </a:pPr>
              <a:endParaRPr/>
            </a:p>
          </p:txBody>
        </p:sp>
        <p:sp>
          <p:nvSpPr>
            <p:cNvPr id="222" name="Rectangle 221"/>
            <p:cNvSpPr/>
            <p:nvPr/>
          </p:nvSpPr>
          <p:spPr>
            <a:xfrm>
              <a:off x="6834429" y="2302165"/>
              <a:ext cx="1562458" cy="584775"/>
            </a:xfrm>
            <a:prstGeom prst="rect">
              <a:avLst/>
            </a:prstGeom>
          </p:spPr>
          <p:txBody>
            <a:bodyPr wrap="square">
              <a:spAutoFit/>
            </a:bodyPr>
            <a:lstStyle/>
            <a:p>
              <a:pPr algn="ctr"/>
              <a:r>
                <a:rPr lang="en-US" sz="1600" dirty="0" err="1" smtClean="0">
                  <a:solidFill>
                    <a:srgbClr val="FFFFFF"/>
                  </a:solidFill>
                </a:rPr>
                <a:t>Renilla</a:t>
              </a:r>
              <a:r>
                <a:rPr lang="en-US" sz="1600" dirty="0" smtClean="0">
                  <a:solidFill>
                    <a:srgbClr val="FFFFFF"/>
                  </a:solidFill>
                </a:rPr>
                <a:t> </a:t>
              </a:r>
            </a:p>
            <a:p>
              <a:pPr algn="ctr"/>
              <a:r>
                <a:rPr lang="en-US" sz="1600" dirty="0" smtClean="0">
                  <a:solidFill>
                    <a:srgbClr val="FFFFFF"/>
                  </a:solidFill>
                </a:rPr>
                <a:t>Substrate</a:t>
              </a:r>
              <a:endParaRPr lang="en-US" sz="1600" dirty="0">
                <a:solidFill>
                  <a:srgbClr val="FFFFFF"/>
                </a:solidFill>
              </a:endParaRPr>
            </a:p>
          </p:txBody>
        </p:sp>
        <p:sp>
          <p:nvSpPr>
            <p:cNvPr id="223" name="Shape 43"/>
            <p:cNvSpPr/>
            <p:nvPr/>
          </p:nvSpPr>
          <p:spPr>
            <a:xfrm flipH="1" flipV="1">
              <a:off x="7557375" y="4165688"/>
              <a:ext cx="58283" cy="137434"/>
            </a:xfrm>
            <a:prstGeom prst="line">
              <a:avLst/>
            </a:prstGeom>
            <a:ln w="12700" cap="rnd">
              <a:solidFill>
                <a:srgbClr val="A9CDF7"/>
              </a:solidFill>
              <a:miter lim="400000"/>
            </a:ln>
          </p:spPr>
          <p:txBody>
            <a:bodyPr lIns="35717" tIns="35717" rIns="35717" bIns="35717" anchor="ctr"/>
            <a:lstStyle/>
            <a:p>
              <a:pPr lvl="0">
                <a:defRPr sz="2600"/>
              </a:pPr>
              <a:endParaRPr/>
            </a:p>
          </p:txBody>
        </p:sp>
        <p:sp>
          <p:nvSpPr>
            <p:cNvPr id="224" name="Shape 43"/>
            <p:cNvSpPr/>
            <p:nvPr/>
          </p:nvSpPr>
          <p:spPr>
            <a:xfrm flipH="1" flipV="1">
              <a:off x="7627944" y="4114098"/>
              <a:ext cx="1574" cy="195615"/>
            </a:xfrm>
            <a:prstGeom prst="line">
              <a:avLst/>
            </a:prstGeom>
            <a:ln w="12700" cap="rnd">
              <a:solidFill>
                <a:srgbClr val="A9CDF7"/>
              </a:solidFill>
              <a:prstDash val="solid"/>
              <a:miter lim="800000"/>
            </a:ln>
          </p:spPr>
          <p:txBody>
            <a:bodyPr lIns="35717" tIns="35717" rIns="35717" bIns="35717" anchor="ctr"/>
            <a:lstStyle/>
            <a:p>
              <a:pPr lvl="0">
                <a:defRPr sz="2600"/>
              </a:pPr>
              <a:endParaRPr/>
            </a:p>
          </p:txBody>
        </p:sp>
        <p:sp>
          <p:nvSpPr>
            <p:cNvPr id="225" name="Shape 43"/>
            <p:cNvSpPr/>
            <p:nvPr/>
          </p:nvSpPr>
          <p:spPr>
            <a:xfrm flipV="1">
              <a:off x="7643377" y="4167250"/>
              <a:ext cx="55136" cy="137430"/>
            </a:xfrm>
            <a:prstGeom prst="line">
              <a:avLst/>
            </a:prstGeom>
            <a:ln w="12700" cap="rnd">
              <a:solidFill>
                <a:srgbClr val="A9CDF7"/>
              </a:solidFill>
              <a:miter lim="400000"/>
            </a:ln>
          </p:spPr>
          <p:txBody>
            <a:bodyPr lIns="35717" tIns="35717" rIns="35717" bIns="35717" anchor="ctr"/>
            <a:lstStyle/>
            <a:p>
              <a:pPr lvl="0">
                <a:defRPr sz="2600"/>
              </a:pPr>
              <a:endParaRPr/>
            </a:p>
          </p:txBody>
        </p:sp>
        <p:sp>
          <p:nvSpPr>
            <p:cNvPr id="227" name="Shape 39"/>
            <p:cNvSpPr/>
            <p:nvPr/>
          </p:nvSpPr>
          <p:spPr>
            <a:xfrm>
              <a:off x="6751299" y="3967840"/>
              <a:ext cx="548977" cy="1"/>
            </a:xfrm>
            <a:prstGeom prst="line">
              <a:avLst/>
            </a:prstGeom>
            <a:ln w="25400">
              <a:solidFill>
                <a:srgbClr val="FFFFFF"/>
              </a:solidFill>
              <a:miter lim="400000"/>
              <a:tailEnd type="triangle"/>
            </a:ln>
          </p:spPr>
          <p:txBody>
            <a:bodyPr lIns="35717" tIns="35717" rIns="35717" bIns="35717" anchor="ctr"/>
            <a:lstStyle/>
            <a:p>
              <a:pPr lvl="0">
                <a:defRPr sz="2600"/>
              </a:pPr>
              <a:endParaRPr/>
            </a:p>
          </p:txBody>
        </p:sp>
        <p:sp>
          <p:nvSpPr>
            <p:cNvPr id="229" name="Oval 64"/>
            <p:cNvSpPr/>
            <p:nvPr/>
          </p:nvSpPr>
          <p:spPr>
            <a:xfrm>
              <a:off x="7472764" y="3677042"/>
              <a:ext cx="310360" cy="750682"/>
            </a:xfrm>
            <a:custGeom>
              <a:avLst/>
              <a:gdLst>
                <a:gd name="connsiteX0" fmla="*/ 0 w 432340"/>
                <a:gd name="connsiteY0" fmla="*/ 370192 h 740383"/>
                <a:gd name="connsiteX1" fmla="*/ 216170 w 432340"/>
                <a:gd name="connsiteY1" fmla="*/ 0 h 740383"/>
                <a:gd name="connsiteX2" fmla="*/ 432340 w 432340"/>
                <a:gd name="connsiteY2" fmla="*/ 370192 h 740383"/>
                <a:gd name="connsiteX3" fmla="*/ 216170 w 432340"/>
                <a:gd name="connsiteY3" fmla="*/ 740384 h 740383"/>
                <a:gd name="connsiteX4" fmla="*/ 0 w 432340"/>
                <a:gd name="connsiteY4" fmla="*/ 370192 h 740383"/>
                <a:gd name="connsiteX0" fmla="*/ 0 w 434695"/>
                <a:gd name="connsiteY0" fmla="*/ 398871 h 769063"/>
                <a:gd name="connsiteX1" fmla="*/ 216170 w 434695"/>
                <a:gd name="connsiteY1" fmla="*/ 28679 h 769063"/>
                <a:gd name="connsiteX2" fmla="*/ 324255 w 434695"/>
                <a:gd name="connsiteY2" fmla="*/ 66509 h 769063"/>
                <a:gd name="connsiteX3" fmla="*/ 432340 w 434695"/>
                <a:gd name="connsiteY3" fmla="*/ 398871 h 769063"/>
                <a:gd name="connsiteX4" fmla="*/ 216170 w 434695"/>
                <a:gd name="connsiteY4" fmla="*/ 769063 h 769063"/>
                <a:gd name="connsiteX5" fmla="*/ 0 w 434695"/>
                <a:gd name="connsiteY5" fmla="*/ 398871 h 769063"/>
                <a:gd name="connsiteX0" fmla="*/ 33972 w 468667"/>
                <a:gd name="connsiteY0" fmla="*/ 402737 h 772929"/>
                <a:gd name="connsiteX1" fmla="*/ 77206 w 468667"/>
                <a:gd name="connsiteY1" fmla="*/ 27141 h 772929"/>
                <a:gd name="connsiteX2" fmla="*/ 358227 w 468667"/>
                <a:gd name="connsiteY2" fmla="*/ 70375 h 772929"/>
                <a:gd name="connsiteX3" fmla="*/ 466312 w 468667"/>
                <a:gd name="connsiteY3" fmla="*/ 402737 h 772929"/>
                <a:gd name="connsiteX4" fmla="*/ 250142 w 468667"/>
                <a:gd name="connsiteY4" fmla="*/ 772929 h 772929"/>
                <a:gd name="connsiteX5" fmla="*/ 33972 w 468667"/>
                <a:gd name="connsiteY5" fmla="*/ 402737 h 772929"/>
                <a:gd name="connsiteX0" fmla="*/ 17037 w 459955"/>
                <a:gd name="connsiteY0" fmla="*/ 411304 h 781496"/>
                <a:gd name="connsiteX1" fmla="*/ 60271 w 459955"/>
                <a:gd name="connsiteY1" fmla="*/ 35708 h 781496"/>
                <a:gd name="connsiteX2" fmla="*/ 427760 w 459955"/>
                <a:gd name="connsiteY2" fmla="*/ 57325 h 781496"/>
                <a:gd name="connsiteX3" fmla="*/ 449377 w 459955"/>
                <a:gd name="connsiteY3" fmla="*/ 411304 h 781496"/>
                <a:gd name="connsiteX4" fmla="*/ 233207 w 459955"/>
                <a:gd name="connsiteY4" fmla="*/ 781496 h 781496"/>
                <a:gd name="connsiteX5" fmla="*/ 17037 w 459955"/>
                <a:gd name="connsiteY5" fmla="*/ 411304 h 781496"/>
                <a:gd name="connsiteX0" fmla="*/ 17037 w 459955"/>
                <a:gd name="connsiteY0" fmla="*/ 411304 h 765283"/>
                <a:gd name="connsiteX1" fmla="*/ 60271 w 459955"/>
                <a:gd name="connsiteY1" fmla="*/ 35708 h 765283"/>
                <a:gd name="connsiteX2" fmla="*/ 427760 w 459955"/>
                <a:gd name="connsiteY2" fmla="*/ 57325 h 765283"/>
                <a:gd name="connsiteX3" fmla="*/ 449377 w 459955"/>
                <a:gd name="connsiteY3" fmla="*/ 411304 h 765283"/>
                <a:gd name="connsiteX4" fmla="*/ 233207 w 459955"/>
                <a:gd name="connsiteY4" fmla="*/ 765283 h 765283"/>
                <a:gd name="connsiteX5" fmla="*/ 17037 w 459955"/>
                <a:gd name="connsiteY5" fmla="*/ 411304 h 765283"/>
                <a:gd name="connsiteX0" fmla="*/ 17037 w 459955"/>
                <a:gd name="connsiteY0" fmla="*/ 411304 h 765283"/>
                <a:gd name="connsiteX1" fmla="*/ 60271 w 459955"/>
                <a:gd name="connsiteY1" fmla="*/ 35708 h 765283"/>
                <a:gd name="connsiteX2" fmla="*/ 427760 w 459955"/>
                <a:gd name="connsiteY2" fmla="*/ 57325 h 765283"/>
                <a:gd name="connsiteX3" fmla="*/ 449377 w 459955"/>
                <a:gd name="connsiteY3" fmla="*/ 411304 h 765283"/>
                <a:gd name="connsiteX4" fmla="*/ 233207 w 459955"/>
                <a:gd name="connsiteY4" fmla="*/ 765283 h 765283"/>
                <a:gd name="connsiteX5" fmla="*/ 17037 w 459955"/>
                <a:gd name="connsiteY5" fmla="*/ 411304 h 765283"/>
                <a:gd name="connsiteX0" fmla="*/ 17037 w 459955"/>
                <a:gd name="connsiteY0" fmla="*/ 411304 h 765283"/>
                <a:gd name="connsiteX1" fmla="*/ 60271 w 459955"/>
                <a:gd name="connsiteY1" fmla="*/ 35708 h 765283"/>
                <a:gd name="connsiteX2" fmla="*/ 427760 w 459955"/>
                <a:gd name="connsiteY2" fmla="*/ 57325 h 765283"/>
                <a:gd name="connsiteX3" fmla="*/ 449377 w 459955"/>
                <a:gd name="connsiteY3" fmla="*/ 411304 h 765283"/>
                <a:gd name="connsiteX4" fmla="*/ 233207 w 459955"/>
                <a:gd name="connsiteY4" fmla="*/ 765283 h 765283"/>
                <a:gd name="connsiteX5" fmla="*/ 17037 w 459955"/>
                <a:gd name="connsiteY5" fmla="*/ 411304 h 765283"/>
                <a:gd name="connsiteX0" fmla="*/ 17037 w 459955"/>
                <a:gd name="connsiteY0" fmla="*/ 387594 h 741573"/>
                <a:gd name="connsiteX1" fmla="*/ 60271 w 459955"/>
                <a:gd name="connsiteY1" fmla="*/ 11998 h 741573"/>
                <a:gd name="connsiteX2" fmla="*/ 427760 w 459955"/>
                <a:gd name="connsiteY2" fmla="*/ 33615 h 741573"/>
                <a:gd name="connsiteX3" fmla="*/ 449377 w 459955"/>
                <a:gd name="connsiteY3" fmla="*/ 387594 h 741573"/>
                <a:gd name="connsiteX4" fmla="*/ 233207 w 459955"/>
                <a:gd name="connsiteY4" fmla="*/ 741573 h 741573"/>
                <a:gd name="connsiteX5" fmla="*/ 17037 w 459955"/>
                <a:gd name="connsiteY5" fmla="*/ 387594 h 741573"/>
                <a:gd name="connsiteX0" fmla="*/ 17037 w 459955"/>
                <a:gd name="connsiteY0" fmla="*/ 387594 h 741573"/>
                <a:gd name="connsiteX1" fmla="*/ 60271 w 459955"/>
                <a:gd name="connsiteY1" fmla="*/ 11998 h 741573"/>
                <a:gd name="connsiteX2" fmla="*/ 427760 w 459955"/>
                <a:gd name="connsiteY2" fmla="*/ 33615 h 741573"/>
                <a:gd name="connsiteX3" fmla="*/ 449377 w 459955"/>
                <a:gd name="connsiteY3" fmla="*/ 387594 h 741573"/>
                <a:gd name="connsiteX4" fmla="*/ 233207 w 459955"/>
                <a:gd name="connsiteY4" fmla="*/ 741573 h 741573"/>
                <a:gd name="connsiteX5" fmla="*/ 17037 w 459955"/>
                <a:gd name="connsiteY5" fmla="*/ 387594 h 741573"/>
                <a:gd name="connsiteX0" fmla="*/ 17037 w 459955"/>
                <a:gd name="connsiteY0" fmla="*/ 375596 h 729575"/>
                <a:gd name="connsiteX1" fmla="*/ 60271 w 459955"/>
                <a:gd name="connsiteY1" fmla="*/ 0 h 729575"/>
                <a:gd name="connsiteX2" fmla="*/ 427760 w 459955"/>
                <a:gd name="connsiteY2" fmla="*/ 21617 h 729575"/>
                <a:gd name="connsiteX3" fmla="*/ 449377 w 459955"/>
                <a:gd name="connsiteY3" fmla="*/ 375596 h 729575"/>
                <a:gd name="connsiteX4" fmla="*/ 233207 w 459955"/>
                <a:gd name="connsiteY4" fmla="*/ 729575 h 729575"/>
                <a:gd name="connsiteX5" fmla="*/ 17037 w 459955"/>
                <a:gd name="connsiteY5" fmla="*/ 375596 h 729575"/>
                <a:gd name="connsiteX0" fmla="*/ 17037 w 459955"/>
                <a:gd name="connsiteY0" fmla="*/ 375596 h 729575"/>
                <a:gd name="connsiteX1" fmla="*/ 60271 w 459955"/>
                <a:gd name="connsiteY1" fmla="*/ 0 h 729575"/>
                <a:gd name="connsiteX2" fmla="*/ 427760 w 459955"/>
                <a:gd name="connsiteY2" fmla="*/ 2388 h 729575"/>
                <a:gd name="connsiteX3" fmla="*/ 449377 w 459955"/>
                <a:gd name="connsiteY3" fmla="*/ 375596 h 729575"/>
                <a:gd name="connsiteX4" fmla="*/ 233207 w 459955"/>
                <a:gd name="connsiteY4" fmla="*/ 729575 h 729575"/>
                <a:gd name="connsiteX5" fmla="*/ 17037 w 459955"/>
                <a:gd name="connsiteY5" fmla="*/ 375596 h 729575"/>
                <a:gd name="connsiteX0" fmla="*/ 7612 w 450530"/>
                <a:gd name="connsiteY0" fmla="*/ 375596 h 729575"/>
                <a:gd name="connsiteX1" fmla="*/ 50846 w 450530"/>
                <a:gd name="connsiteY1" fmla="*/ 0 h 729575"/>
                <a:gd name="connsiteX2" fmla="*/ 418335 w 450530"/>
                <a:gd name="connsiteY2" fmla="*/ 2388 h 729575"/>
                <a:gd name="connsiteX3" fmla="*/ 439952 w 450530"/>
                <a:gd name="connsiteY3" fmla="*/ 375596 h 729575"/>
                <a:gd name="connsiteX4" fmla="*/ 223782 w 450530"/>
                <a:gd name="connsiteY4" fmla="*/ 729575 h 729575"/>
                <a:gd name="connsiteX5" fmla="*/ 7612 w 450530"/>
                <a:gd name="connsiteY5" fmla="*/ 375596 h 729575"/>
                <a:gd name="connsiteX0" fmla="*/ 7612 w 441342"/>
                <a:gd name="connsiteY0" fmla="*/ 375596 h 729575"/>
                <a:gd name="connsiteX1" fmla="*/ 50846 w 441342"/>
                <a:gd name="connsiteY1" fmla="*/ 0 h 729575"/>
                <a:gd name="connsiteX2" fmla="*/ 418335 w 441342"/>
                <a:gd name="connsiteY2" fmla="*/ 2388 h 729575"/>
                <a:gd name="connsiteX3" fmla="*/ 439952 w 441342"/>
                <a:gd name="connsiteY3" fmla="*/ 375596 h 729575"/>
                <a:gd name="connsiteX4" fmla="*/ 223782 w 441342"/>
                <a:gd name="connsiteY4" fmla="*/ 729575 h 729575"/>
                <a:gd name="connsiteX5" fmla="*/ 7612 w 441342"/>
                <a:gd name="connsiteY5" fmla="*/ 375596 h 729575"/>
                <a:gd name="connsiteX0" fmla="*/ 17036 w 450766"/>
                <a:gd name="connsiteY0" fmla="*/ 375596 h 729575"/>
                <a:gd name="connsiteX1" fmla="*/ 60270 w 450766"/>
                <a:gd name="connsiteY1" fmla="*/ 0 h 729575"/>
                <a:gd name="connsiteX2" fmla="*/ 427759 w 450766"/>
                <a:gd name="connsiteY2" fmla="*/ 2388 h 729575"/>
                <a:gd name="connsiteX3" fmla="*/ 449376 w 450766"/>
                <a:gd name="connsiteY3" fmla="*/ 375596 h 729575"/>
                <a:gd name="connsiteX4" fmla="*/ 233206 w 450766"/>
                <a:gd name="connsiteY4" fmla="*/ 729575 h 729575"/>
                <a:gd name="connsiteX5" fmla="*/ 17036 w 450766"/>
                <a:gd name="connsiteY5" fmla="*/ 375596 h 729575"/>
                <a:gd name="connsiteX0" fmla="*/ 17036 w 469656"/>
                <a:gd name="connsiteY0" fmla="*/ 375596 h 729575"/>
                <a:gd name="connsiteX1" fmla="*/ 60270 w 469656"/>
                <a:gd name="connsiteY1" fmla="*/ 0 h 729575"/>
                <a:gd name="connsiteX2" fmla="*/ 427759 w 469656"/>
                <a:gd name="connsiteY2" fmla="*/ 2388 h 729575"/>
                <a:gd name="connsiteX3" fmla="*/ 449376 w 469656"/>
                <a:gd name="connsiteY3" fmla="*/ 375596 h 729575"/>
                <a:gd name="connsiteX4" fmla="*/ 233206 w 469656"/>
                <a:gd name="connsiteY4" fmla="*/ 729575 h 729575"/>
                <a:gd name="connsiteX5" fmla="*/ 17036 w 469656"/>
                <a:gd name="connsiteY5" fmla="*/ 375596 h 72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656" h="729575">
                  <a:moveTo>
                    <a:pt x="17036" y="375596"/>
                  </a:moveTo>
                  <a:cubicBezTo>
                    <a:pt x="-11787" y="254000"/>
                    <a:pt x="-8184" y="58996"/>
                    <a:pt x="60270" y="0"/>
                  </a:cubicBezTo>
                  <a:lnTo>
                    <a:pt x="427759" y="2388"/>
                  </a:lnTo>
                  <a:cubicBezTo>
                    <a:pt x="492610" y="64987"/>
                    <a:pt x="467390" y="258504"/>
                    <a:pt x="449376" y="375596"/>
                  </a:cubicBezTo>
                  <a:cubicBezTo>
                    <a:pt x="431362" y="492688"/>
                    <a:pt x="363402" y="729575"/>
                    <a:pt x="233206" y="729575"/>
                  </a:cubicBezTo>
                  <a:cubicBezTo>
                    <a:pt x="103010" y="729575"/>
                    <a:pt x="45859" y="497192"/>
                    <a:pt x="17036" y="375596"/>
                  </a:cubicBezTo>
                  <a:close/>
                </a:path>
              </a:pathLst>
            </a:custGeom>
            <a:gradFill flip="none" rotWithShape="1">
              <a:gsLst>
                <a:gs pos="84000">
                  <a:schemeClr val="bg2">
                    <a:lumMod val="90000"/>
                  </a:schemeClr>
                </a:gs>
                <a:gs pos="83000">
                  <a:schemeClr val="bg2">
                    <a:lumMod val="90000"/>
                    <a:alpha val="28000"/>
                  </a:schemeClr>
                </a:gs>
                <a:gs pos="82000">
                  <a:schemeClr val="bg2">
                    <a:alpha val="0"/>
                  </a:schemeClr>
                </a:gs>
              </a:gsLst>
              <a:lin ang="5400000" scaled="0"/>
              <a:tileRect/>
            </a:gradFill>
            <a:ln w="19050" cmpd="sng">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Oval 229"/>
            <p:cNvSpPr/>
            <p:nvPr/>
          </p:nvSpPr>
          <p:spPr>
            <a:xfrm rot="857368">
              <a:off x="7742556" y="3223013"/>
              <a:ext cx="234272" cy="387427"/>
            </a:xfrm>
            <a:prstGeom prst="ellipse">
              <a:avLst/>
            </a:prstGeom>
            <a:noFill/>
            <a:ln w="19050" cmpd="sng">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1" name="Rectangle 66"/>
            <p:cNvSpPr/>
            <p:nvPr/>
          </p:nvSpPr>
          <p:spPr>
            <a:xfrm rot="2318082">
              <a:off x="7759841" y="3578429"/>
              <a:ext cx="44441" cy="127135"/>
            </a:xfrm>
            <a:custGeom>
              <a:avLst/>
              <a:gdLst>
                <a:gd name="connsiteX0" fmla="*/ 0 w 61133"/>
                <a:gd name="connsiteY0" fmla="*/ 0 h 140419"/>
                <a:gd name="connsiteX1" fmla="*/ 61133 w 61133"/>
                <a:gd name="connsiteY1" fmla="*/ 0 h 140419"/>
                <a:gd name="connsiteX2" fmla="*/ 61133 w 61133"/>
                <a:gd name="connsiteY2" fmla="*/ 140419 h 140419"/>
                <a:gd name="connsiteX3" fmla="*/ 0 w 61133"/>
                <a:gd name="connsiteY3" fmla="*/ 140419 h 140419"/>
                <a:gd name="connsiteX4" fmla="*/ 0 w 61133"/>
                <a:gd name="connsiteY4" fmla="*/ 0 h 140419"/>
                <a:gd name="connsiteX0" fmla="*/ 987 w 61133"/>
                <a:gd name="connsiteY0" fmla="*/ 11405 h 140419"/>
                <a:gd name="connsiteX1" fmla="*/ 61133 w 61133"/>
                <a:gd name="connsiteY1" fmla="*/ 0 h 140419"/>
                <a:gd name="connsiteX2" fmla="*/ 61133 w 61133"/>
                <a:gd name="connsiteY2" fmla="*/ 140419 h 140419"/>
                <a:gd name="connsiteX3" fmla="*/ 0 w 61133"/>
                <a:gd name="connsiteY3" fmla="*/ 140419 h 140419"/>
                <a:gd name="connsiteX4" fmla="*/ 987 w 61133"/>
                <a:gd name="connsiteY4" fmla="*/ 11405 h 140419"/>
                <a:gd name="connsiteX0" fmla="*/ 987 w 61133"/>
                <a:gd name="connsiteY0" fmla="*/ 20828 h 149842"/>
                <a:gd name="connsiteX1" fmla="*/ 57666 w 61133"/>
                <a:gd name="connsiteY1" fmla="*/ 0 h 149842"/>
                <a:gd name="connsiteX2" fmla="*/ 61133 w 61133"/>
                <a:gd name="connsiteY2" fmla="*/ 149842 h 149842"/>
                <a:gd name="connsiteX3" fmla="*/ 0 w 61133"/>
                <a:gd name="connsiteY3" fmla="*/ 149842 h 149842"/>
                <a:gd name="connsiteX4" fmla="*/ 987 w 61133"/>
                <a:gd name="connsiteY4" fmla="*/ 20828 h 149842"/>
                <a:gd name="connsiteX0" fmla="*/ 987 w 67692"/>
                <a:gd name="connsiteY0" fmla="*/ 28757 h 157771"/>
                <a:gd name="connsiteX1" fmla="*/ 67587 w 67692"/>
                <a:gd name="connsiteY1" fmla="*/ 0 h 157771"/>
                <a:gd name="connsiteX2" fmla="*/ 61133 w 67692"/>
                <a:gd name="connsiteY2" fmla="*/ 157771 h 157771"/>
                <a:gd name="connsiteX3" fmla="*/ 0 w 67692"/>
                <a:gd name="connsiteY3" fmla="*/ 157771 h 157771"/>
                <a:gd name="connsiteX4" fmla="*/ 987 w 67692"/>
                <a:gd name="connsiteY4" fmla="*/ 28757 h 157771"/>
                <a:gd name="connsiteX0" fmla="*/ 498 w 67203"/>
                <a:gd name="connsiteY0" fmla="*/ 28757 h 173639"/>
                <a:gd name="connsiteX1" fmla="*/ 67098 w 67203"/>
                <a:gd name="connsiteY1" fmla="*/ 0 h 173639"/>
                <a:gd name="connsiteX2" fmla="*/ 60644 w 67203"/>
                <a:gd name="connsiteY2" fmla="*/ 157771 h 173639"/>
                <a:gd name="connsiteX3" fmla="*/ 0 w 67203"/>
                <a:gd name="connsiteY3" fmla="*/ 173639 h 173639"/>
                <a:gd name="connsiteX4" fmla="*/ 498 w 67203"/>
                <a:gd name="connsiteY4" fmla="*/ 28757 h 173639"/>
                <a:gd name="connsiteX0" fmla="*/ 498 w 67251"/>
                <a:gd name="connsiteY0" fmla="*/ 28757 h 173639"/>
                <a:gd name="connsiteX1" fmla="*/ 67098 w 67251"/>
                <a:gd name="connsiteY1" fmla="*/ 0 h 173639"/>
                <a:gd name="connsiteX2" fmla="*/ 63621 w 67251"/>
                <a:gd name="connsiteY2" fmla="*/ 151326 h 173639"/>
                <a:gd name="connsiteX3" fmla="*/ 0 w 67251"/>
                <a:gd name="connsiteY3" fmla="*/ 173639 h 173639"/>
                <a:gd name="connsiteX4" fmla="*/ 498 w 67251"/>
                <a:gd name="connsiteY4" fmla="*/ 28757 h 173639"/>
                <a:gd name="connsiteX0" fmla="*/ 498 w 67222"/>
                <a:gd name="connsiteY0" fmla="*/ 28757 h 173639"/>
                <a:gd name="connsiteX1" fmla="*/ 67098 w 67222"/>
                <a:gd name="connsiteY1" fmla="*/ 0 h 173639"/>
                <a:gd name="connsiteX2" fmla="*/ 62128 w 67222"/>
                <a:gd name="connsiteY2" fmla="*/ 164714 h 173639"/>
                <a:gd name="connsiteX3" fmla="*/ 0 w 67222"/>
                <a:gd name="connsiteY3" fmla="*/ 173639 h 173639"/>
                <a:gd name="connsiteX4" fmla="*/ 498 w 67222"/>
                <a:gd name="connsiteY4" fmla="*/ 28757 h 173639"/>
                <a:gd name="connsiteX0" fmla="*/ 498 w 67251"/>
                <a:gd name="connsiteY0" fmla="*/ 28757 h 173639"/>
                <a:gd name="connsiteX1" fmla="*/ 67098 w 67251"/>
                <a:gd name="connsiteY1" fmla="*/ 0 h 173639"/>
                <a:gd name="connsiteX2" fmla="*/ 63621 w 67251"/>
                <a:gd name="connsiteY2" fmla="*/ 151327 h 173639"/>
                <a:gd name="connsiteX3" fmla="*/ 0 w 67251"/>
                <a:gd name="connsiteY3" fmla="*/ 173639 h 173639"/>
                <a:gd name="connsiteX4" fmla="*/ 498 w 67251"/>
                <a:gd name="connsiteY4" fmla="*/ 28757 h 173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51" h="173639">
                  <a:moveTo>
                    <a:pt x="498" y="28757"/>
                  </a:moveTo>
                  <a:lnTo>
                    <a:pt x="67098" y="0"/>
                  </a:lnTo>
                  <a:cubicBezTo>
                    <a:pt x="68254" y="49947"/>
                    <a:pt x="62465" y="101380"/>
                    <a:pt x="63621" y="151327"/>
                  </a:cubicBezTo>
                  <a:lnTo>
                    <a:pt x="0" y="173639"/>
                  </a:lnTo>
                  <a:lnTo>
                    <a:pt x="498" y="28757"/>
                  </a:lnTo>
                  <a:close/>
                </a:path>
              </a:pathLst>
            </a:custGeom>
            <a:noFill/>
            <a:ln w="19050" cmpd="sng">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57150" cmpd="sng">
                  <a:solidFill>
                    <a:schemeClr val="tx1"/>
                  </a:solidFill>
                </a:ln>
              </a:endParaRPr>
            </a:p>
          </p:txBody>
        </p:sp>
        <p:sp>
          <p:nvSpPr>
            <p:cNvPr id="234" name="Rectangle 233"/>
            <p:cNvSpPr/>
            <p:nvPr/>
          </p:nvSpPr>
          <p:spPr>
            <a:xfrm>
              <a:off x="5618760" y="2305942"/>
              <a:ext cx="1562458" cy="584775"/>
            </a:xfrm>
            <a:prstGeom prst="rect">
              <a:avLst/>
            </a:prstGeom>
          </p:spPr>
          <p:txBody>
            <a:bodyPr wrap="square">
              <a:spAutoFit/>
            </a:bodyPr>
            <a:lstStyle/>
            <a:p>
              <a:pPr algn="ctr"/>
              <a:r>
                <a:rPr lang="en-US" sz="1600" dirty="0" smtClean="0">
                  <a:solidFill>
                    <a:srgbClr val="FFFFFF"/>
                  </a:solidFill>
                </a:rPr>
                <a:t>Firefly</a:t>
              </a:r>
            </a:p>
            <a:p>
              <a:pPr algn="ctr"/>
              <a:r>
                <a:rPr lang="en-US" sz="1600" dirty="0" smtClean="0">
                  <a:solidFill>
                    <a:srgbClr val="FFFFFF"/>
                  </a:solidFill>
                </a:rPr>
                <a:t>Substrate</a:t>
              </a:r>
              <a:endParaRPr lang="en-US" sz="1600" dirty="0">
                <a:solidFill>
                  <a:srgbClr val="FFFFFF"/>
                </a:solidFill>
              </a:endParaRPr>
            </a:p>
          </p:txBody>
        </p:sp>
        <p:sp>
          <p:nvSpPr>
            <p:cNvPr id="236" name="Shape 43"/>
            <p:cNvSpPr/>
            <p:nvPr/>
          </p:nvSpPr>
          <p:spPr>
            <a:xfrm flipH="1" flipV="1">
              <a:off x="6355543" y="4258418"/>
              <a:ext cx="46626" cy="59527"/>
            </a:xfrm>
            <a:prstGeom prst="line">
              <a:avLst/>
            </a:prstGeom>
            <a:ln w="12700" cap="rnd">
              <a:solidFill>
                <a:srgbClr val="A9CDF7"/>
              </a:solidFill>
              <a:miter lim="400000"/>
            </a:ln>
          </p:spPr>
          <p:txBody>
            <a:bodyPr lIns="35717" tIns="35717" rIns="35717" bIns="35717" anchor="ctr"/>
            <a:lstStyle/>
            <a:p>
              <a:pPr lvl="0">
                <a:defRPr sz="2600"/>
              </a:pPr>
              <a:endParaRPr/>
            </a:p>
          </p:txBody>
        </p:sp>
        <p:sp>
          <p:nvSpPr>
            <p:cNvPr id="237" name="Shape 43"/>
            <p:cNvSpPr/>
            <p:nvPr/>
          </p:nvSpPr>
          <p:spPr>
            <a:xfrm flipH="1" flipV="1">
              <a:off x="6416031" y="4238256"/>
              <a:ext cx="1259" cy="84727"/>
            </a:xfrm>
            <a:prstGeom prst="line">
              <a:avLst/>
            </a:prstGeom>
            <a:ln w="12700" cap="rnd">
              <a:solidFill>
                <a:srgbClr val="A9CDF7"/>
              </a:solidFill>
              <a:prstDash val="solid"/>
              <a:miter lim="800000"/>
            </a:ln>
          </p:spPr>
          <p:txBody>
            <a:bodyPr lIns="35717" tIns="35717" rIns="35717" bIns="35717" anchor="ctr"/>
            <a:lstStyle/>
            <a:p>
              <a:pPr lvl="0">
                <a:defRPr sz="2600"/>
              </a:pPr>
              <a:endParaRPr/>
            </a:p>
          </p:txBody>
        </p:sp>
        <p:sp>
          <p:nvSpPr>
            <p:cNvPr id="238" name="Shape 43"/>
            <p:cNvSpPr/>
            <p:nvPr/>
          </p:nvSpPr>
          <p:spPr>
            <a:xfrm flipV="1">
              <a:off x="6432410" y="4263461"/>
              <a:ext cx="44108" cy="59525"/>
            </a:xfrm>
            <a:prstGeom prst="line">
              <a:avLst/>
            </a:prstGeom>
            <a:ln w="12700" cap="rnd">
              <a:solidFill>
                <a:srgbClr val="A9CDF7"/>
              </a:solidFill>
              <a:miter lim="400000"/>
            </a:ln>
          </p:spPr>
          <p:txBody>
            <a:bodyPr lIns="35717" tIns="35717" rIns="35717" bIns="35717" anchor="ctr"/>
            <a:lstStyle/>
            <a:p>
              <a:pPr lvl="0">
                <a:defRPr sz="2600"/>
              </a:pPr>
              <a:endParaRPr/>
            </a:p>
          </p:txBody>
        </p:sp>
        <p:sp>
          <p:nvSpPr>
            <p:cNvPr id="126" name="Shape 43"/>
            <p:cNvSpPr/>
            <p:nvPr/>
          </p:nvSpPr>
          <p:spPr>
            <a:xfrm flipH="1" flipV="1">
              <a:off x="7553951" y="3062465"/>
              <a:ext cx="71829" cy="553513"/>
            </a:xfrm>
            <a:prstGeom prst="line">
              <a:avLst/>
            </a:prstGeom>
            <a:ln w="19050" cap="rnd">
              <a:solidFill>
                <a:srgbClr val="FFFFFF"/>
              </a:solidFill>
              <a:miter lim="400000"/>
            </a:ln>
          </p:spPr>
          <p:txBody>
            <a:bodyPr lIns="35717" tIns="35717" rIns="35717" bIns="35717" anchor="ctr"/>
            <a:lstStyle/>
            <a:p>
              <a:pPr lvl="0">
                <a:defRPr sz="2600"/>
              </a:pPr>
              <a:endParaRPr/>
            </a:p>
          </p:txBody>
        </p:sp>
        <p:sp>
          <p:nvSpPr>
            <p:cNvPr id="127" name="Shape 44"/>
            <p:cNvSpPr/>
            <p:nvPr/>
          </p:nvSpPr>
          <p:spPr>
            <a:xfrm flipV="1">
              <a:off x="7629115" y="3055205"/>
              <a:ext cx="40323" cy="564550"/>
            </a:xfrm>
            <a:prstGeom prst="line">
              <a:avLst/>
            </a:prstGeom>
            <a:ln w="19050" cap="rnd">
              <a:solidFill>
                <a:srgbClr val="FFFFFF"/>
              </a:solidFill>
              <a:miter lim="400000"/>
            </a:ln>
          </p:spPr>
          <p:txBody>
            <a:bodyPr lIns="35717" tIns="35717" rIns="35717" bIns="35717" anchor="ctr"/>
            <a:lstStyle/>
            <a:p>
              <a:pPr lvl="0">
                <a:defRPr sz="2600"/>
              </a:pPr>
              <a:endParaRPr/>
            </a:p>
          </p:txBody>
        </p:sp>
      </p:grpSp>
    </p:spTree>
    <p:extLst>
      <p:ext uri="{BB962C8B-B14F-4D97-AF65-F5344CB8AC3E}">
        <p14:creationId xmlns:p14="http://schemas.microsoft.com/office/powerpoint/2010/main" val="42897367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4000" cy="1143000"/>
          </a:xfrm>
        </p:spPr>
        <p:txBody>
          <a:bodyPr>
            <a:normAutofit/>
          </a:bodyPr>
          <a:lstStyle/>
          <a:p>
            <a:r>
              <a:rPr lang="en-US" sz="3200" dirty="0" smtClean="0">
                <a:solidFill>
                  <a:schemeClr val="bg1"/>
                </a:solidFill>
              </a:rPr>
              <a:t>Firefly luciferase does not express above background in a reporter fly </a:t>
            </a:r>
            <a:endParaRPr lang="en-US" sz="3200" dirty="0">
              <a:solidFill>
                <a:schemeClr val="bg1"/>
              </a:solidFill>
            </a:endParaRPr>
          </a:p>
        </p:txBody>
      </p:sp>
      <p:grpSp>
        <p:nvGrpSpPr>
          <p:cNvPr id="9" name="Group 8"/>
          <p:cNvGrpSpPr/>
          <p:nvPr/>
        </p:nvGrpSpPr>
        <p:grpSpPr>
          <a:xfrm>
            <a:off x="3066452" y="6144357"/>
            <a:ext cx="3324875" cy="233697"/>
            <a:chOff x="3066452" y="6144357"/>
            <a:chExt cx="3324875" cy="233697"/>
          </a:xfrm>
        </p:grpSpPr>
        <p:grpSp>
          <p:nvGrpSpPr>
            <p:cNvPr id="16" name="Group 15"/>
            <p:cNvGrpSpPr/>
            <p:nvPr/>
          </p:nvGrpSpPr>
          <p:grpSpPr>
            <a:xfrm>
              <a:off x="4362663" y="6160662"/>
              <a:ext cx="502919" cy="210311"/>
              <a:chOff x="4146022" y="5925691"/>
              <a:chExt cx="1382908" cy="579833"/>
            </a:xfrm>
          </p:grpSpPr>
          <p:sp>
            <p:nvSpPr>
              <p:cNvPr id="19" name="Shape 33"/>
              <p:cNvSpPr/>
              <p:nvPr/>
            </p:nvSpPr>
            <p:spPr>
              <a:xfrm rot="4896945">
                <a:off x="4870404" y="5846998"/>
                <a:ext cx="444038" cy="873014"/>
              </a:xfrm>
              <a:custGeom>
                <a:avLst/>
                <a:gdLst>
                  <a:gd name="connsiteX0" fmla="*/ 10741 w 21011"/>
                  <a:gd name="connsiteY0" fmla="*/ 0 h 22470"/>
                  <a:gd name="connsiteX1" fmla="*/ 9973 w 21011"/>
                  <a:gd name="connsiteY1" fmla="*/ 2295 h 22470"/>
                  <a:gd name="connsiteX2" fmla="*/ 7394 w 21011"/>
                  <a:gd name="connsiteY2" fmla="*/ 3625 h 22470"/>
                  <a:gd name="connsiteX3" fmla="*/ 8864 w 21011"/>
                  <a:gd name="connsiteY3" fmla="*/ 4822 h 22470"/>
                  <a:gd name="connsiteX4" fmla="*/ 11993 w 21011"/>
                  <a:gd name="connsiteY4" fmla="*/ 6249 h 22470"/>
                  <a:gd name="connsiteX5" fmla="*/ 12875 w 21011"/>
                  <a:gd name="connsiteY5" fmla="*/ 7915 h 22470"/>
                  <a:gd name="connsiteX6" fmla="*/ 17177 w 21011"/>
                  <a:gd name="connsiteY6" fmla="*/ 9845 h 22470"/>
                  <a:gd name="connsiteX7" fmla="*/ 19007 w 21011"/>
                  <a:gd name="connsiteY7" fmla="*/ 10294 h 22470"/>
                  <a:gd name="connsiteX8" fmla="*/ 20587 w 21011"/>
                  <a:gd name="connsiteY8" fmla="*/ 10259 h 22470"/>
                  <a:gd name="connsiteX9" fmla="*/ 20796 w 21011"/>
                  <a:gd name="connsiteY9" fmla="*/ 9631 h 22470"/>
                  <a:gd name="connsiteX10" fmla="*/ 20416 w 21011"/>
                  <a:gd name="connsiteY10" fmla="*/ 8980 h 22470"/>
                  <a:gd name="connsiteX11" fmla="*/ 15145 w 21011"/>
                  <a:gd name="connsiteY11" fmla="*/ 6473 h 22470"/>
                  <a:gd name="connsiteX12" fmla="*/ 14841 w 21011"/>
                  <a:gd name="connsiteY12" fmla="*/ 5848 h 22470"/>
                  <a:gd name="connsiteX13" fmla="*/ 14252 w 21011"/>
                  <a:gd name="connsiteY13" fmla="*/ 5731 h 22470"/>
                  <a:gd name="connsiteX14" fmla="*/ 13464 w 21011"/>
                  <a:gd name="connsiteY14" fmla="*/ 5857 h 22470"/>
                  <a:gd name="connsiteX15" fmla="*/ 9205 w 21011"/>
                  <a:gd name="connsiteY15" fmla="*/ 3847 h 22470"/>
                  <a:gd name="connsiteX16" fmla="*/ 9144 w 21011"/>
                  <a:gd name="connsiteY16" fmla="*/ 3186 h 22470"/>
                  <a:gd name="connsiteX17" fmla="*/ 12067 w 21011"/>
                  <a:gd name="connsiteY17" fmla="*/ 3525 h 22470"/>
                  <a:gd name="connsiteX18" fmla="*/ 14428 w 21011"/>
                  <a:gd name="connsiteY18" fmla="*/ 5486 h 22470"/>
                  <a:gd name="connsiteX19" fmla="*/ 13427 w 21011"/>
                  <a:gd name="connsiteY19" fmla="*/ 6412 h 22470"/>
                  <a:gd name="connsiteX20" fmla="*/ 13718 w 21011"/>
                  <a:gd name="connsiteY20" fmla="*/ 7014 h 22470"/>
                  <a:gd name="connsiteX21" fmla="*/ 18855 w 21011"/>
                  <a:gd name="connsiteY21" fmla="*/ 9320 h 22470"/>
                  <a:gd name="connsiteX22" fmla="*/ 19723 w 21011"/>
                  <a:gd name="connsiteY22" fmla="*/ 10625 h 22470"/>
                  <a:gd name="connsiteX23" fmla="*/ 18990 w 21011"/>
                  <a:gd name="connsiteY23" fmla="*/ 11670 h 22470"/>
                  <a:gd name="connsiteX24" fmla="*/ 16244 w 21011"/>
                  <a:gd name="connsiteY24" fmla="*/ 11472 h 22470"/>
                  <a:gd name="connsiteX25" fmla="*/ 13696 w 21011"/>
                  <a:gd name="connsiteY25" fmla="*/ 12033 h 22470"/>
                  <a:gd name="connsiteX26" fmla="*/ 12492 w 21011"/>
                  <a:gd name="connsiteY26" fmla="*/ 11606 h 22470"/>
                  <a:gd name="connsiteX27" fmla="*/ 11499 w 21011"/>
                  <a:gd name="connsiteY27" fmla="*/ 12132 h 22470"/>
                  <a:gd name="connsiteX28" fmla="*/ 11169 w 21011"/>
                  <a:gd name="connsiteY28" fmla="*/ 13336 h 22470"/>
                  <a:gd name="connsiteX29" fmla="*/ 11700 w 21011"/>
                  <a:gd name="connsiteY29" fmla="*/ 13804 h 22470"/>
                  <a:gd name="connsiteX30" fmla="*/ 10998 w 21011"/>
                  <a:gd name="connsiteY30" fmla="*/ 14185 h 22470"/>
                  <a:gd name="connsiteX31" fmla="*/ 10617 w 21011"/>
                  <a:gd name="connsiteY31" fmla="*/ 15385 h 22470"/>
                  <a:gd name="connsiteX32" fmla="*/ 10923 w 21011"/>
                  <a:gd name="connsiteY32" fmla="*/ 16625 h 22470"/>
                  <a:gd name="connsiteX33" fmla="*/ 9970 w 21011"/>
                  <a:gd name="connsiteY33" fmla="*/ 17842 h 22470"/>
                  <a:gd name="connsiteX34" fmla="*/ 9440 w 21011"/>
                  <a:gd name="connsiteY34" fmla="*/ 19073 h 22470"/>
                  <a:gd name="connsiteX35" fmla="*/ 8727 w 21011"/>
                  <a:gd name="connsiteY35" fmla="*/ 20109 h 22470"/>
                  <a:gd name="connsiteX36" fmla="*/ 7875 w 21011"/>
                  <a:gd name="connsiteY36" fmla="*/ 18964 h 22470"/>
                  <a:gd name="connsiteX37" fmla="*/ 8401 w 21011"/>
                  <a:gd name="connsiteY37" fmla="*/ 17717 h 22470"/>
                  <a:gd name="connsiteX38" fmla="*/ 7979 w 21011"/>
                  <a:gd name="connsiteY38" fmla="*/ 17446 h 22470"/>
                  <a:gd name="connsiteX39" fmla="*/ 8529 w 21011"/>
                  <a:gd name="connsiteY39" fmla="*/ 15538 h 22470"/>
                  <a:gd name="connsiteX40" fmla="*/ 8869 w 21011"/>
                  <a:gd name="connsiteY40" fmla="*/ 15280 h 22470"/>
                  <a:gd name="connsiteX41" fmla="*/ 9337 w 21011"/>
                  <a:gd name="connsiteY41" fmla="*/ 14049 h 22470"/>
                  <a:gd name="connsiteX42" fmla="*/ 8876 w 21011"/>
                  <a:gd name="connsiteY42" fmla="*/ 13638 h 22470"/>
                  <a:gd name="connsiteX43" fmla="*/ 9471 w 21011"/>
                  <a:gd name="connsiteY43" fmla="*/ 13207 h 22470"/>
                  <a:gd name="connsiteX44" fmla="*/ 9811 w 21011"/>
                  <a:gd name="connsiteY44" fmla="*/ 11997 h 22470"/>
                  <a:gd name="connsiteX45" fmla="*/ 6743 w 21011"/>
                  <a:gd name="connsiteY45" fmla="*/ 12469 h 22470"/>
                  <a:gd name="connsiteX46" fmla="*/ 5327 w 21011"/>
                  <a:gd name="connsiteY46" fmla="*/ 14022 h 22470"/>
                  <a:gd name="connsiteX47" fmla="*/ 2070 w 21011"/>
                  <a:gd name="connsiteY47" fmla="*/ 13845 h 22470"/>
                  <a:gd name="connsiteX48" fmla="*/ 49 w 21011"/>
                  <a:gd name="connsiteY48" fmla="*/ 13925 h 22470"/>
                  <a:gd name="connsiteX49" fmla="*/ 2003 w 21011"/>
                  <a:gd name="connsiteY49" fmla="*/ 14480 h 22470"/>
                  <a:gd name="connsiteX50" fmla="*/ 5103 w 21011"/>
                  <a:gd name="connsiteY50" fmla="*/ 14745 h 22470"/>
                  <a:gd name="connsiteX51" fmla="*/ 6729 w 21011"/>
                  <a:gd name="connsiteY51" fmla="*/ 15441 h 22470"/>
                  <a:gd name="connsiteX52" fmla="*/ 6309 w 21011"/>
                  <a:gd name="connsiteY52" fmla="*/ 17326 h 22470"/>
                  <a:gd name="connsiteX53" fmla="*/ 4332 w 21011"/>
                  <a:gd name="connsiteY53" fmla="*/ 18830 h 22470"/>
                  <a:gd name="connsiteX54" fmla="*/ 5149 w 21011"/>
                  <a:gd name="connsiteY54" fmla="*/ 20571 h 22470"/>
                  <a:gd name="connsiteX55" fmla="*/ 11513 w 21011"/>
                  <a:gd name="connsiteY55" fmla="*/ 21054 h 22470"/>
                  <a:gd name="connsiteX56" fmla="*/ 12247 w 21011"/>
                  <a:gd name="connsiteY56" fmla="*/ 20159 h 22470"/>
                  <a:gd name="connsiteX57" fmla="*/ 14373 w 21011"/>
                  <a:gd name="connsiteY57" fmla="*/ 19596 h 22470"/>
                  <a:gd name="connsiteX58" fmla="*/ 15296 w 21011"/>
                  <a:gd name="connsiteY58" fmla="*/ 16507 h 22470"/>
                  <a:gd name="connsiteX59" fmla="*/ 15865 w 21011"/>
                  <a:gd name="connsiteY59" fmla="*/ 12423 h 22470"/>
                  <a:gd name="connsiteX60" fmla="*/ 20213 w 21011"/>
                  <a:gd name="connsiteY60" fmla="*/ 13153 h 22470"/>
                  <a:gd name="connsiteX61" fmla="*/ 19996 w 21011"/>
                  <a:gd name="connsiteY61" fmla="*/ 15816 h 22470"/>
                  <a:gd name="connsiteX62" fmla="*/ 17081 w 21011"/>
                  <a:gd name="connsiteY62" fmla="*/ 16559 h 22470"/>
                  <a:gd name="connsiteX63" fmla="*/ 16106 w 21011"/>
                  <a:gd name="connsiteY63" fmla="*/ 19792 h 22470"/>
                  <a:gd name="connsiteX64" fmla="*/ 13976 w 21011"/>
                  <a:gd name="connsiteY64" fmla="*/ 21573 h 22470"/>
                  <a:gd name="connsiteX65" fmla="*/ 10858 w 21011"/>
                  <a:gd name="connsiteY65" fmla="*/ 21818 h 22470"/>
                  <a:gd name="connsiteX66" fmla="*/ 4809 w 21011"/>
                  <a:gd name="connsiteY66" fmla="*/ 21325 h 22470"/>
                  <a:gd name="connsiteX67" fmla="*/ 4620 w 21011"/>
                  <a:gd name="connsiteY67" fmla="*/ 21898 h 22470"/>
                  <a:gd name="connsiteX68" fmla="*/ 4432 w 21011"/>
                  <a:gd name="connsiteY68" fmla="*/ 22470 h 2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1011" h="22470" extrusionOk="0">
                    <a:moveTo>
                      <a:pt x="10741" y="0"/>
                    </a:moveTo>
                    <a:cubicBezTo>
                      <a:pt x="10569" y="475"/>
                      <a:pt x="10145" y="1820"/>
                      <a:pt x="9973" y="2295"/>
                    </a:cubicBezTo>
                    <a:cubicBezTo>
                      <a:pt x="8483" y="2223"/>
                      <a:pt x="7241" y="2865"/>
                      <a:pt x="7394" y="3625"/>
                    </a:cubicBezTo>
                    <a:cubicBezTo>
                      <a:pt x="7492" y="4110"/>
                      <a:pt x="8172" y="4484"/>
                      <a:pt x="8864" y="4822"/>
                    </a:cubicBezTo>
                    <a:cubicBezTo>
                      <a:pt x="9877" y="5315"/>
                      <a:pt x="10921" y="5790"/>
                      <a:pt x="11993" y="6249"/>
                    </a:cubicBezTo>
                    <a:cubicBezTo>
                      <a:pt x="11993" y="6835"/>
                      <a:pt x="12297" y="7410"/>
                      <a:pt x="12875" y="7915"/>
                    </a:cubicBezTo>
                    <a:cubicBezTo>
                      <a:pt x="13855" y="8773"/>
                      <a:pt x="15495" y="9347"/>
                      <a:pt x="17177" y="9845"/>
                    </a:cubicBezTo>
                    <a:cubicBezTo>
                      <a:pt x="17784" y="10025"/>
                      <a:pt x="18447" y="10170"/>
                      <a:pt x="19007" y="10294"/>
                    </a:cubicBezTo>
                    <a:cubicBezTo>
                      <a:pt x="19575" y="10419"/>
                      <a:pt x="20159" y="10490"/>
                      <a:pt x="20587" y="10259"/>
                    </a:cubicBezTo>
                    <a:cubicBezTo>
                      <a:pt x="20905" y="10088"/>
                      <a:pt x="20873" y="9845"/>
                      <a:pt x="20796" y="9631"/>
                    </a:cubicBezTo>
                    <a:cubicBezTo>
                      <a:pt x="20718" y="9414"/>
                      <a:pt x="20595" y="9198"/>
                      <a:pt x="20416" y="8980"/>
                    </a:cubicBezTo>
                    <a:lnTo>
                      <a:pt x="15145" y="6473"/>
                    </a:lnTo>
                    <a:cubicBezTo>
                      <a:pt x="15328" y="6253"/>
                      <a:pt x="15204" y="5999"/>
                      <a:pt x="14841" y="5848"/>
                    </a:cubicBezTo>
                    <a:cubicBezTo>
                      <a:pt x="14674" y="5779"/>
                      <a:pt x="14467" y="5739"/>
                      <a:pt x="14252" y="5731"/>
                    </a:cubicBezTo>
                    <a:cubicBezTo>
                      <a:pt x="13972" y="5721"/>
                      <a:pt x="13689" y="5764"/>
                      <a:pt x="13464" y="5857"/>
                    </a:cubicBezTo>
                    <a:lnTo>
                      <a:pt x="9205" y="3847"/>
                    </a:lnTo>
                    <a:cubicBezTo>
                      <a:pt x="8851" y="3668"/>
                      <a:pt x="8821" y="3379"/>
                      <a:pt x="9144" y="3186"/>
                    </a:cubicBezTo>
                    <a:cubicBezTo>
                      <a:pt x="9855" y="2760"/>
                      <a:pt x="11067" y="3124"/>
                      <a:pt x="12067" y="3525"/>
                    </a:cubicBezTo>
                    <a:cubicBezTo>
                      <a:pt x="13410" y="4063"/>
                      <a:pt x="14963" y="4674"/>
                      <a:pt x="14428" y="5486"/>
                    </a:cubicBezTo>
                    <a:cubicBezTo>
                      <a:pt x="14205" y="5825"/>
                      <a:pt x="13573" y="6061"/>
                      <a:pt x="13427" y="6412"/>
                    </a:cubicBezTo>
                    <a:cubicBezTo>
                      <a:pt x="13339" y="6625"/>
                      <a:pt x="13443" y="6848"/>
                      <a:pt x="13718" y="7014"/>
                    </a:cubicBezTo>
                    <a:lnTo>
                      <a:pt x="18855" y="9320"/>
                    </a:lnTo>
                    <a:cubicBezTo>
                      <a:pt x="19447" y="9680"/>
                      <a:pt x="19762" y="10143"/>
                      <a:pt x="19723" y="10625"/>
                    </a:cubicBezTo>
                    <a:cubicBezTo>
                      <a:pt x="19693" y="11003"/>
                      <a:pt x="19437" y="11368"/>
                      <a:pt x="18990" y="11670"/>
                    </a:cubicBezTo>
                    <a:cubicBezTo>
                      <a:pt x="18127" y="11477"/>
                      <a:pt x="17177" y="11408"/>
                      <a:pt x="16244" y="11472"/>
                    </a:cubicBezTo>
                    <a:cubicBezTo>
                      <a:pt x="15310" y="11536"/>
                      <a:pt x="14428" y="11730"/>
                      <a:pt x="13696" y="12033"/>
                    </a:cubicBezTo>
                    <a:cubicBezTo>
                      <a:pt x="13559" y="11757"/>
                      <a:pt x="13045" y="11576"/>
                      <a:pt x="12492" y="11606"/>
                    </a:cubicBezTo>
                    <a:cubicBezTo>
                      <a:pt x="11955" y="11636"/>
                      <a:pt x="11537" y="11857"/>
                      <a:pt x="11499" y="12132"/>
                    </a:cubicBezTo>
                    <a:lnTo>
                      <a:pt x="11169" y="13336"/>
                    </a:lnTo>
                    <a:lnTo>
                      <a:pt x="11700" y="13804"/>
                    </a:lnTo>
                    <a:lnTo>
                      <a:pt x="10998" y="14185"/>
                    </a:lnTo>
                    <a:lnTo>
                      <a:pt x="10617" y="15385"/>
                    </a:lnTo>
                    <a:cubicBezTo>
                      <a:pt x="10919" y="15765"/>
                      <a:pt x="11004" y="16217"/>
                      <a:pt x="10923" y="16625"/>
                    </a:cubicBezTo>
                    <a:cubicBezTo>
                      <a:pt x="10835" y="17069"/>
                      <a:pt x="10506" y="17489"/>
                      <a:pt x="9970" y="17842"/>
                    </a:cubicBezTo>
                    <a:lnTo>
                      <a:pt x="9440" y="19073"/>
                    </a:lnTo>
                    <a:cubicBezTo>
                      <a:pt x="10180" y="19429"/>
                      <a:pt x="9752" y="20067"/>
                      <a:pt x="8727" y="20109"/>
                    </a:cubicBezTo>
                    <a:cubicBezTo>
                      <a:pt x="7482" y="20161"/>
                      <a:pt x="6878" y="19349"/>
                      <a:pt x="7875" y="18964"/>
                    </a:cubicBezTo>
                    <a:lnTo>
                      <a:pt x="8401" y="17717"/>
                    </a:lnTo>
                    <a:lnTo>
                      <a:pt x="7979" y="17446"/>
                    </a:lnTo>
                    <a:lnTo>
                      <a:pt x="8529" y="15538"/>
                    </a:lnTo>
                    <a:lnTo>
                      <a:pt x="8869" y="15280"/>
                    </a:lnTo>
                    <a:lnTo>
                      <a:pt x="9337" y="14049"/>
                    </a:lnTo>
                    <a:lnTo>
                      <a:pt x="8876" y="13638"/>
                    </a:lnTo>
                    <a:lnTo>
                      <a:pt x="9471" y="13207"/>
                    </a:lnTo>
                    <a:lnTo>
                      <a:pt x="9811" y="11997"/>
                    </a:lnTo>
                    <a:cubicBezTo>
                      <a:pt x="8705" y="11930"/>
                      <a:pt x="7592" y="12100"/>
                      <a:pt x="6743" y="12469"/>
                    </a:cubicBezTo>
                    <a:cubicBezTo>
                      <a:pt x="5849" y="12856"/>
                      <a:pt x="5332" y="13424"/>
                      <a:pt x="5327" y="14022"/>
                    </a:cubicBezTo>
                    <a:lnTo>
                      <a:pt x="2070" y="13845"/>
                    </a:lnTo>
                    <a:cubicBezTo>
                      <a:pt x="1650" y="13380"/>
                      <a:pt x="324" y="13431"/>
                      <a:pt x="49" y="13925"/>
                    </a:cubicBezTo>
                    <a:cubicBezTo>
                      <a:pt x="-284" y="14521"/>
                      <a:pt x="1187" y="14939"/>
                      <a:pt x="2003" y="14480"/>
                    </a:cubicBezTo>
                    <a:lnTo>
                      <a:pt x="5103" y="14745"/>
                    </a:lnTo>
                    <a:lnTo>
                      <a:pt x="6729" y="15441"/>
                    </a:lnTo>
                    <a:lnTo>
                      <a:pt x="6309" y="17326"/>
                    </a:lnTo>
                    <a:cubicBezTo>
                      <a:pt x="5270" y="17662"/>
                      <a:pt x="4549" y="18206"/>
                      <a:pt x="4332" y="18830"/>
                    </a:cubicBezTo>
                    <a:cubicBezTo>
                      <a:pt x="4120" y="19443"/>
                      <a:pt x="4415" y="20074"/>
                      <a:pt x="5149" y="20571"/>
                    </a:cubicBezTo>
                    <a:lnTo>
                      <a:pt x="11513" y="21054"/>
                    </a:lnTo>
                    <a:cubicBezTo>
                      <a:pt x="11570" y="20724"/>
                      <a:pt x="11827" y="20411"/>
                      <a:pt x="12247" y="20159"/>
                    </a:cubicBezTo>
                    <a:cubicBezTo>
                      <a:pt x="12784" y="19836"/>
                      <a:pt x="13547" y="19634"/>
                      <a:pt x="14373" y="19596"/>
                    </a:cubicBezTo>
                    <a:lnTo>
                      <a:pt x="15296" y="16507"/>
                    </a:lnTo>
                    <a:cubicBezTo>
                      <a:pt x="11904" y="15626"/>
                      <a:pt x="12169" y="13082"/>
                      <a:pt x="15865" y="12423"/>
                    </a:cubicBezTo>
                    <a:cubicBezTo>
                      <a:pt x="17438" y="12142"/>
                      <a:pt x="19183" y="12443"/>
                      <a:pt x="20213" y="13153"/>
                    </a:cubicBezTo>
                    <a:cubicBezTo>
                      <a:pt x="21316" y="13912"/>
                      <a:pt x="21305" y="14984"/>
                      <a:pt x="19996" y="15816"/>
                    </a:cubicBezTo>
                    <a:cubicBezTo>
                      <a:pt x="19281" y="16270"/>
                      <a:pt x="18221" y="16544"/>
                      <a:pt x="17081" y="16559"/>
                    </a:cubicBezTo>
                    <a:lnTo>
                      <a:pt x="16106" y="19792"/>
                    </a:lnTo>
                    <a:cubicBezTo>
                      <a:pt x="16023" y="20510"/>
                      <a:pt x="15255" y="21182"/>
                      <a:pt x="13976" y="21573"/>
                    </a:cubicBezTo>
                    <a:cubicBezTo>
                      <a:pt x="13040" y="21859"/>
                      <a:pt x="11920" y="21947"/>
                      <a:pt x="10858" y="21818"/>
                    </a:cubicBezTo>
                    <a:lnTo>
                      <a:pt x="4809" y="21325"/>
                    </a:lnTo>
                    <a:lnTo>
                      <a:pt x="4620" y="21898"/>
                    </a:lnTo>
                    <a:cubicBezTo>
                      <a:pt x="4557" y="22088"/>
                      <a:pt x="4495" y="22279"/>
                      <a:pt x="4432" y="22470"/>
                    </a:cubicBezTo>
                  </a:path>
                </a:pathLst>
              </a:custGeom>
              <a:ln w="6350" cmpd="sng">
                <a:solidFill>
                  <a:srgbClr val="FFFFFF"/>
                </a:solidFill>
                <a:miter lim="400000"/>
              </a:ln>
            </p:spPr>
            <p:txBody>
              <a:bodyPr lIns="0" tIns="0" rIns="0" bIns="0" anchor="ctr"/>
              <a:lstStyle/>
              <a:p>
                <a:pPr lvl="0">
                  <a:defRPr sz="2600"/>
                </a:pPr>
                <a:endParaRPr/>
              </a:p>
            </p:txBody>
          </p:sp>
          <p:sp>
            <p:nvSpPr>
              <p:cNvPr id="20" name="Shape 34"/>
              <p:cNvSpPr/>
              <p:nvPr/>
            </p:nvSpPr>
            <p:spPr>
              <a:xfrm>
                <a:off x="4146022" y="5925691"/>
                <a:ext cx="504422" cy="298407"/>
              </a:xfrm>
              <a:custGeom>
                <a:avLst/>
                <a:gdLst>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432 w 21600"/>
                  <a:gd name="connsiteY7" fmla="*/ 20444 h 20926"/>
                  <a:gd name="connsiteX8" fmla="*/ 13016 w 21600"/>
                  <a:gd name="connsiteY8" fmla="*/ 19517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396 h 20926"/>
                  <a:gd name="connsiteX8" fmla="*/ 13016 w 21600"/>
                  <a:gd name="connsiteY8" fmla="*/ 19517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82 w 21600"/>
                  <a:gd name="connsiteY7" fmla="*/ 19920 h 20926"/>
                  <a:gd name="connsiteX8" fmla="*/ 13016 w 21600"/>
                  <a:gd name="connsiteY8" fmla="*/ 19517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357 w 21600"/>
                  <a:gd name="connsiteY7" fmla="*/ 19265 h 20926"/>
                  <a:gd name="connsiteX8" fmla="*/ 13016 w 21600"/>
                  <a:gd name="connsiteY8" fmla="*/ 19517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357 w 21600"/>
                  <a:gd name="connsiteY7" fmla="*/ 19789 h 20926"/>
                  <a:gd name="connsiteX8" fmla="*/ 13016 w 21600"/>
                  <a:gd name="connsiteY8" fmla="*/ 19517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357 w 21600"/>
                  <a:gd name="connsiteY7" fmla="*/ 19789 h 20926"/>
                  <a:gd name="connsiteX8" fmla="*/ 12941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35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191 w 21600"/>
                  <a:gd name="connsiteY14" fmla="*/ 20249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500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500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500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500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500 h 20926"/>
                  <a:gd name="connsiteX15" fmla="*/ 21600 w 21600"/>
                  <a:gd name="connsiteY15" fmla="*/ 20926 h 20926"/>
                  <a:gd name="connsiteX0" fmla="*/ 0 w 21600"/>
                  <a:gd name="connsiteY0" fmla="*/ 19760 h 21126"/>
                  <a:gd name="connsiteX1" fmla="*/ 2049 w 21600"/>
                  <a:gd name="connsiteY1" fmla="*/ 19772 h 21126"/>
                  <a:gd name="connsiteX2" fmla="*/ 5085 w 21600"/>
                  <a:gd name="connsiteY2" fmla="*/ 19726 h 21126"/>
                  <a:gd name="connsiteX3" fmla="*/ 5049 w 21600"/>
                  <a:gd name="connsiteY3" fmla="*/ 6022 h 21126"/>
                  <a:gd name="connsiteX4" fmla="*/ 3794 w 21600"/>
                  <a:gd name="connsiteY4" fmla="*/ 1989 h 21126"/>
                  <a:gd name="connsiteX5" fmla="*/ 7206 w 21600"/>
                  <a:gd name="connsiteY5" fmla="*/ 1910 h 21126"/>
                  <a:gd name="connsiteX6" fmla="*/ 6176 w 21600"/>
                  <a:gd name="connsiteY6" fmla="*/ 5890 h 21126"/>
                  <a:gd name="connsiteX7" fmla="*/ 6207 w 21600"/>
                  <a:gd name="connsiteY7" fmla="*/ 19789 h 21126"/>
                  <a:gd name="connsiteX8" fmla="*/ 13016 w 21600"/>
                  <a:gd name="connsiteY8" fmla="*/ 19910 h 21126"/>
                  <a:gd name="connsiteX9" fmla="*/ 12988 w 21600"/>
                  <a:gd name="connsiteY9" fmla="*/ 16903 h 21126"/>
                  <a:gd name="connsiteX10" fmla="*/ 12522 w 21600"/>
                  <a:gd name="connsiteY10" fmla="*/ 15220 h 21126"/>
                  <a:gd name="connsiteX11" fmla="*/ 13806 w 21600"/>
                  <a:gd name="connsiteY11" fmla="*/ 12763 h 21126"/>
                  <a:gd name="connsiteX12" fmla="*/ 14857 w 21600"/>
                  <a:gd name="connsiteY12" fmla="*/ 15141 h 21126"/>
                  <a:gd name="connsiteX13" fmla="*/ 14326 w 21600"/>
                  <a:gd name="connsiteY13" fmla="*/ 16644 h 21126"/>
                  <a:gd name="connsiteX14" fmla="*/ 14334 w 21600"/>
                  <a:gd name="connsiteY14" fmla="*/ 21126 h 21126"/>
                  <a:gd name="connsiteX15" fmla="*/ 21600 w 21600"/>
                  <a:gd name="connsiteY15" fmla="*/ 20926 h 211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751 h 20926"/>
                  <a:gd name="connsiteX15" fmla="*/ 21600 w 21600"/>
                  <a:gd name="connsiteY15" fmla="*/ 20926 h 20926"/>
                  <a:gd name="connsiteX0" fmla="*/ 0 w 21600"/>
                  <a:gd name="connsiteY0" fmla="*/ 19760 h 21126"/>
                  <a:gd name="connsiteX1" fmla="*/ 2049 w 21600"/>
                  <a:gd name="connsiteY1" fmla="*/ 19772 h 21126"/>
                  <a:gd name="connsiteX2" fmla="*/ 5085 w 21600"/>
                  <a:gd name="connsiteY2" fmla="*/ 19726 h 21126"/>
                  <a:gd name="connsiteX3" fmla="*/ 5049 w 21600"/>
                  <a:gd name="connsiteY3" fmla="*/ 6022 h 21126"/>
                  <a:gd name="connsiteX4" fmla="*/ 3794 w 21600"/>
                  <a:gd name="connsiteY4" fmla="*/ 1989 h 21126"/>
                  <a:gd name="connsiteX5" fmla="*/ 7206 w 21600"/>
                  <a:gd name="connsiteY5" fmla="*/ 1910 h 21126"/>
                  <a:gd name="connsiteX6" fmla="*/ 6176 w 21600"/>
                  <a:gd name="connsiteY6" fmla="*/ 5890 h 21126"/>
                  <a:gd name="connsiteX7" fmla="*/ 6207 w 21600"/>
                  <a:gd name="connsiteY7" fmla="*/ 19789 h 21126"/>
                  <a:gd name="connsiteX8" fmla="*/ 13016 w 21600"/>
                  <a:gd name="connsiteY8" fmla="*/ 19910 h 21126"/>
                  <a:gd name="connsiteX9" fmla="*/ 12988 w 21600"/>
                  <a:gd name="connsiteY9" fmla="*/ 16903 h 21126"/>
                  <a:gd name="connsiteX10" fmla="*/ 12522 w 21600"/>
                  <a:gd name="connsiteY10" fmla="*/ 15220 h 21126"/>
                  <a:gd name="connsiteX11" fmla="*/ 13806 w 21600"/>
                  <a:gd name="connsiteY11" fmla="*/ 12763 h 21126"/>
                  <a:gd name="connsiteX12" fmla="*/ 14857 w 21600"/>
                  <a:gd name="connsiteY12" fmla="*/ 15141 h 21126"/>
                  <a:gd name="connsiteX13" fmla="*/ 14326 w 21600"/>
                  <a:gd name="connsiteY13" fmla="*/ 16644 h 21126"/>
                  <a:gd name="connsiteX14" fmla="*/ 14334 w 21600"/>
                  <a:gd name="connsiteY14" fmla="*/ 21126 h 21126"/>
                  <a:gd name="connsiteX15" fmla="*/ 21600 w 21600"/>
                  <a:gd name="connsiteY15" fmla="*/ 20926 h 211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751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4857 w 21600"/>
                  <a:gd name="connsiteY11" fmla="*/ 15141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5141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2513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2513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2513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2513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2513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2513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3264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93 w 21600"/>
                  <a:gd name="connsiteY10" fmla="*/ 13718 h 20926"/>
                  <a:gd name="connsiteX11" fmla="*/ 14857 w 21600"/>
                  <a:gd name="connsiteY11" fmla="*/ 13264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93 w 21600"/>
                  <a:gd name="connsiteY10" fmla="*/ 13718 h 20926"/>
                  <a:gd name="connsiteX11" fmla="*/ 14857 w 21600"/>
                  <a:gd name="connsiteY11" fmla="*/ 13264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93 w 21600"/>
                  <a:gd name="connsiteY10" fmla="*/ 13718 h 20926"/>
                  <a:gd name="connsiteX11" fmla="*/ 14857 w 21600"/>
                  <a:gd name="connsiteY11" fmla="*/ 13264 h 20926"/>
                  <a:gd name="connsiteX12" fmla="*/ 14326 w 21600"/>
                  <a:gd name="connsiteY12" fmla="*/ 16644 h 20926"/>
                  <a:gd name="connsiteX13" fmla="*/ 14334 w 21600"/>
                  <a:gd name="connsiteY13" fmla="*/ 20751 h 20926"/>
                  <a:gd name="connsiteX14" fmla="*/ 21600 w 21600"/>
                  <a:gd name="connsiteY14" fmla="*/ 20926 h 2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600" h="20926" extrusionOk="0">
                    <a:moveTo>
                      <a:pt x="0" y="19760"/>
                    </a:moveTo>
                    <a:lnTo>
                      <a:pt x="2049" y="19772"/>
                    </a:lnTo>
                    <a:cubicBezTo>
                      <a:pt x="3061" y="19770"/>
                      <a:pt x="4073" y="19754"/>
                      <a:pt x="5085" y="19726"/>
                    </a:cubicBezTo>
                    <a:lnTo>
                      <a:pt x="5049" y="6022"/>
                    </a:lnTo>
                    <a:cubicBezTo>
                      <a:pt x="3988" y="5688"/>
                      <a:pt x="3377" y="3725"/>
                      <a:pt x="3794" y="1989"/>
                    </a:cubicBezTo>
                    <a:cubicBezTo>
                      <a:pt x="4423" y="-624"/>
                      <a:pt x="6535" y="-674"/>
                      <a:pt x="7206" y="1910"/>
                    </a:cubicBezTo>
                    <a:cubicBezTo>
                      <a:pt x="7620" y="3507"/>
                      <a:pt x="7136" y="5377"/>
                      <a:pt x="6176" y="5890"/>
                    </a:cubicBezTo>
                    <a:cubicBezTo>
                      <a:pt x="6261" y="10741"/>
                      <a:pt x="6122" y="14938"/>
                      <a:pt x="6207" y="19789"/>
                    </a:cubicBezTo>
                    <a:lnTo>
                      <a:pt x="13016" y="19910"/>
                    </a:lnTo>
                    <a:cubicBezTo>
                      <a:pt x="13007" y="18689"/>
                      <a:pt x="12997" y="18124"/>
                      <a:pt x="12988" y="16903"/>
                    </a:cubicBezTo>
                    <a:cubicBezTo>
                      <a:pt x="12711" y="16472"/>
                      <a:pt x="12281" y="15450"/>
                      <a:pt x="12593" y="13718"/>
                    </a:cubicBezTo>
                    <a:cubicBezTo>
                      <a:pt x="12905" y="11986"/>
                      <a:pt x="14496" y="11900"/>
                      <a:pt x="14857" y="13264"/>
                    </a:cubicBezTo>
                    <a:cubicBezTo>
                      <a:pt x="15218" y="14628"/>
                      <a:pt x="14797" y="16423"/>
                      <a:pt x="14326" y="16644"/>
                    </a:cubicBezTo>
                    <a:cubicBezTo>
                      <a:pt x="14352" y="18930"/>
                      <a:pt x="14308" y="19217"/>
                      <a:pt x="14334" y="20751"/>
                    </a:cubicBezTo>
                    <a:lnTo>
                      <a:pt x="21600" y="20926"/>
                    </a:lnTo>
                  </a:path>
                </a:pathLst>
              </a:custGeom>
              <a:ln w="6350" cmpd="sng">
                <a:solidFill>
                  <a:srgbClr val="FFFFFF"/>
                </a:solidFill>
                <a:miter lim="400000"/>
              </a:ln>
            </p:spPr>
            <p:txBody>
              <a:bodyPr lIns="0" tIns="0" rIns="0" bIns="0" anchor="ctr"/>
              <a:lstStyle/>
              <a:p>
                <a:pPr lvl="0">
                  <a:defRPr sz="2600"/>
                </a:pPr>
                <a:endParaRPr/>
              </a:p>
            </p:txBody>
          </p:sp>
        </p:grpSp>
        <p:sp>
          <p:nvSpPr>
            <p:cNvPr id="17" name="Shape 37"/>
            <p:cNvSpPr/>
            <p:nvPr/>
          </p:nvSpPr>
          <p:spPr>
            <a:xfrm>
              <a:off x="3066452" y="6153272"/>
              <a:ext cx="1312921" cy="224782"/>
            </a:xfrm>
            <a:prstGeom prst="rect">
              <a:avLst/>
            </a:prstGeom>
            <a:solidFill>
              <a:srgbClr val="00BFC4"/>
            </a:solidFill>
            <a:ln w="12700">
              <a:miter lim="400000"/>
            </a:ln>
            <a:extLst>
              <a:ext uri="{C572A759-6A51-4108-AA02-DFA0A04FC94B}">
                <ma14:wrappingTextBoxFlag xmlns="" xmlns:ma14="http://schemas.microsoft.com/office/mac/drawingml/2011/main" val="1"/>
              </a:ext>
            </a:extLst>
          </p:spPr>
          <p:txBody>
            <a:bodyPr lIns="0" tIns="0" rIns="0" bIns="45720" anchor="ctr"/>
            <a:lstStyle>
              <a:lvl1pPr>
                <a:defRPr sz="2400"/>
              </a:lvl1pPr>
            </a:lstStyle>
            <a:p>
              <a:pPr lvl="0" algn="ctr">
                <a:defRPr sz="1800">
                  <a:solidFill>
                    <a:srgbClr val="000000"/>
                  </a:solidFill>
                </a:defRPr>
              </a:pPr>
              <a:r>
                <a:rPr lang="en-US" sz="1600" dirty="0" smtClean="0">
                  <a:solidFill>
                    <a:srgbClr val="FFFFFF"/>
                  </a:solidFill>
                </a:rPr>
                <a:t>Cap-Dependent</a:t>
              </a:r>
              <a:endParaRPr sz="1600" dirty="0">
                <a:solidFill>
                  <a:srgbClr val="FFFFFF"/>
                </a:solidFill>
              </a:endParaRPr>
            </a:p>
          </p:txBody>
        </p:sp>
        <p:sp>
          <p:nvSpPr>
            <p:cNvPr id="18" name="Shape 38"/>
            <p:cNvSpPr/>
            <p:nvPr/>
          </p:nvSpPr>
          <p:spPr>
            <a:xfrm>
              <a:off x="4847136" y="6144357"/>
              <a:ext cx="1544191" cy="224782"/>
            </a:xfrm>
            <a:prstGeom prst="rect">
              <a:avLst/>
            </a:prstGeom>
            <a:solidFill>
              <a:srgbClr val="F8766D"/>
            </a:solidFill>
            <a:ln w="12700">
              <a:miter lim="400000"/>
            </a:ln>
            <a:extLst>
              <a:ext uri="{C572A759-6A51-4108-AA02-DFA0A04FC94B}">
                <ma14:wrappingTextBoxFlag xmlns="" xmlns:ma14="http://schemas.microsoft.com/office/mac/drawingml/2011/main" val="1"/>
              </a:ext>
            </a:extLst>
          </p:spPr>
          <p:txBody>
            <a:bodyPr lIns="0" tIns="0" rIns="0" bIns="45720" anchor="ctr"/>
            <a:lstStyle>
              <a:lvl1pPr>
                <a:defRPr sz="2600"/>
              </a:lvl1pPr>
            </a:lstStyle>
            <a:p>
              <a:pPr lvl="0" algn="ctr">
                <a:defRPr sz="1800">
                  <a:solidFill>
                    <a:srgbClr val="000000"/>
                  </a:solidFill>
                </a:defRPr>
              </a:pPr>
              <a:r>
                <a:rPr lang="en-US" sz="1600" dirty="0" smtClean="0">
                  <a:solidFill>
                    <a:srgbClr val="FFFFFF"/>
                  </a:solidFill>
                </a:rPr>
                <a:t>Cap-</a:t>
              </a:r>
              <a:r>
                <a:rPr lang="en-US" sz="1600" u="sng" dirty="0" smtClean="0">
                  <a:solidFill>
                    <a:srgbClr val="FFFFFF"/>
                  </a:solidFill>
                </a:rPr>
                <a:t>In</a:t>
              </a:r>
              <a:r>
                <a:rPr lang="en-US" sz="1600" dirty="0" smtClean="0">
                  <a:solidFill>
                    <a:srgbClr val="FFFFFF"/>
                  </a:solidFill>
                </a:rPr>
                <a:t>dependent</a:t>
              </a:r>
              <a:endParaRPr sz="1600" dirty="0">
                <a:solidFill>
                  <a:srgbClr val="FFFFFF"/>
                </a:solidFill>
              </a:endParaRPr>
            </a:p>
          </p:txBody>
        </p:sp>
      </p:grpSp>
      <p:pic>
        <p:nvPicPr>
          <p:cNvPr id="7" name="Picture 6"/>
          <p:cNvPicPr>
            <a:picLocks noChangeAspect="1"/>
          </p:cNvPicPr>
          <p:nvPr/>
        </p:nvPicPr>
        <p:blipFill>
          <a:blip r:embed="rId3"/>
          <a:stretch>
            <a:fillRect/>
          </a:stretch>
        </p:blipFill>
        <p:spPr>
          <a:xfrm>
            <a:off x="1143000" y="1572357"/>
            <a:ext cx="6858000" cy="4572000"/>
          </a:xfrm>
          <a:prstGeom prst="rect">
            <a:avLst/>
          </a:prstGeom>
        </p:spPr>
      </p:pic>
    </p:spTree>
    <p:extLst>
      <p:ext uri="{BB962C8B-B14F-4D97-AF65-F5344CB8AC3E}">
        <p14:creationId xmlns:p14="http://schemas.microsoft.com/office/powerpoint/2010/main" val="282292454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575"/>
            <a:ext cx="9144000" cy="1143000"/>
          </a:xfrm>
        </p:spPr>
        <p:txBody>
          <a:bodyPr>
            <a:noAutofit/>
          </a:bodyPr>
          <a:lstStyle/>
          <a:p>
            <a:r>
              <a:rPr lang="en-US" sz="3200" dirty="0" err="1" smtClean="0">
                <a:solidFill>
                  <a:schemeClr val="bg1"/>
                </a:solidFill>
                <a:latin typeface="Helvetica"/>
                <a:cs typeface="Helvetica"/>
              </a:rPr>
              <a:t>Renilla</a:t>
            </a:r>
            <a:r>
              <a:rPr lang="en-US" sz="3200" dirty="0" smtClean="0">
                <a:solidFill>
                  <a:schemeClr val="bg1"/>
                </a:solidFill>
                <a:latin typeface="Helvetica"/>
                <a:cs typeface="Helvetica"/>
              </a:rPr>
              <a:t>, but not Firefly luciferase expresses from a reporter fly</a:t>
            </a:r>
            <a:endParaRPr lang="en-US" sz="3200" dirty="0">
              <a:solidFill>
                <a:schemeClr val="bg1"/>
              </a:solidFill>
              <a:latin typeface="Helvetica"/>
              <a:cs typeface="Helvetica"/>
            </a:endParaRPr>
          </a:p>
        </p:txBody>
      </p:sp>
      <p:pic>
        <p:nvPicPr>
          <p:cNvPr id="3" name="Picture 2"/>
          <p:cNvPicPr>
            <a:picLocks noChangeAspect="1"/>
          </p:cNvPicPr>
          <p:nvPr/>
        </p:nvPicPr>
        <p:blipFill>
          <a:blip r:embed="rId2"/>
          <a:stretch>
            <a:fillRect/>
          </a:stretch>
        </p:blipFill>
        <p:spPr>
          <a:xfrm>
            <a:off x="1595936" y="1581272"/>
            <a:ext cx="6400800" cy="4572000"/>
          </a:xfrm>
          <a:prstGeom prst="rect">
            <a:avLst/>
          </a:prstGeom>
        </p:spPr>
      </p:pic>
      <p:grpSp>
        <p:nvGrpSpPr>
          <p:cNvPr id="10" name="Group 9"/>
          <p:cNvGrpSpPr/>
          <p:nvPr/>
        </p:nvGrpSpPr>
        <p:grpSpPr>
          <a:xfrm>
            <a:off x="5665476" y="6521750"/>
            <a:ext cx="3324875" cy="233697"/>
            <a:chOff x="3066452" y="6144357"/>
            <a:chExt cx="3324875" cy="233697"/>
          </a:xfrm>
        </p:grpSpPr>
        <p:grpSp>
          <p:nvGrpSpPr>
            <p:cNvPr id="11" name="Group 10"/>
            <p:cNvGrpSpPr/>
            <p:nvPr/>
          </p:nvGrpSpPr>
          <p:grpSpPr>
            <a:xfrm>
              <a:off x="4362663" y="6160662"/>
              <a:ext cx="502919" cy="210311"/>
              <a:chOff x="4146022" y="5925691"/>
              <a:chExt cx="1382908" cy="579833"/>
            </a:xfrm>
          </p:grpSpPr>
          <p:sp>
            <p:nvSpPr>
              <p:cNvPr id="18" name="Shape 33"/>
              <p:cNvSpPr/>
              <p:nvPr/>
            </p:nvSpPr>
            <p:spPr>
              <a:xfrm rot="4896945">
                <a:off x="4870404" y="5846998"/>
                <a:ext cx="444038" cy="873014"/>
              </a:xfrm>
              <a:custGeom>
                <a:avLst/>
                <a:gdLst>
                  <a:gd name="connsiteX0" fmla="*/ 10741 w 21011"/>
                  <a:gd name="connsiteY0" fmla="*/ 0 h 22470"/>
                  <a:gd name="connsiteX1" fmla="*/ 9973 w 21011"/>
                  <a:gd name="connsiteY1" fmla="*/ 2295 h 22470"/>
                  <a:gd name="connsiteX2" fmla="*/ 7394 w 21011"/>
                  <a:gd name="connsiteY2" fmla="*/ 3625 h 22470"/>
                  <a:gd name="connsiteX3" fmla="*/ 8864 w 21011"/>
                  <a:gd name="connsiteY3" fmla="*/ 4822 h 22470"/>
                  <a:gd name="connsiteX4" fmla="*/ 11993 w 21011"/>
                  <a:gd name="connsiteY4" fmla="*/ 6249 h 22470"/>
                  <a:gd name="connsiteX5" fmla="*/ 12875 w 21011"/>
                  <a:gd name="connsiteY5" fmla="*/ 7915 h 22470"/>
                  <a:gd name="connsiteX6" fmla="*/ 17177 w 21011"/>
                  <a:gd name="connsiteY6" fmla="*/ 9845 h 22470"/>
                  <a:gd name="connsiteX7" fmla="*/ 19007 w 21011"/>
                  <a:gd name="connsiteY7" fmla="*/ 10294 h 22470"/>
                  <a:gd name="connsiteX8" fmla="*/ 20587 w 21011"/>
                  <a:gd name="connsiteY8" fmla="*/ 10259 h 22470"/>
                  <a:gd name="connsiteX9" fmla="*/ 20796 w 21011"/>
                  <a:gd name="connsiteY9" fmla="*/ 9631 h 22470"/>
                  <a:gd name="connsiteX10" fmla="*/ 20416 w 21011"/>
                  <a:gd name="connsiteY10" fmla="*/ 8980 h 22470"/>
                  <a:gd name="connsiteX11" fmla="*/ 15145 w 21011"/>
                  <a:gd name="connsiteY11" fmla="*/ 6473 h 22470"/>
                  <a:gd name="connsiteX12" fmla="*/ 14841 w 21011"/>
                  <a:gd name="connsiteY12" fmla="*/ 5848 h 22470"/>
                  <a:gd name="connsiteX13" fmla="*/ 14252 w 21011"/>
                  <a:gd name="connsiteY13" fmla="*/ 5731 h 22470"/>
                  <a:gd name="connsiteX14" fmla="*/ 13464 w 21011"/>
                  <a:gd name="connsiteY14" fmla="*/ 5857 h 22470"/>
                  <a:gd name="connsiteX15" fmla="*/ 9205 w 21011"/>
                  <a:gd name="connsiteY15" fmla="*/ 3847 h 22470"/>
                  <a:gd name="connsiteX16" fmla="*/ 9144 w 21011"/>
                  <a:gd name="connsiteY16" fmla="*/ 3186 h 22470"/>
                  <a:gd name="connsiteX17" fmla="*/ 12067 w 21011"/>
                  <a:gd name="connsiteY17" fmla="*/ 3525 h 22470"/>
                  <a:gd name="connsiteX18" fmla="*/ 14428 w 21011"/>
                  <a:gd name="connsiteY18" fmla="*/ 5486 h 22470"/>
                  <a:gd name="connsiteX19" fmla="*/ 13427 w 21011"/>
                  <a:gd name="connsiteY19" fmla="*/ 6412 h 22470"/>
                  <a:gd name="connsiteX20" fmla="*/ 13718 w 21011"/>
                  <a:gd name="connsiteY20" fmla="*/ 7014 h 22470"/>
                  <a:gd name="connsiteX21" fmla="*/ 18855 w 21011"/>
                  <a:gd name="connsiteY21" fmla="*/ 9320 h 22470"/>
                  <a:gd name="connsiteX22" fmla="*/ 19723 w 21011"/>
                  <a:gd name="connsiteY22" fmla="*/ 10625 h 22470"/>
                  <a:gd name="connsiteX23" fmla="*/ 18990 w 21011"/>
                  <a:gd name="connsiteY23" fmla="*/ 11670 h 22470"/>
                  <a:gd name="connsiteX24" fmla="*/ 16244 w 21011"/>
                  <a:gd name="connsiteY24" fmla="*/ 11472 h 22470"/>
                  <a:gd name="connsiteX25" fmla="*/ 13696 w 21011"/>
                  <a:gd name="connsiteY25" fmla="*/ 12033 h 22470"/>
                  <a:gd name="connsiteX26" fmla="*/ 12492 w 21011"/>
                  <a:gd name="connsiteY26" fmla="*/ 11606 h 22470"/>
                  <a:gd name="connsiteX27" fmla="*/ 11499 w 21011"/>
                  <a:gd name="connsiteY27" fmla="*/ 12132 h 22470"/>
                  <a:gd name="connsiteX28" fmla="*/ 11169 w 21011"/>
                  <a:gd name="connsiteY28" fmla="*/ 13336 h 22470"/>
                  <a:gd name="connsiteX29" fmla="*/ 11700 w 21011"/>
                  <a:gd name="connsiteY29" fmla="*/ 13804 h 22470"/>
                  <a:gd name="connsiteX30" fmla="*/ 10998 w 21011"/>
                  <a:gd name="connsiteY30" fmla="*/ 14185 h 22470"/>
                  <a:gd name="connsiteX31" fmla="*/ 10617 w 21011"/>
                  <a:gd name="connsiteY31" fmla="*/ 15385 h 22470"/>
                  <a:gd name="connsiteX32" fmla="*/ 10923 w 21011"/>
                  <a:gd name="connsiteY32" fmla="*/ 16625 h 22470"/>
                  <a:gd name="connsiteX33" fmla="*/ 9970 w 21011"/>
                  <a:gd name="connsiteY33" fmla="*/ 17842 h 22470"/>
                  <a:gd name="connsiteX34" fmla="*/ 9440 w 21011"/>
                  <a:gd name="connsiteY34" fmla="*/ 19073 h 22470"/>
                  <a:gd name="connsiteX35" fmla="*/ 8727 w 21011"/>
                  <a:gd name="connsiteY35" fmla="*/ 20109 h 22470"/>
                  <a:gd name="connsiteX36" fmla="*/ 7875 w 21011"/>
                  <a:gd name="connsiteY36" fmla="*/ 18964 h 22470"/>
                  <a:gd name="connsiteX37" fmla="*/ 8401 w 21011"/>
                  <a:gd name="connsiteY37" fmla="*/ 17717 h 22470"/>
                  <a:gd name="connsiteX38" fmla="*/ 7979 w 21011"/>
                  <a:gd name="connsiteY38" fmla="*/ 17446 h 22470"/>
                  <a:gd name="connsiteX39" fmla="*/ 8529 w 21011"/>
                  <a:gd name="connsiteY39" fmla="*/ 15538 h 22470"/>
                  <a:gd name="connsiteX40" fmla="*/ 8869 w 21011"/>
                  <a:gd name="connsiteY40" fmla="*/ 15280 h 22470"/>
                  <a:gd name="connsiteX41" fmla="*/ 9337 w 21011"/>
                  <a:gd name="connsiteY41" fmla="*/ 14049 h 22470"/>
                  <a:gd name="connsiteX42" fmla="*/ 8876 w 21011"/>
                  <a:gd name="connsiteY42" fmla="*/ 13638 h 22470"/>
                  <a:gd name="connsiteX43" fmla="*/ 9471 w 21011"/>
                  <a:gd name="connsiteY43" fmla="*/ 13207 h 22470"/>
                  <a:gd name="connsiteX44" fmla="*/ 9811 w 21011"/>
                  <a:gd name="connsiteY44" fmla="*/ 11997 h 22470"/>
                  <a:gd name="connsiteX45" fmla="*/ 6743 w 21011"/>
                  <a:gd name="connsiteY45" fmla="*/ 12469 h 22470"/>
                  <a:gd name="connsiteX46" fmla="*/ 5327 w 21011"/>
                  <a:gd name="connsiteY46" fmla="*/ 14022 h 22470"/>
                  <a:gd name="connsiteX47" fmla="*/ 2070 w 21011"/>
                  <a:gd name="connsiteY47" fmla="*/ 13845 h 22470"/>
                  <a:gd name="connsiteX48" fmla="*/ 49 w 21011"/>
                  <a:gd name="connsiteY48" fmla="*/ 13925 h 22470"/>
                  <a:gd name="connsiteX49" fmla="*/ 2003 w 21011"/>
                  <a:gd name="connsiteY49" fmla="*/ 14480 h 22470"/>
                  <a:gd name="connsiteX50" fmla="*/ 5103 w 21011"/>
                  <a:gd name="connsiteY50" fmla="*/ 14745 h 22470"/>
                  <a:gd name="connsiteX51" fmla="*/ 6729 w 21011"/>
                  <a:gd name="connsiteY51" fmla="*/ 15441 h 22470"/>
                  <a:gd name="connsiteX52" fmla="*/ 6309 w 21011"/>
                  <a:gd name="connsiteY52" fmla="*/ 17326 h 22470"/>
                  <a:gd name="connsiteX53" fmla="*/ 4332 w 21011"/>
                  <a:gd name="connsiteY53" fmla="*/ 18830 h 22470"/>
                  <a:gd name="connsiteX54" fmla="*/ 5149 w 21011"/>
                  <a:gd name="connsiteY54" fmla="*/ 20571 h 22470"/>
                  <a:gd name="connsiteX55" fmla="*/ 11513 w 21011"/>
                  <a:gd name="connsiteY55" fmla="*/ 21054 h 22470"/>
                  <a:gd name="connsiteX56" fmla="*/ 12247 w 21011"/>
                  <a:gd name="connsiteY56" fmla="*/ 20159 h 22470"/>
                  <a:gd name="connsiteX57" fmla="*/ 14373 w 21011"/>
                  <a:gd name="connsiteY57" fmla="*/ 19596 h 22470"/>
                  <a:gd name="connsiteX58" fmla="*/ 15296 w 21011"/>
                  <a:gd name="connsiteY58" fmla="*/ 16507 h 22470"/>
                  <a:gd name="connsiteX59" fmla="*/ 15865 w 21011"/>
                  <a:gd name="connsiteY59" fmla="*/ 12423 h 22470"/>
                  <a:gd name="connsiteX60" fmla="*/ 20213 w 21011"/>
                  <a:gd name="connsiteY60" fmla="*/ 13153 h 22470"/>
                  <a:gd name="connsiteX61" fmla="*/ 19996 w 21011"/>
                  <a:gd name="connsiteY61" fmla="*/ 15816 h 22470"/>
                  <a:gd name="connsiteX62" fmla="*/ 17081 w 21011"/>
                  <a:gd name="connsiteY62" fmla="*/ 16559 h 22470"/>
                  <a:gd name="connsiteX63" fmla="*/ 16106 w 21011"/>
                  <a:gd name="connsiteY63" fmla="*/ 19792 h 22470"/>
                  <a:gd name="connsiteX64" fmla="*/ 13976 w 21011"/>
                  <a:gd name="connsiteY64" fmla="*/ 21573 h 22470"/>
                  <a:gd name="connsiteX65" fmla="*/ 10858 w 21011"/>
                  <a:gd name="connsiteY65" fmla="*/ 21818 h 22470"/>
                  <a:gd name="connsiteX66" fmla="*/ 4809 w 21011"/>
                  <a:gd name="connsiteY66" fmla="*/ 21325 h 22470"/>
                  <a:gd name="connsiteX67" fmla="*/ 4620 w 21011"/>
                  <a:gd name="connsiteY67" fmla="*/ 21898 h 22470"/>
                  <a:gd name="connsiteX68" fmla="*/ 4432 w 21011"/>
                  <a:gd name="connsiteY68" fmla="*/ 22470 h 2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1011" h="22470" extrusionOk="0">
                    <a:moveTo>
                      <a:pt x="10741" y="0"/>
                    </a:moveTo>
                    <a:cubicBezTo>
                      <a:pt x="10569" y="475"/>
                      <a:pt x="10145" y="1820"/>
                      <a:pt x="9973" y="2295"/>
                    </a:cubicBezTo>
                    <a:cubicBezTo>
                      <a:pt x="8483" y="2223"/>
                      <a:pt x="7241" y="2865"/>
                      <a:pt x="7394" y="3625"/>
                    </a:cubicBezTo>
                    <a:cubicBezTo>
                      <a:pt x="7492" y="4110"/>
                      <a:pt x="8172" y="4484"/>
                      <a:pt x="8864" y="4822"/>
                    </a:cubicBezTo>
                    <a:cubicBezTo>
                      <a:pt x="9877" y="5315"/>
                      <a:pt x="10921" y="5790"/>
                      <a:pt x="11993" y="6249"/>
                    </a:cubicBezTo>
                    <a:cubicBezTo>
                      <a:pt x="11993" y="6835"/>
                      <a:pt x="12297" y="7410"/>
                      <a:pt x="12875" y="7915"/>
                    </a:cubicBezTo>
                    <a:cubicBezTo>
                      <a:pt x="13855" y="8773"/>
                      <a:pt x="15495" y="9347"/>
                      <a:pt x="17177" y="9845"/>
                    </a:cubicBezTo>
                    <a:cubicBezTo>
                      <a:pt x="17784" y="10025"/>
                      <a:pt x="18447" y="10170"/>
                      <a:pt x="19007" y="10294"/>
                    </a:cubicBezTo>
                    <a:cubicBezTo>
                      <a:pt x="19575" y="10419"/>
                      <a:pt x="20159" y="10490"/>
                      <a:pt x="20587" y="10259"/>
                    </a:cubicBezTo>
                    <a:cubicBezTo>
                      <a:pt x="20905" y="10088"/>
                      <a:pt x="20873" y="9845"/>
                      <a:pt x="20796" y="9631"/>
                    </a:cubicBezTo>
                    <a:cubicBezTo>
                      <a:pt x="20718" y="9414"/>
                      <a:pt x="20595" y="9198"/>
                      <a:pt x="20416" y="8980"/>
                    </a:cubicBezTo>
                    <a:lnTo>
                      <a:pt x="15145" y="6473"/>
                    </a:lnTo>
                    <a:cubicBezTo>
                      <a:pt x="15328" y="6253"/>
                      <a:pt x="15204" y="5999"/>
                      <a:pt x="14841" y="5848"/>
                    </a:cubicBezTo>
                    <a:cubicBezTo>
                      <a:pt x="14674" y="5779"/>
                      <a:pt x="14467" y="5739"/>
                      <a:pt x="14252" y="5731"/>
                    </a:cubicBezTo>
                    <a:cubicBezTo>
                      <a:pt x="13972" y="5721"/>
                      <a:pt x="13689" y="5764"/>
                      <a:pt x="13464" y="5857"/>
                    </a:cubicBezTo>
                    <a:lnTo>
                      <a:pt x="9205" y="3847"/>
                    </a:lnTo>
                    <a:cubicBezTo>
                      <a:pt x="8851" y="3668"/>
                      <a:pt x="8821" y="3379"/>
                      <a:pt x="9144" y="3186"/>
                    </a:cubicBezTo>
                    <a:cubicBezTo>
                      <a:pt x="9855" y="2760"/>
                      <a:pt x="11067" y="3124"/>
                      <a:pt x="12067" y="3525"/>
                    </a:cubicBezTo>
                    <a:cubicBezTo>
                      <a:pt x="13410" y="4063"/>
                      <a:pt x="14963" y="4674"/>
                      <a:pt x="14428" y="5486"/>
                    </a:cubicBezTo>
                    <a:cubicBezTo>
                      <a:pt x="14205" y="5825"/>
                      <a:pt x="13573" y="6061"/>
                      <a:pt x="13427" y="6412"/>
                    </a:cubicBezTo>
                    <a:cubicBezTo>
                      <a:pt x="13339" y="6625"/>
                      <a:pt x="13443" y="6848"/>
                      <a:pt x="13718" y="7014"/>
                    </a:cubicBezTo>
                    <a:lnTo>
                      <a:pt x="18855" y="9320"/>
                    </a:lnTo>
                    <a:cubicBezTo>
                      <a:pt x="19447" y="9680"/>
                      <a:pt x="19762" y="10143"/>
                      <a:pt x="19723" y="10625"/>
                    </a:cubicBezTo>
                    <a:cubicBezTo>
                      <a:pt x="19693" y="11003"/>
                      <a:pt x="19437" y="11368"/>
                      <a:pt x="18990" y="11670"/>
                    </a:cubicBezTo>
                    <a:cubicBezTo>
                      <a:pt x="18127" y="11477"/>
                      <a:pt x="17177" y="11408"/>
                      <a:pt x="16244" y="11472"/>
                    </a:cubicBezTo>
                    <a:cubicBezTo>
                      <a:pt x="15310" y="11536"/>
                      <a:pt x="14428" y="11730"/>
                      <a:pt x="13696" y="12033"/>
                    </a:cubicBezTo>
                    <a:cubicBezTo>
                      <a:pt x="13559" y="11757"/>
                      <a:pt x="13045" y="11576"/>
                      <a:pt x="12492" y="11606"/>
                    </a:cubicBezTo>
                    <a:cubicBezTo>
                      <a:pt x="11955" y="11636"/>
                      <a:pt x="11537" y="11857"/>
                      <a:pt x="11499" y="12132"/>
                    </a:cubicBezTo>
                    <a:lnTo>
                      <a:pt x="11169" y="13336"/>
                    </a:lnTo>
                    <a:lnTo>
                      <a:pt x="11700" y="13804"/>
                    </a:lnTo>
                    <a:lnTo>
                      <a:pt x="10998" y="14185"/>
                    </a:lnTo>
                    <a:lnTo>
                      <a:pt x="10617" y="15385"/>
                    </a:lnTo>
                    <a:cubicBezTo>
                      <a:pt x="10919" y="15765"/>
                      <a:pt x="11004" y="16217"/>
                      <a:pt x="10923" y="16625"/>
                    </a:cubicBezTo>
                    <a:cubicBezTo>
                      <a:pt x="10835" y="17069"/>
                      <a:pt x="10506" y="17489"/>
                      <a:pt x="9970" y="17842"/>
                    </a:cubicBezTo>
                    <a:lnTo>
                      <a:pt x="9440" y="19073"/>
                    </a:lnTo>
                    <a:cubicBezTo>
                      <a:pt x="10180" y="19429"/>
                      <a:pt x="9752" y="20067"/>
                      <a:pt x="8727" y="20109"/>
                    </a:cubicBezTo>
                    <a:cubicBezTo>
                      <a:pt x="7482" y="20161"/>
                      <a:pt x="6878" y="19349"/>
                      <a:pt x="7875" y="18964"/>
                    </a:cubicBezTo>
                    <a:lnTo>
                      <a:pt x="8401" y="17717"/>
                    </a:lnTo>
                    <a:lnTo>
                      <a:pt x="7979" y="17446"/>
                    </a:lnTo>
                    <a:lnTo>
                      <a:pt x="8529" y="15538"/>
                    </a:lnTo>
                    <a:lnTo>
                      <a:pt x="8869" y="15280"/>
                    </a:lnTo>
                    <a:lnTo>
                      <a:pt x="9337" y="14049"/>
                    </a:lnTo>
                    <a:lnTo>
                      <a:pt x="8876" y="13638"/>
                    </a:lnTo>
                    <a:lnTo>
                      <a:pt x="9471" y="13207"/>
                    </a:lnTo>
                    <a:lnTo>
                      <a:pt x="9811" y="11997"/>
                    </a:lnTo>
                    <a:cubicBezTo>
                      <a:pt x="8705" y="11930"/>
                      <a:pt x="7592" y="12100"/>
                      <a:pt x="6743" y="12469"/>
                    </a:cubicBezTo>
                    <a:cubicBezTo>
                      <a:pt x="5849" y="12856"/>
                      <a:pt x="5332" y="13424"/>
                      <a:pt x="5327" y="14022"/>
                    </a:cubicBezTo>
                    <a:lnTo>
                      <a:pt x="2070" y="13845"/>
                    </a:lnTo>
                    <a:cubicBezTo>
                      <a:pt x="1650" y="13380"/>
                      <a:pt x="324" y="13431"/>
                      <a:pt x="49" y="13925"/>
                    </a:cubicBezTo>
                    <a:cubicBezTo>
                      <a:pt x="-284" y="14521"/>
                      <a:pt x="1187" y="14939"/>
                      <a:pt x="2003" y="14480"/>
                    </a:cubicBezTo>
                    <a:lnTo>
                      <a:pt x="5103" y="14745"/>
                    </a:lnTo>
                    <a:lnTo>
                      <a:pt x="6729" y="15441"/>
                    </a:lnTo>
                    <a:lnTo>
                      <a:pt x="6309" y="17326"/>
                    </a:lnTo>
                    <a:cubicBezTo>
                      <a:pt x="5270" y="17662"/>
                      <a:pt x="4549" y="18206"/>
                      <a:pt x="4332" y="18830"/>
                    </a:cubicBezTo>
                    <a:cubicBezTo>
                      <a:pt x="4120" y="19443"/>
                      <a:pt x="4415" y="20074"/>
                      <a:pt x="5149" y="20571"/>
                    </a:cubicBezTo>
                    <a:lnTo>
                      <a:pt x="11513" y="21054"/>
                    </a:lnTo>
                    <a:cubicBezTo>
                      <a:pt x="11570" y="20724"/>
                      <a:pt x="11827" y="20411"/>
                      <a:pt x="12247" y="20159"/>
                    </a:cubicBezTo>
                    <a:cubicBezTo>
                      <a:pt x="12784" y="19836"/>
                      <a:pt x="13547" y="19634"/>
                      <a:pt x="14373" y="19596"/>
                    </a:cubicBezTo>
                    <a:lnTo>
                      <a:pt x="15296" y="16507"/>
                    </a:lnTo>
                    <a:cubicBezTo>
                      <a:pt x="11904" y="15626"/>
                      <a:pt x="12169" y="13082"/>
                      <a:pt x="15865" y="12423"/>
                    </a:cubicBezTo>
                    <a:cubicBezTo>
                      <a:pt x="17438" y="12142"/>
                      <a:pt x="19183" y="12443"/>
                      <a:pt x="20213" y="13153"/>
                    </a:cubicBezTo>
                    <a:cubicBezTo>
                      <a:pt x="21316" y="13912"/>
                      <a:pt x="21305" y="14984"/>
                      <a:pt x="19996" y="15816"/>
                    </a:cubicBezTo>
                    <a:cubicBezTo>
                      <a:pt x="19281" y="16270"/>
                      <a:pt x="18221" y="16544"/>
                      <a:pt x="17081" y="16559"/>
                    </a:cubicBezTo>
                    <a:lnTo>
                      <a:pt x="16106" y="19792"/>
                    </a:lnTo>
                    <a:cubicBezTo>
                      <a:pt x="16023" y="20510"/>
                      <a:pt x="15255" y="21182"/>
                      <a:pt x="13976" y="21573"/>
                    </a:cubicBezTo>
                    <a:cubicBezTo>
                      <a:pt x="13040" y="21859"/>
                      <a:pt x="11920" y="21947"/>
                      <a:pt x="10858" y="21818"/>
                    </a:cubicBezTo>
                    <a:lnTo>
                      <a:pt x="4809" y="21325"/>
                    </a:lnTo>
                    <a:lnTo>
                      <a:pt x="4620" y="21898"/>
                    </a:lnTo>
                    <a:cubicBezTo>
                      <a:pt x="4557" y="22088"/>
                      <a:pt x="4495" y="22279"/>
                      <a:pt x="4432" y="22470"/>
                    </a:cubicBezTo>
                  </a:path>
                </a:pathLst>
              </a:custGeom>
              <a:ln w="6350" cmpd="sng">
                <a:solidFill>
                  <a:srgbClr val="FFFFFF"/>
                </a:solidFill>
                <a:miter lim="400000"/>
              </a:ln>
            </p:spPr>
            <p:txBody>
              <a:bodyPr lIns="0" tIns="0" rIns="0" bIns="0" anchor="ctr"/>
              <a:lstStyle/>
              <a:p>
                <a:pPr lvl="0">
                  <a:defRPr sz="2600"/>
                </a:pPr>
                <a:endParaRPr/>
              </a:p>
            </p:txBody>
          </p:sp>
          <p:sp>
            <p:nvSpPr>
              <p:cNvPr id="19" name="Shape 34"/>
              <p:cNvSpPr/>
              <p:nvPr/>
            </p:nvSpPr>
            <p:spPr>
              <a:xfrm>
                <a:off x="4146022" y="5925691"/>
                <a:ext cx="504422" cy="298407"/>
              </a:xfrm>
              <a:custGeom>
                <a:avLst/>
                <a:gdLst>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432 w 21600"/>
                  <a:gd name="connsiteY7" fmla="*/ 20444 h 20926"/>
                  <a:gd name="connsiteX8" fmla="*/ 13016 w 21600"/>
                  <a:gd name="connsiteY8" fmla="*/ 19517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396 h 20926"/>
                  <a:gd name="connsiteX8" fmla="*/ 13016 w 21600"/>
                  <a:gd name="connsiteY8" fmla="*/ 19517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82 w 21600"/>
                  <a:gd name="connsiteY7" fmla="*/ 19920 h 20926"/>
                  <a:gd name="connsiteX8" fmla="*/ 13016 w 21600"/>
                  <a:gd name="connsiteY8" fmla="*/ 19517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357 w 21600"/>
                  <a:gd name="connsiteY7" fmla="*/ 19265 h 20926"/>
                  <a:gd name="connsiteX8" fmla="*/ 13016 w 21600"/>
                  <a:gd name="connsiteY8" fmla="*/ 19517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357 w 21600"/>
                  <a:gd name="connsiteY7" fmla="*/ 19789 h 20926"/>
                  <a:gd name="connsiteX8" fmla="*/ 13016 w 21600"/>
                  <a:gd name="connsiteY8" fmla="*/ 19517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357 w 21600"/>
                  <a:gd name="connsiteY7" fmla="*/ 19789 h 20926"/>
                  <a:gd name="connsiteX8" fmla="*/ 12941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35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191 w 21600"/>
                  <a:gd name="connsiteY14" fmla="*/ 20249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500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500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500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500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500 h 20926"/>
                  <a:gd name="connsiteX15" fmla="*/ 21600 w 21600"/>
                  <a:gd name="connsiteY15" fmla="*/ 20926 h 20926"/>
                  <a:gd name="connsiteX0" fmla="*/ 0 w 21600"/>
                  <a:gd name="connsiteY0" fmla="*/ 19760 h 21126"/>
                  <a:gd name="connsiteX1" fmla="*/ 2049 w 21600"/>
                  <a:gd name="connsiteY1" fmla="*/ 19772 h 21126"/>
                  <a:gd name="connsiteX2" fmla="*/ 5085 w 21600"/>
                  <a:gd name="connsiteY2" fmla="*/ 19726 h 21126"/>
                  <a:gd name="connsiteX3" fmla="*/ 5049 w 21600"/>
                  <a:gd name="connsiteY3" fmla="*/ 6022 h 21126"/>
                  <a:gd name="connsiteX4" fmla="*/ 3794 w 21600"/>
                  <a:gd name="connsiteY4" fmla="*/ 1989 h 21126"/>
                  <a:gd name="connsiteX5" fmla="*/ 7206 w 21600"/>
                  <a:gd name="connsiteY5" fmla="*/ 1910 h 21126"/>
                  <a:gd name="connsiteX6" fmla="*/ 6176 w 21600"/>
                  <a:gd name="connsiteY6" fmla="*/ 5890 h 21126"/>
                  <a:gd name="connsiteX7" fmla="*/ 6207 w 21600"/>
                  <a:gd name="connsiteY7" fmla="*/ 19789 h 21126"/>
                  <a:gd name="connsiteX8" fmla="*/ 13016 w 21600"/>
                  <a:gd name="connsiteY8" fmla="*/ 19910 h 21126"/>
                  <a:gd name="connsiteX9" fmla="*/ 12988 w 21600"/>
                  <a:gd name="connsiteY9" fmla="*/ 16903 h 21126"/>
                  <a:gd name="connsiteX10" fmla="*/ 12522 w 21600"/>
                  <a:gd name="connsiteY10" fmla="*/ 15220 h 21126"/>
                  <a:gd name="connsiteX11" fmla="*/ 13806 w 21600"/>
                  <a:gd name="connsiteY11" fmla="*/ 12763 h 21126"/>
                  <a:gd name="connsiteX12" fmla="*/ 14857 w 21600"/>
                  <a:gd name="connsiteY12" fmla="*/ 15141 h 21126"/>
                  <a:gd name="connsiteX13" fmla="*/ 14326 w 21600"/>
                  <a:gd name="connsiteY13" fmla="*/ 16644 h 21126"/>
                  <a:gd name="connsiteX14" fmla="*/ 14334 w 21600"/>
                  <a:gd name="connsiteY14" fmla="*/ 21126 h 21126"/>
                  <a:gd name="connsiteX15" fmla="*/ 21600 w 21600"/>
                  <a:gd name="connsiteY15" fmla="*/ 20926 h 211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751 h 20926"/>
                  <a:gd name="connsiteX15" fmla="*/ 21600 w 21600"/>
                  <a:gd name="connsiteY15" fmla="*/ 20926 h 20926"/>
                  <a:gd name="connsiteX0" fmla="*/ 0 w 21600"/>
                  <a:gd name="connsiteY0" fmla="*/ 19760 h 21126"/>
                  <a:gd name="connsiteX1" fmla="*/ 2049 w 21600"/>
                  <a:gd name="connsiteY1" fmla="*/ 19772 h 21126"/>
                  <a:gd name="connsiteX2" fmla="*/ 5085 w 21600"/>
                  <a:gd name="connsiteY2" fmla="*/ 19726 h 21126"/>
                  <a:gd name="connsiteX3" fmla="*/ 5049 w 21600"/>
                  <a:gd name="connsiteY3" fmla="*/ 6022 h 21126"/>
                  <a:gd name="connsiteX4" fmla="*/ 3794 w 21600"/>
                  <a:gd name="connsiteY4" fmla="*/ 1989 h 21126"/>
                  <a:gd name="connsiteX5" fmla="*/ 7206 w 21600"/>
                  <a:gd name="connsiteY5" fmla="*/ 1910 h 21126"/>
                  <a:gd name="connsiteX6" fmla="*/ 6176 w 21600"/>
                  <a:gd name="connsiteY6" fmla="*/ 5890 h 21126"/>
                  <a:gd name="connsiteX7" fmla="*/ 6207 w 21600"/>
                  <a:gd name="connsiteY7" fmla="*/ 19789 h 21126"/>
                  <a:gd name="connsiteX8" fmla="*/ 13016 w 21600"/>
                  <a:gd name="connsiteY8" fmla="*/ 19910 h 21126"/>
                  <a:gd name="connsiteX9" fmla="*/ 12988 w 21600"/>
                  <a:gd name="connsiteY9" fmla="*/ 16903 h 21126"/>
                  <a:gd name="connsiteX10" fmla="*/ 12522 w 21600"/>
                  <a:gd name="connsiteY10" fmla="*/ 15220 h 21126"/>
                  <a:gd name="connsiteX11" fmla="*/ 13806 w 21600"/>
                  <a:gd name="connsiteY11" fmla="*/ 12763 h 21126"/>
                  <a:gd name="connsiteX12" fmla="*/ 14857 w 21600"/>
                  <a:gd name="connsiteY12" fmla="*/ 15141 h 21126"/>
                  <a:gd name="connsiteX13" fmla="*/ 14326 w 21600"/>
                  <a:gd name="connsiteY13" fmla="*/ 16644 h 21126"/>
                  <a:gd name="connsiteX14" fmla="*/ 14334 w 21600"/>
                  <a:gd name="connsiteY14" fmla="*/ 21126 h 21126"/>
                  <a:gd name="connsiteX15" fmla="*/ 21600 w 21600"/>
                  <a:gd name="connsiteY15" fmla="*/ 20926 h 211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751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4857 w 21600"/>
                  <a:gd name="connsiteY11" fmla="*/ 15141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5141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2513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2513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2513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2513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2513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2513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3264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93 w 21600"/>
                  <a:gd name="connsiteY10" fmla="*/ 13718 h 20926"/>
                  <a:gd name="connsiteX11" fmla="*/ 14857 w 21600"/>
                  <a:gd name="connsiteY11" fmla="*/ 13264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93 w 21600"/>
                  <a:gd name="connsiteY10" fmla="*/ 13718 h 20926"/>
                  <a:gd name="connsiteX11" fmla="*/ 14857 w 21600"/>
                  <a:gd name="connsiteY11" fmla="*/ 13264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93 w 21600"/>
                  <a:gd name="connsiteY10" fmla="*/ 13718 h 20926"/>
                  <a:gd name="connsiteX11" fmla="*/ 14857 w 21600"/>
                  <a:gd name="connsiteY11" fmla="*/ 13264 h 20926"/>
                  <a:gd name="connsiteX12" fmla="*/ 14326 w 21600"/>
                  <a:gd name="connsiteY12" fmla="*/ 16644 h 20926"/>
                  <a:gd name="connsiteX13" fmla="*/ 14334 w 21600"/>
                  <a:gd name="connsiteY13" fmla="*/ 20751 h 20926"/>
                  <a:gd name="connsiteX14" fmla="*/ 21600 w 21600"/>
                  <a:gd name="connsiteY14" fmla="*/ 20926 h 2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600" h="20926" extrusionOk="0">
                    <a:moveTo>
                      <a:pt x="0" y="19760"/>
                    </a:moveTo>
                    <a:lnTo>
                      <a:pt x="2049" y="19772"/>
                    </a:lnTo>
                    <a:cubicBezTo>
                      <a:pt x="3061" y="19770"/>
                      <a:pt x="4073" y="19754"/>
                      <a:pt x="5085" y="19726"/>
                    </a:cubicBezTo>
                    <a:lnTo>
                      <a:pt x="5049" y="6022"/>
                    </a:lnTo>
                    <a:cubicBezTo>
                      <a:pt x="3988" y="5688"/>
                      <a:pt x="3377" y="3725"/>
                      <a:pt x="3794" y="1989"/>
                    </a:cubicBezTo>
                    <a:cubicBezTo>
                      <a:pt x="4423" y="-624"/>
                      <a:pt x="6535" y="-674"/>
                      <a:pt x="7206" y="1910"/>
                    </a:cubicBezTo>
                    <a:cubicBezTo>
                      <a:pt x="7620" y="3507"/>
                      <a:pt x="7136" y="5377"/>
                      <a:pt x="6176" y="5890"/>
                    </a:cubicBezTo>
                    <a:cubicBezTo>
                      <a:pt x="6261" y="10741"/>
                      <a:pt x="6122" y="14938"/>
                      <a:pt x="6207" y="19789"/>
                    </a:cubicBezTo>
                    <a:lnTo>
                      <a:pt x="13016" y="19910"/>
                    </a:lnTo>
                    <a:cubicBezTo>
                      <a:pt x="13007" y="18689"/>
                      <a:pt x="12997" y="18124"/>
                      <a:pt x="12988" y="16903"/>
                    </a:cubicBezTo>
                    <a:cubicBezTo>
                      <a:pt x="12711" y="16472"/>
                      <a:pt x="12281" y="15450"/>
                      <a:pt x="12593" y="13718"/>
                    </a:cubicBezTo>
                    <a:cubicBezTo>
                      <a:pt x="12905" y="11986"/>
                      <a:pt x="14496" y="11900"/>
                      <a:pt x="14857" y="13264"/>
                    </a:cubicBezTo>
                    <a:cubicBezTo>
                      <a:pt x="15218" y="14628"/>
                      <a:pt x="14797" y="16423"/>
                      <a:pt x="14326" y="16644"/>
                    </a:cubicBezTo>
                    <a:cubicBezTo>
                      <a:pt x="14352" y="18930"/>
                      <a:pt x="14308" y="19217"/>
                      <a:pt x="14334" y="20751"/>
                    </a:cubicBezTo>
                    <a:lnTo>
                      <a:pt x="21600" y="20926"/>
                    </a:lnTo>
                  </a:path>
                </a:pathLst>
              </a:custGeom>
              <a:ln w="6350" cmpd="sng">
                <a:solidFill>
                  <a:srgbClr val="FFFFFF"/>
                </a:solidFill>
                <a:miter lim="400000"/>
              </a:ln>
            </p:spPr>
            <p:txBody>
              <a:bodyPr lIns="0" tIns="0" rIns="0" bIns="0" anchor="ctr"/>
              <a:lstStyle/>
              <a:p>
                <a:pPr lvl="0">
                  <a:defRPr sz="2600"/>
                </a:pPr>
                <a:endParaRPr/>
              </a:p>
            </p:txBody>
          </p:sp>
        </p:grpSp>
        <p:sp>
          <p:nvSpPr>
            <p:cNvPr id="14" name="Shape 37"/>
            <p:cNvSpPr/>
            <p:nvPr/>
          </p:nvSpPr>
          <p:spPr>
            <a:xfrm>
              <a:off x="3066452" y="6153272"/>
              <a:ext cx="1312921" cy="224782"/>
            </a:xfrm>
            <a:prstGeom prst="rect">
              <a:avLst/>
            </a:prstGeom>
            <a:solidFill>
              <a:srgbClr val="00BFC4"/>
            </a:solidFill>
            <a:ln w="12700">
              <a:miter lim="400000"/>
            </a:ln>
            <a:extLst>
              <a:ext uri="{C572A759-6A51-4108-AA02-DFA0A04FC94B}">
                <ma14:wrappingTextBoxFlag xmlns="" xmlns:ma14="http://schemas.microsoft.com/office/mac/drawingml/2011/main" val="1"/>
              </a:ext>
            </a:extLst>
          </p:spPr>
          <p:txBody>
            <a:bodyPr lIns="0" tIns="0" rIns="0" bIns="45720" anchor="ctr"/>
            <a:lstStyle>
              <a:lvl1pPr>
                <a:defRPr sz="2400"/>
              </a:lvl1pPr>
            </a:lstStyle>
            <a:p>
              <a:pPr lvl="0" algn="ctr">
                <a:defRPr sz="1800">
                  <a:solidFill>
                    <a:srgbClr val="000000"/>
                  </a:solidFill>
                </a:defRPr>
              </a:pPr>
              <a:r>
                <a:rPr lang="en-US" sz="1600" dirty="0" smtClean="0">
                  <a:solidFill>
                    <a:srgbClr val="FFFFFF"/>
                  </a:solidFill>
                </a:rPr>
                <a:t>Cap-Dependent</a:t>
              </a:r>
              <a:endParaRPr sz="1600" dirty="0">
                <a:solidFill>
                  <a:srgbClr val="FFFFFF"/>
                </a:solidFill>
              </a:endParaRPr>
            </a:p>
          </p:txBody>
        </p:sp>
        <p:sp>
          <p:nvSpPr>
            <p:cNvPr id="15" name="Shape 38"/>
            <p:cNvSpPr/>
            <p:nvPr/>
          </p:nvSpPr>
          <p:spPr>
            <a:xfrm>
              <a:off x="4847136" y="6144357"/>
              <a:ext cx="1544191" cy="224782"/>
            </a:xfrm>
            <a:prstGeom prst="rect">
              <a:avLst/>
            </a:prstGeom>
            <a:solidFill>
              <a:srgbClr val="F8766D"/>
            </a:solidFill>
            <a:ln w="12700">
              <a:miter lim="400000"/>
            </a:ln>
            <a:extLst>
              <a:ext uri="{C572A759-6A51-4108-AA02-DFA0A04FC94B}">
                <ma14:wrappingTextBoxFlag xmlns="" xmlns:ma14="http://schemas.microsoft.com/office/mac/drawingml/2011/main" val="1"/>
              </a:ext>
            </a:extLst>
          </p:spPr>
          <p:txBody>
            <a:bodyPr lIns="0" tIns="0" rIns="0" bIns="45720" anchor="ctr"/>
            <a:lstStyle>
              <a:lvl1pPr>
                <a:defRPr sz="2600"/>
              </a:lvl1pPr>
            </a:lstStyle>
            <a:p>
              <a:pPr lvl="0" algn="ctr">
                <a:defRPr sz="1800">
                  <a:solidFill>
                    <a:srgbClr val="000000"/>
                  </a:solidFill>
                </a:defRPr>
              </a:pPr>
              <a:r>
                <a:rPr lang="en-US" sz="1600" dirty="0" smtClean="0">
                  <a:solidFill>
                    <a:srgbClr val="FFFFFF"/>
                  </a:solidFill>
                </a:rPr>
                <a:t>Cap-</a:t>
              </a:r>
              <a:r>
                <a:rPr lang="en-US" sz="1600" u="sng" dirty="0" smtClean="0">
                  <a:solidFill>
                    <a:srgbClr val="FFFFFF"/>
                  </a:solidFill>
                </a:rPr>
                <a:t>In</a:t>
              </a:r>
              <a:r>
                <a:rPr lang="en-US" sz="1600" dirty="0" smtClean="0">
                  <a:solidFill>
                    <a:srgbClr val="FFFFFF"/>
                  </a:solidFill>
                </a:rPr>
                <a:t>dependent</a:t>
              </a:r>
              <a:endParaRPr sz="1600" dirty="0">
                <a:solidFill>
                  <a:srgbClr val="FFFFFF"/>
                </a:solidFill>
              </a:endParaRPr>
            </a:p>
          </p:txBody>
        </p:sp>
      </p:grpSp>
    </p:spTree>
    <p:extLst>
      <p:ext uri="{BB962C8B-B14F-4D97-AF65-F5344CB8AC3E}">
        <p14:creationId xmlns:p14="http://schemas.microsoft.com/office/powerpoint/2010/main" val="35837151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Shape 303"/>
          <p:cNvSpPr>
            <a:spLocks noGrp="1"/>
          </p:cNvSpPr>
          <p:nvPr>
            <p:ph type="title"/>
          </p:nvPr>
        </p:nvSpPr>
        <p:spPr>
          <a:xfrm>
            <a:off x="-49071" y="-6949"/>
            <a:ext cx="9242141" cy="1042000"/>
          </a:xfrm>
          <a:prstGeom prst="rect">
            <a:avLst/>
          </a:prstGeom>
        </p:spPr>
        <p:txBody>
          <a:bodyPr>
            <a:normAutofit fontScale="90000"/>
          </a:bodyPr>
          <a:lstStyle/>
          <a:p>
            <a:pPr>
              <a:defRPr sz="3500">
                <a:latin typeface="Arial Narrow"/>
                <a:ea typeface="Arial Narrow"/>
                <a:cs typeface="Arial Narrow"/>
                <a:sym typeface="Arial Narrow"/>
              </a:defRPr>
            </a:pPr>
            <a:r>
              <a:rPr sz="3200" i="1" dirty="0">
                <a:latin typeface="Helvetica"/>
                <a:cs typeface="Helvetica"/>
              </a:rPr>
              <a:t>Drosophila</a:t>
            </a:r>
            <a:r>
              <a:rPr sz="3200" dirty="0">
                <a:latin typeface="Helvetica"/>
                <a:cs typeface="Helvetica"/>
              </a:rPr>
              <a:t> germ line as a model system to understand RNA regulation</a:t>
            </a:r>
          </a:p>
        </p:txBody>
      </p:sp>
      <p:grpSp>
        <p:nvGrpSpPr>
          <p:cNvPr id="3" name="Group 2"/>
          <p:cNvGrpSpPr/>
          <p:nvPr/>
        </p:nvGrpSpPr>
        <p:grpSpPr>
          <a:xfrm>
            <a:off x="2166935" y="1945141"/>
            <a:ext cx="4810131" cy="3756002"/>
            <a:chOff x="2166935" y="1925872"/>
            <a:chExt cx="4810131" cy="3756002"/>
          </a:xfrm>
        </p:grpSpPr>
        <p:grpSp>
          <p:nvGrpSpPr>
            <p:cNvPr id="445" name="Group 445"/>
            <p:cNvGrpSpPr/>
            <p:nvPr/>
          </p:nvGrpSpPr>
          <p:grpSpPr>
            <a:xfrm>
              <a:off x="2689722" y="1925872"/>
              <a:ext cx="3764557" cy="1722087"/>
              <a:chOff x="0" y="0"/>
              <a:chExt cx="3764555" cy="1722086"/>
            </a:xfrm>
          </p:grpSpPr>
          <p:grpSp>
            <p:nvGrpSpPr>
              <p:cNvPr id="427" name="Group 427"/>
              <p:cNvGrpSpPr/>
              <p:nvPr/>
            </p:nvGrpSpPr>
            <p:grpSpPr>
              <a:xfrm>
                <a:off x="770148" y="0"/>
                <a:ext cx="1603515" cy="1314808"/>
                <a:chOff x="0" y="0"/>
                <a:chExt cx="1603513" cy="1314807"/>
              </a:xfrm>
            </p:grpSpPr>
            <p:sp>
              <p:nvSpPr>
                <p:cNvPr id="363" name="Shape 363"/>
                <p:cNvSpPr/>
                <p:nvPr/>
              </p:nvSpPr>
              <p:spPr>
                <a:xfrm rot="2870887" flipH="1">
                  <a:off x="418414" y="106470"/>
                  <a:ext cx="151662" cy="153635"/>
                </a:xfrm>
                <a:custGeom>
                  <a:avLst/>
                  <a:gdLst/>
                  <a:ahLst/>
                  <a:cxnLst>
                    <a:cxn ang="0">
                      <a:pos x="wd2" y="hd2"/>
                    </a:cxn>
                    <a:cxn ang="5400000">
                      <a:pos x="wd2" y="hd2"/>
                    </a:cxn>
                    <a:cxn ang="10800000">
                      <a:pos x="wd2" y="hd2"/>
                    </a:cxn>
                    <a:cxn ang="16200000">
                      <a:pos x="wd2" y="hd2"/>
                    </a:cxn>
                  </a:cxnLst>
                  <a:rect l="0" t="0" r="r" b="b"/>
                  <a:pathLst>
                    <a:path w="21482" h="21600" extrusionOk="0">
                      <a:moveTo>
                        <a:pt x="0" y="19394"/>
                      </a:moveTo>
                      <a:lnTo>
                        <a:pt x="3938" y="15559"/>
                      </a:lnTo>
                      <a:cubicBezTo>
                        <a:pt x="3246" y="13551"/>
                        <a:pt x="3638" y="11297"/>
                        <a:pt x="4958" y="9692"/>
                      </a:cubicBezTo>
                      <a:cubicBezTo>
                        <a:pt x="6437" y="7894"/>
                        <a:pt x="8786" y="7242"/>
                        <a:pt x="10892" y="8044"/>
                      </a:cubicBezTo>
                      <a:cubicBezTo>
                        <a:pt x="11511" y="6533"/>
                        <a:pt x="12384" y="5156"/>
                        <a:pt x="13467" y="3985"/>
                      </a:cubicBezTo>
                      <a:cubicBezTo>
                        <a:pt x="15605" y="1674"/>
                        <a:pt x="18442" y="261"/>
                        <a:pt x="21465" y="0"/>
                      </a:cubicBezTo>
                      <a:cubicBezTo>
                        <a:pt x="21600" y="2586"/>
                        <a:pt x="20932" y="5147"/>
                        <a:pt x="19565" y="7281"/>
                      </a:cubicBezTo>
                      <a:cubicBezTo>
                        <a:pt x="18215" y="9388"/>
                        <a:pt x="16259" y="10961"/>
                        <a:pt x="13997" y="11761"/>
                      </a:cubicBezTo>
                      <a:cubicBezTo>
                        <a:pt x="14665" y="14122"/>
                        <a:pt x="13804" y="16674"/>
                        <a:pt x="11882" y="18029"/>
                      </a:cubicBezTo>
                      <a:cubicBezTo>
                        <a:pt x="10085" y="19296"/>
                        <a:pt x="7744" y="19230"/>
                        <a:pt x="6012" y="17863"/>
                      </a:cubicBezTo>
                      <a:lnTo>
                        <a:pt x="2572" y="21600"/>
                      </a:lnTo>
                      <a:lnTo>
                        <a:pt x="0" y="19394"/>
                      </a:lnTo>
                      <a:close/>
                    </a:path>
                  </a:pathLst>
                </a:custGeom>
                <a:solidFill>
                  <a:srgbClr val="000000"/>
                </a:solidFill>
                <a:ln w="25400" cap="flat">
                  <a:solidFill>
                    <a:srgbClr val="FFFFFF"/>
                  </a:solidFill>
                  <a:prstDash val="solid"/>
                  <a:miter lim="400000"/>
                </a:ln>
                <a:effectLst/>
              </p:spPr>
              <p:txBody>
                <a:bodyPr wrap="square" lIns="167878" tIns="167878" rIns="167878" bIns="167878" numCol="1" anchor="ctr">
                  <a:noAutofit/>
                </a:bodyPr>
                <a:lstStyle/>
                <a:p>
                  <a:pPr algn="ctr" defTabSz="2245518">
                    <a:defRPr sz="9200">
                      <a:latin typeface="Helvetica Light"/>
                      <a:ea typeface="Helvetica Light"/>
                      <a:cs typeface="Helvetica Light"/>
                      <a:sym typeface="Helvetica Light"/>
                    </a:defRPr>
                  </a:pPr>
                  <a:endParaRPr/>
                </a:p>
              </p:txBody>
            </p:sp>
            <p:sp>
              <p:nvSpPr>
                <p:cNvPr id="364" name="Shape 364"/>
                <p:cNvSpPr/>
                <p:nvPr/>
              </p:nvSpPr>
              <p:spPr>
                <a:xfrm flipH="1">
                  <a:off x="364272" y="46524"/>
                  <a:ext cx="1155707" cy="1268284"/>
                </a:xfrm>
                <a:custGeom>
                  <a:avLst/>
                  <a:gdLst/>
                  <a:ahLst/>
                  <a:cxnLst>
                    <a:cxn ang="0">
                      <a:pos x="wd2" y="hd2"/>
                    </a:cxn>
                    <a:cxn ang="5400000">
                      <a:pos x="wd2" y="hd2"/>
                    </a:cxn>
                    <a:cxn ang="10800000">
                      <a:pos x="wd2" y="hd2"/>
                    </a:cxn>
                    <a:cxn ang="16200000">
                      <a:pos x="wd2" y="hd2"/>
                    </a:cxn>
                  </a:cxnLst>
                  <a:rect l="0" t="0" r="r" b="b"/>
                  <a:pathLst>
                    <a:path w="19166" h="21556" extrusionOk="0">
                      <a:moveTo>
                        <a:pt x="8583" y="21556"/>
                      </a:moveTo>
                      <a:cubicBezTo>
                        <a:pt x="8916" y="20062"/>
                        <a:pt x="8885" y="18507"/>
                        <a:pt x="8492" y="17029"/>
                      </a:cubicBezTo>
                      <a:cubicBezTo>
                        <a:pt x="8211" y="15970"/>
                        <a:pt x="7750" y="14971"/>
                        <a:pt x="7130" y="14078"/>
                      </a:cubicBezTo>
                      <a:cubicBezTo>
                        <a:pt x="6110" y="13869"/>
                        <a:pt x="5137" y="13467"/>
                        <a:pt x="4261" y="12893"/>
                      </a:cubicBezTo>
                      <a:cubicBezTo>
                        <a:pt x="30" y="10123"/>
                        <a:pt x="-1263" y="4395"/>
                        <a:pt x="1350" y="1"/>
                      </a:cubicBezTo>
                      <a:cubicBezTo>
                        <a:pt x="3869" y="-44"/>
                        <a:pt x="6269" y="1101"/>
                        <a:pt x="7856" y="3106"/>
                      </a:cubicBezTo>
                      <a:cubicBezTo>
                        <a:pt x="10201" y="6068"/>
                        <a:pt x="10386" y="10250"/>
                        <a:pt x="8313" y="13417"/>
                      </a:cubicBezTo>
                      <a:cubicBezTo>
                        <a:pt x="8269" y="13719"/>
                        <a:pt x="8263" y="14025"/>
                        <a:pt x="8296" y="14329"/>
                      </a:cubicBezTo>
                      <a:cubicBezTo>
                        <a:pt x="8362" y="14932"/>
                        <a:pt x="8632" y="15533"/>
                        <a:pt x="9188" y="15661"/>
                      </a:cubicBezTo>
                      <a:cubicBezTo>
                        <a:pt x="9745" y="15789"/>
                        <a:pt x="10275" y="15359"/>
                        <a:pt x="10281" y="14774"/>
                      </a:cubicBezTo>
                      <a:cubicBezTo>
                        <a:pt x="10548" y="14521"/>
                        <a:pt x="10732" y="14189"/>
                        <a:pt x="10809" y="13824"/>
                      </a:cubicBezTo>
                      <a:cubicBezTo>
                        <a:pt x="10923" y="13279"/>
                        <a:pt x="10793" y="12711"/>
                        <a:pt x="10453" y="12276"/>
                      </a:cubicBezTo>
                      <a:cubicBezTo>
                        <a:pt x="9978" y="10768"/>
                        <a:pt x="9904" y="9157"/>
                        <a:pt x="10239" y="7610"/>
                      </a:cubicBezTo>
                      <a:cubicBezTo>
                        <a:pt x="11030" y="3955"/>
                        <a:pt x="13879" y="1140"/>
                        <a:pt x="17472" y="462"/>
                      </a:cubicBezTo>
                      <a:cubicBezTo>
                        <a:pt x="18056" y="1227"/>
                        <a:pt x="18498" y="2096"/>
                        <a:pt x="18777" y="3024"/>
                      </a:cubicBezTo>
                      <a:cubicBezTo>
                        <a:pt x="20337" y="8224"/>
                        <a:pt x="17051" y="13638"/>
                        <a:pt x="11810" y="14502"/>
                      </a:cubicBezTo>
                      <a:cubicBezTo>
                        <a:pt x="11449" y="14745"/>
                        <a:pt x="11119" y="15034"/>
                        <a:pt x="10827" y="15360"/>
                      </a:cubicBezTo>
                      <a:cubicBezTo>
                        <a:pt x="9340" y="17024"/>
                        <a:pt x="8954" y="19431"/>
                        <a:pt x="9842" y="21495"/>
                      </a:cubicBezTo>
                    </a:path>
                  </a:pathLst>
                </a:custGeom>
                <a:solidFill>
                  <a:srgbClr val="000000"/>
                </a:solidFill>
                <a:ln w="25400" cap="flat">
                  <a:solidFill>
                    <a:srgbClr val="FFFFFF"/>
                  </a:solidFill>
                  <a:prstDash val="solid"/>
                  <a:miter lim="400000"/>
                </a:ln>
                <a:effectLst/>
              </p:spPr>
              <p:txBody>
                <a:bodyPr wrap="square" lIns="167878" tIns="167878" rIns="167878" bIns="167878" numCol="1" anchor="ctr">
                  <a:noAutofit/>
                </a:bodyPr>
                <a:lstStyle/>
                <a:p>
                  <a:pPr algn="ctr" defTabSz="2245518">
                    <a:defRPr sz="9200">
                      <a:latin typeface="Helvetica Light"/>
                      <a:ea typeface="Helvetica Light"/>
                      <a:cs typeface="Helvetica Light"/>
                      <a:sym typeface="Helvetica Light"/>
                    </a:defRPr>
                  </a:pPr>
                  <a:endParaRPr/>
                </a:p>
              </p:txBody>
            </p:sp>
            <p:sp>
              <p:nvSpPr>
                <p:cNvPr id="365" name="Shape 365"/>
                <p:cNvSpPr/>
                <p:nvPr/>
              </p:nvSpPr>
              <p:spPr>
                <a:xfrm rot="2041824" flipH="1">
                  <a:off x="-15738" y="640590"/>
                  <a:ext cx="434429" cy="9740"/>
                </a:xfrm>
                <a:prstGeom prst="rect">
                  <a:avLst/>
                </a:prstGeom>
                <a:solidFill>
                  <a:srgbClr val="000000"/>
                </a:solidFill>
                <a:ln w="25400"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p>
              </p:txBody>
            </p:sp>
            <p:sp>
              <p:nvSpPr>
                <p:cNvPr id="366" name="Shape 366"/>
                <p:cNvSpPr/>
                <p:nvPr/>
              </p:nvSpPr>
              <p:spPr>
                <a:xfrm rot="1935216" flipH="1">
                  <a:off x="251907" y="673211"/>
                  <a:ext cx="107351" cy="81945"/>
                </a:xfrm>
                <a:prstGeom prst="ellipse">
                  <a:avLst/>
                </a:prstGeom>
                <a:solidFill>
                  <a:srgbClr val="000000"/>
                </a:solidFill>
                <a:ln w="25400"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p>
              </p:txBody>
            </p:sp>
            <p:sp>
              <p:nvSpPr>
                <p:cNvPr id="367" name="Shape 367"/>
                <p:cNvSpPr/>
                <p:nvPr/>
              </p:nvSpPr>
              <p:spPr>
                <a:xfrm rot="1935216" flipH="1">
                  <a:off x="169384" y="614781"/>
                  <a:ext cx="77122" cy="79754"/>
                </a:xfrm>
                <a:prstGeom prst="ellipse">
                  <a:avLst/>
                </a:prstGeom>
                <a:solidFill>
                  <a:srgbClr val="000000"/>
                </a:solidFill>
                <a:ln w="25400"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p>
              </p:txBody>
            </p:sp>
            <p:sp>
              <p:nvSpPr>
                <p:cNvPr id="368" name="Shape 368"/>
                <p:cNvSpPr/>
                <p:nvPr/>
              </p:nvSpPr>
              <p:spPr>
                <a:xfrm rot="1935216" flipH="1">
                  <a:off x="99629" y="569917"/>
                  <a:ext cx="62776" cy="49769"/>
                </a:xfrm>
                <a:prstGeom prst="ellipse">
                  <a:avLst/>
                </a:prstGeom>
                <a:solidFill>
                  <a:srgbClr val="000000"/>
                </a:solidFill>
                <a:ln w="25400"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p>
              </p:txBody>
            </p:sp>
            <p:sp>
              <p:nvSpPr>
                <p:cNvPr id="369" name="Shape 369"/>
                <p:cNvSpPr/>
                <p:nvPr/>
              </p:nvSpPr>
              <p:spPr>
                <a:xfrm rot="1119047" flipH="1">
                  <a:off x="362878" y="753008"/>
                  <a:ext cx="378847" cy="149156"/>
                </a:xfrm>
                <a:prstGeom prst="ellipse">
                  <a:avLst/>
                </a:prstGeom>
                <a:solidFill>
                  <a:srgbClr val="000000"/>
                </a:solidFill>
                <a:ln w="25400"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p>
              </p:txBody>
            </p:sp>
            <p:sp>
              <p:nvSpPr>
                <p:cNvPr id="370" name="Shape 370"/>
                <p:cNvSpPr/>
                <p:nvPr/>
              </p:nvSpPr>
              <p:spPr>
                <a:xfrm rot="21368033" flipH="1">
                  <a:off x="2288" y="504211"/>
                  <a:ext cx="88881" cy="70888"/>
                </a:xfrm>
                <a:custGeom>
                  <a:avLst/>
                  <a:gdLst/>
                  <a:ahLst/>
                  <a:cxnLst>
                    <a:cxn ang="0">
                      <a:pos x="wd2" y="hd2"/>
                    </a:cxn>
                    <a:cxn ang="5400000">
                      <a:pos x="wd2" y="hd2"/>
                    </a:cxn>
                    <a:cxn ang="10800000">
                      <a:pos x="wd2" y="hd2"/>
                    </a:cxn>
                    <a:cxn ang="16200000">
                      <a:pos x="wd2" y="hd2"/>
                    </a:cxn>
                  </a:cxnLst>
                  <a:rect l="0" t="0" r="r" b="b"/>
                  <a:pathLst>
                    <a:path w="21482" h="21600" extrusionOk="0">
                      <a:moveTo>
                        <a:pt x="0" y="19394"/>
                      </a:moveTo>
                      <a:lnTo>
                        <a:pt x="3938" y="15559"/>
                      </a:lnTo>
                      <a:cubicBezTo>
                        <a:pt x="3246" y="13551"/>
                        <a:pt x="3638" y="11297"/>
                        <a:pt x="4958" y="9692"/>
                      </a:cubicBezTo>
                      <a:cubicBezTo>
                        <a:pt x="6437" y="7894"/>
                        <a:pt x="8786" y="7242"/>
                        <a:pt x="10892" y="8044"/>
                      </a:cubicBezTo>
                      <a:cubicBezTo>
                        <a:pt x="11511" y="6533"/>
                        <a:pt x="12384" y="5156"/>
                        <a:pt x="13467" y="3985"/>
                      </a:cubicBezTo>
                      <a:cubicBezTo>
                        <a:pt x="15605" y="1674"/>
                        <a:pt x="18442" y="261"/>
                        <a:pt x="21465" y="0"/>
                      </a:cubicBezTo>
                      <a:cubicBezTo>
                        <a:pt x="21600" y="2586"/>
                        <a:pt x="20932" y="5147"/>
                        <a:pt x="19565" y="7281"/>
                      </a:cubicBezTo>
                      <a:cubicBezTo>
                        <a:pt x="18215" y="9388"/>
                        <a:pt x="16259" y="10961"/>
                        <a:pt x="13997" y="11761"/>
                      </a:cubicBezTo>
                      <a:cubicBezTo>
                        <a:pt x="14665" y="14122"/>
                        <a:pt x="13804" y="16674"/>
                        <a:pt x="11882" y="18029"/>
                      </a:cubicBezTo>
                      <a:cubicBezTo>
                        <a:pt x="10085" y="19296"/>
                        <a:pt x="7744" y="19230"/>
                        <a:pt x="6012" y="17863"/>
                      </a:cubicBezTo>
                      <a:lnTo>
                        <a:pt x="2572" y="21600"/>
                      </a:lnTo>
                      <a:lnTo>
                        <a:pt x="0" y="19394"/>
                      </a:lnTo>
                      <a:close/>
                    </a:path>
                  </a:pathLst>
                </a:custGeom>
                <a:solidFill>
                  <a:srgbClr val="000000"/>
                </a:solidFill>
                <a:ln w="25400" cap="flat">
                  <a:solidFill>
                    <a:srgbClr val="FFFFFF"/>
                  </a:solidFill>
                  <a:prstDash val="solid"/>
                  <a:miter lim="400000"/>
                </a:ln>
                <a:effectLst/>
              </p:spPr>
              <p:txBody>
                <a:bodyPr wrap="square" lIns="167878" tIns="167878" rIns="167878" bIns="167878" numCol="1" anchor="ctr">
                  <a:noAutofit/>
                </a:bodyPr>
                <a:lstStyle/>
                <a:p>
                  <a:pPr algn="ctr" defTabSz="2245518">
                    <a:defRPr sz="9200">
                      <a:latin typeface="Helvetica Light"/>
                      <a:ea typeface="Helvetica Light"/>
                      <a:cs typeface="Helvetica Light"/>
                      <a:sym typeface="Helvetica Light"/>
                    </a:defRPr>
                  </a:pPr>
                  <a:endParaRPr/>
                </a:p>
              </p:txBody>
            </p:sp>
            <p:sp>
              <p:nvSpPr>
                <p:cNvPr id="371" name="Shape 371"/>
                <p:cNvSpPr/>
                <p:nvPr/>
              </p:nvSpPr>
              <p:spPr>
                <a:xfrm rot="1806361" flipH="1">
                  <a:off x="75195" y="563882"/>
                  <a:ext cx="21034" cy="6880"/>
                </a:xfrm>
                <a:prstGeom prst="rect">
                  <a:avLst/>
                </a:prstGeom>
                <a:solidFill>
                  <a:srgbClr val="000000"/>
                </a:solidFill>
                <a:ln w="25400"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p>
              </p:txBody>
            </p:sp>
            <p:sp>
              <p:nvSpPr>
                <p:cNvPr id="372" name="Shape 372"/>
                <p:cNvSpPr/>
                <p:nvPr/>
              </p:nvSpPr>
              <p:spPr>
                <a:xfrm rot="2382695" flipH="1">
                  <a:off x="454235" y="654935"/>
                  <a:ext cx="378847" cy="149156"/>
                </a:xfrm>
                <a:prstGeom prst="ellipse">
                  <a:avLst/>
                </a:prstGeom>
                <a:solidFill>
                  <a:srgbClr val="000000"/>
                </a:solidFill>
                <a:ln w="25400"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p>
              </p:txBody>
            </p:sp>
            <p:sp>
              <p:nvSpPr>
                <p:cNvPr id="373" name="Shape 373"/>
                <p:cNvSpPr/>
                <p:nvPr/>
              </p:nvSpPr>
              <p:spPr>
                <a:xfrm rot="3384075" flipH="1">
                  <a:off x="537666" y="619053"/>
                  <a:ext cx="378848" cy="149156"/>
                </a:xfrm>
                <a:prstGeom prst="ellipse">
                  <a:avLst/>
                </a:prstGeom>
                <a:solidFill>
                  <a:srgbClr val="000000"/>
                </a:solidFill>
                <a:ln w="25400"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p>
              </p:txBody>
            </p:sp>
            <p:sp>
              <p:nvSpPr>
                <p:cNvPr id="374" name="Shape 374"/>
                <p:cNvSpPr/>
                <p:nvPr/>
              </p:nvSpPr>
              <p:spPr>
                <a:xfrm rot="5051074" flipH="1">
                  <a:off x="635848" y="589995"/>
                  <a:ext cx="378847" cy="149156"/>
                </a:xfrm>
                <a:prstGeom prst="ellipse">
                  <a:avLst/>
                </a:prstGeom>
                <a:solidFill>
                  <a:srgbClr val="000000"/>
                </a:solidFill>
                <a:ln w="25400"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p>
              </p:txBody>
            </p:sp>
            <p:sp>
              <p:nvSpPr>
                <p:cNvPr id="375" name="Shape 375"/>
                <p:cNvSpPr/>
                <p:nvPr/>
              </p:nvSpPr>
              <p:spPr>
                <a:xfrm rot="4473812" flipH="1">
                  <a:off x="418045" y="488697"/>
                  <a:ext cx="191141" cy="101894"/>
                </a:xfrm>
                <a:prstGeom prst="ellipse">
                  <a:avLst/>
                </a:prstGeom>
                <a:solidFill>
                  <a:srgbClr val="000000"/>
                </a:solidFill>
                <a:ln w="25400"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p>
              </p:txBody>
            </p:sp>
            <p:sp>
              <p:nvSpPr>
                <p:cNvPr id="376" name="Shape 376"/>
                <p:cNvSpPr/>
                <p:nvPr/>
              </p:nvSpPr>
              <p:spPr>
                <a:xfrm rot="4051234" flipH="1">
                  <a:off x="427758" y="345680"/>
                  <a:ext cx="109561" cy="105442"/>
                </a:xfrm>
                <a:prstGeom prst="ellipse">
                  <a:avLst/>
                </a:prstGeom>
                <a:solidFill>
                  <a:srgbClr val="000000"/>
                </a:solidFill>
                <a:ln w="25400"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p>
              </p:txBody>
            </p:sp>
            <p:sp>
              <p:nvSpPr>
                <p:cNvPr id="377" name="Shape 377"/>
                <p:cNvSpPr/>
                <p:nvPr/>
              </p:nvSpPr>
              <p:spPr>
                <a:xfrm rot="5346731" flipH="1">
                  <a:off x="441883" y="272432"/>
                  <a:ext cx="81310" cy="63388"/>
                </a:xfrm>
                <a:prstGeom prst="ellipse">
                  <a:avLst/>
                </a:prstGeom>
                <a:solidFill>
                  <a:srgbClr val="000000"/>
                </a:solidFill>
                <a:ln w="25400"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p>
              </p:txBody>
            </p:sp>
            <p:sp>
              <p:nvSpPr>
                <p:cNvPr id="378" name="Shape 378"/>
                <p:cNvSpPr/>
                <p:nvPr/>
              </p:nvSpPr>
              <p:spPr>
                <a:xfrm rot="3822039" flipH="1">
                  <a:off x="341051" y="131369"/>
                  <a:ext cx="151662" cy="153635"/>
                </a:xfrm>
                <a:custGeom>
                  <a:avLst/>
                  <a:gdLst/>
                  <a:ahLst/>
                  <a:cxnLst>
                    <a:cxn ang="0">
                      <a:pos x="wd2" y="hd2"/>
                    </a:cxn>
                    <a:cxn ang="5400000">
                      <a:pos x="wd2" y="hd2"/>
                    </a:cxn>
                    <a:cxn ang="10800000">
                      <a:pos x="wd2" y="hd2"/>
                    </a:cxn>
                    <a:cxn ang="16200000">
                      <a:pos x="wd2" y="hd2"/>
                    </a:cxn>
                  </a:cxnLst>
                  <a:rect l="0" t="0" r="r" b="b"/>
                  <a:pathLst>
                    <a:path w="21482" h="21600" extrusionOk="0">
                      <a:moveTo>
                        <a:pt x="0" y="19394"/>
                      </a:moveTo>
                      <a:lnTo>
                        <a:pt x="3938" y="15559"/>
                      </a:lnTo>
                      <a:cubicBezTo>
                        <a:pt x="3246" y="13551"/>
                        <a:pt x="3638" y="11297"/>
                        <a:pt x="4958" y="9692"/>
                      </a:cubicBezTo>
                      <a:cubicBezTo>
                        <a:pt x="6437" y="7894"/>
                        <a:pt x="8786" y="7242"/>
                        <a:pt x="10892" y="8044"/>
                      </a:cubicBezTo>
                      <a:cubicBezTo>
                        <a:pt x="11511" y="6533"/>
                        <a:pt x="12384" y="5156"/>
                        <a:pt x="13467" y="3985"/>
                      </a:cubicBezTo>
                      <a:cubicBezTo>
                        <a:pt x="15605" y="1674"/>
                        <a:pt x="18442" y="261"/>
                        <a:pt x="21465" y="0"/>
                      </a:cubicBezTo>
                      <a:cubicBezTo>
                        <a:pt x="21600" y="2586"/>
                        <a:pt x="20932" y="5147"/>
                        <a:pt x="19565" y="7281"/>
                      </a:cubicBezTo>
                      <a:cubicBezTo>
                        <a:pt x="18215" y="9388"/>
                        <a:pt x="16259" y="10961"/>
                        <a:pt x="13997" y="11761"/>
                      </a:cubicBezTo>
                      <a:cubicBezTo>
                        <a:pt x="14665" y="14122"/>
                        <a:pt x="13804" y="16674"/>
                        <a:pt x="11882" y="18029"/>
                      </a:cubicBezTo>
                      <a:cubicBezTo>
                        <a:pt x="10085" y="19296"/>
                        <a:pt x="7744" y="19230"/>
                        <a:pt x="6012" y="17863"/>
                      </a:cubicBezTo>
                      <a:lnTo>
                        <a:pt x="2572" y="21600"/>
                      </a:lnTo>
                      <a:lnTo>
                        <a:pt x="0" y="19394"/>
                      </a:lnTo>
                      <a:close/>
                    </a:path>
                  </a:pathLst>
                </a:custGeom>
                <a:solidFill>
                  <a:srgbClr val="000000"/>
                </a:solidFill>
                <a:ln w="25400" cap="flat">
                  <a:solidFill>
                    <a:srgbClr val="FFFFFF"/>
                  </a:solidFill>
                  <a:prstDash val="solid"/>
                  <a:miter lim="400000"/>
                </a:ln>
                <a:effectLst/>
              </p:spPr>
              <p:txBody>
                <a:bodyPr wrap="square" lIns="167878" tIns="167878" rIns="167878" bIns="167878" numCol="1" anchor="ctr">
                  <a:noAutofit/>
                </a:bodyPr>
                <a:lstStyle/>
                <a:p>
                  <a:pPr algn="ctr" defTabSz="2245518">
                    <a:defRPr sz="9200">
                      <a:latin typeface="Helvetica Light"/>
                      <a:ea typeface="Helvetica Light"/>
                      <a:cs typeface="Helvetica Light"/>
                      <a:sym typeface="Helvetica Light"/>
                    </a:defRPr>
                  </a:pPr>
                  <a:endParaRPr/>
                </a:p>
              </p:txBody>
            </p:sp>
            <p:sp>
              <p:nvSpPr>
                <p:cNvPr id="379" name="Shape 379"/>
                <p:cNvSpPr/>
                <p:nvPr/>
              </p:nvSpPr>
              <p:spPr>
                <a:xfrm rot="3822039" flipH="1">
                  <a:off x="334406" y="518537"/>
                  <a:ext cx="219914" cy="101893"/>
                </a:xfrm>
                <a:prstGeom prst="ellipse">
                  <a:avLst/>
                </a:prstGeom>
                <a:solidFill>
                  <a:srgbClr val="000000"/>
                </a:solidFill>
                <a:ln w="25400"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p>
              </p:txBody>
            </p:sp>
            <p:sp>
              <p:nvSpPr>
                <p:cNvPr id="380" name="Shape 380"/>
                <p:cNvSpPr/>
                <p:nvPr/>
              </p:nvSpPr>
              <p:spPr>
                <a:xfrm rot="3822039" flipH="1">
                  <a:off x="330135" y="365084"/>
                  <a:ext cx="109561" cy="105442"/>
                </a:xfrm>
                <a:prstGeom prst="ellipse">
                  <a:avLst/>
                </a:prstGeom>
                <a:solidFill>
                  <a:srgbClr val="000000"/>
                </a:solidFill>
                <a:ln w="25400"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p>
              </p:txBody>
            </p:sp>
            <p:sp>
              <p:nvSpPr>
                <p:cNvPr id="381" name="Shape 381"/>
                <p:cNvSpPr/>
                <p:nvPr/>
              </p:nvSpPr>
              <p:spPr>
                <a:xfrm rot="5570222" flipH="1">
                  <a:off x="344260" y="304249"/>
                  <a:ext cx="81311" cy="63388"/>
                </a:xfrm>
                <a:prstGeom prst="ellipse">
                  <a:avLst/>
                </a:prstGeom>
                <a:solidFill>
                  <a:srgbClr val="000000"/>
                </a:solidFill>
                <a:ln w="25400"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p>
              </p:txBody>
            </p:sp>
            <p:sp>
              <p:nvSpPr>
                <p:cNvPr id="382" name="Shape 382"/>
                <p:cNvSpPr/>
                <p:nvPr/>
              </p:nvSpPr>
              <p:spPr>
                <a:xfrm rot="16216163">
                  <a:off x="507937" y="75838"/>
                  <a:ext cx="139091" cy="140900"/>
                </a:xfrm>
                <a:custGeom>
                  <a:avLst/>
                  <a:gdLst/>
                  <a:ahLst/>
                  <a:cxnLst>
                    <a:cxn ang="0">
                      <a:pos x="wd2" y="hd2"/>
                    </a:cxn>
                    <a:cxn ang="5400000">
                      <a:pos x="wd2" y="hd2"/>
                    </a:cxn>
                    <a:cxn ang="10800000">
                      <a:pos x="wd2" y="hd2"/>
                    </a:cxn>
                    <a:cxn ang="16200000">
                      <a:pos x="wd2" y="hd2"/>
                    </a:cxn>
                  </a:cxnLst>
                  <a:rect l="0" t="0" r="r" b="b"/>
                  <a:pathLst>
                    <a:path w="21482" h="21600" extrusionOk="0">
                      <a:moveTo>
                        <a:pt x="0" y="19394"/>
                      </a:moveTo>
                      <a:lnTo>
                        <a:pt x="3938" y="15559"/>
                      </a:lnTo>
                      <a:cubicBezTo>
                        <a:pt x="3246" y="13551"/>
                        <a:pt x="3638" y="11297"/>
                        <a:pt x="4958" y="9692"/>
                      </a:cubicBezTo>
                      <a:cubicBezTo>
                        <a:pt x="6437" y="7894"/>
                        <a:pt x="8786" y="7242"/>
                        <a:pt x="10892" y="8044"/>
                      </a:cubicBezTo>
                      <a:cubicBezTo>
                        <a:pt x="11511" y="6533"/>
                        <a:pt x="12384" y="5156"/>
                        <a:pt x="13467" y="3985"/>
                      </a:cubicBezTo>
                      <a:cubicBezTo>
                        <a:pt x="15605" y="1674"/>
                        <a:pt x="18442" y="261"/>
                        <a:pt x="21465" y="0"/>
                      </a:cubicBezTo>
                      <a:cubicBezTo>
                        <a:pt x="21600" y="2586"/>
                        <a:pt x="20932" y="5147"/>
                        <a:pt x="19565" y="7281"/>
                      </a:cubicBezTo>
                      <a:cubicBezTo>
                        <a:pt x="18215" y="9388"/>
                        <a:pt x="16259" y="10961"/>
                        <a:pt x="13997" y="11761"/>
                      </a:cubicBezTo>
                      <a:cubicBezTo>
                        <a:pt x="14665" y="14122"/>
                        <a:pt x="13804" y="16674"/>
                        <a:pt x="11882" y="18029"/>
                      </a:cubicBezTo>
                      <a:cubicBezTo>
                        <a:pt x="10085" y="19296"/>
                        <a:pt x="7744" y="19230"/>
                        <a:pt x="6012" y="17863"/>
                      </a:cubicBezTo>
                      <a:lnTo>
                        <a:pt x="2572" y="21600"/>
                      </a:lnTo>
                      <a:lnTo>
                        <a:pt x="0" y="19394"/>
                      </a:lnTo>
                      <a:close/>
                    </a:path>
                  </a:pathLst>
                </a:custGeom>
                <a:solidFill>
                  <a:srgbClr val="000000"/>
                </a:solidFill>
                <a:ln w="25400" cap="flat">
                  <a:solidFill>
                    <a:srgbClr val="FFFFFF"/>
                  </a:solidFill>
                  <a:prstDash val="solid"/>
                  <a:miter lim="400000"/>
                </a:ln>
                <a:effectLst/>
              </p:spPr>
              <p:txBody>
                <a:bodyPr wrap="square" lIns="167878" tIns="167878" rIns="167878" bIns="167878" numCol="1" anchor="ctr">
                  <a:noAutofit/>
                </a:bodyPr>
                <a:lstStyle/>
                <a:p>
                  <a:pPr algn="ctr" defTabSz="2245518">
                    <a:defRPr sz="9200">
                      <a:latin typeface="Helvetica Light"/>
                      <a:ea typeface="Helvetica Light"/>
                      <a:cs typeface="Helvetica Light"/>
                      <a:sym typeface="Helvetica Light"/>
                    </a:defRPr>
                  </a:pPr>
                  <a:endParaRPr/>
                </a:p>
              </p:txBody>
            </p:sp>
            <p:sp>
              <p:nvSpPr>
                <p:cNvPr id="383" name="Shape 383"/>
                <p:cNvSpPr/>
                <p:nvPr/>
              </p:nvSpPr>
              <p:spPr>
                <a:xfrm rot="14613238">
                  <a:off x="694794" y="354746"/>
                  <a:ext cx="175298" cy="93447"/>
                </a:xfrm>
                <a:prstGeom prst="ellipse">
                  <a:avLst/>
                </a:prstGeom>
                <a:solidFill>
                  <a:srgbClr val="000000"/>
                </a:solidFill>
                <a:ln w="25400"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p>
              </p:txBody>
            </p:sp>
            <p:sp>
              <p:nvSpPr>
                <p:cNvPr id="384" name="Shape 384"/>
                <p:cNvSpPr/>
                <p:nvPr/>
              </p:nvSpPr>
              <p:spPr>
                <a:xfrm rot="15035815">
                  <a:off x="666944" y="237649"/>
                  <a:ext cx="100480" cy="96703"/>
                </a:xfrm>
                <a:prstGeom prst="ellipse">
                  <a:avLst/>
                </a:prstGeom>
                <a:solidFill>
                  <a:srgbClr val="000000"/>
                </a:solidFill>
                <a:ln w="25400"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p>
              </p:txBody>
            </p:sp>
            <p:sp>
              <p:nvSpPr>
                <p:cNvPr id="385" name="Shape 385"/>
                <p:cNvSpPr/>
                <p:nvPr/>
              </p:nvSpPr>
              <p:spPr>
                <a:xfrm rot="13740318">
                  <a:off x="621608" y="193811"/>
                  <a:ext cx="77878" cy="58134"/>
                </a:xfrm>
                <a:prstGeom prst="ellipse">
                  <a:avLst/>
                </a:prstGeom>
                <a:solidFill>
                  <a:srgbClr val="000000"/>
                </a:solidFill>
                <a:ln w="25400"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p>
              </p:txBody>
            </p:sp>
            <p:sp>
              <p:nvSpPr>
                <p:cNvPr id="386" name="Shape 386"/>
                <p:cNvSpPr/>
                <p:nvPr/>
              </p:nvSpPr>
              <p:spPr>
                <a:xfrm rot="17805668">
                  <a:off x="454131" y="115247"/>
                  <a:ext cx="139091" cy="140900"/>
                </a:xfrm>
                <a:custGeom>
                  <a:avLst/>
                  <a:gdLst/>
                  <a:ahLst/>
                  <a:cxnLst>
                    <a:cxn ang="0">
                      <a:pos x="wd2" y="hd2"/>
                    </a:cxn>
                    <a:cxn ang="5400000">
                      <a:pos x="wd2" y="hd2"/>
                    </a:cxn>
                    <a:cxn ang="10800000">
                      <a:pos x="wd2" y="hd2"/>
                    </a:cxn>
                    <a:cxn ang="16200000">
                      <a:pos x="wd2" y="hd2"/>
                    </a:cxn>
                  </a:cxnLst>
                  <a:rect l="0" t="0" r="r" b="b"/>
                  <a:pathLst>
                    <a:path w="21482" h="21600" extrusionOk="0">
                      <a:moveTo>
                        <a:pt x="0" y="19394"/>
                      </a:moveTo>
                      <a:lnTo>
                        <a:pt x="3938" y="15559"/>
                      </a:lnTo>
                      <a:cubicBezTo>
                        <a:pt x="3246" y="13551"/>
                        <a:pt x="3638" y="11297"/>
                        <a:pt x="4958" y="9692"/>
                      </a:cubicBezTo>
                      <a:cubicBezTo>
                        <a:pt x="6437" y="7894"/>
                        <a:pt x="8786" y="7242"/>
                        <a:pt x="10892" y="8044"/>
                      </a:cubicBezTo>
                      <a:cubicBezTo>
                        <a:pt x="11511" y="6533"/>
                        <a:pt x="12384" y="5156"/>
                        <a:pt x="13467" y="3985"/>
                      </a:cubicBezTo>
                      <a:cubicBezTo>
                        <a:pt x="15605" y="1674"/>
                        <a:pt x="18442" y="261"/>
                        <a:pt x="21465" y="0"/>
                      </a:cubicBezTo>
                      <a:cubicBezTo>
                        <a:pt x="21600" y="2586"/>
                        <a:pt x="20932" y="5147"/>
                        <a:pt x="19565" y="7281"/>
                      </a:cubicBezTo>
                      <a:cubicBezTo>
                        <a:pt x="18215" y="9388"/>
                        <a:pt x="16259" y="10961"/>
                        <a:pt x="13997" y="11761"/>
                      </a:cubicBezTo>
                      <a:cubicBezTo>
                        <a:pt x="14665" y="14122"/>
                        <a:pt x="13804" y="16674"/>
                        <a:pt x="11882" y="18029"/>
                      </a:cubicBezTo>
                      <a:cubicBezTo>
                        <a:pt x="10085" y="19296"/>
                        <a:pt x="7744" y="19230"/>
                        <a:pt x="6012" y="17863"/>
                      </a:cubicBezTo>
                      <a:lnTo>
                        <a:pt x="2572" y="21600"/>
                      </a:lnTo>
                      <a:lnTo>
                        <a:pt x="0" y="19394"/>
                      </a:lnTo>
                      <a:close/>
                    </a:path>
                  </a:pathLst>
                </a:custGeom>
                <a:solidFill>
                  <a:srgbClr val="000000"/>
                </a:solidFill>
                <a:ln w="25400" cap="flat">
                  <a:solidFill>
                    <a:srgbClr val="FFFFFF"/>
                  </a:solidFill>
                  <a:prstDash val="solid"/>
                  <a:miter lim="400000"/>
                </a:ln>
                <a:effectLst/>
              </p:spPr>
              <p:txBody>
                <a:bodyPr wrap="square" lIns="167878" tIns="167878" rIns="167878" bIns="167878" numCol="1" anchor="ctr">
                  <a:noAutofit/>
                </a:bodyPr>
                <a:lstStyle/>
                <a:p>
                  <a:pPr algn="ctr" defTabSz="2245518">
                    <a:defRPr sz="9200">
                      <a:latin typeface="Helvetica Light"/>
                      <a:ea typeface="Helvetica Light"/>
                      <a:cs typeface="Helvetica Light"/>
                      <a:sym typeface="Helvetica Light"/>
                    </a:defRPr>
                  </a:pPr>
                  <a:endParaRPr/>
                </a:p>
              </p:txBody>
            </p:sp>
            <p:sp>
              <p:nvSpPr>
                <p:cNvPr id="387" name="Shape 387"/>
                <p:cNvSpPr/>
                <p:nvPr/>
              </p:nvSpPr>
              <p:spPr>
                <a:xfrm rot="16202743">
                  <a:off x="505638" y="458787"/>
                  <a:ext cx="175298" cy="93447"/>
                </a:xfrm>
                <a:prstGeom prst="ellipse">
                  <a:avLst/>
                </a:prstGeom>
                <a:solidFill>
                  <a:srgbClr val="000000"/>
                </a:solidFill>
                <a:ln w="25400"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p>
              </p:txBody>
            </p:sp>
            <p:sp>
              <p:nvSpPr>
                <p:cNvPr id="388" name="Shape 388"/>
                <p:cNvSpPr/>
                <p:nvPr/>
              </p:nvSpPr>
              <p:spPr>
                <a:xfrm rot="16625321">
                  <a:off x="536147" y="324704"/>
                  <a:ext cx="100481" cy="96703"/>
                </a:xfrm>
                <a:prstGeom prst="ellipse">
                  <a:avLst/>
                </a:prstGeom>
                <a:solidFill>
                  <a:srgbClr val="000000"/>
                </a:solidFill>
                <a:ln w="25400"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p>
              </p:txBody>
            </p:sp>
            <p:sp>
              <p:nvSpPr>
                <p:cNvPr id="389" name="Shape 389"/>
                <p:cNvSpPr/>
                <p:nvPr/>
              </p:nvSpPr>
              <p:spPr>
                <a:xfrm rot="15329823">
                  <a:off x="524916" y="262230"/>
                  <a:ext cx="77878" cy="58134"/>
                </a:xfrm>
                <a:prstGeom prst="ellipse">
                  <a:avLst/>
                </a:prstGeom>
                <a:solidFill>
                  <a:srgbClr val="000000"/>
                </a:solidFill>
                <a:ln w="25400"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p>
              </p:txBody>
            </p:sp>
            <p:sp>
              <p:nvSpPr>
                <p:cNvPr id="390" name="Shape 390"/>
                <p:cNvSpPr/>
                <p:nvPr/>
              </p:nvSpPr>
              <p:spPr>
                <a:xfrm rot="16930816">
                  <a:off x="492957" y="131145"/>
                  <a:ext cx="139091" cy="140901"/>
                </a:xfrm>
                <a:custGeom>
                  <a:avLst/>
                  <a:gdLst/>
                  <a:ahLst/>
                  <a:cxnLst>
                    <a:cxn ang="0">
                      <a:pos x="wd2" y="hd2"/>
                    </a:cxn>
                    <a:cxn ang="5400000">
                      <a:pos x="wd2" y="hd2"/>
                    </a:cxn>
                    <a:cxn ang="10800000">
                      <a:pos x="wd2" y="hd2"/>
                    </a:cxn>
                    <a:cxn ang="16200000">
                      <a:pos x="wd2" y="hd2"/>
                    </a:cxn>
                  </a:cxnLst>
                  <a:rect l="0" t="0" r="r" b="b"/>
                  <a:pathLst>
                    <a:path w="21482" h="21600" extrusionOk="0">
                      <a:moveTo>
                        <a:pt x="0" y="19394"/>
                      </a:moveTo>
                      <a:lnTo>
                        <a:pt x="3938" y="15559"/>
                      </a:lnTo>
                      <a:cubicBezTo>
                        <a:pt x="3246" y="13551"/>
                        <a:pt x="3638" y="11297"/>
                        <a:pt x="4958" y="9692"/>
                      </a:cubicBezTo>
                      <a:cubicBezTo>
                        <a:pt x="6437" y="7894"/>
                        <a:pt x="8786" y="7242"/>
                        <a:pt x="10892" y="8044"/>
                      </a:cubicBezTo>
                      <a:cubicBezTo>
                        <a:pt x="11511" y="6533"/>
                        <a:pt x="12384" y="5156"/>
                        <a:pt x="13467" y="3985"/>
                      </a:cubicBezTo>
                      <a:cubicBezTo>
                        <a:pt x="15605" y="1674"/>
                        <a:pt x="18442" y="261"/>
                        <a:pt x="21465" y="0"/>
                      </a:cubicBezTo>
                      <a:cubicBezTo>
                        <a:pt x="21600" y="2586"/>
                        <a:pt x="20932" y="5147"/>
                        <a:pt x="19565" y="7281"/>
                      </a:cubicBezTo>
                      <a:cubicBezTo>
                        <a:pt x="18215" y="9388"/>
                        <a:pt x="16259" y="10961"/>
                        <a:pt x="13997" y="11761"/>
                      </a:cubicBezTo>
                      <a:cubicBezTo>
                        <a:pt x="14665" y="14122"/>
                        <a:pt x="13804" y="16674"/>
                        <a:pt x="11882" y="18029"/>
                      </a:cubicBezTo>
                      <a:cubicBezTo>
                        <a:pt x="10085" y="19296"/>
                        <a:pt x="7744" y="19230"/>
                        <a:pt x="6012" y="17863"/>
                      </a:cubicBezTo>
                      <a:lnTo>
                        <a:pt x="2572" y="21600"/>
                      </a:lnTo>
                      <a:lnTo>
                        <a:pt x="0" y="19394"/>
                      </a:lnTo>
                      <a:close/>
                    </a:path>
                  </a:pathLst>
                </a:custGeom>
                <a:solidFill>
                  <a:srgbClr val="000000"/>
                </a:solidFill>
                <a:ln w="25400" cap="flat">
                  <a:solidFill>
                    <a:srgbClr val="FFFFFF"/>
                  </a:solidFill>
                  <a:prstDash val="solid"/>
                  <a:miter lim="400000"/>
                </a:ln>
                <a:effectLst/>
              </p:spPr>
              <p:txBody>
                <a:bodyPr wrap="square" lIns="167878" tIns="167878" rIns="167878" bIns="167878" numCol="1" anchor="ctr">
                  <a:noAutofit/>
                </a:bodyPr>
                <a:lstStyle/>
                <a:p>
                  <a:pPr algn="ctr" defTabSz="2245518">
                    <a:defRPr sz="9200">
                      <a:latin typeface="Helvetica Light"/>
                      <a:ea typeface="Helvetica Light"/>
                      <a:cs typeface="Helvetica Light"/>
                      <a:sym typeface="Helvetica Light"/>
                    </a:defRPr>
                  </a:pPr>
                  <a:endParaRPr/>
                </a:p>
              </p:txBody>
            </p:sp>
            <p:sp>
              <p:nvSpPr>
                <p:cNvPr id="391" name="Shape 391"/>
                <p:cNvSpPr/>
                <p:nvPr/>
              </p:nvSpPr>
              <p:spPr>
                <a:xfrm rot="15327892">
                  <a:off x="622733" y="446861"/>
                  <a:ext cx="175298" cy="93448"/>
                </a:xfrm>
                <a:prstGeom prst="ellipse">
                  <a:avLst/>
                </a:prstGeom>
                <a:solidFill>
                  <a:srgbClr val="000000"/>
                </a:solidFill>
                <a:ln w="25400"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p>
              </p:txBody>
            </p:sp>
            <p:sp>
              <p:nvSpPr>
                <p:cNvPr id="392" name="Shape 392"/>
                <p:cNvSpPr/>
                <p:nvPr/>
              </p:nvSpPr>
              <p:spPr>
                <a:xfrm rot="15750469">
                  <a:off x="620119" y="318781"/>
                  <a:ext cx="100481" cy="96703"/>
                </a:xfrm>
                <a:prstGeom prst="ellipse">
                  <a:avLst/>
                </a:prstGeom>
                <a:solidFill>
                  <a:srgbClr val="000000"/>
                </a:solidFill>
                <a:ln w="25400"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p>
              </p:txBody>
            </p:sp>
            <p:sp>
              <p:nvSpPr>
                <p:cNvPr id="393" name="Shape 393"/>
                <p:cNvSpPr/>
                <p:nvPr/>
              </p:nvSpPr>
              <p:spPr>
                <a:xfrm rot="14454971">
                  <a:off x="589032" y="264613"/>
                  <a:ext cx="77878" cy="58134"/>
                </a:xfrm>
                <a:prstGeom prst="ellipse">
                  <a:avLst/>
                </a:prstGeom>
                <a:solidFill>
                  <a:srgbClr val="000000"/>
                </a:solidFill>
                <a:ln w="25400"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p>
              </p:txBody>
            </p:sp>
            <p:sp>
              <p:nvSpPr>
                <p:cNvPr id="394" name="Shape 394"/>
                <p:cNvSpPr/>
                <p:nvPr/>
              </p:nvSpPr>
              <p:spPr>
                <a:xfrm rot="15439048">
                  <a:off x="599939" y="73669"/>
                  <a:ext cx="151661" cy="153635"/>
                </a:xfrm>
                <a:custGeom>
                  <a:avLst/>
                  <a:gdLst/>
                  <a:ahLst/>
                  <a:cxnLst>
                    <a:cxn ang="0">
                      <a:pos x="wd2" y="hd2"/>
                    </a:cxn>
                    <a:cxn ang="5400000">
                      <a:pos x="wd2" y="hd2"/>
                    </a:cxn>
                    <a:cxn ang="10800000">
                      <a:pos x="wd2" y="hd2"/>
                    </a:cxn>
                    <a:cxn ang="16200000">
                      <a:pos x="wd2" y="hd2"/>
                    </a:cxn>
                  </a:cxnLst>
                  <a:rect l="0" t="0" r="r" b="b"/>
                  <a:pathLst>
                    <a:path w="21482" h="21600" extrusionOk="0">
                      <a:moveTo>
                        <a:pt x="0" y="19394"/>
                      </a:moveTo>
                      <a:lnTo>
                        <a:pt x="3938" y="15559"/>
                      </a:lnTo>
                      <a:cubicBezTo>
                        <a:pt x="3246" y="13551"/>
                        <a:pt x="3638" y="11297"/>
                        <a:pt x="4958" y="9692"/>
                      </a:cubicBezTo>
                      <a:cubicBezTo>
                        <a:pt x="6437" y="7894"/>
                        <a:pt x="8786" y="7242"/>
                        <a:pt x="10892" y="8044"/>
                      </a:cubicBezTo>
                      <a:cubicBezTo>
                        <a:pt x="11511" y="6533"/>
                        <a:pt x="12384" y="5156"/>
                        <a:pt x="13467" y="3985"/>
                      </a:cubicBezTo>
                      <a:cubicBezTo>
                        <a:pt x="15605" y="1674"/>
                        <a:pt x="18442" y="261"/>
                        <a:pt x="21465" y="0"/>
                      </a:cubicBezTo>
                      <a:cubicBezTo>
                        <a:pt x="21600" y="2586"/>
                        <a:pt x="20932" y="5147"/>
                        <a:pt x="19565" y="7281"/>
                      </a:cubicBezTo>
                      <a:cubicBezTo>
                        <a:pt x="18215" y="9388"/>
                        <a:pt x="16259" y="10961"/>
                        <a:pt x="13997" y="11761"/>
                      </a:cubicBezTo>
                      <a:cubicBezTo>
                        <a:pt x="14665" y="14122"/>
                        <a:pt x="13804" y="16674"/>
                        <a:pt x="11882" y="18029"/>
                      </a:cubicBezTo>
                      <a:cubicBezTo>
                        <a:pt x="10085" y="19296"/>
                        <a:pt x="7744" y="19230"/>
                        <a:pt x="6012" y="17863"/>
                      </a:cubicBezTo>
                      <a:lnTo>
                        <a:pt x="2572" y="21600"/>
                      </a:lnTo>
                      <a:lnTo>
                        <a:pt x="0" y="19394"/>
                      </a:lnTo>
                      <a:close/>
                    </a:path>
                  </a:pathLst>
                </a:custGeom>
                <a:solidFill>
                  <a:srgbClr val="000000"/>
                </a:solidFill>
                <a:ln w="25400" cap="flat">
                  <a:solidFill>
                    <a:srgbClr val="FFFFFF"/>
                  </a:solidFill>
                  <a:prstDash val="solid"/>
                  <a:miter lim="400000"/>
                </a:ln>
                <a:effectLst/>
              </p:spPr>
              <p:txBody>
                <a:bodyPr wrap="square" lIns="167878" tIns="167878" rIns="167878" bIns="167878" numCol="1" anchor="ctr">
                  <a:noAutofit/>
                </a:bodyPr>
                <a:lstStyle/>
                <a:p>
                  <a:pPr algn="ctr" defTabSz="2245518">
                    <a:defRPr sz="9200">
                      <a:latin typeface="Helvetica Light"/>
                      <a:ea typeface="Helvetica Light"/>
                      <a:cs typeface="Helvetica Light"/>
                      <a:sym typeface="Helvetica Light"/>
                    </a:defRPr>
                  </a:pPr>
                  <a:endParaRPr/>
                </a:p>
              </p:txBody>
            </p:sp>
            <p:sp>
              <p:nvSpPr>
                <p:cNvPr id="395" name="Shape 395"/>
                <p:cNvSpPr/>
                <p:nvPr/>
              </p:nvSpPr>
              <p:spPr>
                <a:xfrm rot="15439048">
                  <a:off x="771732" y="397680"/>
                  <a:ext cx="219914" cy="101893"/>
                </a:xfrm>
                <a:prstGeom prst="ellipse">
                  <a:avLst/>
                </a:prstGeom>
                <a:solidFill>
                  <a:srgbClr val="000000"/>
                </a:solidFill>
                <a:ln w="25400"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p>
              </p:txBody>
            </p:sp>
            <p:sp>
              <p:nvSpPr>
                <p:cNvPr id="396" name="Shape 396"/>
                <p:cNvSpPr/>
                <p:nvPr/>
              </p:nvSpPr>
              <p:spPr>
                <a:xfrm rot="15439048">
                  <a:off x="777704" y="240602"/>
                  <a:ext cx="109561" cy="105442"/>
                </a:xfrm>
                <a:prstGeom prst="ellipse">
                  <a:avLst/>
                </a:prstGeom>
                <a:solidFill>
                  <a:srgbClr val="000000"/>
                </a:solidFill>
                <a:ln w="25400"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p>
              </p:txBody>
            </p:sp>
            <p:sp>
              <p:nvSpPr>
                <p:cNvPr id="397" name="Shape 397"/>
                <p:cNvSpPr/>
                <p:nvPr/>
              </p:nvSpPr>
              <p:spPr>
                <a:xfrm rot="13690865">
                  <a:off x="740331" y="197994"/>
                  <a:ext cx="81311" cy="63388"/>
                </a:xfrm>
                <a:prstGeom prst="ellipse">
                  <a:avLst/>
                </a:prstGeom>
                <a:solidFill>
                  <a:srgbClr val="000000"/>
                </a:solidFill>
                <a:ln w="25400"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p>
              </p:txBody>
            </p:sp>
            <p:sp>
              <p:nvSpPr>
                <p:cNvPr id="398" name="Shape 398"/>
                <p:cNvSpPr/>
                <p:nvPr/>
              </p:nvSpPr>
              <p:spPr>
                <a:xfrm rot="5721694" flipH="1">
                  <a:off x="684938" y="601663"/>
                  <a:ext cx="378847" cy="149156"/>
                </a:xfrm>
                <a:prstGeom prst="ellipse">
                  <a:avLst/>
                </a:prstGeom>
                <a:solidFill>
                  <a:srgbClr val="000000"/>
                </a:solidFill>
                <a:ln w="25400"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p>
              </p:txBody>
            </p:sp>
            <p:sp>
              <p:nvSpPr>
                <p:cNvPr id="399" name="Shape 399"/>
                <p:cNvSpPr/>
                <p:nvPr/>
              </p:nvSpPr>
              <p:spPr>
                <a:xfrm rot="6012001" flipH="1">
                  <a:off x="1283299" y="71092"/>
                  <a:ext cx="151662" cy="153635"/>
                </a:xfrm>
                <a:custGeom>
                  <a:avLst/>
                  <a:gdLst/>
                  <a:ahLst/>
                  <a:cxnLst>
                    <a:cxn ang="0">
                      <a:pos x="wd2" y="hd2"/>
                    </a:cxn>
                    <a:cxn ang="5400000">
                      <a:pos x="wd2" y="hd2"/>
                    </a:cxn>
                    <a:cxn ang="10800000">
                      <a:pos x="wd2" y="hd2"/>
                    </a:cxn>
                    <a:cxn ang="16200000">
                      <a:pos x="wd2" y="hd2"/>
                    </a:cxn>
                  </a:cxnLst>
                  <a:rect l="0" t="0" r="r" b="b"/>
                  <a:pathLst>
                    <a:path w="21482" h="21600" extrusionOk="0">
                      <a:moveTo>
                        <a:pt x="0" y="19394"/>
                      </a:moveTo>
                      <a:lnTo>
                        <a:pt x="3938" y="15559"/>
                      </a:lnTo>
                      <a:cubicBezTo>
                        <a:pt x="3246" y="13551"/>
                        <a:pt x="3638" y="11297"/>
                        <a:pt x="4958" y="9692"/>
                      </a:cubicBezTo>
                      <a:cubicBezTo>
                        <a:pt x="6437" y="7894"/>
                        <a:pt x="8786" y="7242"/>
                        <a:pt x="10892" y="8044"/>
                      </a:cubicBezTo>
                      <a:cubicBezTo>
                        <a:pt x="11511" y="6533"/>
                        <a:pt x="12384" y="5156"/>
                        <a:pt x="13467" y="3985"/>
                      </a:cubicBezTo>
                      <a:cubicBezTo>
                        <a:pt x="15605" y="1674"/>
                        <a:pt x="18442" y="261"/>
                        <a:pt x="21465" y="0"/>
                      </a:cubicBezTo>
                      <a:cubicBezTo>
                        <a:pt x="21600" y="2586"/>
                        <a:pt x="20932" y="5147"/>
                        <a:pt x="19565" y="7281"/>
                      </a:cubicBezTo>
                      <a:cubicBezTo>
                        <a:pt x="18215" y="9388"/>
                        <a:pt x="16259" y="10961"/>
                        <a:pt x="13997" y="11761"/>
                      </a:cubicBezTo>
                      <a:cubicBezTo>
                        <a:pt x="14665" y="14122"/>
                        <a:pt x="13804" y="16674"/>
                        <a:pt x="11882" y="18029"/>
                      </a:cubicBezTo>
                      <a:cubicBezTo>
                        <a:pt x="10085" y="19296"/>
                        <a:pt x="7744" y="19230"/>
                        <a:pt x="6012" y="17863"/>
                      </a:cubicBezTo>
                      <a:lnTo>
                        <a:pt x="2572" y="21600"/>
                      </a:lnTo>
                      <a:lnTo>
                        <a:pt x="0" y="19394"/>
                      </a:lnTo>
                      <a:close/>
                    </a:path>
                  </a:pathLst>
                </a:custGeom>
                <a:solidFill>
                  <a:srgbClr val="000000"/>
                </a:solidFill>
                <a:ln w="25400" cap="flat">
                  <a:solidFill>
                    <a:srgbClr val="FFFFFF"/>
                  </a:solidFill>
                  <a:prstDash val="solid"/>
                  <a:miter lim="400000"/>
                </a:ln>
                <a:effectLst/>
              </p:spPr>
              <p:txBody>
                <a:bodyPr wrap="square" lIns="167878" tIns="167878" rIns="167878" bIns="167878" numCol="1" anchor="ctr">
                  <a:noAutofit/>
                </a:bodyPr>
                <a:lstStyle/>
                <a:p>
                  <a:pPr algn="ctr" defTabSz="2245518">
                    <a:defRPr sz="9200">
                      <a:latin typeface="Helvetica Light"/>
                      <a:ea typeface="Helvetica Light"/>
                      <a:cs typeface="Helvetica Light"/>
                      <a:sym typeface="Helvetica Light"/>
                    </a:defRPr>
                  </a:pPr>
                  <a:endParaRPr/>
                </a:p>
              </p:txBody>
            </p:sp>
            <p:sp>
              <p:nvSpPr>
                <p:cNvPr id="400" name="Shape 400"/>
                <p:cNvSpPr/>
                <p:nvPr/>
              </p:nvSpPr>
              <p:spPr>
                <a:xfrm rot="5523809" flipH="1">
                  <a:off x="828480" y="525273"/>
                  <a:ext cx="378848" cy="149156"/>
                </a:xfrm>
                <a:prstGeom prst="ellipse">
                  <a:avLst/>
                </a:prstGeom>
                <a:solidFill>
                  <a:srgbClr val="000000"/>
                </a:solidFill>
                <a:ln w="25400"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p>
              </p:txBody>
            </p:sp>
            <p:sp>
              <p:nvSpPr>
                <p:cNvPr id="401" name="Shape 401"/>
                <p:cNvSpPr/>
                <p:nvPr/>
              </p:nvSpPr>
              <p:spPr>
                <a:xfrm rot="6525190" flipH="1">
                  <a:off x="907852" y="569415"/>
                  <a:ext cx="378847" cy="149156"/>
                </a:xfrm>
                <a:prstGeom prst="ellipse">
                  <a:avLst/>
                </a:prstGeom>
                <a:solidFill>
                  <a:srgbClr val="000000"/>
                </a:solidFill>
                <a:ln w="25400"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p>
              </p:txBody>
            </p:sp>
            <p:sp>
              <p:nvSpPr>
                <p:cNvPr id="402" name="Shape 402"/>
                <p:cNvSpPr/>
                <p:nvPr/>
              </p:nvSpPr>
              <p:spPr>
                <a:xfrm rot="8192190" flipH="1">
                  <a:off x="990829" y="629404"/>
                  <a:ext cx="378848" cy="149156"/>
                </a:xfrm>
                <a:prstGeom prst="ellipse">
                  <a:avLst/>
                </a:prstGeom>
                <a:solidFill>
                  <a:srgbClr val="000000"/>
                </a:solidFill>
                <a:ln w="25400"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p>
              </p:txBody>
            </p:sp>
            <p:sp>
              <p:nvSpPr>
                <p:cNvPr id="403" name="Shape 403"/>
                <p:cNvSpPr/>
                <p:nvPr/>
              </p:nvSpPr>
              <p:spPr>
                <a:xfrm rot="7614926" flipH="1">
                  <a:off x="993236" y="329965"/>
                  <a:ext cx="191141" cy="101894"/>
                </a:xfrm>
                <a:prstGeom prst="ellipse">
                  <a:avLst/>
                </a:prstGeom>
                <a:solidFill>
                  <a:srgbClr val="000000"/>
                </a:solidFill>
                <a:ln w="25400"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p>
              </p:txBody>
            </p:sp>
            <p:sp>
              <p:nvSpPr>
                <p:cNvPr id="404" name="Shape 404"/>
                <p:cNvSpPr/>
                <p:nvPr/>
              </p:nvSpPr>
              <p:spPr>
                <a:xfrm rot="7192349" flipH="1">
                  <a:off x="1126877" y="217312"/>
                  <a:ext cx="109561" cy="105442"/>
                </a:xfrm>
                <a:prstGeom prst="ellipse">
                  <a:avLst/>
                </a:prstGeom>
                <a:solidFill>
                  <a:srgbClr val="000000"/>
                </a:solidFill>
                <a:ln w="25400"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p>
              </p:txBody>
            </p:sp>
            <p:sp>
              <p:nvSpPr>
                <p:cNvPr id="405" name="Shape 405"/>
                <p:cNvSpPr/>
                <p:nvPr/>
              </p:nvSpPr>
              <p:spPr>
                <a:xfrm rot="8487847" flipH="1">
                  <a:off x="1215646" y="180755"/>
                  <a:ext cx="81311" cy="63388"/>
                </a:xfrm>
                <a:prstGeom prst="ellipse">
                  <a:avLst/>
                </a:prstGeom>
                <a:solidFill>
                  <a:srgbClr val="000000"/>
                </a:solidFill>
                <a:ln w="25400"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p>
              </p:txBody>
            </p:sp>
            <p:sp>
              <p:nvSpPr>
                <p:cNvPr id="406" name="Shape 406"/>
                <p:cNvSpPr/>
                <p:nvPr/>
              </p:nvSpPr>
              <p:spPr>
                <a:xfrm rot="6963154" flipH="1">
                  <a:off x="1216330" y="25046"/>
                  <a:ext cx="151662" cy="153634"/>
                </a:xfrm>
                <a:custGeom>
                  <a:avLst/>
                  <a:gdLst/>
                  <a:ahLst/>
                  <a:cxnLst>
                    <a:cxn ang="0">
                      <a:pos x="wd2" y="hd2"/>
                    </a:cxn>
                    <a:cxn ang="5400000">
                      <a:pos x="wd2" y="hd2"/>
                    </a:cxn>
                    <a:cxn ang="10800000">
                      <a:pos x="wd2" y="hd2"/>
                    </a:cxn>
                    <a:cxn ang="16200000">
                      <a:pos x="wd2" y="hd2"/>
                    </a:cxn>
                  </a:cxnLst>
                  <a:rect l="0" t="0" r="r" b="b"/>
                  <a:pathLst>
                    <a:path w="21482" h="21600" extrusionOk="0">
                      <a:moveTo>
                        <a:pt x="0" y="19394"/>
                      </a:moveTo>
                      <a:lnTo>
                        <a:pt x="3938" y="15559"/>
                      </a:lnTo>
                      <a:cubicBezTo>
                        <a:pt x="3246" y="13551"/>
                        <a:pt x="3638" y="11297"/>
                        <a:pt x="4958" y="9692"/>
                      </a:cubicBezTo>
                      <a:cubicBezTo>
                        <a:pt x="6437" y="7894"/>
                        <a:pt x="8786" y="7242"/>
                        <a:pt x="10892" y="8044"/>
                      </a:cubicBezTo>
                      <a:cubicBezTo>
                        <a:pt x="11511" y="6533"/>
                        <a:pt x="12384" y="5156"/>
                        <a:pt x="13467" y="3985"/>
                      </a:cubicBezTo>
                      <a:cubicBezTo>
                        <a:pt x="15605" y="1674"/>
                        <a:pt x="18442" y="261"/>
                        <a:pt x="21465" y="0"/>
                      </a:cubicBezTo>
                      <a:cubicBezTo>
                        <a:pt x="21600" y="2586"/>
                        <a:pt x="20932" y="5147"/>
                        <a:pt x="19565" y="7281"/>
                      </a:cubicBezTo>
                      <a:cubicBezTo>
                        <a:pt x="18215" y="9388"/>
                        <a:pt x="16259" y="10961"/>
                        <a:pt x="13997" y="11761"/>
                      </a:cubicBezTo>
                      <a:cubicBezTo>
                        <a:pt x="14665" y="14122"/>
                        <a:pt x="13804" y="16674"/>
                        <a:pt x="11882" y="18029"/>
                      </a:cubicBezTo>
                      <a:cubicBezTo>
                        <a:pt x="10085" y="19296"/>
                        <a:pt x="7744" y="19230"/>
                        <a:pt x="6012" y="17863"/>
                      </a:cubicBezTo>
                      <a:lnTo>
                        <a:pt x="2572" y="21600"/>
                      </a:lnTo>
                      <a:lnTo>
                        <a:pt x="0" y="19394"/>
                      </a:lnTo>
                      <a:close/>
                    </a:path>
                  </a:pathLst>
                </a:custGeom>
                <a:solidFill>
                  <a:srgbClr val="000000"/>
                </a:solidFill>
                <a:ln w="25400" cap="flat">
                  <a:solidFill>
                    <a:srgbClr val="FFFFFF"/>
                  </a:solidFill>
                  <a:prstDash val="solid"/>
                  <a:miter lim="400000"/>
                </a:ln>
                <a:effectLst/>
              </p:spPr>
              <p:txBody>
                <a:bodyPr wrap="square" lIns="167878" tIns="167878" rIns="167878" bIns="167878" numCol="1" anchor="ctr">
                  <a:noAutofit/>
                </a:bodyPr>
                <a:lstStyle/>
                <a:p>
                  <a:pPr algn="ctr" defTabSz="2245518">
                    <a:defRPr sz="9200">
                      <a:latin typeface="Helvetica Light"/>
                      <a:ea typeface="Helvetica Light"/>
                      <a:cs typeface="Helvetica Light"/>
                      <a:sym typeface="Helvetica Light"/>
                    </a:defRPr>
                  </a:pPr>
                  <a:endParaRPr/>
                </a:p>
              </p:txBody>
            </p:sp>
            <p:sp>
              <p:nvSpPr>
                <p:cNvPr id="407" name="Shape 407"/>
                <p:cNvSpPr/>
                <p:nvPr/>
              </p:nvSpPr>
              <p:spPr>
                <a:xfrm rot="6963154" flipH="1">
                  <a:off x="912924" y="293359"/>
                  <a:ext cx="219914" cy="101894"/>
                </a:xfrm>
                <a:prstGeom prst="ellipse">
                  <a:avLst/>
                </a:prstGeom>
                <a:solidFill>
                  <a:srgbClr val="000000"/>
                </a:solidFill>
                <a:ln w="25400"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p>
              </p:txBody>
            </p:sp>
            <p:sp>
              <p:nvSpPr>
                <p:cNvPr id="408" name="Shape 408"/>
                <p:cNvSpPr/>
                <p:nvPr/>
              </p:nvSpPr>
              <p:spPr>
                <a:xfrm rot="6963154" flipH="1">
                  <a:off x="1051884" y="151869"/>
                  <a:ext cx="109561" cy="105442"/>
                </a:xfrm>
                <a:prstGeom prst="ellipse">
                  <a:avLst/>
                </a:prstGeom>
                <a:solidFill>
                  <a:srgbClr val="000000"/>
                </a:solidFill>
                <a:ln w="25400"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p>
              </p:txBody>
            </p:sp>
            <p:sp>
              <p:nvSpPr>
                <p:cNvPr id="409" name="Shape 409"/>
                <p:cNvSpPr/>
                <p:nvPr/>
              </p:nvSpPr>
              <p:spPr>
                <a:xfrm rot="8711337" flipH="1">
                  <a:off x="1130826" y="122894"/>
                  <a:ext cx="81310" cy="63388"/>
                </a:xfrm>
                <a:prstGeom prst="ellipse">
                  <a:avLst/>
                </a:prstGeom>
                <a:solidFill>
                  <a:srgbClr val="000000"/>
                </a:solidFill>
                <a:ln w="25400"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p>
              </p:txBody>
            </p:sp>
            <p:sp>
              <p:nvSpPr>
                <p:cNvPr id="410" name="Shape 410"/>
                <p:cNvSpPr/>
                <p:nvPr/>
              </p:nvSpPr>
              <p:spPr>
                <a:xfrm rot="19357278">
                  <a:off x="1369722" y="120765"/>
                  <a:ext cx="139091" cy="140900"/>
                </a:xfrm>
                <a:custGeom>
                  <a:avLst/>
                  <a:gdLst/>
                  <a:ahLst/>
                  <a:cxnLst>
                    <a:cxn ang="0">
                      <a:pos x="wd2" y="hd2"/>
                    </a:cxn>
                    <a:cxn ang="5400000">
                      <a:pos x="wd2" y="hd2"/>
                    </a:cxn>
                    <a:cxn ang="10800000">
                      <a:pos x="wd2" y="hd2"/>
                    </a:cxn>
                    <a:cxn ang="16200000">
                      <a:pos x="wd2" y="hd2"/>
                    </a:cxn>
                  </a:cxnLst>
                  <a:rect l="0" t="0" r="r" b="b"/>
                  <a:pathLst>
                    <a:path w="21482" h="21600" extrusionOk="0">
                      <a:moveTo>
                        <a:pt x="0" y="19394"/>
                      </a:moveTo>
                      <a:lnTo>
                        <a:pt x="3938" y="15559"/>
                      </a:lnTo>
                      <a:cubicBezTo>
                        <a:pt x="3246" y="13551"/>
                        <a:pt x="3638" y="11297"/>
                        <a:pt x="4958" y="9692"/>
                      </a:cubicBezTo>
                      <a:cubicBezTo>
                        <a:pt x="6437" y="7894"/>
                        <a:pt x="8786" y="7242"/>
                        <a:pt x="10892" y="8044"/>
                      </a:cubicBezTo>
                      <a:cubicBezTo>
                        <a:pt x="11511" y="6533"/>
                        <a:pt x="12384" y="5156"/>
                        <a:pt x="13467" y="3985"/>
                      </a:cubicBezTo>
                      <a:cubicBezTo>
                        <a:pt x="15605" y="1674"/>
                        <a:pt x="18442" y="261"/>
                        <a:pt x="21465" y="0"/>
                      </a:cubicBezTo>
                      <a:cubicBezTo>
                        <a:pt x="21600" y="2586"/>
                        <a:pt x="20932" y="5147"/>
                        <a:pt x="19565" y="7281"/>
                      </a:cubicBezTo>
                      <a:cubicBezTo>
                        <a:pt x="18215" y="9388"/>
                        <a:pt x="16259" y="10961"/>
                        <a:pt x="13997" y="11761"/>
                      </a:cubicBezTo>
                      <a:cubicBezTo>
                        <a:pt x="14665" y="14122"/>
                        <a:pt x="13804" y="16674"/>
                        <a:pt x="11882" y="18029"/>
                      </a:cubicBezTo>
                      <a:cubicBezTo>
                        <a:pt x="10085" y="19296"/>
                        <a:pt x="7744" y="19230"/>
                        <a:pt x="6012" y="17863"/>
                      </a:cubicBezTo>
                      <a:lnTo>
                        <a:pt x="2572" y="21600"/>
                      </a:lnTo>
                      <a:lnTo>
                        <a:pt x="0" y="19394"/>
                      </a:lnTo>
                      <a:close/>
                    </a:path>
                  </a:pathLst>
                </a:custGeom>
                <a:solidFill>
                  <a:srgbClr val="000000"/>
                </a:solidFill>
                <a:ln w="25400" cap="flat">
                  <a:solidFill>
                    <a:srgbClr val="FFFFFF"/>
                  </a:solidFill>
                  <a:prstDash val="solid"/>
                  <a:miter lim="400000"/>
                </a:ln>
                <a:effectLst/>
              </p:spPr>
              <p:txBody>
                <a:bodyPr wrap="square" lIns="167878" tIns="167878" rIns="167878" bIns="167878" numCol="1" anchor="ctr">
                  <a:noAutofit/>
                </a:bodyPr>
                <a:lstStyle/>
                <a:p>
                  <a:pPr algn="ctr" defTabSz="2245518">
                    <a:defRPr sz="9200">
                      <a:latin typeface="Helvetica Light"/>
                      <a:ea typeface="Helvetica Light"/>
                      <a:cs typeface="Helvetica Light"/>
                      <a:sym typeface="Helvetica Light"/>
                    </a:defRPr>
                  </a:pPr>
                  <a:endParaRPr/>
                </a:p>
              </p:txBody>
            </p:sp>
            <p:sp>
              <p:nvSpPr>
                <p:cNvPr id="411" name="Shape 411"/>
                <p:cNvSpPr/>
                <p:nvPr/>
              </p:nvSpPr>
              <p:spPr>
                <a:xfrm rot="17754353">
                  <a:off x="1274763" y="462641"/>
                  <a:ext cx="175298" cy="93448"/>
                </a:xfrm>
                <a:prstGeom prst="ellipse">
                  <a:avLst/>
                </a:prstGeom>
                <a:solidFill>
                  <a:srgbClr val="000000"/>
                </a:solidFill>
                <a:ln w="25400"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p>
              </p:txBody>
            </p:sp>
            <p:sp>
              <p:nvSpPr>
                <p:cNvPr id="412" name="Shape 412"/>
                <p:cNvSpPr/>
                <p:nvPr/>
              </p:nvSpPr>
              <p:spPr>
                <a:xfrm rot="18176931">
                  <a:off x="1363737" y="338814"/>
                  <a:ext cx="100480" cy="96702"/>
                </a:xfrm>
                <a:prstGeom prst="ellipse">
                  <a:avLst/>
                </a:prstGeom>
                <a:solidFill>
                  <a:srgbClr val="000000"/>
                </a:solidFill>
                <a:ln w="25400"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p>
              </p:txBody>
            </p:sp>
            <p:sp>
              <p:nvSpPr>
                <p:cNvPr id="413" name="Shape 413"/>
                <p:cNvSpPr/>
                <p:nvPr/>
              </p:nvSpPr>
              <p:spPr>
                <a:xfrm rot="16881432">
                  <a:off x="1390424" y="274698"/>
                  <a:ext cx="77878" cy="58134"/>
                </a:xfrm>
                <a:prstGeom prst="ellipse">
                  <a:avLst/>
                </a:prstGeom>
                <a:solidFill>
                  <a:srgbClr val="000000"/>
                </a:solidFill>
                <a:ln w="25400"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p>
              </p:txBody>
            </p:sp>
            <p:sp>
              <p:nvSpPr>
                <p:cNvPr id="414" name="Shape 414"/>
                <p:cNvSpPr/>
                <p:nvPr/>
              </p:nvSpPr>
              <p:spPr>
                <a:xfrm rot="20946784">
                  <a:off x="1305654" y="102234"/>
                  <a:ext cx="139091" cy="140900"/>
                </a:xfrm>
                <a:custGeom>
                  <a:avLst/>
                  <a:gdLst/>
                  <a:ahLst/>
                  <a:cxnLst>
                    <a:cxn ang="0">
                      <a:pos x="wd2" y="hd2"/>
                    </a:cxn>
                    <a:cxn ang="5400000">
                      <a:pos x="wd2" y="hd2"/>
                    </a:cxn>
                    <a:cxn ang="10800000">
                      <a:pos x="wd2" y="hd2"/>
                    </a:cxn>
                    <a:cxn ang="16200000">
                      <a:pos x="wd2" y="hd2"/>
                    </a:cxn>
                  </a:cxnLst>
                  <a:rect l="0" t="0" r="r" b="b"/>
                  <a:pathLst>
                    <a:path w="21482" h="21600" extrusionOk="0">
                      <a:moveTo>
                        <a:pt x="0" y="19394"/>
                      </a:moveTo>
                      <a:lnTo>
                        <a:pt x="3938" y="15559"/>
                      </a:lnTo>
                      <a:cubicBezTo>
                        <a:pt x="3246" y="13551"/>
                        <a:pt x="3638" y="11297"/>
                        <a:pt x="4958" y="9692"/>
                      </a:cubicBezTo>
                      <a:cubicBezTo>
                        <a:pt x="6437" y="7894"/>
                        <a:pt x="8786" y="7242"/>
                        <a:pt x="10892" y="8044"/>
                      </a:cubicBezTo>
                      <a:cubicBezTo>
                        <a:pt x="11511" y="6533"/>
                        <a:pt x="12384" y="5156"/>
                        <a:pt x="13467" y="3985"/>
                      </a:cubicBezTo>
                      <a:cubicBezTo>
                        <a:pt x="15605" y="1674"/>
                        <a:pt x="18442" y="261"/>
                        <a:pt x="21465" y="0"/>
                      </a:cubicBezTo>
                      <a:cubicBezTo>
                        <a:pt x="21600" y="2586"/>
                        <a:pt x="20932" y="5147"/>
                        <a:pt x="19565" y="7281"/>
                      </a:cubicBezTo>
                      <a:cubicBezTo>
                        <a:pt x="18215" y="9388"/>
                        <a:pt x="16259" y="10961"/>
                        <a:pt x="13997" y="11761"/>
                      </a:cubicBezTo>
                      <a:cubicBezTo>
                        <a:pt x="14665" y="14122"/>
                        <a:pt x="13804" y="16674"/>
                        <a:pt x="11882" y="18029"/>
                      </a:cubicBezTo>
                      <a:cubicBezTo>
                        <a:pt x="10085" y="19296"/>
                        <a:pt x="7744" y="19230"/>
                        <a:pt x="6012" y="17863"/>
                      </a:cubicBezTo>
                      <a:lnTo>
                        <a:pt x="2572" y="21600"/>
                      </a:lnTo>
                      <a:lnTo>
                        <a:pt x="0" y="19394"/>
                      </a:lnTo>
                      <a:close/>
                    </a:path>
                  </a:pathLst>
                </a:custGeom>
                <a:solidFill>
                  <a:srgbClr val="000000"/>
                </a:solidFill>
                <a:ln w="25400" cap="flat">
                  <a:solidFill>
                    <a:srgbClr val="FFFFFF"/>
                  </a:solidFill>
                  <a:prstDash val="solid"/>
                  <a:miter lim="400000"/>
                </a:ln>
                <a:effectLst/>
              </p:spPr>
              <p:txBody>
                <a:bodyPr wrap="square" lIns="167878" tIns="167878" rIns="167878" bIns="167878" numCol="1" anchor="ctr">
                  <a:noAutofit/>
                </a:bodyPr>
                <a:lstStyle/>
                <a:p>
                  <a:pPr algn="ctr" defTabSz="2245518">
                    <a:defRPr sz="9200">
                      <a:latin typeface="Helvetica Light"/>
                      <a:ea typeface="Helvetica Light"/>
                      <a:cs typeface="Helvetica Light"/>
                      <a:sym typeface="Helvetica Light"/>
                    </a:defRPr>
                  </a:pPr>
                  <a:endParaRPr/>
                </a:p>
              </p:txBody>
            </p:sp>
            <p:sp>
              <p:nvSpPr>
                <p:cNvPr id="415" name="Shape 415"/>
                <p:cNvSpPr/>
                <p:nvPr/>
              </p:nvSpPr>
              <p:spPr>
                <a:xfrm rot="19343859">
                  <a:off x="1076848" y="376421"/>
                  <a:ext cx="175298" cy="93448"/>
                </a:xfrm>
                <a:prstGeom prst="ellipse">
                  <a:avLst/>
                </a:prstGeom>
                <a:solidFill>
                  <a:srgbClr val="000000"/>
                </a:solidFill>
                <a:ln w="25400"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p>
              </p:txBody>
            </p:sp>
            <p:sp>
              <p:nvSpPr>
                <p:cNvPr id="416" name="Shape 416"/>
                <p:cNvSpPr/>
                <p:nvPr/>
              </p:nvSpPr>
              <p:spPr>
                <a:xfrm rot="19766437">
                  <a:off x="1214917" y="288426"/>
                  <a:ext cx="100480" cy="96702"/>
                </a:xfrm>
                <a:prstGeom prst="ellipse">
                  <a:avLst/>
                </a:prstGeom>
                <a:solidFill>
                  <a:srgbClr val="000000"/>
                </a:solidFill>
                <a:ln w="25400"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p>
              </p:txBody>
            </p:sp>
            <p:sp>
              <p:nvSpPr>
                <p:cNvPr id="417" name="Shape 417"/>
                <p:cNvSpPr/>
                <p:nvPr/>
              </p:nvSpPr>
              <p:spPr>
                <a:xfrm rot="18470938">
                  <a:off x="1277190" y="239931"/>
                  <a:ext cx="77878" cy="58134"/>
                </a:xfrm>
                <a:prstGeom prst="ellipse">
                  <a:avLst/>
                </a:prstGeom>
                <a:solidFill>
                  <a:srgbClr val="000000"/>
                </a:solidFill>
                <a:ln w="25400"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p>
              </p:txBody>
            </p:sp>
            <p:sp>
              <p:nvSpPr>
                <p:cNvPr id="418" name="Shape 418"/>
                <p:cNvSpPr/>
                <p:nvPr/>
              </p:nvSpPr>
              <p:spPr>
                <a:xfrm rot="20071932">
                  <a:off x="1316781" y="142686"/>
                  <a:ext cx="139091" cy="140900"/>
                </a:xfrm>
                <a:custGeom>
                  <a:avLst/>
                  <a:gdLst/>
                  <a:ahLst/>
                  <a:cxnLst>
                    <a:cxn ang="0">
                      <a:pos x="wd2" y="hd2"/>
                    </a:cxn>
                    <a:cxn ang="5400000">
                      <a:pos x="wd2" y="hd2"/>
                    </a:cxn>
                    <a:cxn ang="10800000">
                      <a:pos x="wd2" y="hd2"/>
                    </a:cxn>
                    <a:cxn ang="16200000">
                      <a:pos x="wd2" y="hd2"/>
                    </a:cxn>
                  </a:cxnLst>
                  <a:rect l="0" t="0" r="r" b="b"/>
                  <a:pathLst>
                    <a:path w="21482" h="21600" extrusionOk="0">
                      <a:moveTo>
                        <a:pt x="0" y="19394"/>
                      </a:moveTo>
                      <a:lnTo>
                        <a:pt x="3938" y="15559"/>
                      </a:lnTo>
                      <a:cubicBezTo>
                        <a:pt x="3246" y="13551"/>
                        <a:pt x="3638" y="11297"/>
                        <a:pt x="4958" y="9692"/>
                      </a:cubicBezTo>
                      <a:cubicBezTo>
                        <a:pt x="6437" y="7894"/>
                        <a:pt x="8786" y="7242"/>
                        <a:pt x="10892" y="8044"/>
                      </a:cubicBezTo>
                      <a:cubicBezTo>
                        <a:pt x="11511" y="6533"/>
                        <a:pt x="12384" y="5156"/>
                        <a:pt x="13467" y="3985"/>
                      </a:cubicBezTo>
                      <a:cubicBezTo>
                        <a:pt x="15605" y="1674"/>
                        <a:pt x="18442" y="261"/>
                        <a:pt x="21465" y="0"/>
                      </a:cubicBezTo>
                      <a:cubicBezTo>
                        <a:pt x="21600" y="2586"/>
                        <a:pt x="20932" y="5147"/>
                        <a:pt x="19565" y="7281"/>
                      </a:cubicBezTo>
                      <a:cubicBezTo>
                        <a:pt x="18215" y="9388"/>
                        <a:pt x="16259" y="10961"/>
                        <a:pt x="13997" y="11761"/>
                      </a:cubicBezTo>
                      <a:cubicBezTo>
                        <a:pt x="14665" y="14122"/>
                        <a:pt x="13804" y="16674"/>
                        <a:pt x="11882" y="18029"/>
                      </a:cubicBezTo>
                      <a:cubicBezTo>
                        <a:pt x="10085" y="19296"/>
                        <a:pt x="7744" y="19230"/>
                        <a:pt x="6012" y="17863"/>
                      </a:cubicBezTo>
                      <a:lnTo>
                        <a:pt x="2572" y="21600"/>
                      </a:lnTo>
                      <a:lnTo>
                        <a:pt x="0" y="19394"/>
                      </a:lnTo>
                      <a:close/>
                    </a:path>
                  </a:pathLst>
                </a:custGeom>
                <a:solidFill>
                  <a:srgbClr val="000000"/>
                </a:solidFill>
                <a:ln w="25400" cap="flat">
                  <a:solidFill>
                    <a:srgbClr val="FFFFFF"/>
                  </a:solidFill>
                  <a:prstDash val="solid"/>
                  <a:miter lim="400000"/>
                </a:ln>
                <a:effectLst/>
              </p:spPr>
              <p:txBody>
                <a:bodyPr wrap="square" lIns="167878" tIns="167878" rIns="167878" bIns="167878" numCol="1" anchor="ctr">
                  <a:noAutofit/>
                </a:bodyPr>
                <a:lstStyle/>
                <a:p>
                  <a:pPr algn="ctr" defTabSz="2245518">
                    <a:defRPr sz="9200">
                      <a:latin typeface="Helvetica Light"/>
                      <a:ea typeface="Helvetica Light"/>
                      <a:cs typeface="Helvetica Light"/>
                      <a:sym typeface="Helvetica Light"/>
                    </a:defRPr>
                  </a:pPr>
                  <a:endParaRPr/>
                </a:p>
              </p:txBody>
            </p:sp>
            <p:sp>
              <p:nvSpPr>
                <p:cNvPr id="419" name="Shape 419"/>
                <p:cNvSpPr/>
                <p:nvPr/>
              </p:nvSpPr>
              <p:spPr>
                <a:xfrm rot="18469006">
                  <a:off x="1157813" y="461850"/>
                  <a:ext cx="175298" cy="93448"/>
                </a:xfrm>
                <a:prstGeom prst="ellipse">
                  <a:avLst/>
                </a:prstGeom>
                <a:solidFill>
                  <a:srgbClr val="000000"/>
                </a:solidFill>
                <a:ln w="25400"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p>
              </p:txBody>
            </p:sp>
            <p:sp>
              <p:nvSpPr>
                <p:cNvPr id="420" name="Shape 420"/>
                <p:cNvSpPr/>
                <p:nvPr/>
              </p:nvSpPr>
              <p:spPr>
                <a:xfrm rot="18891584">
                  <a:off x="1270898" y="351296"/>
                  <a:ext cx="100480" cy="96702"/>
                </a:xfrm>
                <a:prstGeom prst="ellipse">
                  <a:avLst/>
                </a:prstGeom>
                <a:solidFill>
                  <a:srgbClr val="000000"/>
                </a:solidFill>
                <a:ln w="25400"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p>
              </p:txBody>
            </p:sp>
            <p:sp>
              <p:nvSpPr>
                <p:cNvPr id="421" name="Shape 421"/>
                <p:cNvSpPr/>
                <p:nvPr/>
              </p:nvSpPr>
              <p:spPr>
                <a:xfrm rot="17596086">
                  <a:off x="1314466" y="292151"/>
                  <a:ext cx="77878" cy="58134"/>
                </a:xfrm>
                <a:prstGeom prst="ellipse">
                  <a:avLst/>
                </a:prstGeom>
                <a:solidFill>
                  <a:srgbClr val="000000"/>
                </a:solidFill>
                <a:ln w="25400"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p>
              </p:txBody>
            </p:sp>
            <p:sp>
              <p:nvSpPr>
                <p:cNvPr id="422" name="Shape 422"/>
                <p:cNvSpPr/>
                <p:nvPr/>
              </p:nvSpPr>
              <p:spPr>
                <a:xfrm rot="18580164">
                  <a:off x="1420147" y="194783"/>
                  <a:ext cx="151662" cy="153635"/>
                </a:xfrm>
                <a:custGeom>
                  <a:avLst/>
                  <a:gdLst/>
                  <a:ahLst/>
                  <a:cxnLst>
                    <a:cxn ang="0">
                      <a:pos x="wd2" y="hd2"/>
                    </a:cxn>
                    <a:cxn ang="5400000">
                      <a:pos x="wd2" y="hd2"/>
                    </a:cxn>
                    <a:cxn ang="10800000">
                      <a:pos x="wd2" y="hd2"/>
                    </a:cxn>
                    <a:cxn ang="16200000">
                      <a:pos x="wd2" y="hd2"/>
                    </a:cxn>
                  </a:cxnLst>
                  <a:rect l="0" t="0" r="r" b="b"/>
                  <a:pathLst>
                    <a:path w="21482" h="21600" extrusionOk="0">
                      <a:moveTo>
                        <a:pt x="0" y="19394"/>
                      </a:moveTo>
                      <a:lnTo>
                        <a:pt x="3938" y="15559"/>
                      </a:lnTo>
                      <a:cubicBezTo>
                        <a:pt x="3246" y="13551"/>
                        <a:pt x="3638" y="11297"/>
                        <a:pt x="4958" y="9692"/>
                      </a:cubicBezTo>
                      <a:cubicBezTo>
                        <a:pt x="6437" y="7894"/>
                        <a:pt x="8786" y="7242"/>
                        <a:pt x="10892" y="8044"/>
                      </a:cubicBezTo>
                      <a:cubicBezTo>
                        <a:pt x="11511" y="6533"/>
                        <a:pt x="12384" y="5156"/>
                        <a:pt x="13467" y="3985"/>
                      </a:cubicBezTo>
                      <a:cubicBezTo>
                        <a:pt x="15605" y="1674"/>
                        <a:pt x="18442" y="261"/>
                        <a:pt x="21465" y="0"/>
                      </a:cubicBezTo>
                      <a:cubicBezTo>
                        <a:pt x="21600" y="2586"/>
                        <a:pt x="20932" y="5147"/>
                        <a:pt x="19565" y="7281"/>
                      </a:cubicBezTo>
                      <a:cubicBezTo>
                        <a:pt x="18215" y="9388"/>
                        <a:pt x="16259" y="10961"/>
                        <a:pt x="13997" y="11761"/>
                      </a:cubicBezTo>
                      <a:cubicBezTo>
                        <a:pt x="14665" y="14122"/>
                        <a:pt x="13804" y="16674"/>
                        <a:pt x="11882" y="18029"/>
                      </a:cubicBezTo>
                      <a:cubicBezTo>
                        <a:pt x="10085" y="19296"/>
                        <a:pt x="7744" y="19230"/>
                        <a:pt x="6012" y="17863"/>
                      </a:cubicBezTo>
                      <a:lnTo>
                        <a:pt x="2572" y="21600"/>
                      </a:lnTo>
                      <a:lnTo>
                        <a:pt x="0" y="19394"/>
                      </a:lnTo>
                      <a:close/>
                    </a:path>
                  </a:pathLst>
                </a:custGeom>
                <a:solidFill>
                  <a:srgbClr val="000000"/>
                </a:solidFill>
                <a:ln w="25400" cap="flat">
                  <a:solidFill>
                    <a:srgbClr val="FFFFFF"/>
                  </a:solidFill>
                  <a:prstDash val="solid"/>
                  <a:miter lim="400000"/>
                </a:ln>
                <a:effectLst/>
              </p:spPr>
              <p:txBody>
                <a:bodyPr wrap="square" lIns="167878" tIns="167878" rIns="167878" bIns="167878" numCol="1" anchor="ctr">
                  <a:noAutofit/>
                </a:bodyPr>
                <a:lstStyle/>
                <a:p>
                  <a:pPr algn="ctr" defTabSz="2245518">
                    <a:defRPr sz="9200">
                      <a:latin typeface="Helvetica Light"/>
                      <a:ea typeface="Helvetica Light"/>
                      <a:cs typeface="Helvetica Light"/>
                      <a:sym typeface="Helvetica Light"/>
                    </a:defRPr>
                  </a:pPr>
                  <a:endParaRPr/>
                </a:p>
              </p:txBody>
            </p:sp>
            <p:sp>
              <p:nvSpPr>
                <p:cNvPr id="423" name="Shape 423"/>
                <p:cNvSpPr/>
                <p:nvPr/>
              </p:nvSpPr>
              <p:spPr>
                <a:xfrm rot="18580164">
                  <a:off x="1275738" y="565804"/>
                  <a:ext cx="219914" cy="101893"/>
                </a:xfrm>
                <a:prstGeom prst="ellipse">
                  <a:avLst/>
                </a:prstGeom>
                <a:solidFill>
                  <a:srgbClr val="000000"/>
                </a:solidFill>
                <a:ln w="25400"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p>
              </p:txBody>
            </p:sp>
            <p:sp>
              <p:nvSpPr>
                <p:cNvPr id="424" name="Shape 424"/>
                <p:cNvSpPr/>
                <p:nvPr/>
              </p:nvSpPr>
              <p:spPr>
                <a:xfrm rot="18580164">
                  <a:off x="1423825" y="430208"/>
                  <a:ext cx="109562" cy="105442"/>
                </a:xfrm>
                <a:prstGeom prst="ellipse">
                  <a:avLst/>
                </a:prstGeom>
                <a:solidFill>
                  <a:srgbClr val="000000"/>
                </a:solidFill>
                <a:ln w="25400"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p>
              </p:txBody>
            </p:sp>
            <p:sp>
              <p:nvSpPr>
                <p:cNvPr id="425" name="Shape 425"/>
                <p:cNvSpPr/>
                <p:nvPr/>
              </p:nvSpPr>
              <p:spPr>
                <a:xfrm rot="16831981">
                  <a:off x="1456880" y="371592"/>
                  <a:ext cx="81311" cy="63388"/>
                </a:xfrm>
                <a:prstGeom prst="ellipse">
                  <a:avLst/>
                </a:prstGeom>
                <a:solidFill>
                  <a:srgbClr val="000000"/>
                </a:solidFill>
                <a:ln w="25400"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p>
              </p:txBody>
            </p:sp>
            <p:sp>
              <p:nvSpPr>
                <p:cNvPr id="426" name="Shape 426"/>
                <p:cNvSpPr/>
                <p:nvPr/>
              </p:nvSpPr>
              <p:spPr>
                <a:xfrm rot="8862809" flipH="1">
                  <a:off x="1011576" y="675399"/>
                  <a:ext cx="378847" cy="149156"/>
                </a:xfrm>
                <a:prstGeom prst="ellipse">
                  <a:avLst/>
                </a:prstGeom>
                <a:solidFill>
                  <a:srgbClr val="000000"/>
                </a:solidFill>
                <a:ln w="25400" cap="flat">
                  <a:solidFill>
                    <a:srgbClr val="FFFFFF"/>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p>
              </p:txBody>
            </p:sp>
          </p:grpSp>
          <p:sp>
            <p:nvSpPr>
              <p:cNvPr id="428" name="Shape 428"/>
              <p:cNvSpPr/>
              <p:nvPr/>
            </p:nvSpPr>
            <p:spPr>
              <a:xfrm flipH="1">
                <a:off x="1894137" y="1244179"/>
                <a:ext cx="1062626" cy="44863"/>
              </a:xfrm>
              <a:prstGeom prst="line">
                <a:avLst/>
              </a:prstGeom>
              <a:noFill/>
              <a:ln w="25400" cap="flat">
                <a:solidFill>
                  <a:srgbClr val="919191"/>
                </a:solidFill>
                <a:prstDash val="solid"/>
                <a:miter lim="400000"/>
              </a:ln>
              <a:effectLst/>
            </p:spPr>
            <p:txBody>
              <a:bodyPr wrap="square" lIns="167878" tIns="167878" rIns="167878" bIns="167878" numCol="1" anchor="ctr">
                <a:noAutofit/>
              </a:bodyPr>
              <a:lstStyle/>
              <a:p>
                <a:pPr algn="ctr" defTabSz="2245518">
                  <a:defRPr sz="9200">
                    <a:latin typeface="Helvetica Light"/>
                    <a:ea typeface="Helvetica Light"/>
                    <a:cs typeface="Helvetica Light"/>
                    <a:sym typeface="Helvetica Light"/>
                  </a:defRPr>
                </a:pPr>
                <a:endParaRPr/>
              </a:p>
            </p:txBody>
          </p:sp>
          <p:sp>
            <p:nvSpPr>
              <p:cNvPr id="429" name="Shape 429"/>
              <p:cNvSpPr/>
              <p:nvPr/>
            </p:nvSpPr>
            <p:spPr>
              <a:xfrm flipH="1" flipV="1">
                <a:off x="2371086" y="84338"/>
                <a:ext cx="599987" cy="1054809"/>
              </a:xfrm>
              <a:prstGeom prst="line">
                <a:avLst/>
              </a:prstGeom>
              <a:noFill/>
              <a:ln w="25400" cap="flat">
                <a:solidFill>
                  <a:srgbClr val="919191"/>
                </a:solidFill>
                <a:prstDash val="solid"/>
                <a:miter lim="400000"/>
              </a:ln>
              <a:effectLst/>
            </p:spPr>
            <p:txBody>
              <a:bodyPr wrap="square" lIns="167878" tIns="167878" rIns="167878" bIns="167878" numCol="1" anchor="ctr">
                <a:noAutofit/>
              </a:bodyPr>
              <a:lstStyle/>
              <a:p>
                <a:pPr algn="ctr" defTabSz="2245518">
                  <a:defRPr sz="9200">
                    <a:latin typeface="Helvetica Light"/>
                    <a:ea typeface="Helvetica Light"/>
                    <a:cs typeface="Helvetica Light"/>
                    <a:sym typeface="Helvetica Light"/>
                  </a:defRPr>
                </a:pPr>
                <a:endParaRPr/>
              </a:p>
            </p:txBody>
          </p:sp>
          <p:grpSp>
            <p:nvGrpSpPr>
              <p:cNvPr id="443" name="Group 443"/>
              <p:cNvGrpSpPr/>
              <p:nvPr/>
            </p:nvGrpSpPr>
            <p:grpSpPr>
              <a:xfrm rot="2216265">
                <a:off x="2819174" y="605246"/>
                <a:ext cx="778296" cy="816021"/>
                <a:chOff x="9" y="-1"/>
                <a:chExt cx="778294" cy="816019"/>
              </a:xfrm>
            </p:grpSpPr>
            <p:sp>
              <p:nvSpPr>
                <p:cNvPr id="430" name="Shape 430"/>
                <p:cNvSpPr/>
                <p:nvPr/>
              </p:nvSpPr>
              <p:spPr>
                <a:xfrm rot="822832">
                  <a:off x="423192" y="-359"/>
                  <a:ext cx="13095" cy="133966"/>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431" name="Shape 431"/>
                <p:cNvSpPr/>
                <p:nvPr/>
              </p:nvSpPr>
              <p:spPr>
                <a:xfrm rot="20471545">
                  <a:off x="352408" y="-360"/>
                  <a:ext cx="13094" cy="133967"/>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432" name="Shape 432"/>
                <p:cNvSpPr/>
                <p:nvPr/>
              </p:nvSpPr>
              <p:spPr>
                <a:xfrm rot="21600000">
                  <a:off x="369433" y="722343"/>
                  <a:ext cx="58522" cy="93676"/>
                </a:xfrm>
                <a:prstGeom prst="ellipse">
                  <a:avLst/>
                </a:prstGeom>
                <a:solidFill>
                  <a:srgbClr val="FFFFFF"/>
                </a:solidFill>
                <a:ln w="25400" cap="flat">
                  <a:solidFill>
                    <a:schemeClr val="accent1"/>
                  </a:solidFill>
                  <a:prstDash val="solid"/>
                  <a:bevel/>
                </a:ln>
                <a:effectLst/>
              </p:spPr>
              <p:txBody>
                <a:bodyPr wrap="square" lIns="45719" tIns="45719" rIns="45719" bIns="45719" numCol="1" anchor="ctr">
                  <a:noAutofit/>
                </a:bodyPr>
                <a:lstStyle/>
                <a:p>
                  <a:endParaRPr/>
                </a:p>
              </p:txBody>
            </p:sp>
            <p:sp>
              <p:nvSpPr>
                <p:cNvPr id="433" name="Shape 433"/>
                <p:cNvSpPr/>
                <p:nvPr/>
              </p:nvSpPr>
              <p:spPr>
                <a:xfrm rot="5337349">
                  <a:off x="132420" y="393534"/>
                  <a:ext cx="532548" cy="239255"/>
                </a:xfrm>
                <a:prstGeom prst="ellipse">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434" name="Shape 434"/>
                <p:cNvSpPr/>
                <p:nvPr/>
              </p:nvSpPr>
              <p:spPr>
                <a:xfrm rot="18206133">
                  <a:off x="-33449" y="399641"/>
                  <a:ext cx="477912" cy="176953"/>
                </a:xfrm>
                <a:prstGeom prst="ellipse">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12700" cap="flat">
                  <a:noFill/>
                  <a:miter lim="400000"/>
                </a:ln>
                <a:effectLst/>
              </p:spPr>
              <p:txBody>
                <a:bodyPr wrap="square" lIns="45719" tIns="45719" rIns="45719" bIns="45719" numCol="1" anchor="ctr">
                  <a:noAutofit/>
                </a:bodyPr>
                <a:lstStyle/>
                <a:p>
                  <a:endParaRPr/>
                </a:p>
              </p:txBody>
            </p:sp>
            <p:sp>
              <p:nvSpPr>
                <p:cNvPr id="435" name="Shape 435"/>
                <p:cNvSpPr/>
                <p:nvPr/>
              </p:nvSpPr>
              <p:spPr>
                <a:xfrm rot="3489148">
                  <a:off x="340866" y="411216"/>
                  <a:ext cx="477909" cy="170455"/>
                </a:xfrm>
                <a:prstGeom prst="ellipse">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12700" cap="flat">
                  <a:noFill/>
                  <a:miter lim="400000"/>
                </a:ln>
                <a:effectLst/>
              </p:spPr>
              <p:txBody>
                <a:bodyPr wrap="square" lIns="45719" tIns="45719" rIns="45719" bIns="45719" numCol="1" anchor="ctr">
                  <a:noAutofit/>
                </a:bodyPr>
                <a:lstStyle/>
                <a:p>
                  <a:endParaRPr/>
                </a:p>
              </p:txBody>
            </p:sp>
            <p:sp>
              <p:nvSpPr>
                <p:cNvPr id="436" name="Shape 436"/>
                <p:cNvSpPr/>
                <p:nvPr/>
              </p:nvSpPr>
              <p:spPr>
                <a:xfrm rot="21600000">
                  <a:off x="272327" y="123983"/>
                  <a:ext cx="252734" cy="170430"/>
                </a:xfrm>
                <a:prstGeom prst="ellipse">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437" name="Shape 437"/>
                <p:cNvSpPr/>
                <p:nvPr/>
              </p:nvSpPr>
              <p:spPr>
                <a:xfrm rot="3881917">
                  <a:off x="300425" y="109726"/>
                  <a:ext cx="65441" cy="103406"/>
                </a:xfrm>
                <a:prstGeom prst="ellipse">
                  <a:avLst/>
                </a:prstGeom>
                <a:solidFill>
                  <a:srgbClr val="FF2600"/>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438" name="Shape 438"/>
                <p:cNvSpPr/>
                <p:nvPr/>
              </p:nvSpPr>
              <p:spPr>
                <a:xfrm rot="6916350">
                  <a:off x="435749" y="109726"/>
                  <a:ext cx="65441" cy="103406"/>
                </a:xfrm>
                <a:prstGeom prst="ellipse">
                  <a:avLst/>
                </a:prstGeom>
                <a:solidFill>
                  <a:srgbClr val="FF2600"/>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439" name="Shape 439"/>
                <p:cNvSpPr/>
                <p:nvPr/>
              </p:nvSpPr>
              <p:spPr>
                <a:xfrm rot="21600000">
                  <a:off x="293183" y="632847"/>
                  <a:ext cx="211022" cy="24265"/>
                </a:xfrm>
                <a:prstGeom prst="roundRect">
                  <a:avLst>
                    <a:gd name="adj" fmla="val 50000"/>
                  </a:avLst>
                </a:prstGeom>
                <a:solidFill>
                  <a:srgbClr val="A7A7A7"/>
                </a:solidFill>
                <a:ln w="12700" cap="flat">
                  <a:noFill/>
                  <a:miter lim="400000"/>
                </a:ln>
                <a:effectLst>
                  <a:outerShdw blurRad="38100" dist="20000" dir="5400000" rotWithShape="0">
                    <a:srgbClr val="000000">
                      <a:alpha val="38000"/>
                    </a:srgbClr>
                  </a:outerShdw>
                </a:effectLst>
              </p:spPr>
              <p:txBody>
                <a:bodyPr wrap="square" lIns="45719" tIns="45719" rIns="45719" bIns="45719" numCol="1" anchor="ctr">
                  <a:noAutofit/>
                </a:bodyPr>
                <a:lstStyle/>
                <a:p>
                  <a:endParaRPr/>
                </a:p>
              </p:txBody>
            </p:sp>
            <p:sp>
              <p:nvSpPr>
                <p:cNvPr id="440" name="Shape 440"/>
                <p:cNvSpPr/>
                <p:nvPr/>
              </p:nvSpPr>
              <p:spPr>
                <a:xfrm rot="21600000">
                  <a:off x="309838" y="676558"/>
                  <a:ext cx="181876" cy="20102"/>
                </a:xfrm>
                <a:prstGeom prst="roundRect">
                  <a:avLst>
                    <a:gd name="adj" fmla="val 50000"/>
                  </a:avLst>
                </a:prstGeom>
                <a:solidFill>
                  <a:srgbClr val="A7A7A7"/>
                </a:solidFill>
                <a:ln w="12700" cap="flat">
                  <a:noFill/>
                  <a:miter lim="400000"/>
                </a:ln>
                <a:effectLst>
                  <a:outerShdw blurRad="38100" dist="20000" dir="5400000" rotWithShape="0">
                    <a:srgbClr val="000000">
                      <a:alpha val="38000"/>
                    </a:srgbClr>
                  </a:outerShdw>
                </a:effectLst>
              </p:spPr>
              <p:txBody>
                <a:bodyPr wrap="square" lIns="45719" tIns="45719" rIns="45719" bIns="45719" numCol="1" anchor="ctr">
                  <a:noAutofit/>
                </a:bodyPr>
                <a:lstStyle/>
                <a:p>
                  <a:endParaRPr/>
                </a:p>
              </p:txBody>
            </p:sp>
            <p:sp>
              <p:nvSpPr>
                <p:cNvPr id="441" name="Shape 441"/>
                <p:cNvSpPr/>
                <p:nvPr/>
              </p:nvSpPr>
              <p:spPr>
                <a:xfrm rot="21600000">
                  <a:off x="328392" y="714021"/>
                  <a:ext cx="146483" cy="13857"/>
                </a:xfrm>
                <a:prstGeom prst="roundRect">
                  <a:avLst>
                    <a:gd name="adj" fmla="val 50000"/>
                  </a:avLst>
                </a:prstGeom>
                <a:solidFill>
                  <a:srgbClr val="A7A7A7"/>
                </a:solidFill>
                <a:ln w="12700" cap="flat">
                  <a:noFill/>
                  <a:miter lim="400000"/>
                </a:ln>
                <a:effectLst>
                  <a:outerShdw blurRad="38100" dist="20000" dir="5400000" rotWithShape="0">
                    <a:srgbClr val="000000">
                      <a:alpha val="38000"/>
                    </a:srgbClr>
                  </a:outerShdw>
                </a:effectLst>
              </p:spPr>
              <p:txBody>
                <a:bodyPr wrap="square" lIns="45719" tIns="45719" rIns="45719" bIns="45719" numCol="1" anchor="ctr">
                  <a:noAutofit/>
                </a:bodyPr>
                <a:lstStyle/>
                <a:p>
                  <a:endParaRPr/>
                </a:p>
              </p:txBody>
            </p:sp>
            <p:sp>
              <p:nvSpPr>
                <p:cNvPr id="442" name="Shape 442"/>
                <p:cNvSpPr/>
                <p:nvPr/>
              </p:nvSpPr>
              <p:spPr>
                <a:xfrm rot="21600000">
                  <a:off x="358580" y="752635"/>
                  <a:ext cx="84026" cy="13857"/>
                </a:xfrm>
                <a:prstGeom prst="roundRect">
                  <a:avLst>
                    <a:gd name="adj" fmla="val 50000"/>
                  </a:avLst>
                </a:prstGeom>
                <a:solidFill>
                  <a:srgbClr val="A7A7A7"/>
                </a:solidFill>
                <a:ln w="12700" cap="flat">
                  <a:noFill/>
                  <a:miter lim="400000"/>
                </a:ln>
                <a:effectLst>
                  <a:outerShdw blurRad="38100" dist="20000" dir="5400000" rotWithShape="0">
                    <a:srgbClr val="000000">
                      <a:alpha val="38000"/>
                    </a:srgbClr>
                  </a:outerShdw>
                </a:effectLst>
              </p:spPr>
              <p:txBody>
                <a:bodyPr wrap="square" lIns="45719" tIns="45719" rIns="45719" bIns="45719" numCol="1" anchor="ctr">
                  <a:noAutofit/>
                </a:bodyPr>
                <a:lstStyle/>
                <a:p>
                  <a:endParaRPr/>
                </a:p>
              </p:txBody>
            </p:sp>
          </p:grpSp>
          <p:sp>
            <p:nvSpPr>
              <p:cNvPr id="444" name="Shape 444"/>
              <p:cNvSpPr/>
              <p:nvPr/>
            </p:nvSpPr>
            <p:spPr>
              <a:xfrm rot="1829421">
                <a:off x="63396" y="667589"/>
                <a:ext cx="1619821" cy="69135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67878" tIns="167878" rIns="167878" bIns="167878" numCol="1" anchor="ctr">
                <a:spAutoFit/>
              </a:bodyPr>
              <a:lstStyle/>
              <a:p>
                <a:pPr algn="ctr" defTabSz="2245518">
                  <a:defRPr sz="1200">
                    <a:solidFill>
                      <a:srgbClr val="FFFFFF"/>
                    </a:solidFill>
                    <a:latin typeface="Arial Narrow"/>
                    <a:ea typeface="Arial Narrow"/>
                    <a:cs typeface="Arial Narrow"/>
                    <a:sym typeface="Arial Narrow"/>
                  </a:defRPr>
                </a:pPr>
                <a:r>
                  <a:rPr dirty="0"/>
                  <a:t>Developmental stages</a:t>
                </a:r>
              </a:p>
              <a:p>
                <a:pPr algn="ctr" defTabSz="2245518">
                  <a:defRPr sz="1200">
                    <a:solidFill>
                      <a:srgbClr val="FFFFFF"/>
                    </a:solidFill>
                    <a:latin typeface="Arial Narrow"/>
                    <a:ea typeface="Arial Narrow"/>
                    <a:cs typeface="Arial Narrow"/>
                    <a:sym typeface="Arial Narrow"/>
                  </a:defRPr>
                </a:pPr>
                <a:r>
                  <a:rPr dirty="0"/>
                  <a:t>(ovariole)</a:t>
                </a:r>
              </a:p>
            </p:txBody>
          </p:sp>
        </p:grpSp>
        <p:grpSp>
          <p:nvGrpSpPr>
            <p:cNvPr id="2" name="Group 1"/>
            <p:cNvGrpSpPr/>
            <p:nvPr/>
          </p:nvGrpSpPr>
          <p:grpSpPr>
            <a:xfrm>
              <a:off x="2166935" y="3978482"/>
              <a:ext cx="4810131" cy="1703392"/>
              <a:chOff x="2398954" y="3978482"/>
              <a:chExt cx="4810131" cy="1703392"/>
            </a:xfrm>
          </p:grpSpPr>
          <p:grpSp>
            <p:nvGrpSpPr>
              <p:cNvPr id="362" name="Group 362"/>
              <p:cNvGrpSpPr/>
              <p:nvPr/>
            </p:nvGrpSpPr>
            <p:grpSpPr>
              <a:xfrm>
                <a:off x="6174490" y="4297139"/>
                <a:ext cx="1034595" cy="377413"/>
                <a:chOff x="0" y="0"/>
                <a:chExt cx="1034593" cy="377411"/>
              </a:xfrm>
            </p:grpSpPr>
            <p:grpSp>
              <p:nvGrpSpPr>
                <p:cNvPr id="306" name="Group 306"/>
                <p:cNvGrpSpPr/>
                <p:nvPr/>
              </p:nvGrpSpPr>
              <p:grpSpPr>
                <a:xfrm>
                  <a:off x="-1" y="-1"/>
                  <a:ext cx="997046" cy="376063"/>
                  <a:chOff x="23" y="-693"/>
                  <a:chExt cx="997044" cy="376061"/>
                </a:xfrm>
              </p:grpSpPr>
              <p:sp>
                <p:nvSpPr>
                  <p:cNvPr id="304" name="Shape 304"/>
                  <p:cNvSpPr/>
                  <p:nvPr/>
                </p:nvSpPr>
                <p:spPr>
                  <a:xfrm>
                    <a:off x="23" y="-694"/>
                    <a:ext cx="997046" cy="376062"/>
                  </a:xfrm>
                  <a:custGeom>
                    <a:avLst/>
                    <a:gdLst/>
                    <a:ahLst/>
                    <a:cxnLst>
                      <a:cxn ang="0">
                        <a:pos x="wd2" y="hd2"/>
                      </a:cxn>
                      <a:cxn ang="5400000">
                        <a:pos x="wd2" y="hd2"/>
                      </a:cxn>
                      <a:cxn ang="10800000">
                        <a:pos x="wd2" y="hd2"/>
                      </a:cxn>
                      <a:cxn ang="16200000">
                        <a:pos x="wd2" y="hd2"/>
                      </a:cxn>
                    </a:cxnLst>
                    <a:rect l="0" t="0" r="r" b="b"/>
                    <a:pathLst>
                      <a:path w="21431" h="21481" extrusionOk="0">
                        <a:moveTo>
                          <a:pt x="18124" y="1562"/>
                        </a:moveTo>
                        <a:cubicBezTo>
                          <a:pt x="18981" y="2103"/>
                          <a:pt x="19813" y="2991"/>
                          <a:pt x="20485" y="4143"/>
                        </a:cubicBezTo>
                        <a:cubicBezTo>
                          <a:pt x="20750" y="4597"/>
                          <a:pt x="20976" y="5086"/>
                          <a:pt x="21099" y="5851"/>
                        </a:cubicBezTo>
                        <a:cubicBezTo>
                          <a:pt x="21263" y="6869"/>
                          <a:pt x="21158" y="7992"/>
                          <a:pt x="21224" y="9063"/>
                        </a:cubicBezTo>
                        <a:cubicBezTo>
                          <a:pt x="21294" y="10200"/>
                          <a:pt x="21536" y="11299"/>
                          <a:pt x="21379" y="12419"/>
                        </a:cubicBezTo>
                        <a:cubicBezTo>
                          <a:pt x="21284" y="13092"/>
                          <a:pt x="21094" y="13504"/>
                          <a:pt x="20904" y="13945"/>
                        </a:cubicBezTo>
                        <a:cubicBezTo>
                          <a:pt x="20694" y="14430"/>
                          <a:pt x="20475" y="14976"/>
                          <a:pt x="20229" y="15445"/>
                        </a:cubicBezTo>
                        <a:cubicBezTo>
                          <a:pt x="19693" y="16465"/>
                          <a:pt x="19026" y="17224"/>
                          <a:pt x="18334" y="17779"/>
                        </a:cubicBezTo>
                        <a:cubicBezTo>
                          <a:pt x="15940" y="19700"/>
                          <a:pt x="13353" y="21456"/>
                          <a:pt x="10727" y="21480"/>
                        </a:cubicBezTo>
                        <a:cubicBezTo>
                          <a:pt x="8048" y="21505"/>
                          <a:pt x="5429" y="19734"/>
                          <a:pt x="3045" y="17346"/>
                        </a:cubicBezTo>
                        <a:cubicBezTo>
                          <a:pt x="1167" y="15466"/>
                          <a:pt x="-64" y="12538"/>
                          <a:pt x="3" y="9063"/>
                        </a:cubicBezTo>
                        <a:cubicBezTo>
                          <a:pt x="70" y="5560"/>
                          <a:pt x="1418" y="3317"/>
                          <a:pt x="3376" y="1987"/>
                        </a:cubicBezTo>
                        <a:cubicBezTo>
                          <a:pt x="4495" y="1227"/>
                          <a:pt x="5683" y="683"/>
                          <a:pt x="6917" y="431"/>
                        </a:cubicBezTo>
                        <a:cubicBezTo>
                          <a:pt x="7927" y="224"/>
                          <a:pt x="8961" y="223"/>
                          <a:pt x="9994" y="202"/>
                        </a:cubicBezTo>
                        <a:cubicBezTo>
                          <a:pt x="10605" y="190"/>
                          <a:pt x="11217" y="178"/>
                          <a:pt x="11829" y="135"/>
                        </a:cubicBezTo>
                        <a:cubicBezTo>
                          <a:pt x="12830" y="65"/>
                          <a:pt x="13826" y="-95"/>
                          <a:pt x="14810" y="77"/>
                        </a:cubicBezTo>
                        <a:cubicBezTo>
                          <a:pt x="15953" y="277"/>
                          <a:pt x="17055" y="887"/>
                          <a:pt x="18124" y="1562"/>
                        </a:cubicBezTo>
                        <a:close/>
                      </a:path>
                    </a:pathLst>
                  </a:custGeom>
                  <a:gradFill flip="none" rotWithShape="1">
                    <a:gsLst>
                      <a:gs pos="0">
                        <a:srgbClr val="EBEBEB">
                          <a:alpha val="85000"/>
                        </a:srgbClr>
                      </a:gs>
                      <a:gs pos="100000">
                        <a:srgbClr val="A7A7A7">
                          <a:alpha val="85000"/>
                        </a:srgbClr>
                      </a:gs>
                    </a:gsLst>
                    <a:lin ang="0" scaled="0"/>
                  </a:gradFill>
                  <a:ln w="12700" cap="flat">
                    <a:solidFill>
                      <a:srgbClr val="FFFFFF">
                        <a:alpha val="85000"/>
                      </a:srgbClr>
                    </a:solidFill>
                    <a:prstDash val="solid"/>
                    <a:bevel/>
                  </a:ln>
                  <a:effectLst/>
                </p:spPr>
                <p:txBody>
                  <a:bodyPr wrap="square" lIns="45719" tIns="45719" rIns="45719" bIns="45719" numCol="1" anchor="ctr">
                    <a:noAutofit/>
                  </a:bodyPr>
                  <a:lstStyle/>
                  <a:p>
                    <a:endParaRPr/>
                  </a:p>
                </p:txBody>
              </p:sp>
              <p:sp>
                <p:nvSpPr>
                  <p:cNvPr id="305" name="Shape 305"/>
                  <p:cNvSpPr/>
                  <p:nvPr/>
                </p:nvSpPr>
                <p:spPr>
                  <a:xfrm>
                    <a:off x="288449" y="146417"/>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grpSp>
            <p:sp>
              <p:nvSpPr>
                <p:cNvPr id="307" name="Shape 307"/>
                <p:cNvSpPr/>
                <p:nvPr/>
              </p:nvSpPr>
              <p:spPr>
                <a:xfrm>
                  <a:off x="425515" y="7409"/>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308" name="Shape 308"/>
                <p:cNvSpPr/>
                <p:nvPr/>
              </p:nvSpPr>
              <p:spPr>
                <a:xfrm>
                  <a:off x="313826" y="6276"/>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309" name="Shape 309"/>
                <p:cNvSpPr/>
                <p:nvPr/>
              </p:nvSpPr>
              <p:spPr>
                <a:xfrm>
                  <a:off x="27403" y="217527"/>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310" name="Shape 310"/>
                <p:cNvSpPr/>
                <p:nvPr/>
              </p:nvSpPr>
              <p:spPr>
                <a:xfrm>
                  <a:off x="170951" y="32810"/>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311" name="Shape 311"/>
                <p:cNvSpPr/>
                <p:nvPr/>
              </p:nvSpPr>
              <p:spPr>
                <a:xfrm>
                  <a:off x="306682" y="326044"/>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312" name="Shape 312"/>
                <p:cNvSpPr/>
                <p:nvPr/>
              </p:nvSpPr>
              <p:spPr>
                <a:xfrm>
                  <a:off x="209051" y="18976"/>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313" name="Shape 313"/>
                <p:cNvSpPr/>
                <p:nvPr/>
              </p:nvSpPr>
              <p:spPr>
                <a:xfrm>
                  <a:off x="204973" y="294294"/>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314" name="Shape 314"/>
                <p:cNvSpPr/>
                <p:nvPr/>
              </p:nvSpPr>
              <p:spPr>
                <a:xfrm>
                  <a:off x="73633" y="243494"/>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315" name="Shape 315"/>
                <p:cNvSpPr/>
                <p:nvPr/>
              </p:nvSpPr>
              <p:spPr>
                <a:xfrm>
                  <a:off x="520201" y="7410"/>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316" name="Shape 316"/>
                <p:cNvSpPr/>
                <p:nvPr/>
              </p:nvSpPr>
              <p:spPr>
                <a:xfrm>
                  <a:off x="567826" y="197910"/>
                  <a:ext cx="20179" cy="254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317" name="Shape 317"/>
                <p:cNvSpPr/>
                <p:nvPr/>
              </p:nvSpPr>
              <p:spPr>
                <a:xfrm>
                  <a:off x="261438" y="306995"/>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318" name="Shape 318"/>
                <p:cNvSpPr/>
                <p:nvPr/>
              </p:nvSpPr>
              <p:spPr>
                <a:xfrm>
                  <a:off x="261438" y="211744"/>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319" name="Shape 319"/>
                <p:cNvSpPr/>
                <p:nvPr/>
              </p:nvSpPr>
              <p:spPr>
                <a:xfrm>
                  <a:off x="364626" y="7409"/>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320" name="Shape 320"/>
                <p:cNvSpPr/>
                <p:nvPr/>
              </p:nvSpPr>
              <p:spPr>
                <a:xfrm>
                  <a:off x="417013" y="16672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321" name="Shape 321"/>
                <p:cNvSpPr/>
                <p:nvPr/>
              </p:nvSpPr>
              <p:spPr>
                <a:xfrm>
                  <a:off x="261438" y="1432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322" name="Shape 322"/>
                <p:cNvSpPr/>
                <p:nvPr/>
              </p:nvSpPr>
              <p:spPr>
                <a:xfrm>
                  <a:off x="353513" y="337610"/>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323" name="Shape 323"/>
                <p:cNvSpPr/>
                <p:nvPr/>
              </p:nvSpPr>
              <p:spPr>
                <a:xfrm>
                  <a:off x="111733" y="256194"/>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324" name="Shape 324"/>
                <p:cNvSpPr/>
                <p:nvPr/>
              </p:nvSpPr>
              <p:spPr>
                <a:xfrm>
                  <a:off x="158251" y="281594"/>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325" name="Shape 325"/>
                <p:cNvSpPr/>
                <p:nvPr/>
              </p:nvSpPr>
              <p:spPr>
                <a:xfrm>
                  <a:off x="696413" y="13440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326" name="Shape 326"/>
                <p:cNvSpPr/>
                <p:nvPr/>
              </p:nvSpPr>
              <p:spPr>
                <a:xfrm>
                  <a:off x="477338" y="740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327" name="Shape 327"/>
                <p:cNvSpPr/>
                <p:nvPr/>
              </p:nvSpPr>
              <p:spPr>
                <a:xfrm>
                  <a:off x="680538" y="32490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328" name="Shape 328"/>
                <p:cNvSpPr/>
                <p:nvPr/>
              </p:nvSpPr>
              <p:spPr>
                <a:xfrm>
                  <a:off x="760936" y="1897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329" name="Shape 329"/>
                <p:cNvSpPr/>
                <p:nvPr/>
              </p:nvSpPr>
              <p:spPr>
                <a:xfrm>
                  <a:off x="666903" y="740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330" name="Shape 330"/>
                <p:cNvSpPr/>
                <p:nvPr/>
              </p:nvSpPr>
              <p:spPr>
                <a:xfrm>
                  <a:off x="557736" y="740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331" name="Shape 331"/>
                <p:cNvSpPr/>
                <p:nvPr/>
              </p:nvSpPr>
              <p:spPr>
                <a:xfrm>
                  <a:off x="716768" y="627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332" name="Shape 332"/>
                <p:cNvSpPr/>
                <p:nvPr/>
              </p:nvSpPr>
              <p:spPr>
                <a:xfrm>
                  <a:off x="611993" y="7410"/>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333" name="Shape 333"/>
                <p:cNvSpPr/>
                <p:nvPr/>
              </p:nvSpPr>
              <p:spPr>
                <a:xfrm>
                  <a:off x="406924" y="350310"/>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334" name="Shape 334"/>
                <p:cNvSpPr/>
                <p:nvPr/>
              </p:nvSpPr>
              <p:spPr>
                <a:xfrm>
                  <a:off x="618626" y="337610"/>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335" name="Shape 335"/>
                <p:cNvSpPr/>
                <p:nvPr/>
              </p:nvSpPr>
              <p:spPr>
                <a:xfrm>
                  <a:off x="556713" y="344527"/>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336" name="Shape 336"/>
                <p:cNvSpPr/>
                <p:nvPr/>
              </p:nvSpPr>
              <p:spPr>
                <a:xfrm>
                  <a:off x="498511" y="350310"/>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337" name="Shape 337"/>
                <p:cNvSpPr/>
                <p:nvPr/>
              </p:nvSpPr>
              <p:spPr>
                <a:xfrm>
                  <a:off x="818368" y="28783"/>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338" name="Shape 338"/>
                <p:cNvSpPr/>
                <p:nvPr/>
              </p:nvSpPr>
              <p:spPr>
                <a:xfrm>
                  <a:off x="909188" y="243494"/>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339" name="Shape 339"/>
                <p:cNvSpPr/>
                <p:nvPr/>
              </p:nvSpPr>
              <p:spPr>
                <a:xfrm>
                  <a:off x="727881" y="31685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340" name="Shape 340"/>
                <p:cNvSpPr/>
                <p:nvPr/>
              </p:nvSpPr>
              <p:spPr>
                <a:xfrm>
                  <a:off x="915770" y="70910"/>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341" name="Shape 341"/>
                <p:cNvSpPr/>
                <p:nvPr/>
              </p:nvSpPr>
              <p:spPr>
                <a:xfrm>
                  <a:off x="715181" y="211744"/>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342" name="Shape 342"/>
                <p:cNvSpPr/>
                <p:nvPr/>
              </p:nvSpPr>
              <p:spPr>
                <a:xfrm>
                  <a:off x="864970" y="45510"/>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343" name="Shape 343"/>
                <p:cNvSpPr/>
                <p:nvPr/>
              </p:nvSpPr>
              <p:spPr>
                <a:xfrm>
                  <a:off x="72814" y="70342"/>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344" name="Shape 344"/>
                <p:cNvSpPr/>
                <p:nvPr/>
              </p:nvSpPr>
              <p:spPr>
                <a:xfrm>
                  <a:off x="33387" y="9630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345" name="Shape 345"/>
                <p:cNvSpPr/>
                <p:nvPr/>
              </p:nvSpPr>
              <p:spPr>
                <a:xfrm>
                  <a:off x="124433" y="44942"/>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346" name="Shape 346"/>
                <p:cNvSpPr/>
                <p:nvPr/>
              </p:nvSpPr>
              <p:spPr>
                <a:xfrm>
                  <a:off x="10436" y="131518"/>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347" name="Shape 347"/>
                <p:cNvSpPr/>
                <p:nvPr/>
              </p:nvSpPr>
              <p:spPr>
                <a:xfrm>
                  <a:off x="14703" y="179426"/>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348" name="Shape 348"/>
                <p:cNvSpPr/>
                <p:nvPr/>
              </p:nvSpPr>
              <p:spPr>
                <a:xfrm>
                  <a:off x="776070" y="30415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349" name="Shape 349"/>
                <p:cNvSpPr/>
                <p:nvPr/>
              </p:nvSpPr>
              <p:spPr>
                <a:xfrm>
                  <a:off x="818368" y="281594"/>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350" name="Shape 350"/>
                <p:cNvSpPr/>
                <p:nvPr/>
              </p:nvSpPr>
              <p:spPr>
                <a:xfrm>
                  <a:off x="864970" y="268894"/>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351" name="Shape 351"/>
                <p:cNvSpPr/>
                <p:nvPr/>
              </p:nvSpPr>
              <p:spPr>
                <a:xfrm>
                  <a:off x="451938" y="352011"/>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352" name="Shape 352"/>
                <p:cNvSpPr/>
                <p:nvPr/>
              </p:nvSpPr>
              <p:spPr>
                <a:xfrm>
                  <a:off x="947288" y="217527"/>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353" name="Shape 353"/>
                <p:cNvSpPr/>
                <p:nvPr/>
              </p:nvSpPr>
              <p:spPr>
                <a:xfrm>
                  <a:off x="947288" y="96309"/>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354" name="Shape 354"/>
                <p:cNvSpPr/>
                <p:nvPr/>
              </p:nvSpPr>
              <p:spPr>
                <a:xfrm>
                  <a:off x="959988" y="145975"/>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355" name="Shape 355"/>
                <p:cNvSpPr/>
                <p:nvPr/>
              </p:nvSpPr>
              <p:spPr>
                <a:xfrm>
                  <a:off x="972688" y="192126"/>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356" name="Shape 356"/>
                <p:cNvSpPr/>
                <p:nvPr/>
              </p:nvSpPr>
              <p:spPr>
                <a:xfrm>
                  <a:off x="981761" y="90721"/>
                  <a:ext cx="27433" cy="36577"/>
                </a:xfrm>
                <a:prstGeom prst="ellipse">
                  <a:avLst/>
                </a:prstGeom>
                <a:solidFill>
                  <a:srgbClr val="0096FF"/>
                </a:solidFill>
                <a:ln w="12700" cap="flat">
                  <a:noFill/>
                  <a:miter lim="400000"/>
                </a:ln>
                <a:effectLst/>
              </p:spPr>
              <p:txBody>
                <a:bodyPr wrap="square" lIns="45719" tIns="45719" rIns="45719" bIns="45719" numCol="1" anchor="ctr">
                  <a:noAutofit/>
                </a:bodyPr>
                <a:lstStyle/>
                <a:p>
                  <a:endParaRPr/>
                </a:p>
              </p:txBody>
            </p:sp>
            <p:sp>
              <p:nvSpPr>
                <p:cNvPr id="357" name="Shape 357"/>
                <p:cNvSpPr/>
                <p:nvPr/>
              </p:nvSpPr>
              <p:spPr>
                <a:xfrm>
                  <a:off x="991286" y="114987"/>
                  <a:ext cx="27433" cy="36577"/>
                </a:xfrm>
                <a:prstGeom prst="ellipse">
                  <a:avLst/>
                </a:prstGeom>
                <a:solidFill>
                  <a:srgbClr val="0096FF"/>
                </a:solidFill>
                <a:ln w="12700" cap="flat">
                  <a:noFill/>
                  <a:miter lim="400000"/>
                </a:ln>
                <a:effectLst/>
              </p:spPr>
              <p:txBody>
                <a:bodyPr wrap="square" lIns="45719" tIns="45719" rIns="45719" bIns="45719" numCol="1" anchor="ctr">
                  <a:noAutofit/>
                </a:bodyPr>
                <a:lstStyle/>
                <a:p>
                  <a:endParaRPr/>
                </a:p>
              </p:txBody>
            </p:sp>
            <p:sp>
              <p:nvSpPr>
                <p:cNvPr id="358" name="Shape 358"/>
                <p:cNvSpPr/>
                <p:nvPr/>
              </p:nvSpPr>
              <p:spPr>
                <a:xfrm>
                  <a:off x="991286" y="135738"/>
                  <a:ext cx="27433" cy="36577"/>
                </a:xfrm>
                <a:prstGeom prst="ellipse">
                  <a:avLst/>
                </a:prstGeom>
                <a:solidFill>
                  <a:srgbClr val="0096FF"/>
                </a:solidFill>
                <a:ln w="12700" cap="flat">
                  <a:noFill/>
                  <a:miter lim="400000"/>
                </a:ln>
                <a:effectLst/>
              </p:spPr>
              <p:txBody>
                <a:bodyPr wrap="square" lIns="45719" tIns="45719" rIns="45719" bIns="45719" numCol="1" anchor="ctr">
                  <a:noAutofit/>
                </a:bodyPr>
                <a:lstStyle/>
                <a:p>
                  <a:endParaRPr/>
                </a:p>
              </p:txBody>
            </p:sp>
            <p:sp>
              <p:nvSpPr>
                <p:cNvPr id="359" name="Shape 359"/>
                <p:cNvSpPr/>
                <p:nvPr/>
              </p:nvSpPr>
              <p:spPr>
                <a:xfrm>
                  <a:off x="991286" y="168250"/>
                  <a:ext cx="27433" cy="36577"/>
                </a:xfrm>
                <a:prstGeom prst="ellipse">
                  <a:avLst/>
                </a:prstGeom>
                <a:solidFill>
                  <a:srgbClr val="0096FF"/>
                </a:solidFill>
                <a:ln w="12700" cap="flat">
                  <a:noFill/>
                  <a:miter lim="400000"/>
                </a:ln>
                <a:effectLst/>
              </p:spPr>
              <p:txBody>
                <a:bodyPr wrap="square" lIns="45719" tIns="45719" rIns="45719" bIns="45719" numCol="1" anchor="ctr">
                  <a:noAutofit/>
                </a:bodyPr>
                <a:lstStyle/>
                <a:p>
                  <a:endParaRPr/>
                </a:p>
              </p:txBody>
            </p:sp>
            <p:sp>
              <p:nvSpPr>
                <p:cNvPr id="360" name="Shape 360"/>
                <p:cNvSpPr/>
                <p:nvPr/>
              </p:nvSpPr>
              <p:spPr>
                <a:xfrm>
                  <a:off x="1007161" y="123233"/>
                  <a:ext cx="27433" cy="36577"/>
                </a:xfrm>
                <a:prstGeom prst="ellipse">
                  <a:avLst/>
                </a:prstGeom>
                <a:solidFill>
                  <a:srgbClr val="0096FF"/>
                </a:solidFill>
                <a:ln w="12700" cap="flat">
                  <a:noFill/>
                  <a:miter lim="400000"/>
                </a:ln>
                <a:effectLst/>
              </p:spPr>
              <p:txBody>
                <a:bodyPr wrap="square" lIns="45719" tIns="45719" rIns="45719" bIns="45719" numCol="1" anchor="ctr">
                  <a:noAutofit/>
                </a:bodyPr>
                <a:lstStyle/>
                <a:p>
                  <a:endParaRPr/>
                </a:p>
              </p:txBody>
            </p:sp>
            <p:sp>
              <p:nvSpPr>
                <p:cNvPr id="361" name="Shape 361"/>
                <p:cNvSpPr/>
                <p:nvPr/>
              </p:nvSpPr>
              <p:spPr>
                <a:xfrm>
                  <a:off x="1007161" y="154221"/>
                  <a:ext cx="27433" cy="36577"/>
                </a:xfrm>
                <a:prstGeom prst="ellipse">
                  <a:avLst/>
                </a:prstGeom>
                <a:solidFill>
                  <a:srgbClr val="0096FF"/>
                </a:solidFill>
                <a:ln w="12700" cap="flat">
                  <a:noFill/>
                  <a:miter lim="400000"/>
                </a:ln>
                <a:effectLst/>
              </p:spPr>
              <p:txBody>
                <a:bodyPr wrap="square" lIns="45719" tIns="45719" rIns="45719" bIns="45719" numCol="1" anchor="ctr">
                  <a:noAutofit/>
                </a:bodyPr>
                <a:lstStyle/>
                <a:p>
                  <a:endParaRPr/>
                </a:p>
              </p:txBody>
            </p:sp>
          </p:grpSp>
          <p:grpSp>
            <p:nvGrpSpPr>
              <p:cNvPr id="448" name="Group 448"/>
              <p:cNvGrpSpPr/>
              <p:nvPr/>
            </p:nvGrpSpPr>
            <p:grpSpPr>
              <a:xfrm>
                <a:off x="2587035" y="4739459"/>
                <a:ext cx="4147066" cy="358141"/>
                <a:chOff x="271726" y="1071861"/>
                <a:chExt cx="4147064" cy="358140"/>
              </a:xfrm>
            </p:grpSpPr>
            <p:sp>
              <p:nvSpPr>
                <p:cNvPr id="446" name="Shape 446"/>
                <p:cNvSpPr/>
                <p:nvPr/>
              </p:nvSpPr>
              <p:spPr>
                <a:xfrm>
                  <a:off x="271726" y="1071861"/>
                  <a:ext cx="1000458"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i="1">
                      <a:solidFill>
                        <a:srgbClr val="FFFFFF"/>
                      </a:solidFill>
                      <a:latin typeface="Arial Narrow"/>
                      <a:ea typeface="Arial Narrow"/>
                      <a:cs typeface="Arial Narrow"/>
                      <a:sym typeface="Arial Narrow"/>
                    </a:defRPr>
                  </a:lvl1pPr>
                </a:lstStyle>
                <a:p>
                  <a:r>
                    <a:t>Oogenesis</a:t>
                  </a:r>
                </a:p>
              </p:txBody>
            </p:sp>
            <p:sp>
              <p:nvSpPr>
                <p:cNvPr id="447" name="Shape 447"/>
                <p:cNvSpPr/>
                <p:nvPr/>
              </p:nvSpPr>
              <p:spPr>
                <a:xfrm>
                  <a:off x="3022636" y="1071862"/>
                  <a:ext cx="1396155"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i="1">
                      <a:solidFill>
                        <a:srgbClr val="FFFFFF"/>
                      </a:solidFill>
                      <a:latin typeface="Arial Narrow"/>
                      <a:ea typeface="Arial Narrow"/>
                      <a:cs typeface="Arial Narrow"/>
                      <a:sym typeface="Arial Narrow"/>
                    </a:defRPr>
                  </a:lvl1pPr>
                </a:lstStyle>
                <a:p>
                  <a:r>
                    <a:t>Embryogenesis</a:t>
                  </a:r>
                </a:p>
              </p:txBody>
            </p:sp>
          </p:grpSp>
          <p:sp>
            <p:nvSpPr>
              <p:cNvPr id="449" name="Shape 449"/>
              <p:cNvSpPr/>
              <p:nvPr/>
            </p:nvSpPr>
            <p:spPr>
              <a:xfrm>
                <a:off x="3931407" y="5323733"/>
                <a:ext cx="1281186"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a:solidFill>
                      <a:srgbClr val="0096FF"/>
                    </a:solidFill>
                    <a:latin typeface="Arial Narrow"/>
                    <a:ea typeface="Arial Narrow"/>
                    <a:cs typeface="Arial Narrow"/>
                    <a:sym typeface="Arial Narrow"/>
                  </a:defRPr>
                </a:lvl1pPr>
              </a:lstStyle>
              <a:p>
                <a:r>
                  <a:t>Maternal RNA</a:t>
                </a:r>
              </a:p>
            </p:txBody>
          </p:sp>
          <p:grpSp>
            <p:nvGrpSpPr>
              <p:cNvPr id="457" name="Group 457"/>
              <p:cNvGrpSpPr/>
              <p:nvPr/>
            </p:nvGrpSpPr>
            <p:grpSpPr>
              <a:xfrm rot="19946464">
                <a:off x="2398954" y="3978482"/>
                <a:ext cx="1472401" cy="959474"/>
                <a:chOff x="0" y="0"/>
                <a:chExt cx="1472400" cy="959472"/>
              </a:xfrm>
            </p:grpSpPr>
            <p:sp>
              <p:nvSpPr>
                <p:cNvPr id="450" name="Shape 450"/>
                <p:cNvSpPr/>
                <p:nvPr/>
              </p:nvSpPr>
              <p:spPr>
                <a:xfrm rot="2041824" flipH="1">
                  <a:off x="-30977" y="274172"/>
                  <a:ext cx="855083" cy="19171"/>
                </a:xfrm>
                <a:prstGeom prst="rect">
                  <a:avLst/>
                </a:prstGeom>
                <a:solidFill>
                  <a:srgbClr val="929292"/>
                </a:solidFill>
                <a:ln w="25400" cap="flat">
                  <a:solidFill>
                    <a:srgbClr val="919191"/>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p>
              </p:txBody>
            </p:sp>
            <p:sp>
              <p:nvSpPr>
                <p:cNvPr id="451" name="Shape 451"/>
                <p:cNvSpPr/>
                <p:nvPr/>
              </p:nvSpPr>
              <p:spPr>
                <a:xfrm rot="1935216" flipH="1">
                  <a:off x="495828" y="338379"/>
                  <a:ext cx="211296" cy="161292"/>
                </a:xfrm>
                <a:prstGeom prst="ellipse">
                  <a:avLst/>
                </a:prstGeom>
                <a:gradFill flip="none" rotWithShape="1">
                  <a:gsLst>
                    <a:gs pos="0">
                      <a:srgbClr val="0096FF"/>
                    </a:gs>
                    <a:gs pos="100000">
                      <a:srgbClr val="0433FF"/>
                    </a:gs>
                  </a:gsLst>
                  <a:lin ang="2700000" scaled="0"/>
                </a:gradFill>
                <a:ln w="25400" cap="flat">
                  <a:solidFill>
                    <a:srgbClr val="929292"/>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p>
              </p:txBody>
            </p:sp>
            <p:sp>
              <p:nvSpPr>
                <p:cNvPr id="452" name="Shape 452"/>
                <p:cNvSpPr/>
                <p:nvPr/>
              </p:nvSpPr>
              <p:spPr>
                <a:xfrm rot="1935216" flipH="1">
                  <a:off x="333398" y="223373"/>
                  <a:ext cx="151799" cy="156977"/>
                </a:xfrm>
                <a:prstGeom prst="ellipse">
                  <a:avLst/>
                </a:prstGeom>
                <a:gradFill flip="none" rotWithShape="1">
                  <a:gsLst>
                    <a:gs pos="0">
                      <a:srgbClr val="0096FF"/>
                    </a:gs>
                    <a:gs pos="100000">
                      <a:srgbClr val="0433FF"/>
                    </a:gs>
                  </a:gsLst>
                  <a:lin ang="2700000" scaled="0"/>
                </a:gradFill>
                <a:ln w="25400" cap="flat">
                  <a:solidFill>
                    <a:srgbClr val="929292"/>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p>
              </p:txBody>
            </p:sp>
            <p:sp>
              <p:nvSpPr>
                <p:cNvPr id="453" name="Shape 453"/>
                <p:cNvSpPr/>
                <p:nvPr/>
              </p:nvSpPr>
              <p:spPr>
                <a:xfrm rot="1935216" flipH="1">
                  <a:off x="196100" y="135067"/>
                  <a:ext cx="123560" cy="97958"/>
                </a:xfrm>
                <a:prstGeom prst="ellipse">
                  <a:avLst/>
                </a:prstGeom>
                <a:gradFill flip="none" rotWithShape="1">
                  <a:gsLst>
                    <a:gs pos="0">
                      <a:srgbClr val="0096FF"/>
                    </a:gs>
                    <a:gs pos="100000">
                      <a:srgbClr val="0433FF"/>
                    </a:gs>
                  </a:gsLst>
                  <a:lin ang="2700000" scaled="0"/>
                </a:gradFill>
                <a:ln w="25400" cap="flat">
                  <a:solidFill>
                    <a:srgbClr val="929292"/>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p>
              </p:txBody>
            </p:sp>
            <p:sp>
              <p:nvSpPr>
                <p:cNvPr id="454" name="Shape 454"/>
                <p:cNvSpPr/>
                <p:nvPr/>
              </p:nvSpPr>
              <p:spPr>
                <a:xfrm rot="1479047" flipH="1">
                  <a:off x="699473" y="523762"/>
                  <a:ext cx="745682" cy="293582"/>
                </a:xfrm>
                <a:prstGeom prst="ellipse">
                  <a:avLst/>
                </a:prstGeom>
                <a:gradFill flip="none" rotWithShape="1">
                  <a:gsLst>
                    <a:gs pos="0">
                      <a:srgbClr val="0096FF"/>
                    </a:gs>
                    <a:gs pos="100000">
                      <a:srgbClr val="0433FF"/>
                    </a:gs>
                  </a:gsLst>
                  <a:lin ang="2700000" scaled="0"/>
                </a:gradFill>
                <a:ln w="25400" cap="flat">
                  <a:solidFill>
                    <a:srgbClr val="929292"/>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p>
              </p:txBody>
            </p:sp>
            <p:sp>
              <p:nvSpPr>
                <p:cNvPr id="455" name="Shape 455"/>
                <p:cNvSpPr/>
                <p:nvPr/>
              </p:nvSpPr>
              <p:spPr>
                <a:xfrm rot="21368033" flipH="1">
                  <a:off x="4504" y="5739"/>
                  <a:ext cx="174943" cy="139527"/>
                </a:xfrm>
                <a:custGeom>
                  <a:avLst/>
                  <a:gdLst/>
                  <a:ahLst/>
                  <a:cxnLst>
                    <a:cxn ang="0">
                      <a:pos x="wd2" y="hd2"/>
                    </a:cxn>
                    <a:cxn ang="5400000">
                      <a:pos x="wd2" y="hd2"/>
                    </a:cxn>
                    <a:cxn ang="10800000">
                      <a:pos x="wd2" y="hd2"/>
                    </a:cxn>
                    <a:cxn ang="16200000">
                      <a:pos x="wd2" y="hd2"/>
                    </a:cxn>
                  </a:cxnLst>
                  <a:rect l="0" t="0" r="r" b="b"/>
                  <a:pathLst>
                    <a:path w="21482" h="21600" extrusionOk="0">
                      <a:moveTo>
                        <a:pt x="0" y="19394"/>
                      </a:moveTo>
                      <a:lnTo>
                        <a:pt x="3938" y="15559"/>
                      </a:lnTo>
                      <a:cubicBezTo>
                        <a:pt x="3246" y="13551"/>
                        <a:pt x="3638" y="11297"/>
                        <a:pt x="4958" y="9692"/>
                      </a:cubicBezTo>
                      <a:cubicBezTo>
                        <a:pt x="6437" y="7894"/>
                        <a:pt x="8786" y="7242"/>
                        <a:pt x="10892" y="8044"/>
                      </a:cubicBezTo>
                      <a:cubicBezTo>
                        <a:pt x="11511" y="6533"/>
                        <a:pt x="12384" y="5156"/>
                        <a:pt x="13467" y="3985"/>
                      </a:cubicBezTo>
                      <a:cubicBezTo>
                        <a:pt x="15605" y="1674"/>
                        <a:pt x="18442" y="261"/>
                        <a:pt x="21465" y="0"/>
                      </a:cubicBezTo>
                      <a:cubicBezTo>
                        <a:pt x="21600" y="2586"/>
                        <a:pt x="20932" y="5147"/>
                        <a:pt x="19565" y="7281"/>
                      </a:cubicBezTo>
                      <a:cubicBezTo>
                        <a:pt x="18215" y="9388"/>
                        <a:pt x="16259" y="10961"/>
                        <a:pt x="13997" y="11761"/>
                      </a:cubicBezTo>
                      <a:cubicBezTo>
                        <a:pt x="14665" y="14122"/>
                        <a:pt x="13804" y="16674"/>
                        <a:pt x="11882" y="18029"/>
                      </a:cubicBezTo>
                      <a:cubicBezTo>
                        <a:pt x="10085" y="19296"/>
                        <a:pt x="7744" y="19230"/>
                        <a:pt x="6012" y="17863"/>
                      </a:cubicBezTo>
                      <a:lnTo>
                        <a:pt x="2572" y="21600"/>
                      </a:lnTo>
                      <a:lnTo>
                        <a:pt x="0" y="19394"/>
                      </a:lnTo>
                      <a:close/>
                    </a:path>
                  </a:pathLst>
                </a:custGeom>
                <a:gradFill flip="none" rotWithShape="1">
                  <a:gsLst>
                    <a:gs pos="0">
                      <a:srgbClr val="0096FF"/>
                    </a:gs>
                    <a:gs pos="100000">
                      <a:srgbClr val="0433FF"/>
                    </a:gs>
                  </a:gsLst>
                  <a:lin ang="2700000" scaled="0"/>
                </a:gradFill>
                <a:ln w="25400" cap="flat">
                  <a:solidFill>
                    <a:srgbClr val="929292"/>
                  </a:solidFill>
                  <a:prstDash val="solid"/>
                  <a:miter lim="400000"/>
                </a:ln>
                <a:effectLst/>
              </p:spPr>
              <p:txBody>
                <a:bodyPr wrap="square" lIns="167878" tIns="167878" rIns="167878" bIns="167878" numCol="1" anchor="ctr">
                  <a:noAutofit/>
                </a:bodyPr>
                <a:lstStyle/>
                <a:p>
                  <a:pPr algn="ctr" defTabSz="2245518">
                    <a:defRPr sz="9200">
                      <a:latin typeface="Helvetica Light"/>
                      <a:ea typeface="Helvetica Light"/>
                      <a:cs typeface="Helvetica Light"/>
                      <a:sym typeface="Helvetica Light"/>
                    </a:defRPr>
                  </a:pPr>
                  <a:endParaRPr/>
                </a:p>
              </p:txBody>
            </p:sp>
            <p:sp>
              <p:nvSpPr>
                <p:cNvPr id="456" name="Shape 456"/>
                <p:cNvSpPr/>
                <p:nvPr/>
              </p:nvSpPr>
              <p:spPr>
                <a:xfrm rot="1806361" flipH="1">
                  <a:off x="148005" y="123187"/>
                  <a:ext cx="41402" cy="13541"/>
                </a:xfrm>
                <a:prstGeom prst="rect">
                  <a:avLst/>
                </a:prstGeom>
                <a:gradFill flip="none" rotWithShape="1">
                  <a:gsLst>
                    <a:gs pos="0">
                      <a:srgbClr val="0096FF"/>
                    </a:gs>
                    <a:gs pos="100000">
                      <a:srgbClr val="0433FF"/>
                    </a:gs>
                  </a:gsLst>
                  <a:lin ang="2700000" scaled="0"/>
                </a:gradFill>
                <a:ln w="12700" cap="flat">
                  <a:solidFill>
                    <a:srgbClr val="929292"/>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p>
              </p:txBody>
            </p:sp>
          </p:grpSp>
          <p:grpSp>
            <p:nvGrpSpPr>
              <p:cNvPr id="460" name="Group 460"/>
              <p:cNvGrpSpPr/>
              <p:nvPr/>
            </p:nvGrpSpPr>
            <p:grpSpPr>
              <a:xfrm>
                <a:off x="4895238" y="4301484"/>
                <a:ext cx="990686" cy="368726"/>
                <a:chOff x="12" y="368"/>
                <a:chExt cx="990683" cy="368724"/>
              </a:xfrm>
            </p:grpSpPr>
            <p:sp>
              <p:nvSpPr>
                <p:cNvPr id="458" name="Shape 458"/>
                <p:cNvSpPr/>
                <p:nvPr/>
              </p:nvSpPr>
              <p:spPr>
                <a:xfrm>
                  <a:off x="12" y="368"/>
                  <a:ext cx="990685" cy="368725"/>
                </a:xfrm>
                <a:custGeom>
                  <a:avLst/>
                  <a:gdLst/>
                  <a:ahLst/>
                  <a:cxnLst>
                    <a:cxn ang="0">
                      <a:pos x="wd2" y="hd2"/>
                    </a:cxn>
                    <a:cxn ang="5400000">
                      <a:pos x="wd2" y="hd2"/>
                    </a:cxn>
                    <a:cxn ang="10800000">
                      <a:pos x="wd2" y="hd2"/>
                    </a:cxn>
                    <a:cxn ang="16200000">
                      <a:pos x="wd2" y="hd2"/>
                    </a:cxn>
                  </a:cxnLst>
                  <a:rect l="0" t="0" r="r" b="b"/>
                  <a:pathLst>
                    <a:path w="21433" h="19986" extrusionOk="0">
                      <a:moveTo>
                        <a:pt x="18243" y="1425"/>
                      </a:moveTo>
                      <a:cubicBezTo>
                        <a:pt x="20095" y="2821"/>
                        <a:pt x="21322" y="4982"/>
                        <a:pt x="21426" y="8186"/>
                      </a:cubicBezTo>
                      <a:cubicBezTo>
                        <a:pt x="21534" y="11489"/>
                        <a:pt x="20427" y="14730"/>
                        <a:pt x="18454" y="16814"/>
                      </a:cubicBezTo>
                      <a:cubicBezTo>
                        <a:pt x="13984" y="21538"/>
                        <a:pt x="7586" y="20640"/>
                        <a:pt x="3065" y="16404"/>
                      </a:cubicBezTo>
                      <a:cubicBezTo>
                        <a:pt x="1128" y="14588"/>
                        <a:pt x="-66" y="11758"/>
                        <a:pt x="3" y="8543"/>
                      </a:cubicBezTo>
                      <a:cubicBezTo>
                        <a:pt x="73" y="5249"/>
                        <a:pt x="1423" y="3146"/>
                        <a:pt x="3398" y="1829"/>
                      </a:cubicBezTo>
                      <a:cubicBezTo>
                        <a:pt x="4520" y="1080"/>
                        <a:pt x="5715" y="501"/>
                        <a:pt x="6962" y="352"/>
                      </a:cubicBezTo>
                      <a:cubicBezTo>
                        <a:pt x="7980" y="230"/>
                        <a:pt x="9020" y="415"/>
                        <a:pt x="10059" y="424"/>
                      </a:cubicBezTo>
                      <a:cubicBezTo>
                        <a:pt x="10676" y="430"/>
                        <a:pt x="11291" y="394"/>
                        <a:pt x="11906" y="309"/>
                      </a:cubicBezTo>
                      <a:cubicBezTo>
                        <a:pt x="12915" y="170"/>
                        <a:pt x="13916" y="-62"/>
                        <a:pt x="14907" y="16"/>
                      </a:cubicBezTo>
                      <a:cubicBezTo>
                        <a:pt x="16076" y="108"/>
                        <a:pt x="17199" y="638"/>
                        <a:pt x="18243" y="1425"/>
                      </a:cubicBezTo>
                      <a:close/>
                    </a:path>
                  </a:pathLst>
                </a:custGeom>
                <a:gradFill flip="none" rotWithShape="1">
                  <a:gsLst>
                    <a:gs pos="0">
                      <a:srgbClr val="C0C0C0">
                        <a:alpha val="85000"/>
                      </a:srgbClr>
                    </a:gs>
                    <a:gs pos="62651">
                      <a:srgbClr val="60ABE0">
                        <a:alpha val="85000"/>
                      </a:srgbClr>
                    </a:gs>
                    <a:gs pos="71274">
                      <a:srgbClr val="0096FF">
                        <a:alpha val="85000"/>
                      </a:srgbClr>
                    </a:gs>
                    <a:gs pos="100000">
                      <a:srgbClr val="0096FF">
                        <a:alpha val="85000"/>
                      </a:srgbClr>
                    </a:gs>
                  </a:gsLst>
                  <a:lin ang="0" scaled="0"/>
                </a:gradFill>
                <a:ln w="12700" cap="flat">
                  <a:solidFill>
                    <a:srgbClr val="FFFFFF">
                      <a:alpha val="85000"/>
                    </a:srgbClr>
                  </a:solidFill>
                  <a:prstDash val="solid"/>
                  <a:bevel/>
                </a:ln>
                <a:effectLst/>
              </p:spPr>
              <p:txBody>
                <a:bodyPr wrap="square" lIns="45719" tIns="45719" rIns="45719" bIns="45719" numCol="1" anchor="ctr">
                  <a:noAutofit/>
                </a:bodyPr>
                <a:lstStyle/>
                <a:p>
                  <a:endParaRPr/>
                </a:p>
              </p:txBody>
            </p:sp>
            <p:sp>
              <p:nvSpPr>
                <p:cNvPr id="459" name="Shape 459"/>
                <p:cNvSpPr/>
                <p:nvPr/>
              </p:nvSpPr>
              <p:spPr>
                <a:xfrm>
                  <a:off x="288449" y="146417"/>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grpSp>
          <p:sp>
            <p:nvSpPr>
              <p:cNvPr id="461" name="Shape 461"/>
              <p:cNvSpPr/>
              <p:nvPr/>
            </p:nvSpPr>
            <p:spPr>
              <a:xfrm>
                <a:off x="5460466" y="4409431"/>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462" name="Shape 462"/>
              <p:cNvSpPr/>
              <p:nvPr/>
            </p:nvSpPr>
            <p:spPr>
              <a:xfrm>
                <a:off x="5259875" y="4395598"/>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463" name="Shape 463"/>
              <p:cNvSpPr/>
              <p:nvPr/>
            </p:nvSpPr>
            <p:spPr>
              <a:xfrm>
                <a:off x="5247175" y="4447532"/>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464" name="Shape 464"/>
              <p:cNvSpPr/>
              <p:nvPr/>
            </p:nvSpPr>
            <p:spPr>
              <a:xfrm>
                <a:off x="5104300" y="4485632"/>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465" name="Shape 465"/>
              <p:cNvSpPr/>
              <p:nvPr/>
            </p:nvSpPr>
            <p:spPr>
              <a:xfrm>
                <a:off x="5193200" y="4511033"/>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466" name="Shape 466"/>
              <p:cNvSpPr/>
              <p:nvPr/>
            </p:nvSpPr>
            <p:spPr>
              <a:xfrm>
                <a:off x="5117000" y="4395598"/>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467" name="Shape 467"/>
              <p:cNvSpPr/>
              <p:nvPr/>
            </p:nvSpPr>
            <p:spPr>
              <a:xfrm>
                <a:off x="5478951" y="4511034"/>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468" name="Shape 468"/>
              <p:cNvSpPr/>
              <p:nvPr/>
            </p:nvSpPr>
            <p:spPr>
              <a:xfrm>
                <a:off x="5491651" y="4459098"/>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469" name="Shape 469"/>
              <p:cNvSpPr/>
              <p:nvPr/>
            </p:nvSpPr>
            <p:spPr>
              <a:xfrm>
                <a:off x="5428151" y="4447532"/>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470" name="Shape 470"/>
              <p:cNvSpPr/>
              <p:nvPr/>
            </p:nvSpPr>
            <p:spPr>
              <a:xfrm>
                <a:off x="5374175" y="4485632"/>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471" name="Shape 471"/>
              <p:cNvSpPr/>
              <p:nvPr/>
            </p:nvSpPr>
            <p:spPr>
              <a:xfrm>
                <a:off x="5424976" y="4523733"/>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472" name="Shape 472"/>
              <p:cNvSpPr/>
              <p:nvPr/>
            </p:nvSpPr>
            <p:spPr>
              <a:xfrm>
                <a:off x="5337663" y="4517951"/>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473" name="Shape 473"/>
              <p:cNvSpPr/>
              <p:nvPr/>
            </p:nvSpPr>
            <p:spPr>
              <a:xfrm>
                <a:off x="5363063" y="4427915"/>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474" name="Shape 474"/>
              <p:cNvSpPr/>
              <p:nvPr/>
            </p:nvSpPr>
            <p:spPr>
              <a:xfrm>
                <a:off x="5312263" y="4467149"/>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475" name="Shape 475"/>
              <p:cNvSpPr/>
              <p:nvPr/>
            </p:nvSpPr>
            <p:spPr>
              <a:xfrm>
                <a:off x="5182088" y="4403649"/>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476" name="Shape 476"/>
              <p:cNvSpPr/>
              <p:nvPr/>
            </p:nvSpPr>
            <p:spPr>
              <a:xfrm>
                <a:off x="5258288" y="4517950"/>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477" name="Shape 477"/>
              <p:cNvSpPr/>
              <p:nvPr/>
            </p:nvSpPr>
            <p:spPr>
              <a:xfrm>
                <a:off x="5617064" y="4498333"/>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478" name="Shape 478"/>
              <p:cNvSpPr/>
              <p:nvPr/>
            </p:nvSpPr>
            <p:spPr>
              <a:xfrm>
                <a:off x="5540864" y="4509898"/>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479" name="Shape 479"/>
              <p:cNvSpPr/>
              <p:nvPr/>
            </p:nvSpPr>
            <p:spPr>
              <a:xfrm>
                <a:off x="5591664" y="4434831"/>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480" name="Shape 480"/>
              <p:cNvSpPr/>
              <p:nvPr/>
            </p:nvSpPr>
            <p:spPr>
              <a:xfrm>
                <a:off x="5512289" y="4422131"/>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481" name="Shape 481"/>
              <p:cNvSpPr/>
              <p:nvPr/>
            </p:nvSpPr>
            <p:spPr>
              <a:xfrm>
                <a:off x="5563089" y="4472931"/>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484" name="Shape 484"/>
              <p:cNvSpPr/>
              <p:nvPr/>
            </p:nvSpPr>
            <p:spPr>
              <a:xfrm>
                <a:off x="4100536" y="4485845"/>
                <a:ext cx="666560" cy="1"/>
              </a:xfrm>
              <a:prstGeom prst="line">
                <a:avLst/>
              </a:prstGeom>
              <a:ln w="25400">
                <a:solidFill>
                  <a:srgbClr val="FFFFFF"/>
                </a:solidFill>
                <a:bevel/>
                <a:tailEnd type="triangle"/>
              </a:ln>
            </p:spPr>
            <p:txBody>
              <a:bodyPr lIns="45719" rIns="45719"/>
              <a:lstStyle/>
              <a:p>
                <a:pPr defTabSz="457200">
                  <a:defRPr sz="1200">
                    <a:latin typeface="+mj-lt"/>
                    <a:ea typeface="+mj-ea"/>
                    <a:cs typeface="+mj-cs"/>
                    <a:sym typeface="Helvetica"/>
                  </a:defRPr>
                </a:pPr>
                <a:endParaRPr/>
              </a:p>
            </p:txBody>
          </p:sp>
        </p:grpSp>
      </p:grpSp>
    </p:spTree>
    <p:extLst>
      <p:ext uri="{BB962C8B-B14F-4D97-AF65-F5344CB8AC3E}">
        <p14:creationId xmlns:p14="http://schemas.microsoft.com/office/powerpoint/2010/main" val="1108510633"/>
      </p:ext>
    </p:extLst>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fontScale="90000"/>
          </a:bodyPr>
          <a:lstStyle/>
          <a:p>
            <a:r>
              <a:rPr lang="en-US" dirty="0" smtClean="0"/>
              <a:t>Potential explanations for low Firefly </a:t>
            </a:r>
            <a:br>
              <a:rPr lang="en-US" dirty="0" smtClean="0"/>
            </a:br>
            <a:r>
              <a:rPr lang="en-US" dirty="0" smtClean="0"/>
              <a:t>Luciferase expression</a:t>
            </a:r>
            <a:endParaRPr lang="en-US" dirty="0"/>
          </a:p>
        </p:txBody>
      </p:sp>
      <p:sp>
        <p:nvSpPr>
          <p:cNvPr id="3" name="Content Placeholder 2"/>
          <p:cNvSpPr>
            <a:spLocks noGrp="1"/>
          </p:cNvSpPr>
          <p:nvPr>
            <p:ph idx="1"/>
          </p:nvPr>
        </p:nvSpPr>
        <p:spPr/>
        <p:txBody>
          <a:bodyPr anchor="ctr">
            <a:normAutofit/>
          </a:bodyPr>
          <a:lstStyle/>
          <a:p>
            <a:r>
              <a:rPr lang="en-US" sz="2800" dirty="0" smtClean="0"/>
              <a:t>IRES doesn’t express in the germ line</a:t>
            </a:r>
          </a:p>
          <a:p>
            <a:pPr lvl="1"/>
            <a:r>
              <a:rPr lang="en-US" sz="2400" dirty="0" smtClean="0"/>
              <a:t>issue with construct</a:t>
            </a:r>
          </a:p>
          <a:p>
            <a:pPr lvl="1"/>
            <a:r>
              <a:rPr lang="en-US" sz="2400" dirty="0"/>
              <a:t>IRES mediated translation is repressed in </a:t>
            </a:r>
            <a:r>
              <a:rPr lang="en-US" sz="2400" dirty="0" smtClean="0"/>
              <a:t>the </a:t>
            </a:r>
            <a:r>
              <a:rPr lang="en-US" sz="2400" dirty="0"/>
              <a:t>germ line</a:t>
            </a:r>
          </a:p>
          <a:p>
            <a:endParaRPr lang="en-US" sz="2800" dirty="0"/>
          </a:p>
          <a:p>
            <a:r>
              <a:rPr lang="en-US" sz="2800" dirty="0" smtClean="0"/>
              <a:t>Degradation of the RNA from the 3’ end</a:t>
            </a:r>
          </a:p>
          <a:p>
            <a:pPr lvl="1"/>
            <a:r>
              <a:rPr lang="en-US" sz="2400" dirty="0" err="1"/>
              <a:t>qRT</a:t>
            </a:r>
            <a:r>
              <a:rPr lang="en-US" sz="2400" dirty="0"/>
              <a:t>-PCR for each </a:t>
            </a:r>
            <a:r>
              <a:rPr lang="en-US" sz="2400" dirty="0" smtClean="0"/>
              <a:t>ORF</a:t>
            </a:r>
          </a:p>
        </p:txBody>
      </p:sp>
    </p:spTree>
    <p:extLst>
      <p:ext uri="{BB962C8B-B14F-4D97-AF65-F5344CB8AC3E}">
        <p14:creationId xmlns:p14="http://schemas.microsoft.com/office/powerpoint/2010/main" val="250428129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Autofit/>
          </a:bodyPr>
          <a:lstStyle/>
          <a:p>
            <a:r>
              <a:rPr lang="en-US" sz="3200" dirty="0" smtClean="0">
                <a:solidFill>
                  <a:schemeClr val="bg1"/>
                </a:solidFill>
              </a:rPr>
              <a:t>Firefly Luciferase from our construct does not express in a </a:t>
            </a:r>
            <a:r>
              <a:rPr lang="en-US" sz="3200" i="1" dirty="0" smtClean="0">
                <a:solidFill>
                  <a:schemeClr val="bg1"/>
                </a:solidFill>
              </a:rPr>
              <a:t>Drosophila</a:t>
            </a:r>
            <a:r>
              <a:rPr lang="en-US" sz="3200" dirty="0" smtClean="0">
                <a:solidFill>
                  <a:schemeClr val="bg1"/>
                </a:solidFill>
              </a:rPr>
              <a:t> cell line</a:t>
            </a:r>
            <a:endParaRPr lang="en-US" sz="3200" dirty="0">
              <a:solidFill>
                <a:schemeClr val="bg1"/>
              </a:solidFill>
            </a:endParaRPr>
          </a:p>
        </p:txBody>
      </p:sp>
      <p:sp>
        <p:nvSpPr>
          <p:cNvPr id="4" name="TextBox 3"/>
          <p:cNvSpPr txBox="1"/>
          <p:nvPr/>
        </p:nvSpPr>
        <p:spPr>
          <a:xfrm>
            <a:off x="1075172" y="4273546"/>
            <a:ext cx="184666" cy="369332"/>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3"/>
          <a:stretch>
            <a:fillRect/>
          </a:stretch>
        </p:blipFill>
        <p:spPr>
          <a:xfrm>
            <a:off x="1143000" y="1687587"/>
            <a:ext cx="6858000" cy="4660900"/>
          </a:xfrm>
          <a:prstGeom prst="rect">
            <a:avLst/>
          </a:prstGeom>
        </p:spPr>
      </p:pic>
      <p:grpSp>
        <p:nvGrpSpPr>
          <p:cNvPr id="15" name="Group 14"/>
          <p:cNvGrpSpPr/>
          <p:nvPr/>
        </p:nvGrpSpPr>
        <p:grpSpPr>
          <a:xfrm>
            <a:off x="5665476" y="6521750"/>
            <a:ext cx="3324875" cy="233697"/>
            <a:chOff x="3066452" y="6144357"/>
            <a:chExt cx="3324875" cy="233697"/>
          </a:xfrm>
        </p:grpSpPr>
        <p:grpSp>
          <p:nvGrpSpPr>
            <p:cNvPr id="16" name="Group 15"/>
            <p:cNvGrpSpPr/>
            <p:nvPr/>
          </p:nvGrpSpPr>
          <p:grpSpPr>
            <a:xfrm>
              <a:off x="4362663" y="6160662"/>
              <a:ext cx="502919" cy="210311"/>
              <a:chOff x="4146022" y="5925691"/>
              <a:chExt cx="1382908" cy="579833"/>
            </a:xfrm>
          </p:grpSpPr>
          <p:sp>
            <p:nvSpPr>
              <p:cNvPr id="19" name="Shape 33"/>
              <p:cNvSpPr/>
              <p:nvPr/>
            </p:nvSpPr>
            <p:spPr>
              <a:xfrm rot="4896945">
                <a:off x="4870404" y="5846998"/>
                <a:ext cx="444038" cy="873014"/>
              </a:xfrm>
              <a:custGeom>
                <a:avLst/>
                <a:gdLst>
                  <a:gd name="connsiteX0" fmla="*/ 10741 w 21011"/>
                  <a:gd name="connsiteY0" fmla="*/ 0 h 22470"/>
                  <a:gd name="connsiteX1" fmla="*/ 9973 w 21011"/>
                  <a:gd name="connsiteY1" fmla="*/ 2295 h 22470"/>
                  <a:gd name="connsiteX2" fmla="*/ 7394 w 21011"/>
                  <a:gd name="connsiteY2" fmla="*/ 3625 h 22470"/>
                  <a:gd name="connsiteX3" fmla="*/ 8864 w 21011"/>
                  <a:gd name="connsiteY3" fmla="*/ 4822 h 22470"/>
                  <a:gd name="connsiteX4" fmla="*/ 11993 w 21011"/>
                  <a:gd name="connsiteY4" fmla="*/ 6249 h 22470"/>
                  <a:gd name="connsiteX5" fmla="*/ 12875 w 21011"/>
                  <a:gd name="connsiteY5" fmla="*/ 7915 h 22470"/>
                  <a:gd name="connsiteX6" fmla="*/ 17177 w 21011"/>
                  <a:gd name="connsiteY6" fmla="*/ 9845 h 22470"/>
                  <a:gd name="connsiteX7" fmla="*/ 19007 w 21011"/>
                  <a:gd name="connsiteY7" fmla="*/ 10294 h 22470"/>
                  <a:gd name="connsiteX8" fmla="*/ 20587 w 21011"/>
                  <a:gd name="connsiteY8" fmla="*/ 10259 h 22470"/>
                  <a:gd name="connsiteX9" fmla="*/ 20796 w 21011"/>
                  <a:gd name="connsiteY9" fmla="*/ 9631 h 22470"/>
                  <a:gd name="connsiteX10" fmla="*/ 20416 w 21011"/>
                  <a:gd name="connsiteY10" fmla="*/ 8980 h 22470"/>
                  <a:gd name="connsiteX11" fmla="*/ 15145 w 21011"/>
                  <a:gd name="connsiteY11" fmla="*/ 6473 h 22470"/>
                  <a:gd name="connsiteX12" fmla="*/ 14841 w 21011"/>
                  <a:gd name="connsiteY12" fmla="*/ 5848 h 22470"/>
                  <a:gd name="connsiteX13" fmla="*/ 14252 w 21011"/>
                  <a:gd name="connsiteY13" fmla="*/ 5731 h 22470"/>
                  <a:gd name="connsiteX14" fmla="*/ 13464 w 21011"/>
                  <a:gd name="connsiteY14" fmla="*/ 5857 h 22470"/>
                  <a:gd name="connsiteX15" fmla="*/ 9205 w 21011"/>
                  <a:gd name="connsiteY15" fmla="*/ 3847 h 22470"/>
                  <a:gd name="connsiteX16" fmla="*/ 9144 w 21011"/>
                  <a:gd name="connsiteY16" fmla="*/ 3186 h 22470"/>
                  <a:gd name="connsiteX17" fmla="*/ 12067 w 21011"/>
                  <a:gd name="connsiteY17" fmla="*/ 3525 h 22470"/>
                  <a:gd name="connsiteX18" fmla="*/ 14428 w 21011"/>
                  <a:gd name="connsiteY18" fmla="*/ 5486 h 22470"/>
                  <a:gd name="connsiteX19" fmla="*/ 13427 w 21011"/>
                  <a:gd name="connsiteY19" fmla="*/ 6412 h 22470"/>
                  <a:gd name="connsiteX20" fmla="*/ 13718 w 21011"/>
                  <a:gd name="connsiteY20" fmla="*/ 7014 h 22470"/>
                  <a:gd name="connsiteX21" fmla="*/ 18855 w 21011"/>
                  <a:gd name="connsiteY21" fmla="*/ 9320 h 22470"/>
                  <a:gd name="connsiteX22" fmla="*/ 19723 w 21011"/>
                  <a:gd name="connsiteY22" fmla="*/ 10625 h 22470"/>
                  <a:gd name="connsiteX23" fmla="*/ 18990 w 21011"/>
                  <a:gd name="connsiteY23" fmla="*/ 11670 h 22470"/>
                  <a:gd name="connsiteX24" fmla="*/ 16244 w 21011"/>
                  <a:gd name="connsiteY24" fmla="*/ 11472 h 22470"/>
                  <a:gd name="connsiteX25" fmla="*/ 13696 w 21011"/>
                  <a:gd name="connsiteY25" fmla="*/ 12033 h 22470"/>
                  <a:gd name="connsiteX26" fmla="*/ 12492 w 21011"/>
                  <a:gd name="connsiteY26" fmla="*/ 11606 h 22470"/>
                  <a:gd name="connsiteX27" fmla="*/ 11499 w 21011"/>
                  <a:gd name="connsiteY27" fmla="*/ 12132 h 22470"/>
                  <a:gd name="connsiteX28" fmla="*/ 11169 w 21011"/>
                  <a:gd name="connsiteY28" fmla="*/ 13336 h 22470"/>
                  <a:gd name="connsiteX29" fmla="*/ 11700 w 21011"/>
                  <a:gd name="connsiteY29" fmla="*/ 13804 h 22470"/>
                  <a:gd name="connsiteX30" fmla="*/ 10998 w 21011"/>
                  <a:gd name="connsiteY30" fmla="*/ 14185 h 22470"/>
                  <a:gd name="connsiteX31" fmla="*/ 10617 w 21011"/>
                  <a:gd name="connsiteY31" fmla="*/ 15385 h 22470"/>
                  <a:gd name="connsiteX32" fmla="*/ 10923 w 21011"/>
                  <a:gd name="connsiteY32" fmla="*/ 16625 h 22470"/>
                  <a:gd name="connsiteX33" fmla="*/ 9970 w 21011"/>
                  <a:gd name="connsiteY33" fmla="*/ 17842 h 22470"/>
                  <a:gd name="connsiteX34" fmla="*/ 9440 w 21011"/>
                  <a:gd name="connsiteY34" fmla="*/ 19073 h 22470"/>
                  <a:gd name="connsiteX35" fmla="*/ 8727 w 21011"/>
                  <a:gd name="connsiteY35" fmla="*/ 20109 h 22470"/>
                  <a:gd name="connsiteX36" fmla="*/ 7875 w 21011"/>
                  <a:gd name="connsiteY36" fmla="*/ 18964 h 22470"/>
                  <a:gd name="connsiteX37" fmla="*/ 8401 w 21011"/>
                  <a:gd name="connsiteY37" fmla="*/ 17717 h 22470"/>
                  <a:gd name="connsiteX38" fmla="*/ 7979 w 21011"/>
                  <a:gd name="connsiteY38" fmla="*/ 17446 h 22470"/>
                  <a:gd name="connsiteX39" fmla="*/ 8529 w 21011"/>
                  <a:gd name="connsiteY39" fmla="*/ 15538 h 22470"/>
                  <a:gd name="connsiteX40" fmla="*/ 8869 w 21011"/>
                  <a:gd name="connsiteY40" fmla="*/ 15280 h 22470"/>
                  <a:gd name="connsiteX41" fmla="*/ 9337 w 21011"/>
                  <a:gd name="connsiteY41" fmla="*/ 14049 h 22470"/>
                  <a:gd name="connsiteX42" fmla="*/ 8876 w 21011"/>
                  <a:gd name="connsiteY42" fmla="*/ 13638 h 22470"/>
                  <a:gd name="connsiteX43" fmla="*/ 9471 w 21011"/>
                  <a:gd name="connsiteY43" fmla="*/ 13207 h 22470"/>
                  <a:gd name="connsiteX44" fmla="*/ 9811 w 21011"/>
                  <a:gd name="connsiteY44" fmla="*/ 11997 h 22470"/>
                  <a:gd name="connsiteX45" fmla="*/ 6743 w 21011"/>
                  <a:gd name="connsiteY45" fmla="*/ 12469 h 22470"/>
                  <a:gd name="connsiteX46" fmla="*/ 5327 w 21011"/>
                  <a:gd name="connsiteY46" fmla="*/ 14022 h 22470"/>
                  <a:gd name="connsiteX47" fmla="*/ 2070 w 21011"/>
                  <a:gd name="connsiteY47" fmla="*/ 13845 h 22470"/>
                  <a:gd name="connsiteX48" fmla="*/ 49 w 21011"/>
                  <a:gd name="connsiteY48" fmla="*/ 13925 h 22470"/>
                  <a:gd name="connsiteX49" fmla="*/ 2003 w 21011"/>
                  <a:gd name="connsiteY49" fmla="*/ 14480 h 22470"/>
                  <a:gd name="connsiteX50" fmla="*/ 5103 w 21011"/>
                  <a:gd name="connsiteY50" fmla="*/ 14745 h 22470"/>
                  <a:gd name="connsiteX51" fmla="*/ 6729 w 21011"/>
                  <a:gd name="connsiteY51" fmla="*/ 15441 h 22470"/>
                  <a:gd name="connsiteX52" fmla="*/ 6309 w 21011"/>
                  <a:gd name="connsiteY52" fmla="*/ 17326 h 22470"/>
                  <a:gd name="connsiteX53" fmla="*/ 4332 w 21011"/>
                  <a:gd name="connsiteY53" fmla="*/ 18830 h 22470"/>
                  <a:gd name="connsiteX54" fmla="*/ 5149 w 21011"/>
                  <a:gd name="connsiteY54" fmla="*/ 20571 h 22470"/>
                  <a:gd name="connsiteX55" fmla="*/ 11513 w 21011"/>
                  <a:gd name="connsiteY55" fmla="*/ 21054 h 22470"/>
                  <a:gd name="connsiteX56" fmla="*/ 12247 w 21011"/>
                  <a:gd name="connsiteY56" fmla="*/ 20159 h 22470"/>
                  <a:gd name="connsiteX57" fmla="*/ 14373 w 21011"/>
                  <a:gd name="connsiteY57" fmla="*/ 19596 h 22470"/>
                  <a:gd name="connsiteX58" fmla="*/ 15296 w 21011"/>
                  <a:gd name="connsiteY58" fmla="*/ 16507 h 22470"/>
                  <a:gd name="connsiteX59" fmla="*/ 15865 w 21011"/>
                  <a:gd name="connsiteY59" fmla="*/ 12423 h 22470"/>
                  <a:gd name="connsiteX60" fmla="*/ 20213 w 21011"/>
                  <a:gd name="connsiteY60" fmla="*/ 13153 h 22470"/>
                  <a:gd name="connsiteX61" fmla="*/ 19996 w 21011"/>
                  <a:gd name="connsiteY61" fmla="*/ 15816 h 22470"/>
                  <a:gd name="connsiteX62" fmla="*/ 17081 w 21011"/>
                  <a:gd name="connsiteY62" fmla="*/ 16559 h 22470"/>
                  <a:gd name="connsiteX63" fmla="*/ 16106 w 21011"/>
                  <a:gd name="connsiteY63" fmla="*/ 19792 h 22470"/>
                  <a:gd name="connsiteX64" fmla="*/ 13976 w 21011"/>
                  <a:gd name="connsiteY64" fmla="*/ 21573 h 22470"/>
                  <a:gd name="connsiteX65" fmla="*/ 10858 w 21011"/>
                  <a:gd name="connsiteY65" fmla="*/ 21818 h 22470"/>
                  <a:gd name="connsiteX66" fmla="*/ 4809 w 21011"/>
                  <a:gd name="connsiteY66" fmla="*/ 21325 h 22470"/>
                  <a:gd name="connsiteX67" fmla="*/ 4620 w 21011"/>
                  <a:gd name="connsiteY67" fmla="*/ 21898 h 22470"/>
                  <a:gd name="connsiteX68" fmla="*/ 4432 w 21011"/>
                  <a:gd name="connsiteY68" fmla="*/ 22470 h 2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1011" h="22470" extrusionOk="0">
                    <a:moveTo>
                      <a:pt x="10741" y="0"/>
                    </a:moveTo>
                    <a:cubicBezTo>
                      <a:pt x="10569" y="475"/>
                      <a:pt x="10145" y="1820"/>
                      <a:pt x="9973" y="2295"/>
                    </a:cubicBezTo>
                    <a:cubicBezTo>
                      <a:pt x="8483" y="2223"/>
                      <a:pt x="7241" y="2865"/>
                      <a:pt x="7394" y="3625"/>
                    </a:cubicBezTo>
                    <a:cubicBezTo>
                      <a:pt x="7492" y="4110"/>
                      <a:pt x="8172" y="4484"/>
                      <a:pt x="8864" y="4822"/>
                    </a:cubicBezTo>
                    <a:cubicBezTo>
                      <a:pt x="9877" y="5315"/>
                      <a:pt x="10921" y="5790"/>
                      <a:pt x="11993" y="6249"/>
                    </a:cubicBezTo>
                    <a:cubicBezTo>
                      <a:pt x="11993" y="6835"/>
                      <a:pt x="12297" y="7410"/>
                      <a:pt x="12875" y="7915"/>
                    </a:cubicBezTo>
                    <a:cubicBezTo>
                      <a:pt x="13855" y="8773"/>
                      <a:pt x="15495" y="9347"/>
                      <a:pt x="17177" y="9845"/>
                    </a:cubicBezTo>
                    <a:cubicBezTo>
                      <a:pt x="17784" y="10025"/>
                      <a:pt x="18447" y="10170"/>
                      <a:pt x="19007" y="10294"/>
                    </a:cubicBezTo>
                    <a:cubicBezTo>
                      <a:pt x="19575" y="10419"/>
                      <a:pt x="20159" y="10490"/>
                      <a:pt x="20587" y="10259"/>
                    </a:cubicBezTo>
                    <a:cubicBezTo>
                      <a:pt x="20905" y="10088"/>
                      <a:pt x="20873" y="9845"/>
                      <a:pt x="20796" y="9631"/>
                    </a:cubicBezTo>
                    <a:cubicBezTo>
                      <a:pt x="20718" y="9414"/>
                      <a:pt x="20595" y="9198"/>
                      <a:pt x="20416" y="8980"/>
                    </a:cubicBezTo>
                    <a:lnTo>
                      <a:pt x="15145" y="6473"/>
                    </a:lnTo>
                    <a:cubicBezTo>
                      <a:pt x="15328" y="6253"/>
                      <a:pt x="15204" y="5999"/>
                      <a:pt x="14841" y="5848"/>
                    </a:cubicBezTo>
                    <a:cubicBezTo>
                      <a:pt x="14674" y="5779"/>
                      <a:pt x="14467" y="5739"/>
                      <a:pt x="14252" y="5731"/>
                    </a:cubicBezTo>
                    <a:cubicBezTo>
                      <a:pt x="13972" y="5721"/>
                      <a:pt x="13689" y="5764"/>
                      <a:pt x="13464" y="5857"/>
                    </a:cubicBezTo>
                    <a:lnTo>
                      <a:pt x="9205" y="3847"/>
                    </a:lnTo>
                    <a:cubicBezTo>
                      <a:pt x="8851" y="3668"/>
                      <a:pt x="8821" y="3379"/>
                      <a:pt x="9144" y="3186"/>
                    </a:cubicBezTo>
                    <a:cubicBezTo>
                      <a:pt x="9855" y="2760"/>
                      <a:pt x="11067" y="3124"/>
                      <a:pt x="12067" y="3525"/>
                    </a:cubicBezTo>
                    <a:cubicBezTo>
                      <a:pt x="13410" y="4063"/>
                      <a:pt x="14963" y="4674"/>
                      <a:pt x="14428" y="5486"/>
                    </a:cubicBezTo>
                    <a:cubicBezTo>
                      <a:pt x="14205" y="5825"/>
                      <a:pt x="13573" y="6061"/>
                      <a:pt x="13427" y="6412"/>
                    </a:cubicBezTo>
                    <a:cubicBezTo>
                      <a:pt x="13339" y="6625"/>
                      <a:pt x="13443" y="6848"/>
                      <a:pt x="13718" y="7014"/>
                    </a:cubicBezTo>
                    <a:lnTo>
                      <a:pt x="18855" y="9320"/>
                    </a:lnTo>
                    <a:cubicBezTo>
                      <a:pt x="19447" y="9680"/>
                      <a:pt x="19762" y="10143"/>
                      <a:pt x="19723" y="10625"/>
                    </a:cubicBezTo>
                    <a:cubicBezTo>
                      <a:pt x="19693" y="11003"/>
                      <a:pt x="19437" y="11368"/>
                      <a:pt x="18990" y="11670"/>
                    </a:cubicBezTo>
                    <a:cubicBezTo>
                      <a:pt x="18127" y="11477"/>
                      <a:pt x="17177" y="11408"/>
                      <a:pt x="16244" y="11472"/>
                    </a:cubicBezTo>
                    <a:cubicBezTo>
                      <a:pt x="15310" y="11536"/>
                      <a:pt x="14428" y="11730"/>
                      <a:pt x="13696" y="12033"/>
                    </a:cubicBezTo>
                    <a:cubicBezTo>
                      <a:pt x="13559" y="11757"/>
                      <a:pt x="13045" y="11576"/>
                      <a:pt x="12492" y="11606"/>
                    </a:cubicBezTo>
                    <a:cubicBezTo>
                      <a:pt x="11955" y="11636"/>
                      <a:pt x="11537" y="11857"/>
                      <a:pt x="11499" y="12132"/>
                    </a:cubicBezTo>
                    <a:lnTo>
                      <a:pt x="11169" y="13336"/>
                    </a:lnTo>
                    <a:lnTo>
                      <a:pt x="11700" y="13804"/>
                    </a:lnTo>
                    <a:lnTo>
                      <a:pt x="10998" y="14185"/>
                    </a:lnTo>
                    <a:lnTo>
                      <a:pt x="10617" y="15385"/>
                    </a:lnTo>
                    <a:cubicBezTo>
                      <a:pt x="10919" y="15765"/>
                      <a:pt x="11004" y="16217"/>
                      <a:pt x="10923" y="16625"/>
                    </a:cubicBezTo>
                    <a:cubicBezTo>
                      <a:pt x="10835" y="17069"/>
                      <a:pt x="10506" y="17489"/>
                      <a:pt x="9970" y="17842"/>
                    </a:cubicBezTo>
                    <a:lnTo>
                      <a:pt x="9440" y="19073"/>
                    </a:lnTo>
                    <a:cubicBezTo>
                      <a:pt x="10180" y="19429"/>
                      <a:pt x="9752" y="20067"/>
                      <a:pt x="8727" y="20109"/>
                    </a:cubicBezTo>
                    <a:cubicBezTo>
                      <a:pt x="7482" y="20161"/>
                      <a:pt x="6878" y="19349"/>
                      <a:pt x="7875" y="18964"/>
                    </a:cubicBezTo>
                    <a:lnTo>
                      <a:pt x="8401" y="17717"/>
                    </a:lnTo>
                    <a:lnTo>
                      <a:pt x="7979" y="17446"/>
                    </a:lnTo>
                    <a:lnTo>
                      <a:pt x="8529" y="15538"/>
                    </a:lnTo>
                    <a:lnTo>
                      <a:pt x="8869" y="15280"/>
                    </a:lnTo>
                    <a:lnTo>
                      <a:pt x="9337" y="14049"/>
                    </a:lnTo>
                    <a:lnTo>
                      <a:pt x="8876" y="13638"/>
                    </a:lnTo>
                    <a:lnTo>
                      <a:pt x="9471" y="13207"/>
                    </a:lnTo>
                    <a:lnTo>
                      <a:pt x="9811" y="11997"/>
                    </a:lnTo>
                    <a:cubicBezTo>
                      <a:pt x="8705" y="11930"/>
                      <a:pt x="7592" y="12100"/>
                      <a:pt x="6743" y="12469"/>
                    </a:cubicBezTo>
                    <a:cubicBezTo>
                      <a:pt x="5849" y="12856"/>
                      <a:pt x="5332" y="13424"/>
                      <a:pt x="5327" y="14022"/>
                    </a:cubicBezTo>
                    <a:lnTo>
                      <a:pt x="2070" y="13845"/>
                    </a:lnTo>
                    <a:cubicBezTo>
                      <a:pt x="1650" y="13380"/>
                      <a:pt x="324" y="13431"/>
                      <a:pt x="49" y="13925"/>
                    </a:cubicBezTo>
                    <a:cubicBezTo>
                      <a:pt x="-284" y="14521"/>
                      <a:pt x="1187" y="14939"/>
                      <a:pt x="2003" y="14480"/>
                    </a:cubicBezTo>
                    <a:lnTo>
                      <a:pt x="5103" y="14745"/>
                    </a:lnTo>
                    <a:lnTo>
                      <a:pt x="6729" y="15441"/>
                    </a:lnTo>
                    <a:lnTo>
                      <a:pt x="6309" y="17326"/>
                    </a:lnTo>
                    <a:cubicBezTo>
                      <a:pt x="5270" y="17662"/>
                      <a:pt x="4549" y="18206"/>
                      <a:pt x="4332" y="18830"/>
                    </a:cubicBezTo>
                    <a:cubicBezTo>
                      <a:pt x="4120" y="19443"/>
                      <a:pt x="4415" y="20074"/>
                      <a:pt x="5149" y="20571"/>
                    </a:cubicBezTo>
                    <a:lnTo>
                      <a:pt x="11513" y="21054"/>
                    </a:lnTo>
                    <a:cubicBezTo>
                      <a:pt x="11570" y="20724"/>
                      <a:pt x="11827" y="20411"/>
                      <a:pt x="12247" y="20159"/>
                    </a:cubicBezTo>
                    <a:cubicBezTo>
                      <a:pt x="12784" y="19836"/>
                      <a:pt x="13547" y="19634"/>
                      <a:pt x="14373" y="19596"/>
                    </a:cubicBezTo>
                    <a:lnTo>
                      <a:pt x="15296" y="16507"/>
                    </a:lnTo>
                    <a:cubicBezTo>
                      <a:pt x="11904" y="15626"/>
                      <a:pt x="12169" y="13082"/>
                      <a:pt x="15865" y="12423"/>
                    </a:cubicBezTo>
                    <a:cubicBezTo>
                      <a:pt x="17438" y="12142"/>
                      <a:pt x="19183" y="12443"/>
                      <a:pt x="20213" y="13153"/>
                    </a:cubicBezTo>
                    <a:cubicBezTo>
                      <a:pt x="21316" y="13912"/>
                      <a:pt x="21305" y="14984"/>
                      <a:pt x="19996" y="15816"/>
                    </a:cubicBezTo>
                    <a:cubicBezTo>
                      <a:pt x="19281" y="16270"/>
                      <a:pt x="18221" y="16544"/>
                      <a:pt x="17081" y="16559"/>
                    </a:cubicBezTo>
                    <a:lnTo>
                      <a:pt x="16106" y="19792"/>
                    </a:lnTo>
                    <a:cubicBezTo>
                      <a:pt x="16023" y="20510"/>
                      <a:pt x="15255" y="21182"/>
                      <a:pt x="13976" y="21573"/>
                    </a:cubicBezTo>
                    <a:cubicBezTo>
                      <a:pt x="13040" y="21859"/>
                      <a:pt x="11920" y="21947"/>
                      <a:pt x="10858" y="21818"/>
                    </a:cubicBezTo>
                    <a:lnTo>
                      <a:pt x="4809" y="21325"/>
                    </a:lnTo>
                    <a:lnTo>
                      <a:pt x="4620" y="21898"/>
                    </a:lnTo>
                    <a:cubicBezTo>
                      <a:pt x="4557" y="22088"/>
                      <a:pt x="4495" y="22279"/>
                      <a:pt x="4432" y="22470"/>
                    </a:cubicBezTo>
                  </a:path>
                </a:pathLst>
              </a:custGeom>
              <a:ln w="6350" cmpd="sng">
                <a:solidFill>
                  <a:srgbClr val="FFFFFF"/>
                </a:solidFill>
                <a:miter lim="400000"/>
              </a:ln>
            </p:spPr>
            <p:txBody>
              <a:bodyPr lIns="0" tIns="0" rIns="0" bIns="0" anchor="ctr"/>
              <a:lstStyle/>
              <a:p>
                <a:pPr lvl="0">
                  <a:defRPr sz="2600"/>
                </a:pPr>
                <a:endParaRPr/>
              </a:p>
            </p:txBody>
          </p:sp>
          <p:sp>
            <p:nvSpPr>
              <p:cNvPr id="20" name="Shape 34"/>
              <p:cNvSpPr/>
              <p:nvPr/>
            </p:nvSpPr>
            <p:spPr>
              <a:xfrm>
                <a:off x="4146022" y="5925691"/>
                <a:ext cx="504422" cy="298407"/>
              </a:xfrm>
              <a:custGeom>
                <a:avLst/>
                <a:gdLst>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432 w 21600"/>
                  <a:gd name="connsiteY7" fmla="*/ 20444 h 20926"/>
                  <a:gd name="connsiteX8" fmla="*/ 13016 w 21600"/>
                  <a:gd name="connsiteY8" fmla="*/ 19517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396 h 20926"/>
                  <a:gd name="connsiteX8" fmla="*/ 13016 w 21600"/>
                  <a:gd name="connsiteY8" fmla="*/ 19517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82 w 21600"/>
                  <a:gd name="connsiteY7" fmla="*/ 19920 h 20926"/>
                  <a:gd name="connsiteX8" fmla="*/ 13016 w 21600"/>
                  <a:gd name="connsiteY8" fmla="*/ 19517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357 w 21600"/>
                  <a:gd name="connsiteY7" fmla="*/ 19265 h 20926"/>
                  <a:gd name="connsiteX8" fmla="*/ 13016 w 21600"/>
                  <a:gd name="connsiteY8" fmla="*/ 19517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357 w 21600"/>
                  <a:gd name="connsiteY7" fmla="*/ 19789 h 20926"/>
                  <a:gd name="connsiteX8" fmla="*/ 13016 w 21600"/>
                  <a:gd name="connsiteY8" fmla="*/ 19517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357 w 21600"/>
                  <a:gd name="connsiteY7" fmla="*/ 19789 h 20926"/>
                  <a:gd name="connsiteX8" fmla="*/ 12941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35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191 w 21600"/>
                  <a:gd name="connsiteY14" fmla="*/ 20249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500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500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500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500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500 h 20926"/>
                  <a:gd name="connsiteX15" fmla="*/ 21600 w 21600"/>
                  <a:gd name="connsiteY15" fmla="*/ 20926 h 20926"/>
                  <a:gd name="connsiteX0" fmla="*/ 0 w 21600"/>
                  <a:gd name="connsiteY0" fmla="*/ 19760 h 21126"/>
                  <a:gd name="connsiteX1" fmla="*/ 2049 w 21600"/>
                  <a:gd name="connsiteY1" fmla="*/ 19772 h 21126"/>
                  <a:gd name="connsiteX2" fmla="*/ 5085 w 21600"/>
                  <a:gd name="connsiteY2" fmla="*/ 19726 h 21126"/>
                  <a:gd name="connsiteX3" fmla="*/ 5049 w 21600"/>
                  <a:gd name="connsiteY3" fmla="*/ 6022 h 21126"/>
                  <a:gd name="connsiteX4" fmla="*/ 3794 w 21600"/>
                  <a:gd name="connsiteY4" fmla="*/ 1989 h 21126"/>
                  <a:gd name="connsiteX5" fmla="*/ 7206 w 21600"/>
                  <a:gd name="connsiteY5" fmla="*/ 1910 h 21126"/>
                  <a:gd name="connsiteX6" fmla="*/ 6176 w 21600"/>
                  <a:gd name="connsiteY6" fmla="*/ 5890 h 21126"/>
                  <a:gd name="connsiteX7" fmla="*/ 6207 w 21600"/>
                  <a:gd name="connsiteY7" fmla="*/ 19789 h 21126"/>
                  <a:gd name="connsiteX8" fmla="*/ 13016 w 21600"/>
                  <a:gd name="connsiteY8" fmla="*/ 19910 h 21126"/>
                  <a:gd name="connsiteX9" fmla="*/ 12988 w 21600"/>
                  <a:gd name="connsiteY9" fmla="*/ 16903 h 21126"/>
                  <a:gd name="connsiteX10" fmla="*/ 12522 w 21600"/>
                  <a:gd name="connsiteY10" fmla="*/ 15220 h 21126"/>
                  <a:gd name="connsiteX11" fmla="*/ 13806 w 21600"/>
                  <a:gd name="connsiteY11" fmla="*/ 12763 h 21126"/>
                  <a:gd name="connsiteX12" fmla="*/ 14857 w 21600"/>
                  <a:gd name="connsiteY12" fmla="*/ 15141 h 21126"/>
                  <a:gd name="connsiteX13" fmla="*/ 14326 w 21600"/>
                  <a:gd name="connsiteY13" fmla="*/ 16644 h 21126"/>
                  <a:gd name="connsiteX14" fmla="*/ 14334 w 21600"/>
                  <a:gd name="connsiteY14" fmla="*/ 21126 h 21126"/>
                  <a:gd name="connsiteX15" fmla="*/ 21600 w 21600"/>
                  <a:gd name="connsiteY15" fmla="*/ 20926 h 211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751 h 20926"/>
                  <a:gd name="connsiteX15" fmla="*/ 21600 w 21600"/>
                  <a:gd name="connsiteY15" fmla="*/ 20926 h 20926"/>
                  <a:gd name="connsiteX0" fmla="*/ 0 w 21600"/>
                  <a:gd name="connsiteY0" fmla="*/ 19760 h 21126"/>
                  <a:gd name="connsiteX1" fmla="*/ 2049 w 21600"/>
                  <a:gd name="connsiteY1" fmla="*/ 19772 h 21126"/>
                  <a:gd name="connsiteX2" fmla="*/ 5085 w 21600"/>
                  <a:gd name="connsiteY2" fmla="*/ 19726 h 21126"/>
                  <a:gd name="connsiteX3" fmla="*/ 5049 w 21600"/>
                  <a:gd name="connsiteY3" fmla="*/ 6022 h 21126"/>
                  <a:gd name="connsiteX4" fmla="*/ 3794 w 21600"/>
                  <a:gd name="connsiteY4" fmla="*/ 1989 h 21126"/>
                  <a:gd name="connsiteX5" fmla="*/ 7206 w 21600"/>
                  <a:gd name="connsiteY5" fmla="*/ 1910 h 21126"/>
                  <a:gd name="connsiteX6" fmla="*/ 6176 w 21600"/>
                  <a:gd name="connsiteY6" fmla="*/ 5890 h 21126"/>
                  <a:gd name="connsiteX7" fmla="*/ 6207 w 21600"/>
                  <a:gd name="connsiteY7" fmla="*/ 19789 h 21126"/>
                  <a:gd name="connsiteX8" fmla="*/ 13016 w 21600"/>
                  <a:gd name="connsiteY8" fmla="*/ 19910 h 21126"/>
                  <a:gd name="connsiteX9" fmla="*/ 12988 w 21600"/>
                  <a:gd name="connsiteY9" fmla="*/ 16903 h 21126"/>
                  <a:gd name="connsiteX10" fmla="*/ 12522 w 21600"/>
                  <a:gd name="connsiteY10" fmla="*/ 15220 h 21126"/>
                  <a:gd name="connsiteX11" fmla="*/ 13806 w 21600"/>
                  <a:gd name="connsiteY11" fmla="*/ 12763 h 21126"/>
                  <a:gd name="connsiteX12" fmla="*/ 14857 w 21600"/>
                  <a:gd name="connsiteY12" fmla="*/ 15141 h 21126"/>
                  <a:gd name="connsiteX13" fmla="*/ 14326 w 21600"/>
                  <a:gd name="connsiteY13" fmla="*/ 16644 h 21126"/>
                  <a:gd name="connsiteX14" fmla="*/ 14334 w 21600"/>
                  <a:gd name="connsiteY14" fmla="*/ 21126 h 21126"/>
                  <a:gd name="connsiteX15" fmla="*/ 21600 w 21600"/>
                  <a:gd name="connsiteY15" fmla="*/ 20926 h 211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751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4857 w 21600"/>
                  <a:gd name="connsiteY11" fmla="*/ 15141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5141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2513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2513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2513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2513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2513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2513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3264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93 w 21600"/>
                  <a:gd name="connsiteY10" fmla="*/ 13718 h 20926"/>
                  <a:gd name="connsiteX11" fmla="*/ 14857 w 21600"/>
                  <a:gd name="connsiteY11" fmla="*/ 13264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93 w 21600"/>
                  <a:gd name="connsiteY10" fmla="*/ 13718 h 20926"/>
                  <a:gd name="connsiteX11" fmla="*/ 14857 w 21600"/>
                  <a:gd name="connsiteY11" fmla="*/ 13264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93 w 21600"/>
                  <a:gd name="connsiteY10" fmla="*/ 13718 h 20926"/>
                  <a:gd name="connsiteX11" fmla="*/ 14857 w 21600"/>
                  <a:gd name="connsiteY11" fmla="*/ 13264 h 20926"/>
                  <a:gd name="connsiteX12" fmla="*/ 14326 w 21600"/>
                  <a:gd name="connsiteY12" fmla="*/ 16644 h 20926"/>
                  <a:gd name="connsiteX13" fmla="*/ 14334 w 21600"/>
                  <a:gd name="connsiteY13" fmla="*/ 20751 h 20926"/>
                  <a:gd name="connsiteX14" fmla="*/ 21600 w 21600"/>
                  <a:gd name="connsiteY14" fmla="*/ 20926 h 2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600" h="20926" extrusionOk="0">
                    <a:moveTo>
                      <a:pt x="0" y="19760"/>
                    </a:moveTo>
                    <a:lnTo>
                      <a:pt x="2049" y="19772"/>
                    </a:lnTo>
                    <a:cubicBezTo>
                      <a:pt x="3061" y="19770"/>
                      <a:pt x="4073" y="19754"/>
                      <a:pt x="5085" y="19726"/>
                    </a:cubicBezTo>
                    <a:lnTo>
                      <a:pt x="5049" y="6022"/>
                    </a:lnTo>
                    <a:cubicBezTo>
                      <a:pt x="3988" y="5688"/>
                      <a:pt x="3377" y="3725"/>
                      <a:pt x="3794" y="1989"/>
                    </a:cubicBezTo>
                    <a:cubicBezTo>
                      <a:pt x="4423" y="-624"/>
                      <a:pt x="6535" y="-674"/>
                      <a:pt x="7206" y="1910"/>
                    </a:cubicBezTo>
                    <a:cubicBezTo>
                      <a:pt x="7620" y="3507"/>
                      <a:pt x="7136" y="5377"/>
                      <a:pt x="6176" y="5890"/>
                    </a:cubicBezTo>
                    <a:cubicBezTo>
                      <a:pt x="6261" y="10741"/>
                      <a:pt x="6122" y="14938"/>
                      <a:pt x="6207" y="19789"/>
                    </a:cubicBezTo>
                    <a:lnTo>
                      <a:pt x="13016" y="19910"/>
                    </a:lnTo>
                    <a:cubicBezTo>
                      <a:pt x="13007" y="18689"/>
                      <a:pt x="12997" y="18124"/>
                      <a:pt x="12988" y="16903"/>
                    </a:cubicBezTo>
                    <a:cubicBezTo>
                      <a:pt x="12711" y="16472"/>
                      <a:pt x="12281" y="15450"/>
                      <a:pt x="12593" y="13718"/>
                    </a:cubicBezTo>
                    <a:cubicBezTo>
                      <a:pt x="12905" y="11986"/>
                      <a:pt x="14496" y="11900"/>
                      <a:pt x="14857" y="13264"/>
                    </a:cubicBezTo>
                    <a:cubicBezTo>
                      <a:pt x="15218" y="14628"/>
                      <a:pt x="14797" y="16423"/>
                      <a:pt x="14326" y="16644"/>
                    </a:cubicBezTo>
                    <a:cubicBezTo>
                      <a:pt x="14352" y="18930"/>
                      <a:pt x="14308" y="19217"/>
                      <a:pt x="14334" y="20751"/>
                    </a:cubicBezTo>
                    <a:lnTo>
                      <a:pt x="21600" y="20926"/>
                    </a:lnTo>
                  </a:path>
                </a:pathLst>
              </a:custGeom>
              <a:ln w="6350" cmpd="sng">
                <a:solidFill>
                  <a:srgbClr val="FFFFFF"/>
                </a:solidFill>
                <a:miter lim="400000"/>
              </a:ln>
            </p:spPr>
            <p:txBody>
              <a:bodyPr lIns="0" tIns="0" rIns="0" bIns="0" anchor="ctr"/>
              <a:lstStyle/>
              <a:p>
                <a:pPr lvl="0">
                  <a:defRPr sz="2600"/>
                </a:pPr>
                <a:endParaRPr/>
              </a:p>
            </p:txBody>
          </p:sp>
        </p:grpSp>
        <p:sp>
          <p:nvSpPr>
            <p:cNvPr id="17" name="Shape 37"/>
            <p:cNvSpPr/>
            <p:nvPr/>
          </p:nvSpPr>
          <p:spPr>
            <a:xfrm>
              <a:off x="3066452" y="6153272"/>
              <a:ext cx="1312921" cy="224782"/>
            </a:xfrm>
            <a:prstGeom prst="rect">
              <a:avLst/>
            </a:prstGeom>
            <a:solidFill>
              <a:srgbClr val="00BFC4"/>
            </a:solidFill>
            <a:ln w="12700">
              <a:miter lim="400000"/>
            </a:ln>
            <a:extLst>
              <a:ext uri="{C572A759-6A51-4108-AA02-DFA0A04FC94B}">
                <ma14:wrappingTextBoxFlag xmlns="" xmlns:ma14="http://schemas.microsoft.com/office/mac/drawingml/2011/main" val="1"/>
              </a:ext>
            </a:extLst>
          </p:spPr>
          <p:txBody>
            <a:bodyPr lIns="0" tIns="0" rIns="0" bIns="45720" anchor="ctr"/>
            <a:lstStyle>
              <a:lvl1pPr>
                <a:defRPr sz="2400"/>
              </a:lvl1pPr>
            </a:lstStyle>
            <a:p>
              <a:pPr lvl="0" algn="ctr">
                <a:defRPr sz="1800">
                  <a:solidFill>
                    <a:srgbClr val="000000"/>
                  </a:solidFill>
                </a:defRPr>
              </a:pPr>
              <a:r>
                <a:rPr lang="en-US" sz="1600" dirty="0" smtClean="0">
                  <a:solidFill>
                    <a:srgbClr val="FFFFFF"/>
                  </a:solidFill>
                </a:rPr>
                <a:t>Cap-Dependent</a:t>
              </a:r>
              <a:endParaRPr sz="1600" dirty="0">
                <a:solidFill>
                  <a:srgbClr val="FFFFFF"/>
                </a:solidFill>
              </a:endParaRPr>
            </a:p>
          </p:txBody>
        </p:sp>
        <p:sp>
          <p:nvSpPr>
            <p:cNvPr id="18" name="Shape 38"/>
            <p:cNvSpPr/>
            <p:nvPr/>
          </p:nvSpPr>
          <p:spPr>
            <a:xfrm>
              <a:off x="4847136" y="6144357"/>
              <a:ext cx="1544191" cy="224782"/>
            </a:xfrm>
            <a:prstGeom prst="rect">
              <a:avLst/>
            </a:prstGeom>
            <a:solidFill>
              <a:srgbClr val="F8766D"/>
            </a:solidFill>
            <a:ln w="12700">
              <a:miter lim="400000"/>
            </a:ln>
            <a:extLst>
              <a:ext uri="{C572A759-6A51-4108-AA02-DFA0A04FC94B}">
                <ma14:wrappingTextBoxFlag xmlns="" xmlns:ma14="http://schemas.microsoft.com/office/mac/drawingml/2011/main" val="1"/>
              </a:ext>
            </a:extLst>
          </p:spPr>
          <p:txBody>
            <a:bodyPr lIns="0" tIns="0" rIns="0" bIns="45720" anchor="ctr"/>
            <a:lstStyle>
              <a:lvl1pPr>
                <a:defRPr sz="2600"/>
              </a:lvl1pPr>
            </a:lstStyle>
            <a:p>
              <a:pPr lvl="0" algn="ctr">
                <a:defRPr sz="1800">
                  <a:solidFill>
                    <a:srgbClr val="000000"/>
                  </a:solidFill>
                </a:defRPr>
              </a:pPr>
              <a:r>
                <a:rPr lang="en-US" sz="1600" dirty="0" smtClean="0">
                  <a:solidFill>
                    <a:srgbClr val="FFFFFF"/>
                  </a:solidFill>
                </a:rPr>
                <a:t>Cap-</a:t>
              </a:r>
              <a:r>
                <a:rPr lang="en-US" sz="1600" u="sng" dirty="0" smtClean="0">
                  <a:solidFill>
                    <a:srgbClr val="FFFFFF"/>
                  </a:solidFill>
                </a:rPr>
                <a:t>In</a:t>
              </a:r>
              <a:r>
                <a:rPr lang="en-US" sz="1600" dirty="0" smtClean="0">
                  <a:solidFill>
                    <a:srgbClr val="FFFFFF"/>
                  </a:solidFill>
                </a:rPr>
                <a:t>dependent</a:t>
              </a:r>
              <a:endParaRPr sz="1600" dirty="0">
                <a:solidFill>
                  <a:srgbClr val="FFFFFF"/>
                </a:solidFill>
              </a:endParaRPr>
            </a:p>
          </p:txBody>
        </p:sp>
      </p:grpSp>
      <p:sp>
        <p:nvSpPr>
          <p:cNvPr id="11" name="TextBox 10"/>
          <p:cNvSpPr txBox="1"/>
          <p:nvPr/>
        </p:nvSpPr>
        <p:spPr>
          <a:xfrm>
            <a:off x="3675571" y="1318255"/>
            <a:ext cx="1443897" cy="400110"/>
          </a:xfrm>
          <a:prstGeom prst="rect">
            <a:avLst/>
          </a:prstGeom>
          <a:noFill/>
        </p:spPr>
        <p:txBody>
          <a:bodyPr wrap="square" rtlCol="0">
            <a:spAutoFit/>
          </a:bodyPr>
          <a:lstStyle/>
          <a:p>
            <a:pPr algn="ctr"/>
            <a:r>
              <a:rPr lang="en-US" sz="2000" dirty="0" smtClean="0">
                <a:solidFill>
                  <a:srgbClr val="FFFFFF"/>
                </a:solidFill>
              </a:rPr>
              <a:t>S2 Cells</a:t>
            </a:r>
            <a:endParaRPr lang="en-US" sz="2000" dirty="0">
              <a:solidFill>
                <a:srgbClr val="FFFFFF"/>
              </a:solidFill>
            </a:endParaRPr>
          </a:p>
        </p:txBody>
      </p:sp>
    </p:spTree>
    <p:extLst>
      <p:ext uri="{BB962C8B-B14F-4D97-AF65-F5344CB8AC3E}">
        <p14:creationId xmlns:p14="http://schemas.microsoft.com/office/powerpoint/2010/main" val="266466036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a:spLocks noGrp="1"/>
          </p:cNvSpPr>
          <p:nvPr>
            <p:ph type="title"/>
          </p:nvPr>
        </p:nvSpPr>
        <p:spPr>
          <a:xfrm>
            <a:off x="0" y="-1"/>
            <a:ext cx="9144000" cy="1191491"/>
          </a:xfrm>
        </p:spPr>
        <p:txBody>
          <a:bodyPr>
            <a:noAutofit/>
          </a:bodyPr>
          <a:lstStyle/>
          <a:p>
            <a:r>
              <a:rPr lang="en-US" sz="3200" dirty="0" smtClean="0"/>
              <a:t>Initiation of the IRES may require a proper leader peptide</a:t>
            </a:r>
            <a:endParaRPr lang="en-US" sz="3200" dirty="0"/>
          </a:p>
        </p:txBody>
      </p:sp>
      <p:grpSp>
        <p:nvGrpSpPr>
          <p:cNvPr id="2" name="Group 1"/>
          <p:cNvGrpSpPr/>
          <p:nvPr/>
        </p:nvGrpSpPr>
        <p:grpSpPr>
          <a:xfrm>
            <a:off x="4978496" y="4198502"/>
            <a:ext cx="1686948" cy="1659175"/>
            <a:chOff x="4978496" y="4198502"/>
            <a:chExt cx="1686948" cy="1659175"/>
          </a:xfrm>
        </p:grpSpPr>
        <p:sp>
          <p:nvSpPr>
            <p:cNvPr id="45" name="Shape 45"/>
            <p:cNvSpPr/>
            <p:nvPr/>
          </p:nvSpPr>
          <p:spPr>
            <a:xfrm>
              <a:off x="5142087" y="5246936"/>
              <a:ext cx="1273839"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p>
              <a:pPr lvl="0">
                <a:defRPr sz="1800">
                  <a:solidFill>
                    <a:srgbClr val="000000"/>
                  </a:solidFill>
                </a:defRPr>
              </a:pPr>
              <a:r>
                <a:rPr lang="en-US" sz="1700" dirty="0">
                  <a:solidFill>
                    <a:srgbClr val="00F900"/>
                  </a:solidFill>
                </a:rPr>
                <a:t>A</a:t>
              </a:r>
              <a:r>
                <a:rPr lang="en-US" sz="1700" dirty="0">
                  <a:solidFill>
                    <a:srgbClr val="FFFFFF"/>
                  </a:solidFill>
                </a:rPr>
                <a:t> T F Q D T </a:t>
              </a:r>
              <a:r>
                <a:rPr lang="en-US" sz="1700" dirty="0" smtClean="0">
                  <a:solidFill>
                    <a:srgbClr val="FFFFFF"/>
                  </a:solidFill>
                </a:rPr>
                <a:t>M</a:t>
              </a:r>
              <a:endParaRPr lang="en-US" sz="1700" dirty="0">
                <a:solidFill>
                  <a:srgbClr val="FFFFFF"/>
                </a:solidFill>
              </a:endParaRPr>
            </a:p>
          </p:txBody>
        </p:sp>
        <p:sp>
          <p:nvSpPr>
            <p:cNvPr id="43" name="Shape 43"/>
            <p:cNvSpPr/>
            <p:nvPr/>
          </p:nvSpPr>
          <p:spPr>
            <a:xfrm flipV="1">
              <a:off x="5278153" y="4198502"/>
              <a:ext cx="427703" cy="1093887"/>
            </a:xfrm>
            <a:prstGeom prst="line">
              <a:avLst/>
            </a:prstGeom>
            <a:ln w="25400">
              <a:solidFill>
                <a:srgbClr val="FFFFFF"/>
              </a:solidFill>
              <a:miter lim="400000"/>
            </a:ln>
          </p:spPr>
          <p:txBody>
            <a:bodyPr lIns="35717" tIns="35717" rIns="35717" bIns="35717" anchor="ctr"/>
            <a:lstStyle/>
            <a:p>
              <a:pPr lvl="0">
                <a:defRPr sz="2600"/>
              </a:pPr>
              <a:endParaRPr/>
            </a:p>
          </p:txBody>
        </p:sp>
        <p:sp>
          <p:nvSpPr>
            <p:cNvPr id="44" name="Shape 44"/>
            <p:cNvSpPr/>
            <p:nvPr/>
          </p:nvSpPr>
          <p:spPr>
            <a:xfrm flipH="1" flipV="1">
              <a:off x="5779007" y="4198502"/>
              <a:ext cx="475486" cy="1097277"/>
            </a:xfrm>
            <a:prstGeom prst="line">
              <a:avLst/>
            </a:prstGeom>
            <a:ln w="25400">
              <a:solidFill>
                <a:srgbClr val="FFFFFF"/>
              </a:solidFill>
              <a:miter lim="400000"/>
            </a:ln>
          </p:spPr>
          <p:txBody>
            <a:bodyPr lIns="35717" tIns="35717" rIns="35717" bIns="35717" anchor="ctr"/>
            <a:lstStyle/>
            <a:p>
              <a:pPr lvl="0">
                <a:defRPr sz="2600"/>
              </a:pPr>
              <a:endParaRPr/>
            </a:p>
          </p:txBody>
        </p:sp>
        <p:sp>
          <p:nvSpPr>
            <p:cNvPr id="5" name="Rectangle 4"/>
            <p:cNvSpPr/>
            <p:nvPr/>
          </p:nvSpPr>
          <p:spPr>
            <a:xfrm>
              <a:off x="4978496" y="5580678"/>
              <a:ext cx="1686948" cy="276999"/>
            </a:xfrm>
            <a:prstGeom prst="rect">
              <a:avLst/>
            </a:prstGeom>
            <a:solidFill>
              <a:schemeClr val="tx1"/>
            </a:solidFill>
          </p:spPr>
          <p:txBody>
            <a:bodyPr wrap="none" lIns="0" tIns="0" rIns="0" bIns="0">
              <a:spAutoFit/>
            </a:bodyPr>
            <a:lstStyle/>
            <a:p>
              <a:pPr lvl="0">
                <a:defRPr sz="1800">
                  <a:solidFill>
                    <a:srgbClr val="000000"/>
                  </a:solidFill>
                </a:defRPr>
              </a:pPr>
              <a:r>
                <a:rPr lang="en-US" dirty="0">
                  <a:solidFill>
                    <a:srgbClr val="00F900"/>
                  </a:solidFill>
                </a:rPr>
                <a:t>A</a:t>
              </a:r>
              <a:r>
                <a:rPr lang="en-US" dirty="0">
                  <a:solidFill>
                    <a:srgbClr val="FFFFFF"/>
                  </a:solidFill>
                </a:rPr>
                <a:t> T F Q </a:t>
              </a:r>
              <a:r>
                <a:rPr lang="en-US" dirty="0" smtClean="0">
                  <a:solidFill>
                    <a:srgbClr val="FFFFFF"/>
                  </a:solidFill>
                </a:rPr>
                <a:t>D </a:t>
              </a:r>
              <a:r>
                <a:rPr lang="en-US" dirty="0" smtClean="0">
                  <a:solidFill>
                    <a:schemeClr val="accent2"/>
                  </a:solidFill>
                </a:rPr>
                <a:t>S M P </a:t>
              </a:r>
              <a:r>
                <a:rPr lang="en-US" dirty="0" smtClean="0">
                  <a:solidFill>
                    <a:srgbClr val="FFFFFF"/>
                  </a:solidFill>
                </a:rPr>
                <a:t>M  </a:t>
              </a:r>
              <a:endParaRPr lang="en-US" dirty="0">
                <a:solidFill>
                  <a:srgbClr val="FFFFFF"/>
                </a:solidFill>
              </a:endParaRPr>
            </a:p>
          </p:txBody>
        </p:sp>
      </p:grpSp>
      <p:grpSp>
        <p:nvGrpSpPr>
          <p:cNvPr id="22" name="Group 21"/>
          <p:cNvGrpSpPr/>
          <p:nvPr/>
        </p:nvGrpSpPr>
        <p:grpSpPr>
          <a:xfrm>
            <a:off x="841248" y="2540519"/>
            <a:ext cx="7461504" cy="2116750"/>
            <a:chOff x="1389888" y="1844168"/>
            <a:chExt cx="7461504" cy="2116750"/>
          </a:xfrm>
        </p:grpSpPr>
        <p:sp>
          <p:nvSpPr>
            <p:cNvPr id="23" name="Shape 32"/>
            <p:cNvSpPr/>
            <p:nvPr/>
          </p:nvSpPr>
          <p:spPr>
            <a:xfrm flipV="1">
              <a:off x="7095744" y="3428999"/>
              <a:ext cx="1536192" cy="0"/>
            </a:xfrm>
            <a:prstGeom prst="line">
              <a:avLst/>
            </a:prstGeom>
            <a:ln w="38100">
              <a:solidFill>
                <a:srgbClr val="FFFFFF"/>
              </a:solidFill>
              <a:miter lim="400000"/>
            </a:ln>
          </p:spPr>
          <p:txBody>
            <a:bodyPr lIns="0" tIns="0" rIns="0" bIns="0" anchor="ctr"/>
            <a:lstStyle/>
            <a:p>
              <a:pPr lvl="0">
                <a:defRPr sz="2600"/>
              </a:pPr>
              <a:endParaRPr/>
            </a:p>
          </p:txBody>
        </p:sp>
        <p:grpSp>
          <p:nvGrpSpPr>
            <p:cNvPr id="24" name="Group 23"/>
            <p:cNvGrpSpPr/>
            <p:nvPr/>
          </p:nvGrpSpPr>
          <p:grpSpPr>
            <a:xfrm>
              <a:off x="1389888" y="1844168"/>
              <a:ext cx="6411217" cy="2116750"/>
              <a:chOff x="1412393" y="1264807"/>
              <a:chExt cx="6411217" cy="2116750"/>
            </a:xfrm>
          </p:grpSpPr>
          <p:sp>
            <p:nvSpPr>
              <p:cNvPr id="26" name="Shape 32"/>
              <p:cNvSpPr/>
              <p:nvPr/>
            </p:nvSpPr>
            <p:spPr>
              <a:xfrm>
                <a:off x="1453545" y="2849638"/>
                <a:ext cx="1421888" cy="0"/>
              </a:xfrm>
              <a:prstGeom prst="line">
                <a:avLst/>
              </a:prstGeom>
              <a:ln w="38100">
                <a:solidFill>
                  <a:srgbClr val="FFFFFF"/>
                </a:solidFill>
                <a:miter lim="400000"/>
              </a:ln>
            </p:spPr>
            <p:txBody>
              <a:bodyPr lIns="0" tIns="0" rIns="0" bIns="0" anchor="ctr"/>
              <a:lstStyle/>
              <a:p>
                <a:pPr lvl="0">
                  <a:defRPr sz="2600"/>
                </a:pPr>
                <a:endParaRPr/>
              </a:p>
            </p:txBody>
          </p:sp>
          <p:sp>
            <p:nvSpPr>
              <p:cNvPr id="27" name="Shape 33"/>
              <p:cNvSpPr/>
              <p:nvPr/>
            </p:nvSpPr>
            <p:spPr>
              <a:xfrm rot="4896945">
                <a:off x="5225444" y="2159154"/>
                <a:ext cx="789926" cy="1654880"/>
              </a:xfrm>
              <a:custGeom>
                <a:avLst/>
                <a:gdLst>
                  <a:gd name="connsiteX0" fmla="*/ 10741 w 21011"/>
                  <a:gd name="connsiteY0" fmla="*/ 0 h 22470"/>
                  <a:gd name="connsiteX1" fmla="*/ 9973 w 21011"/>
                  <a:gd name="connsiteY1" fmla="*/ 2295 h 22470"/>
                  <a:gd name="connsiteX2" fmla="*/ 7394 w 21011"/>
                  <a:gd name="connsiteY2" fmla="*/ 3625 h 22470"/>
                  <a:gd name="connsiteX3" fmla="*/ 8864 w 21011"/>
                  <a:gd name="connsiteY3" fmla="*/ 4822 h 22470"/>
                  <a:gd name="connsiteX4" fmla="*/ 11993 w 21011"/>
                  <a:gd name="connsiteY4" fmla="*/ 6249 h 22470"/>
                  <a:gd name="connsiteX5" fmla="*/ 12875 w 21011"/>
                  <a:gd name="connsiteY5" fmla="*/ 7915 h 22470"/>
                  <a:gd name="connsiteX6" fmla="*/ 17177 w 21011"/>
                  <a:gd name="connsiteY6" fmla="*/ 9845 h 22470"/>
                  <a:gd name="connsiteX7" fmla="*/ 19007 w 21011"/>
                  <a:gd name="connsiteY7" fmla="*/ 10294 h 22470"/>
                  <a:gd name="connsiteX8" fmla="*/ 20587 w 21011"/>
                  <a:gd name="connsiteY8" fmla="*/ 10259 h 22470"/>
                  <a:gd name="connsiteX9" fmla="*/ 20796 w 21011"/>
                  <a:gd name="connsiteY9" fmla="*/ 9631 h 22470"/>
                  <a:gd name="connsiteX10" fmla="*/ 20416 w 21011"/>
                  <a:gd name="connsiteY10" fmla="*/ 8980 h 22470"/>
                  <a:gd name="connsiteX11" fmla="*/ 15145 w 21011"/>
                  <a:gd name="connsiteY11" fmla="*/ 6473 h 22470"/>
                  <a:gd name="connsiteX12" fmla="*/ 14841 w 21011"/>
                  <a:gd name="connsiteY12" fmla="*/ 5848 h 22470"/>
                  <a:gd name="connsiteX13" fmla="*/ 14252 w 21011"/>
                  <a:gd name="connsiteY13" fmla="*/ 5731 h 22470"/>
                  <a:gd name="connsiteX14" fmla="*/ 13464 w 21011"/>
                  <a:gd name="connsiteY14" fmla="*/ 5857 h 22470"/>
                  <a:gd name="connsiteX15" fmla="*/ 9205 w 21011"/>
                  <a:gd name="connsiteY15" fmla="*/ 3847 h 22470"/>
                  <a:gd name="connsiteX16" fmla="*/ 9144 w 21011"/>
                  <a:gd name="connsiteY16" fmla="*/ 3186 h 22470"/>
                  <a:gd name="connsiteX17" fmla="*/ 12067 w 21011"/>
                  <a:gd name="connsiteY17" fmla="*/ 3525 h 22470"/>
                  <a:gd name="connsiteX18" fmla="*/ 14428 w 21011"/>
                  <a:gd name="connsiteY18" fmla="*/ 5486 h 22470"/>
                  <a:gd name="connsiteX19" fmla="*/ 13427 w 21011"/>
                  <a:gd name="connsiteY19" fmla="*/ 6412 h 22470"/>
                  <a:gd name="connsiteX20" fmla="*/ 13718 w 21011"/>
                  <a:gd name="connsiteY20" fmla="*/ 7014 h 22470"/>
                  <a:gd name="connsiteX21" fmla="*/ 18855 w 21011"/>
                  <a:gd name="connsiteY21" fmla="*/ 9320 h 22470"/>
                  <a:gd name="connsiteX22" fmla="*/ 19723 w 21011"/>
                  <a:gd name="connsiteY22" fmla="*/ 10625 h 22470"/>
                  <a:gd name="connsiteX23" fmla="*/ 18990 w 21011"/>
                  <a:gd name="connsiteY23" fmla="*/ 11670 h 22470"/>
                  <a:gd name="connsiteX24" fmla="*/ 16244 w 21011"/>
                  <a:gd name="connsiteY24" fmla="*/ 11472 h 22470"/>
                  <a:gd name="connsiteX25" fmla="*/ 13696 w 21011"/>
                  <a:gd name="connsiteY25" fmla="*/ 12033 h 22470"/>
                  <a:gd name="connsiteX26" fmla="*/ 12492 w 21011"/>
                  <a:gd name="connsiteY26" fmla="*/ 11606 h 22470"/>
                  <a:gd name="connsiteX27" fmla="*/ 11499 w 21011"/>
                  <a:gd name="connsiteY27" fmla="*/ 12132 h 22470"/>
                  <a:gd name="connsiteX28" fmla="*/ 11169 w 21011"/>
                  <a:gd name="connsiteY28" fmla="*/ 13336 h 22470"/>
                  <a:gd name="connsiteX29" fmla="*/ 11700 w 21011"/>
                  <a:gd name="connsiteY29" fmla="*/ 13804 h 22470"/>
                  <a:gd name="connsiteX30" fmla="*/ 10998 w 21011"/>
                  <a:gd name="connsiteY30" fmla="*/ 14185 h 22470"/>
                  <a:gd name="connsiteX31" fmla="*/ 10617 w 21011"/>
                  <a:gd name="connsiteY31" fmla="*/ 15385 h 22470"/>
                  <a:gd name="connsiteX32" fmla="*/ 10923 w 21011"/>
                  <a:gd name="connsiteY32" fmla="*/ 16625 h 22470"/>
                  <a:gd name="connsiteX33" fmla="*/ 9970 w 21011"/>
                  <a:gd name="connsiteY33" fmla="*/ 17842 h 22470"/>
                  <a:gd name="connsiteX34" fmla="*/ 9440 w 21011"/>
                  <a:gd name="connsiteY34" fmla="*/ 19073 h 22470"/>
                  <a:gd name="connsiteX35" fmla="*/ 8727 w 21011"/>
                  <a:gd name="connsiteY35" fmla="*/ 20109 h 22470"/>
                  <a:gd name="connsiteX36" fmla="*/ 7875 w 21011"/>
                  <a:gd name="connsiteY36" fmla="*/ 18964 h 22470"/>
                  <a:gd name="connsiteX37" fmla="*/ 8401 w 21011"/>
                  <a:gd name="connsiteY37" fmla="*/ 17717 h 22470"/>
                  <a:gd name="connsiteX38" fmla="*/ 7979 w 21011"/>
                  <a:gd name="connsiteY38" fmla="*/ 17446 h 22470"/>
                  <a:gd name="connsiteX39" fmla="*/ 8529 w 21011"/>
                  <a:gd name="connsiteY39" fmla="*/ 15538 h 22470"/>
                  <a:gd name="connsiteX40" fmla="*/ 8869 w 21011"/>
                  <a:gd name="connsiteY40" fmla="*/ 15280 h 22470"/>
                  <a:gd name="connsiteX41" fmla="*/ 9337 w 21011"/>
                  <a:gd name="connsiteY41" fmla="*/ 14049 h 22470"/>
                  <a:gd name="connsiteX42" fmla="*/ 8876 w 21011"/>
                  <a:gd name="connsiteY42" fmla="*/ 13638 h 22470"/>
                  <a:gd name="connsiteX43" fmla="*/ 9471 w 21011"/>
                  <a:gd name="connsiteY43" fmla="*/ 13207 h 22470"/>
                  <a:gd name="connsiteX44" fmla="*/ 9811 w 21011"/>
                  <a:gd name="connsiteY44" fmla="*/ 11997 h 22470"/>
                  <a:gd name="connsiteX45" fmla="*/ 6743 w 21011"/>
                  <a:gd name="connsiteY45" fmla="*/ 12469 h 22470"/>
                  <a:gd name="connsiteX46" fmla="*/ 5327 w 21011"/>
                  <a:gd name="connsiteY46" fmla="*/ 14022 h 22470"/>
                  <a:gd name="connsiteX47" fmla="*/ 2070 w 21011"/>
                  <a:gd name="connsiteY47" fmla="*/ 13845 h 22470"/>
                  <a:gd name="connsiteX48" fmla="*/ 49 w 21011"/>
                  <a:gd name="connsiteY48" fmla="*/ 13925 h 22470"/>
                  <a:gd name="connsiteX49" fmla="*/ 2003 w 21011"/>
                  <a:gd name="connsiteY49" fmla="*/ 14480 h 22470"/>
                  <a:gd name="connsiteX50" fmla="*/ 5103 w 21011"/>
                  <a:gd name="connsiteY50" fmla="*/ 14745 h 22470"/>
                  <a:gd name="connsiteX51" fmla="*/ 6729 w 21011"/>
                  <a:gd name="connsiteY51" fmla="*/ 15441 h 22470"/>
                  <a:gd name="connsiteX52" fmla="*/ 6309 w 21011"/>
                  <a:gd name="connsiteY52" fmla="*/ 17326 h 22470"/>
                  <a:gd name="connsiteX53" fmla="*/ 4332 w 21011"/>
                  <a:gd name="connsiteY53" fmla="*/ 18830 h 22470"/>
                  <a:gd name="connsiteX54" fmla="*/ 5149 w 21011"/>
                  <a:gd name="connsiteY54" fmla="*/ 20571 h 22470"/>
                  <a:gd name="connsiteX55" fmla="*/ 11513 w 21011"/>
                  <a:gd name="connsiteY55" fmla="*/ 21054 h 22470"/>
                  <a:gd name="connsiteX56" fmla="*/ 12247 w 21011"/>
                  <a:gd name="connsiteY56" fmla="*/ 20159 h 22470"/>
                  <a:gd name="connsiteX57" fmla="*/ 14373 w 21011"/>
                  <a:gd name="connsiteY57" fmla="*/ 19596 h 22470"/>
                  <a:gd name="connsiteX58" fmla="*/ 15296 w 21011"/>
                  <a:gd name="connsiteY58" fmla="*/ 16507 h 22470"/>
                  <a:gd name="connsiteX59" fmla="*/ 15865 w 21011"/>
                  <a:gd name="connsiteY59" fmla="*/ 12423 h 22470"/>
                  <a:gd name="connsiteX60" fmla="*/ 20213 w 21011"/>
                  <a:gd name="connsiteY60" fmla="*/ 13153 h 22470"/>
                  <a:gd name="connsiteX61" fmla="*/ 19996 w 21011"/>
                  <a:gd name="connsiteY61" fmla="*/ 15816 h 22470"/>
                  <a:gd name="connsiteX62" fmla="*/ 17081 w 21011"/>
                  <a:gd name="connsiteY62" fmla="*/ 16559 h 22470"/>
                  <a:gd name="connsiteX63" fmla="*/ 16106 w 21011"/>
                  <a:gd name="connsiteY63" fmla="*/ 19792 h 22470"/>
                  <a:gd name="connsiteX64" fmla="*/ 13976 w 21011"/>
                  <a:gd name="connsiteY64" fmla="*/ 21573 h 22470"/>
                  <a:gd name="connsiteX65" fmla="*/ 10858 w 21011"/>
                  <a:gd name="connsiteY65" fmla="*/ 21818 h 22470"/>
                  <a:gd name="connsiteX66" fmla="*/ 4809 w 21011"/>
                  <a:gd name="connsiteY66" fmla="*/ 21325 h 22470"/>
                  <a:gd name="connsiteX67" fmla="*/ 4620 w 21011"/>
                  <a:gd name="connsiteY67" fmla="*/ 21898 h 22470"/>
                  <a:gd name="connsiteX68" fmla="*/ 4432 w 21011"/>
                  <a:gd name="connsiteY68" fmla="*/ 22470 h 2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1011" h="22470" extrusionOk="0">
                    <a:moveTo>
                      <a:pt x="10741" y="0"/>
                    </a:moveTo>
                    <a:cubicBezTo>
                      <a:pt x="10569" y="475"/>
                      <a:pt x="10145" y="1820"/>
                      <a:pt x="9973" y="2295"/>
                    </a:cubicBezTo>
                    <a:cubicBezTo>
                      <a:pt x="8483" y="2223"/>
                      <a:pt x="7241" y="2865"/>
                      <a:pt x="7394" y="3625"/>
                    </a:cubicBezTo>
                    <a:cubicBezTo>
                      <a:pt x="7492" y="4110"/>
                      <a:pt x="8172" y="4484"/>
                      <a:pt x="8864" y="4822"/>
                    </a:cubicBezTo>
                    <a:cubicBezTo>
                      <a:pt x="9877" y="5315"/>
                      <a:pt x="10921" y="5790"/>
                      <a:pt x="11993" y="6249"/>
                    </a:cubicBezTo>
                    <a:cubicBezTo>
                      <a:pt x="11993" y="6835"/>
                      <a:pt x="12297" y="7410"/>
                      <a:pt x="12875" y="7915"/>
                    </a:cubicBezTo>
                    <a:cubicBezTo>
                      <a:pt x="13855" y="8773"/>
                      <a:pt x="15495" y="9347"/>
                      <a:pt x="17177" y="9845"/>
                    </a:cubicBezTo>
                    <a:cubicBezTo>
                      <a:pt x="17784" y="10025"/>
                      <a:pt x="18447" y="10170"/>
                      <a:pt x="19007" y="10294"/>
                    </a:cubicBezTo>
                    <a:cubicBezTo>
                      <a:pt x="19575" y="10419"/>
                      <a:pt x="20159" y="10490"/>
                      <a:pt x="20587" y="10259"/>
                    </a:cubicBezTo>
                    <a:cubicBezTo>
                      <a:pt x="20905" y="10088"/>
                      <a:pt x="20873" y="9845"/>
                      <a:pt x="20796" y="9631"/>
                    </a:cubicBezTo>
                    <a:cubicBezTo>
                      <a:pt x="20718" y="9414"/>
                      <a:pt x="20595" y="9198"/>
                      <a:pt x="20416" y="8980"/>
                    </a:cubicBezTo>
                    <a:lnTo>
                      <a:pt x="15145" y="6473"/>
                    </a:lnTo>
                    <a:cubicBezTo>
                      <a:pt x="15328" y="6253"/>
                      <a:pt x="15204" y="5999"/>
                      <a:pt x="14841" y="5848"/>
                    </a:cubicBezTo>
                    <a:cubicBezTo>
                      <a:pt x="14674" y="5779"/>
                      <a:pt x="14467" y="5739"/>
                      <a:pt x="14252" y="5731"/>
                    </a:cubicBezTo>
                    <a:cubicBezTo>
                      <a:pt x="13972" y="5721"/>
                      <a:pt x="13689" y="5764"/>
                      <a:pt x="13464" y="5857"/>
                    </a:cubicBezTo>
                    <a:lnTo>
                      <a:pt x="9205" y="3847"/>
                    </a:lnTo>
                    <a:cubicBezTo>
                      <a:pt x="8851" y="3668"/>
                      <a:pt x="8821" y="3379"/>
                      <a:pt x="9144" y="3186"/>
                    </a:cubicBezTo>
                    <a:cubicBezTo>
                      <a:pt x="9855" y="2760"/>
                      <a:pt x="11067" y="3124"/>
                      <a:pt x="12067" y="3525"/>
                    </a:cubicBezTo>
                    <a:cubicBezTo>
                      <a:pt x="13410" y="4063"/>
                      <a:pt x="14963" y="4674"/>
                      <a:pt x="14428" y="5486"/>
                    </a:cubicBezTo>
                    <a:cubicBezTo>
                      <a:pt x="14205" y="5825"/>
                      <a:pt x="13573" y="6061"/>
                      <a:pt x="13427" y="6412"/>
                    </a:cubicBezTo>
                    <a:cubicBezTo>
                      <a:pt x="13339" y="6625"/>
                      <a:pt x="13443" y="6848"/>
                      <a:pt x="13718" y="7014"/>
                    </a:cubicBezTo>
                    <a:lnTo>
                      <a:pt x="18855" y="9320"/>
                    </a:lnTo>
                    <a:cubicBezTo>
                      <a:pt x="19447" y="9680"/>
                      <a:pt x="19762" y="10143"/>
                      <a:pt x="19723" y="10625"/>
                    </a:cubicBezTo>
                    <a:cubicBezTo>
                      <a:pt x="19693" y="11003"/>
                      <a:pt x="19437" y="11368"/>
                      <a:pt x="18990" y="11670"/>
                    </a:cubicBezTo>
                    <a:cubicBezTo>
                      <a:pt x="18127" y="11477"/>
                      <a:pt x="17177" y="11408"/>
                      <a:pt x="16244" y="11472"/>
                    </a:cubicBezTo>
                    <a:cubicBezTo>
                      <a:pt x="15310" y="11536"/>
                      <a:pt x="14428" y="11730"/>
                      <a:pt x="13696" y="12033"/>
                    </a:cubicBezTo>
                    <a:cubicBezTo>
                      <a:pt x="13559" y="11757"/>
                      <a:pt x="13045" y="11576"/>
                      <a:pt x="12492" y="11606"/>
                    </a:cubicBezTo>
                    <a:cubicBezTo>
                      <a:pt x="11955" y="11636"/>
                      <a:pt x="11537" y="11857"/>
                      <a:pt x="11499" y="12132"/>
                    </a:cubicBezTo>
                    <a:lnTo>
                      <a:pt x="11169" y="13336"/>
                    </a:lnTo>
                    <a:lnTo>
                      <a:pt x="11700" y="13804"/>
                    </a:lnTo>
                    <a:lnTo>
                      <a:pt x="10998" y="14185"/>
                    </a:lnTo>
                    <a:lnTo>
                      <a:pt x="10617" y="15385"/>
                    </a:lnTo>
                    <a:cubicBezTo>
                      <a:pt x="10919" y="15765"/>
                      <a:pt x="11004" y="16217"/>
                      <a:pt x="10923" y="16625"/>
                    </a:cubicBezTo>
                    <a:cubicBezTo>
                      <a:pt x="10835" y="17069"/>
                      <a:pt x="10506" y="17489"/>
                      <a:pt x="9970" y="17842"/>
                    </a:cubicBezTo>
                    <a:lnTo>
                      <a:pt x="9440" y="19073"/>
                    </a:lnTo>
                    <a:cubicBezTo>
                      <a:pt x="10180" y="19429"/>
                      <a:pt x="9752" y="20067"/>
                      <a:pt x="8727" y="20109"/>
                    </a:cubicBezTo>
                    <a:cubicBezTo>
                      <a:pt x="7482" y="20161"/>
                      <a:pt x="6878" y="19349"/>
                      <a:pt x="7875" y="18964"/>
                    </a:cubicBezTo>
                    <a:lnTo>
                      <a:pt x="8401" y="17717"/>
                    </a:lnTo>
                    <a:lnTo>
                      <a:pt x="7979" y="17446"/>
                    </a:lnTo>
                    <a:lnTo>
                      <a:pt x="8529" y="15538"/>
                    </a:lnTo>
                    <a:lnTo>
                      <a:pt x="8869" y="15280"/>
                    </a:lnTo>
                    <a:lnTo>
                      <a:pt x="9337" y="14049"/>
                    </a:lnTo>
                    <a:lnTo>
                      <a:pt x="8876" y="13638"/>
                    </a:lnTo>
                    <a:lnTo>
                      <a:pt x="9471" y="13207"/>
                    </a:lnTo>
                    <a:lnTo>
                      <a:pt x="9811" y="11997"/>
                    </a:lnTo>
                    <a:cubicBezTo>
                      <a:pt x="8705" y="11930"/>
                      <a:pt x="7592" y="12100"/>
                      <a:pt x="6743" y="12469"/>
                    </a:cubicBezTo>
                    <a:cubicBezTo>
                      <a:pt x="5849" y="12856"/>
                      <a:pt x="5332" y="13424"/>
                      <a:pt x="5327" y="14022"/>
                    </a:cubicBezTo>
                    <a:lnTo>
                      <a:pt x="2070" y="13845"/>
                    </a:lnTo>
                    <a:cubicBezTo>
                      <a:pt x="1650" y="13380"/>
                      <a:pt x="324" y="13431"/>
                      <a:pt x="49" y="13925"/>
                    </a:cubicBezTo>
                    <a:cubicBezTo>
                      <a:pt x="-284" y="14521"/>
                      <a:pt x="1187" y="14939"/>
                      <a:pt x="2003" y="14480"/>
                    </a:cubicBezTo>
                    <a:lnTo>
                      <a:pt x="5103" y="14745"/>
                    </a:lnTo>
                    <a:lnTo>
                      <a:pt x="6729" y="15441"/>
                    </a:lnTo>
                    <a:lnTo>
                      <a:pt x="6309" y="17326"/>
                    </a:lnTo>
                    <a:cubicBezTo>
                      <a:pt x="5270" y="17662"/>
                      <a:pt x="4549" y="18206"/>
                      <a:pt x="4332" y="18830"/>
                    </a:cubicBezTo>
                    <a:cubicBezTo>
                      <a:pt x="4120" y="19443"/>
                      <a:pt x="4415" y="20074"/>
                      <a:pt x="5149" y="20571"/>
                    </a:cubicBezTo>
                    <a:lnTo>
                      <a:pt x="11513" y="21054"/>
                    </a:lnTo>
                    <a:cubicBezTo>
                      <a:pt x="11570" y="20724"/>
                      <a:pt x="11827" y="20411"/>
                      <a:pt x="12247" y="20159"/>
                    </a:cubicBezTo>
                    <a:cubicBezTo>
                      <a:pt x="12784" y="19836"/>
                      <a:pt x="13547" y="19634"/>
                      <a:pt x="14373" y="19596"/>
                    </a:cubicBezTo>
                    <a:lnTo>
                      <a:pt x="15296" y="16507"/>
                    </a:lnTo>
                    <a:cubicBezTo>
                      <a:pt x="11904" y="15626"/>
                      <a:pt x="12169" y="13082"/>
                      <a:pt x="15865" y="12423"/>
                    </a:cubicBezTo>
                    <a:cubicBezTo>
                      <a:pt x="17438" y="12142"/>
                      <a:pt x="19183" y="12443"/>
                      <a:pt x="20213" y="13153"/>
                    </a:cubicBezTo>
                    <a:cubicBezTo>
                      <a:pt x="21316" y="13912"/>
                      <a:pt x="21305" y="14984"/>
                      <a:pt x="19996" y="15816"/>
                    </a:cubicBezTo>
                    <a:cubicBezTo>
                      <a:pt x="19281" y="16270"/>
                      <a:pt x="18221" y="16544"/>
                      <a:pt x="17081" y="16559"/>
                    </a:cubicBezTo>
                    <a:lnTo>
                      <a:pt x="16106" y="19792"/>
                    </a:lnTo>
                    <a:cubicBezTo>
                      <a:pt x="16023" y="20510"/>
                      <a:pt x="15255" y="21182"/>
                      <a:pt x="13976" y="21573"/>
                    </a:cubicBezTo>
                    <a:cubicBezTo>
                      <a:pt x="13040" y="21859"/>
                      <a:pt x="11920" y="21947"/>
                      <a:pt x="10858" y="21818"/>
                    </a:cubicBezTo>
                    <a:lnTo>
                      <a:pt x="4809" y="21325"/>
                    </a:lnTo>
                    <a:lnTo>
                      <a:pt x="4620" y="21898"/>
                    </a:lnTo>
                    <a:cubicBezTo>
                      <a:pt x="4557" y="22088"/>
                      <a:pt x="4495" y="22279"/>
                      <a:pt x="4432" y="22470"/>
                    </a:cubicBezTo>
                  </a:path>
                </a:pathLst>
              </a:custGeom>
              <a:ln w="38100">
                <a:solidFill>
                  <a:srgbClr val="FFFFFF"/>
                </a:solidFill>
                <a:miter lim="400000"/>
              </a:ln>
            </p:spPr>
            <p:txBody>
              <a:bodyPr lIns="0" tIns="0" rIns="0" bIns="0" anchor="ctr"/>
              <a:lstStyle/>
              <a:p>
                <a:pPr lvl="0">
                  <a:defRPr sz="2600"/>
                </a:pPr>
                <a:endParaRPr/>
              </a:p>
            </p:txBody>
          </p:sp>
          <p:sp>
            <p:nvSpPr>
              <p:cNvPr id="28" name="Shape 34"/>
              <p:cNvSpPr/>
              <p:nvPr/>
            </p:nvSpPr>
            <p:spPr>
              <a:xfrm>
                <a:off x="3826409" y="2350061"/>
                <a:ext cx="956182" cy="530850"/>
              </a:xfrm>
              <a:custGeom>
                <a:avLst/>
                <a:gdLst>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432 w 21600"/>
                  <a:gd name="connsiteY7" fmla="*/ 20444 h 20926"/>
                  <a:gd name="connsiteX8" fmla="*/ 13016 w 21600"/>
                  <a:gd name="connsiteY8" fmla="*/ 19517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396 h 20926"/>
                  <a:gd name="connsiteX8" fmla="*/ 13016 w 21600"/>
                  <a:gd name="connsiteY8" fmla="*/ 19517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82 w 21600"/>
                  <a:gd name="connsiteY7" fmla="*/ 19920 h 20926"/>
                  <a:gd name="connsiteX8" fmla="*/ 13016 w 21600"/>
                  <a:gd name="connsiteY8" fmla="*/ 19517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357 w 21600"/>
                  <a:gd name="connsiteY7" fmla="*/ 19265 h 20926"/>
                  <a:gd name="connsiteX8" fmla="*/ 13016 w 21600"/>
                  <a:gd name="connsiteY8" fmla="*/ 19517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357 w 21600"/>
                  <a:gd name="connsiteY7" fmla="*/ 19789 h 20926"/>
                  <a:gd name="connsiteX8" fmla="*/ 13016 w 21600"/>
                  <a:gd name="connsiteY8" fmla="*/ 19517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357 w 21600"/>
                  <a:gd name="connsiteY7" fmla="*/ 19789 h 20926"/>
                  <a:gd name="connsiteX8" fmla="*/ 12941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35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191 w 21600"/>
                  <a:gd name="connsiteY14" fmla="*/ 20249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500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500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500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500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500 h 20926"/>
                  <a:gd name="connsiteX15" fmla="*/ 21600 w 21600"/>
                  <a:gd name="connsiteY15" fmla="*/ 20926 h 20926"/>
                  <a:gd name="connsiteX0" fmla="*/ 0 w 21600"/>
                  <a:gd name="connsiteY0" fmla="*/ 19760 h 21126"/>
                  <a:gd name="connsiteX1" fmla="*/ 2049 w 21600"/>
                  <a:gd name="connsiteY1" fmla="*/ 19772 h 21126"/>
                  <a:gd name="connsiteX2" fmla="*/ 5085 w 21600"/>
                  <a:gd name="connsiteY2" fmla="*/ 19726 h 21126"/>
                  <a:gd name="connsiteX3" fmla="*/ 5049 w 21600"/>
                  <a:gd name="connsiteY3" fmla="*/ 6022 h 21126"/>
                  <a:gd name="connsiteX4" fmla="*/ 3794 w 21600"/>
                  <a:gd name="connsiteY4" fmla="*/ 1989 h 21126"/>
                  <a:gd name="connsiteX5" fmla="*/ 7206 w 21600"/>
                  <a:gd name="connsiteY5" fmla="*/ 1910 h 21126"/>
                  <a:gd name="connsiteX6" fmla="*/ 6176 w 21600"/>
                  <a:gd name="connsiteY6" fmla="*/ 5890 h 21126"/>
                  <a:gd name="connsiteX7" fmla="*/ 6207 w 21600"/>
                  <a:gd name="connsiteY7" fmla="*/ 19789 h 21126"/>
                  <a:gd name="connsiteX8" fmla="*/ 13016 w 21600"/>
                  <a:gd name="connsiteY8" fmla="*/ 19910 h 21126"/>
                  <a:gd name="connsiteX9" fmla="*/ 12988 w 21600"/>
                  <a:gd name="connsiteY9" fmla="*/ 16903 h 21126"/>
                  <a:gd name="connsiteX10" fmla="*/ 12522 w 21600"/>
                  <a:gd name="connsiteY10" fmla="*/ 15220 h 21126"/>
                  <a:gd name="connsiteX11" fmla="*/ 13806 w 21600"/>
                  <a:gd name="connsiteY11" fmla="*/ 12763 h 21126"/>
                  <a:gd name="connsiteX12" fmla="*/ 14857 w 21600"/>
                  <a:gd name="connsiteY12" fmla="*/ 15141 h 21126"/>
                  <a:gd name="connsiteX13" fmla="*/ 14326 w 21600"/>
                  <a:gd name="connsiteY13" fmla="*/ 16644 h 21126"/>
                  <a:gd name="connsiteX14" fmla="*/ 14334 w 21600"/>
                  <a:gd name="connsiteY14" fmla="*/ 21126 h 21126"/>
                  <a:gd name="connsiteX15" fmla="*/ 21600 w 21600"/>
                  <a:gd name="connsiteY15" fmla="*/ 20926 h 211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751 h 20926"/>
                  <a:gd name="connsiteX15" fmla="*/ 21600 w 21600"/>
                  <a:gd name="connsiteY15" fmla="*/ 20926 h 20926"/>
                  <a:gd name="connsiteX0" fmla="*/ 0 w 21600"/>
                  <a:gd name="connsiteY0" fmla="*/ 19760 h 21126"/>
                  <a:gd name="connsiteX1" fmla="*/ 2049 w 21600"/>
                  <a:gd name="connsiteY1" fmla="*/ 19772 h 21126"/>
                  <a:gd name="connsiteX2" fmla="*/ 5085 w 21600"/>
                  <a:gd name="connsiteY2" fmla="*/ 19726 h 21126"/>
                  <a:gd name="connsiteX3" fmla="*/ 5049 w 21600"/>
                  <a:gd name="connsiteY3" fmla="*/ 6022 h 21126"/>
                  <a:gd name="connsiteX4" fmla="*/ 3794 w 21600"/>
                  <a:gd name="connsiteY4" fmla="*/ 1989 h 21126"/>
                  <a:gd name="connsiteX5" fmla="*/ 7206 w 21600"/>
                  <a:gd name="connsiteY5" fmla="*/ 1910 h 21126"/>
                  <a:gd name="connsiteX6" fmla="*/ 6176 w 21600"/>
                  <a:gd name="connsiteY6" fmla="*/ 5890 h 21126"/>
                  <a:gd name="connsiteX7" fmla="*/ 6207 w 21600"/>
                  <a:gd name="connsiteY7" fmla="*/ 19789 h 21126"/>
                  <a:gd name="connsiteX8" fmla="*/ 13016 w 21600"/>
                  <a:gd name="connsiteY8" fmla="*/ 19910 h 21126"/>
                  <a:gd name="connsiteX9" fmla="*/ 12988 w 21600"/>
                  <a:gd name="connsiteY9" fmla="*/ 16903 h 21126"/>
                  <a:gd name="connsiteX10" fmla="*/ 12522 w 21600"/>
                  <a:gd name="connsiteY10" fmla="*/ 15220 h 21126"/>
                  <a:gd name="connsiteX11" fmla="*/ 13806 w 21600"/>
                  <a:gd name="connsiteY11" fmla="*/ 12763 h 21126"/>
                  <a:gd name="connsiteX12" fmla="*/ 14857 w 21600"/>
                  <a:gd name="connsiteY12" fmla="*/ 15141 h 21126"/>
                  <a:gd name="connsiteX13" fmla="*/ 14326 w 21600"/>
                  <a:gd name="connsiteY13" fmla="*/ 16644 h 21126"/>
                  <a:gd name="connsiteX14" fmla="*/ 14334 w 21600"/>
                  <a:gd name="connsiteY14" fmla="*/ 21126 h 21126"/>
                  <a:gd name="connsiteX15" fmla="*/ 21600 w 21600"/>
                  <a:gd name="connsiteY15" fmla="*/ 20926 h 211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751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4857 w 21600"/>
                  <a:gd name="connsiteY11" fmla="*/ 15141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5141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2513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2513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2513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2513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2513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2513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3264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93 w 21600"/>
                  <a:gd name="connsiteY10" fmla="*/ 13718 h 20926"/>
                  <a:gd name="connsiteX11" fmla="*/ 14857 w 21600"/>
                  <a:gd name="connsiteY11" fmla="*/ 13264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93 w 21600"/>
                  <a:gd name="connsiteY10" fmla="*/ 13718 h 20926"/>
                  <a:gd name="connsiteX11" fmla="*/ 14857 w 21600"/>
                  <a:gd name="connsiteY11" fmla="*/ 13264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93 w 21600"/>
                  <a:gd name="connsiteY10" fmla="*/ 13718 h 20926"/>
                  <a:gd name="connsiteX11" fmla="*/ 14857 w 21600"/>
                  <a:gd name="connsiteY11" fmla="*/ 13264 h 20926"/>
                  <a:gd name="connsiteX12" fmla="*/ 14326 w 21600"/>
                  <a:gd name="connsiteY12" fmla="*/ 16644 h 20926"/>
                  <a:gd name="connsiteX13" fmla="*/ 14334 w 21600"/>
                  <a:gd name="connsiteY13" fmla="*/ 20751 h 20926"/>
                  <a:gd name="connsiteX14" fmla="*/ 21600 w 21600"/>
                  <a:gd name="connsiteY14" fmla="*/ 20926 h 2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600" h="20926" extrusionOk="0">
                    <a:moveTo>
                      <a:pt x="0" y="19760"/>
                    </a:moveTo>
                    <a:lnTo>
                      <a:pt x="2049" y="19772"/>
                    </a:lnTo>
                    <a:cubicBezTo>
                      <a:pt x="3061" y="19770"/>
                      <a:pt x="4073" y="19754"/>
                      <a:pt x="5085" y="19726"/>
                    </a:cubicBezTo>
                    <a:lnTo>
                      <a:pt x="5049" y="6022"/>
                    </a:lnTo>
                    <a:cubicBezTo>
                      <a:pt x="3988" y="5688"/>
                      <a:pt x="3377" y="3725"/>
                      <a:pt x="3794" y="1989"/>
                    </a:cubicBezTo>
                    <a:cubicBezTo>
                      <a:pt x="4423" y="-624"/>
                      <a:pt x="6535" y="-674"/>
                      <a:pt x="7206" y="1910"/>
                    </a:cubicBezTo>
                    <a:cubicBezTo>
                      <a:pt x="7620" y="3507"/>
                      <a:pt x="7136" y="5377"/>
                      <a:pt x="6176" y="5890"/>
                    </a:cubicBezTo>
                    <a:cubicBezTo>
                      <a:pt x="6261" y="10741"/>
                      <a:pt x="6122" y="14938"/>
                      <a:pt x="6207" y="19789"/>
                    </a:cubicBezTo>
                    <a:lnTo>
                      <a:pt x="13016" y="19910"/>
                    </a:lnTo>
                    <a:cubicBezTo>
                      <a:pt x="13007" y="18689"/>
                      <a:pt x="12997" y="18124"/>
                      <a:pt x="12988" y="16903"/>
                    </a:cubicBezTo>
                    <a:cubicBezTo>
                      <a:pt x="12711" y="16472"/>
                      <a:pt x="12281" y="15450"/>
                      <a:pt x="12593" y="13718"/>
                    </a:cubicBezTo>
                    <a:cubicBezTo>
                      <a:pt x="12905" y="11986"/>
                      <a:pt x="14496" y="11900"/>
                      <a:pt x="14857" y="13264"/>
                    </a:cubicBezTo>
                    <a:cubicBezTo>
                      <a:pt x="15218" y="14628"/>
                      <a:pt x="14797" y="16423"/>
                      <a:pt x="14326" y="16644"/>
                    </a:cubicBezTo>
                    <a:cubicBezTo>
                      <a:pt x="14352" y="18930"/>
                      <a:pt x="14308" y="19217"/>
                      <a:pt x="14334" y="20751"/>
                    </a:cubicBezTo>
                    <a:lnTo>
                      <a:pt x="21600" y="20926"/>
                    </a:lnTo>
                  </a:path>
                </a:pathLst>
              </a:custGeom>
              <a:ln w="38100">
                <a:solidFill>
                  <a:srgbClr val="FFFFFF"/>
                </a:solidFill>
                <a:miter lim="400000"/>
              </a:ln>
            </p:spPr>
            <p:txBody>
              <a:bodyPr lIns="0" tIns="0" rIns="0" bIns="0" anchor="ctr"/>
              <a:lstStyle/>
              <a:p>
                <a:pPr lvl="0">
                  <a:defRPr sz="2600"/>
                </a:pPr>
                <a:endParaRPr/>
              </a:p>
            </p:txBody>
          </p:sp>
          <p:sp>
            <p:nvSpPr>
              <p:cNvPr id="30" name="Shape 36"/>
              <p:cNvSpPr/>
              <p:nvPr/>
            </p:nvSpPr>
            <p:spPr>
              <a:xfrm>
                <a:off x="1412393" y="2703335"/>
                <a:ext cx="1014822" cy="292324"/>
              </a:xfrm>
              <a:prstGeom prst="rect">
                <a:avLst/>
              </a:prstGeom>
              <a:solidFill>
                <a:srgbClr val="00BFC4"/>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2400"/>
                </a:lvl1pPr>
              </a:lstStyle>
              <a:p>
                <a:pPr lvl="0" algn="ctr">
                  <a:defRPr sz="1800">
                    <a:solidFill>
                      <a:srgbClr val="000000"/>
                    </a:solidFill>
                  </a:defRPr>
                </a:pPr>
                <a:r>
                  <a:rPr sz="1600" dirty="0" smtClean="0">
                    <a:solidFill>
                      <a:srgbClr val="FFFFFF"/>
                    </a:solidFill>
                  </a:rPr>
                  <a:t>5</a:t>
                </a:r>
                <a:r>
                  <a:rPr sz="1600" dirty="0">
                    <a:solidFill>
                      <a:srgbClr val="FFFFFF"/>
                    </a:solidFill>
                  </a:rPr>
                  <a:t>’ UTR</a:t>
                </a:r>
              </a:p>
            </p:txBody>
          </p:sp>
          <p:sp>
            <p:nvSpPr>
              <p:cNvPr id="31" name="Shape 37"/>
              <p:cNvSpPr/>
              <p:nvPr/>
            </p:nvSpPr>
            <p:spPr>
              <a:xfrm>
                <a:off x="2481018" y="2703335"/>
                <a:ext cx="1455119" cy="292324"/>
              </a:xfrm>
              <a:prstGeom prst="rect">
                <a:avLst/>
              </a:prstGeom>
              <a:solidFill>
                <a:srgbClr val="00BFC4"/>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2400"/>
                </a:lvl1pPr>
              </a:lstStyle>
              <a:p>
                <a:pPr lvl="0" algn="ctr">
                  <a:defRPr sz="1800">
                    <a:solidFill>
                      <a:srgbClr val="000000"/>
                    </a:solidFill>
                  </a:defRPr>
                </a:pPr>
                <a:r>
                  <a:rPr sz="1600" dirty="0">
                    <a:solidFill>
                      <a:srgbClr val="FFFFFF"/>
                    </a:solidFill>
                  </a:rPr>
                  <a:t>Renilla Luciferase</a:t>
                </a:r>
              </a:p>
            </p:txBody>
          </p:sp>
          <p:sp>
            <p:nvSpPr>
              <p:cNvPr id="46" name="Shape 38"/>
              <p:cNvSpPr/>
              <p:nvPr/>
            </p:nvSpPr>
            <p:spPr>
              <a:xfrm>
                <a:off x="6423305" y="2703336"/>
                <a:ext cx="1400305" cy="292608"/>
              </a:xfrm>
              <a:prstGeom prst="rect">
                <a:avLst/>
              </a:prstGeom>
              <a:solidFill>
                <a:srgbClr val="F8766D"/>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2600"/>
                </a:lvl1pPr>
              </a:lstStyle>
              <a:p>
                <a:pPr lvl="0" algn="ctr">
                  <a:defRPr sz="1800">
                    <a:solidFill>
                      <a:srgbClr val="000000"/>
                    </a:solidFill>
                  </a:defRPr>
                </a:pPr>
                <a:r>
                  <a:rPr sz="1600" dirty="0">
                    <a:solidFill>
                      <a:srgbClr val="FFFFFF"/>
                    </a:solidFill>
                  </a:rPr>
                  <a:t>Firefly Luciferase</a:t>
                </a:r>
              </a:p>
            </p:txBody>
          </p:sp>
          <p:sp>
            <p:nvSpPr>
              <p:cNvPr id="47" name="Shape 39"/>
              <p:cNvSpPr/>
              <p:nvPr/>
            </p:nvSpPr>
            <p:spPr>
              <a:xfrm>
                <a:off x="4315557" y="1853796"/>
                <a:ext cx="3456" cy="496265"/>
              </a:xfrm>
              <a:prstGeom prst="line">
                <a:avLst/>
              </a:prstGeom>
              <a:ln w="25400">
                <a:solidFill>
                  <a:srgbClr val="FFFFFF"/>
                </a:solidFill>
                <a:miter lim="400000"/>
                <a:tailEnd type="triangle"/>
              </a:ln>
            </p:spPr>
            <p:txBody>
              <a:bodyPr lIns="35717" tIns="35717" rIns="35717" bIns="35717" anchor="ctr"/>
              <a:lstStyle/>
              <a:p>
                <a:pPr lvl="0">
                  <a:defRPr sz="2600"/>
                </a:pPr>
                <a:endParaRPr/>
              </a:p>
            </p:txBody>
          </p:sp>
          <p:sp>
            <p:nvSpPr>
              <p:cNvPr id="48" name="Shape 40"/>
              <p:cNvSpPr/>
              <p:nvPr/>
            </p:nvSpPr>
            <p:spPr>
              <a:xfrm>
                <a:off x="5504333" y="1853796"/>
                <a:ext cx="0" cy="496266"/>
              </a:xfrm>
              <a:prstGeom prst="line">
                <a:avLst/>
              </a:prstGeom>
              <a:ln w="25400">
                <a:solidFill>
                  <a:srgbClr val="FFFFFF"/>
                </a:solidFill>
                <a:miter lim="400000"/>
                <a:tailEnd type="triangle"/>
              </a:ln>
            </p:spPr>
            <p:txBody>
              <a:bodyPr lIns="35717" tIns="35717" rIns="35717" bIns="35717" anchor="ctr"/>
              <a:lstStyle/>
              <a:p>
                <a:pPr lvl="0">
                  <a:defRPr sz="2600"/>
                </a:pPr>
                <a:endParaRPr/>
              </a:p>
            </p:txBody>
          </p:sp>
          <p:sp>
            <p:nvSpPr>
              <p:cNvPr id="49" name="Shape 41"/>
              <p:cNvSpPr/>
              <p:nvPr/>
            </p:nvSpPr>
            <p:spPr>
              <a:xfrm>
                <a:off x="3049977" y="1264807"/>
                <a:ext cx="2536790" cy="595352"/>
              </a:xfrm>
              <a:prstGeom prst="rect">
                <a:avLst/>
              </a:prstGeom>
              <a:ln w="12700">
                <a:miter lim="400000"/>
              </a:ln>
              <a:extLst>
                <a:ext uri="{C572A759-6A51-4108-AA02-DFA0A04FC94B}">
                  <ma14:wrappingTextBoxFlag xmlns="" xmlns:ma14="http://schemas.microsoft.com/office/mac/drawingml/2011/main" val="1"/>
                </a:ext>
              </a:extLst>
            </p:spPr>
            <p:txBody>
              <a:bodyPr wrap="square" lIns="35717" tIns="35717" rIns="35717" bIns="35717" anchor="ctr">
                <a:spAutoFit/>
              </a:bodyPr>
              <a:lstStyle>
                <a:lvl1pPr>
                  <a:defRPr sz="2400"/>
                </a:lvl1pPr>
              </a:lstStyle>
              <a:p>
                <a:pPr lvl="0" algn="ctr">
                  <a:defRPr sz="1800">
                    <a:solidFill>
                      <a:srgbClr val="000000"/>
                    </a:solidFill>
                  </a:defRPr>
                </a:pPr>
                <a:r>
                  <a:rPr lang="en-US" sz="1700" dirty="0" smtClean="0">
                    <a:solidFill>
                      <a:srgbClr val="FFFFFF"/>
                    </a:solidFill>
                  </a:rPr>
                  <a:t>Read-</a:t>
                </a:r>
              </a:p>
              <a:p>
                <a:pPr lvl="0" algn="ctr">
                  <a:defRPr sz="1800">
                    <a:solidFill>
                      <a:srgbClr val="000000"/>
                    </a:solidFill>
                  </a:defRPr>
                </a:pPr>
                <a:r>
                  <a:rPr lang="en-US" sz="1700" dirty="0" smtClean="0">
                    <a:solidFill>
                      <a:srgbClr val="FFFFFF"/>
                    </a:solidFill>
                  </a:rPr>
                  <a:t>through stop</a:t>
                </a:r>
                <a:endParaRPr sz="1700" dirty="0">
                  <a:solidFill>
                    <a:srgbClr val="FFFFFF"/>
                  </a:solidFill>
                </a:endParaRPr>
              </a:p>
            </p:txBody>
          </p:sp>
          <p:sp>
            <p:nvSpPr>
              <p:cNvPr id="50" name="Shape 42"/>
              <p:cNvSpPr/>
              <p:nvPr/>
            </p:nvSpPr>
            <p:spPr>
              <a:xfrm>
                <a:off x="5274465" y="1554239"/>
                <a:ext cx="456852"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defRPr sz="2400"/>
                </a:lvl1pPr>
              </a:lstStyle>
              <a:p>
                <a:pPr lvl="0">
                  <a:defRPr sz="1800">
                    <a:solidFill>
                      <a:srgbClr val="000000"/>
                    </a:solidFill>
                  </a:defRPr>
                </a:pPr>
                <a:r>
                  <a:rPr sz="1700" dirty="0" smtClean="0">
                    <a:solidFill>
                      <a:srgbClr val="FFFFFF"/>
                    </a:solidFill>
                  </a:rPr>
                  <a:t>IRES</a:t>
                </a:r>
                <a:endParaRPr sz="1700" dirty="0">
                  <a:solidFill>
                    <a:srgbClr val="FFFFFF"/>
                  </a:solidFill>
                </a:endParaRPr>
              </a:p>
            </p:txBody>
          </p:sp>
        </p:grpSp>
        <p:sp>
          <p:nvSpPr>
            <p:cNvPr id="25" name="Shape 36"/>
            <p:cNvSpPr/>
            <p:nvPr/>
          </p:nvSpPr>
          <p:spPr>
            <a:xfrm>
              <a:off x="7836570" y="3282696"/>
              <a:ext cx="1014822" cy="292324"/>
            </a:xfrm>
            <a:prstGeom prst="rect">
              <a:avLst/>
            </a:prstGeom>
            <a:solidFill>
              <a:srgbClr val="F8766D"/>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2400"/>
              </a:lvl1pPr>
            </a:lstStyle>
            <a:p>
              <a:pPr lvl="0" algn="ctr">
                <a:defRPr sz="1800">
                  <a:solidFill>
                    <a:srgbClr val="000000"/>
                  </a:solidFill>
                </a:defRPr>
              </a:pPr>
              <a:r>
                <a:rPr lang="en-US" sz="1600" dirty="0" smtClean="0">
                  <a:solidFill>
                    <a:srgbClr val="FFFFFF"/>
                  </a:solidFill>
                </a:rPr>
                <a:t>3</a:t>
              </a:r>
              <a:r>
                <a:rPr sz="1600" dirty="0" smtClean="0">
                  <a:solidFill>
                    <a:srgbClr val="FFFFFF"/>
                  </a:solidFill>
                </a:rPr>
                <a:t>’ </a:t>
              </a:r>
              <a:r>
                <a:rPr sz="1600" dirty="0">
                  <a:solidFill>
                    <a:srgbClr val="FFFFFF"/>
                  </a:solidFill>
                </a:rPr>
                <a:t>UTR</a:t>
              </a:r>
            </a:p>
          </p:txBody>
        </p:sp>
      </p:grpSp>
      <p:cxnSp>
        <p:nvCxnSpPr>
          <p:cNvPr id="51" name="Straight Connector 50"/>
          <p:cNvCxnSpPr/>
          <p:nvPr/>
        </p:nvCxnSpPr>
        <p:spPr>
          <a:xfrm>
            <a:off x="839084" y="4430415"/>
            <a:ext cx="2525908" cy="0"/>
          </a:xfrm>
          <a:prstGeom prst="line">
            <a:avLst/>
          </a:prstGeom>
          <a:ln>
            <a:solidFill>
              <a:srgbClr val="00BFC4"/>
            </a:solidFill>
          </a:ln>
        </p:spPr>
        <p:style>
          <a:lnRef idx="2">
            <a:schemeClr val="accent1"/>
          </a:lnRef>
          <a:fillRef idx="0">
            <a:schemeClr val="accent1"/>
          </a:fillRef>
          <a:effectRef idx="1">
            <a:schemeClr val="accent1"/>
          </a:effectRef>
          <a:fontRef idx="minor">
            <a:schemeClr val="tx1"/>
          </a:fontRef>
        </p:style>
      </p:cxnSp>
      <p:sp>
        <p:nvSpPr>
          <p:cNvPr id="52" name="Shape 41"/>
          <p:cNvSpPr/>
          <p:nvPr/>
        </p:nvSpPr>
        <p:spPr>
          <a:xfrm>
            <a:off x="839084" y="4430414"/>
            <a:ext cx="2698979" cy="343283"/>
          </a:xfrm>
          <a:prstGeom prst="rect">
            <a:avLst/>
          </a:prstGeom>
          <a:ln w="12700">
            <a:miter lim="400000"/>
          </a:ln>
          <a:extLst>
            <a:ext uri="{C572A759-6A51-4108-AA02-DFA0A04FC94B}">
              <ma14:wrappingTextBoxFlag xmlns="" xmlns:ma14="http://schemas.microsoft.com/office/mac/drawingml/2011/main" val="1"/>
            </a:ext>
          </a:extLst>
        </p:spPr>
        <p:txBody>
          <a:bodyPr wrap="square" lIns="35717" tIns="35717" rIns="35717" bIns="35717" anchor="ctr">
            <a:spAutoFit/>
          </a:bodyPr>
          <a:lstStyle>
            <a:lvl1pPr>
              <a:defRPr sz="2400"/>
            </a:lvl1pPr>
          </a:lstStyle>
          <a:p>
            <a:pPr lvl="0" algn="ctr">
              <a:defRPr sz="1800">
                <a:solidFill>
                  <a:srgbClr val="000000"/>
                </a:solidFill>
              </a:defRPr>
            </a:pPr>
            <a:r>
              <a:rPr lang="en-US" sz="1700" dirty="0" smtClean="0">
                <a:solidFill>
                  <a:srgbClr val="FFFFFF"/>
                </a:solidFill>
              </a:rPr>
              <a:t>Cap-Dependent</a:t>
            </a:r>
            <a:endParaRPr sz="1700" dirty="0">
              <a:solidFill>
                <a:srgbClr val="FFFFFF"/>
              </a:solidFill>
            </a:endParaRPr>
          </a:p>
        </p:txBody>
      </p:sp>
      <p:cxnSp>
        <p:nvCxnSpPr>
          <p:cNvPr id="53" name="Straight Connector 52"/>
          <p:cNvCxnSpPr/>
          <p:nvPr/>
        </p:nvCxnSpPr>
        <p:spPr>
          <a:xfrm>
            <a:off x="5925449" y="4430415"/>
            <a:ext cx="2298860" cy="0"/>
          </a:xfrm>
          <a:prstGeom prst="line">
            <a:avLst/>
          </a:prstGeom>
          <a:ln>
            <a:solidFill>
              <a:srgbClr val="F8766D"/>
            </a:solidFill>
          </a:ln>
        </p:spPr>
        <p:style>
          <a:lnRef idx="2">
            <a:schemeClr val="accent1"/>
          </a:lnRef>
          <a:fillRef idx="0">
            <a:schemeClr val="accent1"/>
          </a:fillRef>
          <a:effectRef idx="1">
            <a:schemeClr val="accent1"/>
          </a:effectRef>
          <a:fontRef idx="minor">
            <a:schemeClr val="tx1"/>
          </a:fontRef>
        </p:style>
      </p:cxnSp>
      <p:sp>
        <p:nvSpPr>
          <p:cNvPr id="54" name="Shape 41"/>
          <p:cNvSpPr/>
          <p:nvPr/>
        </p:nvSpPr>
        <p:spPr>
          <a:xfrm>
            <a:off x="5910935" y="4443989"/>
            <a:ext cx="2298860" cy="333742"/>
          </a:xfrm>
          <a:prstGeom prst="rect">
            <a:avLst/>
          </a:prstGeom>
          <a:ln w="12700">
            <a:miter lim="400000"/>
          </a:ln>
          <a:extLst>
            <a:ext uri="{C572A759-6A51-4108-AA02-DFA0A04FC94B}">
              <ma14:wrappingTextBoxFlag xmlns="" xmlns:ma14="http://schemas.microsoft.com/office/mac/drawingml/2011/main" val="1"/>
            </a:ext>
          </a:extLst>
        </p:spPr>
        <p:txBody>
          <a:bodyPr wrap="square" lIns="35717" tIns="35717" rIns="35717" bIns="35717" anchor="ctr">
            <a:spAutoFit/>
          </a:bodyPr>
          <a:lstStyle>
            <a:lvl1pPr>
              <a:defRPr sz="2400"/>
            </a:lvl1pPr>
          </a:lstStyle>
          <a:p>
            <a:pPr lvl="0" algn="ctr">
              <a:defRPr sz="1800">
                <a:solidFill>
                  <a:srgbClr val="000000"/>
                </a:solidFill>
              </a:defRPr>
            </a:pPr>
            <a:r>
              <a:rPr lang="en-US" sz="1700" dirty="0" smtClean="0">
                <a:solidFill>
                  <a:srgbClr val="FFFFFF"/>
                </a:solidFill>
              </a:rPr>
              <a:t>Cap-</a:t>
            </a:r>
            <a:r>
              <a:rPr lang="en-US" sz="1700" u="sng" dirty="0" smtClean="0">
                <a:solidFill>
                  <a:srgbClr val="FFFFFF"/>
                </a:solidFill>
              </a:rPr>
              <a:t>In</a:t>
            </a:r>
            <a:r>
              <a:rPr lang="en-US" sz="1700" dirty="0" smtClean="0">
                <a:solidFill>
                  <a:srgbClr val="FFFFFF"/>
                </a:solidFill>
              </a:rPr>
              <a:t>dependent</a:t>
            </a:r>
            <a:endParaRPr sz="1700" dirty="0">
              <a:solidFill>
                <a:srgbClr val="FFFFFF"/>
              </a:solidFill>
            </a:endParaRPr>
          </a:p>
        </p:txBody>
      </p:sp>
    </p:spTree>
    <p:extLst>
      <p:ext uri="{BB962C8B-B14F-4D97-AF65-F5344CB8AC3E}">
        <p14:creationId xmlns:p14="http://schemas.microsoft.com/office/powerpoint/2010/main" val="365598378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o study the effect of epigenetic marks during development we utilized more than 100 transgenic RNAi lines"/>
          <p:cNvSpPr/>
          <p:nvPr/>
        </p:nvSpPr>
        <p:spPr>
          <a:xfrm>
            <a:off x="558308" y="27947"/>
            <a:ext cx="7886700" cy="994172"/>
          </a:xfrm>
          <a:prstGeom prst="rect">
            <a:avLst/>
          </a:prstGeom>
          <a:ln w="12700">
            <a:miter lim="400000"/>
          </a:ln>
          <a:extLst>
            <a:ext uri="{C572A759-6A51-4108-AA02-DFA0A04FC94B}">
              <ma14:wrappingTextBoxFlag xmlns="" xmlns:ma14="http://schemas.microsoft.com/office/mac/drawingml/2011/main" val="1"/>
            </a:ext>
          </a:extLst>
        </p:spPr>
        <p:txBody>
          <a:bodyPr lIns="34289" rIns="34289" anchor="ctr">
            <a:normAutofit/>
          </a:bodyPr>
          <a:lstStyle>
            <a:lvl1pPr algn="ctr" defTabSz="822959">
              <a:lnSpc>
                <a:spcPct val="90000"/>
              </a:lnSpc>
              <a:defRPr sz="2880">
                <a:solidFill>
                  <a:srgbClr val="FFFFFF"/>
                </a:solidFill>
              </a:defRPr>
            </a:lvl1pPr>
          </a:lstStyle>
          <a:p>
            <a:pPr>
              <a:defRPr sz="3959"/>
            </a:pPr>
            <a:endParaRPr sz="2160" dirty="0"/>
          </a:p>
        </p:txBody>
      </p:sp>
      <p:grpSp>
        <p:nvGrpSpPr>
          <p:cNvPr id="147" name="Group"/>
          <p:cNvGrpSpPr/>
          <p:nvPr/>
        </p:nvGrpSpPr>
        <p:grpSpPr>
          <a:xfrm>
            <a:off x="0" y="1938069"/>
            <a:ext cx="9144000" cy="3271526"/>
            <a:chOff x="0" y="0"/>
            <a:chExt cx="11041517" cy="4362033"/>
          </a:xfrm>
        </p:grpSpPr>
        <p:sp>
          <p:nvSpPr>
            <p:cNvPr id="137" name="rept…"/>
            <p:cNvSpPr/>
            <p:nvPr/>
          </p:nvSpPr>
          <p:spPr>
            <a:xfrm>
              <a:off x="0" y="2673"/>
              <a:ext cx="1358096" cy="43513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normAutofit/>
            </a:bodyPr>
            <a:lstStyle/>
            <a:p>
              <a:pPr algn="ctr">
                <a:lnSpc>
                  <a:spcPct val="90000"/>
                </a:lnSpc>
                <a:spcBef>
                  <a:spcPts val="750"/>
                </a:spcBef>
                <a:defRPr sz="2800">
                  <a:solidFill>
                    <a:srgbClr val="FFFFFF"/>
                  </a:solidFill>
                </a:defRPr>
              </a:pPr>
              <a:r>
                <a:rPr sz="1400" dirty="0" err="1">
                  <a:latin typeface="Helevetica"/>
                </a:rPr>
                <a:t>rept</a:t>
              </a:r>
              <a:r>
                <a:rPr sz="1400" dirty="0">
                  <a:latin typeface="Helevetica"/>
                </a:rPr>
                <a:t> </a:t>
              </a:r>
            </a:p>
            <a:p>
              <a:pPr algn="ctr">
                <a:lnSpc>
                  <a:spcPct val="90000"/>
                </a:lnSpc>
                <a:spcBef>
                  <a:spcPts val="750"/>
                </a:spcBef>
                <a:defRPr sz="2800">
                  <a:solidFill>
                    <a:srgbClr val="FFFFFF"/>
                  </a:solidFill>
                </a:defRPr>
              </a:pPr>
              <a:r>
                <a:rPr sz="1400" dirty="0" err="1">
                  <a:latin typeface="Helevetica"/>
                </a:rPr>
                <a:t>EscL</a:t>
              </a:r>
              <a:r>
                <a:rPr sz="1400" dirty="0">
                  <a:latin typeface="Helevetica"/>
                </a:rPr>
                <a:t> </a:t>
              </a:r>
            </a:p>
            <a:p>
              <a:pPr algn="ctr">
                <a:lnSpc>
                  <a:spcPct val="90000"/>
                </a:lnSpc>
                <a:spcBef>
                  <a:spcPts val="750"/>
                </a:spcBef>
                <a:defRPr sz="2800">
                  <a:solidFill>
                    <a:srgbClr val="FFFFFF"/>
                  </a:solidFill>
                </a:defRPr>
              </a:pPr>
              <a:r>
                <a:rPr sz="1400" dirty="0">
                  <a:latin typeface="Helevetica"/>
                </a:rPr>
                <a:t>CG9293 </a:t>
              </a:r>
            </a:p>
            <a:p>
              <a:pPr algn="ctr">
                <a:lnSpc>
                  <a:spcPct val="90000"/>
                </a:lnSpc>
                <a:spcBef>
                  <a:spcPts val="750"/>
                </a:spcBef>
                <a:defRPr sz="2800">
                  <a:solidFill>
                    <a:srgbClr val="FFFFFF"/>
                  </a:solidFill>
                </a:defRPr>
              </a:pPr>
              <a:r>
                <a:rPr sz="1400" dirty="0">
                  <a:latin typeface="Helevetica"/>
                </a:rPr>
                <a:t>Ataxn7 </a:t>
              </a:r>
            </a:p>
            <a:p>
              <a:pPr algn="ctr">
                <a:lnSpc>
                  <a:spcPct val="90000"/>
                </a:lnSpc>
                <a:spcBef>
                  <a:spcPts val="750"/>
                </a:spcBef>
                <a:defRPr sz="2800">
                  <a:solidFill>
                    <a:srgbClr val="FFFFFF"/>
                  </a:solidFill>
                </a:defRPr>
              </a:pPr>
              <a:r>
                <a:rPr sz="1400" dirty="0">
                  <a:latin typeface="Helevetica"/>
                </a:rPr>
                <a:t>Hmt4-20</a:t>
              </a:r>
            </a:p>
            <a:p>
              <a:pPr algn="ctr">
                <a:lnSpc>
                  <a:spcPct val="90000"/>
                </a:lnSpc>
                <a:spcBef>
                  <a:spcPts val="750"/>
                </a:spcBef>
                <a:defRPr sz="2800">
                  <a:solidFill>
                    <a:srgbClr val="FFFFFF"/>
                  </a:solidFill>
                </a:defRPr>
              </a:pPr>
              <a:r>
                <a:rPr sz="1400" dirty="0">
                  <a:latin typeface="Helevetica"/>
                </a:rPr>
                <a:t>Mes4 </a:t>
              </a:r>
            </a:p>
            <a:p>
              <a:pPr algn="ctr">
                <a:lnSpc>
                  <a:spcPct val="90000"/>
                </a:lnSpc>
                <a:spcBef>
                  <a:spcPts val="750"/>
                </a:spcBef>
                <a:defRPr sz="2800">
                  <a:solidFill>
                    <a:srgbClr val="FFFFFF"/>
                  </a:solidFill>
                </a:defRPr>
              </a:pPr>
              <a:r>
                <a:rPr sz="1400" dirty="0">
                  <a:latin typeface="Helevetica"/>
                </a:rPr>
                <a:t>esc </a:t>
              </a:r>
            </a:p>
            <a:p>
              <a:pPr algn="ctr">
                <a:lnSpc>
                  <a:spcPct val="90000"/>
                </a:lnSpc>
                <a:spcBef>
                  <a:spcPts val="750"/>
                </a:spcBef>
                <a:defRPr sz="2800">
                  <a:solidFill>
                    <a:srgbClr val="FFFFFF"/>
                  </a:solidFill>
                </a:defRPr>
              </a:pPr>
              <a:r>
                <a:rPr sz="1400" dirty="0">
                  <a:latin typeface="Helevetica"/>
                </a:rPr>
                <a:t>Set2 </a:t>
              </a:r>
            </a:p>
            <a:p>
              <a:pPr algn="ctr">
                <a:lnSpc>
                  <a:spcPct val="90000"/>
                </a:lnSpc>
                <a:spcBef>
                  <a:spcPts val="750"/>
                </a:spcBef>
                <a:defRPr sz="2800">
                  <a:solidFill>
                    <a:srgbClr val="FFFFFF"/>
                  </a:solidFill>
                </a:defRPr>
              </a:pPr>
              <a:r>
                <a:rPr sz="1400" dirty="0">
                  <a:latin typeface="Helevetica"/>
                </a:rPr>
                <a:t>Su(z)12</a:t>
              </a:r>
            </a:p>
            <a:p>
              <a:pPr algn="ctr">
                <a:lnSpc>
                  <a:spcPct val="90000"/>
                </a:lnSpc>
                <a:spcBef>
                  <a:spcPts val="750"/>
                </a:spcBef>
                <a:defRPr sz="2800">
                  <a:solidFill>
                    <a:srgbClr val="FFFFFF"/>
                  </a:solidFill>
                </a:defRPr>
              </a:pPr>
              <a:r>
                <a:rPr sz="1400" dirty="0">
                  <a:latin typeface="Helevetica"/>
                </a:rPr>
                <a:t>Elp3 </a:t>
              </a:r>
            </a:p>
          </p:txBody>
        </p:sp>
        <p:sp>
          <p:nvSpPr>
            <p:cNvPr id="138" name="Usp36…"/>
            <p:cNvSpPr/>
            <p:nvPr/>
          </p:nvSpPr>
          <p:spPr>
            <a:xfrm>
              <a:off x="1101562" y="8021"/>
              <a:ext cx="1358097" cy="435133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normAutofit/>
            </a:bodyPr>
            <a:lstStyle/>
            <a:p>
              <a:pPr algn="ctr">
                <a:lnSpc>
                  <a:spcPct val="90000"/>
                </a:lnSpc>
                <a:spcBef>
                  <a:spcPts val="750"/>
                </a:spcBef>
                <a:defRPr sz="2800">
                  <a:solidFill>
                    <a:srgbClr val="FFFFFF"/>
                  </a:solidFill>
                </a:defRPr>
              </a:pPr>
              <a:r>
                <a:rPr sz="1400" dirty="0">
                  <a:latin typeface="Helevetica"/>
                </a:rPr>
                <a:t>Usp36 </a:t>
              </a:r>
            </a:p>
            <a:p>
              <a:pPr algn="ctr">
                <a:lnSpc>
                  <a:spcPct val="90000"/>
                </a:lnSpc>
                <a:spcBef>
                  <a:spcPts val="750"/>
                </a:spcBef>
                <a:defRPr sz="2800">
                  <a:solidFill>
                    <a:srgbClr val="FFFFFF"/>
                  </a:solidFill>
                </a:defRPr>
              </a:pPr>
              <a:r>
                <a:rPr sz="1400" dirty="0">
                  <a:latin typeface="Helevetica"/>
                </a:rPr>
                <a:t>E(Pc) </a:t>
              </a:r>
            </a:p>
            <a:p>
              <a:pPr algn="ctr">
                <a:lnSpc>
                  <a:spcPct val="90000"/>
                </a:lnSpc>
                <a:spcBef>
                  <a:spcPts val="750"/>
                </a:spcBef>
                <a:defRPr sz="2800">
                  <a:solidFill>
                    <a:srgbClr val="FFFFFF"/>
                  </a:solidFill>
                </a:defRPr>
              </a:pPr>
              <a:r>
                <a:rPr sz="1400" dirty="0" err="1">
                  <a:latin typeface="Helevetica"/>
                </a:rPr>
                <a:t>rept</a:t>
              </a:r>
              <a:r>
                <a:rPr sz="1400" dirty="0">
                  <a:latin typeface="Helevetica"/>
                </a:rPr>
                <a:t> </a:t>
              </a:r>
            </a:p>
            <a:p>
              <a:pPr algn="ctr">
                <a:lnSpc>
                  <a:spcPct val="90000"/>
                </a:lnSpc>
                <a:spcBef>
                  <a:spcPts val="750"/>
                </a:spcBef>
                <a:defRPr sz="2800">
                  <a:solidFill>
                    <a:srgbClr val="FFFFFF"/>
                  </a:solidFill>
                </a:defRPr>
              </a:pPr>
              <a:r>
                <a:rPr sz="1400" dirty="0" err="1">
                  <a:latin typeface="Helevetica"/>
                </a:rPr>
                <a:t>mof</a:t>
              </a:r>
              <a:endParaRPr sz="1400" dirty="0">
                <a:latin typeface="Helevetica"/>
              </a:endParaRPr>
            </a:p>
            <a:p>
              <a:pPr algn="ctr">
                <a:lnSpc>
                  <a:spcPct val="90000"/>
                </a:lnSpc>
                <a:spcBef>
                  <a:spcPts val="750"/>
                </a:spcBef>
                <a:defRPr>
                  <a:solidFill>
                    <a:srgbClr val="FFFFFF"/>
                  </a:solidFill>
                </a:defRPr>
              </a:pPr>
              <a:r>
                <a:rPr sz="1400" dirty="0">
                  <a:latin typeface="Helevetica"/>
                </a:rPr>
                <a:t>Rbp4</a:t>
              </a:r>
            </a:p>
            <a:p>
              <a:pPr algn="ctr">
                <a:lnSpc>
                  <a:spcPct val="90000"/>
                </a:lnSpc>
                <a:spcBef>
                  <a:spcPts val="750"/>
                </a:spcBef>
                <a:defRPr sz="2800">
                  <a:solidFill>
                    <a:srgbClr val="FFFFFF"/>
                  </a:solidFill>
                </a:defRPr>
              </a:pPr>
              <a:r>
                <a:rPr sz="1400" dirty="0">
                  <a:latin typeface="Helevetica"/>
                </a:rPr>
                <a:t>YL-1 </a:t>
              </a:r>
            </a:p>
            <a:p>
              <a:pPr algn="ctr">
                <a:lnSpc>
                  <a:spcPct val="90000"/>
                </a:lnSpc>
                <a:spcBef>
                  <a:spcPts val="750"/>
                </a:spcBef>
                <a:defRPr sz="2800">
                  <a:solidFill>
                    <a:srgbClr val="FFFFFF"/>
                  </a:solidFill>
                </a:defRPr>
              </a:pPr>
              <a:r>
                <a:rPr sz="1400" dirty="0" err="1">
                  <a:latin typeface="Helevetica"/>
                </a:rPr>
                <a:t>nej</a:t>
              </a:r>
              <a:endParaRPr sz="1400" dirty="0">
                <a:latin typeface="Helevetica"/>
              </a:endParaRPr>
            </a:p>
            <a:p>
              <a:pPr algn="ctr">
                <a:lnSpc>
                  <a:spcPct val="90000"/>
                </a:lnSpc>
                <a:spcBef>
                  <a:spcPts val="750"/>
                </a:spcBef>
                <a:defRPr sz="2800">
                  <a:solidFill>
                    <a:srgbClr val="FFFFFF"/>
                  </a:solidFill>
                </a:defRPr>
              </a:pPr>
              <a:r>
                <a:rPr sz="1400" dirty="0">
                  <a:latin typeface="Helevetica"/>
                </a:rPr>
                <a:t>Art4</a:t>
              </a:r>
            </a:p>
            <a:p>
              <a:pPr algn="ctr">
                <a:lnSpc>
                  <a:spcPct val="90000"/>
                </a:lnSpc>
                <a:spcBef>
                  <a:spcPts val="750"/>
                </a:spcBef>
                <a:defRPr sz="2800">
                  <a:solidFill>
                    <a:srgbClr val="FFFFFF"/>
                  </a:solidFill>
                </a:defRPr>
              </a:pPr>
              <a:r>
                <a:rPr sz="1400" dirty="0" smtClean="0">
                  <a:latin typeface="Helevetica"/>
                </a:rPr>
                <a:t>Sus1(e(y)2</a:t>
              </a:r>
              <a:r>
                <a:rPr sz="1400" dirty="0">
                  <a:latin typeface="Helevetica"/>
                </a:rPr>
                <a:t>)</a:t>
              </a:r>
            </a:p>
          </p:txBody>
        </p:sp>
        <p:sp>
          <p:nvSpPr>
            <p:cNvPr id="139" name="Wdr82…"/>
            <p:cNvSpPr/>
            <p:nvPr/>
          </p:nvSpPr>
          <p:spPr>
            <a:xfrm>
              <a:off x="2117556" y="8021"/>
              <a:ext cx="1358096" cy="435133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normAutofit/>
            </a:bodyPr>
            <a:lstStyle/>
            <a:p>
              <a:pPr algn="ctr">
                <a:lnSpc>
                  <a:spcPct val="90000"/>
                </a:lnSpc>
                <a:spcBef>
                  <a:spcPts val="750"/>
                </a:spcBef>
                <a:defRPr sz="2800">
                  <a:solidFill>
                    <a:srgbClr val="FFFFFF"/>
                  </a:solidFill>
                </a:defRPr>
              </a:pPr>
              <a:r>
                <a:rPr sz="1400" dirty="0">
                  <a:latin typeface="Helevetica"/>
                </a:rPr>
                <a:t>Wdr82</a:t>
              </a:r>
            </a:p>
            <a:p>
              <a:pPr algn="ctr">
                <a:lnSpc>
                  <a:spcPct val="90000"/>
                </a:lnSpc>
                <a:spcBef>
                  <a:spcPts val="750"/>
                </a:spcBef>
                <a:defRPr sz="2800">
                  <a:solidFill>
                    <a:srgbClr val="FFFFFF"/>
                  </a:solidFill>
                </a:defRPr>
              </a:pPr>
              <a:r>
                <a:rPr sz="1400" dirty="0" err="1">
                  <a:latin typeface="Helevetica"/>
                </a:rPr>
                <a:t>upSET</a:t>
              </a:r>
              <a:r>
                <a:rPr sz="1400" dirty="0">
                  <a:latin typeface="Helevetica"/>
                </a:rPr>
                <a:t> </a:t>
              </a:r>
            </a:p>
            <a:p>
              <a:pPr algn="ctr">
                <a:lnSpc>
                  <a:spcPct val="90000"/>
                </a:lnSpc>
                <a:spcBef>
                  <a:spcPts val="750"/>
                </a:spcBef>
                <a:defRPr sz="2800">
                  <a:solidFill>
                    <a:srgbClr val="FFFFFF"/>
                  </a:solidFill>
                </a:defRPr>
              </a:pPr>
              <a:r>
                <a:rPr sz="1400" dirty="0">
                  <a:latin typeface="Helevetica"/>
                </a:rPr>
                <a:t>CG1894 </a:t>
              </a:r>
            </a:p>
            <a:p>
              <a:pPr algn="ctr">
                <a:lnSpc>
                  <a:spcPct val="90000"/>
                </a:lnSpc>
                <a:spcBef>
                  <a:spcPts val="750"/>
                </a:spcBef>
                <a:defRPr sz="2800">
                  <a:solidFill>
                    <a:srgbClr val="FFFFFF"/>
                  </a:solidFill>
                </a:defRPr>
              </a:pPr>
              <a:r>
                <a:rPr sz="1400" dirty="0">
                  <a:latin typeface="Helevetica"/>
                </a:rPr>
                <a:t>nsl1 </a:t>
              </a:r>
            </a:p>
            <a:p>
              <a:pPr algn="ctr">
                <a:lnSpc>
                  <a:spcPct val="90000"/>
                </a:lnSpc>
                <a:spcBef>
                  <a:spcPts val="750"/>
                </a:spcBef>
                <a:defRPr sz="2800">
                  <a:solidFill>
                    <a:srgbClr val="FFFFFF"/>
                  </a:solidFill>
                </a:defRPr>
              </a:pPr>
              <a:r>
                <a:rPr sz="1400" dirty="0">
                  <a:latin typeface="Helevetica"/>
                </a:rPr>
                <a:t>(</a:t>
              </a:r>
              <a:r>
                <a:rPr sz="1400" dirty="0" err="1">
                  <a:latin typeface="Helevetica"/>
                </a:rPr>
                <a:t>wah</a:t>
              </a:r>
              <a:r>
                <a:rPr sz="1400" dirty="0">
                  <a:latin typeface="Helevetica"/>
                </a:rPr>
                <a:t>)</a:t>
              </a:r>
            </a:p>
            <a:p>
              <a:pPr algn="ctr">
                <a:lnSpc>
                  <a:spcPct val="90000"/>
                </a:lnSpc>
                <a:spcBef>
                  <a:spcPts val="750"/>
                </a:spcBef>
                <a:defRPr sz="2800">
                  <a:solidFill>
                    <a:srgbClr val="FFFFFF"/>
                  </a:solidFill>
                </a:defRPr>
              </a:pPr>
              <a:r>
                <a:rPr sz="1400" dirty="0" err="1">
                  <a:latin typeface="Helevetica"/>
                </a:rPr>
                <a:t>sce</a:t>
              </a:r>
              <a:endParaRPr sz="1400" dirty="0">
                <a:latin typeface="Helevetica"/>
              </a:endParaRPr>
            </a:p>
            <a:p>
              <a:pPr algn="ctr">
                <a:lnSpc>
                  <a:spcPct val="90000"/>
                </a:lnSpc>
                <a:spcBef>
                  <a:spcPts val="750"/>
                </a:spcBef>
                <a:defRPr sz="2800">
                  <a:solidFill>
                    <a:srgbClr val="FFFFFF"/>
                  </a:solidFill>
                </a:defRPr>
              </a:pPr>
              <a:r>
                <a:rPr sz="1400" dirty="0">
                  <a:latin typeface="Helevetica"/>
                </a:rPr>
                <a:t>Bre1</a:t>
              </a:r>
            </a:p>
            <a:p>
              <a:pPr algn="ctr">
                <a:lnSpc>
                  <a:spcPct val="90000"/>
                </a:lnSpc>
                <a:spcBef>
                  <a:spcPts val="750"/>
                </a:spcBef>
                <a:defRPr sz="2800">
                  <a:solidFill>
                    <a:srgbClr val="FFFFFF"/>
                  </a:solidFill>
                </a:defRPr>
              </a:pPr>
              <a:r>
                <a:rPr sz="1400" dirty="0">
                  <a:latin typeface="Helevetica"/>
                </a:rPr>
                <a:t>Acf1</a:t>
              </a:r>
            </a:p>
            <a:p>
              <a:pPr algn="ctr">
                <a:lnSpc>
                  <a:spcPct val="90000"/>
                </a:lnSpc>
                <a:spcBef>
                  <a:spcPts val="750"/>
                </a:spcBef>
                <a:defRPr sz="2800">
                  <a:solidFill>
                    <a:srgbClr val="FFFFFF"/>
                  </a:solidFill>
                </a:defRPr>
              </a:pPr>
              <a:r>
                <a:rPr sz="1400" dirty="0">
                  <a:latin typeface="Helevetica"/>
                </a:rPr>
                <a:t>CG4565</a:t>
              </a:r>
            </a:p>
            <a:p>
              <a:pPr algn="ctr">
                <a:lnSpc>
                  <a:spcPct val="90000"/>
                </a:lnSpc>
                <a:spcBef>
                  <a:spcPts val="750"/>
                </a:spcBef>
                <a:defRPr sz="2800">
                  <a:solidFill>
                    <a:srgbClr val="FFFFFF"/>
                  </a:solidFill>
                </a:defRPr>
              </a:pPr>
              <a:r>
                <a:rPr sz="1400" dirty="0" err="1">
                  <a:latin typeface="Helevetica"/>
                </a:rPr>
                <a:t>dom</a:t>
              </a:r>
              <a:endParaRPr sz="1400" dirty="0">
                <a:latin typeface="Helevetica"/>
              </a:endParaRPr>
            </a:p>
          </p:txBody>
        </p:sp>
        <p:sp>
          <p:nvSpPr>
            <p:cNvPr id="140" name="Tip60…"/>
            <p:cNvSpPr/>
            <p:nvPr/>
          </p:nvSpPr>
          <p:spPr>
            <a:xfrm>
              <a:off x="4280570" y="0"/>
              <a:ext cx="1358097" cy="435133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normAutofit/>
            </a:bodyPr>
            <a:lstStyle/>
            <a:p>
              <a:pPr algn="ctr">
                <a:lnSpc>
                  <a:spcPct val="90000"/>
                </a:lnSpc>
                <a:spcBef>
                  <a:spcPts val="750"/>
                </a:spcBef>
                <a:defRPr sz="2800">
                  <a:solidFill>
                    <a:srgbClr val="FFFFFF"/>
                  </a:solidFill>
                </a:defRPr>
              </a:pPr>
              <a:r>
                <a:rPr sz="1400">
                  <a:latin typeface="Helevetica"/>
                </a:rPr>
                <a:t>Tip60 </a:t>
              </a:r>
            </a:p>
            <a:p>
              <a:pPr algn="ctr">
                <a:lnSpc>
                  <a:spcPct val="90000"/>
                </a:lnSpc>
                <a:spcBef>
                  <a:spcPts val="750"/>
                </a:spcBef>
                <a:defRPr sz="2800">
                  <a:solidFill>
                    <a:srgbClr val="FFFFFF"/>
                  </a:solidFill>
                </a:defRPr>
              </a:pPr>
              <a:r>
                <a:rPr sz="1400">
                  <a:latin typeface="Helevetica"/>
                </a:rPr>
                <a:t>G9a</a:t>
              </a:r>
            </a:p>
            <a:p>
              <a:pPr algn="ctr">
                <a:lnSpc>
                  <a:spcPct val="90000"/>
                </a:lnSpc>
                <a:spcBef>
                  <a:spcPts val="750"/>
                </a:spcBef>
                <a:defRPr sz="2800">
                  <a:solidFill>
                    <a:srgbClr val="FFFFFF"/>
                  </a:solidFill>
                </a:defRPr>
              </a:pPr>
              <a:r>
                <a:rPr sz="1400">
                  <a:latin typeface="Helevetica"/>
                </a:rPr>
                <a:t>Taf10  </a:t>
              </a:r>
            </a:p>
            <a:p>
              <a:pPr algn="ctr">
                <a:lnSpc>
                  <a:spcPct val="90000"/>
                </a:lnSpc>
                <a:spcBef>
                  <a:spcPts val="750"/>
                </a:spcBef>
                <a:defRPr sz="2800">
                  <a:solidFill>
                    <a:srgbClr val="FFFFFF"/>
                  </a:solidFill>
                </a:defRPr>
              </a:pPr>
              <a:r>
                <a:rPr sz="1400">
                  <a:latin typeface="Helevetica"/>
                </a:rPr>
                <a:t>Sirt6 </a:t>
              </a:r>
            </a:p>
            <a:p>
              <a:pPr algn="ctr">
                <a:lnSpc>
                  <a:spcPct val="90000"/>
                </a:lnSpc>
                <a:spcBef>
                  <a:spcPts val="750"/>
                </a:spcBef>
                <a:defRPr sz="2800">
                  <a:solidFill>
                    <a:srgbClr val="FFFFFF"/>
                  </a:solidFill>
                </a:defRPr>
              </a:pPr>
              <a:r>
                <a:rPr sz="1400">
                  <a:latin typeface="Helevetica"/>
                </a:rPr>
                <a:t>CG14222 </a:t>
              </a:r>
            </a:p>
            <a:p>
              <a:pPr algn="ctr">
                <a:lnSpc>
                  <a:spcPct val="90000"/>
                </a:lnSpc>
                <a:spcBef>
                  <a:spcPts val="750"/>
                </a:spcBef>
                <a:defRPr sz="2800">
                  <a:solidFill>
                    <a:srgbClr val="FFFFFF"/>
                  </a:solidFill>
                </a:defRPr>
              </a:pPr>
              <a:r>
                <a:rPr sz="1400">
                  <a:latin typeface="Helevetica"/>
                </a:rPr>
                <a:t>Taf1 </a:t>
              </a:r>
            </a:p>
            <a:p>
              <a:pPr algn="ctr">
                <a:lnSpc>
                  <a:spcPct val="90000"/>
                </a:lnSpc>
                <a:spcBef>
                  <a:spcPts val="750"/>
                </a:spcBef>
                <a:defRPr sz="2800">
                  <a:solidFill>
                    <a:srgbClr val="FFFFFF"/>
                  </a:solidFill>
                </a:defRPr>
              </a:pPr>
              <a:r>
                <a:rPr sz="1400">
                  <a:latin typeface="Helevetica"/>
                </a:rPr>
                <a:t>eco </a:t>
              </a:r>
            </a:p>
            <a:p>
              <a:pPr algn="ctr">
                <a:lnSpc>
                  <a:spcPct val="90000"/>
                </a:lnSpc>
                <a:spcBef>
                  <a:spcPts val="750"/>
                </a:spcBef>
                <a:defRPr sz="2800">
                  <a:solidFill>
                    <a:srgbClr val="FFFFFF"/>
                  </a:solidFill>
                </a:defRPr>
              </a:pPr>
              <a:r>
                <a:rPr sz="1400">
                  <a:latin typeface="Helevetica"/>
                </a:rPr>
                <a:t>CG11539</a:t>
              </a:r>
            </a:p>
            <a:p>
              <a:pPr algn="ctr">
                <a:lnSpc>
                  <a:spcPct val="90000"/>
                </a:lnSpc>
                <a:spcBef>
                  <a:spcPts val="750"/>
                </a:spcBef>
                <a:defRPr sz="2800">
                  <a:solidFill>
                    <a:srgbClr val="FFFFFF"/>
                  </a:solidFill>
                </a:defRPr>
              </a:pPr>
              <a:r>
                <a:rPr sz="1400">
                  <a:latin typeface="Helevetica"/>
                </a:rPr>
                <a:t>Sir2 </a:t>
              </a:r>
            </a:p>
            <a:p>
              <a:pPr algn="ctr">
                <a:lnSpc>
                  <a:spcPct val="90000"/>
                </a:lnSpc>
                <a:spcBef>
                  <a:spcPts val="750"/>
                </a:spcBef>
                <a:defRPr sz="2800">
                  <a:solidFill>
                    <a:srgbClr val="FFFFFF"/>
                  </a:solidFill>
                </a:defRPr>
              </a:pPr>
              <a:r>
                <a:rPr sz="1400">
                  <a:latin typeface="Helevetica"/>
                </a:rPr>
                <a:t>Sirt4</a:t>
              </a:r>
            </a:p>
          </p:txBody>
        </p:sp>
        <p:sp>
          <p:nvSpPr>
            <p:cNvPr id="141" name="Wda…"/>
            <p:cNvSpPr/>
            <p:nvPr/>
          </p:nvSpPr>
          <p:spPr>
            <a:xfrm>
              <a:off x="3157623" y="5346"/>
              <a:ext cx="1358097" cy="43513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normAutofit/>
            </a:bodyPr>
            <a:lstStyle/>
            <a:p>
              <a:pPr algn="ctr">
                <a:lnSpc>
                  <a:spcPct val="90000"/>
                </a:lnSpc>
                <a:spcBef>
                  <a:spcPts val="750"/>
                </a:spcBef>
                <a:defRPr sz="2800">
                  <a:solidFill>
                    <a:srgbClr val="FFFFFF"/>
                  </a:solidFill>
                </a:defRPr>
              </a:pPr>
              <a:r>
                <a:rPr sz="1400">
                  <a:latin typeface="Helevetica"/>
                </a:rPr>
                <a:t>Wda</a:t>
              </a:r>
            </a:p>
            <a:p>
              <a:pPr algn="ctr">
                <a:lnSpc>
                  <a:spcPct val="90000"/>
                </a:lnSpc>
                <a:spcBef>
                  <a:spcPts val="750"/>
                </a:spcBef>
                <a:defRPr sz="2800">
                  <a:solidFill>
                    <a:srgbClr val="FFFFFF"/>
                  </a:solidFill>
                </a:defRPr>
              </a:pPr>
              <a:r>
                <a:rPr sz="1400">
                  <a:latin typeface="Helevetica"/>
                </a:rPr>
                <a:t>CG7137</a:t>
              </a:r>
            </a:p>
            <a:p>
              <a:pPr algn="ctr">
                <a:lnSpc>
                  <a:spcPct val="90000"/>
                </a:lnSpc>
                <a:spcBef>
                  <a:spcPts val="750"/>
                </a:spcBef>
                <a:defRPr sz="2800">
                  <a:solidFill>
                    <a:srgbClr val="FFFFFF"/>
                  </a:solidFill>
                </a:defRPr>
              </a:pPr>
              <a:r>
                <a:rPr sz="1400">
                  <a:latin typeface="Helevetica"/>
                </a:rPr>
                <a:t>Rbbp5</a:t>
              </a:r>
            </a:p>
            <a:p>
              <a:pPr algn="ctr">
                <a:lnSpc>
                  <a:spcPct val="90000"/>
                </a:lnSpc>
                <a:spcBef>
                  <a:spcPts val="750"/>
                </a:spcBef>
                <a:defRPr sz="2800">
                  <a:solidFill>
                    <a:srgbClr val="FFFFFF"/>
                  </a:solidFill>
                </a:defRPr>
              </a:pPr>
              <a:r>
                <a:rPr sz="1400">
                  <a:latin typeface="Helevetica"/>
                </a:rPr>
                <a:t>Sgf11</a:t>
              </a:r>
            </a:p>
            <a:p>
              <a:pPr algn="ctr">
                <a:lnSpc>
                  <a:spcPct val="90000"/>
                </a:lnSpc>
                <a:spcBef>
                  <a:spcPts val="750"/>
                </a:spcBef>
                <a:defRPr sz="2800">
                  <a:solidFill>
                    <a:srgbClr val="FFFFFF"/>
                  </a:solidFill>
                </a:defRPr>
              </a:pPr>
              <a:r>
                <a:rPr sz="1400">
                  <a:latin typeface="Helevetica"/>
                </a:rPr>
                <a:t>Mrg15</a:t>
              </a:r>
            </a:p>
            <a:p>
              <a:pPr algn="ctr">
                <a:lnSpc>
                  <a:spcPct val="90000"/>
                </a:lnSpc>
                <a:spcBef>
                  <a:spcPts val="750"/>
                </a:spcBef>
                <a:defRPr sz="2800">
                  <a:solidFill>
                    <a:srgbClr val="FFFFFF"/>
                  </a:solidFill>
                </a:defRPr>
              </a:pPr>
              <a:r>
                <a:rPr sz="1400">
                  <a:latin typeface="Helevetica"/>
                </a:rPr>
                <a:t>Art1</a:t>
              </a:r>
            </a:p>
            <a:p>
              <a:pPr algn="ctr">
                <a:lnSpc>
                  <a:spcPct val="90000"/>
                </a:lnSpc>
                <a:spcBef>
                  <a:spcPts val="750"/>
                </a:spcBef>
                <a:defRPr sz="2800">
                  <a:solidFill>
                    <a:srgbClr val="FFFFFF"/>
                  </a:solidFill>
                </a:defRPr>
              </a:pPr>
              <a:r>
                <a:rPr sz="1400">
                  <a:latin typeface="Helevetica"/>
                </a:rPr>
                <a:t>Asx</a:t>
              </a:r>
            </a:p>
            <a:p>
              <a:pPr algn="ctr">
                <a:lnSpc>
                  <a:spcPct val="90000"/>
                </a:lnSpc>
                <a:spcBef>
                  <a:spcPts val="750"/>
                </a:spcBef>
                <a:defRPr sz="2800">
                  <a:solidFill>
                    <a:srgbClr val="FFFFFF"/>
                  </a:solidFill>
                </a:defRPr>
              </a:pPr>
              <a:r>
                <a:rPr sz="1400">
                  <a:latin typeface="Helevetica"/>
                </a:rPr>
                <a:t>Usp7</a:t>
              </a:r>
            </a:p>
            <a:p>
              <a:pPr algn="ctr">
                <a:lnSpc>
                  <a:spcPct val="90000"/>
                </a:lnSpc>
                <a:spcBef>
                  <a:spcPts val="750"/>
                </a:spcBef>
                <a:defRPr sz="2800">
                  <a:solidFill>
                    <a:srgbClr val="FFFFFF"/>
                  </a:solidFill>
                </a:defRPr>
              </a:pPr>
              <a:r>
                <a:rPr sz="1400">
                  <a:latin typeface="Helevetica"/>
                </a:rPr>
                <a:t>mle</a:t>
              </a:r>
            </a:p>
            <a:p>
              <a:pPr algn="ctr">
                <a:lnSpc>
                  <a:spcPct val="90000"/>
                </a:lnSpc>
                <a:spcBef>
                  <a:spcPts val="750"/>
                </a:spcBef>
                <a:defRPr sz="2800">
                  <a:solidFill>
                    <a:srgbClr val="FFFFFF"/>
                  </a:solidFill>
                </a:defRPr>
              </a:pPr>
              <a:r>
                <a:rPr sz="1400">
                  <a:latin typeface="Helevetica"/>
                </a:rPr>
                <a:t>E(z) </a:t>
              </a:r>
            </a:p>
          </p:txBody>
        </p:sp>
        <p:sp>
          <p:nvSpPr>
            <p:cNvPr id="142" name="Hdac6…"/>
            <p:cNvSpPr/>
            <p:nvPr/>
          </p:nvSpPr>
          <p:spPr>
            <a:xfrm>
              <a:off x="5430928" y="5346"/>
              <a:ext cx="1358097" cy="43513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normAutofit/>
            </a:bodyPr>
            <a:lstStyle/>
            <a:p>
              <a:pPr algn="ctr">
                <a:lnSpc>
                  <a:spcPct val="90000"/>
                </a:lnSpc>
                <a:spcBef>
                  <a:spcPts val="750"/>
                </a:spcBef>
                <a:defRPr sz="2800">
                  <a:solidFill>
                    <a:srgbClr val="FFFFFF"/>
                  </a:solidFill>
                </a:defRPr>
              </a:pPr>
              <a:r>
                <a:rPr sz="1400" dirty="0">
                  <a:solidFill>
                    <a:schemeClr val="bg1"/>
                  </a:solidFill>
                  <a:latin typeface="Helevetica"/>
                </a:rPr>
                <a:t>Hdac6 </a:t>
              </a:r>
            </a:p>
            <a:p>
              <a:pPr algn="ctr">
                <a:lnSpc>
                  <a:spcPct val="90000"/>
                </a:lnSpc>
                <a:spcBef>
                  <a:spcPts val="750"/>
                </a:spcBef>
                <a:defRPr sz="2800">
                  <a:solidFill>
                    <a:srgbClr val="FFFB00"/>
                  </a:solidFill>
                </a:defRPr>
              </a:pPr>
              <a:r>
                <a:rPr sz="1400" dirty="0">
                  <a:solidFill>
                    <a:schemeClr val="bg1"/>
                  </a:solidFill>
                  <a:latin typeface="Helevetica"/>
                </a:rPr>
                <a:t>dKDM5</a:t>
              </a:r>
            </a:p>
            <a:p>
              <a:pPr algn="ctr">
                <a:lnSpc>
                  <a:spcPct val="90000"/>
                </a:lnSpc>
                <a:spcBef>
                  <a:spcPts val="750"/>
                </a:spcBef>
                <a:buFont typeface="Arial"/>
                <a:defRPr sz="2800">
                  <a:solidFill>
                    <a:srgbClr val="FFFFFF"/>
                  </a:solidFill>
                </a:defRPr>
              </a:pPr>
              <a:r>
                <a:rPr sz="1400" dirty="0" err="1">
                  <a:solidFill>
                    <a:schemeClr val="bg1"/>
                  </a:solidFill>
                  <a:latin typeface="Helevetica"/>
                </a:rPr>
                <a:t>Shprh</a:t>
              </a:r>
              <a:r>
                <a:rPr sz="1400" dirty="0">
                  <a:solidFill>
                    <a:schemeClr val="bg1"/>
                  </a:solidFill>
                  <a:latin typeface="Helevetica"/>
                </a:rPr>
                <a:t> </a:t>
              </a:r>
            </a:p>
            <a:p>
              <a:pPr algn="ctr">
                <a:lnSpc>
                  <a:spcPct val="90000"/>
                </a:lnSpc>
                <a:spcBef>
                  <a:spcPts val="750"/>
                </a:spcBef>
                <a:buFont typeface="Arial"/>
                <a:defRPr sz="2800">
                  <a:solidFill>
                    <a:srgbClr val="FFFFFF"/>
                  </a:solidFill>
                </a:defRPr>
              </a:pPr>
              <a:r>
                <a:rPr sz="1400" dirty="0" err="1">
                  <a:solidFill>
                    <a:schemeClr val="bg1"/>
                  </a:solidFill>
                  <a:latin typeface="Helevetica"/>
                </a:rPr>
                <a:t>Gpp</a:t>
              </a:r>
              <a:endParaRPr sz="1400" dirty="0">
                <a:solidFill>
                  <a:schemeClr val="bg1"/>
                </a:solidFill>
                <a:latin typeface="Helevetica"/>
              </a:endParaRPr>
            </a:p>
            <a:p>
              <a:pPr algn="ctr">
                <a:lnSpc>
                  <a:spcPct val="90000"/>
                </a:lnSpc>
                <a:spcBef>
                  <a:spcPts val="750"/>
                </a:spcBef>
                <a:defRPr sz="2800">
                  <a:solidFill>
                    <a:srgbClr val="FFFFFF"/>
                  </a:solidFill>
                </a:defRPr>
              </a:pPr>
              <a:r>
                <a:rPr sz="1400" dirty="0">
                  <a:solidFill>
                    <a:schemeClr val="bg1"/>
                  </a:solidFill>
                  <a:latin typeface="Helevetica"/>
                </a:rPr>
                <a:t>Saf6</a:t>
              </a:r>
            </a:p>
            <a:p>
              <a:pPr algn="ctr">
                <a:lnSpc>
                  <a:spcPct val="90000"/>
                </a:lnSpc>
                <a:spcBef>
                  <a:spcPts val="750"/>
                </a:spcBef>
                <a:defRPr sz="2800">
                  <a:solidFill>
                    <a:srgbClr val="FFFFFF"/>
                  </a:solidFill>
                </a:defRPr>
              </a:pPr>
              <a:r>
                <a:rPr sz="1400" dirty="0">
                  <a:solidFill>
                    <a:schemeClr val="bg1"/>
                  </a:solidFill>
                  <a:latin typeface="Helevetica"/>
                </a:rPr>
                <a:t>Art8</a:t>
              </a:r>
            </a:p>
            <a:p>
              <a:pPr algn="ctr">
                <a:lnSpc>
                  <a:spcPct val="90000"/>
                </a:lnSpc>
                <a:spcBef>
                  <a:spcPts val="750"/>
                </a:spcBef>
                <a:defRPr sz="2800">
                  <a:solidFill>
                    <a:srgbClr val="FFFFFF"/>
                  </a:solidFill>
                </a:defRPr>
              </a:pPr>
              <a:r>
                <a:rPr sz="1400" dirty="0">
                  <a:solidFill>
                    <a:schemeClr val="bg1"/>
                  </a:solidFill>
                  <a:latin typeface="Helevetica"/>
                </a:rPr>
                <a:t>Ash1 </a:t>
              </a:r>
            </a:p>
            <a:p>
              <a:pPr algn="ctr">
                <a:lnSpc>
                  <a:spcPct val="90000"/>
                </a:lnSpc>
                <a:spcBef>
                  <a:spcPts val="750"/>
                </a:spcBef>
                <a:defRPr sz="2800">
                  <a:solidFill>
                    <a:srgbClr val="FFFFFF"/>
                  </a:solidFill>
                </a:defRPr>
              </a:pPr>
              <a:r>
                <a:rPr sz="1400" dirty="0" err="1">
                  <a:solidFill>
                    <a:schemeClr val="bg1"/>
                  </a:solidFill>
                  <a:latin typeface="Helevetica"/>
                </a:rPr>
                <a:t>enok</a:t>
              </a:r>
              <a:r>
                <a:rPr sz="1400" dirty="0">
                  <a:solidFill>
                    <a:schemeClr val="bg1"/>
                  </a:solidFill>
                  <a:latin typeface="Helevetica"/>
                </a:rPr>
                <a:t> </a:t>
              </a:r>
            </a:p>
            <a:p>
              <a:pPr algn="ctr">
                <a:lnSpc>
                  <a:spcPct val="90000"/>
                </a:lnSpc>
                <a:spcBef>
                  <a:spcPts val="750"/>
                </a:spcBef>
                <a:defRPr sz="2800">
                  <a:solidFill>
                    <a:srgbClr val="FFFFFF"/>
                  </a:solidFill>
                </a:defRPr>
              </a:pPr>
              <a:r>
                <a:rPr sz="1400" dirty="0" err="1">
                  <a:solidFill>
                    <a:schemeClr val="bg1"/>
                  </a:solidFill>
                  <a:latin typeface="Helevetica"/>
                </a:rPr>
                <a:t>trr</a:t>
              </a:r>
              <a:r>
                <a:rPr sz="1400" dirty="0">
                  <a:solidFill>
                    <a:schemeClr val="bg1"/>
                  </a:solidFill>
                  <a:latin typeface="Helevetica"/>
                </a:rPr>
                <a:t> </a:t>
              </a:r>
            </a:p>
            <a:p>
              <a:pPr algn="ctr">
                <a:lnSpc>
                  <a:spcPct val="90000"/>
                </a:lnSpc>
                <a:spcBef>
                  <a:spcPts val="750"/>
                </a:spcBef>
                <a:defRPr sz="2800">
                  <a:solidFill>
                    <a:srgbClr val="FFFFFF"/>
                  </a:solidFill>
                </a:defRPr>
              </a:pPr>
              <a:r>
                <a:rPr sz="1400" dirty="0">
                  <a:solidFill>
                    <a:schemeClr val="bg1"/>
                  </a:solidFill>
                  <a:latin typeface="Helevetica"/>
                </a:rPr>
                <a:t>msl3</a:t>
              </a:r>
            </a:p>
          </p:txBody>
        </p:sp>
        <p:sp>
          <p:nvSpPr>
            <p:cNvPr id="143" name="Su(var)3-9…"/>
            <p:cNvSpPr/>
            <p:nvPr/>
          </p:nvSpPr>
          <p:spPr>
            <a:xfrm>
              <a:off x="6542514" y="10694"/>
              <a:ext cx="1358097" cy="435133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normAutofit/>
            </a:bodyPr>
            <a:lstStyle/>
            <a:p>
              <a:pPr algn="ctr">
                <a:lnSpc>
                  <a:spcPct val="90000"/>
                </a:lnSpc>
                <a:spcBef>
                  <a:spcPts val="750"/>
                </a:spcBef>
                <a:defRPr sz="2800">
                  <a:solidFill>
                    <a:srgbClr val="FFFB00"/>
                  </a:solidFill>
                </a:defRPr>
              </a:pPr>
              <a:r>
                <a:rPr sz="1400" dirty="0">
                  <a:solidFill>
                    <a:schemeClr val="bg1"/>
                  </a:solidFill>
                  <a:latin typeface="Helevetica"/>
                </a:rPr>
                <a:t>Su(</a:t>
              </a:r>
              <a:r>
                <a:rPr sz="1400" dirty="0" err="1">
                  <a:solidFill>
                    <a:schemeClr val="bg1"/>
                  </a:solidFill>
                  <a:latin typeface="Helevetica"/>
                </a:rPr>
                <a:t>var</a:t>
              </a:r>
              <a:r>
                <a:rPr sz="1400" dirty="0">
                  <a:solidFill>
                    <a:schemeClr val="bg1"/>
                  </a:solidFill>
                  <a:latin typeface="Helevetica"/>
                </a:rPr>
                <a:t>)3-9</a:t>
              </a:r>
            </a:p>
            <a:p>
              <a:pPr algn="ctr">
                <a:lnSpc>
                  <a:spcPct val="90000"/>
                </a:lnSpc>
                <a:spcBef>
                  <a:spcPts val="750"/>
                </a:spcBef>
                <a:defRPr sz="2800">
                  <a:solidFill>
                    <a:srgbClr val="FFFFFF"/>
                  </a:solidFill>
                </a:defRPr>
              </a:pPr>
              <a:r>
                <a:rPr sz="1400" dirty="0">
                  <a:solidFill>
                    <a:schemeClr val="bg1"/>
                  </a:solidFill>
                  <a:latin typeface="Helevetica"/>
                </a:rPr>
                <a:t>msl1</a:t>
              </a:r>
            </a:p>
            <a:p>
              <a:pPr algn="ctr">
                <a:lnSpc>
                  <a:spcPct val="90000"/>
                </a:lnSpc>
                <a:spcBef>
                  <a:spcPts val="750"/>
                </a:spcBef>
                <a:defRPr sz="2800">
                  <a:solidFill>
                    <a:srgbClr val="FFFB00"/>
                  </a:solidFill>
                </a:defRPr>
              </a:pPr>
              <a:r>
                <a:rPr sz="1400" dirty="0">
                  <a:solidFill>
                    <a:schemeClr val="bg1"/>
                  </a:solidFill>
                  <a:latin typeface="Helevetica"/>
                </a:rPr>
                <a:t>pr-SET7 </a:t>
              </a:r>
            </a:p>
            <a:p>
              <a:pPr algn="ctr">
                <a:lnSpc>
                  <a:spcPct val="90000"/>
                </a:lnSpc>
                <a:spcBef>
                  <a:spcPts val="750"/>
                </a:spcBef>
                <a:defRPr sz="2800">
                  <a:solidFill>
                    <a:srgbClr val="FFFFFF"/>
                  </a:solidFill>
                </a:defRPr>
              </a:pPr>
              <a:r>
                <a:rPr sz="1400" dirty="0">
                  <a:solidFill>
                    <a:schemeClr val="bg1"/>
                  </a:solidFill>
                  <a:latin typeface="Helevetica"/>
                </a:rPr>
                <a:t>CG2051 </a:t>
              </a:r>
            </a:p>
            <a:p>
              <a:pPr algn="ctr">
                <a:lnSpc>
                  <a:spcPct val="90000"/>
                </a:lnSpc>
                <a:spcBef>
                  <a:spcPts val="750"/>
                </a:spcBef>
                <a:defRPr sz="2800">
                  <a:solidFill>
                    <a:srgbClr val="FFFFFF"/>
                  </a:solidFill>
                </a:defRPr>
              </a:pPr>
              <a:r>
                <a:rPr sz="1400" dirty="0">
                  <a:solidFill>
                    <a:schemeClr val="bg1"/>
                  </a:solidFill>
                  <a:latin typeface="Helevetica"/>
                </a:rPr>
                <a:t>Caf1 </a:t>
              </a:r>
            </a:p>
            <a:p>
              <a:pPr algn="ctr">
                <a:lnSpc>
                  <a:spcPct val="90000"/>
                </a:lnSpc>
                <a:spcBef>
                  <a:spcPts val="750"/>
                </a:spcBef>
                <a:defRPr sz="2800">
                  <a:solidFill>
                    <a:srgbClr val="FFFFFF"/>
                  </a:solidFill>
                </a:defRPr>
              </a:pPr>
              <a:r>
                <a:rPr sz="1400" dirty="0">
                  <a:solidFill>
                    <a:schemeClr val="bg1"/>
                  </a:solidFill>
                  <a:latin typeface="Helevetica"/>
                </a:rPr>
                <a:t>chm</a:t>
              </a:r>
            </a:p>
            <a:p>
              <a:pPr algn="ctr">
                <a:lnSpc>
                  <a:spcPct val="90000"/>
                </a:lnSpc>
                <a:spcBef>
                  <a:spcPts val="750"/>
                </a:spcBef>
                <a:defRPr sz="2800">
                  <a:solidFill>
                    <a:srgbClr val="FFFB00"/>
                  </a:solidFill>
                </a:defRPr>
              </a:pPr>
              <a:r>
                <a:rPr sz="1400" dirty="0">
                  <a:solidFill>
                    <a:schemeClr val="bg1"/>
                  </a:solidFill>
                  <a:latin typeface="Helevetica"/>
                </a:rPr>
                <a:t>Setdb1</a:t>
              </a:r>
            </a:p>
            <a:p>
              <a:pPr algn="ctr">
                <a:lnSpc>
                  <a:spcPct val="90000"/>
                </a:lnSpc>
                <a:spcBef>
                  <a:spcPts val="750"/>
                </a:spcBef>
                <a:defRPr sz="2800">
                  <a:solidFill>
                    <a:srgbClr val="FFFB00"/>
                  </a:solidFill>
                </a:defRPr>
              </a:pPr>
              <a:r>
                <a:rPr sz="1400" dirty="0">
                  <a:solidFill>
                    <a:schemeClr val="bg1"/>
                  </a:solidFill>
                  <a:latin typeface="Helevetica"/>
                </a:rPr>
                <a:t>msl2</a:t>
              </a:r>
            </a:p>
            <a:p>
              <a:pPr algn="ctr">
                <a:lnSpc>
                  <a:spcPct val="90000"/>
                </a:lnSpc>
                <a:spcBef>
                  <a:spcPts val="750"/>
                </a:spcBef>
                <a:defRPr sz="2800">
                  <a:solidFill>
                    <a:srgbClr val="FFFFFF"/>
                  </a:solidFill>
                </a:defRPr>
              </a:pPr>
              <a:r>
                <a:rPr sz="1400" dirty="0">
                  <a:solidFill>
                    <a:schemeClr val="bg1"/>
                  </a:solidFill>
                  <a:latin typeface="Helevetica"/>
                </a:rPr>
                <a:t>Eaf6</a:t>
              </a:r>
            </a:p>
            <a:p>
              <a:pPr algn="ctr">
                <a:lnSpc>
                  <a:spcPct val="90000"/>
                </a:lnSpc>
                <a:spcBef>
                  <a:spcPts val="750"/>
                </a:spcBef>
                <a:defRPr sz="2800">
                  <a:solidFill>
                    <a:srgbClr val="FFFB00"/>
                  </a:solidFill>
                </a:defRPr>
              </a:pPr>
              <a:r>
                <a:rPr sz="1400" dirty="0">
                  <a:solidFill>
                    <a:schemeClr val="bg1"/>
                  </a:solidFill>
                  <a:latin typeface="Helevetica"/>
                </a:rPr>
                <a:t>Set1</a:t>
              </a:r>
            </a:p>
          </p:txBody>
        </p:sp>
        <p:sp>
          <p:nvSpPr>
            <p:cNvPr id="144" name="Hdac3…"/>
            <p:cNvSpPr/>
            <p:nvPr/>
          </p:nvSpPr>
          <p:spPr>
            <a:xfrm>
              <a:off x="7590594" y="2672"/>
              <a:ext cx="1358097" cy="43513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normAutofit/>
            </a:bodyPr>
            <a:lstStyle/>
            <a:p>
              <a:pPr algn="ctr">
                <a:lnSpc>
                  <a:spcPct val="90000"/>
                </a:lnSpc>
                <a:spcBef>
                  <a:spcPts val="750"/>
                </a:spcBef>
                <a:defRPr sz="2800">
                  <a:solidFill>
                    <a:srgbClr val="FFFB00"/>
                  </a:solidFill>
                </a:defRPr>
              </a:pPr>
              <a:r>
                <a:rPr sz="1400" dirty="0">
                  <a:solidFill>
                    <a:schemeClr val="bg1"/>
                  </a:solidFill>
                  <a:latin typeface="Helevetica"/>
                </a:rPr>
                <a:t>Hdac3</a:t>
              </a:r>
            </a:p>
            <a:p>
              <a:pPr algn="ctr">
                <a:lnSpc>
                  <a:spcPct val="90000"/>
                </a:lnSpc>
                <a:spcBef>
                  <a:spcPts val="750"/>
                </a:spcBef>
                <a:defRPr sz="2800">
                  <a:solidFill>
                    <a:srgbClr val="FFFFFF"/>
                  </a:solidFill>
                </a:defRPr>
              </a:pPr>
              <a:r>
                <a:rPr sz="1400" dirty="0">
                  <a:solidFill>
                    <a:schemeClr val="bg1"/>
                  </a:solidFill>
                  <a:latin typeface="Helevetica"/>
                </a:rPr>
                <a:t>Hdac4 </a:t>
              </a:r>
            </a:p>
            <a:p>
              <a:pPr algn="ctr">
                <a:lnSpc>
                  <a:spcPct val="90000"/>
                </a:lnSpc>
                <a:spcBef>
                  <a:spcPts val="750"/>
                </a:spcBef>
                <a:defRPr sz="2800">
                  <a:solidFill>
                    <a:srgbClr val="FFFFFF"/>
                  </a:solidFill>
                </a:defRPr>
              </a:pPr>
              <a:r>
                <a:rPr sz="1400" dirty="0">
                  <a:solidFill>
                    <a:schemeClr val="bg1"/>
                  </a:solidFill>
                  <a:latin typeface="Helevetica"/>
                </a:rPr>
                <a:t>Lsd1</a:t>
              </a:r>
            </a:p>
            <a:p>
              <a:pPr algn="ctr">
                <a:lnSpc>
                  <a:spcPct val="90000"/>
                </a:lnSpc>
                <a:spcBef>
                  <a:spcPts val="750"/>
                </a:spcBef>
                <a:defRPr sz="2800">
                  <a:solidFill>
                    <a:srgbClr val="FF9300"/>
                  </a:solidFill>
                </a:defRPr>
              </a:pPr>
              <a:r>
                <a:rPr sz="1400" dirty="0">
                  <a:solidFill>
                    <a:schemeClr val="bg1"/>
                  </a:solidFill>
                  <a:latin typeface="Helevetica"/>
                </a:rPr>
                <a:t>Tra1</a:t>
              </a:r>
            </a:p>
            <a:p>
              <a:pPr algn="ctr">
                <a:lnSpc>
                  <a:spcPct val="90000"/>
                </a:lnSpc>
                <a:spcBef>
                  <a:spcPts val="750"/>
                </a:spcBef>
                <a:defRPr sz="2800">
                  <a:solidFill>
                    <a:srgbClr val="FF9300"/>
                  </a:solidFill>
                </a:defRPr>
              </a:pPr>
              <a:r>
                <a:rPr sz="1400" dirty="0">
                  <a:solidFill>
                    <a:schemeClr val="bg1"/>
                  </a:solidFill>
                  <a:latin typeface="Helevetica"/>
                </a:rPr>
                <a:t>Spt7 (</a:t>
              </a:r>
              <a:r>
                <a:rPr sz="1400" dirty="0" err="1">
                  <a:solidFill>
                    <a:schemeClr val="bg1"/>
                  </a:solidFill>
                  <a:latin typeface="Helevetica"/>
                </a:rPr>
                <a:t>comr</a:t>
              </a:r>
              <a:r>
                <a:rPr sz="1400" dirty="0">
                  <a:solidFill>
                    <a:schemeClr val="bg1"/>
                  </a:solidFill>
                  <a:latin typeface="Helevetica"/>
                </a:rPr>
                <a:t>)</a:t>
              </a:r>
            </a:p>
            <a:p>
              <a:pPr algn="ctr">
                <a:lnSpc>
                  <a:spcPct val="90000"/>
                </a:lnSpc>
                <a:spcBef>
                  <a:spcPts val="750"/>
                </a:spcBef>
                <a:defRPr sz="2800">
                  <a:solidFill>
                    <a:srgbClr val="FFFFFF"/>
                  </a:solidFill>
                </a:defRPr>
              </a:pPr>
              <a:r>
                <a:rPr sz="1400" dirty="0">
                  <a:solidFill>
                    <a:schemeClr val="bg1"/>
                  </a:solidFill>
                  <a:latin typeface="Helevetica"/>
                </a:rPr>
                <a:t>Spt3</a:t>
              </a:r>
            </a:p>
            <a:p>
              <a:pPr algn="ctr">
                <a:lnSpc>
                  <a:spcPct val="90000"/>
                </a:lnSpc>
                <a:spcBef>
                  <a:spcPts val="750"/>
                </a:spcBef>
                <a:defRPr sz="2800">
                  <a:solidFill>
                    <a:srgbClr val="FF9300"/>
                  </a:solidFill>
                </a:defRPr>
              </a:pPr>
              <a:r>
                <a:rPr sz="1400" dirty="0">
                  <a:solidFill>
                    <a:schemeClr val="bg1"/>
                  </a:solidFill>
                  <a:latin typeface="Helevetica"/>
                </a:rPr>
                <a:t>Ubp8 </a:t>
              </a:r>
            </a:p>
            <a:p>
              <a:pPr algn="ctr">
                <a:lnSpc>
                  <a:spcPct val="90000"/>
                </a:lnSpc>
                <a:spcBef>
                  <a:spcPts val="750"/>
                </a:spcBef>
                <a:defRPr sz="2800">
                  <a:solidFill>
                    <a:srgbClr val="FF9300"/>
                  </a:solidFill>
                </a:defRPr>
              </a:pPr>
              <a:r>
                <a:rPr sz="1400" dirty="0">
                  <a:solidFill>
                    <a:schemeClr val="bg1"/>
                  </a:solidFill>
                  <a:latin typeface="Helevetica"/>
                </a:rPr>
                <a:t>(not) </a:t>
              </a:r>
            </a:p>
            <a:p>
              <a:pPr algn="ctr">
                <a:lnSpc>
                  <a:spcPct val="90000"/>
                </a:lnSpc>
                <a:spcBef>
                  <a:spcPts val="750"/>
                </a:spcBef>
                <a:defRPr sz="2800">
                  <a:solidFill>
                    <a:srgbClr val="FFFFFF"/>
                  </a:solidFill>
                </a:defRPr>
              </a:pPr>
              <a:r>
                <a:rPr sz="1400" dirty="0">
                  <a:solidFill>
                    <a:schemeClr val="bg1"/>
                  </a:solidFill>
                  <a:latin typeface="Helevetica"/>
                </a:rPr>
                <a:t>Ada2b </a:t>
              </a:r>
            </a:p>
          </p:txBody>
        </p:sp>
        <p:sp>
          <p:nvSpPr>
            <p:cNvPr id="145" name="Rpd3…"/>
            <p:cNvSpPr/>
            <p:nvPr/>
          </p:nvSpPr>
          <p:spPr>
            <a:xfrm>
              <a:off x="8638677" y="8020"/>
              <a:ext cx="1358097" cy="435133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normAutofit/>
            </a:bodyPr>
            <a:lstStyle/>
            <a:p>
              <a:pPr algn="ctr">
                <a:lnSpc>
                  <a:spcPct val="90000"/>
                </a:lnSpc>
                <a:spcBef>
                  <a:spcPts val="750"/>
                </a:spcBef>
                <a:defRPr sz="2800">
                  <a:solidFill>
                    <a:srgbClr val="FFFFFF"/>
                  </a:solidFill>
                </a:defRPr>
              </a:pPr>
              <a:r>
                <a:rPr sz="1400" dirty="0">
                  <a:solidFill>
                    <a:schemeClr val="bg1"/>
                  </a:solidFill>
                  <a:latin typeface="Helevetica"/>
                </a:rPr>
                <a:t>Rpd3 </a:t>
              </a:r>
            </a:p>
            <a:p>
              <a:pPr algn="ctr">
                <a:lnSpc>
                  <a:spcPct val="90000"/>
                </a:lnSpc>
                <a:spcBef>
                  <a:spcPts val="750"/>
                </a:spcBef>
                <a:defRPr sz="2800">
                  <a:solidFill>
                    <a:srgbClr val="FFFFFF"/>
                  </a:solidFill>
                </a:defRPr>
              </a:pPr>
              <a:r>
                <a:rPr sz="1400" dirty="0">
                  <a:solidFill>
                    <a:schemeClr val="bg1"/>
                  </a:solidFill>
                  <a:latin typeface="Helevetica"/>
                </a:rPr>
                <a:t>Taf5 </a:t>
              </a:r>
            </a:p>
            <a:p>
              <a:pPr algn="ctr">
                <a:lnSpc>
                  <a:spcPct val="90000"/>
                </a:lnSpc>
                <a:spcBef>
                  <a:spcPts val="750"/>
                </a:spcBef>
                <a:defRPr sz="2800">
                  <a:solidFill>
                    <a:srgbClr val="FFFFFF"/>
                  </a:solidFill>
                </a:defRPr>
              </a:pPr>
              <a:r>
                <a:rPr sz="1400" dirty="0">
                  <a:solidFill>
                    <a:schemeClr val="bg1"/>
                  </a:solidFill>
                  <a:latin typeface="Helevetica"/>
                </a:rPr>
                <a:t>Taf6 </a:t>
              </a:r>
            </a:p>
            <a:p>
              <a:pPr algn="ctr">
                <a:lnSpc>
                  <a:spcPct val="90000"/>
                </a:lnSpc>
                <a:spcBef>
                  <a:spcPts val="750"/>
                </a:spcBef>
                <a:defRPr sz="2800">
                  <a:solidFill>
                    <a:srgbClr val="FFFFFF"/>
                  </a:solidFill>
                </a:defRPr>
              </a:pPr>
              <a:r>
                <a:rPr sz="1400" dirty="0">
                  <a:solidFill>
                    <a:schemeClr val="bg1"/>
                  </a:solidFill>
                  <a:latin typeface="Helevetica"/>
                </a:rPr>
                <a:t>Taf9 </a:t>
              </a:r>
            </a:p>
            <a:p>
              <a:pPr algn="ctr">
                <a:lnSpc>
                  <a:spcPct val="90000"/>
                </a:lnSpc>
                <a:spcBef>
                  <a:spcPts val="750"/>
                </a:spcBef>
                <a:defRPr sz="2800">
                  <a:solidFill>
                    <a:srgbClr val="FFFFFF"/>
                  </a:solidFill>
                </a:defRPr>
              </a:pPr>
              <a:r>
                <a:rPr sz="1400" dirty="0">
                  <a:solidFill>
                    <a:schemeClr val="bg1"/>
                  </a:solidFill>
                  <a:latin typeface="Helevetica"/>
                </a:rPr>
                <a:t>(e(y)1) </a:t>
              </a:r>
            </a:p>
            <a:p>
              <a:pPr algn="ctr">
                <a:spcBef>
                  <a:spcPts val="750"/>
                </a:spcBef>
                <a:defRPr sz="2800">
                  <a:solidFill>
                    <a:srgbClr val="F39231"/>
                  </a:solidFill>
                </a:defRPr>
              </a:pPr>
              <a:r>
                <a:rPr sz="1400" dirty="0">
                  <a:solidFill>
                    <a:schemeClr val="bg1"/>
                  </a:solidFill>
                  <a:latin typeface="Helevetica"/>
                </a:rPr>
                <a:t>Taf12</a:t>
              </a:r>
            </a:p>
            <a:p>
              <a:pPr algn="ctr">
                <a:lnSpc>
                  <a:spcPct val="90000"/>
                </a:lnSpc>
                <a:spcBef>
                  <a:spcPts val="750"/>
                </a:spcBef>
                <a:defRPr sz="2800">
                  <a:solidFill>
                    <a:srgbClr val="4F8F00"/>
                  </a:solidFill>
                </a:defRPr>
              </a:pPr>
              <a:r>
                <a:rPr sz="1400" dirty="0">
                  <a:solidFill>
                    <a:schemeClr val="bg1"/>
                  </a:solidFill>
                  <a:latin typeface="Helevetica"/>
                </a:rPr>
                <a:t>Mocs2</a:t>
              </a:r>
            </a:p>
            <a:p>
              <a:pPr algn="ctr">
                <a:lnSpc>
                  <a:spcPct val="90000"/>
                </a:lnSpc>
                <a:spcBef>
                  <a:spcPts val="750"/>
                </a:spcBef>
                <a:defRPr sz="2800">
                  <a:solidFill>
                    <a:srgbClr val="4F8F00"/>
                  </a:solidFill>
                </a:defRPr>
              </a:pPr>
              <a:r>
                <a:rPr sz="1400" dirty="0">
                  <a:solidFill>
                    <a:schemeClr val="bg1"/>
                  </a:solidFill>
                  <a:latin typeface="Helevetica"/>
                </a:rPr>
                <a:t>D12</a:t>
              </a:r>
            </a:p>
            <a:p>
              <a:pPr algn="ctr">
                <a:lnSpc>
                  <a:spcPct val="90000"/>
                </a:lnSpc>
                <a:spcBef>
                  <a:spcPts val="750"/>
                </a:spcBef>
                <a:defRPr sz="2800">
                  <a:solidFill>
                    <a:srgbClr val="4F8F00"/>
                  </a:solidFill>
                </a:defRPr>
              </a:pPr>
              <a:r>
                <a:rPr sz="1400" dirty="0">
                  <a:solidFill>
                    <a:schemeClr val="bg1"/>
                  </a:solidFill>
                  <a:latin typeface="Helevetica"/>
                </a:rPr>
                <a:t>NC2β</a:t>
              </a:r>
            </a:p>
            <a:p>
              <a:pPr algn="ctr">
                <a:lnSpc>
                  <a:spcPct val="90000"/>
                </a:lnSpc>
                <a:spcBef>
                  <a:spcPts val="750"/>
                </a:spcBef>
                <a:defRPr sz="2800">
                  <a:solidFill>
                    <a:srgbClr val="4F8F00"/>
                  </a:solidFill>
                </a:defRPr>
              </a:pPr>
              <a:r>
                <a:rPr sz="1400" dirty="0">
                  <a:solidFill>
                    <a:schemeClr val="bg1"/>
                  </a:solidFill>
                  <a:latin typeface="Helevetica"/>
                </a:rPr>
                <a:t>Chrac14</a:t>
              </a:r>
            </a:p>
          </p:txBody>
        </p:sp>
        <p:sp>
          <p:nvSpPr>
            <p:cNvPr id="146" name="Sgf29…"/>
            <p:cNvSpPr/>
            <p:nvPr/>
          </p:nvSpPr>
          <p:spPr>
            <a:xfrm>
              <a:off x="9683420" y="10694"/>
              <a:ext cx="1358097" cy="43513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normAutofit/>
            </a:bodyPr>
            <a:lstStyle/>
            <a:p>
              <a:pPr algn="ctr">
                <a:lnSpc>
                  <a:spcPct val="90000"/>
                </a:lnSpc>
                <a:spcBef>
                  <a:spcPts val="750"/>
                </a:spcBef>
                <a:defRPr sz="2800">
                  <a:solidFill>
                    <a:srgbClr val="4F8F00"/>
                  </a:solidFill>
                </a:defRPr>
              </a:pPr>
              <a:r>
                <a:rPr sz="1400" dirty="0">
                  <a:solidFill>
                    <a:schemeClr val="bg1"/>
                  </a:solidFill>
                  <a:latin typeface="Helevetica"/>
                </a:rPr>
                <a:t>Sgf29 </a:t>
              </a:r>
            </a:p>
            <a:p>
              <a:pPr algn="ctr">
                <a:lnSpc>
                  <a:spcPct val="90000"/>
                </a:lnSpc>
                <a:spcBef>
                  <a:spcPts val="750"/>
                </a:spcBef>
                <a:defRPr sz="2800">
                  <a:solidFill>
                    <a:srgbClr val="4F8F00"/>
                  </a:solidFill>
                </a:defRPr>
              </a:pPr>
              <a:r>
                <a:rPr sz="1400" dirty="0">
                  <a:solidFill>
                    <a:schemeClr val="bg1"/>
                  </a:solidFill>
                  <a:latin typeface="Helevetica"/>
                </a:rPr>
                <a:t>Ada2a</a:t>
              </a:r>
            </a:p>
            <a:p>
              <a:pPr algn="ctr">
                <a:lnSpc>
                  <a:spcPct val="90000"/>
                </a:lnSpc>
                <a:spcBef>
                  <a:spcPts val="750"/>
                </a:spcBef>
                <a:defRPr sz="2800">
                  <a:solidFill>
                    <a:srgbClr val="4F8F00"/>
                  </a:solidFill>
                </a:defRPr>
              </a:pPr>
              <a:r>
                <a:rPr sz="1400" dirty="0">
                  <a:solidFill>
                    <a:schemeClr val="bg1"/>
                  </a:solidFill>
                  <a:latin typeface="Helevetica"/>
                </a:rPr>
                <a:t>Atac2 </a:t>
              </a:r>
            </a:p>
            <a:p>
              <a:pPr algn="ctr">
                <a:lnSpc>
                  <a:spcPct val="90000"/>
                </a:lnSpc>
                <a:spcBef>
                  <a:spcPts val="750"/>
                </a:spcBef>
                <a:defRPr sz="2800">
                  <a:solidFill>
                    <a:srgbClr val="4F8F00"/>
                  </a:solidFill>
                </a:defRPr>
              </a:pPr>
              <a:r>
                <a:rPr sz="1400" dirty="0">
                  <a:solidFill>
                    <a:schemeClr val="bg1"/>
                  </a:solidFill>
                  <a:latin typeface="Helevetica"/>
                </a:rPr>
                <a:t>Hcf1 </a:t>
              </a:r>
            </a:p>
            <a:p>
              <a:pPr algn="ctr">
                <a:lnSpc>
                  <a:spcPct val="90000"/>
                </a:lnSpc>
                <a:spcBef>
                  <a:spcPts val="750"/>
                </a:spcBef>
                <a:defRPr sz="2800">
                  <a:solidFill>
                    <a:srgbClr val="4F8F00"/>
                  </a:solidFill>
                </a:defRPr>
              </a:pPr>
              <a:r>
                <a:rPr sz="1400" dirty="0" err="1">
                  <a:solidFill>
                    <a:schemeClr val="bg1"/>
                  </a:solidFill>
                  <a:latin typeface="Helevetica"/>
                </a:rPr>
                <a:t>Wds</a:t>
              </a:r>
              <a:endParaRPr sz="1400" dirty="0">
                <a:solidFill>
                  <a:schemeClr val="bg1"/>
                </a:solidFill>
                <a:latin typeface="Helevetica"/>
              </a:endParaRPr>
            </a:p>
            <a:p>
              <a:pPr algn="ctr">
                <a:lnSpc>
                  <a:spcPct val="90000"/>
                </a:lnSpc>
                <a:spcBef>
                  <a:spcPts val="750"/>
                </a:spcBef>
                <a:defRPr sz="2800">
                  <a:solidFill>
                    <a:srgbClr val="4F8F00"/>
                  </a:solidFill>
                </a:defRPr>
              </a:pPr>
              <a:r>
                <a:rPr sz="1400" dirty="0">
                  <a:solidFill>
                    <a:schemeClr val="bg1"/>
                  </a:solidFill>
                  <a:latin typeface="Helevetica"/>
                </a:rPr>
                <a:t>Gcn5 </a:t>
              </a:r>
            </a:p>
            <a:p>
              <a:pPr algn="ctr">
                <a:lnSpc>
                  <a:spcPct val="90000"/>
                </a:lnSpc>
                <a:spcBef>
                  <a:spcPts val="750"/>
                </a:spcBef>
                <a:defRPr sz="2800">
                  <a:solidFill>
                    <a:srgbClr val="4F8F00"/>
                  </a:solidFill>
                </a:defRPr>
              </a:pPr>
              <a:r>
                <a:rPr sz="1400" dirty="0">
                  <a:solidFill>
                    <a:schemeClr val="bg1"/>
                  </a:solidFill>
                  <a:latin typeface="Helevetica"/>
                </a:rPr>
                <a:t>Atac3</a:t>
              </a:r>
            </a:p>
            <a:p>
              <a:pPr algn="ctr">
                <a:lnSpc>
                  <a:spcPct val="90000"/>
                </a:lnSpc>
                <a:spcBef>
                  <a:spcPts val="750"/>
                </a:spcBef>
                <a:defRPr sz="2800">
                  <a:solidFill>
                    <a:srgbClr val="4F8F00"/>
                  </a:solidFill>
                </a:defRPr>
              </a:pPr>
              <a:r>
                <a:rPr sz="1400" dirty="0">
                  <a:solidFill>
                    <a:schemeClr val="bg1"/>
                  </a:solidFill>
                  <a:latin typeface="Helevetica"/>
                </a:rPr>
                <a:t>Ada3</a:t>
              </a:r>
            </a:p>
            <a:p>
              <a:pPr algn="ctr">
                <a:lnSpc>
                  <a:spcPct val="90000"/>
                </a:lnSpc>
                <a:spcBef>
                  <a:spcPts val="750"/>
                </a:spcBef>
                <a:defRPr sz="2800">
                  <a:solidFill>
                    <a:srgbClr val="4F8F00"/>
                  </a:solidFill>
                </a:defRPr>
              </a:pPr>
              <a:r>
                <a:rPr sz="1400" dirty="0">
                  <a:solidFill>
                    <a:schemeClr val="bg1"/>
                  </a:solidFill>
                  <a:latin typeface="Helevetica"/>
                </a:rPr>
                <a:t>Atac1</a:t>
              </a:r>
            </a:p>
          </p:txBody>
        </p:sp>
      </p:grpSp>
      <p:sp>
        <p:nvSpPr>
          <p:cNvPr id="148" name="Group"/>
          <p:cNvSpPr/>
          <p:nvPr/>
        </p:nvSpPr>
        <p:spPr>
          <a:xfrm>
            <a:off x="4371752" y="3289934"/>
            <a:ext cx="69312" cy="300082"/>
          </a:xfrm>
          <a:prstGeom prst="rect">
            <a:avLst/>
          </a:prstGeom>
          <a:ln w="12700">
            <a:miter lim="400000"/>
          </a:ln>
        </p:spPr>
        <p:txBody>
          <a:bodyPr wrap="none" lIns="34289" rIns="34289">
            <a:spAutoFit/>
          </a:bodyPr>
          <a:lstStyle/>
          <a:p>
            <a:endParaRPr sz="1350"/>
          </a:p>
        </p:txBody>
      </p:sp>
      <p:sp>
        <p:nvSpPr>
          <p:cNvPr id="149" name="Text"/>
          <p:cNvSpPr/>
          <p:nvPr/>
        </p:nvSpPr>
        <p:spPr>
          <a:xfrm>
            <a:off x="4467002" y="3385185"/>
            <a:ext cx="69312" cy="300082"/>
          </a:xfrm>
          <a:prstGeom prst="rect">
            <a:avLst/>
          </a:prstGeom>
          <a:ln w="12700">
            <a:miter lim="400000"/>
          </a:ln>
        </p:spPr>
        <p:txBody>
          <a:bodyPr wrap="none" lIns="34289" rIns="34289">
            <a:spAutoFit/>
          </a:bodyPr>
          <a:lstStyle/>
          <a:p>
            <a:endParaRPr sz="1350"/>
          </a:p>
        </p:txBody>
      </p:sp>
      <p:sp>
        <p:nvSpPr>
          <p:cNvPr id="150" name="Text"/>
          <p:cNvSpPr/>
          <p:nvPr/>
        </p:nvSpPr>
        <p:spPr>
          <a:xfrm>
            <a:off x="4562252" y="3480435"/>
            <a:ext cx="69312" cy="300082"/>
          </a:xfrm>
          <a:prstGeom prst="rect">
            <a:avLst/>
          </a:prstGeom>
          <a:ln w="12700">
            <a:miter lim="400000"/>
          </a:ln>
        </p:spPr>
        <p:txBody>
          <a:bodyPr wrap="none" lIns="34289" rIns="34289">
            <a:spAutoFit/>
          </a:bodyPr>
          <a:lstStyle/>
          <a:p>
            <a:endParaRPr sz="1350"/>
          </a:p>
        </p:txBody>
      </p:sp>
      <p:sp>
        <p:nvSpPr>
          <p:cNvPr id="24" name="To study the effect of epigenetic marks during development we utilized more than 100 transgenic RNAi lines"/>
          <p:cNvSpPr/>
          <p:nvPr/>
        </p:nvSpPr>
        <p:spPr>
          <a:xfrm>
            <a:off x="0" y="27947"/>
            <a:ext cx="9144000" cy="994172"/>
          </a:xfrm>
          <a:prstGeom prst="rect">
            <a:avLst/>
          </a:prstGeom>
          <a:ln w="12700">
            <a:miter lim="400000"/>
          </a:ln>
          <a:extLst>
            <a:ext uri="{C572A759-6A51-4108-AA02-DFA0A04FC94B}">
              <ma14:wrappingTextBoxFlag xmlns="" xmlns:ma14="http://schemas.microsoft.com/office/mac/drawingml/2011/main" val="1"/>
            </a:ext>
          </a:extLst>
        </p:spPr>
        <p:txBody>
          <a:bodyPr lIns="34289" rIns="34289" anchor="ctr">
            <a:normAutofit/>
          </a:bodyPr>
          <a:lstStyle>
            <a:lvl1pPr algn="ctr" defTabSz="822959">
              <a:lnSpc>
                <a:spcPct val="90000"/>
              </a:lnSpc>
              <a:defRPr sz="2880">
                <a:solidFill>
                  <a:srgbClr val="FFFFFF"/>
                </a:solidFill>
              </a:defRPr>
            </a:lvl1pPr>
          </a:lstStyle>
          <a:p>
            <a:pPr>
              <a:defRPr sz="3959"/>
            </a:pPr>
            <a:r>
              <a:rPr lang="en-US" sz="3200" dirty="0" smtClean="0"/>
              <a:t>There are over 100 histone modifying proteins with RNAi lines </a:t>
            </a:r>
            <a:endParaRPr sz="3200" dirty="0"/>
          </a:p>
        </p:txBody>
      </p:sp>
    </p:spTree>
    <p:extLst>
      <p:ext uri="{BB962C8B-B14F-4D97-AF65-F5344CB8AC3E}">
        <p14:creationId xmlns:p14="http://schemas.microsoft.com/office/powerpoint/2010/main" val="23736074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animBg="1" advAuto="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o study the effect of epigenetic marks during development we utilized more than 100 transgenic RNAi lines"/>
          <p:cNvSpPr/>
          <p:nvPr/>
        </p:nvSpPr>
        <p:spPr>
          <a:xfrm>
            <a:off x="0" y="-13003"/>
            <a:ext cx="9144000" cy="994172"/>
          </a:xfrm>
          <a:prstGeom prst="rect">
            <a:avLst/>
          </a:prstGeom>
          <a:ln w="12700">
            <a:miter lim="400000"/>
          </a:ln>
          <a:extLst>
            <a:ext uri="{C572A759-6A51-4108-AA02-DFA0A04FC94B}">
              <ma14:wrappingTextBoxFlag xmlns="" xmlns:ma14="http://schemas.microsoft.com/office/mac/drawingml/2011/main" val="1"/>
            </a:ext>
          </a:extLst>
        </p:spPr>
        <p:txBody>
          <a:bodyPr lIns="34289" rIns="34289" anchor="ctr">
            <a:normAutofit/>
          </a:bodyPr>
          <a:lstStyle>
            <a:lvl1pPr algn="ctr" defTabSz="822959">
              <a:lnSpc>
                <a:spcPct val="90000"/>
              </a:lnSpc>
              <a:defRPr sz="2880">
                <a:solidFill>
                  <a:srgbClr val="FFFFFF"/>
                </a:solidFill>
              </a:defRPr>
            </a:lvl1pPr>
          </a:lstStyle>
          <a:p>
            <a:pPr>
              <a:defRPr sz="3959"/>
            </a:pPr>
            <a:r>
              <a:rPr lang="en-US" sz="3200" dirty="0" smtClean="0"/>
              <a:t>Many of these lines have developmental defects</a:t>
            </a:r>
            <a:endParaRPr sz="3200" dirty="0"/>
          </a:p>
        </p:txBody>
      </p:sp>
      <p:sp>
        <p:nvSpPr>
          <p:cNvPr id="133" name="No phenotype"/>
          <p:cNvSpPr/>
          <p:nvPr/>
        </p:nvSpPr>
        <p:spPr>
          <a:xfrm>
            <a:off x="1617062" y="5198558"/>
            <a:ext cx="1261484" cy="715581"/>
          </a:xfrm>
          <a:prstGeom prst="rect">
            <a:avLst/>
          </a:prstGeom>
          <a:ln w="25400">
            <a:solidFill>
              <a:srgbClr val="FFFFFF"/>
            </a:solidFill>
            <a:bevel/>
          </a:ln>
          <a:extLst>
            <a:ext uri="{C572A759-6A51-4108-AA02-DFA0A04FC94B}">
              <ma14:wrappingTextBoxFlag xmlns="" xmlns:ma14="http://schemas.microsoft.com/office/mac/drawingml/2011/main" val="1"/>
            </a:ext>
          </a:extLst>
        </p:spPr>
        <p:txBody>
          <a:bodyPr lIns="34289" rIns="34289" anchor="ctr">
            <a:spAutoFit/>
          </a:bodyPr>
          <a:lstStyle>
            <a:lvl1pPr algn="ctr">
              <a:defRPr>
                <a:solidFill>
                  <a:srgbClr val="FFFFFF"/>
                </a:solidFill>
              </a:defRPr>
            </a:lvl1pPr>
          </a:lstStyle>
          <a:p>
            <a:r>
              <a:rPr sz="1350" dirty="0"/>
              <a:t>No </a:t>
            </a:r>
            <a:r>
              <a:rPr lang="en-US" sz="1350" dirty="0" smtClean="0"/>
              <a:t>morphological </a:t>
            </a:r>
            <a:r>
              <a:rPr sz="1350" dirty="0" smtClean="0"/>
              <a:t>phenotype</a:t>
            </a:r>
            <a:endParaRPr sz="1350" dirty="0"/>
          </a:p>
        </p:txBody>
      </p:sp>
      <p:sp>
        <p:nvSpPr>
          <p:cNvPr id="136" name="With…"/>
          <p:cNvSpPr/>
          <p:nvPr/>
        </p:nvSpPr>
        <p:spPr>
          <a:xfrm>
            <a:off x="6471444" y="5203512"/>
            <a:ext cx="1261484" cy="715581"/>
          </a:xfrm>
          <a:prstGeom prst="rect">
            <a:avLst/>
          </a:prstGeom>
          <a:ln w="25400">
            <a:solidFill>
              <a:srgbClr val="FFFF00"/>
            </a:solidFill>
            <a:bevel/>
          </a:ln>
          <a:extLst>
            <a:ext uri="{C572A759-6A51-4108-AA02-DFA0A04FC94B}">
              <ma14:wrappingTextBoxFlag xmlns="" xmlns:ma14="http://schemas.microsoft.com/office/mac/drawingml/2011/main" val="1"/>
            </a:ext>
          </a:extLst>
        </p:spPr>
        <p:txBody>
          <a:bodyPr lIns="34289" rIns="34289" anchor="ctr">
            <a:spAutoFit/>
          </a:bodyPr>
          <a:lstStyle/>
          <a:p>
            <a:pPr algn="ctr">
              <a:defRPr>
                <a:solidFill>
                  <a:srgbClr val="FFFFFF"/>
                </a:solidFill>
              </a:defRPr>
            </a:pPr>
            <a:r>
              <a:rPr lang="en-US" sz="1350" dirty="0" smtClean="0">
                <a:solidFill>
                  <a:srgbClr val="FFFF00"/>
                </a:solidFill>
              </a:rPr>
              <a:t>Germ line </a:t>
            </a:r>
            <a:r>
              <a:rPr lang="en-US" sz="1350" dirty="0" err="1" smtClean="0">
                <a:solidFill>
                  <a:srgbClr val="FFFF00"/>
                </a:solidFill>
              </a:rPr>
              <a:t>morophological</a:t>
            </a:r>
            <a:endParaRPr sz="1350" dirty="0">
              <a:solidFill>
                <a:srgbClr val="FFFF00"/>
              </a:solidFill>
            </a:endParaRPr>
          </a:p>
          <a:p>
            <a:pPr algn="ctr">
              <a:defRPr>
                <a:solidFill>
                  <a:srgbClr val="FFFFFF"/>
                </a:solidFill>
              </a:defRPr>
            </a:pPr>
            <a:r>
              <a:rPr sz="1350" dirty="0">
                <a:solidFill>
                  <a:srgbClr val="FFFF00"/>
                </a:solidFill>
              </a:rPr>
              <a:t>phenotype</a:t>
            </a:r>
          </a:p>
        </p:txBody>
      </p:sp>
      <p:grpSp>
        <p:nvGrpSpPr>
          <p:cNvPr id="147" name="Group"/>
          <p:cNvGrpSpPr/>
          <p:nvPr/>
        </p:nvGrpSpPr>
        <p:grpSpPr>
          <a:xfrm>
            <a:off x="0" y="1938069"/>
            <a:ext cx="9143999" cy="3271525"/>
            <a:chOff x="0" y="0"/>
            <a:chExt cx="11041516" cy="4362032"/>
          </a:xfrm>
        </p:grpSpPr>
        <p:sp>
          <p:nvSpPr>
            <p:cNvPr id="137" name="rept…"/>
            <p:cNvSpPr/>
            <p:nvPr/>
          </p:nvSpPr>
          <p:spPr>
            <a:xfrm>
              <a:off x="0" y="2673"/>
              <a:ext cx="1358096" cy="43513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normAutofit/>
            </a:bodyPr>
            <a:lstStyle/>
            <a:p>
              <a:pPr algn="ctr">
                <a:lnSpc>
                  <a:spcPct val="90000"/>
                </a:lnSpc>
                <a:spcBef>
                  <a:spcPts val="750"/>
                </a:spcBef>
                <a:defRPr sz="2800">
                  <a:solidFill>
                    <a:srgbClr val="FFFFFF"/>
                  </a:solidFill>
                </a:defRPr>
              </a:pPr>
              <a:r>
                <a:rPr sz="1400" dirty="0" err="1">
                  <a:latin typeface="Helevetica"/>
                </a:rPr>
                <a:t>rept</a:t>
              </a:r>
              <a:r>
                <a:rPr sz="1400" dirty="0">
                  <a:latin typeface="Helevetica"/>
                </a:rPr>
                <a:t> </a:t>
              </a:r>
            </a:p>
            <a:p>
              <a:pPr algn="ctr">
                <a:lnSpc>
                  <a:spcPct val="90000"/>
                </a:lnSpc>
                <a:spcBef>
                  <a:spcPts val="750"/>
                </a:spcBef>
                <a:defRPr sz="2800">
                  <a:solidFill>
                    <a:srgbClr val="FFFFFF"/>
                  </a:solidFill>
                </a:defRPr>
              </a:pPr>
              <a:r>
                <a:rPr sz="1400" dirty="0" err="1">
                  <a:latin typeface="Helevetica"/>
                </a:rPr>
                <a:t>EscL</a:t>
              </a:r>
              <a:r>
                <a:rPr sz="1400" dirty="0">
                  <a:latin typeface="Helevetica"/>
                </a:rPr>
                <a:t> </a:t>
              </a:r>
            </a:p>
            <a:p>
              <a:pPr algn="ctr">
                <a:lnSpc>
                  <a:spcPct val="90000"/>
                </a:lnSpc>
                <a:spcBef>
                  <a:spcPts val="750"/>
                </a:spcBef>
                <a:defRPr sz="2800">
                  <a:solidFill>
                    <a:srgbClr val="FFFFFF"/>
                  </a:solidFill>
                </a:defRPr>
              </a:pPr>
              <a:r>
                <a:rPr sz="1400" dirty="0">
                  <a:latin typeface="Helevetica"/>
                </a:rPr>
                <a:t>CG9293 </a:t>
              </a:r>
            </a:p>
            <a:p>
              <a:pPr algn="ctr">
                <a:lnSpc>
                  <a:spcPct val="90000"/>
                </a:lnSpc>
                <a:spcBef>
                  <a:spcPts val="750"/>
                </a:spcBef>
                <a:defRPr sz="2800">
                  <a:solidFill>
                    <a:srgbClr val="FFFFFF"/>
                  </a:solidFill>
                </a:defRPr>
              </a:pPr>
              <a:r>
                <a:rPr sz="1400" dirty="0">
                  <a:latin typeface="Helevetica"/>
                </a:rPr>
                <a:t>Ataxn7 </a:t>
              </a:r>
            </a:p>
            <a:p>
              <a:pPr algn="ctr">
                <a:lnSpc>
                  <a:spcPct val="90000"/>
                </a:lnSpc>
                <a:spcBef>
                  <a:spcPts val="750"/>
                </a:spcBef>
                <a:defRPr sz="2800">
                  <a:solidFill>
                    <a:srgbClr val="FFFFFF"/>
                  </a:solidFill>
                </a:defRPr>
              </a:pPr>
              <a:r>
                <a:rPr sz="1400" dirty="0">
                  <a:latin typeface="Helevetica"/>
                </a:rPr>
                <a:t>Hmt4-20</a:t>
              </a:r>
            </a:p>
            <a:p>
              <a:pPr algn="ctr">
                <a:lnSpc>
                  <a:spcPct val="90000"/>
                </a:lnSpc>
                <a:spcBef>
                  <a:spcPts val="750"/>
                </a:spcBef>
                <a:defRPr sz="2800">
                  <a:solidFill>
                    <a:srgbClr val="FFFFFF"/>
                  </a:solidFill>
                </a:defRPr>
              </a:pPr>
              <a:r>
                <a:rPr sz="1400" dirty="0">
                  <a:latin typeface="Helevetica"/>
                </a:rPr>
                <a:t>Mes4 </a:t>
              </a:r>
            </a:p>
            <a:p>
              <a:pPr algn="ctr">
                <a:lnSpc>
                  <a:spcPct val="90000"/>
                </a:lnSpc>
                <a:spcBef>
                  <a:spcPts val="750"/>
                </a:spcBef>
                <a:defRPr sz="2800">
                  <a:solidFill>
                    <a:srgbClr val="FFFFFF"/>
                  </a:solidFill>
                </a:defRPr>
              </a:pPr>
              <a:r>
                <a:rPr sz="1400" dirty="0">
                  <a:latin typeface="Helevetica"/>
                </a:rPr>
                <a:t>esc </a:t>
              </a:r>
            </a:p>
            <a:p>
              <a:pPr algn="ctr">
                <a:lnSpc>
                  <a:spcPct val="90000"/>
                </a:lnSpc>
                <a:spcBef>
                  <a:spcPts val="750"/>
                </a:spcBef>
                <a:defRPr sz="2800">
                  <a:solidFill>
                    <a:srgbClr val="FFFFFF"/>
                  </a:solidFill>
                </a:defRPr>
              </a:pPr>
              <a:r>
                <a:rPr sz="1400" dirty="0">
                  <a:latin typeface="Helevetica"/>
                </a:rPr>
                <a:t>Set2 </a:t>
              </a:r>
            </a:p>
            <a:p>
              <a:pPr algn="ctr">
                <a:lnSpc>
                  <a:spcPct val="90000"/>
                </a:lnSpc>
                <a:spcBef>
                  <a:spcPts val="750"/>
                </a:spcBef>
                <a:defRPr sz="2800">
                  <a:solidFill>
                    <a:srgbClr val="FFFFFF"/>
                  </a:solidFill>
                </a:defRPr>
              </a:pPr>
              <a:r>
                <a:rPr sz="1400" dirty="0">
                  <a:latin typeface="Helevetica"/>
                </a:rPr>
                <a:t>Su(z)12</a:t>
              </a:r>
            </a:p>
            <a:p>
              <a:pPr algn="ctr">
                <a:lnSpc>
                  <a:spcPct val="90000"/>
                </a:lnSpc>
                <a:spcBef>
                  <a:spcPts val="750"/>
                </a:spcBef>
                <a:defRPr sz="2800">
                  <a:solidFill>
                    <a:srgbClr val="FFFFFF"/>
                  </a:solidFill>
                </a:defRPr>
              </a:pPr>
              <a:r>
                <a:rPr sz="1400" dirty="0">
                  <a:latin typeface="Helevetica"/>
                </a:rPr>
                <a:t>Elp3 </a:t>
              </a:r>
            </a:p>
          </p:txBody>
        </p:sp>
        <p:sp>
          <p:nvSpPr>
            <p:cNvPr id="138" name="Usp36…"/>
            <p:cNvSpPr/>
            <p:nvPr/>
          </p:nvSpPr>
          <p:spPr>
            <a:xfrm>
              <a:off x="1101562" y="8021"/>
              <a:ext cx="1358097" cy="435133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normAutofit/>
            </a:bodyPr>
            <a:lstStyle/>
            <a:p>
              <a:pPr algn="ctr">
                <a:lnSpc>
                  <a:spcPct val="90000"/>
                </a:lnSpc>
                <a:spcBef>
                  <a:spcPts val="750"/>
                </a:spcBef>
                <a:defRPr sz="2800">
                  <a:solidFill>
                    <a:srgbClr val="FFFFFF"/>
                  </a:solidFill>
                </a:defRPr>
              </a:pPr>
              <a:r>
                <a:rPr sz="1400" dirty="0">
                  <a:latin typeface="Helevetica"/>
                </a:rPr>
                <a:t>Usp36 </a:t>
              </a:r>
            </a:p>
            <a:p>
              <a:pPr algn="ctr">
                <a:lnSpc>
                  <a:spcPct val="90000"/>
                </a:lnSpc>
                <a:spcBef>
                  <a:spcPts val="750"/>
                </a:spcBef>
                <a:defRPr sz="2800">
                  <a:solidFill>
                    <a:srgbClr val="FFFFFF"/>
                  </a:solidFill>
                </a:defRPr>
              </a:pPr>
              <a:r>
                <a:rPr sz="1400" dirty="0">
                  <a:latin typeface="Helevetica"/>
                </a:rPr>
                <a:t>E(Pc) </a:t>
              </a:r>
            </a:p>
            <a:p>
              <a:pPr algn="ctr">
                <a:lnSpc>
                  <a:spcPct val="90000"/>
                </a:lnSpc>
                <a:spcBef>
                  <a:spcPts val="750"/>
                </a:spcBef>
                <a:defRPr sz="2800">
                  <a:solidFill>
                    <a:srgbClr val="FFFFFF"/>
                  </a:solidFill>
                </a:defRPr>
              </a:pPr>
              <a:r>
                <a:rPr sz="1400" dirty="0" err="1">
                  <a:latin typeface="Helevetica"/>
                </a:rPr>
                <a:t>rept</a:t>
              </a:r>
              <a:r>
                <a:rPr sz="1400" dirty="0">
                  <a:latin typeface="Helevetica"/>
                </a:rPr>
                <a:t> </a:t>
              </a:r>
            </a:p>
            <a:p>
              <a:pPr algn="ctr">
                <a:lnSpc>
                  <a:spcPct val="90000"/>
                </a:lnSpc>
                <a:spcBef>
                  <a:spcPts val="750"/>
                </a:spcBef>
                <a:defRPr sz="2800">
                  <a:solidFill>
                    <a:srgbClr val="FFFFFF"/>
                  </a:solidFill>
                </a:defRPr>
              </a:pPr>
              <a:r>
                <a:rPr sz="1400" dirty="0" err="1">
                  <a:latin typeface="Helevetica"/>
                </a:rPr>
                <a:t>mof</a:t>
              </a:r>
              <a:endParaRPr sz="1400" dirty="0">
                <a:latin typeface="Helevetica"/>
              </a:endParaRPr>
            </a:p>
            <a:p>
              <a:pPr algn="ctr">
                <a:lnSpc>
                  <a:spcPct val="90000"/>
                </a:lnSpc>
                <a:spcBef>
                  <a:spcPts val="750"/>
                </a:spcBef>
                <a:defRPr>
                  <a:solidFill>
                    <a:srgbClr val="FFFFFF"/>
                  </a:solidFill>
                </a:defRPr>
              </a:pPr>
              <a:r>
                <a:rPr sz="1400" dirty="0">
                  <a:latin typeface="Helevetica"/>
                </a:rPr>
                <a:t>Rbp4</a:t>
              </a:r>
            </a:p>
            <a:p>
              <a:pPr algn="ctr">
                <a:lnSpc>
                  <a:spcPct val="90000"/>
                </a:lnSpc>
                <a:spcBef>
                  <a:spcPts val="750"/>
                </a:spcBef>
                <a:defRPr sz="2800">
                  <a:solidFill>
                    <a:srgbClr val="FFFFFF"/>
                  </a:solidFill>
                </a:defRPr>
              </a:pPr>
              <a:r>
                <a:rPr sz="1400" dirty="0">
                  <a:latin typeface="Helevetica"/>
                </a:rPr>
                <a:t>YL-1 </a:t>
              </a:r>
            </a:p>
            <a:p>
              <a:pPr algn="ctr">
                <a:lnSpc>
                  <a:spcPct val="90000"/>
                </a:lnSpc>
                <a:spcBef>
                  <a:spcPts val="750"/>
                </a:spcBef>
                <a:defRPr sz="2800">
                  <a:solidFill>
                    <a:srgbClr val="FFFFFF"/>
                  </a:solidFill>
                </a:defRPr>
              </a:pPr>
              <a:r>
                <a:rPr sz="1400" dirty="0" err="1">
                  <a:latin typeface="Helevetica"/>
                </a:rPr>
                <a:t>nej</a:t>
              </a:r>
              <a:endParaRPr sz="1400" dirty="0">
                <a:latin typeface="Helevetica"/>
              </a:endParaRPr>
            </a:p>
            <a:p>
              <a:pPr algn="ctr">
                <a:lnSpc>
                  <a:spcPct val="90000"/>
                </a:lnSpc>
                <a:spcBef>
                  <a:spcPts val="750"/>
                </a:spcBef>
                <a:defRPr sz="2800">
                  <a:solidFill>
                    <a:srgbClr val="FFFFFF"/>
                  </a:solidFill>
                </a:defRPr>
              </a:pPr>
              <a:r>
                <a:rPr sz="1400" dirty="0">
                  <a:latin typeface="Helevetica"/>
                </a:rPr>
                <a:t>Art4</a:t>
              </a:r>
            </a:p>
            <a:p>
              <a:pPr algn="ctr">
                <a:lnSpc>
                  <a:spcPct val="90000"/>
                </a:lnSpc>
                <a:spcBef>
                  <a:spcPts val="750"/>
                </a:spcBef>
                <a:defRPr sz="2800">
                  <a:solidFill>
                    <a:srgbClr val="FFFFFF"/>
                  </a:solidFill>
                </a:defRPr>
              </a:pPr>
              <a:r>
                <a:rPr sz="1400" dirty="0" smtClean="0">
                  <a:latin typeface="Helevetica"/>
                </a:rPr>
                <a:t>Sus1(e(y)2)</a:t>
              </a:r>
              <a:endParaRPr lang="en-US" sz="1400" dirty="0" smtClean="0">
                <a:latin typeface="Helevetica"/>
              </a:endParaRPr>
            </a:p>
            <a:p>
              <a:pPr algn="ctr">
                <a:lnSpc>
                  <a:spcPct val="90000"/>
                </a:lnSpc>
                <a:spcBef>
                  <a:spcPts val="750"/>
                </a:spcBef>
                <a:defRPr sz="2800">
                  <a:solidFill>
                    <a:srgbClr val="FFFFFF"/>
                  </a:solidFill>
                </a:defRPr>
              </a:pPr>
              <a:r>
                <a:rPr lang="en-US" sz="1400" dirty="0">
                  <a:latin typeface="Helevetica"/>
                </a:rPr>
                <a:t>Hdac6 </a:t>
              </a:r>
              <a:endParaRPr sz="1400" dirty="0">
                <a:latin typeface="Helevetica"/>
              </a:endParaRPr>
            </a:p>
          </p:txBody>
        </p:sp>
        <p:sp>
          <p:nvSpPr>
            <p:cNvPr id="139" name="Wdr82…"/>
            <p:cNvSpPr/>
            <p:nvPr/>
          </p:nvSpPr>
          <p:spPr>
            <a:xfrm>
              <a:off x="2117556" y="8021"/>
              <a:ext cx="1358096" cy="435133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normAutofit/>
            </a:bodyPr>
            <a:lstStyle/>
            <a:p>
              <a:pPr algn="ctr">
                <a:lnSpc>
                  <a:spcPct val="90000"/>
                </a:lnSpc>
                <a:spcBef>
                  <a:spcPts val="750"/>
                </a:spcBef>
                <a:defRPr sz="2800">
                  <a:solidFill>
                    <a:srgbClr val="FFFFFF"/>
                  </a:solidFill>
                </a:defRPr>
              </a:pPr>
              <a:r>
                <a:rPr sz="1400">
                  <a:latin typeface="Helevetica"/>
                </a:rPr>
                <a:t>Wdr82</a:t>
              </a:r>
            </a:p>
            <a:p>
              <a:pPr algn="ctr">
                <a:lnSpc>
                  <a:spcPct val="90000"/>
                </a:lnSpc>
                <a:spcBef>
                  <a:spcPts val="750"/>
                </a:spcBef>
                <a:defRPr sz="2800">
                  <a:solidFill>
                    <a:srgbClr val="FFFFFF"/>
                  </a:solidFill>
                </a:defRPr>
              </a:pPr>
              <a:r>
                <a:rPr sz="1400">
                  <a:latin typeface="Helevetica"/>
                </a:rPr>
                <a:t>upSET </a:t>
              </a:r>
            </a:p>
            <a:p>
              <a:pPr algn="ctr">
                <a:lnSpc>
                  <a:spcPct val="90000"/>
                </a:lnSpc>
                <a:spcBef>
                  <a:spcPts val="750"/>
                </a:spcBef>
                <a:defRPr sz="2800">
                  <a:solidFill>
                    <a:srgbClr val="FFFFFF"/>
                  </a:solidFill>
                </a:defRPr>
              </a:pPr>
              <a:r>
                <a:rPr sz="1400">
                  <a:latin typeface="Helevetica"/>
                </a:rPr>
                <a:t>CG1894 </a:t>
              </a:r>
            </a:p>
            <a:p>
              <a:pPr algn="ctr">
                <a:lnSpc>
                  <a:spcPct val="90000"/>
                </a:lnSpc>
                <a:spcBef>
                  <a:spcPts val="750"/>
                </a:spcBef>
                <a:defRPr sz="2800">
                  <a:solidFill>
                    <a:srgbClr val="FFFFFF"/>
                  </a:solidFill>
                </a:defRPr>
              </a:pPr>
              <a:r>
                <a:rPr sz="1400">
                  <a:latin typeface="Helevetica"/>
                </a:rPr>
                <a:t>nsl1 </a:t>
              </a:r>
            </a:p>
            <a:p>
              <a:pPr algn="ctr">
                <a:lnSpc>
                  <a:spcPct val="90000"/>
                </a:lnSpc>
                <a:spcBef>
                  <a:spcPts val="750"/>
                </a:spcBef>
                <a:defRPr sz="2800">
                  <a:solidFill>
                    <a:srgbClr val="FFFFFF"/>
                  </a:solidFill>
                </a:defRPr>
              </a:pPr>
              <a:r>
                <a:rPr sz="1400">
                  <a:latin typeface="Helevetica"/>
                </a:rPr>
                <a:t>(wah)</a:t>
              </a:r>
            </a:p>
            <a:p>
              <a:pPr algn="ctr">
                <a:lnSpc>
                  <a:spcPct val="90000"/>
                </a:lnSpc>
                <a:spcBef>
                  <a:spcPts val="750"/>
                </a:spcBef>
                <a:defRPr sz="2800">
                  <a:solidFill>
                    <a:srgbClr val="FFFFFF"/>
                  </a:solidFill>
                </a:defRPr>
              </a:pPr>
              <a:r>
                <a:rPr sz="1400">
                  <a:latin typeface="Helevetica"/>
                </a:rPr>
                <a:t>sce</a:t>
              </a:r>
            </a:p>
            <a:p>
              <a:pPr algn="ctr">
                <a:lnSpc>
                  <a:spcPct val="90000"/>
                </a:lnSpc>
                <a:spcBef>
                  <a:spcPts val="750"/>
                </a:spcBef>
                <a:defRPr sz="2800">
                  <a:solidFill>
                    <a:srgbClr val="FFFFFF"/>
                  </a:solidFill>
                </a:defRPr>
              </a:pPr>
              <a:r>
                <a:rPr sz="1400">
                  <a:latin typeface="Helevetica"/>
                </a:rPr>
                <a:t>Bre1</a:t>
              </a:r>
            </a:p>
            <a:p>
              <a:pPr algn="ctr">
                <a:lnSpc>
                  <a:spcPct val="90000"/>
                </a:lnSpc>
                <a:spcBef>
                  <a:spcPts val="750"/>
                </a:spcBef>
                <a:defRPr sz="2800">
                  <a:solidFill>
                    <a:srgbClr val="FFFFFF"/>
                  </a:solidFill>
                </a:defRPr>
              </a:pPr>
              <a:r>
                <a:rPr sz="1400">
                  <a:latin typeface="Helevetica"/>
                </a:rPr>
                <a:t>Acf1</a:t>
              </a:r>
            </a:p>
            <a:p>
              <a:pPr algn="ctr">
                <a:lnSpc>
                  <a:spcPct val="90000"/>
                </a:lnSpc>
                <a:spcBef>
                  <a:spcPts val="750"/>
                </a:spcBef>
                <a:defRPr sz="2800">
                  <a:solidFill>
                    <a:srgbClr val="FFFFFF"/>
                  </a:solidFill>
                </a:defRPr>
              </a:pPr>
              <a:r>
                <a:rPr sz="1400">
                  <a:latin typeface="Helevetica"/>
                </a:rPr>
                <a:t>CG4565</a:t>
              </a:r>
            </a:p>
            <a:p>
              <a:pPr algn="ctr">
                <a:lnSpc>
                  <a:spcPct val="90000"/>
                </a:lnSpc>
                <a:spcBef>
                  <a:spcPts val="750"/>
                </a:spcBef>
                <a:defRPr sz="2800">
                  <a:solidFill>
                    <a:srgbClr val="FFFFFF"/>
                  </a:solidFill>
                </a:defRPr>
              </a:pPr>
              <a:r>
                <a:rPr sz="1400">
                  <a:latin typeface="Helevetica"/>
                </a:rPr>
                <a:t>dom</a:t>
              </a:r>
            </a:p>
          </p:txBody>
        </p:sp>
        <p:sp>
          <p:nvSpPr>
            <p:cNvPr id="140" name="Tip60…"/>
            <p:cNvSpPr/>
            <p:nvPr/>
          </p:nvSpPr>
          <p:spPr>
            <a:xfrm>
              <a:off x="4280570" y="0"/>
              <a:ext cx="1358097" cy="435133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normAutofit/>
            </a:bodyPr>
            <a:lstStyle/>
            <a:p>
              <a:pPr algn="ctr">
                <a:lnSpc>
                  <a:spcPct val="90000"/>
                </a:lnSpc>
                <a:spcBef>
                  <a:spcPts val="750"/>
                </a:spcBef>
                <a:defRPr sz="2800">
                  <a:solidFill>
                    <a:srgbClr val="FFFFFF"/>
                  </a:solidFill>
                </a:defRPr>
              </a:pPr>
              <a:r>
                <a:rPr sz="1400" dirty="0">
                  <a:latin typeface="Helevetica"/>
                </a:rPr>
                <a:t>Tip60 </a:t>
              </a:r>
            </a:p>
            <a:p>
              <a:pPr algn="ctr">
                <a:lnSpc>
                  <a:spcPct val="90000"/>
                </a:lnSpc>
                <a:spcBef>
                  <a:spcPts val="750"/>
                </a:spcBef>
                <a:defRPr sz="2800">
                  <a:solidFill>
                    <a:srgbClr val="FFFFFF"/>
                  </a:solidFill>
                </a:defRPr>
              </a:pPr>
              <a:r>
                <a:rPr sz="1400" dirty="0">
                  <a:latin typeface="Helevetica"/>
                </a:rPr>
                <a:t>G9a</a:t>
              </a:r>
            </a:p>
            <a:p>
              <a:pPr algn="ctr">
                <a:lnSpc>
                  <a:spcPct val="90000"/>
                </a:lnSpc>
                <a:spcBef>
                  <a:spcPts val="750"/>
                </a:spcBef>
                <a:defRPr sz="2800">
                  <a:solidFill>
                    <a:srgbClr val="FFFFFF"/>
                  </a:solidFill>
                </a:defRPr>
              </a:pPr>
              <a:r>
                <a:rPr sz="1400" dirty="0">
                  <a:latin typeface="Helevetica"/>
                </a:rPr>
                <a:t>Taf10  </a:t>
              </a:r>
            </a:p>
            <a:p>
              <a:pPr algn="ctr">
                <a:lnSpc>
                  <a:spcPct val="90000"/>
                </a:lnSpc>
                <a:spcBef>
                  <a:spcPts val="750"/>
                </a:spcBef>
                <a:defRPr sz="2800">
                  <a:solidFill>
                    <a:srgbClr val="FFFFFF"/>
                  </a:solidFill>
                </a:defRPr>
              </a:pPr>
              <a:r>
                <a:rPr sz="1400" dirty="0">
                  <a:latin typeface="Helevetica"/>
                </a:rPr>
                <a:t>Sirt6 </a:t>
              </a:r>
            </a:p>
            <a:p>
              <a:pPr algn="ctr">
                <a:lnSpc>
                  <a:spcPct val="90000"/>
                </a:lnSpc>
                <a:spcBef>
                  <a:spcPts val="750"/>
                </a:spcBef>
                <a:defRPr sz="2800">
                  <a:solidFill>
                    <a:srgbClr val="FFFFFF"/>
                  </a:solidFill>
                </a:defRPr>
              </a:pPr>
              <a:r>
                <a:rPr sz="1400" dirty="0">
                  <a:latin typeface="Helevetica"/>
                </a:rPr>
                <a:t>CG14222 </a:t>
              </a:r>
            </a:p>
            <a:p>
              <a:pPr algn="ctr">
                <a:lnSpc>
                  <a:spcPct val="90000"/>
                </a:lnSpc>
                <a:spcBef>
                  <a:spcPts val="750"/>
                </a:spcBef>
                <a:defRPr sz="2800">
                  <a:solidFill>
                    <a:srgbClr val="FFFFFF"/>
                  </a:solidFill>
                </a:defRPr>
              </a:pPr>
              <a:r>
                <a:rPr sz="1400" dirty="0">
                  <a:latin typeface="Helevetica"/>
                </a:rPr>
                <a:t>Taf1 </a:t>
              </a:r>
            </a:p>
            <a:p>
              <a:pPr algn="ctr">
                <a:lnSpc>
                  <a:spcPct val="90000"/>
                </a:lnSpc>
                <a:spcBef>
                  <a:spcPts val="750"/>
                </a:spcBef>
                <a:defRPr sz="2800">
                  <a:solidFill>
                    <a:srgbClr val="FFFFFF"/>
                  </a:solidFill>
                </a:defRPr>
              </a:pPr>
              <a:r>
                <a:rPr sz="1400" dirty="0">
                  <a:latin typeface="Helevetica"/>
                </a:rPr>
                <a:t>eco </a:t>
              </a:r>
            </a:p>
            <a:p>
              <a:pPr algn="ctr">
                <a:lnSpc>
                  <a:spcPct val="90000"/>
                </a:lnSpc>
                <a:spcBef>
                  <a:spcPts val="750"/>
                </a:spcBef>
                <a:defRPr sz="2800">
                  <a:solidFill>
                    <a:srgbClr val="FFFFFF"/>
                  </a:solidFill>
                </a:defRPr>
              </a:pPr>
              <a:r>
                <a:rPr sz="1400" dirty="0">
                  <a:latin typeface="Helevetica"/>
                </a:rPr>
                <a:t>CG11539</a:t>
              </a:r>
            </a:p>
            <a:p>
              <a:pPr algn="ctr">
                <a:lnSpc>
                  <a:spcPct val="90000"/>
                </a:lnSpc>
                <a:spcBef>
                  <a:spcPts val="750"/>
                </a:spcBef>
                <a:defRPr sz="2800">
                  <a:solidFill>
                    <a:srgbClr val="FFFFFF"/>
                  </a:solidFill>
                </a:defRPr>
              </a:pPr>
              <a:r>
                <a:rPr sz="1400" dirty="0">
                  <a:latin typeface="Helevetica"/>
                </a:rPr>
                <a:t>Sir2 </a:t>
              </a:r>
            </a:p>
            <a:p>
              <a:pPr algn="ctr">
                <a:lnSpc>
                  <a:spcPct val="90000"/>
                </a:lnSpc>
                <a:spcBef>
                  <a:spcPts val="750"/>
                </a:spcBef>
                <a:defRPr sz="2800">
                  <a:solidFill>
                    <a:srgbClr val="FFFFFF"/>
                  </a:solidFill>
                </a:defRPr>
              </a:pPr>
              <a:r>
                <a:rPr sz="1400" dirty="0">
                  <a:latin typeface="Helevetica"/>
                </a:rPr>
                <a:t>Sirt4</a:t>
              </a:r>
            </a:p>
          </p:txBody>
        </p:sp>
        <p:sp>
          <p:nvSpPr>
            <p:cNvPr id="141" name="Wda…"/>
            <p:cNvSpPr/>
            <p:nvPr/>
          </p:nvSpPr>
          <p:spPr>
            <a:xfrm>
              <a:off x="3157623" y="5346"/>
              <a:ext cx="1358097" cy="43513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normAutofit/>
            </a:bodyPr>
            <a:lstStyle/>
            <a:p>
              <a:pPr algn="ctr">
                <a:lnSpc>
                  <a:spcPct val="90000"/>
                </a:lnSpc>
                <a:spcBef>
                  <a:spcPts val="750"/>
                </a:spcBef>
                <a:defRPr sz="2800">
                  <a:solidFill>
                    <a:srgbClr val="FFFFFF"/>
                  </a:solidFill>
                </a:defRPr>
              </a:pPr>
              <a:r>
                <a:rPr sz="1400">
                  <a:latin typeface="Helevetica"/>
                </a:rPr>
                <a:t>Wda</a:t>
              </a:r>
            </a:p>
            <a:p>
              <a:pPr algn="ctr">
                <a:lnSpc>
                  <a:spcPct val="90000"/>
                </a:lnSpc>
                <a:spcBef>
                  <a:spcPts val="750"/>
                </a:spcBef>
                <a:defRPr sz="2800">
                  <a:solidFill>
                    <a:srgbClr val="FFFFFF"/>
                  </a:solidFill>
                </a:defRPr>
              </a:pPr>
              <a:r>
                <a:rPr sz="1400">
                  <a:latin typeface="Helevetica"/>
                </a:rPr>
                <a:t>CG7137</a:t>
              </a:r>
            </a:p>
            <a:p>
              <a:pPr algn="ctr">
                <a:lnSpc>
                  <a:spcPct val="90000"/>
                </a:lnSpc>
                <a:spcBef>
                  <a:spcPts val="750"/>
                </a:spcBef>
                <a:defRPr sz="2800">
                  <a:solidFill>
                    <a:srgbClr val="FFFFFF"/>
                  </a:solidFill>
                </a:defRPr>
              </a:pPr>
              <a:r>
                <a:rPr sz="1400">
                  <a:latin typeface="Helevetica"/>
                </a:rPr>
                <a:t>Rbbp5</a:t>
              </a:r>
            </a:p>
            <a:p>
              <a:pPr algn="ctr">
                <a:lnSpc>
                  <a:spcPct val="90000"/>
                </a:lnSpc>
                <a:spcBef>
                  <a:spcPts val="750"/>
                </a:spcBef>
                <a:defRPr sz="2800">
                  <a:solidFill>
                    <a:srgbClr val="FFFFFF"/>
                  </a:solidFill>
                </a:defRPr>
              </a:pPr>
              <a:r>
                <a:rPr sz="1400">
                  <a:latin typeface="Helevetica"/>
                </a:rPr>
                <a:t>Sgf11</a:t>
              </a:r>
            </a:p>
            <a:p>
              <a:pPr algn="ctr">
                <a:lnSpc>
                  <a:spcPct val="90000"/>
                </a:lnSpc>
                <a:spcBef>
                  <a:spcPts val="750"/>
                </a:spcBef>
                <a:defRPr sz="2800">
                  <a:solidFill>
                    <a:srgbClr val="FFFFFF"/>
                  </a:solidFill>
                </a:defRPr>
              </a:pPr>
              <a:r>
                <a:rPr sz="1400">
                  <a:latin typeface="Helevetica"/>
                </a:rPr>
                <a:t>Mrg15</a:t>
              </a:r>
            </a:p>
            <a:p>
              <a:pPr algn="ctr">
                <a:lnSpc>
                  <a:spcPct val="90000"/>
                </a:lnSpc>
                <a:spcBef>
                  <a:spcPts val="750"/>
                </a:spcBef>
                <a:defRPr sz="2800">
                  <a:solidFill>
                    <a:srgbClr val="FFFFFF"/>
                  </a:solidFill>
                </a:defRPr>
              </a:pPr>
              <a:r>
                <a:rPr sz="1400">
                  <a:latin typeface="Helevetica"/>
                </a:rPr>
                <a:t>Art1</a:t>
              </a:r>
            </a:p>
            <a:p>
              <a:pPr algn="ctr">
                <a:lnSpc>
                  <a:spcPct val="90000"/>
                </a:lnSpc>
                <a:spcBef>
                  <a:spcPts val="750"/>
                </a:spcBef>
                <a:defRPr sz="2800">
                  <a:solidFill>
                    <a:srgbClr val="FFFFFF"/>
                  </a:solidFill>
                </a:defRPr>
              </a:pPr>
              <a:r>
                <a:rPr sz="1400">
                  <a:latin typeface="Helevetica"/>
                </a:rPr>
                <a:t>Asx</a:t>
              </a:r>
            </a:p>
            <a:p>
              <a:pPr algn="ctr">
                <a:lnSpc>
                  <a:spcPct val="90000"/>
                </a:lnSpc>
                <a:spcBef>
                  <a:spcPts val="750"/>
                </a:spcBef>
                <a:defRPr sz="2800">
                  <a:solidFill>
                    <a:srgbClr val="FFFFFF"/>
                  </a:solidFill>
                </a:defRPr>
              </a:pPr>
              <a:r>
                <a:rPr sz="1400">
                  <a:latin typeface="Helevetica"/>
                </a:rPr>
                <a:t>Usp7</a:t>
              </a:r>
            </a:p>
            <a:p>
              <a:pPr algn="ctr">
                <a:lnSpc>
                  <a:spcPct val="90000"/>
                </a:lnSpc>
                <a:spcBef>
                  <a:spcPts val="750"/>
                </a:spcBef>
                <a:defRPr sz="2800">
                  <a:solidFill>
                    <a:srgbClr val="FFFFFF"/>
                  </a:solidFill>
                </a:defRPr>
              </a:pPr>
              <a:r>
                <a:rPr sz="1400">
                  <a:latin typeface="Helevetica"/>
                </a:rPr>
                <a:t>mle</a:t>
              </a:r>
            </a:p>
            <a:p>
              <a:pPr algn="ctr">
                <a:lnSpc>
                  <a:spcPct val="90000"/>
                </a:lnSpc>
                <a:spcBef>
                  <a:spcPts val="750"/>
                </a:spcBef>
                <a:defRPr sz="2800">
                  <a:solidFill>
                    <a:srgbClr val="FFFFFF"/>
                  </a:solidFill>
                </a:defRPr>
              </a:pPr>
              <a:r>
                <a:rPr sz="1400">
                  <a:latin typeface="Helevetica"/>
                </a:rPr>
                <a:t>E(z) </a:t>
              </a:r>
            </a:p>
          </p:txBody>
        </p:sp>
        <p:sp>
          <p:nvSpPr>
            <p:cNvPr id="142" name="Hdac6…"/>
            <p:cNvSpPr/>
            <p:nvPr/>
          </p:nvSpPr>
          <p:spPr>
            <a:xfrm>
              <a:off x="5430928" y="5346"/>
              <a:ext cx="1358097" cy="43513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normAutofit/>
            </a:bodyPr>
            <a:lstStyle/>
            <a:p>
              <a:pPr algn="ctr">
                <a:lnSpc>
                  <a:spcPct val="90000"/>
                </a:lnSpc>
                <a:spcBef>
                  <a:spcPts val="750"/>
                </a:spcBef>
                <a:defRPr sz="2800">
                  <a:solidFill>
                    <a:srgbClr val="FFFB00"/>
                  </a:solidFill>
                </a:defRPr>
              </a:pPr>
              <a:r>
                <a:rPr sz="1400" dirty="0" smtClean="0">
                  <a:latin typeface="Helevetica"/>
                </a:rPr>
                <a:t>dKDM5</a:t>
              </a:r>
              <a:endParaRPr sz="1400" dirty="0">
                <a:latin typeface="Helevetica"/>
              </a:endParaRPr>
            </a:p>
            <a:p>
              <a:pPr algn="ctr">
                <a:lnSpc>
                  <a:spcPct val="90000"/>
                </a:lnSpc>
                <a:spcBef>
                  <a:spcPts val="750"/>
                </a:spcBef>
                <a:buFont typeface="Arial"/>
                <a:defRPr sz="2800">
                  <a:solidFill>
                    <a:srgbClr val="FFFFFF"/>
                  </a:solidFill>
                </a:defRPr>
              </a:pPr>
              <a:r>
                <a:rPr sz="1400" dirty="0">
                  <a:solidFill>
                    <a:srgbClr val="FFFB00"/>
                  </a:solidFill>
                  <a:latin typeface="Helevetica"/>
                </a:rPr>
                <a:t>Shprh</a:t>
              </a:r>
              <a:r>
                <a:rPr sz="1400" dirty="0">
                  <a:latin typeface="Helevetica"/>
                </a:rPr>
                <a:t> </a:t>
              </a:r>
            </a:p>
            <a:p>
              <a:pPr algn="ctr">
                <a:lnSpc>
                  <a:spcPct val="90000"/>
                </a:lnSpc>
                <a:spcBef>
                  <a:spcPts val="750"/>
                </a:spcBef>
                <a:buFont typeface="Arial"/>
                <a:defRPr sz="2800">
                  <a:solidFill>
                    <a:srgbClr val="FFFFFF"/>
                  </a:solidFill>
                </a:defRPr>
              </a:pPr>
              <a:r>
                <a:rPr sz="1400" dirty="0">
                  <a:solidFill>
                    <a:srgbClr val="FFFB00"/>
                  </a:solidFill>
                  <a:latin typeface="Helevetica"/>
                </a:rPr>
                <a:t>Gpp</a:t>
              </a:r>
              <a:endParaRPr sz="1400" dirty="0">
                <a:latin typeface="Helevetica"/>
              </a:endParaRPr>
            </a:p>
            <a:p>
              <a:pPr algn="ctr">
                <a:lnSpc>
                  <a:spcPct val="90000"/>
                </a:lnSpc>
                <a:spcBef>
                  <a:spcPts val="750"/>
                </a:spcBef>
                <a:defRPr sz="2800">
                  <a:solidFill>
                    <a:srgbClr val="FFFFFF"/>
                  </a:solidFill>
                </a:defRPr>
              </a:pPr>
              <a:r>
                <a:rPr sz="1400" dirty="0">
                  <a:solidFill>
                    <a:srgbClr val="FFFB00"/>
                  </a:solidFill>
                  <a:latin typeface="Helevetica"/>
                </a:rPr>
                <a:t>Saf6</a:t>
              </a:r>
            </a:p>
            <a:p>
              <a:pPr algn="ctr">
                <a:lnSpc>
                  <a:spcPct val="90000"/>
                </a:lnSpc>
                <a:spcBef>
                  <a:spcPts val="750"/>
                </a:spcBef>
                <a:defRPr sz="2800">
                  <a:solidFill>
                    <a:srgbClr val="FFFFFF"/>
                  </a:solidFill>
                </a:defRPr>
              </a:pPr>
              <a:r>
                <a:rPr sz="1400" dirty="0">
                  <a:solidFill>
                    <a:srgbClr val="FFFB00"/>
                  </a:solidFill>
                  <a:latin typeface="Helevetica"/>
                </a:rPr>
                <a:t>Art8</a:t>
              </a:r>
            </a:p>
            <a:p>
              <a:pPr algn="ctr">
                <a:lnSpc>
                  <a:spcPct val="90000"/>
                </a:lnSpc>
                <a:spcBef>
                  <a:spcPts val="750"/>
                </a:spcBef>
                <a:defRPr sz="2800">
                  <a:solidFill>
                    <a:srgbClr val="FFFFFF"/>
                  </a:solidFill>
                </a:defRPr>
              </a:pPr>
              <a:r>
                <a:rPr sz="1400" dirty="0">
                  <a:solidFill>
                    <a:srgbClr val="FFFB00"/>
                  </a:solidFill>
                  <a:latin typeface="Helevetica"/>
                </a:rPr>
                <a:t>Ash1</a:t>
              </a:r>
              <a:r>
                <a:rPr sz="1400" dirty="0">
                  <a:latin typeface="Helevetica"/>
                </a:rPr>
                <a:t> </a:t>
              </a:r>
            </a:p>
            <a:p>
              <a:pPr algn="ctr">
                <a:lnSpc>
                  <a:spcPct val="90000"/>
                </a:lnSpc>
                <a:spcBef>
                  <a:spcPts val="750"/>
                </a:spcBef>
                <a:defRPr sz="2800">
                  <a:solidFill>
                    <a:srgbClr val="FFFFFF"/>
                  </a:solidFill>
                </a:defRPr>
              </a:pPr>
              <a:r>
                <a:rPr sz="1400" dirty="0">
                  <a:solidFill>
                    <a:srgbClr val="FFFB00"/>
                  </a:solidFill>
                  <a:latin typeface="Helevetica"/>
                </a:rPr>
                <a:t>enok</a:t>
              </a:r>
              <a:r>
                <a:rPr sz="1400" dirty="0">
                  <a:latin typeface="Helevetica"/>
                </a:rPr>
                <a:t> </a:t>
              </a:r>
            </a:p>
            <a:p>
              <a:pPr algn="ctr">
                <a:lnSpc>
                  <a:spcPct val="90000"/>
                </a:lnSpc>
                <a:spcBef>
                  <a:spcPts val="750"/>
                </a:spcBef>
                <a:defRPr sz="2800">
                  <a:solidFill>
                    <a:srgbClr val="FFFFFF"/>
                  </a:solidFill>
                </a:defRPr>
              </a:pPr>
              <a:r>
                <a:rPr sz="1400" dirty="0">
                  <a:solidFill>
                    <a:srgbClr val="FFFB00"/>
                  </a:solidFill>
                  <a:latin typeface="Helevetica"/>
                </a:rPr>
                <a:t>trr</a:t>
              </a:r>
              <a:r>
                <a:rPr sz="1400" dirty="0">
                  <a:latin typeface="Helevetica"/>
                </a:rPr>
                <a:t> </a:t>
              </a:r>
            </a:p>
            <a:p>
              <a:pPr algn="ctr">
                <a:lnSpc>
                  <a:spcPct val="90000"/>
                </a:lnSpc>
                <a:spcBef>
                  <a:spcPts val="750"/>
                </a:spcBef>
                <a:defRPr sz="2800">
                  <a:solidFill>
                    <a:srgbClr val="FFFFFF"/>
                  </a:solidFill>
                </a:defRPr>
              </a:pPr>
              <a:r>
                <a:rPr sz="1400" dirty="0">
                  <a:solidFill>
                    <a:srgbClr val="FFFB00"/>
                  </a:solidFill>
                  <a:latin typeface="Helevetica"/>
                </a:rPr>
                <a:t>msl3</a:t>
              </a:r>
            </a:p>
          </p:txBody>
        </p:sp>
        <p:sp>
          <p:nvSpPr>
            <p:cNvPr id="143" name="Su(var)3-9…"/>
            <p:cNvSpPr/>
            <p:nvPr/>
          </p:nvSpPr>
          <p:spPr>
            <a:xfrm>
              <a:off x="6542514" y="10694"/>
              <a:ext cx="1358097" cy="435133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normAutofit/>
            </a:bodyPr>
            <a:lstStyle/>
            <a:p>
              <a:pPr algn="ctr">
                <a:lnSpc>
                  <a:spcPct val="90000"/>
                </a:lnSpc>
                <a:spcBef>
                  <a:spcPts val="750"/>
                </a:spcBef>
                <a:defRPr sz="2800">
                  <a:solidFill>
                    <a:srgbClr val="FFFB00"/>
                  </a:solidFill>
                </a:defRPr>
              </a:pPr>
              <a:r>
                <a:rPr sz="1400">
                  <a:latin typeface="Helevetica"/>
                </a:rPr>
                <a:t>Su(var)3-9</a:t>
              </a:r>
            </a:p>
            <a:p>
              <a:pPr algn="ctr">
                <a:lnSpc>
                  <a:spcPct val="90000"/>
                </a:lnSpc>
                <a:spcBef>
                  <a:spcPts val="750"/>
                </a:spcBef>
                <a:defRPr sz="2800">
                  <a:solidFill>
                    <a:srgbClr val="FFFFFF"/>
                  </a:solidFill>
                </a:defRPr>
              </a:pPr>
              <a:r>
                <a:rPr sz="1400">
                  <a:solidFill>
                    <a:srgbClr val="FFFB00"/>
                  </a:solidFill>
                  <a:latin typeface="Helevetica"/>
                </a:rPr>
                <a:t>msl1</a:t>
              </a:r>
            </a:p>
            <a:p>
              <a:pPr algn="ctr">
                <a:lnSpc>
                  <a:spcPct val="90000"/>
                </a:lnSpc>
                <a:spcBef>
                  <a:spcPts val="750"/>
                </a:spcBef>
                <a:defRPr sz="2800">
                  <a:solidFill>
                    <a:srgbClr val="FFFB00"/>
                  </a:solidFill>
                </a:defRPr>
              </a:pPr>
              <a:r>
                <a:rPr sz="1400">
                  <a:latin typeface="Helevetica"/>
                </a:rPr>
                <a:t>pr-SET7 </a:t>
              </a:r>
            </a:p>
            <a:p>
              <a:pPr algn="ctr">
                <a:lnSpc>
                  <a:spcPct val="90000"/>
                </a:lnSpc>
                <a:spcBef>
                  <a:spcPts val="750"/>
                </a:spcBef>
                <a:defRPr sz="2800">
                  <a:solidFill>
                    <a:srgbClr val="FFFFFF"/>
                  </a:solidFill>
                </a:defRPr>
              </a:pPr>
              <a:r>
                <a:rPr sz="1400">
                  <a:solidFill>
                    <a:srgbClr val="FFFB00"/>
                  </a:solidFill>
                  <a:latin typeface="Helevetica"/>
                </a:rPr>
                <a:t>CG2051</a:t>
              </a:r>
              <a:r>
                <a:rPr sz="1400">
                  <a:latin typeface="Helevetica"/>
                </a:rPr>
                <a:t> </a:t>
              </a:r>
            </a:p>
            <a:p>
              <a:pPr algn="ctr">
                <a:lnSpc>
                  <a:spcPct val="90000"/>
                </a:lnSpc>
                <a:spcBef>
                  <a:spcPts val="750"/>
                </a:spcBef>
                <a:defRPr sz="2800">
                  <a:solidFill>
                    <a:srgbClr val="FFFFFF"/>
                  </a:solidFill>
                </a:defRPr>
              </a:pPr>
              <a:r>
                <a:rPr sz="1400">
                  <a:solidFill>
                    <a:srgbClr val="FFFB00"/>
                  </a:solidFill>
                  <a:latin typeface="Helevetica"/>
                </a:rPr>
                <a:t>Caf1</a:t>
              </a:r>
              <a:r>
                <a:rPr sz="1400">
                  <a:latin typeface="Helevetica"/>
                </a:rPr>
                <a:t> </a:t>
              </a:r>
            </a:p>
            <a:p>
              <a:pPr algn="ctr">
                <a:lnSpc>
                  <a:spcPct val="90000"/>
                </a:lnSpc>
                <a:spcBef>
                  <a:spcPts val="750"/>
                </a:spcBef>
                <a:defRPr sz="2800">
                  <a:solidFill>
                    <a:srgbClr val="FFFFFF"/>
                  </a:solidFill>
                </a:defRPr>
              </a:pPr>
              <a:r>
                <a:rPr sz="1400">
                  <a:solidFill>
                    <a:srgbClr val="FFFB00"/>
                  </a:solidFill>
                  <a:latin typeface="Helevetica"/>
                </a:rPr>
                <a:t>chm</a:t>
              </a:r>
            </a:p>
            <a:p>
              <a:pPr algn="ctr">
                <a:lnSpc>
                  <a:spcPct val="90000"/>
                </a:lnSpc>
                <a:spcBef>
                  <a:spcPts val="750"/>
                </a:spcBef>
                <a:defRPr sz="2800">
                  <a:solidFill>
                    <a:srgbClr val="FFFB00"/>
                  </a:solidFill>
                </a:defRPr>
              </a:pPr>
              <a:r>
                <a:rPr sz="1400">
                  <a:latin typeface="Helevetica"/>
                </a:rPr>
                <a:t>Setdb1</a:t>
              </a:r>
            </a:p>
            <a:p>
              <a:pPr algn="ctr">
                <a:lnSpc>
                  <a:spcPct val="90000"/>
                </a:lnSpc>
                <a:spcBef>
                  <a:spcPts val="750"/>
                </a:spcBef>
                <a:defRPr sz="2800">
                  <a:solidFill>
                    <a:srgbClr val="FFFB00"/>
                  </a:solidFill>
                </a:defRPr>
              </a:pPr>
              <a:r>
                <a:rPr sz="1400">
                  <a:latin typeface="Helevetica"/>
                </a:rPr>
                <a:t>msl2</a:t>
              </a:r>
            </a:p>
            <a:p>
              <a:pPr algn="ctr">
                <a:lnSpc>
                  <a:spcPct val="90000"/>
                </a:lnSpc>
                <a:spcBef>
                  <a:spcPts val="750"/>
                </a:spcBef>
                <a:defRPr sz="2800">
                  <a:solidFill>
                    <a:srgbClr val="FFFFFF"/>
                  </a:solidFill>
                </a:defRPr>
              </a:pPr>
              <a:r>
                <a:rPr sz="1400">
                  <a:solidFill>
                    <a:srgbClr val="FFFB00"/>
                  </a:solidFill>
                  <a:latin typeface="Helevetica"/>
                </a:rPr>
                <a:t>Eaf6</a:t>
              </a:r>
            </a:p>
            <a:p>
              <a:pPr algn="ctr">
                <a:lnSpc>
                  <a:spcPct val="90000"/>
                </a:lnSpc>
                <a:spcBef>
                  <a:spcPts val="750"/>
                </a:spcBef>
                <a:defRPr sz="2800">
                  <a:solidFill>
                    <a:srgbClr val="FFFB00"/>
                  </a:solidFill>
                </a:defRPr>
              </a:pPr>
              <a:r>
                <a:rPr sz="1400">
                  <a:latin typeface="Helevetica"/>
                </a:rPr>
                <a:t>Set1</a:t>
              </a:r>
            </a:p>
          </p:txBody>
        </p:sp>
        <p:sp>
          <p:nvSpPr>
            <p:cNvPr id="144" name="Hdac3…"/>
            <p:cNvSpPr/>
            <p:nvPr/>
          </p:nvSpPr>
          <p:spPr>
            <a:xfrm>
              <a:off x="7590594" y="2672"/>
              <a:ext cx="1358097" cy="43513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normAutofit/>
            </a:bodyPr>
            <a:lstStyle/>
            <a:p>
              <a:pPr algn="ctr">
                <a:lnSpc>
                  <a:spcPct val="90000"/>
                </a:lnSpc>
                <a:spcBef>
                  <a:spcPts val="750"/>
                </a:spcBef>
                <a:defRPr sz="2800">
                  <a:solidFill>
                    <a:srgbClr val="FFFB00"/>
                  </a:solidFill>
                </a:defRPr>
              </a:pPr>
              <a:r>
                <a:rPr sz="1400" dirty="0">
                  <a:latin typeface="Helevetica"/>
                </a:rPr>
                <a:t>Hdac3</a:t>
              </a:r>
              <a:endParaRPr sz="1400" dirty="0">
                <a:solidFill>
                  <a:srgbClr val="FFFFFF"/>
                </a:solidFill>
                <a:latin typeface="Helevetica"/>
              </a:endParaRPr>
            </a:p>
            <a:p>
              <a:pPr algn="ctr">
                <a:lnSpc>
                  <a:spcPct val="90000"/>
                </a:lnSpc>
                <a:spcBef>
                  <a:spcPts val="750"/>
                </a:spcBef>
                <a:defRPr sz="2800">
                  <a:solidFill>
                    <a:srgbClr val="FFFFFF"/>
                  </a:solidFill>
                </a:defRPr>
              </a:pPr>
              <a:r>
                <a:rPr sz="1400" dirty="0">
                  <a:solidFill>
                    <a:srgbClr val="FFFB00"/>
                  </a:solidFill>
                  <a:latin typeface="Helevetica"/>
                </a:rPr>
                <a:t>Hdac4</a:t>
              </a:r>
              <a:r>
                <a:rPr sz="1400" dirty="0">
                  <a:latin typeface="Helevetica"/>
                </a:rPr>
                <a:t> </a:t>
              </a:r>
            </a:p>
            <a:p>
              <a:pPr algn="ctr">
                <a:lnSpc>
                  <a:spcPct val="90000"/>
                </a:lnSpc>
                <a:spcBef>
                  <a:spcPts val="750"/>
                </a:spcBef>
                <a:defRPr sz="2800">
                  <a:solidFill>
                    <a:srgbClr val="FFFFFF"/>
                  </a:solidFill>
                </a:defRPr>
              </a:pPr>
              <a:r>
                <a:rPr sz="1400" dirty="0">
                  <a:solidFill>
                    <a:srgbClr val="FFFB00"/>
                  </a:solidFill>
                  <a:latin typeface="Helevetica"/>
                </a:rPr>
                <a:t>Lsd1</a:t>
              </a:r>
              <a:endParaRPr sz="1400" dirty="0">
                <a:latin typeface="Helevetica"/>
              </a:endParaRPr>
            </a:p>
            <a:p>
              <a:pPr algn="ctr">
                <a:lnSpc>
                  <a:spcPct val="90000"/>
                </a:lnSpc>
                <a:spcBef>
                  <a:spcPts val="750"/>
                </a:spcBef>
                <a:defRPr sz="2800">
                  <a:solidFill>
                    <a:srgbClr val="FFFFFF"/>
                  </a:solidFill>
                </a:defRPr>
              </a:pPr>
              <a:r>
                <a:rPr sz="1400" dirty="0">
                  <a:solidFill>
                    <a:srgbClr val="FFFB00"/>
                  </a:solidFill>
                  <a:latin typeface="Helevetica"/>
                </a:rPr>
                <a:t>Tra1</a:t>
              </a:r>
            </a:p>
            <a:p>
              <a:pPr algn="ctr">
                <a:lnSpc>
                  <a:spcPct val="90000"/>
                </a:lnSpc>
                <a:spcBef>
                  <a:spcPts val="750"/>
                </a:spcBef>
                <a:defRPr sz="2800">
                  <a:solidFill>
                    <a:srgbClr val="FFFFFF"/>
                  </a:solidFill>
                </a:defRPr>
              </a:pPr>
              <a:r>
                <a:rPr sz="1400" dirty="0">
                  <a:solidFill>
                    <a:srgbClr val="FFFB00"/>
                  </a:solidFill>
                  <a:latin typeface="Helevetica"/>
                </a:rPr>
                <a:t>Spt7 (comr)</a:t>
              </a:r>
            </a:p>
            <a:p>
              <a:pPr algn="ctr">
                <a:lnSpc>
                  <a:spcPct val="90000"/>
                </a:lnSpc>
                <a:spcBef>
                  <a:spcPts val="750"/>
                </a:spcBef>
                <a:defRPr sz="2800">
                  <a:solidFill>
                    <a:srgbClr val="FFFFFF"/>
                  </a:solidFill>
                </a:defRPr>
              </a:pPr>
              <a:r>
                <a:rPr sz="1400" dirty="0">
                  <a:solidFill>
                    <a:srgbClr val="FFFB00"/>
                  </a:solidFill>
                  <a:latin typeface="Helevetica"/>
                </a:rPr>
                <a:t>Spt3</a:t>
              </a:r>
            </a:p>
            <a:p>
              <a:pPr algn="ctr">
                <a:lnSpc>
                  <a:spcPct val="90000"/>
                </a:lnSpc>
                <a:spcBef>
                  <a:spcPts val="750"/>
                </a:spcBef>
                <a:defRPr sz="2800">
                  <a:solidFill>
                    <a:srgbClr val="FFFFFF"/>
                  </a:solidFill>
                </a:defRPr>
              </a:pPr>
              <a:r>
                <a:rPr sz="1400" dirty="0">
                  <a:solidFill>
                    <a:srgbClr val="FFFB00"/>
                  </a:solidFill>
                  <a:latin typeface="Helevetica"/>
                </a:rPr>
                <a:t>Ubp8 </a:t>
              </a:r>
            </a:p>
            <a:p>
              <a:pPr algn="ctr">
                <a:lnSpc>
                  <a:spcPct val="90000"/>
                </a:lnSpc>
                <a:spcBef>
                  <a:spcPts val="750"/>
                </a:spcBef>
                <a:defRPr sz="2800">
                  <a:solidFill>
                    <a:srgbClr val="FFFFFF"/>
                  </a:solidFill>
                </a:defRPr>
              </a:pPr>
              <a:r>
                <a:rPr sz="1400" dirty="0">
                  <a:solidFill>
                    <a:srgbClr val="FFFB00"/>
                  </a:solidFill>
                  <a:latin typeface="Helevetica"/>
                </a:rPr>
                <a:t>(not) </a:t>
              </a:r>
            </a:p>
            <a:p>
              <a:pPr algn="ctr">
                <a:lnSpc>
                  <a:spcPct val="90000"/>
                </a:lnSpc>
                <a:spcBef>
                  <a:spcPts val="750"/>
                </a:spcBef>
                <a:defRPr sz="2800">
                  <a:solidFill>
                    <a:srgbClr val="FFFFFF"/>
                  </a:solidFill>
                </a:defRPr>
              </a:pPr>
              <a:r>
                <a:rPr sz="1400" dirty="0">
                  <a:solidFill>
                    <a:srgbClr val="FFFB00"/>
                  </a:solidFill>
                  <a:latin typeface="Helevetica"/>
                </a:rPr>
                <a:t>Ada2b </a:t>
              </a:r>
            </a:p>
          </p:txBody>
        </p:sp>
        <p:sp>
          <p:nvSpPr>
            <p:cNvPr id="145" name="Rpd3…"/>
            <p:cNvSpPr/>
            <p:nvPr/>
          </p:nvSpPr>
          <p:spPr>
            <a:xfrm>
              <a:off x="8638677" y="8020"/>
              <a:ext cx="1358097" cy="435133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normAutofit/>
            </a:bodyPr>
            <a:lstStyle/>
            <a:p>
              <a:pPr algn="ctr">
                <a:lnSpc>
                  <a:spcPct val="90000"/>
                </a:lnSpc>
                <a:spcBef>
                  <a:spcPts val="750"/>
                </a:spcBef>
                <a:defRPr sz="2800">
                  <a:solidFill>
                    <a:srgbClr val="FFFFFF"/>
                  </a:solidFill>
                </a:defRPr>
              </a:pPr>
              <a:r>
                <a:rPr sz="1400" dirty="0">
                  <a:solidFill>
                    <a:srgbClr val="FFFB00"/>
                  </a:solidFill>
                  <a:latin typeface="Helevetica"/>
                </a:rPr>
                <a:t>Rpd3 </a:t>
              </a:r>
            </a:p>
            <a:p>
              <a:pPr algn="ctr">
                <a:lnSpc>
                  <a:spcPct val="90000"/>
                </a:lnSpc>
                <a:spcBef>
                  <a:spcPts val="750"/>
                </a:spcBef>
                <a:defRPr sz="2800">
                  <a:solidFill>
                    <a:srgbClr val="FFFFFF"/>
                  </a:solidFill>
                </a:defRPr>
              </a:pPr>
              <a:r>
                <a:rPr sz="1400" dirty="0">
                  <a:solidFill>
                    <a:srgbClr val="FFFB00"/>
                  </a:solidFill>
                  <a:latin typeface="Helevetica"/>
                </a:rPr>
                <a:t>Taf5 </a:t>
              </a:r>
            </a:p>
            <a:p>
              <a:pPr algn="ctr">
                <a:lnSpc>
                  <a:spcPct val="90000"/>
                </a:lnSpc>
                <a:spcBef>
                  <a:spcPts val="750"/>
                </a:spcBef>
                <a:defRPr sz="2800">
                  <a:solidFill>
                    <a:srgbClr val="FFFFFF"/>
                  </a:solidFill>
                </a:defRPr>
              </a:pPr>
              <a:r>
                <a:rPr sz="1400" dirty="0">
                  <a:solidFill>
                    <a:srgbClr val="FFFB00"/>
                  </a:solidFill>
                  <a:latin typeface="Helevetica"/>
                </a:rPr>
                <a:t>Taf6 </a:t>
              </a:r>
            </a:p>
            <a:p>
              <a:pPr algn="ctr">
                <a:lnSpc>
                  <a:spcPct val="40000"/>
                </a:lnSpc>
                <a:spcBef>
                  <a:spcPts val="750"/>
                </a:spcBef>
                <a:defRPr sz="2800">
                  <a:solidFill>
                    <a:srgbClr val="F39231"/>
                  </a:solidFill>
                </a:defRPr>
              </a:pPr>
              <a:r>
                <a:rPr sz="1400" dirty="0">
                  <a:solidFill>
                    <a:srgbClr val="FFFB00"/>
                  </a:solidFill>
                  <a:latin typeface="Helevetica"/>
                </a:rPr>
                <a:t>Taf9 </a:t>
              </a:r>
            </a:p>
            <a:p>
              <a:pPr algn="ctr">
                <a:spcBef>
                  <a:spcPts val="750"/>
                </a:spcBef>
                <a:defRPr sz="2800">
                  <a:solidFill>
                    <a:srgbClr val="F39231"/>
                  </a:solidFill>
                </a:defRPr>
              </a:pPr>
              <a:r>
                <a:rPr sz="1400" dirty="0">
                  <a:solidFill>
                    <a:srgbClr val="FFFB00"/>
                  </a:solidFill>
                  <a:latin typeface="Helevetica"/>
                </a:rPr>
                <a:t>(e(y)1) </a:t>
              </a:r>
            </a:p>
            <a:p>
              <a:pPr algn="ctr">
                <a:spcBef>
                  <a:spcPts val="750"/>
                </a:spcBef>
                <a:defRPr sz="2800">
                  <a:solidFill>
                    <a:srgbClr val="F39231"/>
                  </a:solidFill>
                </a:defRPr>
              </a:pPr>
              <a:r>
                <a:rPr sz="1400" dirty="0">
                  <a:solidFill>
                    <a:srgbClr val="FFFB00"/>
                  </a:solidFill>
                  <a:latin typeface="Helevetica"/>
                </a:rPr>
                <a:t>Taf12</a:t>
              </a:r>
            </a:p>
            <a:p>
              <a:pPr algn="ctr">
                <a:lnSpc>
                  <a:spcPct val="90000"/>
                </a:lnSpc>
                <a:spcBef>
                  <a:spcPts val="750"/>
                </a:spcBef>
                <a:defRPr sz="2800">
                  <a:solidFill>
                    <a:srgbClr val="4F8F00"/>
                  </a:solidFill>
                </a:defRPr>
              </a:pPr>
              <a:r>
                <a:rPr sz="1400" dirty="0">
                  <a:solidFill>
                    <a:srgbClr val="FFFB00"/>
                  </a:solidFill>
                  <a:latin typeface="Helevetica"/>
                </a:rPr>
                <a:t>Mocs2</a:t>
              </a:r>
            </a:p>
            <a:p>
              <a:pPr algn="ctr">
                <a:lnSpc>
                  <a:spcPct val="90000"/>
                </a:lnSpc>
                <a:spcBef>
                  <a:spcPts val="750"/>
                </a:spcBef>
                <a:defRPr sz="2800">
                  <a:solidFill>
                    <a:srgbClr val="4F8F00"/>
                  </a:solidFill>
                </a:defRPr>
              </a:pPr>
              <a:r>
                <a:rPr sz="1400" dirty="0">
                  <a:solidFill>
                    <a:srgbClr val="FFFB00"/>
                  </a:solidFill>
                  <a:latin typeface="Helevetica"/>
                </a:rPr>
                <a:t>D12</a:t>
              </a:r>
            </a:p>
            <a:p>
              <a:pPr algn="ctr">
                <a:lnSpc>
                  <a:spcPct val="90000"/>
                </a:lnSpc>
                <a:spcBef>
                  <a:spcPts val="750"/>
                </a:spcBef>
                <a:defRPr sz="2800">
                  <a:solidFill>
                    <a:srgbClr val="4F8F00"/>
                  </a:solidFill>
                </a:defRPr>
              </a:pPr>
              <a:r>
                <a:rPr sz="1400" dirty="0">
                  <a:solidFill>
                    <a:srgbClr val="FFFB00"/>
                  </a:solidFill>
                  <a:latin typeface="Helevetica"/>
                </a:rPr>
                <a:t>NC2β</a:t>
              </a:r>
            </a:p>
            <a:p>
              <a:pPr algn="ctr">
                <a:lnSpc>
                  <a:spcPct val="90000"/>
                </a:lnSpc>
                <a:spcBef>
                  <a:spcPts val="750"/>
                </a:spcBef>
                <a:defRPr sz="2800">
                  <a:solidFill>
                    <a:srgbClr val="4F8F00"/>
                  </a:solidFill>
                </a:defRPr>
              </a:pPr>
              <a:r>
                <a:rPr sz="1400" dirty="0">
                  <a:solidFill>
                    <a:srgbClr val="FFFB00"/>
                  </a:solidFill>
                  <a:latin typeface="Helevetica"/>
                </a:rPr>
                <a:t>Chrac14</a:t>
              </a:r>
            </a:p>
          </p:txBody>
        </p:sp>
        <p:sp>
          <p:nvSpPr>
            <p:cNvPr id="146" name="Sgf29…"/>
            <p:cNvSpPr/>
            <p:nvPr/>
          </p:nvSpPr>
          <p:spPr>
            <a:xfrm>
              <a:off x="9683420" y="10694"/>
              <a:ext cx="1358097" cy="43513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normAutofit/>
            </a:bodyPr>
            <a:lstStyle/>
            <a:p>
              <a:pPr algn="ctr">
                <a:lnSpc>
                  <a:spcPct val="90000"/>
                </a:lnSpc>
                <a:spcBef>
                  <a:spcPts val="750"/>
                </a:spcBef>
                <a:defRPr sz="2800">
                  <a:solidFill>
                    <a:srgbClr val="4F8F00"/>
                  </a:solidFill>
                </a:defRPr>
              </a:pPr>
              <a:r>
                <a:rPr sz="1400" dirty="0">
                  <a:solidFill>
                    <a:srgbClr val="FFFB00"/>
                  </a:solidFill>
                  <a:latin typeface="Helevetica"/>
                </a:rPr>
                <a:t>Sgf29 </a:t>
              </a:r>
            </a:p>
            <a:p>
              <a:pPr algn="ctr">
                <a:lnSpc>
                  <a:spcPct val="90000"/>
                </a:lnSpc>
                <a:spcBef>
                  <a:spcPts val="750"/>
                </a:spcBef>
                <a:defRPr sz="2800">
                  <a:solidFill>
                    <a:srgbClr val="4F8F00"/>
                  </a:solidFill>
                </a:defRPr>
              </a:pPr>
              <a:r>
                <a:rPr sz="1400" dirty="0">
                  <a:solidFill>
                    <a:srgbClr val="FFFB00"/>
                  </a:solidFill>
                  <a:latin typeface="Helevetica"/>
                </a:rPr>
                <a:t>Ada2a</a:t>
              </a:r>
            </a:p>
            <a:p>
              <a:pPr algn="ctr">
                <a:lnSpc>
                  <a:spcPct val="90000"/>
                </a:lnSpc>
                <a:spcBef>
                  <a:spcPts val="750"/>
                </a:spcBef>
                <a:defRPr sz="2800">
                  <a:solidFill>
                    <a:srgbClr val="4F8F00"/>
                  </a:solidFill>
                </a:defRPr>
              </a:pPr>
              <a:r>
                <a:rPr sz="1400" dirty="0">
                  <a:solidFill>
                    <a:srgbClr val="FFFB00"/>
                  </a:solidFill>
                  <a:latin typeface="Helevetica"/>
                </a:rPr>
                <a:t>Atac2 </a:t>
              </a:r>
            </a:p>
            <a:p>
              <a:pPr algn="ctr">
                <a:lnSpc>
                  <a:spcPct val="90000"/>
                </a:lnSpc>
                <a:spcBef>
                  <a:spcPts val="750"/>
                </a:spcBef>
                <a:defRPr sz="2800">
                  <a:solidFill>
                    <a:srgbClr val="4F8F00"/>
                  </a:solidFill>
                </a:defRPr>
              </a:pPr>
              <a:r>
                <a:rPr sz="1400" dirty="0">
                  <a:solidFill>
                    <a:srgbClr val="FFFB00"/>
                  </a:solidFill>
                  <a:latin typeface="Helevetica"/>
                </a:rPr>
                <a:t>Hcf1 </a:t>
              </a:r>
            </a:p>
            <a:p>
              <a:pPr algn="ctr">
                <a:lnSpc>
                  <a:spcPct val="90000"/>
                </a:lnSpc>
                <a:spcBef>
                  <a:spcPts val="750"/>
                </a:spcBef>
                <a:defRPr sz="2800">
                  <a:solidFill>
                    <a:srgbClr val="4F8F00"/>
                  </a:solidFill>
                </a:defRPr>
              </a:pPr>
              <a:r>
                <a:rPr sz="1400" dirty="0">
                  <a:solidFill>
                    <a:srgbClr val="FFFB00"/>
                  </a:solidFill>
                  <a:latin typeface="Helevetica"/>
                </a:rPr>
                <a:t>Wds</a:t>
              </a:r>
            </a:p>
            <a:p>
              <a:pPr algn="ctr">
                <a:lnSpc>
                  <a:spcPct val="90000"/>
                </a:lnSpc>
                <a:spcBef>
                  <a:spcPts val="750"/>
                </a:spcBef>
                <a:defRPr sz="2800">
                  <a:solidFill>
                    <a:srgbClr val="4F8F00"/>
                  </a:solidFill>
                </a:defRPr>
              </a:pPr>
              <a:r>
                <a:rPr sz="1400" dirty="0">
                  <a:solidFill>
                    <a:srgbClr val="FFFB00"/>
                  </a:solidFill>
                  <a:latin typeface="Helevetica"/>
                </a:rPr>
                <a:t>Gcn5 </a:t>
              </a:r>
            </a:p>
            <a:p>
              <a:pPr algn="ctr">
                <a:lnSpc>
                  <a:spcPct val="90000"/>
                </a:lnSpc>
                <a:spcBef>
                  <a:spcPts val="750"/>
                </a:spcBef>
                <a:defRPr sz="2800">
                  <a:solidFill>
                    <a:srgbClr val="4F8F00"/>
                  </a:solidFill>
                </a:defRPr>
              </a:pPr>
              <a:r>
                <a:rPr sz="1400" dirty="0">
                  <a:solidFill>
                    <a:srgbClr val="FFFB00"/>
                  </a:solidFill>
                  <a:latin typeface="Helevetica"/>
                </a:rPr>
                <a:t>Atac3</a:t>
              </a:r>
            </a:p>
            <a:p>
              <a:pPr algn="ctr">
                <a:lnSpc>
                  <a:spcPct val="90000"/>
                </a:lnSpc>
                <a:spcBef>
                  <a:spcPts val="750"/>
                </a:spcBef>
                <a:defRPr sz="2800">
                  <a:solidFill>
                    <a:srgbClr val="4F8F00"/>
                  </a:solidFill>
                </a:defRPr>
              </a:pPr>
              <a:r>
                <a:rPr sz="1400" dirty="0">
                  <a:solidFill>
                    <a:srgbClr val="FFFB00"/>
                  </a:solidFill>
                  <a:latin typeface="Helevetica"/>
                </a:rPr>
                <a:t>Ada3</a:t>
              </a:r>
            </a:p>
            <a:p>
              <a:pPr algn="ctr">
                <a:lnSpc>
                  <a:spcPct val="90000"/>
                </a:lnSpc>
                <a:spcBef>
                  <a:spcPts val="750"/>
                </a:spcBef>
                <a:defRPr sz="2800">
                  <a:solidFill>
                    <a:srgbClr val="4F8F00"/>
                  </a:solidFill>
                </a:defRPr>
              </a:pPr>
              <a:r>
                <a:rPr sz="1400" dirty="0">
                  <a:solidFill>
                    <a:srgbClr val="FFFB00"/>
                  </a:solidFill>
                  <a:latin typeface="Helevetica"/>
                </a:rPr>
                <a:t>Atac1</a:t>
              </a:r>
            </a:p>
          </p:txBody>
        </p:sp>
      </p:grpSp>
      <p:sp>
        <p:nvSpPr>
          <p:cNvPr id="148" name="Group"/>
          <p:cNvSpPr/>
          <p:nvPr/>
        </p:nvSpPr>
        <p:spPr>
          <a:xfrm>
            <a:off x="4371752" y="3289934"/>
            <a:ext cx="69312" cy="300082"/>
          </a:xfrm>
          <a:prstGeom prst="rect">
            <a:avLst/>
          </a:prstGeom>
          <a:ln w="12700">
            <a:miter lim="400000"/>
          </a:ln>
        </p:spPr>
        <p:txBody>
          <a:bodyPr wrap="none" lIns="34289" rIns="34289">
            <a:spAutoFit/>
          </a:bodyPr>
          <a:lstStyle/>
          <a:p>
            <a:endParaRPr sz="1350"/>
          </a:p>
        </p:txBody>
      </p:sp>
      <p:sp>
        <p:nvSpPr>
          <p:cNvPr id="149" name="Text"/>
          <p:cNvSpPr/>
          <p:nvPr/>
        </p:nvSpPr>
        <p:spPr>
          <a:xfrm>
            <a:off x="4467002" y="3385185"/>
            <a:ext cx="69312" cy="300082"/>
          </a:xfrm>
          <a:prstGeom prst="rect">
            <a:avLst/>
          </a:prstGeom>
          <a:ln w="12700">
            <a:miter lim="400000"/>
          </a:ln>
        </p:spPr>
        <p:txBody>
          <a:bodyPr wrap="none" lIns="34289" rIns="34289">
            <a:spAutoFit/>
          </a:bodyPr>
          <a:lstStyle/>
          <a:p>
            <a:endParaRPr sz="1350"/>
          </a:p>
        </p:txBody>
      </p:sp>
      <p:sp>
        <p:nvSpPr>
          <p:cNvPr id="150" name="Text"/>
          <p:cNvSpPr/>
          <p:nvPr/>
        </p:nvSpPr>
        <p:spPr>
          <a:xfrm>
            <a:off x="4562252" y="3480435"/>
            <a:ext cx="69312" cy="300082"/>
          </a:xfrm>
          <a:prstGeom prst="rect">
            <a:avLst/>
          </a:prstGeom>
          <a:ln w="12700">
            <a:miter lim="400000"/>
          </a:ln>
        </p:spPr>
        <p:txBody>
          <a:bodyPr wrap="none" lIns="34289" rIns="34289">
            <a:spAutoFit/>
          </a:bodyPr>
          <a:lstStyle/>
          <a:p>
            <a:endParaRPr sz="1350"/>
          </a:p>
        </p:txBody>
      </p:sp>
    </p:spTree>
    <p:extLst>
      <p:ext uri="{BB962C8B-B14F-4D97-AF65-F5344CB8AC3E}">
        <p14:creationId xmlns:p14="http://schemas.microsoft.com/office/powerpoint/2010/main" val="37568773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animBg="1" advAuto="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859"/>
            <a:ext cx="9144000" cy="1143000"/>
          </a:xfrm>
        </p:spPr>
        <p:txBody>
          <a:bodyPr/>
          <a:lstStyle/>
          <a:p>
            <a:r>
              <a:rPr lang="en-US" dirty="0" smtClean="0"/>
              <a:t>Summary</a:t>
            </a:r>
            <a:endParaRPr lang="en-US" dirty="0"/>
          </a:p>
        </p:txBody>
      </p:sp>
      <p:sp>
        <p:nvSpPr>
          <p:cNvPr id="3" name="Content Placeholder 2"/>
          <p:cNvSpPr>
            <a:spLocks noGrp="1"/>
          </p:cNvSpPr>
          <p:nvPr>
            <p:ph idx="1"/>
          </p:nvPr>
        </p:nvSpPr>
        <p:spPr/>
        <p:txBody>
          <a:bodyPr anchor="ctr"/>
          <a:lstStyle/>
          <a:p>
            <a:r>
              <a:rPr lang="en-US" dirty="0" smtClean="0"/>
              <a:t>m</a:t>
            </a:r>
            <a:r>
              <a:rPr lang="en-US" baseline="30000" dirty="0" smtClean="0"/>
              <a:t>6</a:t>
            </a:r>
            <a:r>
              <a:rPr lang="en-US" dirty="0" smtClean="0"/>
              <a:t>A may play a role in translation control of </a:t>
            </a:r>
            <a:r>
              <a:rPr lang="en-US" i="1" dirty="0" err="1" smtClean="0"/>
              <a:t>pgc</a:t>
            </a:r>
            <a:endParaRPr lang="en-US" dirty="0" smtClean="0"/>
          </a:p>
          <a:p>
            <a:endParaRPr lang="en-US" i="1" dirty="0"/>
          </a:p>
          <a:p>
            <a:r>
              <a:rPr lang="en-US" dirty="0" smtClean="0"/>
              <a:t>A dual-luciferase construct can allow us to screen for enzymes that modify ribosomal proteins</a:t>
            </a:r>
            <a:endParaRPr lang="en-US" dirty="0"/>
          </a:p>
        </p:txBody>
      </p:sp>
    </p:spTree>
    <p:extLst>
      <p:ext uri="{BB962C8B-B14F-4D97-AF65-F5344CB8AC3E}">
        <p14:creationId xmlns:p14="http://schemas.microsoft.com/office/powerpoint/2010/main" val="363789241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igure 1. Expression patterns of gap and pair-rule genes in Drosophila embryos. A Y C : red, even-skipped; green, hunchback; blue, bicoid; D Y F : red, even-skipped; green, Kruppel; blue, hunchback. A , cycle 10; B , cycle 12, C and D , cycle 13; E , cycle 14/2; F , cycle 14/4. Anterior to the left, dorsal to the top. Images used by permission (Kosman et al. 1998, 1999) from  . &#10;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044" y="944381"/>
            <a:ext cx="7088416" cy="506196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788289" y="6584698"/>
            <a:ext cx="5344559" cy="276999"/>
          </a:xfrm>
          <a:prstGeom prst="rect">
            <a:avLst/>
          </a:prstGeom>
        </p:spPr>
        <p:txBody>
          <a:bodyPr wrap="square">
            <a:spAutoFit/>
          </a:bodyPr>
          <a:lstStyle/>
          <a:p>
            <a:pPr algn="r"/>
            <a:r>
              <a:rPr lang="en-US" sz="1200" dirty="0" smtClean="0">
                <a:solidFill>
                  <a:srgbClr val="FFFFFF"/>
                </a:solidFill>
                <a:latin typeface="Helvetica" charset="0"/>
                <a:ea typeface="Helvetica" charset="0"/>
                <a:cs typeface="Helvetica" charset="0"/>
                <a:sym typeface="Abadi MT Condensed Light"/>
              </a:rPr>
              <a:t>Fritsch et al., </a:t>
            </a:r>
            <a:r>
              <a:rPr lang="en-US" sz="1200" i="1" dirty="0" smtClean="0">
                <a:solidFill>
                  <a:srgbClr val="FFFFFF"/>
                </a:solidFill>
                <a:latin typeface="Helvetica" charset="0"/>
                <a:ea typeface="Helvetica" charset="0"/>
                <a:cs typeface="Helvetica" charset="0"/>
                <a:sym typeface="Abadi MT Condensed Light"/>
              </a:rPr>
              <a:t>Chromosome Research</a:t>
            </a:r>
            <a:r>
              <a:rPr lang="en-US" sz="1200" dirty="0" smtClean="0">
                <a:solidFill>
                  <a:srgbClr val="FFFFFF"/>
                </a:solidFill>
                <a:latin typeface="Helvetica" charset="0"/>
                <a:ea typeface="Helvetica" charset="0"/>
                <a:cs typeface="Helvetica" charset="0"/>
                <a:sym typeface="Abadi MT Condensed Light"/>
              </a:rPr>
              <a:t> (2006)</a:t>
            </a:r>
            <a:endParaRPr lang="en-US" sz="1200" dirty="0">
              <a:solidFill>
                <a:srgbClr val="FFFFFF"/>
              </a:solidFill>
              <a:latin typeface="Helvetica" charset="0"/>
              <a:ea typeface="Helvetica" charset="0"/>
              <a:cs typeface="Helvetica" charset="0"/>
              <a:sym typeface="Abadi MT Condensed Light"/>
            </a:endParaRPr>
          </a:p>
        </p:txBody>
      </p:sp>
    </p:spTree>
    <p:extLst>
      <p:ext uri="{BB962C8B-B14F-4D97-AF65-F5344CB8AC3E}">
        <p14:creationId xmlns:p14="http://schemas.microsoft.com/office/powerpoint/2010/main" val="128933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1" name="Shape 1921"/>
          <p:cNvSpPr>
            <a:spLocks noGrp="1"/>
          </p:cNvSpPr>
          <p:nvPr>
            <p:ph type="title"/>
          </p:nvPr>
        </p:nvSpPr>
        <p:spPr>
          <a:xfrm>
            <a:off x="-36644" y="-1957"/>
            <a:ext cx="9217288" cy="459157"/>
          </a:xfrm>
          <a:prstGeom prst="rect">
            <a:avLst/>
          </a:prstGeom>
        </p:spPr>
        <p:txBody>
          <a:bodyPr>
            <a:normAutofit fontScale="90000"/>
          </a:bodyPr>
          <a:lstStyle>
            <a:lvl1pPr>
              <a:defRPr sz="3400">
                <a:latin typeface="Arial Narrow"/>
                <a:ea typeface="Arial Narrow"/>
                <a:cs typeface="Arial Narrow"/>
                <a:sym typeface="Arial Narrow"/>
              </a:defRPr>
            </a:lvl1pPr>
          </a:lstStyle>
          <a:p>
            <a:r>
              <a:rPr sz="2800" dirty="0">
                <a:latin typeface="Helvetica" panose="020B0604020202020204" pitchFamily="34" charset="0"/>
                <a:cs typeface="Helvetica" panose="020B0604020202020204" pitchFamily="34" charset="0"/>
              </a:rPr>
              <a:t>Acknowledgements</a:t>
            </a:r>
          </a:p>
        </p:txBody>
      </p:sp>
      <p:pic>
        <p:nvPicPr>
          <p:cNvPr id="1923" name="image21.png"/>
          <p:cNvPicPr>
            <a:picLocks noChangeAspect="1"/>
          </p:cNvPicPr>
          <p:nvPr/>
        </p:nvPicPr>
        <p:blipFill>
          <a:blip r:embed="rId2">
            <a:extLst/>
          </a:blip>
          <a:stretch>
            <a:fillRect/>
          </a:stretch>
        </p:blipFill>
        <p:spPr>
          <a:xfrm>
            <a:off x="7062955" y="5462710"/>
            <a:ext cx="1762086" cy="801749"/>
          </a:xfrm>
          <a:prstGeom prst="rect">
            <a:avLst/>
          </a:prstGeom>
          <a:ln w="12700">
            <a:miter lim="400000"/>
          </a:ln>
        </p:spPr>
      </p:pic>
      <p:pic>
        <p:nvPicPr>
          <p:cNvPr id="1924" name="image32.png"/>
          <p:cNvPicPr>
            <a:picLocks noChangeAspect="1"/>
          </p:cNvPicPr>
          <p:nvPr/>
        </p:nvPicPr>
        <p:blipFill>
          <a:blip r:embed="rId3">
            <a:extLst/>
          </a:blip>
          <a:stretch>
            <a:fillRect/>
          </a:stretch>
        </p:blipFill>
        <p:spPr>
          <a:xfrm>
            <a:off x="4912322" y="5482442"/>
            <a:ext cx="1592262" cy="1071190"/>
          </a:xfrm>
          <a:prstGeom prst="rect">
            <a:avLst/>
          </a:prstGeom>
          <a:ln w="12700">
            <a:miter lim="400000"/>
          </a:ln>
        </p:spPr>
      </p:pic>
      <p:pic>
        <p:nvPicPr>
          <p:cNvPr id="1925" name="UAlbany_logo-s1.jpg"/>
          <p:cNvPicPr>
            <a:picLocks noChangeAspect="1"/>
          </p:cNvPicPr>
          <p:nvPr/>
        </p:nvPicPr>
        <p:blipFill>
          <a:blip r:embed="rId4">
            <a:extLst/>
          </a:blip>
          <a:stretch>
            <a:fillRect/>
          </a:stretch>
        </p:blipFill>
        <p:spPr>
          <a:xfrm>
            <a:off x="3293354" y="5118355"/>
            <a:ext cx="1060597" cy="1490460"/>
          </a:xfrm>
          <a:prstGeom prst="rect">
            <a:avLst/>
          </a:prstGeom>
          <a:ln w="12700">
            <a:miter lim="400000"/>
          </a:ln>
        </p:spPr>
      </p:pic>
      <p:sp>
        <p:nvSpPr>
          <p:cNvPr id="1927" name="Shape 1927"/>
          <p:cNvSpPr/>
          <p:nvPr/>
        </p:nvSpPr>
        <p:spPr>
          <a:xfrm>
            <a:off x="1725704" y="5540983"/>
            <a:ext cx="1196159" cy="95410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defRPr b="1" u="sng">
                <a:solidFill>
                  <a:srgbClr val="FFFFFF"/>
                </a:solidFill>
                <a:latin typeface="Arial Narrow"/>
                <a:ea typeface="Arial Narrow"/>
                <a:cs typeface="Arial Narrow"/>
                <a:sym typeface="Arial Narrow"/>
              </a:defRPr>
            </a:pPr>
            <a:r>
              <a:rPr lang="en-US" sz="1400" dirty="0" err="1" smtClean="0">
                <a:latin typeface="Helvetica" panose="020B0604020202020204" pitchFamily="34" charset="0"/>
                <a:cs typeface="Helvetica" panose="020B0604020202020204" pitchFamily="34" charset="0"/>
              </a:rPr>
              <a:t>Fabris</a:t>
            </a:r>
            <a:r>
              <a:rPr lang="en-US" sz="1400" dirty="0" smtClean="0">
                <a:latin typeface="Helvetica" panose="020B0604020202020204" pitchFamily="34" charset="0"/>
                <a:cs typeface="Helvetica" panose="020B0604020202020204" pitchFamily="34" charset="0"/>
              </a:rPr>
              <a:t> lab</a:t>
            </a:r>
            <a:endParaRPr sz="1400" dirty="0">
              <a:latin typeface="Helvetica" panose="020B0604020202020204" pitchFamily="34" charset="0"/>
              <a:cs typeface="Helvetica" panose="020B0604020202020204" pitchFamily="34" charset="0"/>
            </a:endParaRPr>
          </a:p>
          <a:p>
            <a:pPr>
              <a:defRPr>
                <a:solidFill>
                  <a:srgbClr val="FF2600"/>
                </a:solidFill>
                <a:latin typeface="Arial Narrow"/>
                <a:ea typeface="Arial Narrow"/>
                <a:cs typeface="Arial Narrow"/>
                <a:sym typeface="Arial Narrow"/>
              </a:defRPr>
            </a:pPr>
            <a:r>
              <a:rPr lang="en-US" sz="1400" dirty="0" smtClean="0">
                <a:latin typeface="Helvetica" panose="020B0604020202020204" pitchFamily="34" charset="0"/>
                <a:cs typeface="Helvetica" panose="020B0604020202020204" pitchFamily="34" charset="0"/>
              </a:rPr>
              <a:t>D</a:t>
            </a:r>
            <a:r>
              <a:rPr sz="1400" dirty="0" smtClean="0">
                <a:latin typeface="Helvetica" panose="020B0604020202020204" pitchFamily="34" charset="0"/>
                <a:cs typeface="Helvetica" panose="020B0604020202020204" pitchFamily="34" charset="0"/>
              </a:rPr>
              <a:t>. </a:t>
            </a:r>
            <a:r>
              <a:rPr lang="en-US" sz="1400" dirty="0" err="1" smtClean="0">
                <a:latin typeface="Helvetica" panose="020B0604020202020204" pitchFamily="34" charset="0"/>
                <a:cs typeface="Helvetica" panose="020B0604020202020204" pitchFamily="34" charset="0"/>
              </a:rPr>
              <a:t>Fabris</a:t>
            </a:r>
            <a:endParaRPr sz="1400" dirty="0">
              <a:latin typeface="Helvetica" panose="020B0604020202020204" pitchFamily="34" charset="0"/>
              <a:cs typeface="Helvetica" panose="020B0604020202020204" pitchFamily="34" charset="0"/>
            </a:endParaRPr>
          </a:p>
          <a:p>
            <a:pPr>
              <a:defRPr>
                <a:solidFill>
                  <a:srgbClr val="FF2600"/>
                </a:solidFill>
                <a:latin typeface="Arial Narrow"/>
                <a:ea typeface="Arial Narrow"/>
                <a:cs typeface="Arial Narrow"/>
                <a:sym typeface="Arial Narrow"/>
              </a:defRPr>
            </a:pPr>
            <a:r>
              <a:rPr lang="en-US" sz="1400" dirty="0" smtClean="0">
                <a:latin typeface="Helvetica" panose="020B0604020202020204" pitchFamily="34" charset="0"/>
                <a:cs typeface="Helvetica" panose="020B0604020202020204" pitchFamily="34" charset="0"/>
              </a:rPr>
              <a:t>R</a:t>
            </a:r>
            <a:r>
              <a:rPr sz="1400" dirty="0" smtClean="0">
                <a:latin typeface="Helvetica" panose="020B0604020202020204" pitchFamily="34" charset="0"/>
                <a:cs typeface="Helvetica" panose="020B0604020202020204" pitchFamily="34" charset="0"/>
              </a:rPr>
              <a:t>. </a:t>
            </a:r>
            <a:r>
              <a:rPr lang="en-US" sz="1400" dirty="0" err="1" smtClean="0">
                <a:latin typeface="Helvetica" panose="020B0604020202020204" pitchFamily="34" charset="0"/>
                <a:cs typeface="Helvetica" panose="020B0604020202020204" pitchFamily="34" charset="0"/>
              </a:rPr>
              <a:t>Nemati</a:t>
            </a:r>
            <a:endParaRPr sz="1400" dirty="0">
              <a:latin typeface="Helvetica" panose="020B0604020202020204" pitchFamily="34" charset="0"/>
              <a:cs typeface="Helvetica" panose="020B0604020202020204" pitchFamily="34" charset="0"/>
            </a:endParaRPr>
          </a:p>
          <a:p>
            <a:pPr>
              <a:defRPr>
                <a:solidFill>
                  <a:srgbClr val="FF2600"/>
                </a:solidFill>
                <a:latin typeface="Arial Narrow"/>
                <a:ea typeface="Arial Narrow"/>
                <a:cs typeface="Arial Narrow"/>
                <a:sym typeface="Arial Narrow"/>
              </a:defRPr>
            </a:pPr>
            <a:r>
              <a:rPr lang="en-US" sz="1400" dirty="0" smtClean="0">
                <a:latin typeface="Helvetica" panose="020B0604020202020204" pitchFamily="34" charset="0"/>
                <a:cs typeface="Helvetica" panose="020B0604020202020204" pitchFamily="34" charset="0"/>
              </a:rPr>
              <a:t>T</a:t>
            </a:r>
            <a:r>
              <a:rPr sz="1400" dirty="0" smtClean="0">
                <a:latin typeface="Helvetica" panose="020B0604020202020204" pitchFamily="34" charset="0"/>
                <a:cs typeface="Helvetica" panose="020B0604020202020204" pitchFamily="34" charset="0"/>
              </a:rPr>
              <a:t>. </a:t>
            </a:r>
            <a:r>
              <a:rPr lang="en-US" sz="1400" dirty="0" err="1">
                <a:latin typeface="Helvetica" panose="020B0604020202020204" pitchFamily="34" charset="0"/>
                <a:cs typeface="Helvetica" panose="020B0604020202020204" pitchFamily="34" charset="0"/>
                <a:sym typeface="Arial Narrow"/>
              </a:rPr>
              <a:t>Kenderdine</a:t>
            </a:r>
            <a:endParaRPr sz="1400" dirty="0">
              <a:latin typeface="Helvetica" panose="020B0604020202020204" pitchFamily="34" charset="0"/>
              <a:cs typeface="Helvetica" panose="020B0604020202020204" pitchFamily="34" charset="0"/>
            </a:endParaRPr>
          </a:p>
        </p:txBody>
      </p:sp>
      <p:grpSp>
        <p:nvGrpSpPr>
          <p:cNvPr id="4" name="Group 3"/>
          <p:cNvGrpSpPr/>
          <p:nvPr/>
        </p:nvGrpSpPr>
        <p:grpSpPr>
          <a:xfrm>
            <a:off x="2236347" y="597934"/>
            <a:ext cx="4671307" cy="4134465"/>
            <a:chOff x="2286215" y="597934"/>
            <a:chExt cx="4671307" cy="4134465"/>
          </a:xfrm>
        </p:grpSpPr>
        <p:sp>
          <p:nvSpPr>
            <p:cNvPr id="1922" name="Shape 1922"/>
            <p:cNvSpPr/>
            <p:nvPr/>
          </p:nvSpPr>
          <p:spPr>
            <a:xfrm>
              <a:off x="2286215" y="597934"/>
              <a:ext cx="2014278" cy="4134465"/>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nchor="ctr">
              <a:spAutoFit/>
            </a:bodyPr>
            <a:lstStyle/>
            <a:p>
              <a:pPr>
                <a:spcBef>
                  <a:spcPts val="400"/>
                </a:spcBef>
                <a:defRPr sz="2000" b="1" u="sng">
                  <a:solidFill>
                    <a:srgbClr val="FFFFFF"/>
                  </a:solidFill>
                  <a:latin typeface="Arial Narrow"/>
                  <a:ea typeface="Arial Narrow"/>
                  <a:cs typeface="Arial Narrow"/>
                  <a:sym typeface="Arial Narrow"/>
                </a:defRPr>
              </a:pPr>
              <a:r>
                <a:rPr sz="2000" dirty="0" err="1" smtClean="0">
                  <a:latin typeface="Helvetica" panose="020B0604020202020204" pitchFamily="34" charset="0"/>
                  <a:cs typeface="Helvetica" panose="020B0604020202020204" pitchFamily="34" charset="0"/>
                </a:rPr>
                <a:t>Rangan</a:t>
              </a:r>
              <a:r>
                <a:rPr sz="2000" dirty="0" smtClean="0">
                  <a:latin typeface="Helvetica" panose="020B0604020202020204" pitchFamily="34" charset="0"/>
                  <a:cs typeface="Helvetica" panose="020B0604020202020204" pitchFamily="34" charset="0"/>
                </a:rPr>
                <a:t> </a:t>
              </a:r>
              <a:r>
                <a:rPr sz="2000" dirty="0">
                  <a:latin typeface="Helvetica" panose="020B0604020202020204" pitchFamily="34" charset="0"/>
                  <a:cs typeface="Helvetica" panose="020B0604020202020204" pitchFamily="34" charset="0"/>
                </a:rPr>
                <a:t>lab</a:t>
              </a:r>
            </a:p>
            <a:p>
              <a:pPr>
                <a:spcBef>
                  <a:spcPts val="400"/>
                </a:spcBef>
                <a:defRPr b="1">
                  <a:solidFill>
                    <a:srgbClr val="FFFFFF"/>
                  </a:solidFill>
                  <a:latin typeface="Arial Narrow"/>
                  <a:ea typeface="Arial Narrow"/>
                  <a:cs typeface="Arial Narrow"/>
                  <a:sym typeface="Arial Narrow"/>
                </a:defRPr>
              </a:pPr>
              <a:r>
                <a:rPr sz="1400" dirty="0" err="1">
                  <a:latin typeface="Helvetica" panose="020B0604020202020204" pitchFamily="34" charset="0"/>
                  <a:cs typeface="Helvetica" panose="020B0604020202020204" pitchFamily="34" charset="0"/>
                </a:rPr>
                <a:t>Prashanth</a:t>
              </a:r>
              <a:r>
                <a:rPr sz="1400" dirty="0">
                  <a:latin typeface="Helvetica" panose="020B0604020202020204" pitchFamily="34" charset="0"/>
                  <a:cs typeface="Helvetica" panose="020B0604020202020204" pitchFamily="34" charset="0"/>
                </a:rPr>
                <a:t> </a:t>
              </a:r>
              <a:r>
                <a:rPr sz="1400" dirty="0" err="1" smtClean="0">
                  <a:latin typeface="Helvetica" panose="020B0604020202020204" pitchFamily="34" charset="0"/>
                  <a:cs typeface="Helvetica" panose="020B0604020202020204" pitchFamily="34" charset="0"/>
                </a:rPr>
                <a:t>Rangan</a:t>
              </a:r>
              <a:endParaRPr lang="en-US" sz="1400" dirty="0">
                <a:latin typeface="Helvetica" panose="020B0604020202020204" pitchFamily="34" charset="0"/>
                <a:cs typeface="Helvetica" panose="020B0604020202020204" pitchFamily="34" charset="0"/>
              </a:endParaRPr>
            </a:p>
            <a:p>
              <a:pPr>
                <a:spcBef>
                  <a:spcPts val="400"/>
                </a:spcBef>
                <a:defRPr b="1">
                  <a:solidFill>
                    <a:srgbClr val="FFFFFF"/>
                  </a:solidFill>
                  <a:latin typeface="Arial Narrow"/>
                  <a:ea typeface="Arial Narrow"/>
                  <a:cs typeface="Arial Narrow"/>
                  <a:sym typeface="Arial Narrow"/>
                </a:defRPr>
              </a:pPr>
              <a:r>
                <a:rPr lang="en-US" sz="1400" dirty="0" err="1">
                  <a:solidFill>
                    <a:srgbClr val="FF2600"/>
                  </a:solidFill>
                  <a:latin typeface="Helvetica" panose="020B0604020202020204" pitchFamily="34" charset="0"/>
                  <a:ea typeface="Arial Narrow"/>
                  <a:cs typeface="Helvetica" panose="020B0604020202020204" pitchFamily="34" charset="0"/>
                </a:rPr>
                <a:t>Katarína</a:t>
              </a:r>
              <a:r>
                <a:rPr lang="en-US" sz="1400" dirty="0">
                  <a:solidFill>
                    <a:srgbClr val="FF2600"/>
                  </a:solidFill>
                  <a:latin typeface="Helvetica" panose="020B0604020202020204" pitchFamily="34" charset="0"/>
                  <a:ea typeface="Arial Narrow"/>
                  <a:cs typeface="Helvetica" panose="020B0604020202020204" pitchFamily="34" charset="0"/>
                </a:rPr>
                <a:t> </a:t>
              </a:r>
              <a:r>
                <a:rPr lang="en-US" sz="1400" dirty="0" err="1">
                  <a:solidFill>
                    <a:srgbClr val="FF2600"/>
                  </a:solidFill>
                  <a:latin typeface="Helvetica" panose="020B0604020202020204" pitchFamily="34" charset="0"/>
                  <a:ea typeface="Arial Narrow"/>
                  <a:cs typeface="Helvetica" panose="020B0604020202020204" pitchFamily="34" charset="0"/>
                </a:rPr>
                <a:t>Tlučková</a:t>
              </a:r>
              <a:endParaRPr lang="en-US" sz="1400" dirty="0">
                <a:solidFill>
                  <a:srgbClr val="FF2600"/>
                </a:solidFill>
                <a:latin typeface="Helvetica" panose="020B0604020202020204" pitchFamily="34" charset="0"/>
                <a:ea typeface="Arial Narrow"/>
                <a:cs typeface="Helvetica" panose="020B0604020202020204" pitchFamily="34" charset="0"/>
              </a:endParaRPr>
            </a:p>
            <a:p>
              <a:pPr>
                <a:spcBef>
                  <a:spcPts val="400"/>
                </a:spcBef>
                <a:defRPr>
                  <a:solidFill>
                    <a:srgbClr val="FFFFFF"/>
                  </a:solidFill>
                  <a:latin typeface="Arial Narrow"/>
                  <a:ea typeface="Arial Narrow"/>
                  <a:cs typeface="Arial Narrow"/>
                  <a:sym typeface="Arial Narrow"/>
                </a:defRPr>
              </a:pPr>
              <a:r>
                <a:rPr sz="1400" dirty="0" smtClean="0">
                  <a:latin typeface="Helvetica" panose="020B0604020202020204" pitchFamily="34" charset="0"/>
                  <a:cs typeface="Helvetica" panose="020B0604020202020204" pitchFamily="34" charset="0"/>
                </a:rPr>
                <a:t>Siu-</a:t>
              </a:r>
              <a:r>
                <a:rPr sz="1400" dirty="0" err="1" smtClean="0">
                  <a:latin typeface="Helvetica" panose="020B0604020202020204" pitchFamily="34" charset="0"/>
                  <a:cs typeface="Helvetica" panose="020B0604020202020204" pitchFamily="34" charset="0"/>
                </a:rPr>
                <a:t>Wah</a:t>
              </a:r>
              <a:r>
                <a:rPr sz="1400" dirty="0" smtClean="0">
                  <a:latin typeface="Helvetica" panose="020B0604020202020204" pitchFamily="34" charset="0"/>
                  <a:cs typeface="Helvetica" panose="020B0604020202020204" pitchFamily="34" charset="0"/>
                </a:rPr>
                <a:t> </a:t>
              </a:r>
              <a:r>
                <a:rPr sz="1400" dirty="0">
                  <a:latin typeface="Helvetica" panose="020B0604020202020204" pitchFamily="34" charset="0"/>
                  <a:cs typeface="Helvetica" panose="020B0604020202020204" pitchFamily="34" charset="0"/>
                </a:rPr>
                <a:t>Wong-</a:t>
              </a:r>
              <a:r>
                <a:rPr sz="1400" dirty="0" err="1">
                  <a:latin typeface="Helvetica" panose="020B0604020202020204" pitchFamily="34" charset="0"/>
                  <a:cs typeface="Helvetica" panose="020B0604020202020204" pitchFamily="34" charset="0"/>
                </a:rPr>
                <a:t>Deyrup</a:t>
              </a:r>
              <a:endParaRPr sz="1400" dirty="0">
                <a:latin typeface="Helvetica" panose="020B0604020202020204" pitchFamily="34" charset="0"/>
                <a:cs typeface="Helvetica" panose="020B0604020202020204" pitchFamily="34" charset="0"/>
              </a:endParaRPr>
            </a:p>
            <a:p>
              <a:pPr>
                <a:spcBef>
                  <a:spcPts val="400"/>
                </a:spcBef>
                <a:defRPr>
                  <a:solidFill>
                    <a:srgbClr val="FFFFFF"/>
                  </a:solidFill>
                  <a:latin typeface="Arial Narrow"/>
                  <a:ea typeface="Arial Narrow"/>
                  <a:cs typeface="Arial Narrow"/>
                  <a:sym typeface="Arial Narrow"/>
                </a:defRPr>
              </a:pPr>
              <a:r>
                <a:rPr sz="1400" dirty="0">
                  <a:latin typeface="Helvetica" panose="020B0604020202020204" pitchFamily="34" charset="0"/>
                  <a:cs typeface="Helvetica" panose="020B0604020202020204" pitchFamily="34" charset="0"/>
                </a:rPr>
                <a:t>Pooja Flora</a:t>
              </a:r>
            </a:p>
            <a:p>
              <a:pPr>
                <a:spcBef>
                  <a:spcPts val="400"/>
                </a:spcBef>
                <a:defRPr>
                  <a:solidFill>
                    <a:srgbClr val="FFFFFF"/>
                  </a:solidFill>
                  <a:latin typeface="Arial Narrow"/>
                  <a:ea typeface="Arial Narrow"/>
                  <a:cs typeface="Arial Narrow"/>
                  <a:sym typeface="Arial Narrow"/>
                </a:defRPr>
              </a:pPr>
              <a:r>
                <a:rPr sz="1400" dirty="0" err="1">
                  <a:latin typeface="Helvetica" panose="020B0604020202020204" pitchFamily="34" charset="0"/>
                  <a:cs typeface="Helvetica" panose="020B0604020202020204" pitchFamily="34" charset="0"/>
                </a:rPr>
                <a:t>Maitreyi</a:t>
              </a:r>
              <a:r>
                <a:rPr sz="1400" dirty="0">
                  <a:latin typeface="Helvetica" panose="020B0604020202020204" pitchFamily="34" charset="0"/>
                  <a:cs typeface="Helvetica" panose="020B0604020202020204" pitchFamily="34" charset="0"/>
                </a:rPr>
                <a:t> </a:t>
              </a:r>
              <a:r>
                <a:rPr sz="1400" dirty="0" err="1">
                  <a:latin typeface="Helvetica" panose="020B0604020202020204" pitchFamily="34" charset="0"/>
                  <a:cs typeface="Helvetica" panose="020B0604020202020204" pitchFamily="34" charset="0"/>
                </a:rPr>
                <a:t>Upadhyay</a:t>
              </a:r>
              <a:r>
                <a:rPr sz="1400" dirty="0">
                  <a:latin typeface="Helvetica" panose="020B0604020202020204" pitchFamily="34" charset="0"/>
                  <a:cs typeface="Helvetica" panose="020B0604020202020204" pitchFamily="34" charset="0"/>
                </a:rPr>
                <a:t> </a:t>
              </a:r>
            </a:p>
            <a:p>
              <a:pPr>
                <a:spcBef>
                  <a:spcPts val="400"/>
                </a:spcBef>
                <a:defRPr>
                  <a:solidFill>
                    <a:srgbClr val="FFFFFF"/>
                  </a:solidFill>
                  <a:latin typeface="Arial Narrow"/>
                  <a:ea typeface="Arial Narrow"/>
                  <a:cs typeface="Arial Narrow"/>
                  <a:sym typeface="Arial Narrow"/>
                </a:defRPr>
              </a:pPr>
              <a:r>
                <a:rPr sz="1400" dirty="0">
                  <a:latin typeface="Helvetica" panose="020B0604020202020204" pitchFamily="34" charset="0"/>
                  <a:cs typeface="Helvetica" panose="020B0604020202020204" pitchFamily="34" charset="0"/>
                </a:rPr>
                <a:t>Alicia McCarthy </a:t>
              </a:r>
            </a:p>
            <a:p>
              <a:pPr>
                <a:spcBef>
                  <a:spcPts val="400"/>
                </a:spcBef>
                <a:defRPr>
                  <a:solidFill>
                    <a:srgbClr val="FFFFFF"/>
                  </a:solidFill>
                  <a:latin typeface="Arial Narrow"/>
                  <a:ea typeface="Arial Narrow"/>
                  <a:cs typeface="Arial Narrow"/>
                  <a:sym typeface="Arial Narrow"/>
                </a:defRPr>
              </a:pPr>
              <a:r>
                <a:rPr sz="1400" dirty="0">
                  <a:latin typeface="Helvetica" panose="020B0604020202020204" pitchFamily="34" charset="0"/>
                  <a:cs typeface="Helvetica" panose="020B0604020202020204" pitchFamily="34" charset="0"/>
                </a:rPr>
                <a:t>Patrick Blatt </a:t>
              </a:r>
            </a:p>
            <a:p>
              <a:pPr>
                <a:spcBef>
                  <a:spcPts val="400"/>
                </a:spcBef>
                <a:defRPr>
                  <a:solidFill>
                    <a:srgbClr val="FFFFFF"/>
                  </a:solidFill>
                  <a:latin typeface="Arial Narrow"/>
                  <a:ea typeface="Arial Narrow"/>
                  <a:cs typeface="Arial Narrow"/>
                  <a:sym typeface="Arial Narrow"/>
                </a:defRPr>
              </a:pPr>
              <a:r>
                <a:rPr sz="1400" dirty="0" smtClean="0">
                  <a:latin typeface="Helvetica" panose="020B0604020202020204" pitchFamily="34" charset="0"/>
                  <a:cs typeface="Helvetica" panose="020B0604020202020204" pitchFamily="34" charset="0"/>
                </a:rPr>
                <a:t>Michael </a:t>
              </a:r>
              <a:r>
                <a:rPr sz="1400" dirty="0">
                  <a:latin typeface="Helvetica" panose="020B0604020202020204" pitchFamily="34" charset="0"/>
                  <a:cs typeface="Helvetica" panose="020B0604020202020204" pitchFamily="34" charset="0"/>
                </a:rPr>
                <a:t>Kuna</a:t>
              </a:r>
            </a:p>
            <a:p>
              <a:pPr>
                <a:spcBef>
                  <a:spcPts val="400"/>
                </a:spcBef>
                <a:defRPr>
                  <a:solidFill>
                    <a:srgbClr val="FF2600"/>
                  </a:solidFill>
                  <a:latin typeface="Arial Narrow"/>
                  <a:ea typeface="Arial Narrow"/>
                  <a:cs typeface="Arial Narrow"/>
                  <a:sym typeface="Arial Narrow"/>
                </a:defRPr>
              </a:pPr>
              <a:r>
                <a:rPr sz="1400" dirty="0" err="1">
                  <a:latin typeface="Helvetica" panose="020B0604020202020204" pitchFamily="34" charset="0"/>
                  <a:cs typeface="Helvetica" panose="020B0604020202020204" pitchFamily="34" charset="0"/>
                </a:rPr>
                <a:t>Dhruv</a:t>
              </a:r>
              <a:r>
                <a:rPr sz="1400" dirty="0">
                  <a:latin typeface="Helvetica" panose="020B0604020202020204" pitchFamily="34" charset="0"/>
                  <a:cs typeface="Helvetica" panose="020B0604020202020204" pitchFamily="34" charset="0"/>
                </a:rPr>
                <a:t> Patel</a:t>
              </a:r>
            </a:p>
            <a:p>
              <a:pPr>
                <a:spcBef>
                  <a:spcPts val="400"/>
                </a:spcBef>
                <a:defRPr>
                  <a:solidFill>
                    <a:srgbClr val="FFFFFF"/>
                  </a:solidFill>
                  <a:latin typeface="Arial Narrow"/>
                  <a:ea typeface="Arial Narrow"/>
                  <a:cs typeface="Arial Narrow"/>
                  <a:sym typeface="Arial Narrow"/>
                </a:defRPr>
              </a:pPr>
              <a:r>
                <a:rPr sz="1400" dirty="0">
                  <a:latin typeface="Helvetica" panose="020B0604020202020204" pitchFamily="34" charset="0"/>
                  <a:cs typeface="Helvetica" panose="020B0604020202020204" pitchFamily="34" charset="0"/>
                </a:rPr>
                <a:t>Mohamad Nasrallah</a:t>
              </a:r>
            </a:p>
            <a:p>
              <a:pPr>
                <a:spcBef>
                  <a:spcPts val="400"/>
                </a:spcBef>
                <a:defRPr>
                  <a:solidFill>
                    <a:srgbClr val="FFFFFF"/>
                  </a:solidFill>
                  <a:latin typeface="Arial Narrow"/>
                  <a:ea typeface="Arial Narrow"/>
                  <a:cs typeface="Arial Narrow"/>
                  <a:sym typeface="Arial Narrow"/>
                </a:defRPr>
              </a:pPr>
              <a:r>
                <a:rPr sz="1400" dirty="0">
                  <a:latin typeface="Helvetica" panose="020B0604020202020204" pitchFamily="34" charset="0"/>
                  <a:cs typeface="Helvetica" panose="020B0604020202020204" pitchFamily="34" charset="0"/>
                </a:rPr>
                <a:t>Tyler </a:t>
              </a:r>
              <a:r>
                <a:rPr sz="1400" dirty="0" err="1">
                  <a:latin typeface="Helvetica" panose="020B0604020202020204" pitchFamily="34" charset="0"/>
                  <a:cs typeface="Helvetica" panose="020B0604020202020204" pitchFamily="34" charset="0"/>
                </a:rPr>
                <a:t>Pocchiari</a:t>
              </a:r>
              <a:endParaRPr sz="1400" dirty="0">
                <a:latin typeface="Helvetica" panose="020B0604020202020204" pitchFamily="34" charset="0"/>
                <a:cs typeface="Helvetica" panose="020B0604020202020204" pitchFamily="34" charset="0"/>
              </a:endParaRPr>
            </a:p>
            <a:p>
              <a:pPr>
                <a:spcBef>
                  <a:spcPts val="400"/>
                </a:spcBef>
                <a:defRPr>
                  <a:solidFill>
                    <a:srgbClr val="FFFFFF"/>
                  </a:solidFill>
                  <a:latin typeface="Arial Narrow"/>
                  <a:ea typeface="Arial Narrow"/>
                  <a:cs typeface="Arial Narrow"/>
                  <a:sym typeface="Arial Narrow"/>
                </a:defRPr>
              </a:pPr>
              <a:r>
                <a:rPr sz="1400" dirty="0">
                  <a:latin typeface="Helvetica" panose="020B0604020202020204" pitchFamily="34" charset="0"/>
                  <a:cs typeface="Helvetica" panose="020B0604020202020204" pitchFamily="34" charset="0"/>
                </a:rPr>
                <a:t>Mehmet </a:t>
              </a:r>
              <a:r>
                <a:rPr sz="1400" dirty="0" err="1">
                  <a:latin typeface="Helvetica" panose="020B0604020202020204" pitchFamily="34" charset="0"/>
                  <a:cs typeface="Helvetica" panose="020B0604020202020204" pitchFamily="34" charset="0"/>
                </a:rPr>
                <a:t>Ozturk</a:t>
              </a:r>
              <a:endParaRPr sz="1400" dirty="0">
                <a:latin typeface="Helvetica" panose="020B0604020202020204" pitchFamily="34" charset="0"/>
                <a:cs typeface="Helvetica" panose="020B0604020202020204" pitchFamily="34" charset="0"/>
              </a:endParaRPr>
            </a:p>
            <a:p>
              <a:pPr>
                <a:spcBef>
                  <a:spcPts val="400"/>
                </a:spcBef>
                <a:defRPr>
                  <a:solidFill>
                    <a:srgbClr val="FF2600"/>
                  </a:solidFill>
                  <a:latin typeface="Arial Narrow"/>
                  <a:ea typeface="Arial Narrow"/>
                  <a:cs typeface="Arial Narrow"/>
                  <a:sym typeface="Arial Narrow"/>
                </a:defRPr>
              </a:pPr>
              <a:r>
                <a:rPr sz="1400" dirty="0">
                  <a:latin typeface="Helvetica" panose="020B0604020202020204" pitchFamily="34" charset="0"/>
                  <a:cs typeface="Helvetica" panose="020B0604020202020204" pitchFamily="34" charset="0"/>
                </a:rPr>
                <a:t>Grace </a:t>
              </a:r>
              <a:r>
                <a:rPr sz="1400" dirty="0" err="1">
                  <a:latin typeface="Helvetica" panose="020B0604020202020204" pitchFamily="34" charset="0"/>
                  <a:cs typeface="Helvetica" panose="020B0604020202020204" pitchFamily="34" charset="0"/>
                </a:rPr>
                <a:t>Hren</a:t>
              </a:r>
              <a:endParaRPr sz="1400" dirty="0">
                <a:latin typeface="Helvetica" panose="020B0604020202020204" pitchFamily="34" charset="0"/>
                <a:cs typeface="Helvetica" panose="020B0604020202020204" pitchFamily="34" charset="0"/>
              </a:endParaRPr>
            </a:p>
            <a:p>
              <a:pPr>
                <a:spcBef>
                  <a:spcPts val="400"/>
                </a:spcBef>
                <a:defRPr>
                  <a:solidFill>
                    <a:srgbClr val="FFFFFF"/>
                  </a:solidFill>
                  <a:latin typeface="Arial Narrow"/>
                  <a:ea typeface="Arial Narrow"/>
                  <a:cs typeface="Arial Narrow"/>
                  <a:sym typeface="Arial Narrow"/>
                </a:defRPr>
              </a:pPr>
              <a:r>
                <a:rPr sz="1400" dirty="0">
                  <a:latin typeface="Helvetica" panose="020B0604020202020204" pitchFamily="34" charset="0"/>
                  <a:cs typeface="Helvetica" panose="020B0604020202020204" pitchFamily="34" charset="0"/>
                </a:rPr>
                <a:t>Scott </a:t>
              </a:r>
              <a:r>
                <a:rPr sz="1400" dirty="0" smtClean="0">
                  <a:latin typeface="Helvetica" panose="020B0604020202020204" pitchFamily="34" charset="0"/>
                  <a:cs typeface="Helvetica" panose="020B0604020202020204" pitchFamily="34" charset="0"/>
                </a:rPr>
                <a:t>Venturino</a:t>
              </a:r>
              <a:endParaRPr sz="1400" dirty="0">
                <a:latin typeface="Helvetica" panose="020B0604020202020204" pitchFamily="34" charset="0"/>
                <a:cs typeface="Helvetica" panose="020B0604020202020204" pitchFamily="34" charset="0"/>
              </a:endParaRPr>
            </a:p>
          </p:txBody>
        </p:sp>
        <p:sp>
          <p:nvSpPr>
            <p:cNvPr id="2" name="Rectangle 1"/>
            <p:cNvSpPr/>
            <p:nvPr/>
          </p:nvSpPr>
          <p:spPr>
            <a:xfrm>
              <a:off x="5475776" y="609810"/>
              <a:ext cx="1382110" cy="400110"/>
            </a:xfrm>
            <a:prstGeom prst="rect">
              <a:avLst/>
            </a:prstGeom>
          </p:spPr>
          <p:txBody>
            <a:bodyPr wrap="none">
              <a:spAutoFit/>
            </a:bodyPr>
            <a:lstStyle/>
            <a:p>
              <a:pPr>
                <a:spcBef>
                  <a:spcPts val="400"/>
                </a:spcBef>
                <a:defRPr sz="2000" b="1" u="sng">
                  <a:solidFill>
                    <a:srgbClr val="FFFFFF"/>
                  </a:solidFill>
                  <a:latin typeface="Arial Narrow"/>
                  <a:ea typeface="Arial Narrow"/>
                  <a:cs typeface="Arial Narrow"/>
                  <a:sym typeface="Arial Narrow"/>
                </a:defRPr>
              </a:pPr>
              <a:r>
                <a:rPr lang="en-US" dirty="0" smtClean="0">
                  <a:latin typeface="Helvetica" panose="020B0604020202020204" pitchFamily="34" charset="0"/>
                  <a:cs typeface="Helvetica" panose="020B0604020202020204" pitchFamily="34" charset="0"/>
                </a:rPr>
                <a:t>Fuchs lab</a:t>
              </a:r>
            </a:p>
          </p:txBody>
        </p:sp>
        <p:sp>
          <p:nvSpPr>
            <p:cNvPr id="3" name="Rectangle 2"/>
            <p:cNvSpPr/>
            <p:nvPr/>
          </p:nvSpPr>
          <p:spPr>
            <a:xfrm>
              <a:off x="5475776" y="998044"/>
              <a:ext cx="1481746" cy="1600438"/>
            </a:xfrm>
            <a:prstGeom prst="rect">
              <a:avLst/>
            </a:prstGeom>
          </p:spPr>
          <p:txBody>
            <a:bodyPr wrap="none">
              <a:spAutoFit/>
            </a:bodyPr>
            <a:lstStyle/>
            <a:p>
              <a:r>
                <a:rPr lang="en-US" sz="1400" b="1" dirty="0" smtClean="0">
                  <a:solidFill>
                    <a:srgbClr val="FFFFFF"/>
                  </a:solidFill>
                  <a:latin typeface="Helvetica" panose="020B0604020202020204" pitchFamily="34" charset="0"/>
                  <a:ea typeface="Arial Narrow"/>
                  <a:cs typeface="Helvetica" panose="020B0604020202020204" pitchFamily="34" charset="0"/>
                </a:rPr>
                <a:t>Gabriele Fuchs</a:t>
              </a:r>
            </a:p>
            <a:p>
              <a:r>
                <a:rPr lang="en-US" sz="1400" dirty="0" smtClean="0">
                  <a:solidFill>
                    <a:srgbClr val="FFFFFF"/>
                  </a:solidFill>
                  <a:latin typeface="Helvetica" panose="020B0604020202020204" pitchFamily="34" charset="0"/>
                  <a:ea typeface="Arial Narrow"/>
                  <a:cs typeface="Helvetica" panose="020B0604020202020204" pitchFamily="34" charset="0"/>
                </a:rPr>
                <a:t>Clare Miller</a:t>
              </a:r>
            </a:p>
            <a:p>
              <a:r>
                <a:rPr lang="en-US" sz="1400" dirty="0" err="1">
                  <a:solidFill>
                    <a:srgbClr val="FFFFFF"/>
                  </a:solidFill>
                  <a:latin typeface="Helvetica" panose="020B0604020202020204" pitchFamily="34" charset="0"/>
                  <a:ea typeface="Arial Narrow"/>
                  <a:cs typeface="Helvetica" panose="020B0604020202020204" pitchFamily="34" charset="0"/>
                </a:rPr>
                <a:t>Priyanka</a:t>
              </a:r>
              <a:r>
                <a:rPr lang="en-US" sz="1400" dirty="0">
                  <a:solidFill>
                    <a:srgbClr val="FFFFFF"/>
                  </a:solidFill>
                  <a:latin typeface="Helvetica" panose="020B0604020202020204" pitchFamily="34" charset="0"/>
                  <a:ea typeface="Arial Narrow"/>
                  <a:cs typeface="Helvetica" panose="020B0604020202020204" pitchFamily="34" charset="0"/>
                </a:rPr>
                <a:t> </a:t>
              </a:r>
              <a:r>
                <a:rPr lang="en-US" sz="1400" dirty="0" err="1" smtClean="0">
                  <a:solidFill>
                    <a:srgbClr val="FFFFFF"/>
                  </a:solidFill>
                  <a:latin typeface="Helvetica" panose="020B0604020202020204" pitchFamily="34" charset="0"/>
                  <a:ea typeface="Arial Narrow"/>
                  <a:cs typeface="Helvetica" panose="020B0604020202020204" pitchFamily="34" charset="0"/>
                </a:rPr>
                <a:t>Sehta</a:t>
              </a:r>
              <a:endParaRPr lang="en-US" sz="1400" dirty="0">
                <a:solidFill>
                  <a:srgbClr val="FFFFFF"/>
                </a:solidFill>
                <a:latin typeface="Helvetica" panose="020B0604020202020204" pitchFamily="34" charset="0"/>
                <a:ea typeface="Arial Narrow"/>
                <a:cs typeface="Helvetica" panose="020B0604020202020204" pitchFamily="34" charset="0"/>
              </a:endParaRPr>
            </a:p>
            <a:p>
              <a:r>
                <a:rPr lang="en-US" sz="1400" dirty="0">
                  <a:solidFill>
                    <a:srgbClr val="FFFFFF"/>
                  </a:solidFill>
                  <a:latin typeface="Helvetica" panose="020B0604020202020204" pitchFamily="34" charset="0"/>
                  <a:ea typeface="Arial Narrow"/>
                  <a:cs typeface="Helvetica" panose="020B0604020202020204" pitchFamily="34" charset="0"/>
                </a:rPr>
                <a:t>Nick </a:t>
              </a:r>
              <a:r>
                <a:rPr lang="en-US" sz="1400" dirty="0" smtClean="0">
                  <a:solidFill>
                    <a:srgbClr val="FFFFFF"/>
                  </a:solidFill>
                  <a:latin typeface="Helvetica" panose="020B0604020202020204" pitchFamily="34" charset="0"/>
                  <a:ea typeface="Arial Narrow"/>
                  <a:cs typeface="Helvetica" panose="020B0604020202020204" pitchFamily="34" charset="0"/>
                </a:rPr>
                <a:t>Peterson</a:t>
              </a:r>
              <a:endParaRPr lang="en-US" sz="1400" dirty="0">
                <a:solidFill>
                  <a:srgbClr val="FFFFFF"/>
                </a:solidFill>
                <a:latin typeface="Helvetica" panose="020B0604020202020204" pitchFamily="34" charset="0"/>
                <a:ea typeface="Arial Narrow"/>
                <a:cs typeface="Helvetica" panose="020B0604020202020204" pitchFamily="34" charset="0"/>
              </a:endParaRPr>
            </a:p>
            <a:p>
              <a:r>
                <a:rPr lang="en-US" sz="1400" dirty="0" err="1">
                  <a:solidFill>
                    <a:srgbClr val="FFFFFF"/>
                  </a:solidFill>
                  <a:latin typeface="Helvetica" panose="020B0604020202020204" pitchFamily="34" charset="0"/>
                  <a:ea typeface="Arial Narrow"/>
                  <a:cs typeface="Helvetica" panose="020B0604020202020204" pitchFamily="34" charset="0"/>
                </a:rPr>
                <a:t>Yasith</a:t>
              </a:r>
              <a:r>
                <a:rPr lang="en-US" sz="1400" dirty="0">
                  <a:solidFill>
                    <a:srgbClr val="FFFFFF"/>
                  </a:solidFill>
                  <a:latin typeface="Helvetica" panose="020B0604020202020204" pitchFamily="34" charset="0"/>
                  <a:ea typeface="Arial Narrow"/>
                  <a:cs typeface="Helvetica" panose="020B0604020202020204" pitchFamily="34" charset="0"/>
                </a:rPr>
                <a:t> De </a:t>
              </a:r>
              <a:r>
                <a:rPr lang="en-US" sz="1400" dirty="0" smtClean="0">
                  <a:solidFill>
                    <a:srgbClr val="FFFFFF"/>
                  </a:solidFill>
                  <a:latin typeface="Helvetica" panose="020B0604020202020204" pitchFamily="34" charset="0"/>
                  <a:ea typeface="Arial Narrow"/>
                  <a:cs typeface="Helvetica" panose="020B0604020202020204" pitchFamily="34" charset="0"/>
                </a:rPr>
                <a:t>Silva</a:t>
              </a:r>
              <a:endParaRPr lang="en-US" sz="1400" dirty="0">
                <a:solidFill>
                  <a:srgbClr val="FFFFFF"/>
                </a:solidFill>
                <a:latin typeface="Helvetica" panose="020B0604020202020204" pitchFamily="34" charset="0"/>
                <a:ea typeface="Arial Narrow"/>
                <a:cs typeface="Helvetica" panose="020B0604020202020204" pitchFamily="34" charset="0"/>
              </a:endParaRPr>
            </a:p>
            <a:p>
              <a:r>
                <a:rPr lang="en-US" sz="1400" dirty="0" err="1">
                  <a:solidFill>
                    <a:srgbClr val="FFFFFF"/>
                  </a:solidFill>
                  <a:latin typeface="Helvetica" panose="020B0604020202020204" pitchFamily="34" charset="0"/>
                  <a:ea typeface="Arial Narrow"/>
                  <a:cs typeface="Helvetica" panose="020B0604020202020204" pitchFamily="34" charset="0"/>
                </a:rPr>
                <a:t>Tomi</a:t>
              </a:r>
              <a:r>
                <a:rPr lang="en-US" sz="1400" dirty="0">
                  <a:solidFill>
                    <a:srgbClr val="FFFFFF"/>
                  </a:solidFill>
                  <a:latin typeface="Helvetica" panose="020B0604020202020204" pitchFamily="34" charset="0"/>
                  <a:ea typeface="Arial Narrow"/>
                  <a:cs typeface="Helvetica" panose="020B0604020202020204" pitchFamily="34" charset="0"/>
                </a:rPr>
                <a:t> </a:t>
              </a:r>
              <a:r>
                <a:rPr lang="en-US" sz="1400" dirty="0" err="1" smtClean="0">
                  <a:solidFill>
                    <a:srgbClr val="FFFFFF"/>
                  </a:solidFill>
                  <a:latin typeface="Helvetica" panose="020B0604020202020204" pitchFamily="34" charset="0"/>
                  <a:ea typeface="Arial Narrow"/>
                  <a:cs typeface="Helvetica" panose="020B0604020202020204" pitchFamily="34" charset="0"/>
                </a:rPr>
                <a:t>Alade</a:t>
              </a:r>
              <a:endParaRPr lang="en-US" sz="1400" dirty="0">
                <a:solidFill>
                  <a:srgbClr val="FFFFFF"/>
                </a:solidFill>
                <a:latin typeface="Helvetica" panose="020B0604020202020204" pitchFamily="34" charset="0"/>
                <a:ea typeface="Arial Narrow"/>
                <a:cs typeface="Helvetica" panose="020B0604020202020204" pitchFamily="34" charset="0"/>
              </a:endParaRPr>
            </a:p>
            <a:p>
              <a:r>
                <a:rPr lang="en-US" sz="1400" dirty="0">
                  <a:solidFill>
                    <a:srgbClr val="FFFFFF"/>
                  </a:solidFill>
                  <a:latin typeface="Helvetica" panose="020B0604020202020204" pitchFamily="34" charset="0"/>
                  <a:ea typeface="Arial Narrow"/>
                  <a:cs typeface="Helvetica" panose="020B0604020202020204" pitchFamily="34" charset="0"/>
                </a:rPr>
                <a:t>James Lee</a:t>
              </a:r>
            </a:p>
          </p:txBody>
        </p:sp>
      </p:grpSp>
      <p:sp>
        <p:nvSpPr>
          <p:cNvPr id="12" name="Shape 1927"/>
          <p:cNvSpPr/>
          <p:nvPr/>
        </p:nvSpPr>
        <p:spPr>
          <a:xfrm>
            <a:off x="228600" y="5513709"/>
            <a:ext cx="1385955" cy="95410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defRPr b="1" u="sng">
                <a:solidFill>
                  <a:srgbClr val="FFFFFF"/>
                </a:solidFill>
                <a:latin typeface="Arial Narrow"/>
                <a:ea typeface="Arial Narrow"/>
                <a:cs typeface="Arial Narrow"/>
                <a:sym typeface="Arial Narrow"/>
              </a:defRPr>
            </a:pPr>
            <a:r>
              <a:rPr sz="1400" dirty="0" smtClean="0">
                <a:latin typeface="Helvetica" panose="020B0604020202020204" pitchFamily="34" charset="0"/>
                <a:cs typeface="Helvetica" panose="020B0604020202020204" pitchFamily="34" charset="0"/>
              </a:rPr>
              <a:t>RNA </a:t>
            </a:r>
            <a:r>
              <a:rPr sz="1400" dirty="0">
                <a:latin typeface="Helvetica" panose="020B0604020202020204" pitchFamily="34" charset="0"/>
                <a:cs typeface="Helvetica" panose="020B0604020202020204" pitchFamily="34" charset="0"/>
              </a:rPr>
              <a:t>Institute</a:t>
            </a:r>
          </a:p>
          <a:p>
            <a:pPr>
              <a:defRPr>
                <a:solidFill>
                  <a:srgbClr val="FF2600"/>
                </a:solidFill>
                <a:latin typeface="Arial Narrow"/>
                <a:ea typeface="Arial Narrow"/>
                <a:cs typeface="Arial Narrow"/>
                <a:sym typeface="Arial Narrow"/>
              </a:defRPr>
            </a:pPr>
            <a:r>
              <a:rPr sz="1400" dirty="0">
                <a:latin typeface="Helvetica" panose="020B0604020202020204" pitchFamily="34" charset="0"/>
                <a:cs typeface="Helvetica" panose="020B0604020202020204" pitchFamily="34" charset="0"/>
              </a:rPr>
              <a:t>K. </a:t>
            </a:r>
            <a:r>
              <a:rPr sz="1400" dirty="0" err="1">
                <a:latin typeface="Helvetica" panose="020B0604020202020204" pitchFamily="34" charset="0"/>
                <a:cs typeface="Helvetica" panose="020B0604020202020204" pitchFamily="34" charset="0"/>
              </a:rPr>
              <a:t>Halvorsen</a:t>
            </a:r>
            <a:endParaRPr sz="1400" dirty="0">
              <a:latin typeface="Helvetica" panose="020B0604020202020204" pitchFamily="34" charset="0"/>
              <a:cs typeface="Helvetica" panose="020B0604020202020204" pitchFamily="34" charset="0"/>
            </a:endParaRPr>
          </a:p>
          <a:p>
            <a:pPr>
              <a:defRPr>
                <a:solidFill>
                  <a:srgbClr val="FF2600"/>
                </a:solidFill>
                <a:latin typeface="Arial Narrow"/>
                <a:ea typeface="Arial Narrow"/>
                <a:cs typeface="Arial Narrow"/>
                <a:sym typeface="Arial Narrow"/>
              </a:defRPr>
            </a:pPr>
            <a:r>
              <a:rPr sz="1400" dirty="0">
                <a:latin typeface="Helvetica" panose="020B0604020202020204" pitchFamily="34" charset="0"/>
                <a:cs typeface="Helvetica" panose="020B0604020202020204" pitchFamily="34" charset="0"/>
              </a:rPr>
              <a:t>S. </a:t>
            </a:r>
            <a:r>
              <a:rPr sz="1400" dirty="0" err="1">
                <a:latin typeface="Helvetica" panose="020B0604020202020204" pitchFamily="34" charset="0"/>
                <a:cs typeface="Helvetica" panose="020B0604020202020204" pitchFamily="34" charset="0"/>
              </a:rPr>
              <a:t>Ranganathan</a:t>
            </a:r>
            <a:endParaRPr sz="1400" dirty="0">
              <a:latin typeface="Helvetica" panose="020B0604020202020204" pitchFamily="34" charset="0"/>
              <a:cs typeface="Helvetica" panose="020B0604020202020204" pitchFamily="34" charset="0"/>
            </a:endParaRPr>
          </a:p>
          <a:p>
            <a:pPr>
              <a:defRPr>
                <a:solidFill>
                  <a:srgbClr val="FF2600"/>
                </a:solidFill>
                <a:latin typeface="Arial Narrow"/>
                <a:ea typeface="Arial Narrow"/>
                <a:cs typeface="Arial Narrow"/>
                <a:sym typeface="Arial Narrow"/>
              </a:defRPr>
            </a:pPr>
            <a:r>
              <a:rPr sz="1400" dirty="0">
                <a:latin typeface="Helvetica" panose="020B0604020202020204" pitchFamily="34" charset="0"/>
                <a:cs typeface="Helvetica" panose="020B0604020202020204" pitchFamily="34" charset="0"/>
              </a:rPr>
              <a:t>S. </a:t>
            </a:r>
            <a:r>
              <a:rPr sz="1400" dirty="0" err="1">
                <a:latin typeface="Helvetica" panose="020B0604020202020204" pitchFamily="34" charset="0"/>
                <a:cs typeface="Helvetica" panose="020B0604020202020204" pitchFamily="34" charset="0"/>
              </a:rPr>
              <a:t>Vangaveti</a:t>
            </a:r>
            <a:r>
              <a:rPr sz="1400"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3188667821"/>
      </p:ext>
    </p:extLst>
  </p:cSld>
  <p:clrMapOvr>
    <a:masterClrMapping/>
  </p:clrMapOvr>
  <p:transition spd="slow"/>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503810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51761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Shape 486"/>
          <p:cNvSpPr/>
          <p:nvPr/>
        </p:nvSpPr>
        <p:spPr>
          <a:xfrm>
            <a:off x="6884" y="-128017"/>
            <a:ext cx="9130233" cy="114300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p>
            <a:pPr algn="ctr">
              <a:defRPr sz="3400">
                <a:solidFill>
                  <a:srgbClr val="FFFFFF"/>
                </a:solidFill>
                <a:latin typeface="Arial Narrow"/>
                <a:ea typeface="Arial Narrow"/>
                <a:cs typeface="Arial Narrow"/>
                <a:sym typeface="Arial Narrow"/>
              </a:defRPr>
            </a:pPr>
            <a:r>
              <a:rPr sz="3200" i="1" dirty="0">
                <a:latin typeface="Helvetica" panose="020B0604020202020204" pitchFamily="34" charset="0"/>
                <a:cs typeface="Helvetica" panose="020B0604020202020204" pitchFamily="34" charset="0"/>
              </a:rPr>
              <a:t>polar granule component</a:t>
            </a:r>
            <a:r>
              <a:rPr sz="3200" dirty="0">
                <a:latin typeface="Helvetica" panose="020B0604020202020204" pitchFamily="34" charset="0"/>
                <a:cs typeface="Helvetica" panose="020B0604020202020204" pitchFamily="34" charset="0"/>
              </a:rPr>
              <a:t> (</a:t>
            </a:r>
            <a:r>
              <a:rPr sz="3200" i="1" dirty="0" err="1">
                <a:latin typeface="Helvetica" panose="020B0604020202020204" pitchFamily="34" charset="0"/>
                <a:cs typeface="Helvetica" panose="020B0604020202020204" pitchFamily="34" charset="0"/>
              </a:rPr>
              <a:t>pgc</a:t>
            </a:r>
            <a:r>
              <a:rPr sz="3200" dirty="0">
                <a:latin typeface="Helvetica" panose="020B0604020202020204" pitchFamily="34" charset="0"/>
                <a:cs typeface="Helvetica" panose="020B0604020202020204" pitchFamily="34" charset="0"/>
              </a:rPr>
              <a:t>) </a:t>
            </a:r>
            <a:r>
              <a:rPr sz="3200" dirty="0" smtClean="0">
                <a:latin typeface="Helvetica" panose="020B0604020202020204" pitchFamily="34" charset="0"/>
                <a:cs typeface="Helvetica" panose="020B0604020202020204" pitchFamily="34" charset="0"/>
              </a:rPr>
              <a:t>i</a:t>
            </a:r>
            <a:r>
              <a:rPr lang="en-US" sz="3200" dirty="0" smtClean="0">
                <a:latin typeface="Helvetica" panose="020B0604020202020204" pitchFamily="34" charset="0"/>
                <a:cs typeface="Helvetica" panose="020B0604020202020204" pitchFamily="34" charset="0"/>
              </a:rPr>
              <a:t>s a tightly regulated germline determinant</a:t>
            </a:r>
            <a:endParaRPr sz="3200" dirty="0">
              <a:latin typeface="Helvetica" panose="020B0604020202020204" pitchFamily="34" charset="0"/>
              <a:cs typeface="Helvetica" panose="020B0604020202020204" pitchFamily="34" charset="0"/>
            </a:endParaRPr>
          </a:p>
        </p:txBody>
      </p:sp>
      <p:sp>
        <p:nvSpPr>
          <p:cNvPr id="488" name="Shape 488"/>
          <p:cNvSpPr/>
          <p:nvPr/>
        </p:nvSpPr>
        <p:spPr>
          <a:xfrm>
            <a:off x="4688168" y="3484550"/>
            <a:ext cx="1737876" cy="47441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noAutofit/>
          </a:bodyPr>
          <a:lstStyle>
            <a:lvl1pPr>
              <a:defRPr>
                <a:solidFill>
                  <a:srgbClr val="FFFFFF"/>
                </a:solidFill>
                <a:latin typeface="Arial Narrow"/>
                <a:ea typeface="Arial Narrow"/>
                <a:cs typeface="Arial Narrow"/>
                <a:sym typeface="Arial Narrow"/>
              </a:defRPr>
            </a:lvl1pPr>
          </a:lstStyle>
          <a:p>
            <a:r>
              <a:rPr dirty="0">
                <a:latin typeface="Helvetica" panose="020B0604020202020204" pitchFamily="34" charset="0"/>
                <a:cs typeface="Helvetica" panose="020B0604020202020204" pitchFamily="34" charset="0"/>
              </a:rPr>
              <a:t>Embryogenesis</a:t>
            </a:r>
          </a:p>
        </p:txBody>
      </p:sp>
      <p:sp>
        <p:nvSpPr>
          <p:cNvPr id="489" name="Shape 489"/>
          <p:cNvSpPr/>
          <p:nvPr/>
        </p:nvSpPr>
        <p:spPr>
          <a:xfrm>
            <a:off x="2719185" y="3485760"/>
            <a:ext cx="1757820" cy="47441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noAutofit/>
          </a:bodyPr>
          <a:lstStyle>
            <a:lvl1pPr>
              <a:defRPr>
                <a:solidFill>
                  <a:srgbClr val="FFFFFF"/>
                </a:solidFill>
                <a:latin typeface="Arial Narrow"/>
                <a:ea typeface="Arial Narrow"/>
                <a:cs typeface="Arial Narrow"/>
                <a:sym typeface="Arial Narrow"/>
              </a:defRPr>
            </a:lvl1pPr>
          </a:lstStyle>
          <a:p>
            <a:pPr algn="ctr"/>
            <a:r>
              <a:rPr dirty="0">
                <a:latin typeface="Helvetica" panose="020B0604020202020204" pitchFamily="34" charset="0"/>
                <a:cs typeface="Helvetica" panose="020B0604020202020204" pitchFamily="34" charset="0"/>
              </a:rPr>
              <a:t>Oogenesis</a:t>
            </a:r>
          </a:p>
        </p:txBody>
      </p:sp>
      <p:grpSp>
        <p:nvGrpSpPr>
          <p:cNvPr id="2" name="Group 1"/>
          <p:cNvGrpSpPr/>
          <p:nvPr/>
        </p:nvGrpSpPr>
        <p:grpSpPr>
          <a:xfrm>
            <a:off x="684016" y="4097319"/>
            <a:ext cx="6302842" cy="2009119"/>
            <a:chOff x="904740" y="4097319"/>
            <a:chExt cx="6302842" cy="2009119"/>
          </a:xfrm>
        </p:grpSpPr>
        <p:grpSp>
          <p:nvGrpSpPr>
            <p:cNvPr id="561" name="Group 561"/>
            <p:cNvGrpSpPr/>
            <p:nvPr/>
          </p:nvGrpSpPr>
          <p:grpSpPr>
            <a:xfrm>
              <a:off x="5903503" y="5151816"/>
              <a:ext cx="1034595" cy="377413"/>
              <a:chOff x="0" y="0"/>
              <a:chExt cx="1034593" cy="377411"/>
            </a:xfrm>
          </p:grpSpPr>
          <p:grpSp>
            <p:nvGrpSpPr>
              <p:cNvPr id="505" name="Group 505"/>
              <p:cNvGrpSpPr/>
              <p:nvPr/>
            </p:nvGrpSpPr>
            <p:grpSpPr>
              <a:xfrm>
                <a:off x="-1" y="-1"/>
                <a:ext cx="997046" cy="376063"/>
                <a:chOff x="23" y="-693"/>
                <a:chExt cx="997044" cy="376061"/>
              </a:xfrm>
            </p:grpSpPr>
            <p:sp>
              <p:nvSpPr>
                <p:cNvPr id="503" name="Shape 503"/>
                <p:cNvSpPr/>
                <p:nvPr/>
              </p:nvSpPr>
              <p:spPr>
                <a:xfrm>
                  <a:off x="23" y="-694"/>
                  <a:ext cx="997046" cy="376062"/>
                </a:xfrm>
                <a:custGeom>
                  <a:avLst/>
                  <a:gdLst/>
                  <a:ahLst/>
                  <a:cxnLst>
                    <a:cxn ang="0">
                      <a:pos x="wd2" y="hd2"/>
                    </a:cxn>
                    <a:cxn ang="5400000">
                      <a:pos x="wd2" y="hd2"/>
                    </a:cxn>
                    <a:cxn ang="10800000">
                      <a:pos x="wd2" y="hd2"/>
                    </a:cxn>
                    <a:cxn ang="16200000">
                      <a:pos x="wd2" y="hd2"/>
                    </a:cxn>
                  </a:cxnLst>
                  <a:rect l="0" t="0" r="r" b="b"/>
                  <a:pathLst>
                    <a:path w="21431" h="21481" extrusionOk="0">
                      <a:moveTo>
                        <a:pt x="18124" y="1562"/>
                      </a:moveTo>
                      <a:cubicBezTo>
                        <a:pt x="18981" y="2103"/>
                        <a:pt x="19813" y="2991"/>
                        <a:pt x="20485" y="4143"/>
                      </a:cubicBezTo>
                      <a:cubicBezTo>
                        <a:pt x="20750" y="4597"/>
                        <a:pt x="20976" y="5086"/>
                        <a:pt x="21099" y="5851"/>
                      </a:cubicBezTo>
                      <a:cubicBezTo>
                        <a:pt x="21263" y="6869"/>
                        <a:pt x="21158" y="7992"/>
                        <a:pt x="21224" y="9063"/>
                      </a:cubicBezTo>
                      <a:cubicBezTo>
                        <a:pt x="21294" y="10200"/>
                        <a:pt x="21536" y="11299"/>
                        <a:pt x="21379" y="12419"/>
                      </a:cubicBezTo>
                      <a:cubicBezTo>
                        <a:pt x="21284" y="13092"/>
                        <a:pt x="21094" y="13504"/>
                        <a:pt x="20904" y="13945"/>
                      </a:cubicBezTo>
                      <a:cubicBezTo>
                        <a:pt x="20694" y="14430"/>
                        <a:pt x="20475" y="14976"/>
                        <a:pt x="20229" y="15445"/>
                      </a:cubicBezTo>
                      <a:cubicBezTo>
                        <a:pt x="19693" y="16465"/>
                        <a:pt x="19026" y="17224"/>
                        <a:pt x="18334" y="17779"/>
                      </a:cubicBezTo>
                      <a:cubicBezTo>
                        <a:pt x="15940" y="19700"/>
                        <a:pt x="13353" y="21456"/>
                        <a:pt x="10727" y="21480"/>
                      </a:cubicBezTo>
                      <a:cubicBezTo>
                        <a:pt x="8048" y="21505"/>
                        <a:pt x="5429" y="19734"/>
                        <a:pt x="3045" y="17346"/>
                      </a:cubicBezTo>
                      <a:cubicBezTo>
                        <a:pt x="1167" y="15466"/>
                        <a:pt x="-64" y="12538"/>
                        <a:pt x="3" y="9063"/>
                      </a:cubicBezTo>
                      <a:cubicBezTo>
                        <a:pt x="70" y="5560"/>
                        <a:pt x="1418" y="3317"/>
                        <a:pt x="3376" y="1987"/>
                      </a:cubicBezTo>
                      <a:cubicBezTo>
                        <a:pt x="4495" y="1227"/>
                        <a:pt x="5683" y="683"/>
                        <a:pt x="6917" y="431"/>
                      </a:cubicBezTo>
                      <a:cubicBezTo>
                        <a:pt x="7927" y="224"/>
                        <a:pt x="8961" y="223"/>
                        <a:pt x="9994" y="202"/>
                      </a:cubicBezTo>
                      <a:cubicBezTo>
                        <a:pt x="10605" y="190"/>
                        <a:pt x="11217" y="178"/>
                        <a:pt x="11829" y="135"/>
                      </a:cubicBezTo>
                      <a:cubicBezTo>
                        <a:pt x="12830" y="65"/>
                        <a:pt x="13826" y="-95"/>
                        <a:pt x="14810" y="77"/>
                      </a:cubicBezTo>
                      <a:cubicBezTo>
                        <a:pt x="15953" y="277"/>
                        <a:pt x="17055" y="887"/>
                        <a:pt x="18124" y="1562"/>
                      </a:cubicBezTo>
                      <a:close/>
                    </a:path>
                  </a:pathLst>
                </a:custGeom>
                <a:gradFill flip="none" rotWithShape="1">
                  <a:gsLst>
                    <a:gs pos="0">
                      <a:srgbClr val="EBEBEB">
                        <a:alpha val="85000"/>
                      </a:srgbClr>
                    </a:gs>
                    <a:gs pos="36010">
                      <a:srgbClr val="D6D6D6">
                        <a:alpha val="85000"/>
                      </a:srgbClr>
                    </a:gs>
                    <a:gs pos="51779">
                      <a:srgbClr val="C0C0C0">
                        <a:alpha val="85000"/>
                      </a:srgbClr>
                    </a:gs>
                    <a:gs pos="100000">
                      <a:srgbClr val="929292">
                        <a:alpha val="85000"/>
                      </a:srgbClr>
                    </a:gs>
                  </a:gsLst>
                  <a:lin ang="0" scaled="0"/>
                </a:gradFill>
                <a:ln w="12700" cap="flat">
                  <a:solidFill>
                    <a:srgbClr val="FFFFFF">
                      <a:alpha val="85000"/>
                    </a:srgbClr>
                  </a:solidFill>
                  <a:prstDash val="solid"/>
                  <a:bevel/>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04" name="Shape 504"/>
                <p:cNvSpPr/>
                <p:nvPr/>
              </p:nvSpPr>
              <p:spPr>
                <a:xfrm>
                  <a:off x="288449" y="146417"/>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grpSp>
          <p:sp>
            <p:nvSpPr>
              <p:cNvPr id="506" name="Shape 506"/>
              <p:cNvSpPr/>
              <p:nvPr/>
            </p:nvSpPr>
            <p:spPr>
              <a:xfrm>
                <a:off x="425515" y="7409"/>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07" name="Shape 507"/>
              <p:cNvSpPr/>
              <p:nvPr/>
            </p:nvSpPr>
            <p:spPr>
              <a:xfrm>
                <a:off x="313826" y="6276"/>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08" name="Shape 508"/>
              <p:cNvSpPr/>
              <p:nvPr/>
            </p:nvSpPr>
            <p:spPr>
              <a:xfrm>
                <a:off x="27403" y="217527"/>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09" name="Shape 509"/>
              <p:cNvSpPr/>
              <p:nvPr/>
            </p:nvSpPr>
            <p:spPr>
              <a:xfrm>
                <a:off x="170951" y="32810"/>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10" name="Shape 510"/>
              <p:cNvSpPr/>
              <p:nvPr/>
            </p:nvSpPr>
            <p:spPr>
              <a:xfrm>
                <a:off x="306682" y="326044"/>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11" name="Shape 511"/>
              <p:cNvSpPr/>
              <p:nvPr/>
            </p:nvSpPr>
            <p:spPr>
              <a:xfrm>
                <a:off x="209051" y="18976"/>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12" name="Shape 512"/>
              <p:cNvSpPr/>
              <p:nvPr/>
            </p:nvSpPr>
            <p:spPr>
              <a:xfrm>
                <a:off x="204973" y="294294"/>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13" name="Shape 513"/>
              <p:cNvSpPr/>
              <p:nvPr/>
            </p:nvSpPr>
            <p:spPr>
              <a:xfrm>
                <a:off x="73633" y="243494"/>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14" name="Shape 514"/>
              <p:cNvSpPr/>
              <p:nvPr/>
            </p:nvSpPr>
            <p:spPr>
              <a:xfrm>
                <a:off x="520201" y="7410"/>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15" name="Shape 515"/>
              <p:cNvSpPr/>
              <p:nvPr/>
            </p:nvSpPr>
            <p:spPr>
              <a:xfrm>
                <a:off x="567826" y="197910"/>
                <a:ext cx="20179" cy="254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16" name="Shape 516"/>
              <p:cNvSpPr/>
              <p:nvPr/>
            </p:nvSpPr>
            <p:spPr>
              <a:xfrm>
                <a:off x="261438" y="306995"/>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17" name="Shape 517"/>
              <p:cNvSpPr/>
              <p:nvPr/>
            </p:nvSpPr>
            <p:spPr>
              <a:xfrm>
                <a:off x="261438" y="211744"/>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18" name="Shape 518"/>
              <p:cNvSpPr/>
              <p:nvPr/>
            </p:nvSpPr>
            <p:spPr>
              <a:xfrm>
                <a:off x="364626" y="7409"/>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19" name="Shape 519"/>
              <p:cNvSpPr/>
              <p:nvPr/>
            </p:nvSpPr>
            <p:spPr>
              <a:xfrm>
                <a:off x="417013" y="16672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20" name="Shape 520"/>
              <p:cNvSpPr/>
              <p:nvPr/>
            </p:nvSpPr>
            <p:spPr>
              <a:xfrm>
                <a:off x="261438" y="1432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21" name="Shape 521"/>
              <p:cNvSpPr/>
              <p:nvPr/>
            </p:nvSpPr>
            <p:spPr>
              <a:xfrm>
                <a:off x="353513" y="337610"/>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22" name="Shape 522"/>
              <p:cNvSpPr/>
              <p:nvPr/>
            </p:nvSpPr>
            <p:spPr>
              <a:xfrm>
                <a:off x="111733" y="256194"/>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23" name="Shape 523"/>
              <p:cNvSpPr/>
              <p:nvPr/>
            </p:nvSpPr>
            <p:spPr>
              <a:xfrm>
                <a:off x="158251" y="281594"/>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24" name="Shape 524"/>
              <p:cNvSpPr/>
              <p:nvPr/>
            </p:nvSpPr>
            <p:spPr>
              <a:xfrm>
                <a:off x="696413" y="13440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25" name="Shape 525"/>
              <p:cNvSpPr/>
              <p:nvPr/>
            </p:nvSpPr>
            <p:spPr>
              <a:xfrm>
                <a:off x="477338" y="740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26" name="Shape 526"/>
              <p:cNvSpPr/>
              <p:nvPr/>
            </p:nvSpPr>
            <p:spPr>
              <a:xfrm>
                <a:off x="680538" y="32490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27" name="Shape 527"/>
              <p:cNvSpPr/>
              <p:nvPr/>
            </p:nvSpPr>
            <p:spPr>
              <a:xfrm>
                <a:off x="760936" y="1897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28" name="Shape 528"/>
              <p:cNvSpPr/>
              <p:nvPr/>
            </p:nvSpPr>
            <p:spPr>
              <a:xfrm>
                <a:off x="666903" y="740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29" name="Shape 529"/>
              <p:cNvSpPr/>
              <p:nvPr/>
            </p:nvSpPr>
            <p:spPr>
              <a:xfrm>
                <a:off x="557736" y="740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30" name="Shape 530"/>
              <p:cNvSpPr/>
              <p:nvPr/>
            </p:nvSpPr>
            <p:spPr>
              <a:xfrm>
                <a:off x="716768" y="627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31" name="Shape 531"/>
              <p:cNvSpPr/>
              <p:nvPr/>
            </p:nvSpPr>
            <p:spPr>
              <a:xfrm>
                <a:off x="611993" y="7410"/>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32" name="Shape 532"/>
              <p:cNvSpPr/>
              <p:nvPr/>
            </p:nvSpPr>
            <p:spPr>
              <a:xfrm>
                <a:off x="406924" y="350310"/>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33" name="Shape 533"/>
              <p:cNvSpPr/>
              <p:nvPr/>
            </p:nvSpPr>
            <p:spPr>
              <a:xfrm>
                <a:off x="618626" y="337610"/>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34" name="Shape 534"/>
              <p:cNvSpPr/>
              <p:nvPr/>
            </p:nvSpPr>
            <p:spPr>
              <a:xfrm>
                <a:off x="556713" y="344527"/>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35" name="Shape 535"/>
              <p:cNvSpPr/>
              <p:nvPr/>
            </p:nvSpPr>
            <p:spPr>
              <a:xfrm>
                <a:off x="498511" y="350310"/>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36" name="Shape 536"/>
              <p:cNvSpPr/>
              <p:nvPr/>
            </p:nvSpPr>
            <p:spPr>
              <a:xfrm>
                <a:off x="818368" y="28783"/>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37" name="Shape 537"/>
              <p:cNvSpPr/>
              <p:nvPr/>
            </p:nvSpPr>
            <p:spPr>
              <a:xfrm>
                <a:off x="909188" y="243494"/>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38" name="Shape 538"/>
              <p:cNvSpPr/>
              <p:nvPr/>
            </p:nvSpPr>
            <p:spPr>
              <a:xfrm>
                <a:off x="727881" y="31685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39" name="Shape 539"/>
              <p:cNvSpPr/>
              <p:nvPr/>
            </p:nvSpPr>
            <p:spPr>
              <a:xfrm>
                <a:off x="915770" y="70910"/>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40" name="Shape 540"/>
              <p:cNvSpPr/>
              <p:nvPr/>
            </p:nvSpPr>
            <p:spPr>
              <a:xfrm>
                <a:off x="715181" y="211744"/>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41" name="Shape 541"/>
              <p:cNvSpPr/>
              <p:nvPr/>
            </p:nvSpPr>
            <p:spPr>
              <a:xfrm>
                <a:off x="864970" y="45510"/>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42" name="Shape 542"/>
              <p:cNvSpPr/>
              <p:nvPr/>
            </p:nvSpPr>
            <p:spPr>
              <a:xfrm>
                <a:off x="72814" y="70342"/>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43" name="Shape 543"/>
              <p:cNvSpPr/>
              <p:nvPr/>
            </p:nvSpPr>
            <p:spPr>
              <a:xfrm>
                <a:off x="33387" y="9630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44" name="Shape 544"/>
              <p:cNvSpPr/>
              <p:nvPr/>
            </p:nvSpPr>
            <p:spPr>
              <a:xfrm>
                <a:off x="124433" y="44942"/>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45" name="Shape 545"/>
              <p:cNvSpPr/>
              <p:nvPr/>
            </p:nvSpPr>
            <p:spPr>
              <a:xfrm>
                <a:off x="10436" y="131518"/>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46" name="Shape 546"/>
              <p:cNvSpPr/>
              <p:nvPr/>
            </p:nvSpPr>
            <p:spPr>
              <a:xfrm>
                <a:off x="14703" y="179426"/>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47" name="Shape 547"/>
              <p:cNvSpPr/>
              <p:nvPr/>
            </p:nvSpPr>
            <p:spPr>
              <a:xfrm>
                <a:off x="776070" y="30415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48" name="Shape 548"/>
              <p:cNvSpPr/>
              <p:nvPr/>
            </p:nvSpPr>
            <p:spPr>
              <a:xfrm>
                <a:off x="818368" y="281594"/>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49" name="Shape 549"/>
              <p:cNvSpPr/>
              <p:nvPr/>
            </p:nvSpPr>
            <p:spPr>
              <a:xfrm>
                <a:off x="864970" y="268894"/>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50" name="Shape 550"/>
              <p:cNvSpPr/>
              <p:nvPr/>
            </p:nvSpPr>
            <p:spPr>
              <a:xfrm>
                <a:off x="451938" y="352011"/>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51" name="Shape 551"/>
              <p:cNvSpPr/>
              <p:nvPr/>
            </p:nvSpPr>
            <p:spPr>
              <a:xfrm>
                <a:off x="947288" y="217527"/>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52" name="Shape 552"/>
              <p:cNvSpPr/>
              <p:nvPr/>
            </p:nvSpPr>
            <p:spPr>
              <a:xfrm>
                <a:off x="947288" y="96309"/>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53" name="Shape 553"/>
              <p:cNvSpPr/>
              <p:nvPr/>
            </p:nvSpPr>
            <p:spPr>
              <a:xfrm>
                <a:off x="959988" y="145975"/>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54" name="Shape 554"/>
              <p:cNvSpPr/>
              <p:nvPr/>
            </p:nvSpPr>
            <p:spPr>
              <a:xfrm>
                <a:off x="972688" y="192126"/>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55" name="Shape 555"/>
              <p:cNvSpPr/>
              <p:nvPr/>
            </p:nvSpPr>
            <p:spPr>
              <a:xfrm>
                <a:off x="981761" y="90721"/>
                <a:ext cx="27433" cy="36577"/>
              </a:xfrm>
              <a:prstGeom prst="ellipse">
                <a:avLst/>
              </a:prstGeom>
              <a:solidFill>
                <a:srgbClr val="00F900"/>
              </a:solidFill>
              <a:ln w="12700" cap="flat">
                <a:noFill/>
                <a:miter lim="400000"/>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56" name="Shape 556"/>
              <p:cNvSpPr/>
              <p:nvPr/>
            </p:nvSpPr>
            <p:spPr>
              <a:xfrm>
                <a:off x="991286" y="114987"/>
                <a:ext cx="27433" cy="36577"/>
              </a:xfrm>
              <a:prstGeom prst="ellipse">
                <a:avLst/>
              </a:prstGeom>
              <a:solidFill>
                <a:srgbClr val="00F900"/>
              </a:solidFill>
              <a:ln w="12700" cap="flat">
                <a:noFill/>
                <a:miter lim="400000"/>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57" name="Shape 557"/>
              <p:cNvSpPr/>
              <p:nvPr/>
            </p:nvSpPr>
            <p:spPr>
              <a:xfrm>
                <a:off x="991286" y="135738"/>
                <a:ext cx="27433" cy="36577"/>
              </a:xfrm>
              <a:prstGeom prst="ellipse">
                <a:avLst/>
              </a:prstGeom>
              <a:solidFill>
                <a:srgbClr val="8EFA00"/>
              </a:solidFill>
              <a:ln w="12700" cap="flat">
                <a:noFill/>
                <a:miter lim="400000"/>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58" name="Shape 558"/>
              <p:cNvSpPr/>
              <p:nvPr/>
            </p:nvSpPr>
            <p:spPr>
              <a:xfrm>
                <a:off x="991286" y="168250"/>
                <a:ext cx="27433" cy="36577"/>
              </a:xfrm>
              <a:prstGeom prst="ellipse">
                <a:avLst/>
              </a:prstGeom>
              <a:solidFill>
                <a:srgbClr val="00F900"/>
              </a:solidFill>
              <a:ln w="12700" cap="flat">
                <a:noFill/>
                <a:miter lim="400000"/>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59" name="Shape 559"/>
              <p:cNvSpPr/>
              <p:nvPr/>
            </p:nvSpPr>
            <p:spPr>
              <a:xfrm>
                <a:off x="1007161" y="123233"/>
                <a:ext cx="27433" cy="36577"/>
              </a:xfrm>
              <a:prstGeom prst="ellipse">
                <a:avLst/>
              </a:prstGeom>
              <a:solidFill>
                <a:srgbClr val="00F900"/>
              </a:solidFill>
              <a:ln w="12700" cap="flat">
                <a:noFill/>
                <a:miter lim="400000"/>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60" name="Shape 560"/>
              <p:cNvSpPr/>
              <p:nvPr/>
            </p:nvSpPr>
            <p:spPr>
              <a:xfrm>
                <a:off x="1007161" y="154221"/>
                <a:ext cx="27433" cy="36577"/>
              </a:xfrm>
              <a:prstGeom prst="ellipse">
                <a:avLst/>
              </a:prstGeom>
              <a:solidFill>
                <a:srgbClr val="00F900"/>
              </a:solidFill>
              <a:ln w="12700" cap="flat">
                <a:noFill/>
                <a:miter lim="400000"/>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grpSp>
        <p:sp>
          <p:nvSpPr>
            <p:cNvPr id="562" name="Shape 562"/>
            <p:cNvSpPr/>
            <p:nvPr/>
          </p:nvSpPr>
          <p:spPr>
            <a:xfrm>
              <a:off x="904740" y="5129702"/>
              <a:ext cx="1551064" cy="43088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2200">
                  <a:solidFill>
                    <a:srgbClr val="00F900"/>
                  </a:solidFill>
                  <a:latin typeface="Arial Narrow"/>
                  <a:ea typeface="Arial Narrow"/>
                  <a:cs typeface="Arial Narrow"/>
                  <a:sym typeface="Arial Narrow"/>
                </a:defRPr>
              </a:lvl1pPr>
            </a:lstStyle>
            <a:p>
              <a:pPr>
                <a:defRPr sz="1800"/>
              </a:pPr>
              <a:r>
                <a:rPr sz="2200" dirty="0" err="1">
                  <a:latin typeface="Helvetica" panose="020B0604020202020204" pitchFamily="34" charset="0"/>
                  <a:cs typeface="Helvetica" panose="020B0604020202020204" pitchFamily="34" charset="0"/>
                </a:rPr>
                <a:t>Pgc</a:t>
              </a:r>
              <a:r>
                <a:rPr sz="2200" dirty="0">
                  <a:latin typeface="Helvetica" panose="020B0604020202020204" pitchFamily="34" charset="0"/>
                  <a:cs typeface="Helvetica" panose="020B0604020202020204" pitchFamily="34" charset="0"/>
                </a:rPr>
                <a:t> Protein</a:t>
              </a:r>
            </a:p>
          </p:txBody>
        </p:sp>
        <p:grpSp>
          <p:nvGrpSpPr>
            <p:cNvPr id="572" name="Group 572"/>
            <p:cNvGrpSpPr/>
            <p:nvPr/>
          </p:nvGrpSpPr>
          <p:grpSpPr>
            <a:xfrm>
              <a:off x="2661036" y="4574606"/>
              <a:ext cx="1749247" cy="1531832"/>
              <a:chOff x="0" y="0"/>
              <a:chExt cx="1749245" cy="1531828"/>
            </a:xfrm>
          </p:grpSpPr>
          <p:grpSp>
            <p:nvGrpSpPr>
              <p:cNvPr id="570" name="Group 570"/>
              <p:cNvGrpSpPr/>
              <p:nvPr/>
            </p:nvGrpSpPr>
            <p:grpSpPr>
              <a:xfrm rot="19946464">
                <a:off x="138422" y="286177"/>
                <a:ext cx="1472401" cy="959474"/>
                <a:chOff x="0" y="0"/>
                <a:chExt cx="1472400" cy="959472"/>
              </a:xfrm>
            </p:grpSpPr>
            <p:sp>
              <p:nvSpPr>
                <p:cNvPr id="563" name="Shape 563"/>
                <p:cNvSpPr/>
                <p:nvPr/>
              </p:nvSpPr>
              <p:spPr>
                <a:xfrm rot="2041824" flipH="1">
                  <a:off x="-30977" y="274172"/>
                  <a:ext cx="855083" cy="19171"/>
                </a:xfrm>
                <a:prstGeom prst="rect">
                  <a:avLst/>
                </a:prstGeom>
                <a:solidFill>
                  <a:srgbClr val="929292"/>
                </a:solidFill>
                <a:ln w="25400" cap="flat">
                  <a:solidFill>
                    <a:srgbClr val="919191"/>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atin typeface="Helvetica" panose="020B0604020202020204" pitchFamily="34" charset="0"/>
                    <a:cs typeface="Helvetica" panose="020B0604020202020204" pitchFamily="34" charset="0"/>
                  </a:endParaRPr>
                </a:p>
              </p:txBody>
            </p:sp>
            <p:sp>
              <p:nvSpPr>
                <p:cNvPr id="564" name="Shape 564"/>
                <p:cNvSpPr/>
                <p:nvPr/>
              </p:nvSpPr>
              <p:spPr>
                <a:xfrm rot="1935216" flipH="1">
                  <a:off x="495828" y="338379"/>
                  <a:ext cx="211296" cy="161292"/>
                </a:xfrm>
                <a:prstGeom prst="ellipse">
                  <a:avLst/>
                </a:prstGeom>
                <a:solidFill>
                  <a:srgbClr val="000000"/>
                </a:solidFill>
                <a:ln w="25400" cap="flat">
                  <a:solidFill>
                    <a:srgbClr val="929292"/>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atin typeface="Helvetica" panose="020B0604020202020204" pitchFamily="34" charset="0"/>
                    <a:cs typeface="Helvetica" panose="020B0604020202020204" pitchFamily="34" charset="0"/>
                  </a:endParaRPr>
                </a:p>
              </p:txBody>
            </p:sp>
            <p:sp>
              <p:nvSpPr>
                <p:cNvPr id="565" name="Shape 565"/>
                <p:cNvSpPr/>
                <p:nvPr/>
              </p:nvSpPr>
              <p:spPr>
                <a:xfrm rot="1935216" flipH="1">
                  <a:off x="313986" y="221463"/>
                  <a:ext cx="177407" cy="181741"/>
                </a:xfrm>
                <a:prstGeom prst="ellipse">
                  <a:avLst/>
                </a:prstGeom>
                <a:solidFill>
                  <a:srgbClr val="000000"/>
                </a:solidFill>
                <a:ln w="25400" cap="flat">
                  <a:solidFill>
                    <a:srgbClr val="929292"/>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atin typeface="Helvetica" panose="020B0604020202020204" pitchFamily="34" charset="0"/>
                    <a:cs typeface="Helvetica" panose="020B0604020202020204" pitchFamily="34" charset="0"/>
                  </a:endParaRPr>
                </a:p>
              </p:txBody>
            </p:sp>
            <p:sp>
              <p:nvSpPr>
                <p:cNvPr id="566" name="Shape 566"/>
                <p:cNvSpPr/>
                <p:nvPr/>
              </p:nvSpPr>
              <p:spPr>
                <a:xfrm rot="1935216" flipH="1">
                  <a:off x="196100" y="135067"/>
                  <a:ext cx="123560" cy="97958"/>
                </a:xfrm>
                <a:prstGeom prst="ellipse">
                  <a:avLst/>
                </a:prstGeom>
                <a:solidFill>
                  <a:srgbClr val="000000"/>
                </a:solidFill>
                <a:ln w="25400" cap="flat">
                  <a:solidFill>
                    <a:srgbClr val="929292"/>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atin typeface="Helvetica" panose="020B0604020202020204" pitchFamily="34" charset="0"/>
                    <a:cs typeface="Helvetica" panose="020B0604020202020204" pitchFamily="34" charset="0"/>
                  </a:endParaRPr>
                </a:p>
              </p:txBody>
            </p:sp>
            <p:sp>
              <p:nvSpPr>
                <p:cNvPr id="567" name="Shape 567"/>
                <p:cNvSpPr/>
                <p:nvPr/>
              </p:nvSpPr>
              <p:spPr>
                <a:xfrm rot="1479047" flipH="1">
                  <a:off x="699473" y="523762"/>
                  <a:ext cx="745682" cy="293582"/>
                </a:xfrm>
                <a:prstGeom prst="ellipse">
                  <a:avLst/>
                </a:prstGeom>
                <a:solidFill>
                  <a:srgbClr val="000000"/>
                </a:solidFill>
                <a:ln w="25400" cap="flat">
                  <a:solidFill>
                    <a:srgbClr val="929292"/>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atin typeface="Helvetica" panose="020B0604020202020204" pitchFamily="34" charset="0"/>
                    <a:cs typeface="Helvetica" panose="020B0604020202020204" pitchFamily="34" charset="0"/>
                  </a:endParaRPr>
                </a:p>
              </p:txBody>
            </p:sp>
            <p:sp>
              <p:nvSpPr>
                <p:cNvPr id="568" name="Shape 568"/>
                <p:cNvSpPr/>
                <p:nvPr/>
              </p:nvSpPr>
              <p:spPr>
                <a:xfrm rot="21368033" flipH="1">
                  <a:off x="4504" y="5739"/>
                  <a:ext cx="174943" cy="139527"/>
                </a:xfrm>
                <a:custGeom>
                  <a:avLst/>
                  <a:gdLst/>
                  <a:ahLst/>
                  <a:cxnLst>
                    <a:cxn ang="0">
                      <a:pos x="wd2" y="hd2"/>
                    </a:cxn>
                    <a:cxn ang="5400000">
                      <a:pos x="wd2" y="hd2"/>
                    </a:cxn>
                    <a:cxn ang="10800000">
                      <a:pos x="wd2" y="hd2"/>
                    </a:cxn>
                    <a:cxn ang="16200000">
                      <a:pos x="wd2" y="hd2"/>
                    </a:cxn>
                  </a:cxnLst>
                  <a:rect l="0" t="0" r="r" b="b"/>
                  <a:pathLst>
                    <a:path w="21482" h="21600" extrusionOk="0">
                      <a:moveTo>
                        <a:pt x="0" y="19394"/>
                      </a:moveTo>
                      <a:lnTo>
                        <a:pt x="3938" y="15559"/>
                      </a:lnTo>
                      <a:cubicBezTo>
                        <a:pt x="3246" y="13551"/>
                        <a:pt x="3638" y="11297"/>
                        <a:pt x="4958" y="9692"/>
                      </a:cubicBezTo>
                      <a:cubicBezTo>
                        <a:pt x="6437" y="7894"/>
                        <a:pt x="8786" y="7242"/>
                        <a:pt x="10892" y="8044"/>
                      </a:cubicBezTo>
                      <a:cubicBezTo>
                        <a:pt x="11511" y="6533"/>
                        <a:pt x="12384" y="5156"/>
                        <a:pt x="13467" y="3985"/>
                      </a:cubicBezTo>
                      <a:cubicBezTo>
                        <a:pt x="15605" y="1674"/>
                        <a:pt x="18442" y="261"/>
                        <a:pt x="21465" y="0"/>
                      </a:cubicBezTo>
                      <a:cubicBezTo>
                        <a:pt x="21600" y="2586"/>
                        <a:pt x="20932" y="5147"/>
                        <a:pt x="19565" y="7281"/>
                      </a:cubicBezTo>
                      <a:cubicBezTo>
                        <a:pt x="18215" y="9388"/>
                        <a:pt x="16259" y="10961"/>
                        <a:pt x="13997" y="11761"/>
                      </a:cubicBezTo>
                      <a:cubicBezTo>
                        <a:pt x="14665" y="14122"/>
                        <a:pt x="13804" y="16674"/>
                        <a:pt x="11882" y="18029"/>
                      </a:cubicBezTo>
                      <a:cubicBezTo>
                        <a:pt x="10085" y="19296"/>
                        <a:pt x="7744" y="19230"/>
                        <a:pt x="6012" y="17863"/>
                      </a:cubicBezTo>
                      <a:lnTo>
                        <a:pt x="2572" y="21600"/>
                      </a:lnTo>
                      <a:lnTo>
                        <a:pt x="0" y="19394"/>
                      </a:lnTo>
                      <a:close/>
                    </a:path>
                  </a:pathLst>
                </a:custGeom>
                <a:solidFill>
                  <a:srgbClr val="000000"/>
                </a:solidFill>
                <a:ln w="25400" cap="flat">
                  <a:solidFill>
                    <a:srgbClr val="929292"/>
                  </a:solidFill>
                  <a:prstDash val="solid"/>
                  <a:miter lim="400000"/>
                </a:ln>
                <a:effectLst/>
              </p:spPr>
              <p:txBody>
                <a:bodyPr wrap="square" lIns="167878" tIns="167878" rIns="167878" bIns="167878" numCol="1" anchor="ctr">
                  <a:noAutofit/>
                </a:bodyPr>
                <a:lstStyle/>
                <a:p>
                  <a:pPr algn="ctr" defTabSz="2245518">
                    <a:defRPr sz="9200">
                      <a:latin typeface="Helvetica Light"/>
                      <a:ea typeface="Helvetica Light"/>
                      <a:cs typeface="Helvetica Light"/>
                      <a:sym typeface="Helvetica Light"/>
                    </a:defRPr>
                  </a:pPr>
                  <a:endParaRPr>
                    <a:latin typeface="Helvetica" panose="020B0604020202020204" pitchFamily="34" charset="0"/>
                    <a:cs typeface="Helvetica" panose="020B0604020202020204" pitchFamily="34" charset="0"/>
                  </a:endParaRPr>
                </a:p>
              </p:txBody>
            </p:sp>
            <p:sp>
              <p:nvSpPr>
                <p:cNvPr id="569" name="Shape 569"/>
                <p:cNvSpPr/>
                <p:nvPr/>
              </p:nvSpPr>
              <p:spPr>
                <a:xfrm rot="1806361" flipH="1">
                  <a:off x="148005" y="123187"/>
                  <a:ext cx="41402" cy="13541"/>
                </a:xfrm>
                <a:prstGeom prst="rect">
                  <a:avLst/>
                </a:prstGeom>
                <a:solidFill>
                  <a:srgbClr val="000000"/>
                </a:solidFill>
                <a:ln w="12700" cap="flat">
                  <a:solidFill>
                    <a:srgbClr val="929292"/>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atin typeface="Helvetica" panose="020B0604020202020204" pitchFamily="34" charset="0"/>
                    <a:cs typeface="Helvetica" panose="020B0604020202020204" pitchFamily="34" charset="0"/>
                  </a:endParaRPr>
                </a:p>
              </p:txBody>
            </p:sp>
          </p:grpSp>
          <p:sp>
            <p:nvSpPr>
              <p:cNvPr id="571" name="Shape 571"/>
              <p:cNvSpPr/>
              <p:nvPr/>
            </p:nvSpPr>
            <p:spPr>
              <a:xfrm>
                <a:off x="49013" y="687124"/>
                <a:ext cx="27433" cy="36577"/>
              </a:xfrm>
              <a:prstGeom prst="ellipse">
                <a:avLst/>
              </a:prstGeom>
              <a:solidFill>
                <a:srgbClr val="00F900"/>
              </a:solidFill>
              <a:ln w="12700" cap="flat">
                <a:noFill/>
                <a:miter lim="400000"/>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grpSp>
        <p:grpSp>
          <p:nvGrpSpPr>
            <p:cNvPr id="575" name="Group 575"/>
            <p:cNvGrpSpPr/>
            <p:nvPr/>
          </p:nvGrpSpPr>
          <p:grpSpPr>
            <a:xfrm>
              <a:off x="2692588" y="5350642"/>
              <a:ext cx="4514994" cy="320224"/>
              <a:chOff x="-418775" y="71215"/>
              <a:chExt cx="4514992" cy="320223"/>
            </a:xfrm>
          </p:grpSpPr>
          <p:sp>
            <p:nvSpPr>
              <p:cNvPr id="573" name="Shape 573"/>
              <p:cNvSpPr/>
              <p:nvPr/>
            </p:nvSpPr>
            <p:spPr>
              <a:xfrm flipH="1" flipV="1">
                <a:off x="-418776" y="71215"/>
                <a:ext cx="271425" cy="320225"/>
              </a:xfrm>
              <a:prstGeom prst="line">
                <a:avLst/>
              </a:prstGeom>
              <a:noFill/>
              <a:ln w="12700" cap="flat">
                <a:solidFill>
                  <a:srgbClr val="00F900"/>
                </a:solidFill>
                <a:prstDash val="solid"/>
                <a:bevel/>
                <a:tailEnd type="triangle" w="med" len="med"/>
              </a:ln>
              <a:effectLst>
                <a:outerShdw blurRad="38100" dist="20000" dir="5400000" rotWithShape="0">
                  <a:srgbClr val="000000">
                    <a:alpha val="38000"/>
                  </a:srgbClr>
                </a:outerShdw>
              </a:effectLst>
            </p:spPr>
            <p:txBody>
              <a:bodyPr wrap="square" lIns="45719" tIns="45719" rIns="45719" bIns="45719" numCol="1" anchor="t">
                <a:noAutofit/>
              </a:bodyPr>
              <a:lstStyle/>
              <a:p>
                <a:pPr defTabSz="457200">
                  <a:defRPr sz="1200">
                    <a:latin typeface="+mj-lt"/>
                    <a:ea typeface="+mj-ea"/>
                    <a:cs typeface="+mj-cs"/>
                    <a:sym typeface="Helvetica"/>
                  </a:defRPr>
                </a:pPr>
                <a:endParaRPr>
                  <a:latin typeface="Helvetica" panose="020B0604020202020204" pitchFamily="34" charset="0"/>
                  <a:cs typeface="Helvetica" panose="020B0604020202020204" pitchFamily="34" charset="0"/>
                </a:endParaRPr>
              </a:p>
            </p:txBody>
          </p:sp>
          <p:sp>
            <p:nvSpPr>
              <p:cNvPr id="574" name="Shape 574"/>
              <p:cNvSpPr/>
              <p:nvPr/>
            </p:nvSpPr>
            <p:spPr>
              <a:xfrm flipH="1" flipV="1">
                <a:off x="3824792" y="71215"/>
                <a:ext cx="271425" cy="320225"/>
              </a:xfrm>
              <a:prstGeom prst="line">
                <a:avLst/>
              </a:prstGeom>
              <a:noFill/>
              <a:ln w="12700" cap="flat">
                <a:solidFill>
                  <a:srgbClr val="00F900"/>
                </a:solidFill>
                <a:prstDash val="solid"/>
                <a:bevel/>
                <a:tailEnd type="triangle" w="med" len="med"/>
              </a:ln>
              <a:effectLst>
                <a:outerShdw blurRad="38100" dist="20000" dir="5400000" rotWithShape="0">
                  <a:srgbClr val="000000">
                    <a:alpha val="38000"/>
                  </a:srgbClr>
                </a:outerShdw>
              </a:effectLst>
            </p:spPr>
            <p:txBody>
              <a:bodyPr wrap="square" lIns="45719" tIns="45719" rIns="45719" bIns="45719" numCol="1" anchor="t">
                <a:noAutofit/>
              </a:bodyPr>
              <a:lstStyle/>
              <a:p>
                <a:pPr defTabSz="457200">
                  <a:defRPr sz="1200">
                    <a:latin typeface="+mj-lt"/>
                    <a:ea typeface="+mj-ea"/>
                    <a:cs typeface="+mj-cs"/>
                    <a:sym typeface="Helvetica"/>
                  </a:defRPr>
                </a:pPr>
                <a:endParaRPr>
                  <a:latin typeface="Helvetica" panose="020B0604020202020204" pitchFamily="34" charset="0"/>
                  <a:cs typeface="Helvetica" panose="020B0604020202020204" pitchFamily="34" charset="0"/>
                </a:endParaRPr>
              </a:p>
            </p:txBody>
          </p:sp>
        </p:grpSp>
        <p:grpSp>
          <p:nvGrpSpPr>
            <p:cNvPr id="600" name="Group 600"/>
            <p:cNvGrpSpPr/>
            <p:nvPr/>
          </p:nvGrpSpPr>
          <p:grpSpPr>
            <a:xfrm>
              <a:off x="4732636" y="5164802"/>
              <a:ext cx="990685" cy="368725"/>
              <a:chOff x="12" y="368"/>
              <a:chExt cx="990683" cy="368724"/>
            </a:xfrm>
          </p:grpSpPr>
          <p:grpSp>
            <p:nvGrpSpPr>
              <p:cNvPr id="578" name="Group 578"/>
              <p:cNvGrpSpPr/>
              <p:nvPr/>
            </p:nvGrpSpPr>
            <p:grpSpPr>
              <a:xfrm>
                <a:off x="12" y="368"/>
                <a:ext cx="990685" cy="368725"/>
                <a:chOff x="12" y="368"/>
                <a:chExt cx="990683" cy="368724"/>
              </a:xfrm>
            </p:grpSpPr>
            <p:sp>
              <p:nvSpPr>
                <p:cNvPr id="576" name="Shape 576"/>
                <p:cNvSpPr/>
                <p:nvPr/>
              </p:nvSpPr>
              <p:spPr>
                <a:xfrm>
                  <a:off x="12" y="368"/>
                  <a:ext cx="990685" cy="368725"/>
                </a:xfrm>
                <a:custGeom>
                  <a:avLst/>
                  <a:gdLst/>
                  <a:ahLst/>
                  <a:cxnLst>
                    <a:cxn ang="0">
                      <a:pos x="wd2" y="hd2"/>
                    </a:cxn>
                    <a:cxn ang="5400000">
                      <a:pos x="wd2" y="hd2"/>
                    </a:cxn>
                    <a:cxn ang="10800000">
                      <a:pos x="wd2" y="hd2"/>
                    </a:cxn>
                    <a:cxn ang="16200000">
                      <a:pos x="wd2" y="hd2"/>
                    </a:cxn>
                  </a:cxnLst>
                  <a:rect l="0" t="0" r="r" b="b"/>
                  <a:pathLst>
                    <a:path w="21433" h="19986" extrusionOk="0">
                      <a:moveTo>
                        <a:pt x="18243" y="1425"/>
                      </a:moveTo>
                      <a:cubicBezTo>
                        <a:pt x="20095" y="2821"/>
                        <a:pt x="21322" y="4982"/>
                        <a:pt x="21426" y="8186"/>
                      </a:cubicBezTo>
                      <a:cubicBezTo>
                        <a:pt x="21534" y="11489"/>
                        <a:pt x="20427" y="14730"/>
                        <a:pt x="18454" y="16814"/>
                      </a:cubicBezTo>
                      <a:cubicBezTo>
                        <a:pt x="13984" y="21538"/>
                        <a:pt x="7586" y="20640"/>
                        <a:pt x="3065" y="16404"/>
                      </a:cubicBezTo>
                      <a:cubicBezTo>
                        <a:pt x="1128" y="14588"/>
                        <a:pt x="-66" y="11758"/>
                        <a:pt x="3" y="8543"/>
                      </a:cubicBezTo>
                      <a:cubicBezTo>
                        <a:pt x="73" y="5249"/>
                        <a:pt x="1423" y="3146"/>
                        <a:pt x="3398" y="1829"/>
                      </a:cubicBezTo>
                      <a:cubicBezTo>
                        <a:pt x="4520" y="1080"/>
                        <a:pt x="5715" y="501"/>
                        <a:pt x="6962" y="352"/>
                      </a:cubicBezTo>
                      <a:cubicBezTo>
                        <a:pt x="7980" y="230"/>
                        <a:pt x="9020" y="415"/>
                        <a:pt x="10059" y="424"/>
                      </a:cubicBezTo>
                      <a:cubicBezTo>
                        <a:pt x="10676" y="430"/>
                        <a:pt x="11291" y="394"/>
                        <a:pt x="11906" y="309"/>
                      </a:cubicBezTo>
                      <a:cubicBezTo>
                        <a:pt x="12915" y="170"/>
                        <a:pt x="13916" y="-62"/>
                        <a:pt x="14907" y="16"/>
                      </a:cubicBezTo>
                      <a:cubicBezTo>
                        <a:pt x="16076" y="108"/>
                        <a:pt x="17199" y="638"/>
                        <a:pt x="18243" y="1425"/>
                      </a:cubicBezTo>
                      <a:close/>
                    </a:path>
                  </a:pathLst>
                </a:custGeom>
                <a:gradFill flip="none" rotWithShape="1">
                  <a:gsLst>
                    <a:gs pos="0">
                      <a:srgbClr val="EBEBEB">
                        <a:alpha val="85000"/>
                      </a:srgbClr>
                    </a:gs>
                    <a:gs pos="36010">
                      <a:srgbClr val="D6D6D6">
                        <a:alpha val="85000"/>
                      </a:srgbClr>
                    </a:gs>
                    <a:gs pos="51779">
                      <a:srgbClr val="C0C0C0">
                        <a:alpha val="85000"/>
                      </a:srgbClr>
                    </a:gs>
                    <a:gs pos="100000">
                      <a:srgbClr val="929292">
                        <a:alpha val="85000"/>
                      </a:srgbClr>
                    </a:gs>
                  </a:gsLst>
                  <a:lin ang="0" scaled="0"/>
                </a:gradFill>
                <a:ln w="12700" cap="flat">
                  <a:solidFill>
                    <a:srgbClr val="FFFFFF">
                      <a:alpha val="85000"/>
                    </a:srgbClr>
                  </a:solidFill>
                  <a:prstDash val="solid"/>
                  <a:bevel/>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77" name="Shape 577"/>
                <p:cNvSpPr/>
                <p:nvPr/>
              </p:nvSpPr>
              <p:spPr>
                <a:xfrm>
                  <a:off x="288449" y="146417"/>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grpSp>
          <p:sp>
            <p:nvSpPr>
              <p:cNvPr id="579" name="Shape 579"/>
              <p:cNvSpPr/>
              <p:nvPr/>
            </p:nvSpPr>
            <p:spPr>
              <a:xfrm>
                <a:off x="565239" y="108315"/>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80" name="Shape 580"/>
              <p:cNvSpPr/>
              <p:nvPr/>
            </p:nvSpPr>
            <p:spPr>
              <a:xfrm>
                <a:off x="364649" y="94482"/>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81" name="Shape 581"/>
              <p:cNvSpPr/>
              <p:nvPr/>
            </p:nvSpPr>
            <p:spPr>
              <a:xfrm>
                <a:off x="351949" y="14641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82" name="Shape 582"/>
              <p:cNvSpPr/>
              <p:nvPr/>
            </p:nvSpPr>
            <p:spPr>
              <a:xfrm>
                <a:off x="209074" y="18451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83" name="Shape 583"/>
              <p:cNvSpPr/>
              <p:nvPr/>
            </p:nvSpPr>
            <p:spPr>
              <a:xfrm>
                <a:off x="297974" y="20991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84" name="Shape 584"/>
              <p:cNvSpPr/>
              <p:nvPr/>
            </p:nvSpPr>
            <p:spPr>
              <a:xfrm>
                <a:off x="221774" y="94482"/>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85" name="Shape 585"/>
              <p:cNvSpPr/>
              <p:nvPr/>
            </p:nvSpPr>
            <p:spPr>
              <a:xfrm>
                <a:off x="583724" y="209917"/>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86" name="Shape 586"/>
              <p:cNvSpPr/>
              <p:nvPr/>
            </p:nvSpPr>
            <p:spPr>
              <a:xfrm>
                <a:off x="596424" y="157982"/>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87" name="Shape 587"/>
              <p:cNvSpPr/>
              <p:nvPr/>
            </p:nvSpPr>
            <p:spPr>
              <a:xfrm>
                <a:off x="532924" y="14641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88" name="Shape 588"/>
              <p:cNvSpPr/>
              <p:nvPr/>
            </p:nvSpPr>
            <p:spPr>
              <a:xfrm>
                <a:off x="478949" y="18451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89" name="Shape 589"/>
              <p:cNvSpPr/>
              <p:nvPr/>
            </p:nvSpPr>
            <p:spPr>
              <a:xfrm>
                <a:off x="529749" y="22261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90" name="Shape 590"/>
              <p:cNvSpPr/>
              <p:nvPr/>
            </p:nvSpPr>
            <p:spPr>
              <a:xfrm>
                <a:off x="442437" y="216834"/>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91" name="Shape 591"/>
              <p:cNvSpPr/>
              <p:nvPr/>
            </p:nvSpPr>
            <p:spPr>
              <a:xfrm>
                <a:off x="467837" y="126799"/>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92" name="Shape 592"/>
              <p:cNvSpPr/>
              <p:nvPr/>
            </p:nvSpPr>
            <p:spPr>
              <a:xfrm>
                <a:off x="417037" y="166033"/>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93" name="Shape 593"/>
              <p:cNvSpPr/>
              <p:nvPr/>
            </p:nvSpPr>
            <p:spPr>
              <a:xfrm>
                <a:off x="286862" y="102533"/>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94" name="Shape 594"/>
              <p:cNvSpPr/>
              <p:nvPr/>
            </p:nvSpPr>
            <p:spPr>
              <a:xfrm>
                <a:off x="363062" y="216833"/>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95" name="Shape 595"/>
              <p:cNvSpPr/>
              <p:nvPr/>
            </p:nvSpPr>
            <p:spPr>
              <a:xfrm>
                <a:off x="721837" y="197216"/>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96" name="Shape 596"/>
              <p:cNvSpPr/>
              <p:nvPr/>
            </p:nvSpPr>
            <p:spPr>
              <a:xfrm>
                <a:off x="645637" y="208781"/>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97" name="Shape 597"/>
              <p:cNvSpPr/>
              <p:nvPr/>
            </p:nvSpPr>
            <p:spPr>
              <a:xfrm>
                <a:off x="696437" y="133715"/>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98" name="Shape 598"/>
              <p:cNvSpPr/>
              <p:nvPr/>
            </p:nvSpPr>
            <p:spPr>
              <a:xfrm>
                <a:off x="617062" y="121015"/>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599" name="Shape 599"/>
              <p:cNvSpPr/>
              <p:nvPr/>
            </p:nvSpPr>
            <p:spPr>
              <a:xfrm>
                <a:off x="667862" y="171815"/>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grpSp>
        <p:grpSp>
          <p:nvGrpSpPr>
            <p:cNvPr id="695" name="Group 695"/>
            <p:cNvGrpSpPr/>
            <p:nvPr/>
          </p:nvGrpSpPr>
          <p:grpSpPr>
            <a:xfrm>
              <a:off x="1022744" y="4097319"/>
              <a:ext cx="5901772" cy="959475"/>
              <a:chOff x="0" y="286177"/>
              <a:chExt cx="5901770" cy="959474"/>
            </a:xfrm>
          </p:grpSpPr>
          <p:grpSp>
            <p:nvGrpSpPr>
              <p:cNvPr id="609" name="Group 609"/>
              <p:cNvGrpSpPr/>
              <p:nvPr/>
            </p:nvGrpSpPr>
            <p:grpSpPr>
              <a:xfrm rot="19946464">
                <a:off x="1735827" y="286177"/>
                <a:ext cx="1472401" cy="959474"/>
                <a:chOff x="0" y="0"/>
                <a:chExt cx="1472400" cy="959472"/>
              </a:xfrm>
            </p:grpSpPr>
            <p:sp>
              <p:nvSpPr>
                <p:cNvPr id="602" name="Shape 602"/>
                <p:cNvSpPr/>
                <p:nvPr/>
              </p:nvSpPr>
              <p:spPr>
                <a:xfrm rot="2041824" flipH="1">
                  <a:off x="-30977" y="274172"/>
                  <a:ext cx="855083" cy="19171"/>
                </a:xfrm>
                <a:prstGeom prst="rect">
                  <a:avLst/>
                </a:prstGeom>
                <a:solidFill>
                  <a:srgbClr val="929292"/>
                </a:solidFill>
                <a:ln w="25400" cap="flat">
                  <a:solidFill>
                    <a:srgbClr val="919191"/>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atin typeface="Helvetica" panose="020B0604020202020204" pitchFamily="34" charset="0"/>
                    <a:cs typeface="Helvetica" panose="020B0604020202020204" pitchFamily="34" charset="0"/>
                  </a:endParaRPr>
                </a:p>
              </p:txBody>
            </p:sp>
            <p:sp>
              <p:nvSpPr>
                <p:cNvPr id="603" name="Shape 603"/>
                <p:cNvSpPr/>
                <p:nvPr/>
              </p:nvSpPr>
              <p:spPr>
                <a:xfrm rot="1935216" flipH="1">
                  <a:off x="495828" y="338379"/>
                  <a:ext cx="211296" cy="161292"/>
                </a:xfrm>
                <a:prstGeom prst="ellipse">
                  <a:avLst/>
                </a:prstGeom>
                <a:gradFill flip="none" rotWithShape="1">
                  <a:gsLst>
                    <a:gs pos="0">
                      <a:srgbClr val="0096FF"/>
                    </a:gs>
                    <a:gs pos="100000">
                      <a:srgbClr val="0433FF"/>
                    </a:gs>
                  </a:gsLst>
                  <a:lin ang="2700000" scaled="0"/>
                </a:gradFill>
                <a:ln w="25400" cap="flat">
                  <a:solidFill>
                    <a:srgbClr val="929292"/>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atin typeface="Helvetica" panose="020B0604020202020204" pitchFamily="34" charset="0"/>
                    <a:cs typeface="Helvetica" panose="020B0604020202020204" pitchFamily="34" charset="0"/>
                  </a:endParaRPr>
                </a:p>
              </p:txBody>
            </p:sp>
            <p:sp>
              <p:nvSpPr>
                <p:cNvPr id="604" name="Shape 604"/>
                <p:cNvSpPr/>
                <p:nvPr/>
              </p:nvSpPr>
              <p:spPr>
                <a:xfrm rot="1935216" flipH="1">
                  <a:off x="333398" y="223373"/>
                  <a:ext cx="151799" cy="156977"/>
                </a:xfrm>
                <a:prstGeom prst="ellipse">
                  <a:avLst/>
                </a:prstGeom>
                <a:gradFill flip="none" rotWithShape="1">
                  <a:gsLst>
                    <a:gs pos="0">
                      <a:srgbClr val="0096FF"/>
                    </a:gs>
                    <a:gs pos="100000">
                      <a:srgbClr val="0433FF"/>
                    </a:gs>
                  </a:gsLst>
                  <a:lin ang="2700000" scaled="0"/>
                </a:gradFill>
                <a:ln w="25400" cap="flat">
                  <a:solidFill>
                    <a:srgbClr val="929292"/>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atin typeface="Helvetica" panose="020B0604020202020204" pitchFamily="34" charset="0"/>
                    <a:cs typeface="Helvetica" panose="020B0604020202020204" pitchFamily="34" charset="0"/>
                  </a:endParaRPr>
                </a:p>
              </p:txBody>
            </p:sp>
            <p:sp>
              <p:nvSpPr>
                <p:cNvPr id="605" name="Shape 605"/>
                <p:cNvSpPr/>
                <p:nvPr/>
              </p:nvSpPr>
              <p:spPr>
                <a:xfrm rot="1935216" flipH="1">
                  <a:off x="196100" y="135067"/>
                  <a:ext cx="123560" cy="97958"/>
                </a:xfrm>
                <a:prstGeom prst="ellipse">
                  <a:avLst/>
                </a:prstGeom>
                <a:gradFill flip="none" rotWithShape="1">
                  <a:gsLst>
                    <a:gs pos="0">
                      <a:srgbClr val="0096FF"/>
                    </a:gs>
                    <a:gs pos="100000">
                      <a:srgbClr val="0433FF"/>
                    </a:gs>
                  </a:gsLst>
                  <a:lin ang="2700000" scaled="0"/>
                </a:gradFill>
                <a:ln w="25400" cap="flat">
                  <a:solidFill>
                    <a:srgbClr val="929292"/>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atin typeface="Helvetica" panose="020B0604020202020204" pitchFamily="34" charset="0"/>
                    <a:cs typeface="Helvetica" panose="020B0604020202020204" pitchFamily="34" charset="0"/>
                  </a:endParaRPr>
                </a:p>
              </p:txBody>
            </p:sp>
            <p:sp>
              <p:nvSpPr>
                <p:cNvPr id="606" name="Shape 606"/>
                <p:cNvSpPr/>
                <p:nvPr/>
              </p:nvSpPr>
              <p:spPr>
                <a:xfrm rot="1479047" flipH="1">
                  <a:off x="699473" y="523762"/>
                  <a:ext cx="745682" cy="293582"/>
                </a:xfrm>
                <a:prstGeom prst="ellipse">
                  <a:avLst/>
                </a:prstGeom>
                <a:gradFill flip="none" rotWithShape="1">
                  <a:gsLst>
                    <a:gs pos="0">
                      <a:srgbClr val="0096FF"/>
                    </a:gs>
                    <a:gs pos="100000">
                      <a:srgbClr val="0433FF"/>
                    </a:gs>
                  </a:gsLst>
                  <a:lin ang="2700000" scaled="0"/>
                </a:gradFill>
                <a:ln w="25400" cap="flat">
                  <a:solidFill>
                    <a:srgbClr val="929292"/>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atin typeface="Helvetica" panose="020B0604020202020204" pitchFamily="34" charset="0"/>
                    <a:cs typeface="Helvetica" panose="020B0604020202020204" pitchFamily="34" charset="0"/>
                  </a:endParaRPr>
                </a:p>
              </p:txBody>
            </p:sp>
            <p:sp>
              <p:nvSpPr>
                <p:cNvPr id="607" name="Shape 607"/>
                <p:cNvSpPr/>
                <p:nvPr/>
              </p:nvSpPr>
              <p:spPr>
                <a:xfrm rot="21368033" flipH="1">
                  <a:off x="4504" y="5739"/>
                  <a:ext cx="174943" cy="139527"/>
                </a:xfrm>
                <a:custGeom>
                  <a:avLst/>
                  <a:gdLst/>
                  <a:ahLst/>
                  <a:cxnLst>
                    <a:cxn ang="0">
                      <a:pos x="wd2" y="hd2"/>
                    </a:cxn>
                    <a:cxn ang="5400000">
                      <a:pos x="wd2" y="hd2"/>
                    </a:cxn>
                    <a:cxn ang="10800000">
                      <a:pos x="wd2" y="hd2"/>
                    </a:cxn>
                    <a:cxn ang="16200000">
                      <a:pos x="wd2" y="hd2"/>
                    </a:cxn>
                  </a:cxnLst>
                  <a:rect l="0" t="0" r="r" b="b"/>
                  <a:pathLst>
                    <a:path w="21482" h="21600" extrusionOk="0">
                      <a:moveTo>
                        <a:pt x="0" y="19394"/>
                      </a:moveTo>
                      <a:lnTo>
                        <a:pt x="3938" y="15559"/>
                      </a:lnTo>
                      <a:cubicBezTo>
                        <a:pt x="3246" y="13551"/>
                        <a:pt x="3638" y="11297"/>
                        <a:pt x="4958" y="9692"/>
                      </a:cubicBezTo>
                      <a:cubicBezTo>
                        <a:pt x="6437" y="7894"/>
                        <a:pt x="8786" y="7242"/>
                        <a:pt x="10892" y="8044"/>
                      </a:cubicBezTo>
                      <a:cubicBezTo>
                        <a:pt x="11511" y="6533"/>
                        <a:pt x="12384" y="5156"/>
                        <a:pt x="13467" y="3985"/>
                      </a:cubicBezTo>
                      <a:cubicBezTo>
                        <a:pt x="15605" y="1674"/>
                        <a:pt x="18442" y="261"/>
                        <a:pt x="21465" y="0"/>
                      </a:cubicBezTo>
                      <a:cubicBezTo>
                        <a:pt x="21600" y="2586"/>
                        <a:pt x="20932" y="5147"/>
                        <a:pt x="19565" y="7281"/>
                      </a:cubicBezTo>
                      <a:cubicBezTo>
                        <a:pt x="18215" y="9388"/>
                        <a:pt x="16259" y="10961"/>
                        <a:pt x="13997" y="11761"/>
                      </a:cubicBezTo>
                      <a:cubicBezTo>
                        <a:pt x="14665" y="14122"/>
                        <a:pt x="13804" y="16674"/>
                        <a:pt x="11882" y="18029"/>
                      </a:cubicBezTo>
                      <a:cubicBezTo>
                        <a:pt x="10085" y="19296"/>
                        <a:pt x="7744" y="19230"/>
                        <a:pt x="6012" y="17863"/>
                      </a:cubicBezTo>
                      <a:lnTo>
                        <a:pt x="2572" y="21600"/>
                      </a:lnTo>
                      <a:lnTo>
                        <a:pt x="0" y="19394"/>
                      </a:lnTo>
                      <a:close/>
                    </a:path>
                  </a:pathLst>
                </a:custGeom>
                <a:gradFill flip="none" rotWithShape="1">
                  <a:gsLst>
                    <a:gs pos="0">
                      <a:srgbClr val="0096FF"/>
                    </a:gs>
                    <a:gs pos="100000">
                      <a:srgbClr val="0433FF"/>
                    </a:gs>
                  </a:gsLst>
                  <a:lin ang="2700000" scaled="0"/>
                </a:gradFill>
                <a:ln w="25400" cap="flat">
                  <a:solidFill>
                    <a:srgbClr val="929292"/>
                  </a:solidFill>
                  <a:prstDash val="solid"/>
                  <a:miter lim="400000"/>
                </a:ln>
                <a:effectLst/>
              </p:spPr>
              <p:txBody>
                <a:bodyPr wrap="square" lIns="167878" tIns="167878" rIns="167878" bIns="167878" numCol="1" anchor="ctr">
                  <a:noAutofit/>
                </a:bodyPr>
                <a:lstStyle/>
                <a:p>
                  <a:pPr algn="ctr" defTabSz="2245518">
                    <a:defRPr sz="9200">
                      <a:latin typeface="Helvetica Light"/>
                      <a:ea typeface="Helvetica Light"/>
                      <a:cs typeface="Helvetica Light"/>
                      <a:sym typeface="Helvetica Light"/>
                    </a:defRPr>
                  </a:pPr>
                  <a:endParaRPr>
                    <a:latin typeface="Helvetica" panose="020B0604020202020204" pitchFamily="34" charset="0"/>
                    <a:cs typeface="Helvetica" panose="020B0604020202020204" pitchFamily="34" charset="0"/>
                  </a:endParaRPr>
                </a:p>
              </p:txBody>
            </p:sp>
            <p:sp>
              <p:nvSpPr>
                <p:cNvPr id="608" name="Shape 608"/>
                <p:cNvSpPr/>
                <p:nvPr/>
              </p:nvSpPr>
              <p:spPr>
                <a:xfrm rot="1806361" flipH="1">
                  <a:off x="148005" y="123187"/>
                  <a:ext cx="41402" cy="13541"/>
                </a:xfrm>
                <a:prstGeom prst="rect">
                  <a:avLst/>
                </a:prstGeom>
                <a:gradFill flip="none" rotWithShape="1">
                  <a:gsLst>
                    <a:gs pos="0">
                      <a:srgbClr val="0096FF"/>
                    </a:gs>
                    <a:gs pos="100000">
                      <a:srgbClr val="0433FF"/>
                    </a:gs>
                  </a:gsLst>
                  <a:lin ang="2700000" scaled="0"/>
                </a:gradFill>
                <a:ln w="12700" cap="flat">
                  <a:solidFill>
                    <a:srgbClr val="929292"/>
                  </a:solidFill>
                  <a:prstDash val="solid"/>
                  <a:miter lim="400000"/>
                </a:ln>
                <a:effectLst/>
              </p:spPr>
              <p:txBody>
                <a:bodyPr wrap="square" lIns="167878" tIns="167878" rIns="167878" bIns="167878" numCol="1" anchor="ctr">
                  <a:noAutofit/>
                </a:bodyPr>
                <a:lstStyle/>
                <a:p>
                  <a:pPr algn="ctr" defTabSz="2245518">
                    <a:defRPr sz="9200">
                      <a:solidFill>
                        <a:srgbClr val="FFFFFF"/>
                      </a:solidFill>
                      <a:latin typeface="Helvetica Light"/>
                      <a:ea typeface="Helvetica Light"/>
                      <a:cs typeface="Helvetica Light"/>
                      <a:sym typeface="Helvetica Light"/>
                    </a:defRPr>
                  </a:pPr>
                  <a:endParaRPr>
                    <a:latin typeface="Helvetica" panose="020B0604020202020204" pitchFamily="34" charset="0"/>
                    <a:cs typeface="Helvetica" panose="020B0604020202020204" pitchFamily="34" charset="0"/>
                  </a:endParaRPr>
                </a:p>
              </p:txBody>
            </p:sp>
          </p:grpSp>
          <p:sp>
            <p:nvSpPr>
              <p:cNvPr id="610" name="Shape 610"/>
              <p:cNvSpPr/>
              <p:nvPr/>
            </p:nvSpPr>
            <p:spPr>
              <a:xfrm>
                <a:off x="0" y="408723"/>
                <a:ext cx="1220845" cy="4308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p>
                <a:pPr>
                  <a:defRPr>
                    <a:solidFill>
                      <a:srgbClr val="0096FF"/>
                    </a:solidFill>
                    <a:latin typeface="Arial Narrow"/>
                    <a:ea typeface="Arial Narrow"/>
                    <a:cs typeface="Arial Narrow"/>
                    <a:sym typeface="Arial Narrow"/>
                  </a:defRPr>
                </a:pPr>
                <a:r>
                  <a:rPr sz="2200" i="1" dirty="0" err="1">
                    <a:latin typeface="Helvetica" panose="020B0604020202020204" pitchFamily="34" charset="0"/>
                    <a:cs typeface="Helvetica" panose="020B0604020202020204" pitchFamily="34" charset="0"/>
                  </a:rPr>
                  <a:t>pgc</a:t>
                </a:r>
                <a:r>
                  <a:rPr sz="2200" i="1" dirty="0">
                    <a:latin typeface="Helvetica" panose="020B0604020202020204" pitchFamily="34" charset="0"/>
                    <a:cs typeface="Helvetica" panose="020B0604020202020204" pitchFamily="34" charset="0"/>
                  </a:rPr>
                  <a:t> </a:t>
                </a:r>
                <a:r>
                  <a:rPr sz="2200" dirty="0">
                    <a:latin typeface="Helvetica" panose="020B0604020202020204" pitchFamily="34" charset="0"/>
                    <a:cs typeface="Helvetica" panose="020B0604020202020204" pitchFamily="34" charset="0"/>
                  </a:rPr>
                  <a:t>RNA</a:t>
                </a:r>
              </a:p>
            </p:txBody>
          </p:sp>
          <p:grpSp>
            <p:nvGrpSpPr>
              <p:cNvPr id="669" name="Group 669"/>
              <p:cNvGrpSpPr/>
              <p:nvPr/>
            </p:nvGrpSpPr>
            <p:grpSpPr>
              <a:xfrm>
                <a:off x="4867175" y="605440"/>
                <a:ext cx="1034595" cy="377413"/>
                <a:chOff x="0" y="0"/>
                <a:chExt cx="1034593" cy="377411"/>
              </a:xfrm>
            </p:grpSpPr>
            <p:grpSp>
              <p:nvGrpSpPr>
                <p:cNvPr id="613" name="Group 613"/>
                <p:cNvGrpSpPr/>
                <p:nvPr/>
              </p:nvGrpSpPr>
              <p:grpSpPr>
                <a:xfrm>
                  <a:off x="-1" y="-1"/>
                  <a:ext cx="997046" cy="376063"/>
                  <a:chOff x="23" y="-693"/>
                  <a:chExt cx="997044" cy="376061"/>
                </a:xfrm>
              </p:grpSpPr>
              <p:sp>
                <p:nvSpPr>
                  <p:cNvPr id="611" name="Shape 611"/>
                  <p:cNvSpPr/>
                  <p:nvPr/>
                </p:nvSpPr>
                <p:spPr>
                  <a:xfrm>
                    <a:off x="23" y="-694"/>
                    <a:ext cx="997046" cy="376062"/>
                  </a:xfrm>
                  <a:custGeom>
                    <a:avLst/>
                    <a:gdLst/>
                    <a:ahLst/>
                    <a:cxnLst>
                      <a:cxn ang="0">
                        <a:pos x="wd2" y="hd2"/>
                      </a:cxn>
                      <a:cxn ang="5400000">
                        <a:pos x="wd2" y="hd2"/>
                      </a:cxn>
                      <a:cxn ang="10800000">
                        <a:pos x="wd2" y="hd2"/>
                      </a:cxn>
                      <a:cxn ang="16200000">
                        <a:pos x="wd2" y="hd2"/>
                      </a:cxn>
                    </a:cxnLst>
                    <a:rect l="0" t="0" r="r" b="b"/>
                    <a:pathLst>
                      <a:path w="21431" h="21481" extrusionOk="0">
                        <a:moveTo>
                          <a:pt x="18124" y="1562"/>
                        </a:moveTo>
                        <a:cubicBezTo>
                          <a:pt x="18981" y="2103"/>
                          <a:pt x="19813" y="2991"/>
                          <a:pt x="20485" y="4143"/>
                        </a:cubicBezTo>
                        <a:cubicBezTo>
                          <a:pt x="20750" y="4597"/>
                          <a:pt x="20976" y="5086"/>
                          <a:pt x="21099" y="5851"/>
                        </a:cubicBezTo>
                        <a:cubicBezTo>
                          <a:pt x="21263" y="6869"/>
                          <a:pt x="21158" y="7992"/>
                          <a:pt x="21224" y="9063"/>
                        </a:cubicBezTo>
                        <a:cubicBezTo>
                          <a:pt x="21294" y="10200"/>
                          <a:pt x="21536" y="11299"/>
                          <a:pt x="21379" y="12419"/>
                        </a:cubicBezTo>
                        <a:cubicBezTo>
                          <a:pt x="21284" y="13092"/>
                          <a:pt x="21094" y="13504"/>
                          <a:pt x="20904" y="13945"/>
                        </a:cubicBezTo>
                        <a:cubicBezTo>
                          <a:pt x="20694" y="14430"/>
                          <a:pt x="20475" y="14976"/>
                          <a:pt x="20229" y="15445"/>
                        </a:cubicBezTo>
                        <a:cubicBezTo>
                          <a:pt x="19693" y="16465"/>
                          <a:pt x="19026" y="17224"/>
                          <a:pt x="18334" y="17779"/>
                        </a:cubicBezTo>
                        <a:cubicBezTo>
                          <a:pt x="15940" y="19700"/>
                          <a:pt x="13353" y="21456"/>
                          <a:pt x="10727" y="21480"/>
                        </a:cubicBezTo>
                        <a:cubicBezTo>
                          <a:pt x="8048" y="21505"/>
                          <a:pt x="5429" y="19734"/>
                          <a:pt x="3045" y="17346"/>
                        </a:cubicBezTo>
                        <a:cubicBezTo>
                          <a:pt x="1167" y="15466"/>
                          <a:pt x="-64" y="12538"/>
                          <a:pt x="3" y="9063"/>
                        </a:cubicBezTo>
                        <a:cubicBezTo>
                          <a:pt x="70" y="5560"/>
                          <a:pt x="1418" y="3317"/>
                          <a:pt x="3376" y="1987"/>
                        </a:cubicBezTo>
                        <a:cubicBezTo>
                          <a:pt x="4495" y="1227"/>
                          <a:pt x="5683" y="683"/>
                          <a:pt x="6917" y="431"/>
                        </a:cubicBezTo>
                        <a:cubicBezTo>
                          <a:pt x="7927" y="224"/>
                          <a:pt x="8961" y="223"/>
                          <a:pt x="9994" y="202"/>
                        </a:cubicBezTo>
                        <a:cubicBezTo>
                          <a:pt x="10605" y="190"/>
                          <a:pt x="11217" y="178"/>
                          <a:pt x="11829" y="135"/>
                        </a:cubicBezTo>
                        <a:cubicBezTo>
                          <a:pt x="12830" y="65"/>
                          <a:pt x="13826" y="-95"/>
                          <a:pt x="14810" y="77"/>
                        </a:cubicBezTo>
                        <a:cubicBezTo>
                          <a:pt x="15953" y="277"/>
                          <a:pt x="17055" y="887"/>
                          <a:pt x="18124" y="1562"/>
                        </a:cubicBezTo>
                        <a:close/>
                      </a:path>
                    </a:pathLst>
                  </a:custGeom>
                  <a:gradFill flip="none" rotWithShape="1">
                    <a:gsLst>
                      <a:gs pos="0">
                        <a:srgbClr val="EBEBEB">
                          <a:alpha val="85000"/>
                        </a:srgbClr>
                      </a:gs>
                      <a:gs pos="100000">
                        <a:srgbClr val="A7A7A7">
                          <a:alpha val="85000"/>
                        </a:srgbClr>
                      </a:gs>
                    </a:gsLst>
                    <a:lin ang="0" scaled="0"/>
                  </a:gradFill>
                  <a:ln w="12700" cap="flat">
                    <a:solidFill>
                      <a:srgbClr val="FFFFFF">
                        <a:alpha val="85000"/>
                      </a:srgbClr>
                    </a:solidFill>
                    <a:prstDash val="solid"/>
                    <a:bevel/>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12" name="Shape 612"/>
                  <p:cNvSpPr/>
                  <p:nvPr/>
                </p:nvSpPr>
                <p:spPr>
                  <a:xfrm>
                    <a:off x="288449" y="146417"/>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grpSp>
            <p:sp>
              <p:nvSpPr>
                <p:cNvPr id="614" name="Shape 614"/>
                <p:cNvSpPr/>
                <p:nvPr/>
              </p:nvSpPr>
              <p:spPr>
                <a:xfrm>
                  <a:off x="425515" y="7409"/>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15" name="Shape 615"/>
                <p:cNvSpPr/>
                <p:nvPr/>
              </p:nvSpPr>
              <p:spPr>
                <a:xfrm>
                  <a:off x="313826" y="6276"/>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16" name="Shape 616"/>
                <p:cNvSpPr/>
                <p:nvPr/>
              </p:nvSpPr>
              <p:spPr>
                <a:xfrm>
                  <a:off x="27403" y="217527"/>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17" name="Shape 617"/>
                <p:cNvSpPr/>
                <p:nvPr/>
              </p:nvSpPr>
              <p:spPr>
                <a:xfrm>
                  <a:off x="170951" y="32810"/>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18" name="Shape 618"/>
                <p:cNvSpPr/>
                <p:nvPr/>
              </p:nvSpPr>
              <p:spPr>
                <a:xfrm>
                  <a:off x="306682" y="326044"/>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19" name="Shape 619"/>
                <p:cNvSpPr/>
                <p:nvPr/>
              </p:nvSpPr>
              <p:spPr>
                <a:xfrm>
                  <a:off x="209051" y="18976"/>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20" name="Shape 620"/>
                <p:cNvSpPr/>
                <p:nvPr/>
              </p:nvSpPr>
              <p:spPr>
                <a:xfrm>
                  <a:off x="204973" y="294294"/>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21" name="Shape 621"/>
                <p:cNvSpPr/>
                <p:nvPr/>
              </p:nvSpPr>
              <p:spPr>
                <a:xfrm>
                  <a:off x="73633" y="243494"/>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22" name="Shape 622"/>
                <p:cNvSpPr/>
                <p:nvPr/>
              </p:nvSpPr>
              <p:spPr>
                <a:xfrm>
                  <a:off x="520201" y="7410"/>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23" name="Shape 623"/>
                <p:cNvSpPr/>
                <p:nvPr/>
              </p:nvSpPr>
              <p:spPr>
                <a:xfrm>
                  <a:off x="567826" y="197910"/>
                  <a:ext cx="20179" cy="254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24" name="Shape 624"/>
                <p:cNvSpPr/>
                <p:nvPr/>
              </p:nvSpPr>
              <p:spPr>
                <a:xfrm>
                  <a:off x="261438" y="306995"/>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25" name="Shape 625"/>
                <p:cNvSpPr/>
                <p:nvPr/>
              </p:nvSpPr>
              <p:spPr>
                <a:xfrm>
                  <a:off x="261438" y="211744"/>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26" name="Shape 626"/>
                <p:cNvSpPr/>
                <p:nvPr/>
              </p:nvSpPr>
              <p:spPr>
                <a:xfrm>
                  <a:off x="364626" y="7409"/>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27" name="Shape 627"/>
                <p:cNvSpPr/>
                <p:nvPr/>
              </p:nvSpPr>
              <p:spPr>
                <a:xfrm>
                  <a:off x="417013" y="16672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28" name="Shape 628"/>
                <p:cNvSpPr/>
                <p:nvPr/>
              </p:nvSpPr>
              <p:spPr>
                <a:xfrm>
                  <a:off x="261438" y="1432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29" name="Shape 629"/>
                <p:cNvSpPr/>
                <p:nvPr/>
              </p:nvSpPr>
              <p:spPr>
                <a:xfrm>
                  <a:off x="353513" y="337610"/>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30" name="Shape 630"/>
                <p:cNvSpPr/>
                <p:nvPr/>
              </p:nvSpPr>
              <p:spPr>
                <a:xfrm>
                  <a:off x="111733" y="256194"/>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31" name="Shape 631"/>
                <p:cNvSpPr/>
                <p:nvPr/>
              </p:nvSpPr>
              <p:spPr>
                <a:xfrm>
                  <a:off x="158251" y="281594"/>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32" name="Shape 632"/>
                <p:cNvSpPr/>
                <p:nvPr/>
              </p:nvSpPr>
              <p:spPr>
                <a:xfrm>
                  <a:off x="696413" y="13440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33" name="Shape 633"/>
                <p:cNvSpPr/>
                <p:nvPr/>
              </p:nvSpPr>
              <p:spPr>
                <a:xfrm>
                  <a:off x="477338" y="740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34" name="Shape 634"/>
                <p:cNvSpPr/>
                <p:nvPr/>
              </p:nvSpPr>
              <p:spPr>
                <a:xfrm>
                  <a:off x="680538" y="32490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35" name="Shape 635"/>
                <p:cNvSpPr/>
                <p:nvPr/>
              </p:nvSpPr>
              <p:spPr>
                <a:xfrm>
                  <a:off x="760936" y="1897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36" name="Shape 636"/>
                <p:cNvSpPr/>
                <p:nvPr/>
              </p:nvSpPr>
              <p:spPr>
                <a:xfrm>
                  <a:off x="666903" y="740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37" name="Shape 637"/>
                <p:cNvSpPr/>
                <p:nvPr/>
              </p:nvSpPr>
              <p:spPr>
                <a:xfrm>
                  <a:off x="557736" y="740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38" name="Shape 638"/>
                <p:cNvSpPr/>
                <p:nvPr/>
              </p:nvSpPr>
              <p:spPr>
                <a:xfrm>
                  <a:off x="716768" y="627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39" name="Shape 639"/>
                <p:cNvSpPr/>
                <p:nvPr/>
              </p:nvSpPr>
              <p:spPr>
                <a:xfrm>
                  <a:off x="611993" y="7410"/>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40" name="Shape 640"/>
                <p:cNvSpPr/>
                <p:nvPr/>
              </p:nvSpPr>
              <p:spPr>
                <a:xfrm>
                  <a:off x="406924" y="350310"/>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41" name="Shape 641"/>
                <p:cNvSpPr/>
                <p:nvPr/>
              </p:nvSpPr>
              <p:spPr>
                <a:xfrm>
                  <a:off x="618626" y="337610"/>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42" name="Shape 642"/>
                <p:cNvSpPr/>
                <p:nvPr/>
              </p:nvSpPr>
              <p:spPr>
                <a:xfrm>
                  <a:off x="556713" y="344527"/>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43" name="Shape 643"/>
                <p:cNvSpPr/>
                <p:nvPr/>
              </p:nvSpPr>
              <p:spPr>
                <a:xfrm>
                  <a:off x="498511" y="350310"/>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44" name="Shape 644"/>
                <p:cNvSpPr/>
                <p:nvPr/>
              </p:nvSpPr>
              <p:spPr>
                <a:xfrm>
                  <a:off x="818368" y="28783"/>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45" name="Shape 645"/>
                <p:cNvSpPr/>
                <p:nvPr/>
              </p:nvSpPr>
              <p:spPr>
                <a:xfrm>
                  <a:off x="909188" y="243494"/>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46" name="Shape 646"/>
                <p:cNvSpPr/>
                <p:nvPr/>
              </p:nvSpPr>
              <p:spPr>
                <a:xfrm>
                  <a:off x="727881" y="31685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47" name="Shape 647"/>
                <p:cNvSpPr/>
                <p:nvPr/>
              </p:nvSpPr>
              <p:spPr>
                <a:xfrm>
                  <a:off x="915770" y="70910"/>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48" name="Shape 648"/>
                <p:cNvSpPr/>
                <p:nvPr/>
              </p:nvSpPr>
              <p:spPr>
                <a:xfrm>
                  <a:off x="715181" y="211744"/>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49" name="Shape 649"/>
                <p:cNvSpPr/>
                <p:nvPr/>
              </p:nvSpPr>
              <p:spPr>
                <a:xfrm>
                  <a:off x="864970" y="45510"/>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50" name="Shape 650"/>
                <p:cNvSpPr/>
                <p:nvPr/>
              </p:nvSpPr>
              <p:spPr>
                <a:xfrm>
                  <a:off x="72814" y="70342"/>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51" name="Shape 651"/>
                <p:cNvSpPr/>
                <p:nvPr/>
              </p:nvSpPr>
              <p:spPr>
                <a:xfrm>
                  <a:off x="33387" y="9630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52" name="Shape 652"/>
                <p:cNvSpPr/>
                <p:nvPr/>
              </p:nvSpPr>
              <p:spPr>
                <a:xfrm>
                  <a:off x="124433" y="44942"/>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53" name="Shape 653"/>
                <p:cNvSpPr/>
                <p:nvPr/>
              </p:nvSpPr>
              <p:spPr>
                <a:xfrm>
                  <a:off x="10436" y="131518"/>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54" name="Shape 654"/>
                <p:cNvSpPr/>
                <p:nvPr/>
              </p:nvSpPr>
              <p:spPr>
                <a:xfrm>
                  <a:off x="14703" y="179426"/>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55" name="Shape 655"/>
                <p:cNvSpPr/>
                <p:nvPr/>
              </p:nvSpPr>
              <p:spPr>
                <a:xfrm>
                  <a:off x="776070" y="30415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56" name="Shape 656"/>
                <p:cNvSpPr/>
                <p:nvPr/>
              </p:nvSpPr>
              <p:spPr>
                <a:xfrm>
                  <a:off x="818368" y="281594"/>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57" name="Shape 657"/>
                <p:cNvSpPr/>
                <p:nvPr/>
              </p:nvSpPr>
              <p:spPr>
                <a:xfrm>
                  <a:off x="864970" y="268894"/>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58" name="Shape 658"/>
                <p:cNvSpPr/>
                <p:nvPr/>
              </p:nvSpPr>
              <p:spPr>
                <a:xfrm>
                  <a:off x="451938" y="352011"/>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59" name="Shape 659"/>
                <p:cNvSpPr/>
                <p:nvPr/>
              </p:nvSpPr>
              <p:spPr>
                <a:xfrm>
                  <a:off x="947288" y="217527"/>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60" name="Shape 660"/>
                <p:cNvSpPr/>
                <p:nvPr/>
              </p:nvSpPr>
              <p:spPr>
                <a:xfrm>
                  <a:off x="947288" y="96309"/>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61" name="Shape 661"/>
                <p:cNvSpPr/>
                <p:nvPr/>
              </p:nvSpPr>
              <p:spPr>
                <a:xfrm>
                  <a:off x="959988" y="145975"/>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62" name="Shape 662"/>
                <p:cNvSpPr/>
                <p:nvPr/>
              </p:nvSpPr>
              <p:spPr>
                <a:xfrm>
                  <a:off x="972688" y="192126"/>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63" name="Shape 663"/>
                <p:cNvSpPr/>
                <p:nvPr/>
              </p:nvSpPr>
              <p:spPr>
                <a:xfrm>
                  <a:off x="981761" y="90721"/>
                  <a:ext cx="27433" cy="36577"/>
                </a:xfrm>
                <a:prstGeom prst="ellipse">
                  <a:avLst/>
                </a:prstGeom>
                <a:solidFill>
                  <a:srgbClr val="0096FF"/>
                </a:solidFill>
                <a:ln w="12700" cap="flat">
                  <a:noFill/>
                  <a:miter lim="400000"/>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64" name="Shape 664"/>
                <p:cNvSpPr/>
                <p:nvPr/>
              </p:nvSpPr>
              <p:spPr>
                <a:xfrm>
                  <a:off x="991286" y="114987"/>
                  <a:ext cx="27433" cy="36577"/>
                </a:xfrm>
                <a:prstGeom prst="ellipse">
                  <a:avLst/>
                </a:prstGeom>
                <a:solidFill>
                  <a:srgbClr val="0096FF"/>
                </a:solidFill>
                <a:ln w="12700" cap="flat">
                  <a:noFill/>
                  <a:miter lim="400000"/>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65" name="Shape 665"/>
                <p:cNvSpPr/>
                <p:nvPr/>
              </p:nvSpPr>
              <p:spPr>
                <a:xfrm>
                  <a:off x="991286" y="135738"/>
                  <a:ext cx="27433" cy="36577"/>
                </a:xfrm>
                <a:prstGeom prst="ellipse">
                  <a:avLst/>
                </a:prstGeom>
                <a:solidFill>
                  <a:srgbClr val="0096FF"/>
                </a:solidFill>
                <a:ln w="12700" cap="flat">
                  <a:noFill/>
                  <a:miter lim="400000"/>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66" name="Shape 666"/>
                <p:cNvSpPr/>
                <p:nvPr/>
              </p:nvSpPr>
              <p:spPr>
                <a:xfrm>
                  <a:off x="991286" y="168250"/>
                  <a:ext cx="27433" cy="36577"/>
                </a:xfrm>
                <a:prstGeom prst="ellipse">
                  <a:avLst/>
                </a:prstGeom>
                <a:solidFill>
                  <a:srgbClr val="0096FF"/>
                </a:solidFill>
                <a:ln w="12700" cap="flat">
                  <a:noFill/>
                  <a:miter lim="400000"/>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67" name="Shape 667"/>
                <p:cNvSpPr/>
                <p:nvPr/>
              </p:nvSpPr>
              <p:spPr>
                <a:xfrm>
                  <a:off x="1007161" y="123233"/>
                  <a:ext cx="27433" cy="36577"/>
                </a:xfrm>
                <a:prstGeom prst="ellipse">
                  <a:avLst/>
                </a:prstGeom>
                <a:solidFill>
                  <a:srgbClr val="0096FF"/>
                </a:solidFill>
                <a:ln w="12700" cap="flat">
                  <a:noFill/>
                  <a:miter lim="400000"/>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68" name="Shape 668"/>
                <p:cNvSpPr/>
                <p:nvPr/>
              </p:nvSpPr>
              <p:spPr>
                <a:xfrm>
                  <a:off x="1007161" y="154221"/>
                  <a:ext cx="27433" cy="36577"/>
                </a:xfrm>
                <a:prstGeom prst="ellipse">
                  <a:avLst/>
                </a:prstGeom>
                <a:solidFill>
                  <a:srgbClr val="0096FF"/>
                </a:solidFill>
                <a:ln w="12700" cap="flat">
                  <a:noFill/>
                  <a:miter lim="400000"/>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grpSp>
          <p:grpSp>
            <p:nvGrpSpPr>
              <p:cNvPr id="694" name="Group 694"/>
              <p:cNvGrpSpPr/>
              <p:nvPr/>
            </p:nvGrpSpPr>
            <p:grpSpPr>
              <a:xfrm>
                <a:off x="3702221" y="609784"/>
                <a:ext cx="990685" cy="368725"/>
                <a:chOff x="12" y="368"/>
                <a:chExt cx="990683" cy="368724"/>
              </a:xfrm>
            </p:grpSpPr>
            <p:grpSp>
              <p:nvGrpSpPr>
                <p:cNvPr id="672" name="Group 672"/>
                <p:cNvGrpSpPr/>
                <p:nvPr/>
              </p:nvGrpSpPr>
              <p:grpSpPr>
                <a:xfrm>
                  <a:off x="12" y="368"/>
                  <a:ext cx="990685" cy="368725"/>
                  <a:chOff x="12" y="368"/>
                  <a:chExt cx="990683" cy="368724"/>
                </a:xfrm>
              </p:grpSpPr>
              <p:sp>
                <p:nvSpPr>
                  <p:cNvPr id="670" name="Shape 670"/>
                  <p:cNvSpPr/>
                  <p:nvPr/>
                </p:nvSpPr>
                <p:spPr>
                  <a:xfrm>
                    <a:off x="12" y="368"/>
                    <a:ext cx="990685" cy="368725"/>
                  </a:xfrm>
                  <a:custGeom>
                    <a:avLst/>
                    <a:gdLst/>
                    <a:ahLst/>
                    <a:cxnLst>
                      <a:cxn ang="0">
                        <a:pos x="wd2" y="hd2"/>
                      </a:cxn>
                      <a:cxn ang="5400000">
                        <a:pos x="wd2" y="hd2"/>
                      </a:cxn>
                      <a:cxn ang="10800000">
                        <a:pos x="wd2" y="hd2"/>
                      </a:cxn>
                      <a:cxn ang="16200000">
                        <a:pos x="wd2" y="hd2"/>
                      </a:cxn>
                    </a:cxnLst>
                    <a:rect l="0" t="0" r="r" b="b"/>
                    <a:pathLst>
                      <a:path w="21433" h="19986" extrusionOk="0">
                        <a:moveTo>
                          <a:pt x="18243" y="1425"/>
                        </a:moveTo>
                        <a:cubicBezTo>
                          <a:pt x="20095" y="2821"/>
                          <a:pt x="21322" y="4982"/>
                          <a:pt x="21426" y="8186"/>
                        </a:cubicBezTo>
                        <a:cubicBezTo>
                          <a:pt x="21534" y="11489"/>
                          <a:pt x="20427" y="14730"/>
                          <a:pt x="18454" y="16814"/>
                        </a:cubicBezTo>
                        <a:cubicBezTo>
                          <a:pt x="13984" y="21538"/>
                          <a:pt x="7586" y="20640"/>
                          <a:pt x="3065" y="16404"/>
                        </a:cubicBezTo>
                        <a:cubicBezTo>
                          <a:pt x="1128" y="14588"/>
                          <a:pt x="-66" y="11758"/>
                          <a:pt x="3" y="8543"/>
                        </a:cubicBezTo>
                        <a:cubicBezTo>
                          <a:pt x="73" y="5249"/>
                          <a:pt x="1423" y="3146"/>
                          <a:pt x="3398" y="1829"/>
                        </a:cubicBezTo>
                        <a:cubicBezTo>
                          <a:pt x="4520" y="1080"/>
                          <a:pt x="5715" y="501"/>
                          <a:pt x="6962" y="352"/>
                        </a:cubicBezTo>
                        <a:cubicBezTo>
                          <a:pt x="7980" y="230"/>
                          <a:pt x="9020" y="415"/>
                          <a:pt x="10059" y="424"/>
                        </a:cubicBezTo>
                        <a:cubicBezTo>
                          <a:pt x="10676" y="430"/>
                          <a:pt x="11291" y="394"/>
                          <a:pt x="11906" y="309"/>
                        </a:cubicBezTo>
                        <a:cubicBezTo>
                          <a:pt x="12915" y="170"/>
                          <a:pt x="13916" y="-62"/>
                          <a:pt x="14907" y="16"/>
                        </a:cubicBezTo>
                        <a:cubicBezTo>
                          <a:pt x="16076" y="108"/>
                          <a:pt x="17199" y="638"/>
                          <a:pt x="18243" y="1425"/>
                        </a:cubicBezTo>
                        <a:close/>
                      </a:path>
                    </a:pathLst>
                  </a:custGeom>
                  <a:gradFill flip="none" rotWithShape="1">
                    <a:gsLst>
                      <a:gs pos="0">
                        <a:srgbClr val="C0C0C0">
                          <a:alpha val="85000"/>
                        </a:srgbClr>
                      </a:gs>
                      <a:gs pos="62651">
                        <a:srgbClr val="60ABE0">
                          <a:alpha val="85000"/>
                        </a:srgbClr>
                      </a:gs>
                      <a:gs pos="71274">
                        <a:srgbClr val="0096FF">
                          <a:alpha val="85000"/>
                        </a:srgbClr>
                      </a:gs>
                      <a:gs pos="100000">
                        <a:srgbClr val="0096FF">
                          <a:alpha val="85000"/>
                        </a:srgbClr>
                      </a:gs>
                    </a:gsLst>
                    <a:lin ang="0" scaled="0"/>
                  </a:gradFill>
                  <a:ln w="12700" cap="flat">
                    <a:solidFill>
                      <a:srgbClr val="FFFFFF">
                        <a:alpha val="85000"/>
                      </a:srgbClr>
                    </a:solidFill>
                    <a:prstDash val="solid"/>
                    <a:bevel/>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71" name="Shape 671"/>
                  <p:cNvSpPr/>
                  <p:nvPr/>
                </p:nvSpPr>
                <p:spPr>
                  <a:xfrm>
                    <a:off x="288449" y="146417"/>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grpSp>
            <p:sp>
              <p:nvSpPr>
                <p:cNvPr id="673" name="Shape 673"/>
                <p:cNvSpPr/>
                <p:nvPr/>
              </p:nvSpPr>
              <p:spPr>
                <a:xfrm>
                  <a:off x="565239" y="108315"/>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74" name="Shape 674"/>
                <p:cNvSpPr/>
                <p:nvPr/>
              </p:nvSpPr>
              <p:spPr>
                <a:xfrm>
                  <a:off x="364649" y="94482"/>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75" name="Shape 675"/>
                <p:cNvSpPr/>
                <p:nvPr/>
              </p:nvSpPr>
              <p:spPr>
                <a:xfrm>
                  <a:off x="351949" y="14641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76" name="Shape 676"/>
                <p:cNvSpPr/>
                <p:nvPr/>
              </p:nvSpPr>
              <p:spPr>
                <a:xfrm>
                  <a:off x="209074" y="18451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77" name="Shape 677"/>
                <p:cNvSpPr/>
                <p:nvPr/>
              </p:nvSpPr>
              <p:spPr>
                <a:xfrm>
                  <a:off x="297974" y="20991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78" name="Shape 678"/>
                <p:cNvSpPr/>
                <p:nvPr/>
              </p:nvSpPr>
              <p:spPr>
                <a:xfrm>
                  <a:off x="221774" y="94482"/>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79" name="Shape 679"/>
                <p:cNvSpPr/>
                <p:nvPr/>
              </p:nvSpPr>
              <p:spPr>
                <a:xfrm>
                  <a:off x="583724" y="209917"/>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80" name="Shape 680"/>
                <p:cNvSpPr/>
                <p:nvPr/>
              </p:nvSpPr>
              <p:spPr>
                <a:xfrm>
                  <a:off x="596424" y="157982"/>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81" name="Shape 681"/>
                <p:cNvSpPr/>
                <p:nvPr/>
              </p:nvSpPr>
              <p:spPr>
                <a:xfrm>
                  <a:off x="532924" y="14641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82" name="Shape 682"/>
                <p:cNvSpPr/>
                <p:nvPr/>
              </p:nvSpPr>
              <p:spPr>
                <a:xfrm>
                  <a:off x="478949" y="18451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83" name="Shape 683"/>
                <p:cNvSpPr/>
                <p:nvPr/>
              </p:nvSpPr>
              <p:spPr>
                <a:xfrm>
                  <a:off x="529749" y="22261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84" name="Shape 684"/>
                <p:cNvSpPr/>
                <p:nvPr/>
              </p:nvSpPr>
              <p:spPr>
                <a:xfrm>
                  <a:off x="442437" y="216834"/>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85" name="Shape 685"/>
                <p:cNvSpPr/>
                <p:nvPr/>
              </p:nvSpPr>
              <p:spPr>
                <a:xfrm>
                  <a:off x="467837" y="126799"/>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86" name="Shape 686"/>
                <p:cNvSpPr/>
                <p:nvPr/>
              </p:nvSpPr>
              <p:spPr>
                <a:xfrm>
                  <a:off x="417037" y="166033"/>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87" name="Shape 687"/>
                <p:cNvSpPr/>
                <p:nvPr/>
              </p:nvSpPr>
              <p:spPr>
                <a:xfrm>
                  <a:off x="286862" y="102533"/>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88" name="Shape 688"/>
                <p:cNvSpPr/>
                <p:nvPr/>
              </p:nvSpPr>
              <p:spPr>
                <a:xfrm>
                  <a:off x="363062" y="216833"/>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89" name="Shape 689"/>
                <p:cNvSpPr/>
                <p:nvPr/>
              </p:nvSpPr>
              <p:spPr>
                <a:xfrm>
                  <a:off x="721837" y="197216"/>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90" name="Shape 690"/>
                <p:cNvSpPr/>
                <p:nvPr/>
              </p:nvSpPr>
              <p:spPr>
                <a:xfrm>
                  <a:off x="645637" y="208781"/>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91" name="Shape 691"/>
                <p:cNvSpPr/>
                <p:nvPr/>
              </p:nvSpPr>
              <p:spPr>
                <a:xfrm>
                  <a:off x="696437" y="133715"/>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92" name="Shape 692"/>
                <p:cNvSpPr/>
                <p:nvPr/>
              </p:nvSpPr>
              <p:spPr>
                <a:xfrm>
                  <a:off x="617062" y="121015"/>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693" name="Shape 693"/>
                <p:cNvSpPr/>
                <p:nvPr/>
              </p:nvSpPr>
              <p:spPr>
                <a:xfrm>
                  <a:off x="667862" y="171815"/>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grpSp>
        </p:grpSp>
      </p:grpSp>
      <p:grpSp>
        <p:nvGrpSpPr>
          <p:cNvPr id="4" name="Group 3"/>
          <p:cNvGrpSpPr/>
          <p:nvPr/>
        </p:nvGrpSpPr>
        <p:grpSpPr>
          <a:xfrm>
            <a:off x="2701752" y="1267417"/>
            <a:ext cx="4937882" cy="2301640"/>
            <a:chOff x="3017064" y="1267417"/>
            <a:chExt cx="4937882" cy="2301640"/>
          </a:xfrm>
        </p:grpSpPr>
        <p:grpSp>
          <p:nvGrpSpPr>
            <p:cNvPr id="492" name="Group 492"/>
            <p:cNvGrpSpPr/>
            <p:nvPr/>
          </p:nvGrpSpPr>
          <p:grpSpPr>
            <a:xfrm>
              <a:off x="3093006" y="1952822"/>
              <a:ext cx="4094063" cy="1616235"/>
              <a:chOff x="0" y="0"/>
              <a:chExt cx="4094060" cy="1616232"/>
            </a:xfrm>
          </p:grpSpPr>
          <p:sp>
            <p:nvSpPr>
              <p:cNvPr id="490" name="Shape 490"/>
              <p:cNvSpPr/>
              <p:nvPr/>
            </p:nvSpPr>
            <p:spPr>
              <a:xfrm>
                <a:off x="42314" y="0"/>
                <a:ext cx="3782328" cy="1278969"/>
              </a:xfrm>
              <a:custGeom>
                <a:avLst/>
                <a:gdLst>
                  <a:gd name="connsiteX0" fmla="*/ 0 w 3782331"/>
                  <a:gd name="connsiteY0" fmla="*/ 328465 h 1278971"/>
                  <a:gd name="connsiteX1" fmla="*/ 328465 w 3782331"/>
                  <a:gd name="connsiteY1" fmla="*/ 0 h 1278971"/>
                  <a:gd name="connsiteX2" fmla="*/ 3453866 w 3782331"/>
                  <a:gd name="connsiteY2" fmla="*/ 0 h 1278971"/>
                  <a:gd name="connsiteX3" fmla="*/ 3782331 w 3782331"/>
                  <a:gd name="connsiteY3" fmla="*/ 328465 h 1278971"/>
                  <a:gd name="connsiteX4" fmla="*/ 3782331 w 3782331"/>
                  <a:gd name="connsiteY4" fmla="*/ 950506 h 1278971"/>
                  <a:gd name="connsiteX5" fmla="*/ 3453866 w 3782331"/>
                  <a:gd name="connsiteY5" fmla="*/ 1278971 h 1278971"/>
                  <a:gd name="connsiteX6" fmla="*/ 328465 w 3782331"/>
                  <a:gd name="connsiteY6" fmla="*/ 1278971 h 1278971"/>
                  <a:gd name="connsiteX7" fmla="*/ 0 w 3782331"/>
                  <a:gd name="connsiteY7" fmla="*/ 950506 h 1278971"/>
                  <a:gd name="connsiteX8" fmla="*/ 0 w 3782331"/>
                  <a:gd name="connsiteY8" fmla="*/ 328465 h 1278971"/>
                  <a:gd name="connsiteX0" fmla="*/ 0 w 3782331"/>
                  <a:gd name="connsiteY0" fmla="*/ 328465 h 1278971"/>
                  <a:gd name="connsiteX1" fmla="*/ 328465 w 3782331"/>
                  <a:gd name="connsiteY1" fmla="*/ 0 h 1278971"/>
                  <a:gd name="connsiteX2" fmla="*/ 2972603 w 3782331"/>
                  <a:gd name="connsiteY2" fmla="*/ 0 h 1278971"/>
                  <a:gd name="connsiteX3" fmla="*/ 3782331 w 3782331"/>
                  <a:gd name="connsiteY3" fmla="*/ 328465 h 1278971"/>
                  <a:gd name="connsiteX4" fmla="*/ 3782331 w 3782331"/>
                  <a:gd name="connsiteY4" fmla="*/ 950506 h 1278971"/>
                  <a:gd name="connsiteX5" fmla="*/ 3453866 w 3782331"/>
                  <a:gd name="connsiteY5" fmla="*/ 1278971 h 1278971"/>
                  <a:gd name="connsiteX6" fmla="*/ 328465 w 3782331"/>
                  <a:gd name="connsiteY6" fmla="*/ 1278971 h 1278971"/>
                  <a:gd name="connsiteX7" fmla="*/ 0 w 3782331"/>
                  <a:gd name="connsiteY7" fmla="*/ 950506 h 1278971"/>
                  <a:gd name="connsiteX8" fmla="*/ 0 w 3782331"/>
                  <a:gd name="connsiteY8" fmla="*/ 328465 h 1278971"/>
                  <a:gd name="connsiteX0" fmla="*/ 0 w 3782331"/>
                  <a:gd name="connsiteY0" fmla="*/ 328465 h 1278971"/>
                  <a:gd name="connsiteX1" fmla="*/ 328465 w 3782331"/>
                  <a:gd name="connsiteY1" fmla="*/ 0 h 1278971"/>
                  <a:gd name="connsiteX2" fmla="*/ 2651761 w 3782331"/>
                  <a:gd name="connsiteY2" fmla="*/ 0 h 1278971"/>
                  <a:gd name="connsiteX3" fmla="*/ 3782331 w 3782331"/>
                  <a:gd name="connsiteY3" fmla="*/ 328465 h 1278971"/>
                  <a:gd name="connsiteX4" fmla="*/ 3782331 w 3782331"/>
                  <a:gd name="connsiteY4" fmla="*/ 950506 h 1278971"/>
                  <a:gd name="connsiteX5" fmla="*/ 3453866 w 3782331"/>
                  <a:gd name="connsiteY5" fmla="*/ 1278971 h 1278971"/>
                  <a:gd name="connsiteX6" fmla="*/ 328465 w 3782331"/>
                  <a:gd name="connsiteY6" fmla="*/ 1278971 h 1278971"/>
                  <a:gd name="connsiteX7" fmla="*/ 0 w 3782331"/>
                  <a:gd name="connsiteY7" fmla="*/ 950506 h 1278971"/>
                  <a:gd name="connsiteX8" fmla="*/ 0 w 3782331"/>
                  <a:gd name="connsiteY8" fmla="*/ 328465 h 1278971"/>
                  <a:gd name="connsiteX0" fmla="*/ 0 w 3782331"/>
                  <a:gd name="connsiteY0" fmla="*/ 328465 h 1278971"/>
                  <a:gd name="connsiteX1" fmla="*/ 328465 w 3782331"/>
                  <a:gd name="connsiteY1" fmla="*/ 0 h 1278971"/>
                  <a:gd name="connsiteX2" fmla="*/ 2651761 w 3782331"/>
                  <a:gd name="connsiteY2" fmla="*/ 0 h 1278971"/>
                  <a:gd name="connsiteX3" fmla="*/ 3782331 w 3782331"/>
                  <a:gd name="connsiteY3" fmla="*/ 793686 h 1278971"/>
                  <a:gd name="connsiteX4" fmla="*/ 3782331 w 3782331"/>
                  <a:gd name="connsiteY4" fmla="*/ 950506 h 1278971"/>
                  <a:gd name="connsiteX5" fmla="*/ 3453866 w 3782331"/>
                  <a:gd name="connsiteY5" fmla="*/ 1278971 h 1278971"/>
                  <a:gd name="connsiteX6" fmla="*/ 328465 w 3782331"/>
                  <a:gd name="connsiteY6" fmla="*/ 1278971 h 1278971"/>
                  <a:gd name="connsiteX7" fmla="*/ 0 w 3782331"/>
                  <a:gd name="connsiteY7" fmla="*/ 950506 h 1278971"/>
                  <a:gd name="connsiteX8" fmla="*/ 0 w 3782331"/>
                  <a:gd name="connsiteY8" fmla="*/ 328465 h 1278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2331" h="1278971">
                    <a:moveTo>
                      <a:pt x="0" y="328465"/>
                    </a:moveTo>
                    <a:cubicBezTo>
                      <a:pt x="0" y="147059"/>
                      <a:pt x="147059" y="0"/>
                      <a:pt x="328465" y="0"/>
                    </a:cubicBezTo>
                    <a:lnTo>
                      <a:pt x="2651761" y="0"/>
                    </a:lnTo>
                    <a:cubicBezTo>
                      <a:pt x="2833167" y="0"/>
                      <a:pt x="3782331" y="612280"/>
                      <a:pt x="3782331" y="793686"/>
                    </a:cubicBezTo>
                    <a:lnTo>
                      <a:pt x="3782331" y="950506"/>
                    </a:lnTo>
                    <a:cubicBezTo>
                      <a:pt x="3782331" y="1131912"/>
                      <a:pt x="3635272" y="1278971"/>
                      <a:pt x="3453866" y="1278971"/>
                    </a:cubicBezTo>
                    <a:lnTo>
                      <a:pt x="328465" y="1278971"/>
                    </a:lnTo>
                    <a:cubicBezTo>
                      <a:pt x="147059" y="1278971"/>
                      <a:pt x="0" y="1131912"/>
                      <a:pt x="0" y="950506"/>
                    </a:cubicBezTo>
                    <a:lnTo>
                      <a:pt x="0" y="328465"/>
                    </a:lnTo>
                    <a:close/>
                  </a:path>
                </a:pathLst>
              </a:custGeom>
              <a:noFill/>
              <a:ln w="76200" cap="flat">
                <a:solidFill>
                  <a:srgbClr val="0096FF"/>
                </a:solidFill>
                <a:prstDash val="solid"/>
                <a:bevel/>
              </a:ln>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491" name="Shape 491"/>
              <p:cNvSpPr/>
              <p:nvPr/>
            </p:nvSpPr>
            <p:spPr>
              <a:xfrm>
                <a:off x="0" y="1006803"/>
                <a:ext cx="4094060" cy="609429"/>
              </a:xfrm>
              <a:prstGeom prst="rect">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grpSp>
        <p:sp>
          <p:nvSpPr>
            <p:cNvPr id="495" name="Shape 495"/>
            <p:cNvSpPr/>
            <p:nvPr/>
          </p:nvSpPr>
          <p:spPr>
            <a:xfrm flipH="1" flipV="1">
              <a:off x="3017065" y="3417483"/>
              <a:ext cx="1775253" cy="1"/>
            </a:xfrm>
            <a:prstGeom prst="line">
              <a:avLst/>
            </a:prstGeom>
            <a:noFill/>
            <a:ln w="38100" cap="flat">
              <a:solidFill>
                <a:srgbClr val="FFFFFF"/>
              </a:solidFill>
              <a:prstDash val="solid"/>
              <a:bevel/>
              <a:headEnd type="triangle" w="med" len="med"/>
              <a:tailEnd type="triangle" w="med" len="med"/>
            </a:ln>
            <a:effectLst/>
          </p:spPr>
          <p:txBody>
            <a:bodyPr wrap="square" lIns="45719" tIns="45719" rIns="45719" bIns="45719" numCol="1" anchor="t">
              <a:noAutofit/>
            </a:bodyPr>
            <a:lstStyle/>
            <a:p>
              <a:pPr defTabSz="457200">
                <a:defRPr sz="1200">
                  <a:latin typeface="+mj-lt"/>
                  <a:ea typeface="+mj-ea"/>
                  <a:cs typeface="+mj-cs"/>
                  <a:sym typeface="Helvetica"/>
                </a:defRPr>
              </a:pPr>
              <a:endParaRPr>
                <a:latin typeface="Helvetica" panose="020B0604020202020204" pitchFamily="34" charset="0"/>
                <a:cs typeface="Helvetica" panose="020B0604020202020204" pitchFamily="34" charset="0"/>
              </a:endParaRPr>
            </a:p>
          </p:txBody>
        </p:sp>
        <p:sp>
          <p:nvSpPr>
            <p:cNvPr id="497" name="Shape 497"/>
            <p:cNvSpPr/>
            <p:nvPr/>
          </p:nvSpPr>
          <p:spPr>
            <a:xfrm>
              <a:off x="6620097" y="1809052"/>
              <a:ext cx="625480" cy="1308331"/>
            </a:xfrm>
            <a:prstGeom prst="rect">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latin typeface="Helvetica" panose="020B0604020202020204" pitchFamily="34" charset="0"/>
                <a:cs typeface="Helvetica" panose="020B0604020202020204" pitchFamily="34" charset="0"/>
              </a:endParaRPr>
            </a:p>
          </p:txBody>
        </p:sp>
        <p:sp>
          <p:nvSpPr>
            <p:cNvPr id="496" name="Shape 496"/>
            <p:cNvSpPr/>
            <p:nvPr/>
          </p:nvSpPr>
          <p:spPr>
            <a:xfrm flipH="1" flipV="1">
              <a:off x="3017064" y="2985724"/>
              <a:ext cx="3597846" cy="1"/>
            </a:xfrm>
            <a:prstGeom prst="line">
              <a:avLst/>
            </a:prstGeom>
            <a:noFill/>
            <a:ln w="76200" cap="flat">
              <a:solidFill>
                <a:srgbClr val="FFFFFF"/>
              </a:solidFill>
              <a:prstDash val="solid"/>
              <a:bevel/>
            </a:ln>
            <a:effectLst/>
          </p:spPr>
          <p:txBody>
            <a:bodyPr wrap="square" lIns="45719" tIns="45719" rIns="45719" bIns="45719" numCol="1" anchor="t">
              <a:noAutofit/>
            </a:bodyPr>
            <a:lstStyle/>
            <a:p>
              <a:pPr defTabSz="457200">
                <a:defRPr sz="1200">
                  <a:latin typeface="+mj-lt"/>
                  <a:ea typeface="+mj-ea"/>
                  <a:cs typeface="+mj-cs"/>
                  <a:sym typeface="Helvetica"/>
                </a:defRPr>
              </a:pPr>
              <a:endParaRPr>
                <a:latin typeface="Helvetica" panose="020B0604020202020204" pitchFamily="34" charset="0"/>
                <a:cs typeface="Helvetica" panose="020B0604020202020204" pitchFamily="34" charset="0"/>
              </a:endParaRPr>
            </a:p>
          </p:txBody>
        </p:sp>
        <p:grpSp>
          <p:nvGrpSpPr>
            <p:cNvPr id="501" name="Group 501"/>
            <p:cNvGrpSpPr/>
            <p:nvPr/>
          </p:nvGrpSpPr>
          <p:grpSpPr>
            <a:xfrm>
              <a:off x="3064784" y="1267417"/>
              <a:ext cx="2940402" cy="1678492"/>
              <a:chOff x="173421" y="31532"/>
              <a:chExt cx="2940400" cy="1678489"/>
            </a:xfrm>
          </p:grpSpPr>
          <p:sp>
            <p:nvSpPr>
              <p:cNvPr id="498" name="Shape 498"/>
              <p:cNvSpPr/>
              <p:nvPr/>
            </p:nvSpPr>
            <p:spPr>
              <a:xfrm>
                <a:off x="173421" y="31532"/>
                <a:ext cx="1551063" cy="4308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2200">
                    <a:solidFill>
                      <a:srgbClr val="00F900"/>
                    </a:solidFill>
                    <a:latin typeface="Arial Narrow"/>
                    <a:ea typeface="Arial Narrow"/>
                    <a:cs typeface="Arial Narrow"/>
                    <a:sym typeface="Arial Narrow"/>
                  </a:defRPr>
                </a:lvl1pPr>
              </a:lstStyle>
              <a:p>
                <a:pPr algn="ctr">
                  <a:defRPr sz="1800"/>
                </a:pPr>
                <a:r>
                  <a:rPr sz="2200" dirty="0" err="1">
                    <a:latin typeface="Helvetica" panose="020B0604020202020204" pitchFamily="34" charset="0"/>
                    <a:cs typeface="Helvetica" panose="020B0604020202020204" pitchFamily="34" charset="0"/>
                  </a:rPr>
                  <a:t>Pgc</a:t>
                </a:r>
                <a:r>
                  <a:rPr sz="2200" dirty="0">
                    <a:latin typeface="Helvetica" panose="020B0604020202020204" pitchFamily="34" charset="0"/>
                    <a:cs typeface="Helvetica" panose="020B0604020202020204" pitchFamily="34" charset="0"/>
                  </a:rPr>
                  <a:t> Protein</a:t>
                </a:r>
              </a:p>
            </p:txBody>
          </p:sp>
          <p:sp>
            <p:nvSpPr>
              <p:cNvPr id="499" name="Shape 499"/>
              <p:cNvSpPr/>
              <p:nvPr/>
            </p:nvSpPr>
            <p:spPr>
              <a:xfrm>
                <a:off x="2699398" y="615179"/>
                <a:ext cx="414423" cy="1094842"/>
              </a:xfrm>
              <a:custGeom>
                <a:avLst/>
                <a:gdLst/>
                <a:ahLst/>
                <a:cxnLst>
                  <a:cxn ang="0">
                    <a:pos x="wd2" y="hd2"/>
                  </a:cxn>
                  <a:cxn ang="5400000">
                    <a:pos x="wd2" y="hd2"/>
                  </a:cxn>
                  <a:cxn ang="10800000">
                    <a:pos x="wd2" y="hd2"/>
                  </a:cxn>
                  <a:cxn ang="16200000">
                    <a:pos x="wd2" y="hd2"/>
                  </a:cxn>
                </a:cxnLst>
                <a:rect l="0" t="0" r="r" b="b"/>
                <a:pathLst>
                  <a:path w="21600" h="21578" extrusionOk="0">
                    <a:moveTo>
                      <a:pt x="0" y="21398"/>
                    </a:moveTo>
                    <a:cubicBezTo>
                      <a:pt x="3562" y="10677"/>
                      <a:pt x="7123" y="-22"/>
                      <a:pt x="10723" y="0"/>
                    </a:cubicBezTo>
                    <a:cubicBezTo>
                      <a:pt x="14323" y="23"/>
                      <a:pt x="17962" y="10789"/>
                      <a:pt x="21600" y="21578"/>
                    </a:cubicBezTo>
                  </a:path>
                </a:pathLst>
              </a:custGeom>
              <a:noFill/>
              <a:ln w="76200" cap="flat">
                <a:solidFill>
                  <a:srgbClr val="00FF00"/>
                </a:solidFill>
                <a:prstDash val="solid"/>
                <a:round/>
              </a:ln>
              <a:effectLst/>
            </p:spPr>
            <p:txBody>
              <a:bodyPr wrap="square" lIns="45719" tIns="45719" rIns="45719" bIns="45719" numCol="1" anchor="ctr">
                <a:noAutofit/>
              </a:bodyPr>
              <a:lstStyle/>
              <a:p>
                <a:pPr>
                  <a:defRPr sz="2000">
                    <a:solidFill>
                      <a:srgbClr val="FFFFFF"/>
                    </a:solidFill>
                    <a:latin typeface="Arial"/>
                    <a:ea typeface="Arial"/>
                    <a:cs typeface="Arial"/>
                    <a:sym typeface="Arial"/>
                  </a:defRPr>
                </a:pPr>
                <a:endParaRPr>
                  <a:latin typeface="Helvetica" panose="020B0604020202020204" pitchFamily="34" charset="0"/>
                  <a:cs typeface="Helvetica" panose="020B0604020202020204" pitchFamily="34" charset="0"/>
                </a:endParaRPr>
              </a:p>
            </p:txBody>
          </p:sp>
          <p:sp>
            <p:nvSpPr>
              <p:cNvPr id="500" name="Shape 500"/>
              <p:cNvSpPr/>
              <p:nvPr/>
            </p:nvSpPr>
            <p:spPr>
              <a:xfrm>
                <a:off x="735434" y="615179"/>
                <a:ext cx="414423" cy="1094842"/>
              </a:xfrm>
              <a:custGeom>
                <a:avLst/>
                <a:gdLst/>
                <a:ahLst/>
                <a:cxnLst>
                  <a:cxn ang="0">
                    <a:pos x="wd2" y="hd2"/>
                  </a:cxn>
                  <a:cxn ang="5400000">
                    <a:pos x="wd2" y="hd2"/>
                  </a:cxn>
                  <a:cxn ang="10800000">
                    <a:pos x="wd2" y="hd2"/>
                  </a:cxn>
                  <a:cxn ang="16200000">
                    <a:pos x="wd2" y="hd2"/>
                  </a:cxn>
                </a:cxnLst>
                <a:rect l="0" t="0" r="r" b="b"/>
                <a:pathLst>
                  <a:path w="21600" h="21578" extrusionOk="0">
                    <a:moveTo>
                      <a:pt x="0" y="21398"/>
                    </a:moveTo>
                    <a:cubicBezTo>
                      <a:pt x="3562" y="10677"/>
                      <a:pt x="7123" y="-22"/>
                      <a:pt x="10723" y="0"/>
                    </a:cubicBezTo>
                    <a:cubicBezTo>
                      <a:pt x="14323" y="23"/>
                      <a:pt x="17962" y="10789"/>
                      <a:pt x="21600" y="21578"/>
                    </a:cubicBezTo>
                  </a:path>
                </a:pathLst>
              </a:custGeom>
              <a:noFill/>
              <a:ln w="76200" cap="flat">
                <a:solidFill>
                  <a:srgbClr val="00FF00"/>
                </a:solidFill>
                <a:prstDash val="solid"/>
                <a:round/>
              </a:ln>
              <a:effectLst/>
            </p:spPr>
            <p:txBody>
              <a:bodyPr wrap="square" lIns="45719" tIns="45719" rIns="45719" bIns="45719" numCol="1" anchor="ctr">
                <a:noAutofit/>
              </a:bodyPr>
              <a:lstStyle/>
              <a:p>
                <a:pPr>
                  <a:defRPr sz="2000">
                    <a:solidFill>
                      <a:srgbClr val="FFFFFF"/>
                    </a:solidFill>
                    <a:latin typeface="Arial"/>
                    <a:ea typeface="Arial"/>
                    <a:cs typeface="Arial"/>
                    <a:sym typeface="Arial"/>
                  </a:defRPr>
                </a:pPr>
                <a:endParaRPr>
                  <a:latin typeface="Helvetica" panose="020B0604020202020204" pitchFamily="34" charset="0"/>
                  <a:cs typeface="Helvetica" panose="020B0604020202020204" pitchFamily="34" charset="0"/>
                </a:endParaRPr>
              </a:p>
            </p:txBody>
          </p:sp>
        </p:grpSp>
        <p:sp>
          <p:nvSpPr>
            <p:cNvPr id="502" name="Shape 502"/>
            <p:cNvSpPr/>
            <p:nvPr/>
          </p:nvSpPr>
          <p:spPr>
            <a:xfrm flipH="1" flipV="1">
              <a:off x="5023666" y="3417483"/>
              <a:ext cx="1589450" cy="1"/>
            </a:xfrm>
            <a:prstGeom prst="line">
              <a:avLst/>
            </a:prstGeom>
            <a:noFill/>
            <a:ln w="38100" cap="flat">
              <a:solidFill>
                <a:srgbClr val="FFFFFF"/>
              </a:solidFill>
              <a:prstDash val="solid"/>
              <a:bevel/>
              <a:headEnd type="triangle" w="med" len="med"/>
              <a:tailEnd type="triangle" w="med" len="med"/>
            </a:ln>
            <a:effectLst/>
          </p:spPr>
          <p:txBody>
            <a:bodyPr wrap="square" lIns="45719" tIns="45719" rIns="45719" bIns="45719" numCol="1" anchor="t">
              <a:noAutofit/>
            </a:bodyPr>
            <a:lstStyle/>
            <a:p>
              <a:pPr defTabSz="457200">
                <a:defRPr sz="1200">
                  <a:latin typeface="+mj-lt"/>
                  <a:ea typeface="+mj-ea"/>
                  <a:cs typeface="+mj-cs"/>
                  <a:sym typeface="Helvetica"/>
                </a:defRPr>
              </a:pPr>
              <a:endParaRPr>
                <a:latin typeface="Helvetica" panose="020B0604020202020204" pitchFamily="34" charset="0"/>
                <a:cs typeface="Helvetica" panose="020B0604020202020204" pitchFamily="34" charset="0"/>
              </a:endParaRPr>
            </a:p>
          </p:txBody>
        </p:sp>
        <p:sp>
          <p:nvSpPr>
            <p:cNvPr id="493" name="Shape 493"/>
            <p:cNvSpPr/>
            <p:nvPr/>
          </p:nvSpPr>
          <p:spPr>
            <a:xfrm>
              <a:off x="6734101" y="2234379"/>
              <a:ext cx="1220845" cy="43088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p>
              <a:pPr>
                <a:defRPr>
                  <a:solidFill>
                    <a:srgbClr val="0096FF"/>
                  </a:solidFill>
                  <a:latin typeface="Arial Narrow"/>
                  <a:ea typeface="Arial Narrow"/>
                  <a:cs typeface="Arial Narrow"/>
                  <a:sym typeface="Arial Narrow"/>
                </a:defRPr>
              </a:pPr>
              <a:r>
                <a:rPr sz="2200" i="1" dirty="0" err="1">
                  <a:latin typeface="Helvetica" panose="020B0604020202020204" pitchFamily="34" charset="0"/>
                  <a:cs typeface="Helvetica" panose="020B0604020202020204" pitchFamily="34" charset="0"/>
                </a:rPr>
                <a:t>pgc</a:t>
              </a:r>
              <a:r>
                <a:rPr sz="2200" i="1" dirty="0">
                  <a:latin typeface="Helvetica" panose="020B0604020202020204" pitchFamily="34" charset="0"/>
                  <a:cs typeface="Helvetica" panose="020B0604020202020204" pitchFamily="34" charset="0"/>
                </a:rPr>
                <a:t> </a:t>
              </a:r>
              <a:r>
                <a:rPr sz="2200" dirty="0" smtClean="0">
                  <a:latin typeface="Helvetica" panose="020B0604020202020204" pitchFamily="34" charset="0"/>
                  <a:cs typeface="Helvetica" panose="020B0604020202020204" pitchFamily="34" charset="0"/>
                </a:rPr>
                <a:t>RNA</a:t>
              </a:r>
              <a:endParaRPr sz="2200" dirty="0">
                <a:latin typeface="Helvetica" panose="020B0604020202020204" pitchFamily="34" charset="0"/>
                <a:cs typeface="Helvetica" panose="020B0604020202020204" pitchFamily="34" charset="0"/>
              </a:endParaRPr>
            </a:p>
          </p:txBody>
        </p:sp>
      </p:grpSp>
      <p:sp>
        <p:nvSpPr>
          <p:cNvPr id="214" name="Rectangle 213"/>
          <p:cNvSpPr/>
          <p:nvPr/>
        </p:nvSpPr>
        <p:spPr>
          <a:xfrm>
            <a:off x="4861932" y="6397128"/>
            <a:ext cx="4285192" cy="461665"/>
          </a:xfrm>
          <a:prstGeom prst="rect">
            <a:avLst/>
          </a:prstGeom>
        </p:spPr>
        <p:txBody>
          <a:bodyPr wrap="square">
            <a:spAutoFit/>
          </a:bodyPr>
          <a:lstStyle/>
          <a:p>
            <a:pPr algn="r"/>
            <a:r>
              <a:rPr lang="en-US" sz="1200" dirty="0" err="1" smtClean="0">
                <a:solidFill>
                  <a:srgbClr val="FFFFFF"/>
                </a:solidFill>
                <a:latin typeface="Helvetica" charset="0"/>
                <a:ea typeface="Helvetica" charset="0"/>
                <a:cs typeface="Helvetica" charset="0"/>
                <a:sym typeface="Abadi MT Condensed Light"/>
              </a:rPr>
              <a:t>Nakamora</a:t>
            </a:r>
            <a:r>
              <a:rPr lang="en-US" sz="1200" dirty="0" smtClean="0">
                <a:solidFill>
                  <a:srgbClr val="FFFFFF"/>
                </a:solidFill>
                <a:latin typeface="Helvetica" charset="0"/>
                <a:ea typeface="Helvetica" charset="0"/>
                <a:cs typeface="Helvetica" charset="0"/>
                <a:sym typeface="Abadi MT Condensed Light"/>
              </a:rPr>
              <a:t> et al., </a:t>
            </a:r>
            <a:r>
              <a:rPr lang="en-US" sz="1200" i="1" dirty="0" smtClean="0">
                <a:solidFill>
                  <a:srgbClr val="FFFFFF"/>
                </a:solidFill>
                <a:latin typeface="Helvetica" charset="0"/>
                <a:ea typeface="Helvetica" charset="0"/>
                <a:cs typeface="Helvetica" charset="0"/>
                <a:sym typeface="Abadi MT Condensed Light"/>
              </a:rPr>
              <a:t>Nature</a:t>
            </a:r>
            <a:r>
              <a:rPr lang="en-US" sz="1200" dirty="0" smtClean="0">
                <a:solidFill>
                  <a:srgbClr val="FFFFFF"/>
                </a:solidFill>
                <a:latin typeface="Helvetica" charset="0"/>
                <a:ea typeface="Helvetica" charset="0"/>
                <a:cs typeface="Helvetica" charset="0"/>
                <a:sym typeface="Abadi MT Condensed Light"/>
              </a:rPr>
              <a:t>  (2008)</a:t>
            </a:r>
          </a:p>
          <a:p>
            <a:pPr algn="r"/>
            <a:r>
              <a:rPr lang="en-US" sz="1200" dirty="0" smtClean="0">
                <a:solidFill>
                  <a:srgbClr val="FFFFFF"/>
                </a:solidFill>
                <a:latin typeface="Helvetica" charset="0"/>
                <a:ea typeface="Helvetica" charset="0"/>
                <a:cs typeface="Helvetica" charset="0"/>
                <a:sym typeface="Abadi MT Condensed Light"/>
              </a:rPr>
              <a:t>Flora et al., in progress</a:t>
            </a:r>
            <a:endParaRPr lang="en-US" sz="1200" dirty="0">
              <a:solidFill>
                <a:srgbClr val="FFFFFF"/>
              </a:solidFill>
              <a:latin typeface="Helvetica" charset="0"/>
              <a:ea typeface="Helvetica" charset="0"/>
              <a:cs typeface="Helvetica" charset="0"/>
              <a:sym typeface="Abadi MT Condensed Light"/>
            </a:endParaRPr>
          </a:p>
        </p:txBody>
      </p:sp>
    </p:spTree>
    <p:extLst>
      <p:ext uri="{BB962C8B-B14F-4D97-AF65-F5344CB8AC3E}">
        <p14:creationId xmlns:p14="http://schemas.microsoft.com/office/powerpoint/2010/main" val="3521695634"/>
      </p:ext>
    </p:extLst>
  </p:cSld>
  <p:clrMapOvr>
    <a:masterClrMapping/>
  </p:clrMapOvr>
  <p:transition spd="slow"/>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m</a:t>
            </a:r>
            <a:r>
              <a:rPr lang="en-US" sz="3200" baseline="30000" dirty="0"/>
              <a:t>6</a:t>
            </a:r>
            <a:r>
              <a:rPr lang="en-US" sz="3200" dirty="0" smtClean="0"/>
              <a:t>A is a dynamic mark</a:t>
            </a:r>
            <a:endParaRPr lang="en-US" sz="3200" dirty="0"/>
          </a:p>
        </p:txBody>
      </p:sp>
      <p:sp>
        <p:nvSpPr>
          <p:cNvPr id="19" name="Shape 2527"/>
          <p:cNvSpPr/>
          <p:nvPr/>
        </p:nvSpPr>
        <p:spPr>
          <a:xfrm>
            <a:off x="3165037" y="2101538"/>
            <a:ext cx="879011" cy="723911"/>
          </a:xfrm>
          <a:custGeom>
            <a:avLst/>
            <a:gdLst>
              <a:gd name="connsiteX0" fmla="*/ 0 w 772244"/>
              <a:gd name="connsiteY0" fmla="*/ 283061 h 566122"/>
              <a:gd name="connsiteX1" fmla="*/ 386122 w 772244"/>
              <a:gd name="connsiteY1" fmla="*/ 0 h 566122"/>
              <a:gd name="connsiteX2" fmla="*/ 772244 w 772244"/>
              <a:gd name="connsiteY2" fmla="*/ 283061 h 566122"/>
              <a:gd name="connsiteX3" fmla="*/ 386122 w 772244"/>
              <a:gd name="connsiteY3" fmla="*/ 566122 h 566122"/>
              <a:gd name="connsiteX4" fmla="*/ 0 w 772244"/>
              <a:gd name="connsiteY4" fmla="*/ 283061 h 566122"/>
              <a:gd name="connsiteX0" fmla="*/ 93 w 772337"/>
              <a:gd name="connsiteY0" fmla="*/ 283061 h 410075"/>
              <a:gd name="connsiteX1" fmla="*/ 386215 w 772337"/>
              <a:gd name="connsiteY1" fmla="*/ 0 h 410075"/>
              <a:gd name="connsiteX2" fmla="*/ 772337 w 772337"/>
              <a:gd name="connsiteY2" fmla="*/ 283061 h 410075"/>
              <a:gd name="connsiteX3" fmla="*/ 414790 w 772337"/>
              <a:gd name="connsiteY3" fmla="*/ 407372 h 410075"/>
              <a:gd name="connsiteX4" fmla="*/ 93 w 772337"/>
              <a:gd name="connsiteY4" fmla="*/ 283061 h 410075"/>
              <a:gd name="connsiteX0" fmla="*/ 24828 w 797072"/>
              <a:gd name="connsiteY0" fmla="*/ 283061 h 437764"/>
              <a:gd name="connsiteX1" fmla="*/ 410950 w 797072"/>
              <a:gd name="connsiteY1" fmla="*/ 0 h 437764"/>
              <a:gd name="connsiteX2" fmla="*/ 797072 w 797072"/>
              <a:gd name="connsiteY2" fmla="*/ 283061 h 437764"/>
              <a:gd name="connsiteX3" fmla="*/ 439525 w 797072"/>
              <a:gd name="connsiteY3" fmla="*/ 407372 h 437764"/>
              <a:gd name="connsiteX4" fmla="*/ 82423 w 797072"/>
              <a:gd name="connsiteY4" fmla="*/ 428626 h 437764"/>
              <a:gd name="connsiteX5" fmla="*/ 24828 w 797072"/>
              <a:gd name="connsiteY5" fmla="*/ 283061 h 437764"/>
              <a:gd name="connsiteX0" fmla="*/ 24828 w 868585"/>
              <a:gd name="connsiteY0" fmla="*/ 283061 h 440221"/>
              <a:gd name="connsiteX1" fmla="*/ 410950 w 868585"/>
              <a:gd name="connsiteY1" fmla="*/ 0 h 440221"/>
              <a:gd name="connsiteX2" fmla="*/ 797072 w 868585"/>
              <a:gd name="connsiteY2" fmla="*/ 283061 h 440221"/>
              <a:gd name="connsiteX3" fmla="*/ 841248 w 868585"/>
              <a:gd name="connsiteY3" fmla="*/ 434975 h 440221"/>
              <a:gd name="connsiteX4" fmla="*/ 439525 w 868585"/>
              <a:gd name="connsiteY4" fmla="*/ 407372 h 440221"/>
              <a:gd name="connsiteX5" fmla="*/ 82423 w 868585"/>
              <a:gd name="connsiteY5" fmla="*/ 428626 h 440221"/>
              <a:gd name="connsiteX6" fmla="*/ 24828 w 868585"/>
              <a:gd name="connsiteY6" fmla="*/ 283061 h 440221"/>
              <a:gd name="connsiteX0" fmla="*/ 24828 w 829091"/>
              <a:gd name="connsiteY0" fmla="*/ 283061 h 519994"/>
              <a:gd name="connsiteX1" fmla="*/ 410950 w 829091"/>
              <a:gd name="connsiteY1" fmla="*/ 0 h 519994"/>
              <a:gd name="connsiteX2" fmla="*/ 797072 w 829091"/>
              <a:gd name="connsiteY2" fmla="*/ 283061 h 519994"/>
              <a:gd name="connsiteX3" fmla="*/ 771398 w 829091"/>
              <a:gd name="connsiteY3" fmla="*/ 517525 h 519994"/>
              <a:gd name="connsiteX4" fmla="*/ 439525 w 829091"/>
              <a:gd name="connsiteY4" fmla="*/ 407372 h 519994"/>
              <a:gd name="connsiteX5" fmla="*/ 82423 w 829091"/>
              <a:gd name="connsiteY5" fmla="*/ 428626 h 519994"/>
              <a:gd name="connsiteX6" fmla="*/ 24828 w 829091"/>
              <a:gd name="connsiteY6" fmla="*/ 283061 h 519994"/>
              <a:gd name="connsiteX0" fmla="*/ 19560 w 823823"/>
              <a:gd name="connsiteY0" fmla="*/ 283061 h 557448"/>
              <a:gd name="connsiteX1" fmla="*/ 405682 w 823823"/>
              <a:gd name="connsiteY1" fmla="*/ 0 h 557448"/>
              <a:gd name="connsiteX2" fmla="*/ 791804 w 823823"/>
              <a:gd name="connsiteY2" fmla="*/ 283061 h 557448"/>
              <a:gd name="connsiteX3" fmla="*/ 766130 w 823823"/>
              <a:gd name="connsiteY3" fmla="*/ 517525 h 557448"/>
              <a:gd name="connsiteX4" fmla="*/ 434257 w 823823"/>
              <a:gd name="connsiteY4" fmla="*/ 407372 h 557448"/>
              <a:gd name="connsiteX5" fmla="*/ 96205 w 823823"/>
              <a:gd name="connsiteY5" fmla="*/ 555626 h 557448"/>
              <a:gd name="connsiteX6" fmla="*/ 19560 w 823823"/>
              <a:gd name="connsiteY6" fmla="*/ 283061 h 557448"/>
              <a:gd name="connsiteX0" fmla="*/ 19560 w 846808"/>
              <a:gd name="connsiteY0" fmla="*/ 283597 h 557984"/>
              <a:gd name="connsiteX1" fmla="*/ 405682 w 846808"/>
              <a:gd name="connsiteY1" fmla="*/ 536 h 557984"/>
              <a:gd name="connsiteX2" fmla="*/ 823554 w 846808"/>
              <a:gd name="connsiteY2" fmla="*/ 216922 h 557984"/>
              <a:gd name="connsiteX3" fmla="*/ 766130 w 846808"/>
              <a:gd name="connsiteY3" fmla="*/ 518061 h 557984"/>
              <a:gd name="connsiteX4" fmla="*/ 434257 w 846808"/>
              <a:gd name="connsiteY4" fmla="*/ 407908 h 557984"/>
              <a:gd name="connsiteX5" fmla="*/ 96205 w 846808"/>
              <a:gd name="connsiteY5" fmla="*/ 556162 h 557984"/>
              <a:gd name="connsiteX6" fmla="*/ 19560 w 846808"/>
              <a:gd name="connsiteY6" fmla="*/ 283597 h 557984"/>
              <a:gd name="connsiteX0" fmla="*/ 19560 w 852454"/>
              <a:gd name="connsiteY0" fmla="*/ 283597 h 558010"/>
              <a:gd name="connsiteX1" fmla="*/ 405682 w 852454"/>
              <a:gd name="connsiteY1" fmla="*/ 536 h 558010"/>
              <a:gd name="connsiteX2" fmla="*/ 823554 w 852454"/>
              <a:gd name="connsiteY2" fmla="*/ 216922 h 558010"/>
              <a:gd name="connsiteX3" fmla="*/ 788355 w 852454"/>
              <a:gd name="connsiteY3" fmla="*/ 503098 h 558010"/>
              <a:gd name="connsiteX4" fmla="*/ 434257 w 852454"/>
              <a:gd name="connsiteY4" fmla="*/ 407908 h 558010"/>
              <a:gd name="connsiteX5" fmla="*/ 96205 w 852454"/>
              <a:gd name="connsiteY5" fmla="*/ 556162 h 558010"/>
              <a:gd name="connsiteX6" fmla="*/ 19560 w 852454"/>
              <a:gd name="connsiteY6" fmla="*/ 283597 h 558010"/>
              <a:gd name="connsiteX0" fmla="*/ 19560 w 852454"/>
              <a:gd name="connsiteY0" fmla="*/ 283597 h 558283"/>
              <a:gd name="connsiteX1" fmla="*/ 405682 w 852454"/>
              <a:gd name="connsiteY1" fmla="*/ 536 h 558283"/>
              <a:gd name="connsiteX2" fmla="*/ 823554 w 852454"/>
              <a:gd name="connsiteY2" fmla="*/ 216922 h 558283"/>
              <a:gd name="connsiteX3" fmla="*/ 788355 w 852454"/>
              <a:gd name="connsiteY3" fmla="*/ 503098 h 558283"/>
              <a:gd name="connsiteX4" fmla="*/ 437432 w 852454"/>
              <a:gd name="connsiteY4" fmla="*/ 430353 h 558283"/>
              <a:gd name="connsiteX5" fmla="*/ 96205 w 852454"/>
              <a:gd name="connsiteY5" fmla="*/ 556162 h 558283"/>
              <a:gd name="connsiteX6" fmla="*/ 19560 w 852454"/>
              <a:gd name="connsiteY6" fmla="*/ 283597 h 558283"/>
              <a:gd name="connsiteX0" fmla="*/ 10754 w 843648"/>
              <a:gd name="connsiteY0" fmla="*/ 283597 h 568148"/>
              <a:gd name="connsiteX1" fmla="*/ 396876 w 843648"/>
              <a:gd name="connsiteY1" fmla="*/ 536 h 568148"/>
              <a:gd name="connsiteX2" fmla="*/ 814748 w 843648"/>
              <a:gd name="connsiteY2" fmla="*/ 216922 h 568148"/>
              <a:gd name="connsiteX3" fmla="*/ 779549 w 843648"/>
              <a:gd name="connsiteY3" fmla="*/ 503098 h 568148"/>
              <a:gd name="connsiteX4" fmla="*/ 428626 w 843648"/>
              <a:gd name="connsiteY4" fmla="*/ 430353 h 568148"/>
              <a:gd name="connsiteX5" fmla="*/ 135024 w 843648"/>
              <a:gd name="connsiteY5" fmla="*/ 566138 h 568148"/>
              <a:gd name="connsiteX6" fmla="*/ 10754 w 843648"/>
              <a:gd name="connsiteY6" fmla="*/ 283597 h 568148"/>
              <a:gd name="connsiteX0" fmla="*/ 10754 w 843648"/>
              <a:gd name="connsiteY0" fmla="*/ 283597 h 568609"/>
              <a:gd name="connsiteX1" fmla="*/ 396876 w 843648"/>
              <a:gd name="connsiteY1" fmla="*/ 536 h 568609"/>
              <a:gd name="connsiteX2" fmla="*/ 814748 w 843648"/>
              <a:gd name="connsiteY2" fmla="*/ 216922 h 568609"/>
              <a:gd name="connsiteX3" fmla="*/ 779549 w 843648"/>
              <a:gd name="connsiteY3" fmla="*/ 503098 h 568609"/>
              <a:gd name="connsiteX4" fmla="*/ 428626 w 843648"/>
              <a:gd name="connsiteY4" fmla="*/ 460280 h 568609"/>
              <a:gd name="connsiteX5" fmla="*/ 135024 w 843648"/>
              <a:gd name="connsiteY5" fmla="*/ 566138 h 568609"/>
              <a:gd name="connsiteX6" fmla="*/ 10754 w 843648"/>
              <a:gd name="connsiteY6" fmla="*/ 283597 h 56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3648" h="568609">
                <a:moveTo>
                  <a:pt x="10754" y="283597"/>
                </a:moveTo>
                <a:cubicBezTo>
                  <a:pt x="54396" y="189330"/>
                  <a:pt x="262877" y="11648"/>
                  <a:pt x="396876" y="536"/>
                </a:cubicBezTo>
                <a:cubicBezTo>
                  <a:pt x="530875" y="-10576"/>
                  <a:pt x="759436" y="153951"/>
                  <a:pt x="814748" y="216922"/>
                </a:cubicBezTo>
                <a:cubicBezTo>
                  <a:pt x="870060" y="279893"/>
                  <a:pt x="839140" y="482380"/>
                  <a:pt x="779549" y="503098"/>
                </a:cubicBezTo>
                <a:cubicBezTo>
                  <a:pt x="719958" y="523817"/>
                  <a:pt x="536047" y="449773"/>
                  <a:pt x="428626" y="460280"/>
                </a:cubicBezTo>
                <a:cubicBezTo>
                  <a:pt x="321205" y="470787"/>
                  <a:pt x="204140" y="586857"/>
                  <a:pt x="135024" y="566138"/>
                </a:cubicBezTo>
                <a:cubicBezTo>
                  <a:pt x="65908" y="545420"/>
                  <a:pt x="-32888" y="377864"/>
                  <a:pt x="10754" y="283597"/>
                </a:cubicBezTo>
                <a:close/>
              </a:path>
            </a:pathLst>
          </a:custGeom>
          <a:blipFill rotWithShape="1">
            <a:blip r:embed="rId2"/>
            <a:srcRect/>
            <a:tile tx="0" ty="0" sx="100000" sy="100000" flip="none" algn="tl"/>
          </a:blipFill>
          <a:ln w="28575" cap="flat" cmpd="sng">
            <a:solidFill>
              <a:schemeClr val="accent5">
                <a:lumMod val="50000"/>
              </a:schemeClr>
            </a:solidFill>
            <a:miter lim="400000"/>
          </a:ln>
          <a:effectLst/>
        </p:spPr>
        <p:txBody>
          <a:bodyPr wrap="square" lIns="45720" tIns="0" rIns="0" bIns="0" numCol="1" anchor="ctr">
            <a:noAutofit/>
          </a:bodyPr>
          <a:lstStyle/>
          <a:p>
            <a:pPr algn="ctr">
              <a:defRPr sz="2600"/>
            </a:pPr>
            <a:r>
              <a:rPr lang="en-US" sz="2400" dirty="0" smtClean="0"/>
              <a:t>Writer</a:t>
            </a:r>
            <a:endParaRPr sz="2400" dirty="0"/>
          </a:p>
        </p:txBody>
      </p:sp>
      <p:sp>
        <p:nvSpPr>
          <p:cNvPr id="20" name="Shape 2527"/>
          <p:cNvSpPr/>
          <p:nvPr/>
        </p:nvSpPr>
        <p:spPr>
          <a:xfrm>
            <a:off x="4647733" y="1895122"/>
            <a:ext cx="1078687" cy="1036907"/>
          </a:xfrm>
          <a:custGeom>
            <a:avLst/>
            <a:gdLst>
              <a:gd name="connsiteX0" fmla="*/ 0 w 772244"/>
              <a:gd name="connsiteY0" fmla="*/ 283061 h 566122"/>
              <a:gd name="connsiteX1" fmla="*/ 386122 w 772244"/>
              <a:gd name="connsiteY1" fmla="*/ 0 h 566122"/>
              <a:gd name="connsiteX2" fmla="*/ 772244 w 772244"/>
              <a:gd name="connsiteY2" fmla="*/ 283061 h 566122"/>
              <a:gd name="connsiteX3" fmla="*/ 386122 w 772244"/>
              <a:gd name="connsiteY3" fmla="*/ 566122 h 566122"/>
              <a:gd name="connsiteX4" fmla="*/ 0 w 772244"/>
              <a:gd name="connsiteY4" fmla="*/ 283061 h 566122"/>
              <a:gd name="connsiteX0" fmla="*/ 93 w 772337"/>
              <a:gd name="connsiteY0" fmla="*/ 283061 h 410075"/>
              <a:gd name="connsiteX1" fmla="*/ 386215 w 772337"/>
              <a:gd name="connsiteY1" fmla="*/ 0 h 410075"/>
              <a:gd name="connsiteX2" fmla="*/ 772337 w 772337"/>
              <a:gd name="connsiteY2" fmla="*/ 283061 h 410075"/>
              <a:gd name="connsiteX3" fmla="*/ 414790 w 772337"/>
              <a:gd name="connsiteY3" fmla="*/ 407372 h 410075"/>
              <a:gd name="connsiteX4" fmla="*/ 93 w 772337"/>
              <a:gd name="connsiteY4" fmla="*/ 283061 h 410075"/>
              <a:gd name="connsiteX0" fmla="*/ 24828 w 797072"/>
              <a:gd name="connsiteY0" fmla="*/ 283061 h 437764"/>
              <a:gd name="connsiteX1" fmla="*/ 410950 w 797072"/>
              <a:gd name="connsiteY1" fmla="*/ 0 h 437764"/>
              <a:gd name="connsiteX2" fmla="*/ 797072 w 797072"/>
              <a:gd name="connsiteY2" fmla="*/ 283061 h 437764"/>
              <a:gd name="connsiteX3" fmla="*/ 439525 w 797072"/>
              <a:gd name="connsiteY3" fmla="*/ 407372 h 437764"/>
              <a:gd name="connsiteX4" fmla="*/ 82423 w 797072"/>
              <a:gd name="connsiteY4" fmla="*/ 428626 h 437764"/>
              <a:gd name="connsiteX5" fmla="*/ 24828 w 797072"/>
              <a:gd name="connsiteY5" fmla="*/ 283061 h 437764"/>
              <a:gd name="connsiteX0" fmla="*/ 24828 w 868585"/>
              <a:gd name="connsiteY0" fmla="*/ 283061 h 440221"/>
              <a:gd name="connsiteX1" fmla="*/ 410950 w 868585"/>
              <a:gd name="connsiteY1" fmla="*/ 0 h 440221"/>
              <a:gd name="connsiteX2" fmla="*/ 797072 w 868585"/>
              <a:gd name="connsiteY2" fmla="*/ 283061 h 440221"/>
              <a:gd name="connsiteX3" fmla="*/ 841248 w 868585"/>
              <a:gd name="connsiteY3" fmla="*/ 434975 h 440221"/>
              <a:gd name="connsiteX4" fmla="*/ 439525 w 868585"/>
              <a:gd name="connsiteY4" fmla="*/ 407372 h 440221"/>
              <a:gd name="connsiteX5" fmla="*/ 82423 w 868585"/>
              <a:gd name="connsiteY5" fmla="*/ 428626 h 440221"/>
              <a:gd name="connsiteX6" fmla="*/ 24828 w 868585"/>
              <a:gd name="connsiteY6" fmla="*/ 283061 h 440221"/>
              <a:gd name="connsiteX0" fmla="*/ 24828 w 829091"/>
              <a:gd name="connsiteY0" fmla="*/ 283061 h 519994"/>
              <a:gd name="connsiteX1" fmla="*/ 410950 w 829091"/>
              <a:gd name="connsiteY1" fmla="*/ 0 h 519994"/>
              <a:gd name="connsiteX2" fmla="*/ 797072 w 829091"/>
              <a:gd name="connsiteY2" fmla="*/ 283061 h 519994"/>
              <a:gd name="connsiteX3" fmla="*/ 771398 w 829091"/>
              <a:gd name="connsiteY3" fmla="*/ 517525 h 519994"/>
              <a:gd name="connsiteX4" fmla="*/ 439525 w 829091"/>
              <a:gd name="connsiteY4" fmla="*/ 407372 h 519994"/>
              <a:gd name="connsiteX5" fmla="*/ 82423 w 829091"/>
              <a:gd name="connsiteY5" fmla="*/ 428626 h 519994"/>
              <a:gd name="connsiteX6" fmla="*/ 24828 w 829091"/>
              <a:gd name="connsiteY6" fmla="*/ 283061 h 519994"/>
              <a:gd name="connsiteX0" fmla="*/ 19560 w 823823"/>
              <a:gd name="connsiteY0" fmla="*/ 283061 h 557448"/>
              <a:gd name="connsiteX1" fmla="*/ 405682 w 823823"/>
              <a:gd name="connsiteY1" fmla="*/ 0 h 557448"/>
              <a:gd name="connsiteX2" fmla="*/ 791804 w 823823"/>
              <a:gd name="connsiteY2" fmla="*/ 283061 h 557448"/>
              <a:gd name="connsiteX3" fmla="*/ 766130 w 823823"/>
              <a:gd name="connsiteY3" fmla="*/ 517525 h 557448"/>
              <a:gd name="connsiteX4" fmla="*/ 434257 w 823823"/>
              <a:gd name="connsiteY4" fmla="*/ 407372 h 557448"/>
              <a:gd name="connsiteX5" fmla="*/ 96205 w 823823"/>
              <a:gd name="connsiteY5" fmla="*/ 555626 h 557448"/>
              <a:gd name="connsiteX6" fmla="*/ 19560 w 823823"/>
              <a:gd name="connsiteY6" fmla="*/ 283061 h 557448"/>
              <a:gd name="connsiteX0" fmla="*/ 19560 w 846808"/>
              <a:gd name="connsiteY0" fmla="*/ 283597 h 557984"/>
              <a:gd name="connsiteX1" fmla="*/ 405682 w 846808"/>
              <a:gd name="connsiteY1" fmla="*/ 536 h 557984"/>
              <a:gd name="connsiteX2" fmla="*/ 823554 w 846808"/>
              <a:gd name="connsiteY2" fmla="*/ 216922 h 557984"/>
              <a:gd name="connsiteX3" fmla="*/ 766130 w 846808"/>
              <a:gd name="connsiteY3" fmla="*/ 518061 h 557984"/>
              <a:gd name="connsiteX4" fmla="*/ 434257 w 846808"/>
              <a:gd name="connsiteY4" fmla="*/ 407908 h 557984"/>
              <a:gd name="connsiteX5" fmla="*/ 96205 w 846808"/>
              <a:gd name="connsiteY5" fmla="*/ 556162 h 557984"/>
              <a:gd name="connsiteX6" fmla="*/ 19560 w 846808"/>
              <a:gd name="connsiteY6" fmla="*/ 283597 h 557984"/>
              <a:gd name="connsiteX0" fmla="*/ 19560 w 852454"/>
              <a:gd name="connsiteY0" fmla="*/ 283597 h 558010"/>
              <a:gd name="connsiteX1" fmla="*/ 405682 w 852454"/>
              <a:gd name="connsiteY1" fmla="*/ 536 h 558010"/>
              <a:gd name="connsiteX2" fmla="*/ 823554 w 852454"/>
              <a:gd name="connsiteY2" fmla="*/ 216922 h 558010"/>
              <a:gd name="connsiteX3" fmla="*/ 788355 w 852454"/>
              <a:gd name="connsiteY3" fmla="*/ 503098 h 558010"/>
              <a:gd name="connsiteX4" fmla="*/ 434257 w 852454"/>
              <a:gd name="connsiteY4" fmla="*/ 407908 h 558010"/>
              <a:gd name="connsiteX5" fmla="*/ 96205 w 852454"/>
              <a:gd name="connsiteY5" fmla="*/ 556162 h 558010"/>
              <a:gd name="connsiteX6" fmla="*/ 19560 w 852454"/>
              <a:gd name="connsiteY6" fmla="*/ 283597 h 558010"/>
              <a:gd name="connsiteX0" fmla="*/ 19560 w 852454"/>
              <a:gd name="connsiteY0" fmla="*/ 283597 h 558283"/>
              <a:gd name="connsiteX1" fmla="*/ 405682 w 852454"/>
              <a:gd name="connsiteY1" fmla="*/ 536 h 558283"/>
              <a:gd name="connsiteX2" fmla="*/ 823554 w 852454"/>
              <a:gd name="connsiteY2" fmla="*/ 216922 h 558283"/>
              <a:gd name="connsiteX3" fmla="*/ 788355 w 852454"/>
              <a:gd name="connsiteY3" fmla="*/ 503098 h 558283"/>
              <a:gd name="connsiteX4" fmla="*/ 437432 w 852454"/>
              <a:gd name="connsiteY4" fmla="*/ 430353 h 558283"/>
              <a:gd name="connsiteX5" fmla="*/ 96205 w 852454"/>
              <a:gd name="connsiteY5" fmla="*/ 556162 h 558283"/>
              <a:gd name="connsiteX6" fmla="*/ 19560 w 852454"/>
              <a:gd name="connsiteY6" fmla="*/ 283597 h 558283"/>
              <a:gd name="connsiteX0" fmla="*/ 10754 w 843648"/>
              <a:gd name="connsiteY0" fmla="*/ 283597 h 568148"/>
              <a:gd name="connsiteX1" fmla="*/ 396876 w 843648"/>
              <a:gd name="connsiteY1" fmla="*/ 536 h 568148"/>
              <a:gd name="connsiteX2" fmla="*/ 814748 w 843648"/>
              <a:gd name="connsiteY2" fmla="*/ 216922 h 568148"/>
              <a:gd name="connsiteX3" fmla="*/ 779549 w 843648"/>
              <a:gd name="connsiteY3" fmla="*/ 503098 h 568148"/>
              <a:gd name="connsiteX4" fmla="*/ 428626 w 843648"/>
              <a:gd name="connsiteY4" fmla="*/ 430353 h 568148"/>
              <a:gd name="connsiteX5" fmla="*/ 135024 w 843648"/>
              <a:gd name="connsiteY5" fmla="*/ 566138 h 568148"/>
              <a:gd name="connsiteX6" fmla="*/ 10754 w 843648"/>
              <a:gd name="connsiteY6" fmla="*/ 283597 h 568148"/>
              <a:gd name="connsiteX0" fmla="*/ 10754 w 843648"/>
              <a:gd name="connsiteY0" fmla="*/ 283597 h 568609"/>
              <a:gd name="connsiteX1" fmla="*/ 396876 w 843648"/>
              <a:gd name="connsiteY1" fmla="*/ 536 h 568609"/>
              <a:gd name="connsiteX2" fmla="*/ 814748 w 843648"/>
              <a:gd name="connsiteY2" fmla="*/ 216922 h 568609"/>
              <a:gd name="connsiteX3" fmla="*/ 779549 w 843648"/>
              <a:gd name="connsiteY3" fmla="*/ 503098 h 568609"/>
              <a:gd name="connsiteX4" fmla="*/ 428626 w 843648"/>
              <a:gd name="connsiteY4" fmla="*/ 460280 h 568609"/>
              <a:gd name="connsiteX5" fmla="*/ 135024 w 843648"/>
              <a:gd name="connsiteY5" fmla="*/ 566138 h 568609"/>
              <a:gd name="connsiteX6" fmla="*/ 10754 w 843648"/>
              <a:gd name="connsiteY6" fmla="*/ 283597 h 568609"/>
              <a:gd name="connsiteX0" fmla="*/ 5002 w 993471"/>
              <a:gd name="connsiteY0" fmla="*/ 35984 h 672630"/>
              <a:gd name="connsiteX1" fmla="*/ 546699 w 993471"/>
              <a:gd name="connsiteY1" fmla="*/ 104557 h 672630"/>
              <a:gd name="connsiteX2" fmla="*/ 964571 w 993471"/>
              <a:gd name="connsiteY2" fmla="*/ 320943 h 672630"/>
              <a:gd name="connsiteX3" fmla="*/ 929372 w 993471"/>
              <a:gd name="connsiteY3" fmla="*/ 607119 h 672630"/>
              <a:gd name="connsiteX4" fmla="*/ 578449 w 993471"/>
              <a:gd name="connsiteY4" fmla="*/ 564301 h 672630"/>
              <a:gd name="connsiteX5" fmla="*/ 284847 w 993471"/>
              <a:gd name="connsiteY5" fmla="*/ 670159 h 672630"/>
              <a:gd name="connsiteX6" fmla="*/ 5002 w 993471"/>
              <a:gd name="connsiteY6" fmla="*/ 35984 h 672630"/>
              <a:gd name="connsiteX0" fmla="*/ 5002 w 1076445"/>
              <a:gd name="connsiteY0" fmla="*/ 171052 h 807698"/>
              <a:gd name="connsiteX1" fmla="*/ 546699 w 1076445"/>
              <a:gd name="connsiteY1" fmla="*/ 239625 h 807698"/>
              <a:gd name="connsiteX2" fmla="*/ 1062996 w 1076445"/>
              <a:gd name="connsiteY2" fmla="*/ 9610 h 807698"/>
              <a:gd name="connsiteX3" fmla="*/ 929372 w 1076445"/>
              <a:gd name="connsiteY3" fmla="*/ 742187 h 807698"/>
              <a:gd name="connsiteX4" fmla="*/ 578449 w 1076445"/>
              <a:gd name="connsiteY4" fmla="*/ 699369 h 807698"/>
              <a:gd name="connsiteX5" fmla="*/ 284847 w 1076445"/>
              <a:gd name="connsiteY5" fmla="*/ 805227 h 807698"/>
              <a:gd name="connsiteX6" fmla="*/ 5002 w 1076445"/>
              <a:gd name="connsiteY6" fmla="*/ 171052 h 807698"/>
              <a:gd name="connsiteX0" fmla="*/ 5469 w 1078687"/>
              <a:gd name="connsiteY0" fmla="*/ 171052 h 814718"/>
              <a:gd name="connsiteX1" fmla="*/ 547166 w 1078687"/>
              <a:gd name="connsiteY1" fmla="*/ 239625 h 814718"/>
              <a:gd name="connsiteX2" fmla="*/ 1063463 w 1078687"/>
              <a:gd name="connsiteY2" fmla="*/ 9610 h 814718"/>
              <a:gd name="connsiteX3" fmla="*/ 929839 w 1078687"/>
              <a:gd name="connsiteY3" fmla="*/ 742187 h 814718"/>
              <a:gd name="connsiteX4" fmla="*/ 572566 w 1078687"/>
              <a:gd name="connsiteY4" fmla="*/ 564700 h 814718"/>
              <a:gd name="connsiteX5" fmla="*/ 285314 w 1078687"/>
              <a:gd name="connsiteY5" fmla="*/ 805227 h 814718"/>
              <a:gd name="connsiteX6" fmla="*/ 5469 w 1078687"/>
              <a:gd name="connsiteY6" fmla="*/ 171052 h 814718"/>
              <a:gd name="connsiteX0" fmla="*/ 5469 w 1078687"/>
              <a:gd name="connsiteY0" fmla="*/ 171052 h 814718"/>
              <a:gd name="connsiteX1" fmla="*/ 547166 w 1078687"/>
              <a:gd name="connsiteY1" fmla="*/ 239625 h 814718"/>
              <a:gd name="connsiteX2" fmla="*/ 1063463 w 1078687"/>
              <a:gd name="connsiteY2" fmla="*/ 9610 h 814718"/>
              <a:gd name="connsiteX3" fmla="*/ 929839 w 1078687"/>
              <a:gd name="connsiteY3" fmla="*/ 742187 h 814718"/>
              <a:gd name="connsiteX4" fmla="*/ 572566 w 1078687"/>
              <a:gd name="connsiteY4" fmla="*/ 564700 h 814718"/>
              <a:gd name="connsiteX5" fmla="*/ 285314 w 1078687"/>
              <a:gd name="connsiteY5" fmla="*/ 805227 h 814718"/>
              <a:gd name="connsiteX6" fmla="*/ 5469 w 1078687"/>
              <a:gd name="connsiteY6" fmla="*/ 171052 h 814718"/>
              <a:gd name="connsiteX0" fmla="*/ 5469 w 1078687"/>
              <a:gd name="connsiteY0" fmla="*/ 171052 h 814457"/>
              <a:gd name="connsiteX1" fmla="*/ 547166 w 1078687"/>
              <a:gd name="connsiteY1" fmla="*/ 239625 h 814457"/>
              <a:gd name="connsiteX2" fmla="*/ 1063463 w 1078687"/>
              <a:gd name="connsiteY2" fmla="*/ 9610 h 814457"/>
              <a:gd name="connsiteX3" fmla="*/ 929839 w 1078687"/>
              <a:gd name="connsiteY3" fmla="*/ 742187 h 814457"/>
              <a:gd name="connsiteX4" fmla="*/ 572566 w 1078687"/>
              <a:gd name="connsiteY4" fmla="*/ 564700 h 814457"/>
              <a:gd name="connsiteX5" fmla="*/ 285314 w 1078687"/>
              <a:gd name="connsiteY5" fmla="*/ 805227 h 814457"/>
              <a:gd name="connsiteX6" fmla="*/ 5469 w 1078687"/>
              <a:gd name="connsiteY6" fmla="*/ 171052 h 81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687" h="814457">
                <a:moveTo>
                  <a:pt x="5469" y="171052"/>
                </a:moveTo>
                <a:cubicBezTo>
                  <a:pt x="49111" y="76785"/>
                  <a:pt x="370834" y="266532"/>
                  <a:pt x="547166" y="239625"/>
                </a:cubicBezTo>
                <a:cubicBezTo>
                  <a:pt x="723498" y="212718"/>
                  <a:pt x="1008151" y="-53361"/>
                  <a:pt x="1063463" y="9610"/>
                </a:cubicBezTo>
                <a:cubicBezTo>
                  <a:pt x="1118775" y="72581"/>
                  <a:pt x="1011655" y="649672"/>
                  <a:pt x="929839" y="742187"/>
                </a:cubicBezTo>
                <a:cubicBezTo>
                  <a:pt x="848023" y="834702"/>
                  <a:pt x="654587" y="544218"/>
                  <a:pt x="572566" y="564700"/>
                </a:cubicBezTo>
                <a:cubicBezTo>
                  <a:pt x="509595" y="565231"/>
                  <a:pt x="379830" y="870835"/>
                  <a:pt x="285314" y="805227"/>
                </a:cubicBezTo>
                <a:cubicBezTo>
                  <a:pt x="190798" y="739619"/>
                  <a:pt x="-38173" y="265319"/>
                  <a:pt x="5469" y="171052"/>
                </a:cubicBezTo>
                <a:close/>
              </a:path>
            </a:pathLst>
          </a:custGeom>
          <a:solidFill>
            <a:schemeClr val="accent4">
              <a:lumMod val="75000"/>
            </a:schemeClr>
          </a:solidFill>
          <a:ln w="28575" cap="flat" cmpd="sng">
            <a:solidFill>
              <a:schemeClr val="accent4">
                <a:lumMod val="50000"/>
              </a:schemeClr>
            </a:solidFill>
            <a:miter lim="400000"/>
          </a:ln>
          <a:effectLst/>
        </p:spPr>
        <p:txBody>
          <a:bodyPr wrap="square" lIns="91440" tIns="0" rIns="0" bIns="0" numCol="1" anchor="ctr">
            <a:noAutofit/>
          </a:bodyPr>
          <a:lstStyle/>
          <a:p>
            <a:pPr algn="ctr">
              <a:defRPr sz="2600"/>
            </a:pPr>
            <a:r>
              <a:rPr lang="en-US" sz="2400" dirty="0"/>
              <a:t>Reader</a:t>
            </a:r>
            <a:endParaRPr sz="2400" dirty="0"/>
          </a:p>
        </p:txBody>
      </p:sp>
      <p:sp>
        <p:nvSpPr>
          <p:cNvPr id="21" name="Shape 2527"/>
          <p:cNvSpPr/>
          <p:nvPr/>
        </p:nvSpPr>
        <p:spPr>
          <a:xfrm>
            <a:off x="6451485" y="2007474"/>
            <a:ext cx="1013414" cy="803598"/>
          </a:xfrm>
          <a:custGeom>
            <a:avLst/>
            <a:gdLst>
              <a:gd name="connsiteX0" fmla="*/ 0 w 772244"/>
              <a:gd name="connsiteY0" fmla="*/ 283061 h 566122"/>
              <a:gd name="connsiteX1" fmla="*/ 386122 w 772244"/>
              <a:gd name="connsiteY1" fmla="*/ 0 h 566122"/>
              <a:gd name="connsiteX2" fmla="*/ 772244 w 772244"/>
              <a:gd name="connsiteY2" fmla="*/ 283061 h 566122"/>
              <a:gd name="connsiteX3" fmla="*/ 386122 w 772244"/>
              <a:gd name="connsiteY3" fmla="*/ 566122 h 566122"/>
              <a:gd name="connsiteX4" fmla="*/ 0 w 772244"/>
              <a:gd name="connsiteY4" fmla="*/ 283061 h 566122"/>
              <a:gd name="connsiteX0" fmla="*/ 93 w 772337"/>
              <a:gd name="connsiteY0" fmla="*/ 283061 h 410075"/>
              <a:gd name="connsiteX1" fmla="*/ 386215 w 772337"/>
              <a:gd name="connsiteY1" fmla="*/ 0 h 410075"/>
              <a:gd name="connsiteX2" fmla="*/ 772337 w 772337"/>
              <a:gd name="connsiteY2" fmla="*/ 283061 h 410075"/>
              <a:gd name="connsiteX3" fmla="*/ 414790 w 772337"/>
              <a:gd name="connsiteY3" fmla="*/ 407372 h 410075"/>
              <a:gd name="connsiteX4" fmla="*/ 93 w 772337"/>
              <a:gd name="connsiteY4" fmla="*/ 283061 h 410075"/>
              <a:gd name="connsiteX0" fmla="*/ 24828 w 797072"/>
              <a:gd name="connsiteY0" fmla="*/ 283061 h 437764"/>
              <a:gd name="connsiteX1" fmla="*/ 410950 w 797072"/>
              <a:gd name="connsiteY1" fmla="*/ 0 h 437764"/>
              <a:gd name="connsiteX2" fmla="*/ 797072 w 797072"/>
              <a:gd name="connsiteY2" fmla="*/ 283061 h 437764"/>
              <a:gd name="connsiteX3" fmla="*/ 439525 w 797072"/>
              <a:gd name="connsiteY3" fmla="*/ 407372 h 437764"/>
              <a:gd name="connsiteX4" fmla="*/ 82423 w 797072"/>
              <a:gd name="connsiteY4" fmla="*/ 428626 h 437764"/>
              <a:gd name="connsiteX5" fmla="*/ 24828 w 797072"/>
              <a:gd name="connsiteY5" fmla="*/ 283061 h 437764"/>
              <a:gd name="connsiteX0" fmla="*/ 24828 w 868585"/>
              <a:gd name="connsiteY0" fmla="*/ 283061 h 440221"/>
              <a:gd name="connsiteX1" fmla="*/ 410950 w 868585"/>
              <a:gd name="connsiteY1" fmla="*/ 0 h 440221"/>
              <a:gd name="connsiteX2" fmla="*/ 797072 w 868585"/>
              <a:gd name="connsiteY2" fmla="*/ 283061 h 440221"/>
              <a:gd name="connsiteX3" fmla="*/ 841248 w 868585"/>
              <a:gd name="connsiteY3" fmla="*/ 434975 h 440221"/>
              <a:gd name="connsiteX4" fmla="*/ 439525 w 868585"/>
              <a:gd name="connsiteY4" fmla="*/ 407372 h 440221"/>
              <a:gd name="connsiteX5" fmla="*/ 82423 w 868585"/>
              <a:gd name="connsiteY5" fmla="*/ 428626 h 440221"/>
              <a:gd name="connsiteX6" fmla="*/ 24828 w 868585"/>
              <a:gd name="connsiteY6" fmla="*/ 283061 h 440221"/>
              <a:gd name="connsiteX0" fmla="*/ 24828 w 829091"/>
              <a:gd name="connsiteY0" fmla="*/ 283061 h 519994"/>
              <a:gd name="connsiteX1" fmla="*/ 410950 w 829091"/>
              <a:gd name="connsiteY1" fmla="*/ 0 h 519994"/>
              <a:gd name="connsiteX2" fmla="*/ 797072 w 829091"/>
              <a:gd name="connsiteY2" fmla="*/ 283061 h 519994"/>
              <a:gd name="connsiteX3" fmla="*/ 771398 w 829091"/>
              <a:gd name="connsiteY3" fmla="*/ 517525 h 519994"/>
              <a:gd name="connsiteX4" fmla="*/ 439525 w 829091"/>
              <a:gd name="connsiteY4" fmla="*/ 407372 h 519994"/>
              <a:gd name="connsiteX5" fmla="*/ 82423 w 829091"/>
              <a:gd name="connsiteY5" fmla="*/ 428626 h 519994"/>
              <a:gd name="connsiteX6" fmla="*/ 24828 w 829091"/>
              <a:gd name="connsiteY6" fmla="*/ 283061 h 519994"/>
              <a:gd name="connsiteX0" fmla="*/ 19560 w 823823"/>
              <a:gd name="connsiteY0" fmla="*/ 283061 h 557448"/>
              <a:gd name="connsiteX1" fmla="*/ 405682 w 823823"/>
              <a:gd name="connsiteY1" fmla="*/ 0 h 557448"/>
              <a:gd name="connsiteX2" fmla="*/ 791804 w 823823"/>
              <a:gd name="connsiteY2" fmla="*/ 283061 h 557448"/>
              <a:gd name="connsiteX3" fmla="*/ 766130 w 823823"/>
              <a:gd name="connsiteY3" fmla="*/ 517525 h 557448"/>
              <a:gd name="connsiteX4" fmla="*/ 434257 w 823823"/>
              <a:gd name="connsiteY4" fmla="*/ 407372 h 557448"/>
              <a:gd name="connsiteX5" fmla="*/ 96205 w 823823"/>
              <a:gd name="connsiteY5" fmla="*/ 555626 h 557448"/>
              <a:gd name="connsiteX6" fmla="*/ 19560 w 823823"/>
              <a:gd name="connsiteY6" fmla="*/ 283061 h 557448"/>
              <a:gd name="connsiteX0" fmla="*/ 19560 w 846808"/>
              <a:gd name="connsiteY0" fmla="*/ 283597 h 557984"/>
              <a:gd name="connsiteX1" fmla="*/ 405682 w 846808"/>
              <a:gd name="connsiteY1" fmla="*/ 536 h 557984"/>
              <a:gd name="connsiteX2" fmla="*/ 823554 w 846808"/>
              <a:gd name="connsiteY2" fmla="*/ 216922 h 557984"/>
              <a:gd name="connsiteX3" fmla="*/ 766130 w 846808"/>
              <a:gd name="connsiteY3" fmla="*/ 518061 h 557984"/>
              <a:gd name="connsiteX4" fmla="*/ 434257 w 846808"/>
              <a:gd name="connsiteY4" fmla="*/ 407908 h 557984"/>
              <a:gd name="connsiteX5" fmla="*/ 96205 w 846808"/>
              <a:gd name="connsiteY5" fmla="*/ 556162 h 557984"/>
              <a:gd name="connsiteX6" fmla="*/ 19560 w 846808"/>
              <a:gd name="connsiteY6" fmla="*/ 283597 h 557984"/>
              <a:gd name="connsiteX0" fmla="*/ 19560 w 852454"/>
              <a:gd name="connsiteY0" fmla="*/ 283597 h 558010"/>
              <a:gd name="connsiteX1" fmla="*/ 405682 w 852454"/>
              <a:gd name="connsiteY1" fmla="*/ 536 h 558010"/>
              <a:gd name="connsiteX2" fmla="*/ 823554 w 852454"/>
              <a:gd name="connsiteY2" fmla="*/ 216922 h 558010"/>
              <a:gd name="connsiteX3" fmla="*/ 788355 w 852454"/>
              <a:gd name="connsiteY3" fmla="*/ 503098 h 558010"/>
              <a:gd name="connsiteX4" fmla="*/ 434257 w 852454"/>
              <a:gd name="connsiteY4" fmla="*/ 407908 h 558010"/>
              <a:gd name="connsiteX5" fmla="*/ 96205 w 852454"/>
              <a:gd name="connsiteY5" fmla="*/ 556162 h 558010"/>
              <a:gd name="connsiteX6" fmla="*/ 19560 w 852454"/>
              <a:gd name="connsiteY6" fmla="*/ 283597 h 558010"/>
              <a:gd name="connsiteX0" fmla="*/ 19560 w 852454"/>
              <a:gd name="connsiteY0" fmla="*/ 283597 h 558283"/>
              <a:gd name="connsiteX1" fmla="*/ 405682 w 852454"/>
              <a:gd name="connsiteY1" fmla="*/ 536 h 558283"/>
              <a:gd name="connsiteX2" fmla="*/ 823554 w 852454"/>
              <a:gd name="connsiteY2" fmla="*/ 216922 h 558283"/>
              <a:gd name="connsiteX3" fmla="*/ 788355 w 852454"/>
              <a:gd name="connsiteY3" fmla="*/ 503098 h 558283"/>
              <a:gd name="connsiteX4" fmla="*/ 437432 w 852454"/>
              <a:gd name="connsiteY4" fmla="*/ 430353 h 558283"/>
              <a:gd name="connsiteX5" fmla="*/ 96205 w 852454"/>
              <a:gd name="connsiteY5" fmla="*/ 556162 h 558283"/>
              <a:gd name="connsiteX6" fmla="*/ 19560 w 852454"/>
              <a:gd name="connsiteY6" fmla="*/ 283597 h 558283"/>
              <a:gd name="connsiteX0" fmla="*/ 10754 w 843648"/>
              <a:gd name="connsiteY0" fmla="*/ 283597 h 568148"/>
              <a:gd name="connsiteX1" fmla="*/ 396876 w 843648"/>
              <a:gd name="connsiteY1" fmla="*/ 536 h 568148"/>
              <a:gd name="connsiteX2" fmla="*/ 814748 w 843648"/>
              <a:gd name="connsiteY2" fmla="*/ 216922 h 568148"/>
              <a:gd name="connsiteX3" fmla="*/ 779549 w 843648"/>
              <a:gd name="connsiteY3" fmla="*/ 503098 h 568148"/>
              <a:gd name="connsiteX4" fmla="*/ 428626 w 843648"/>
              <a:gd name="connsiteY4" fmla="*/ 430353 h 568148"/>
              <a:gd name="connsiteX5" fmla="*/ 135024 w 843648"/>
              <a:gd name="connsiteY5" fmla="*/ 566138 h 568148"/>
              <a:gd name="connsiteX6" fmla="*/ 10754 w 843648"/>
              <a:gd name="connsiteY6" fmla="*/ 283597 h 568148"/>
              <a:gd name="connsiteX0" fmla="*/ 10754 w 843648"/>
              <a:gd name="connsiteY0" fmla="*/ 283597 h 568609"/>
              <a:gd name="connsiteX1" fmla="*/ 396876 w 843648"/>
              <a:gd name="connsiteY1" fmla="*/ 536 h 568609"/>
              <a:gd name="connsiteX2" fmla="*/ 814748 w 843648"/>
              <a:gd name="connsiteY2" fmla="*/ 216922 h 568609"/>
              <a:gd name="connsiteX3" fmla="*/ 779549 w 843648"/>
              <a:gd name="connsiteY3" fmla="*/ 503098 h 568609"/>
              <a:gd name="connsiteX4" fmla="*/ 428626 w 843648"/>
              <a:gd name="connsiteY4" fmla="*/ 460280 h 568609"/>
              <a:gd name="connsiteX5" fmla="*/ 135024 w 843648"/>
              <a:gd name="connsiteY5" fmla="*/ 566138 h 568609"/>
              <a:gd name="connsiteX6" fmla="*/ 10754 w 843648"/>
              <a:gd name="connsiteY6" fmla="*/ 283597 h 568609"/>
              <a:gd name="connsiteX0" fmla="*/ 44854 w 877748"/>
              <a:gd name="connsiteY0" fmla="*/ 233937 h 518949"/>
              <a:gd name="connsiteX1" fmla="*/ 72201 w 877748"/>
              <a:gd name="connsiteY1" fmla="*/ 753 h 518949"/>
              <a:gd name="connsiteX2" fmla="*/ 848848 w 877748"/>
              <a:gd name="connsiteY2" fmla="*/ 167262 h 518949"/>
              <a:gd name="connsiteX3" fmla="*/ 813649 w 877748"/>
              <a:gd name="connsiteY3" fmla="*/ 453438 h 518949"/>
              <a:gd name="connsiteX4" fmla="*/ 462726 w 877748"/>
              <a:gd name="connsiteY4" fmla="*/ 410620 h 518949"/>
              <a:gd name="connsiteX5" fmla="*/ 169124 w 877748"/>
              <a:gd name="connsiteY5" fmla="*/ 516478 h 518949"/>
              <a:gd name="connsiteX6" fmla="*/ 44854 w 877748"/>
              <a:gd name="connsiteY6" fmla="*/ 233937 h 518949"/>
              <a:gd name="connsiteX0" fmla="*/ 46668 w 898662"/>
              <a:gd name="connsiteY0" fmla="*/ 317775 h 602787"/>
              <a:gd name="connsiteX1" fmla="*/ 74015 w 898662"/>
              <a:gd name="connsiteY1" fmla="*/ 84591 h 602787"/>
              <a:gd name="connsiteX2" fmla="*/ 876062 w 898662"/>
              <a:gd name="connsiteY2" fmla="*/ 24159 h 602787"/>
              <a:gd name="connsiteX3" fmla="*/ 815463 w 898662"/>
              <a:gd name="connsiteY3" fmla="*/ 537276 h 602787"/>
              <a:gd name="connsiteX4" fmla="*/ 464540 w 898662"/>
              <a:gd name="connsiteY4" fmla="*/ 494458 h 602787"/>
              <a:gd name="connsiteX5" fmla="*/ 170938 w 898662"/>
              <a:gd name="connsiteY5" fmla="*/ 600316 h 602787"/>
              <a:gd name="connsiteX6" fmla="*/ 46668 w 898662"/>
              <a:gd name="connsiteY6" fmla="*/ 317775 h 602787"/>
              <a:gd name="connsiteX0" fmla="*/ 53314 w 905308"/>
              <a:gd name="connsiteY0" fmla="*/ 334381 h 619393"/>
              <a:gd name="connsiteX1" fmla="*/ 71136 w 905308"/>
              <a:gd name="connsiteY1" fmla="*/ 43838 h 619393"/>
              <a:gd name="connsiteX2" fmla="*/ 882708 w 905308"/>
              <a:gd name="connsiteY2" fmla="*/ 40765 h 619393"/>
              <a:gd name="connsiteX3" fmla="*/ 822109 w 905308"/>
              <a:gd name="connsiteY3" fmla="*/ 553882 h 619393"/>
              <a:gd name="connsiteX4" fmla="*/ 471186 w 905308"/>
              <a:gd name="connsiteY4" fmla="*/ 511064 h 619393"/>
              <a:gd name="connsiteX5" fmla="*/ 177584 w 905308"/>
              <a:gd name="connsiteY5" fmla="*/ 616922 h 619393"/>
              <a:gd name="connsiteX6" fmla="*/ 53314 w 905308"/>
              <a:gd name="connsiteY6" fmla="*/ 334381 h 619393"/>
              <a:gd name="connsiteX0" fmla="*/ 64413 w 916407"/>
              <a:gd name="connsiteY0" fmla="*/ 309617 h 594629"/>
              <a:gd name="connsiteX1" fmla="*/ 82235 w 916407"/>
              <a:gd name="connsiteY1" fmla="*/ 19074 h 594629"/>
              <a:gd name="connsiteX2" fmla="*/ 893807 w 916407"/>
              <a:gd name="connsiteY2" fmla="*/ 16001 h 594629"/>
              <a:gd name="connsiteX3" fmla="*/ 833208 w 916407"/>
              <a:gd name="connsiteY3" fmla="*/ 529118 h 594629"/>
              <a:gd name="connsiteX4" fmla="*/ 482285 w 916407"/>
              <a:gd name="connsiteY4" fmla="*/ 486300 h 594629"/>
              <a:gd name="connsiteX5" fmla="*/ 188683 w 916407"/>
              <a:gd name="connsiteY5" fmla="*/ 592158 h 594629"/>
              <a:gd name="connsiteX6" fmla="*/ 64413 w 916407"/>
              <a:gd name="connsiteY6" fmla="*/ 309617 h 594629"/>
              <a:gd name="connsiteX0" fmla="*/ 64413 w 1013414"/>
              <a:gd name="connsiteY0" fmla="*/ 346188 h 631200"/>
              <a:gd name="connsiteX1" fmla="*/ 82235 w 1013414"/>
              <a:gd name="connsiteY1" fmla="*/ 55645 h 631200"/>
              <a:gd name="connsiteX2" fmla="*/ 893807 w 1013414"/>
              <a:gd name="connsiteY2" fmla="*/ 52572 h 631200"/>
              <a:gd name="connsiteX3" fmla="*/ 833208 w 1013414"/>
              <a:gd name="connsiteY3" fmla="*/ 565689 h 631200"/>
              <a:gd name="connsiteX4" fmla="*/ 482285 w 1013414"/>
              <a:gd name="connsiteY4" fmla="*/ 522871 h 631200"/>
              <a:gd name="connsiteX5" fmla="*/ 188683 w 1013414"/>
              <a:gd name="connsiteY5" fmla="*/ 628729 h 631200"/>
              <a:gd name="connsiteX6" fmla="*/ 64413 w 1013414"/>
              <a:gd name="connsiteY6" fmla="*/ 346188 h 63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414" h="631200">
                <a:moveTo>
                  <a:pt x="64413" y="346188"/>
                </a:moveTo>
                <a:cubicBezTo>
                  <a:pt x="46672" y="250674"/>
                  <a:pt x="-81397" y="-40063"/>
                  <a:pt x="82235" y="55645"/>
                </a:cubicBezTo>
                <a:cubicBezTo>
                  <a:pt x="245867" y="151353"/>
                  <a:pt x="838495" y="-10399"/>
                  <a:pt x="893807" y="52572"/>
                </a:cubicBezTo>
                <a:cubicBezTo>
                  <a:pt x="1168194" y="-201178"/>
                  <a:pt x="892799" y="544971"/>
                  <a:pt x="833208" y="565689"/>
                </a:cubicBezTo>
                <a:cubicBezTo>
                  <a:pt x="773617" y="586408"/>
                  <a:pt x="589706" y="512364"/>
                  <a:pt x="482285" y="522871"/>
                </a:cubicBezTo>
                <a:cubicBezTo>
                  <a:pt x="374864" y="533378"/>
                  <a:pt x="257799" y="649448"/>
                  <a:pt x="188683" y="628729"/>
                </a:cubicBezTo>
                <a:cubicBezTo>
                  <a:pt x="119567" y="608011"/>
                  <a:pt x="82154" y="441702"/>
                  <a:pt x="64413" y="346188"/>
                </a:cubicBezTo>
                <a:close/>
              </a:path>
            </a:pathLst>
          </a:custGeom>
          <a:solidFill>
            <a:schemeClr val="accent1">
              <a:lumMod val="75000"/>
            </a:schemeClr>
          </a:solidFill>
          <a:ln w="28575" cap="flat" cmpd="sng">
            <a:solidFill>
              <a:schemeClr val="accent1">
                <a:lumMod val="50000"/>
              </a:schemeClr>
            </a:solidFill>
            <a:miter lim="400000"/>
          </a:ln>
          <a:effectLst/>
        </p:spPr>
        <p:txBody>
          <a:bodyPr wrap="square" lIns="0" tIns="0" rIns="0" bIns="0" numCol="1" anchor="ctr">
            <a:noAutofit/>
          </a:bodyPr>
          <a:lstStyle/>
          <a:p>
            <a:pPr algn="ctr">
              <a:defRPr sz="2600"/>
            </a:pPr>
            <a:r>
              <a:rPr lang="en-US" sz="2400" dirty="0" smtClean="0"/>
              <a:t>Eraser</a:t>
            </a:r>
            <a:endParaRPr sz="2400" dirty="0"/>
          </a:p>
        </p:txBody>
      </p:sp>
      <p:cxnSp>
        <p:nvCxnSpPr>
          <p:cNvPr id="31" name="Curved Connector 30"/>
          <p:cNvCxnSpPr/>
          <p:nvPr/>
        </p:nvCxnSpPr>
        <p:spPr>
          <a:xfrm>
            <a:off x="3690439" y="2811072"/>
            <a:ext cx="1260449" cy="1211770"/>
          </a:xfrm>
          <a:prstGeom prst="curvedConnector3">
            <a:avLst>
              <a:gd name="adj1" fmla="val 50000"/>
            </a:avLst>
          </a:prstGeom>
          <a:ln w="254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4" name="Curved Connector 43"/>
          <p:cNvCxnSpPr/>
          <p:nvPr/>
        </p:nvCxnSpPr>
        <p:spPr>
          <a:xfrm rot="10800000" flipV="1">
            <a:off x="5622692" y="2811071"/>
            <a:ext cx="1335500" cy="1232905"/>
          </a:xfrm>
          <a:prstGeom prst="curvedConnector3">
            <a:avLst>
              <a:gd name="adj1" fmla="val 50000"/>
            </a:avLst>
          </a:prstGeom>
          <a:ln w="254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5257798" y="2852677"/>
            <a:ext cx="31151" cy="970273"/>
          </a:xfrm>
          <a:prstGeom prst="straightConnector1">
            <a:avLst/>
          </a:prstGeom>
          <a:ln w="254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463194" y="4011976"/>
            <a:ext cx="7690206" cy="586968"/>
            <a:chOff x="463194" y="4011976"/>
            <a:chExt cx="7690206" cy="586968"/>
          </a:xfrm>
        </p:grpSpPr>
        <p:grpSp>
          <p:nvGrpSpPr>
            <p:cNvPr id="3" name="Group 2"/>
            <p:cNvGrpSpPr/>
            <p:nvPr/>
          </p:nvGrpSpPr>
          <p:grpSpPr>
            <a:xfrm>
              <a:off x="463194" y="4011976"/>
              <a:ext cx="6600879" cy="586968"/>
              <a:chOff x="3344775" y="3564087"/>
              <a:chExt cx="4614903" cy="410369"/>
            </a:xfrm>
          </p:grpSpPr>
          <p:grpSp>
            <p:nvGrpSpPr>
              <p:cNvPr id="6" name="Group 5"/>
              <p:cNvGrpSpPr/>
              <p:nvPr/>
            </p:nvGrpSpPr>
            <p:grpSpPr>
              <a:xfrm>
                <a:off x="3344775" y="3564087"/>
                <a:ext cx="4614903" cy="410369"/>
                <a:chOff x="3344775" y="3564087"/>
                <a:chExt cx="4614903" cy="410369"/>
              </a:xfrm>
            </p:grpSpPr>
            <p:grpSp>
              <p:nvGrpSpPr>
                <p:cNvPr id="8" name="Group 7"/>
                <p:cNvGrpSpPr/>
                <p:nvPr/>
              </p:nvGrpSpPr>
              <p:grpSpPr>
                <a:xfrm>
                  <a:off x="4070642" y="3564087"/>
                  <a:ext cx="3889036" cy="410369"/>
                  <a:chOff x="3629355" y="5184475"/>
                  <a:chExt cx="6589452" cy="695315"/>
                </a:xfrm>
              </p:grpSpPr>
              <p:cxnSp>
                <p:nvCxnSpPr>
                  <p:cNvPr id="10" name="Straight Connector 9"/>
                  <p:cNvCxnSpPr/>
                  <p:nvPr/>
                </p:nvCxnSpPr>
                <p:spPr>
                  <a:xfrm>
                    <a:off x="3629355" y="5520357"/>
                    <a:ext cx="6589452" cy="11987"/>
                  </a:xfrm>
                  <a:prstGeom prst="line">
                    <a:avLst/>
                  </a:prstGeom>
                  <a:ln w="127000" cmpd="sng">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grpSp>
                <p:nvGrpSpPr>
                  <p:cNvPr id="11" name="Group 1735"/>
                  <p:cNvGrpSpPr/>
                  <p:nvPr/>
                </p:nvGrpSpPr>
                <p:grpSpPr>
                  <a:xfrm>
                    <a:off x="4094330" y="5184475"/>
                    <a:ext cx="6019005" cy="695315"/>
                    <a:chOff x="1299819" y="-44483"/>
                    <a:chExt cx="6235255" cy="736666"/>
                  </a:xfrm>
                </p:grpSpPr>
                <p:sp>
                  <p:nvSpPr>
                    <p:cNvPr id="12" name="Shape 1727"/>
                    <p:cNvSpPr/>
                    <p:nvPr/>
                  </p:nvSpPr>
                  <p:spPr>
                    <a:xfrm>
                      <a:off x="1299819" y="147141"/>
                      <a:ext cx="1316237" cy="353418"/>
                    </a:xfrm>
                    <a:prstGeom prst="rect">
                      <a:avLst/>
                    </a:prstGeom>
                    <a:blipFill rotWithShape="1">
                      <a:blip r:embed="rId3"/>
                      <a:srcRect/>
                      <a:tile tx="0" ty="0" sx="100000" sy="100000" flip="none" algn="tl"/>
                    </a:blipFill>
                    <a:ln w="12700" cap="flat">
                      <a:noFill/>
                      <a:miter lim="400000"/>
                    </a:ln>
                    <a:effectLst/>
                  </p:spPr>
                  <p:txBody>
                    <a:bodyPr wrap="square" lIns="50800" tIns="50800" rIns="50800" bIns="50800" numCol="1" anchor="ctr">
                      <a:noAutofit/>
                    </a:bodyPr>
                    <a:lstStyle/>
                    <a:p>
                      <a:pPr>
                        <a:defRPr sz="2600"/>
                      </a:pPr>
                      <a:endParaRPr/>
                    </a:p>
                  </p:txBody>
                </p:sp>
                <p:sp>
                  <p:nvSpPr>
                    <p:cNvPr id="13" name="Shape 1728"/>
                    <p:cNvSpPr/>
                    <p:nvPr/>
                  </p:nvSpPr>
                  <p:spPr>
                    <a:xfrm>
                      <a:off x="2704409" y="147141"/>
                      <a:ext cx="2263020" cy="353418"/>
                    </a:xfrm>
                    <a:prstGeom prst="rect">
                      <a:avLst/>
                    </a:prstGeom>
                    <a:blipFill rotWithShape="1">
                      <a:blip r:embed="rId4"/>
                      <a:srcRect/>
                      <a:tile tx="0" ty="0" sx="100000" sy="100000" flip="none" algn="tl"/>
                    </a:blipFill>
                    <a:ln w="12700" cap="flat">
                      <a:noFill/>
                      <a:miter lim="400000"/>
                    </a:ln>
                    <a:effectLst/>
                  </p:spPr>
                  <p:txBody>
                    <a:bodyPr wrap="square" lIns="50800" tIns="50800" rIns="50800" bIns="50800" numCol="1" anchor="ctr">
                      <a:noAutofit/>
                    </a:bodyPr>
                    <a:lstStyle/>
                    <a:p>
                      <a:pPr>
                        <a:defRPr sz="2600"/>
                      </a:pPr>
                      <a:endParaRPr/>
                    </a:p>
                  </p:txBody>
                </p:sp>
                <p:sp>
                  <p:nvSpPr>
                    <p:cNvPr id="14" name="Shape 1729"/>
                    <p:cNvSpPr/>
                    <p:nvPr/>
                  </p:nvSpPr>
                  <p:spPr>
                    <a:xfrm>
                      <a:off x="5069843" y="147141"/>
                      <a:ext cx="2465231" cy="353418"/>
                    </a:xfrm>
                    <a:prstGeom prst="rect">
                      <a:avLst/>
                    </a:prstGeom>
                    <a:blipFill rotWithShape="1">
                      <a:blip r:embed="rId3"/>
                      <a:srcRect/>
                      <a:tile tx="0" ty="0" sx="100000" sy="100000" flip="none" algn="tl"/>
                    </a:blipFill>
                    <a:ln w="12700" cap="flat">
                      <a:noFill/>
                      <a:miter lim="400000"/>
                    </a:ln>
                    <a:effectLst/>
                  </p:spPr>
                  <p:txBody>
                    <a:bodyPr wrap="square" lIns="50800" tIns="50800" rIns="50800" bIns="50800" numCol="1" anchor="ctr">
                      <a:noAutofit/>
                    </a:bodyPr>
                    <a:lstStyle/>
                    <a:p>
                      <a:pPr>
                        <a:defRPr sz="2600"/>
                      </a:pPr>
                      <a:endParaRPr/>
                    </a:p>
                  </p:txBody>
                </p:sp>
                <p:sp>
                  <p:nvSpPr>
                    <p:cNvPr id="15" name="Shape 1730"/>
                    <p:cNvSpPr/>
                    <p:nvPr/>
                  </p:nvSpPr>
                  <p:spPr>
                    <a:xfrm>
                      <a:off x="1299819" y="66337"/>
                      <a:ext cx="1316236" cy="51502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defRPr sz="2000"/>
                      </a:lvl1pPr>
                    </a:lstStyle>
                    <a:p>
                      <a:pPr algn="ctr"/>
                      <a:r>
                        <a:rPr dirty="0"/>
                        <a:t>5’UTR</a:t>
                      </a:r>
                    </a:p>
                  </p:txBody>
                </p:sp>
                <p:sp>
                  <p:nvSpPr>
                    <p:cNvPr id="16" name="Shape 1731"/>
                    <p:cNvSpPr/>
                    <p:nvPr/>
                  </p:nvSpPr>
                  <p:spPr>
                    <a:xfrm>
                      <a:off x="2704409" y="66334"/>
                      <a:ext cx="2263020" cy="51502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defRPr sz="2000" i="1">
                          <a:latin typeface="Helvetica"/>
                          <a:ea typeface="Helvetica"/>
                          <a:cs typeface="Helvetica"/>
                          <a:sym typeface="Helvetica"/>
                        </a:defRPr>
                      </a:lvl1pPr>
                    </a:lstStyle>
                    <a:p>
                      <a:pPr algn="ctr"/>
                      <a:r>
                        <a:rPr lang="en-US" i="0" dirty="0" smtClean="0"/>
                        <a:t>Exon</a:t>
                      </a:r>
                      <a:endParaRPr i="0" dirty="0"/>
                    </a:p>
                  </p:txBody>
                </p:sp>
                <p:sp>
                  <p:nvSpPr>
                    <p:cNvPr id="17" name="Shape 1732"/>
                    <p:cNvSpPr/>
                    <p:nvPr/>
                  </p:nvSpPr>
                  <p:spPr>
                    <a:xfrm>
                      <a:off x="5069840" y="-44483"/>
                      <a:ext cx="2465231" cy="73666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defRPr sz="2000"/>
                      </a:lvl1pPr>
                    </a:lstStyle>
                    <a:p>
                      <a:pPr algn="ctr"/>
                      <a:r>
                        <a:rPr dirty="0"/>
                        <a:t>3’UTR</a:t>
                      </a:r>
                    </a:p>
                  </p:txBody>
                </p:sp>
              </p:grpSp>
            </p:grpSp>
            <p:sp>
              <p:nvSpPr>
                <p:cNvPr id="9" name="Shape 1729"/>
                <p:cNvSpPr/>
                <p:nvPr/>
              </p:nvSpPr>
              <p:spPr>
                <a:xfrm>
                  <a:off x="3344775" y="3670962"/>
                  <a:ext cx="725867" cy="196876"/>
                </a:xfrm>
                <a:prstGeom prst="rect">
                  <a:avLst/>
                </a:prstGeom>
                <a:blipFill rotWithShape="1">
                  <a:blip r:embed="rId3"/>
                  <a:srcRect/>
                  <a:tile tx="0" ty="0" sx="100000" sy="100000" flip="none" algn="tl"/>
                </a:blipFill>
                <a:ln w="12700" cap="flat">
                  <a:noFill/>
                  <a:miter lim="400000"/>
                </a:ln>
                <a:effectLst/>
              </p:spPr>
              <p:txBody>
                <a:bodyPr wrap="square" lIns="50800" tIns="50800" rIns="50800" bIns="50800" numCol="1" anchor="ctr">
                  <a:noAutofit/>
                </a:bodyPr>
                <a:lstStyle/>
                <a:p>
                  <a:pPr>
                    <a:defRPr sz="2600"/>
                  </a:pPr>
                  <a:endParaRPr/>
                </a:p>
              </p:txBody>
            </p:sp>
          </p:grpSp>
          <p:sp>
            <p:nvSpPr>
              <p:cNvPr id="7" name="Shape 1733"/>
              <p:cNvSpPr/>
              <p:nvPr/>
            </p:nvSpPr>
            <p:spPr>
              <a:xfrm>
                <a:off x="3344775" y="3609625"/>
                <a:ext cx="725867" cy="28690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p>
                <a:pPr algn="ctr"/>
                <a:r>
                  <a:rPr lang="en-US" sz="2000" dirty="0" smtClean="0"/>
                  <a:t>Cap</a:t>
                </a:r>
                <a:endParaRPr sz="2000" dirty="0"/>
              </a:p>
            </p:txBody>
          </p:sp>
        </p:grpSp>
        <p:sp>
          <p:nvSpPr>
            <p:cNvPr id="26" name="Shape 1729"/>
            <p:cNvSpPr/>
            <p:nvPr/>
          </p:nvSpPr>
          <p:spPr>
            <a:xfrm>
              <a:off x="7064073" y="4164651"/>
              <a:ext cx="1089327" cy="281599"/>
            </a:xfrm>
            <a:prstGeom prst="rect">
              <a:avLst/>
            </a:prstGeom>
            <a:blipFill rotWithShape="1">
              <a:blip r:embed="rId3"/>
              <a:srcRect/>
              <a:tile tx="0" ty="0" sx="100000" sy="100000" flip="none" algn="tl"/>
            </a:blipFill>
            <a:ln w="12700" cap="flat">
              <a:noFill/>
              <a:miter lim="400000"/>
            </a:ln>
            <a:effectLst/>
          </p:spPr>
          <p:txBody>
            <a:bodyPr wrap="square" lIns="0" tIns="0" rIns="0" bIns="0" numCol="1" anchor="ctr">
              <a:noAutofit/>
            </a:bodyPr>
            <a:lstStyle/>
            <a:p>
              <a:pPr algn="ctr">
                <a:defRPr sz="2600"/>
              </a:pPr>
              <a:r>
                <a:rPr lang="en-US" sz="2000" dirty="0" err="1" smtClean="0"/>
                <a:t>AAAAAAn</a:t>
              </a:r>
              <a:endParaRPr lang="en-US" sz="2000" dirty="0"/>
            </a:p>
          </p:txBody>
        </p:sp>
      </p:grpSp>
      <p:sp>
        <p:nvSpPr>
          <p:cNvPr id="25" name="Oval 120"/>
          <p:cNvSpPr/>
          <p:nvPr/>
        </p:nvSpPr>
        <p:spPr>
          <a:xfrm>
            <a:off x="5078894" y="3852010"/>
            <a:ext cx="420110" cy="338990"/>
          </a:xfrm>
          <a:custGeom>
            <a:avLst/>
            <a:gdLst>
              <a:gd name="connsiteX0" fmla="*/ 0 w 420057"/>
              <a:gd name="connsiteY0" fmla="*/ 175770 h 351540"/>
              <a:gd name="connsiteX1" fmla="*/ 210029 w 420057"/>
              <a:gd name="connsiteY1" fmla="*/ 0 h 351540"/>
              <a:gd name="connsiteX2" fmla="*/ 420058 w 420057"/>
              <a:gd name="connsiteY2" fmla="*/ 175770 h 351540"/>
              <a:gd name="connsiteX3" fmla="*/ 210029 w 420057"/>
              <a:gd name="connsiteY3" fmla="*/ 351540 h 351540"/>
              <a:gd name="connsiteX4" fmla="*/ 0 w 420057"/>
              <a:gd name="connsiteY4" fmla="*/ 175770 h 351540"/>
              <a:gd name="connsiteX0" fmla="*/ 43 w 420101"/>
              <a:gd name="connsiteY0" fmla="*/ 175770 h 255400"/>
              <a:gd name="connsiteX1" fmla="*/ 210072 w 420101"/>
              <a:gd name="connsiteY1" fmla="*/ 0 h 255400"/>
              <a:gd name="connsiteX2" fmla="*/ 420101 w 420101"/>
              <a:gd name="connsiteY2" fmla="*/ 175770 h 255400"/>
              <a:gd name="connsiteX3" fmla="*/ 224360 w 420101"/>
              <a:gd name="connsiteY3" fmla="*/ 253909 h 255400"/>
              <a:gd name="connsiteX4" fmla="*/ 43 w 420101"/>
              <a:gd name="connsiteY4" fmla="*/ 175770 h 255400"/>
              <a:gd name="connsiteX0" fmla="*/ 43 w 420101"/>
              <a:gd name="connsiteY0" fmla="*/ 175770 h 256440"/>
              <a:gd name="connsiteX1" fmla="*/ 210072 w 420101"/>
              <a:gd name="connsiteY1" fmla="*/ 0 h 256440"/>
              <a:gd name="connsiteX2" fmla="*/ 420101 w 420101"/>
              <a:gd name="connsiteY2" fmla="*/ 175770 h 256440"/>
              <a:gd name="connsiteX3" fmla="*/ 224360 w 420101"/>
              <a:gd name="connsiteY3" fmla="*/ 253909 h 256440"/>
              <a:gd name="connsiteX4" fmla="*/ 43 w 420101"/>
              <a:gd name="connsiteY4" fmla="*/ 175770 h 256440"/>
              <a:gd name="connsiteX0" fmla="*/ 1 w 420059"/>
              <a:gd name="connsiteY0" fmla="*/ 359920 h 440590"/>
              <a:gd name="connsiteX1" fmla="*/ 222730 w 420059"/>
              <a:gd name="connsiteY1" fmla="*/ 0 h 440590"/>
              <a:gd name="connsiteX2" fmla="*/ 420059 w 420059"/>
              <a:gd name="connsiteY2" fmla="*/ 359920 h 440590"/>
              <a:gd name="connsiteX3" fmla="*/ 224318 w 420059"/>
              <a:gd name="connsiteY3" fmla="*/ 438059 h 440590"/>
              <a:gd name="connsiteX4" fmla="*/ 1 w 420059"/>
              <a:gd name="connsiteY4" fmla="*/ 359920 h 440590"/>
              <a:gd name="connsiteX0" fmla="*/ 1 w 420059"/>
              <a:gd name="connsiteY0" fmla="*/ 360030 h 440700"/>
              <a:gd name="connsiteX1" fmla="*/ 222730 w 420059"/>
              <a:gd name="connsiteY1" fmla="*/ 110 h 440700"/>
              <a:gd name="connsiteX2" fmla="*/ 420059 w 420059"/>
              <a:gd name="connsiteY2" fmla="*/ 360030 h 440700"/>
              <a:gd name="connsiteX3" fmla="*/ 224318 w 420059"/>
              <a:gd name="connsiteY3" fmla="*/ 438169 h 440700"/>
              <a:gd name="connsiteX4" fmla="*/ 1 w 420059"/>
              <a:gd name="connsiteY4" fmla="*/ 360030 h 440700"/>
              <a:gd name="connsiteX0" fmla="*/ 1 w 420059"/>
              <a:gd name="connsiteY0" fmla="*/ 359920 h 440590"/>
              <a:gd name="connsiteX1" fmla="*/ 222730 w 420059"/>
              <a:gd name="connsiteY1" fmla="*/ 0 h 440590"/>
              <a:gd name="connsiteX2" fmla="*/ 420059 w 420059"/>
              <a:gd name="connsiteY2" fmla="*/ 359920 h 440590"/>
              <a:gd name="connsiteX3" fmla="*/ 224318 w 420059"/>
              <a:gd name="connsiteY3" fmla="*/ 438059 h 440590"/>
              <a:gd name="connsiteX4" fmla="*/ 1 w 420059"/>
              <a:gd name="connsiteY4" fmla="*/ 359920 h 440590"/>
              <a:gd name="connsiteX0" fmla="*/ 52 w 420110"/>
              <a:gd name="connsiteY0" fmla="*/ 258320 h 338990"/>
              <a:gd name="connsiteX1" fmla="*/ 203731 w 420110"/>
              <a:gd name="connsiteY1" fmla="*/ 0 h 338990"/>
              <a:gd name="connsiteX2" fmla="*/ 420110 w 420110"/>
              <a:gd name="connsiteY2" fmla="*/ 258320 h 338990"/>
              <a:gd name="connsiteX3" fmla="*/ 224369 w 420110"/>
              <a:gd name="connsiteY3" fmla="*/ 336459 h 338990"/>
              <a:gd name="connsiteX4" fmla="*/ 52 w 420110"/>
              <a:gd name="connsiteY4" fmla="*/ 258320 h 338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110" h="338990">
                <a:moveTo>
                  <a:pt x="52" y="258320"/>
                </a:moveTo>
                <a:cubicBezTo>
                  <a:pt x="-3388" y="202244"/>
                  <a:pt x="163935" y="0"/>
                  <a:pt x="203731" y="0"/>
                </a:cubicBezTo>
                <a:cubicBezTo>
                  <a:pt x="243527" y="0"/>
                  <a:pt x="420110" y="161245"/>
                  <a:pt x="420110" y="258320"/>
                </a:cubicBezTo>
                <a:cubicBezTo>
                  <a:pt x="420110" y="355395"/>
                  <a:pt x="359415" y="338840"/>
                  <a:pt x="224369" y="336459"/>
                </a:cubicBezTo>
                <a:cubicBezTo>
                  <a:pt x="89323" y="334078"/>
                  <a:pt x="3492" y="314397"/>
                  <a:pt x="52" y="258320"/>
                </a:cubicBezTo>
                <a:close/>
              </a:path>
            </a:pathLst>
          </a:cu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US" sz="1600" dirty="0" smtClean="0">
                <a:solidFill>
                  <a:schemeClr val="tx1"/>
                </a:solidFill>
              </a:rPr>
              <a:t>m</a:t>
            </a:r>
            <a:r>
              <a:rPr lang="en-US" sz="1600" baseline="30000" dirty="0" smtClean="0">
                <a:solidFill>
                  <a:schemeClr val="tx1"/>
                </a:solidFill>
              </a:rPr>
              <a:t>6</a:t>
            </a:r>
            <a:r>
              <a:rPr lang="en-US" sz="1600" dirty="0" smtClean="0">
                <a:solidFill>
                  <a:schemeClr val="tx1"/>
                </a:solidFill>
              </a:rPr>
              <a:t>A</a:t>
            </a:r>
            <a:endParaRPr lang="en-US" sz="1600" dirty="0">
              <a:solidFill>
                <a:schemeClr val="tx1"/>
              </a:solidFill>
            </a:endParaRPr>
          </a:p>
        </p:txBody>
      </p:sp>
    </p:spTree>
    <p:extLst>
      <p:ext uri="{BB962C8B-B14F-4D97-AF65-F5344CB8AC3E}">
        <p14:creationId xmlns:p14="http://schemas.microsoft.com/office/powerpoint/2010/main" val="291665285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417638"/>
          </a:xfrm>
        </p:spPr>
        <p:txBody>
          <a:bodyPr wrap="square" lIns="0" tIns="0" rIns="0" bIns="0">
            <a:normAutofit/>
          </a:bodyPr>
          <a:lstStyle/>
          <a:p>
            <a:r>
              <a:rPr lang="en-US" dirty="0" err="1" smtClean="0"/>
              <a:t>Ribonucleproteins</a:t>
            </a:r>
            <a:r>
              <a:rPr lang="en-US" dirty="0" smtClean="0"/>
              <a:t> are recruited by sequence and structure </a:t>
            </a:r>
            <a:endParaRPr lang="en-US" dirty="0"/>
          </a:p>
        </p:txBody>
      </p:sp>
      <p:sp>
        <p:nvSpPr>
          <p:cNvPr id="4" name="Freeform 3"/>
          <p:cNvSpPr/>
          <p:nvPr/>
        </p:nvSpPr>
        <p:spPr>
          <a:xfrm>
            <a:off x="2438400" y="3073866"/>
            <a:ext cx="1428083" cy="2237029"/>
          </a:xfrm>
          <a:custGeom>
            <a:avLst/>
            <a:gdLst>
              <a:gd name="connsiteX0" fmla="*/ 0 w 8747185"/>
              <a:gd name="connsiteY0" fmla="*/ 0 h 2389893"/>
              <a:gd name="connsiteX1" fmla="*/ 3752491 w 8747185"/>
              <a:gd name="connsiteY1" fmla="*/ 2027208 h 2389893"/>
              <a:gd name="connsiteX2" fmla="*/ 5184476 w 8747185"/>
              <a:gd name="connsiteY2" fmla="*/ 1906438 h 2389893"/>
              <a:gd name="connsiteX3" fmla="*/ 5978106 w 8747185"/>
              <a:gd name="connsiteY3" fmla="*/ 2337759 h 2389893"/>
              <a:gd name="connsiteX4" fmla="*/ 7065034 w 8747185"/>
              <a:gd name="connsiteY4" fmla="*/ 1992702 h 2389893"/>
              <a:gd name="connsiteX5" fmla="*/ 7781026 w 8747185"/>
              <a:gd name="connsiteY5" fmla="*/ 2389517 h 2389893"/>
              <a:gd name="connsiteX6" fmla="*/ 8462513 w 8747185"/>
              <a:gd name="connsiteY6" fmla="*/ 1906438 h 2389893"/>
              <a:gd name="connsiteX7" fmla="*/ 8747185 w 8747185"/>
              <a:gd name="connsiteY7" fmla="*/ 2070340 h 2389893"/>
              <a:gd name="connsiteX0" fmla="*/ 0 w 6866627"/>
              <a:gd name="connsiteY0" fmla="*/ 149569 h 530089"/>
              <a:gd name="connsiteX1" fmla="*/ 1871933 w 6866627"/>
              <a:gd name="connsiteY1" fmla="*/ 132316 h 530089"/>
              <a:gd name="connsiteX2" fmla="*/ 3303918 w 6866627"/>
              <a:gd name="connsiteY2" fmla="*/ 11546 h 530089"/>
              <a:gd name="connsiteX3" fmla="*/ 4097548 w 6866627"/>
              <a:gd name="connsiteY3" fmla="*/ 442867 h 530089"/>
              <a:gd name="connsiteX4" fmla="*/ 5184476 w 6866627"/>
              <a:gd name="connsiteY4" fmla="*/ 97810 h 530089"/>
              <a:gd name="connsiteX5" fmla="*/ 5900468 w 6866627"/>
              <a:gd name="connsiteY5" fmla="*/ 494625 h 530089"/>
              <a:gd name="connsiteX6" fmla="*/ 6581955 w 6866627"/>
              <a:gd name="connsiteY6" fmla="*/ 11546 h 530089"/>
              <a:gd name="connsiteX7" fmla="*/ 6866627 w 6866627"/>
              <a:gd name="connsiteY7" fmla="*/ 175448 h 530089"/>
              <a:gd name="connsiteX0" fmla="*/ 0 w 6866627"/>
              <a:gd name="connsiteY0" fmla="*/ 149569 h 642037"/>
              <a:gd name="connsiteX1" fmla="*/ 2458530 w 6866627"/>
              <a:gd name="connsiteY1" fmla="*/ 468746 h 642037"/>
              <a:gd name="connsiteX2" fmla="*/ 3303918 w 6866627"/>
              <a:gd name="connsiteY2" fmla="*/ 11546 h 642037"/>
              <a:gd name="connsiteX3" fmla="*/ 4097548 w 6866627"/>
              <a:gd name="connsiteY3" fmla="*/ 442867 h 642037"/>
              <a:gd name="connsiteX4" fmla="*/ 5184476 w 6866627"/>
              <a:gd name="connsiteY4" fmla="*/ 97810 h 642037"/>
              <a:gd name="connsiteX5" fmla="*/ 5900468 w 6866627"/>
              <a:gd name="connsiteY5" fmla="*/ 494625 h 642037"/>
              <a:gd name="connsiteX6" fmla="*/ 6581955 w 6866627"/>
              <a:gd name="connsiteY6" fmla="*/ 11546 h 642037"/>
              <a:gd name="connsiteX7" fmla="*/ 6866627 w 6866627"/>
              <a:gd name="connsiteY7" fmla="*/ 175448 h 642037"/>
              <a:gd name="connsiteX0" fmla="*/ 0 w 5615797"/>
              <a:gd name="connsiteY0" fmla="*/ 589517 h 959879"/>
              <a:gd name="connsiteX1" fmla="*/ 1207700 w 5615797"/>
              <a:gd name="connsiteY1" fmla="*/ 468746 h 959879"/>
              <a:gd name="connsiteX2" fmla="*/ 2053088 w 5615797"/>
              <a:gd name="connsiteY2" fmla="*/ 11546 h 959879"/>
              <a:gd name="connsiteX3" fmla="*/ 2846718 w 5615797"/>
              <a:gd name="connsiteY3" fmla="*/ 442867 h 959879"/>
              <a:gd name="connsiteX4" fmla="*/ 3933646 w 5615797"/>
              <a:gd name="connsiteY4" fmla="*/ 97810 h 959879"/>
              <a:gd name="connsiteX5" fmla="*/ 4649638 w 5615797"/>
              <a:gd name="connsiteY5" fmla="*/ 494625 h 959879"/>
              <a:gd name="connsiteX6" fmla="*/ 5331125 w 5615797"/>
              <a:gd name="connsiteY6" fmla="*/ 11546 h 959879"/>
              <a:gd name="connsiteX7" fmla="*/ 5615797 w 5615797"/>
              <a:gd name="connsiteY7" fmla="*/ 175448 h 959879"/>
              <a:gd name="connsiteX0" fmla="*/ 0 w 5615797"/>
              <a:gd name="connsiteY0" fmla="*/ 589517 h 824156"/>
              <a:gd name="connsiteX1" fmla="*/ 1207700 w 5615797"/>
              <a:gd name="connsiteY1" fmla="*/ 468746 h 824156"/>
              <a:gd name="connsiteX2" fmla="*/ 2053088 w 5615797"/>
              <a:gd name="connsiteY2" fmla="*/ 11546 h 824156"/>
              <a:gd name="connsiteX3" fmla="*/ 2846718 w 5615797"/>
              <a:gd name="connsiteY3" fmla="*/ 442867 h 824156"/>
              <a:gd name="connsiteX4" fmla="*/ 3933646 w 5615797"/>
              <a:gd name="connsiteY4" fmla="*/ 97810 h 824156"/>
              <a:gd name="connsiteX5" fmla="*/ 4649638 w 5615797"/>
              <a:gd name="connsiteY5" fmla="*/ 494625 h 824156"/>
              <a:gd name="connsiteX6" fmla="*/ 5331125 w 5615797"/>
              <a:gd name="connsiteY6" fmla="*/ 11546 h 824156"/>
              <a:gd name="connsiteX7" fmla="*/ 5615797 w 5615797"/>
              <a:gd name="connsiteY7" fmla="*/ 175448 h 824156"/>
              <a:gd name="connsiteX0" fmla="*/ 0 w 5615797"/>
              <a:gd name="connsiteY0" fmla="*/ 589517 h 838083"/>
              <a:gd name="connsiteX1" fmla="*/ 1207700 w 5615797"/>
              <a:gd name="connsiteY1" fmla="*/ 468746 h 838083"/>
              <a:gd name="connsiteX2" fmla="*/ 2053088 w 5615797"/>
              <a:gd name="connsiteY2" fmla="*/ 11546 h 838083"/>
              <a:gd name="connsiteX3" fmla="*/ 2846718 w 5615797"/>
              <a:gd name="connsiteY3" fmla="*/ 442867 h 838083"/>
              <a:gd name="connsiteX4" fmla="*/ 3933646 w 5615797"/>
              <a:gd name="connsiteY4" fmla="*/ 97810 h 838083"/>
              <a:gd name="connsiteX5" fmla="*/ 4649638 w 5615797"/>
              <a:gd name="connsiteY5" fmla="*/ 494625 h 838083"/>
              <a:gd name="connsiteX6" fmla="*/ 5331125 w 5615797"/>
              <a:gd name="connsiteY6" fmla="*/ 11546 h 838083"/>
              <a:gd name="connsiteX7" fmla="*/ 5615797 w 5615797"/>
              <a:gd name="connsiteY7" fmla="*/ 175448 h 838083"/>
              <a:gd name="connsiteX0" fmla="*/ 0 w 5615797"/>
              <a:gd name="connsiteY0" fmla="*/ 589517 h 902605"/>
              <a:gd name="connsiteX1" fmla="*/ 1207700 w 5615797"/>
              <a:gd name="connsiteY1" fmla="*/ 468746 h 902605"/>
              <a:gd name="connsiteX2" fmla="*/ 2053088 w 5615797"/>
              <a:gd name="connsiteY2" fmla="*/ 11546 h 902605"/>
              <a:gd name="connsiteX3" fmla="*/ 2846718 w 5615797"/>
              <a:gd name="connsiteY3" fmla="*/ 442867 h 902605"/>
              <a:gd name="connsiteX4" fmla="*/ 3933646 w 5615797"/>
              <a:gd name="connsiteY4" fmla="*/ 97810 h 902605"/>
              <a:gd name="connsiteX5" fmla="*/ 4649638 w 5615797"/>
              <a:gd name="connsiteY5" fmla="*/ 494625 h 902605"/>
              <a:gd name="connsiteX6" fmla="*/ 5331125 w 5615797"/>
              <a:gd name="connsiteY6" fmla="*/ 11546 h 902605"/>
              <a:gd name="connsiteX7" fmla="*/ 5615797 w 5615797"/>
              <a:gd name="connsiteY7" fmla="*/ 175448 h 902605"/>
              <a:gd name="connsiteX0" fmla="*/ 0 w 5900469"/>
              <a:gd name="connsiteY0" fmla="*/ 578663 h 891751"/>
              <a:gd name="connsiteX1" fmla="*/ 1207700 w 5900469"/>
              <a:gd name="connsiteY1" fmla="*/ 457892 h 891751"/>
              <a:gd name="connsiteX2" fmla="*/ 2053088 w 5900469"/>
              <a:gd name="connsiteY2" fmla="*/ 692 h 891751"/>
              <a:gd name="connsiteX3" fmla="*/ 2846718 w 5900469"/>
              <a:gd name="connsiteY3" fmla="*/ 432013 h 891751"/>
              <a:gd name="connsiteX4" fmla="*/ 3933646 w 5900469"/>
              <a:gd name="connsiteY4" fmla="*/ 86956 h 891751"/>
              <a:gd name="connsiteX5" fmla="*/ 4649638 w 5900469"/>
              <a:gd name="connsiteY5" fmla="*/ 483771 h 891751"/>
              <a:gd name="connsiteX6" fmla="*/ 5331125 w 5900469"/>
              <a:gd name="connsiteY6" fmla="*/ 692 h 891751"/>
              <a:gd name="connsiteX7" fmla="*/ 5900469 w 5900469"/>
              <a:gd name="connsiteY7" fmla="*/ 613168 h 891751"/>
              <a:gd name="connsiteX0" fmla="*/ 0 w 5900469"/>
              <a:gd name="connsiteY0" fmla="*/ 586629 h 957294"/>
              <a:gd name="connsiteX1" fmla="*/ 1207700 w 5900469"/>
              <a:gd name="connsiteY1" fmla="*/ 465858 h 957294"/>
              <a:gd name="connsiteX2" fmla="*/ 2225617 w 5900469"/>
              <a:gd name="connsiteY2" fmla="*/ 32 h 957294"/>
              <a:gd name="connsiteX3" fmla="*/ 2846718 w 5900469"/>
              <a:gd name="connsiteY3" fmla="*/ 439979 h 957294"/>
              <a:gd name="connsiteX4" fmla="*/ 3933646 w 5900469"/>
              <a:gd name="connsiteY4" fmla="*/ 94922 h 957294"/>
              <a:gd name="connsiteX5" fmla="*/ 4649638 w 5900469"/>
              <a:gd name="connsiteY5" fmla="*/ 491737 h 957294"/>
              <a:gd name="connsiteX6" fmla="*/ 5331125 w 5900469"/>
              <a:gd name="connsiteY6" fmla="*/ 8658 h 957294"/>
              <a:gd name="connsiteX7" fmla="*/ 5900469 w 5900469"/>
              <a:gd name="connsiteY7" fmla="*/ 621134 h 957294"/>
              <a:gd name="connsiteX0" fmla="*/ 0 w 5900469"/>
              <a:gd name="connsiteY0" fmla="*/ 586629 h 957294"/>
              <a:gd name="connsiteX1" fmla="*/ 1630394 w 5900469"/>
              <a:gd name="connsiteY1" fmla="*/ 465858 h 957294"/>
              <a:gd name="connsiteX2" fmla="*/ 2225617 w 5900469"/>
              <a:gd name="connsiteY2" fmla="*/ 32 h 957294"/>
              <a:gd name="connsiteX3" fmla="*/ 2846718 w 5900469"/>
              <a:gd name="connsiteY3" fmla="*/ 439979 h 957294"/>
              <a:gd name="connsiteX4" fmla="*/ 3933646 w 5900469"/>
              <a:gd name="connsiteY4" fmla="*/ 94922 h 957294"/>
              <a:gd name="connsiteX5" fmla="*/ 4649638 w 5900469"/>
              <a:gd name="connsiteY5" fmla="*/ 491737 h 957294"/>
              <a:gd name="connsiteX6" fmla="*/ 5331125 w 5900469"/>
              <a:gd name="connsiteY6" fmla="*/ 8658 h 957294"/>
              <a:gd name="connsiteX7" fmla="*/ 5900469 w 5900469"/>
              <a:gd name="connsiteY7" fmla="*/ 621134 h 957294"/>
              <a:gd name="connsiteX0" fmla="*/ 0 w 5900469"/>
              <a:gd name="connsiteY0" fmla="*/ 596217 h 906624"/>
              <a:gd name="connsiteX1" fmla="*/ 1664899 w 5900469"/>
              <a:gd name="connsiteY1" fmla="*/ 182148 h 906624"/>
              <a:gd name="connsiteX2" fmla="*/ 2225617 w 5900469"/>
              <a:gd name="connsiteY2" fmla="*/ 9620 h 906624"/>
              <a:gd name="connsiteX3" fmla="*/ 2846718 w 5900469"/>
              <a:gd name="connsiteY3" fmla="*/ 449567 h 906624"/>
              <a:gd name="connsiteX4" fmla="*/ 3933646 w 5900469"/>
              <a:gd name="connsiteY4" fmla="*/ 104510 h 906624"/>
              <a:gd name="connsiteX5" fmla="*/ 4649638 w 5900469"/>
              <a:gd name="connsiteY5" fmla="*/ 501325 h 906624"/>
              <a:gd name="connsiteX6" fmla="*/ 5331125 w 5900469"/>
              <a:gd name="connsiteY6" fmla="*/ 18246 h 906624"/>
              <a:gd name="connsiteX7" fmla="*/ 5900469 w 5900469"/>
              <a:gd name="connsiteY7" fmla="*/ 630722 h 906624"/>
              <a:gd name="connsiteX0" fmla="*/ 0 w 5900469"/>
              <a:gd name="connsiteY0" fmla="*/ 578663 h 888184"/>
              <a:gd name="connsiteX1" fmla="*/ 1664899 w 5900469"/>
              <a:gd name="connsiteY1" fmla="*/ 164594 h 888184"/>
              <a:gd name="connsiteX2" fmla="*/ 2372266 w 5900469"/>
              <a:gd name="connsiteY2" fmla="*/ 26571 h 888184"/>
              <a:gd name="connsiteX3" fmla="*/ 2846718 w 5900469"/>
              <a:gd name="connsiteY3" fmla="*/ 432013 h 888184"/>
              <a:gd name="connsiteX4" fmla="*/ 3933646 w 5900469"/>
              <a:gd name="connsiteY4" fmla="*/ 86956 h 888184"/>
              <a:gd name="connsiteX5" fmla="*/ 4649638 w 5900469"/>
              <a:gd name="connsiteY5" fmla="*/ 483771 h 888184"/>
              <a:gd name="connsiteX6" fmla="*/ 5331125 w 5900469"/>
              <a:gd name="connsiteY6" fmla="*/ 692 h 888184"/>
              <a:gd name="connsiteX7" fmla="*/ 5900469 w 5900469"/>
              <a:gd name="connsiteY7" fmla="*/ 613168 h 888184"/>
              <a:gd name="connsiteX0" fmla="*/ 0 w 5495027"/>
              <a:gd name="connsiteY0" fmla="*/ 0 h 672860"/>
              <a:gd name="connsiteX1" fmla="*/ 1259457 w 5495027"/>
              <a:gd name="connsiteY1" fmla="*/ 224286 h 672860"/>
              <a:gd name="connsiteX2" fmla="*/ 1966824 w 5495027"/>
              <a:gd name="connsiteY2" fmla="*/ 86263 h 672860"/>
              <a:gd name="connsiteX3" fmla="*/ 2441276 w 5495027"/>
              <a:gd name="connsiteY3" fmla="*/ 491705 h 672860"/>
              <a:gd name="connsiteX4" fmla="*/ 3528204 w 5495027"/>
              <a:gd name="connsiteY4" fmla="*/ 146648 h 672860"/>
              <a:gd name="connsiteX5" fmla="*/ 4244196 w 5495027"/>
              <a:gd name="connsiteY5" fmla="*/ 543463 h 672860"/>
              <a:gd name="connsiteX6" fmla="*/ 4925683 w 5495027"/>
              <a:gd name="connsiteY6" fmla="*/ 60384 h 672860"/>
              <a:gd name="connsiteX7" fmla="*/ 5495027 w 5495027"/>
              <a:gd name="connsiteY7" fmla="*/ 672860 h 672860"/>
              <a:gd name="connsiteX0" fmla="*/ 0 w 5495027"/>
              <a:gd name="connsiteY0" fmla="*/ 0 h 672860"/>
              <a:gd name="connsiteX1" fmla="*/ 1259457 w 5495027"/>
              <a:gd name="connsiteY1" fmla="*/ 224286 h 672860"/>
              <a:gd name="connsiteX2" fmla="*/ 1940945 w 5495027"/>
              <a:gd name="connsiteY2" fmla="*/ 34504 h 672860"/>
              <a:gd name="connsiteX3" fmla="*/ 2441276 w 5495027"/>
              <a:gd name="connsiteY3" fmla="*/ 491705 h 672860"/>
              <a:gd name="connsiteX4" fmla="*/ 3528204 w 5495027"/>
              <a:gd name="connsiteY4" fmla="*/ 146648 h 672860"/>
              <a:gd name="connsiteX5" fmla="*/ 4244196 w 5495027"/>
              <a:gd name="connsiteY5" fmla="*/ 543463 h 672860"/>
              <a:gd name="connsiteX6" fmla="*/ 4925683 w 5495027"/>
              <a:gd name="connsiteY6" fmla="*/ 60384 h 672860"/>
              <a:gd name="connsiteX7" fmla="*/ 5495027 w 5495027"/>
              <a:gd name="connsiteY7" fmla="*/ 672860 h 672860"/>
              <a:gd name="connsiteX0" fmla="*/ 0 w 5495027"/>
              <a:gd name="connsiteY0" fmla="*/ 0 h 672860"/>
              <a:gd name="connsiteX1" fmla="*/ 1259457 w 5495027"/>
              <a:gd name="connsiteY1" fmla="*/ 224286 h 672860"/>
              <a:gd name="connsiteX2" fmla="*/ 1923692 w 5495027"/>
              <a:gd name="connsiteY2" fmla="*/ 34504 h 672860"/>
              <a:gd name="connsiteX3" fmla="*/ 2441276 w 5495027"/>
              <a:gd name="connsiteY3" fmla="*/ 491705 h 672860"/>
              <a:gd name="connsiteX4" fmla="*/ 3528204 w 5495027"/>
              <a:gd name="connsiteY4" fmla="*/ 146648 h 672860"/>
              <a:gd name="connsiteX5" fmla="*/ 4244196 w 5495027"/>
              <a:gd name="connsiteY5" fmla="*/ 543463 h 672860"/>
              <a:gd name="connsiteX6" fmla="*/ 4925683 w 5495027"/>
              <a:gd name="connsiteY6" fmla="*/ 60384 h 672860"/>
              <a:gd name="connsiteX7" fmla="*/ 5495027 w 5495027"/>
              <a:gd name="connsiteY7" fmla="*/ 672860 h 672860"/>
              <a:gd name="connsiteX0" fmla="*/ 0 w 5495027"/>
              <a:gd name="connsiteY0" fmla="*/ 0 h 672860"/>
              <a:gd name="connsiteX1" fmla="*/ 1362974 w 5495027"/>
              <a:gd name="connsiteY1" fmla="*/ 69010 h 672860"/>
              <a:gd name="connsiteX2" fmla="*/ 1923692 w 5495027"/>
              <a:gd name="connsiteY2" fmla="*/ 34504 h 672860"/>
              <a:gd name="connsiteX3" fmla="*/ 2441276 w 5495027"/>
              <a:gd name="connsiteY3" fmla="*/ 491705 h 672860"/>
              <a:gd name="connsiteX4" fmla="*/ 3528204 w 5495027"/>
              <a:gd name="connsiteY4" fmla="*/ 146648 h 672860"/>
              <a:gd name="connsiteX5" fmla="*/ 4244196 w 5495027"/>
              <a:gd name="connsiteY5" fmla="*/ 543463 h 672860"/>
              <a:gd name="connsiteX6" fmla="*/ 4925683 w 5495027"/>
              <a:gd name="connsiteY6" fmla="*/ 60384 h 672860"/>
              <a:gd name="connsiteX7" fmla="*/ 5495027 w 5495027"/>
              <a:gd name="connsiteY7" fmla="*/ 672860 h 672860"/>
              <a:gd name="connsiteX0" fmla="*/ 0 w 5495027"/>
              <a:gd name="connsiteY0" fmla="*/ 51406 h 724266"/>
              <a:gd name="connsiteX1" fmla="*/ 1362974 w 5495027"/>
              <a:gd name="connsiteY1" fmla="*/ 120416 h 724266"/>
              <a:gd name="connsiteX2" fmla="*/ 1923692 w 5495027"/>
              <a:gd name="connsiteY2" fmla="*/ 85910 h 724266"/>
              <a:gd name="connsiteX3" fmla="*/ 2441276 w 5495027"/>
              <a:gd name="connsiteY3" fmla="*/ 543111 h 724266"/>
              <a:gd name="connsiteX4" fmla="*/ 3528204 w 5495027"/>
              <a:gd name="connsiteY4" fmla="*/ 198054 h 724266"/>
              <a:gd name="connsiteX5" fmla="*/ 4244196 w 5495027"/>
              <a:gd name="connsiteY5" fmla="*/ 594869 h 724266"/>
              <a:gd name="connsiteX6" fmla="*/ 4925683 w 5495027"/>
              <a:gd name="connsiteY6" fmla="*/ 111790 h 724266"/>
              <a:gd name="connsiteX7" fmla="*/ 5495027 w 5495027"/>
              <a:gd name="connsiteY7" fmla="*/ 724266 h 724266"/>
              <a:gd name="connsiteX0" fmla="*/ 0 w 5495027"/>
              <a:gd name="connsiteY0" fmla="*/ 58534 h 731394"/>
              <a:gd name="connsiteX1" fmla="*/ 1362974 w 5495027"/>
              <a:gd name="connsiteY1" fmla="*/ 127544 h 731394"/>
              <a:gd name="connsiteX2" fmla="*/ 1923692 w 5495027"/>
              <a:gd name="connsiteY2" fmla="*/ 93038 h 731394"/>
              <a:gd name="connsiteX3" fmla="*/ 2441276 w 5495027"/>
              <a:gd name="connsiteY3" fmla="*/ 550239 h 731394"/>
              <a:gd name="connsiteX4" fmla="*/ 3528204 w 5495027"/>
              <a:gd name="connsiteY4" fmla="*/ 205182 h 731394"/>
              <a:gd name="connsiteX5" fmla="*/ 4244196 w 5495027"/>
              <a:gd name="connsiteY5" fmla="*/ 601997 h 731394"/>
              <a:gd name="connsiteX6" fmla="*/ 4925683 w 5495027"/>
              <a:gd name="connsiteY6" fmla="*/ 118918 h 731394"/>
              <a:gd name="connsiteX7" fmla="*/ 5495027 w 5495027"/>
              <a:gd name="connsiteY7" fmla="*/ 731394 h 731394"/>
              <a:gd name="connsiteX0" fmla="*/ 0 w 5495027"/>
              <a:gd name="connsiteY0" fmla="*/ 58534 h 731394"/>
              <a:gd name="connsiteX1" fmla="*/ 1362974 w 5495027"/>
              <a:gd name="connsiteY1" fmla="*/ 127544 h 731394"/>
              <a:gd name="connsiteX2" fmla="*/ 1923692 w 5495027"/>
              <a:gd name="connsiteY2" fmla="*/ 93038 h 731394"/>
              <a:gd name="connsiteX3" fmla="*/ 2441276 w 5495027"/>
              <a:gd name="connsiteY3" fmla="*/ 550239 h 731394"/>
              <a:gd name="connsiteX4" fmla="*/ 3528204 w 5495027"/>
              <a:gd name="connsiteY4" fmla="*/ 205182 h 731394"/>
              <a:gd name="connsiteX5" fmla="*/ 4244196 w 5495027"/>
              <a:gd name="connsiteY5" fmla="*/ 601997 h 731394"/>
              <a:gd name="connsiteX6" fmla="*/ 4925683 w 5495027"/>
              <a:gd name="connsiteY6" fmla="*/ 118918 h 731394"/>
              <a:gd name="connsiteX7" fmla="*/ 5495027 w 5495027"/>
              <a:gd name="connsiteY7" fmla="*/ 731394 h 731394"/>
              <a:gd name="connsiteX0" fmla="*/ 0 w 5495027"/>
              <a:gd name="connsiteY0" fmla="*/ 57611 h 730471"/>
              <a:gd name="connsiteX1" fmla="*/ 1362974 w 5495027"/>
              <a:gd name="connsiteY1" fmla="*/ 126621 h 730471"/>
              <a:gd name="connsiteX2" fmla="*/ 1923692 w 5495027"/>
              <a:gd name="connsiteY2" fmla="*/ 92115 h 730471"/>
              <a:gd name="connsiteX3" fmla="*/ 2484408 w 5495027"/>
              <a:gd name="connsiteY3" fmla="*/ 532063 h 730471"/>
              <a:gd name="connsiteX4" fmla="*/ 3528204 w 5495027"/>
              <a:gd name="connsiteY4" fmla="*/ 204259 h 730471"/>
              <a:gd name="connsiteX5" fmla="*/ 4244196 w 5495027"/>
              <a:gd name="connsiteY5" fmla="*/ 601074 h 730471"/>
              <a:gd name="connsiteX6" fmla="*/ 4925683 w 5495027"/>
              <a:gd name="connsiteY6" fmla="*/ 117995 h 730471"/>
              <a:gd name="connsiteX7" fmla="*/ 5495027 w 5495027"/>
              <a:gd name="connsiteY7" fmla="*/ 730471 h 730471"/>
              <a:gd name="connsiteX0" fmla="*/ 0 w 5495027"/>
              <a:gd name="connsiteY0" fmla="*/ 57611 h 892809"/>
              <a:gd name="connsiteX1" fmla="*/ 1362974 w 5495027"/>
              <a:gd name="connsiteY1" fmla="*/ 126621 h 892809"/>
              <a:gd name="connsiteX2" fmla="*/ 1923692 w 5495027"/>
              <a:gd name="connsiteY2" fmla="*/ 92115 h 892809"/>
              <a:gd name="connsiteX3" fmla="*/ 2484408 w 5495027"/>
              <a:gd name="connsiteY3" fmla="*/ 532063 h 892809"/>
              <a:gd name="connsiteX4" fmla="*/ 3605842 w 5495027"/>
              <a:gd name="connsiteY4" fmla="*/ 885745 h 892809"/>
              <a:gd name="connsiteX5" fmla="*/ 3528204 w 5495027"/>
              <a:gd name="connsiteY5" fmla="*/ 204259 h 892809"/>
              <a:gd name="connsiteX6" fmla="*/ 4244196 w 5495027"/>
              <a:gd name="connsiteY6" fmla="*/ 601074 h 892809"/>
              <a:gd name="connsiteX7" fmla="*/ 4925683 w 5495027"/>
              <a:gd name="connsiteY7" fmla="*/ 117995 h 892809"/>
              <a:gd name="connsiteX8" fmla="*/ 5495027 w 5495027"/>
              <a:gd name="connsiteY8" fmla="*/ 730471 h 892809"/>
              <a:gd name="connsiteX0" fmla="*/ 0 w 5495027"/>
              <a:gd name="connsiteY0" fmla="*/ 57611 h 730471"/>
              <a:gd name="connsiteX1" fmla="*/ 1362974 w 5495027"/>
              <a:gd name="connsiteY1" fmla="*/ 126621 h 730471"/>
              <a:gd name="connsiteX2" fmla="*/ 1923692 w 5495027"/>
              <a:gd name="connsiteY2" fmla="*/ 92115 h 730471"/>
              <a:gd name="connsiteX3" fmla="*/ 2484408 w 5495027"/>
              <a:gd name="connsiteY3" fmla="*/ 532063 h 730471"/>
              <a:gd name="connsiteX4" fmla="*/ 3036499 w 5495027"/>
              <a:gd name="connsiteY4" fmla="*/ 428545 h 730471"/>
              <a:gd name="connsiteX5" fmla="*/ 3528204 w 5495027"/>
              <a:gd name="connsiteY5" fmla="*/ 204259 h 730471"/>
              <a:gd name="connsiteX6" fmla="*/ 4244196 w 5495027"/>
              <a:gd name="connsiteY6" fmla="*/ 601074 h 730471"/>
              <a:gd name="connsiteX7" fmla="*/ 4925683 w 5495027"/>
              <a:gd name="connsiteY7" fmla="*/ 117995 h 730471"/>
              <a:gd name="connsiteX8" fmla="*/ 5495027 w 5495027"/>
              <a:gd name="connsiteY8" fmla="*/ 730471 h 730471"/>
              <a:gd name="connsiteX0" fmla="*/ 0 w 5495027"/>
              <a:gd name="connsiteY0" fmla="*/ 38325 h 711185"/>
              <a:gd name="connsiteX1" fmla="*/ 1362974 w 5495027"/>
              <a:gd name="connsiteY1" fmla="*/ 107335 h 711185"/>
              <a:gd name="connsiteX2" fmla="*/ 1923692 w 5495027"/>
              <a:gd name="connsiteY2" fmla="*/ 72829 h 711185"/>
              <a:gd name="connsiteX3" fmla="*/ 2363638 w 5495027"/>
              <a:gd name="connsiteY3" fmla="*/ 115962 h 711185"/>
              <a:gd name="connsiteX4" fmla="*/ 3036499 w 5495027"/>
              <a:gd name="connsiteY4" fmla="*/ 409259 h 711185"/>
              <a:gd name="connsiteX5" fmla="*/ 3528204 w 5495027"/>
              <a:gd name="connsiteY5" fmla="*/ 184973 h 711185"/>
              <a:gd name="connsiteX6" fmla="*/ 4244196 w 5495027"/>
              <a:gd name="connsiteY6" fmla="*/ 581788 h 711185"/>
              <a:gd name="connsiteX7" fmla="*/ 4925683 w 5495027"/>
              <a:gd name="connsiteY7" fmla="*/ 98709 h 711185"/>
              <a:gd name="connsiteX8" fmla="*/ 5495027 w 5495027"/>
              <a:gd name="connsiteY8" fmla="*/ 711185 h 711185"/>
              <a:gd name="connsiteX0" fmla="*/ 0 w 5495027"/>
              <a:gd name="connsiteY0" fmla="*/ 38325 h 711185"/>
              <a:gd name="connsiteX1" fmla="*/ 1362974 w 5495027"/>
              <a:gd name="connsiteY1" fmla="*/ 107335 h 711185"/>
              <a:gd name="connsiteX2" fmla="*/ 1923692 w 5495027"/>
              <a:gd name="connsiteY2" fmla="*/ 72829 h 711185"/>
              <a:gd name="connsiteX3" fmla="*/ 2363638 w 5495027"/>
              <a:gd name="connsiteY3" fmla="*/ 115962 h 711185"/>
              <a:gd name="connsiteX4" fmla="*/ 3036499 w 5495027"/>
              <a:gd name="connsiteY4" fmla="*/ 409259 h 711185"/>
              <a:gd name="connsiteX5" fmla="*/ 3528204 w 5495027"/>
              <a:gd name="connsiteY5" fmla="*/ 184973 h 711185"/>
              <a:gd name="connsiteX6" fmla="*/ 4244196 w 5495027"/>
              <a:gd name="connsiteY6" fmla="*/ 581788 h 711185"/>
              <a:gd name="connsiteX7" fmla="*/ 4925683 w 5495027"/>
              <a:gd name="connsiteY7" fmla="*/ 98709 h 711185"/>
              <a:gd name="connsiteX8" fmla="*/ 5495027 w 5495027"/>
              <a:gd name="connsiteY8" fmla="*/ 711185 h 711185"/>
              <a:gd name="connsiteX0" fmla="*/ 0 w 5495027"/>
              <a:gd name="connsiteY0" fmla="*/ 0 h 672860"/>
              <a:gd name="connsiteX1" fmla="*/ 1362974 w 5495027"/>
              <a:gd name="connsiteY1" fmla="*/ 69010 h 672860"/>
              <a:gd name="connsiteX2" fmla="*/ 1923692 w 5495027"/>
              <a:gd name="connsiteY2" fmla="*/ 34504 h 672860"/>
              <a:gd name="connsiteX3" fmla="*/ 2363638 w 5495027"/>
              <a:gd name="connsiteY3" fmla="*/ 77637 h 672860"/>
              <a:gd name="connsiteX4" fmla="*/ 3036499 w 5495027"/>
              <a:gd name="connsiteY4" fmla="*/ 370934 h 672860"/>
              <a:gd name="connsiteX5" fmla="*/ 3528204 w 5495027"/>
              <a:gd name="connsiteY5" fmla="*/ 146648 h 672860"/>
              <a:gd name="connsiteX6" fmla="*/ 4244196 w 5495027"/>
              <a:gd name="connsiteY6" fmla="*/ 543463 h 672860"/>
              <a:gd name="connsiteX7" fmla="*/ 4925683 w 5495027"/>
              <a:gd name="connsiteY7" fmla="*/ 60384 h 672860"/>
              <a:gd name="connsiteX8" fmla="*/ 5495027 w 5495027"/>
              <a:gd name="connsiteY8" fmla="*/ 672860 h 672860"/>
              <a:gd name="connsiteX0" fmla="*/ 0 w 5495027"/>
              <a:gd name="connsiteY0" fmla="*/ 11895 h 684755"/>
              <a:gd name="connsiteX1" fmla="*/ 1362974 w 5495027"/>
              <a:gd name="connsiteY1" fmla="*/ 80905 h 684755"/>
              <a:gd name="connsiteX2" fmla="*/ 1923692 w 5495027"/>
              <a:gd name="connsiteY2" fmla="*/ 46399 h 684755"/>
              <a:gd name="connsiteX3" fmla="*/ 2363638 w 5495027"/>
              <a:gd name="connsiteY3" fmla="*/ 89532 h 684755"/>
              <a:gd name="connsiteX4" fmla="*/ 3036499 w 5495027"/>
              <a:gd name="connsiteY4" fmla="*/ 382829 h 684755"/>
              <a:gd name="connsiteX5" fmla="*/ 3528204 w 5495027"/>
              <a:gd name="connsiteY5" fmla="*/ 158543 h 684755"/>
              <a:gd name="connsiteX6" fmla="*/ 4244196 w 5495027"/>
              <a:gd name="connsiteY6" fmla="*/ 555358 h 684755"/>
              <a:gd name="connsiteX7" fmla="*/ 4925683 w 5495027"/>
              <a:gd name="connsiteY7" fmla="*/ 72279 h 684755"/>
              <a:gd name="connsiteX8" fmla="*/ 5495027 w 5495027"/>
              <a:gd name="connsiteY8" fmla="*/ 684755 h 684755"/>
              <a:gd name="connsiteX0" fmla="*/ 0 w 5495027"/>
              <a:gd name="connsiteY0" fmla="*/ 11895 h 684755"/>
              <a:gd name="connsiteX1" fmla="*/ 1362974 w 5495027"/>
              <a:gd name="connsiteY1" fmla="*/ 80905 h 684755"/>
              <a:gd name="connsiteX2" fmla="*/ 1923692 w 5495027"/>
              <a:gd name="connsiteY2" fmla="*/ 46399 h 684755"/>
              <a:gd name="connsiteX3" fmla="*/ 2363638 w 5495027"/>
              <a:gd name="connsiteY3" fmla="*/ 89532 h 684755"/>
              <a:gd name="connsiteX4" fmla="*/ 3036499 w 5495027"/>
              <a:gd name="connsiteY4" fmla="*/ 382829 h 684755"/>
              <a:gd name="connsiteX5" fmla="*/ 3528204 w 5495027"/>
              <a:gd name="connsiteY5" fmla="*/ 158543 h 684755"/>
              <a:gd name="connsiteX6" fmla="*/ 4244196 w 5495027"/>
              <a:gd name="connsiteY6" fmla="*/ 555358 h 684755"/>
              <a:gd name="connsiteX7" fmla="*/ 4925683 w 5495027"/>
              <a:gd name="connsiteY7" fmla="*/ 72279 h 684755"/>
              <a:gd name="connsiteX8" fmla="*/ 5495027 w 5495027"/>
              <a:gd name="connsiteY8" fmla="*/ 684755 h 684755"/>
              <a:gd name="connsiteX0" fmla="*/ 0 w 5495027"/>
              <a:gd name="connsiteY0" fmla="*/ 11895 h 684755"/>
              <a:gd name="connsiteX1" fmla="*/ 1362974 w 5495027"/>
              <a:gd name="connsiteY1" fmla="*/ 80905 h 684755"/>
              <a:gd name="connsiteX2" fmla="*/ 1923692 w 5495027"/>
              <a:gd name="connsiteY2" fmla="*/ 46399 h 684755"/>
              <a:gd name="connsiteX3" fmla="*/ 2363638 w 5495027"/>
              <a:gd name="connsiteY3" fmla="*/ 89532 h 684755"/>
              <a:gd name="connsiteX4" fmla="*/ 3036499 w 5495027"/>
              <a:gd name="connsiteY4" fmla="*/ 382829 h 684755"/>
              <a:gd name="connsiteX5" fmla="*/ 3528204 w 5495027"/>
              <a:gd name="connsiteY5" fmla="*/ 158543 h 684755"/>
              <a:gd name="connsiteX6" fmla="*/ 4244196 w 5495027"/>
              <a:gd name="connsiteY6" fmla="*/ 555358 h 684755"/>
              <a:gd name="connsiteX7" fmla="*/ 4925683 w 5495027"/>
              <a:gd name="connsiteY7" fmla="*/ 72279 h 684755"/>
              <a:gd name="connsiteX8" fmla="*/ 5495027 w 5495027"/>
              <a:gd name="connsiteY8" fmla="*/ 684755 h 684755"/>
              <a:gd name="connsiteX0" fmla="*/ 0 w 5495027"/>
              <a:gd name="connsiteY0" fmla="*/ 0 h 672860"/>
              <a:gd name="connsiteX1" fmla="*/ 1362974 w 5495027"/>
              <a:gd name="connsiteY1" fmla="*/ 69010 h 672860"/>
              <a:gd name="connsiteX2" fmla="*/ 1923692 w 5495027"/>
              <a:gd name="connsiteY2" fmla="*/ 34504 h 672860"/>
              <a:gd name="connsiteX3" fmla="*/ 2363638 w 5495027"/>
              <a:gd name="connsiteY3" fmla="*/ 77637 h 672860"/>
              <a:gd name="connsiteX4" fmla="*/ 3036499 w 5495027"/>
              <a:gd name="connsiteY4" fmla="*/ 370934 h 672860"/>
              <a:gd name="connsiteX5" fmla="*/ 3528204 w 5495027"/>
              <a:gd name="connsiteY5" fmla="*/ 146648 h 672860"/>
              <a:gd name="connsiteX6" fmla="*/ 4244196 w 5495027"/>
              <a:gd name="connsiteY6" fmla="*/ 543463 h 672860"/>
              <a:gd name="connsiteX7" fmla="*/ 4925683 w 5495027"/>
              <a:gd name="connsiteY7" fmla="*/ 60384 h 672860"/>
              <a:gd name="connsiteX8" fmla="*/ 5495027 w 5495027"/>
              <a:gd name="connsiteY8" fmla="*/ 672860 h 672860"/>
              <a:gd name="connsiteX0" fmla="*/ 0 w 5495027"/>
              <a:gd name="connsiteY0" fmla="*/ 0 h 672860"/>
              <a:gd name="connsiteX1" fmla="*/ 1362974 w 5495027"/>
              <a:gd name="connsiteY1" fmla="*/ 69010 h 672860"/>
              <a:gd name="connsiteX2" fmla="*/ 1923692 w 5495027"/>
              <a:gd name="connsiteY2" fmla="*/ 34504 h 672860"/>
              <a:gd name="connsiteX3" fmla="*/ 2363638 w 5495027"/>
              <a:gd name="connsiteY3" fmla="*/ 77637 h 672860"/>
              <a:gd name="connsiteX4" fmla="*/ 3036499 w 5495027"/>
              <a:gd name="connsiteY4" fmla="*/ 370934 h 672860"/>
              <a:gd name="connsiteX5" fmla="*/ 3528204 w 5495027"/>
              <a:gd name="connsiteY5" fmla="*/ 146648 h 672860"/>
              <a:gd name="connsiteX6" fmla="*/ 4244196 w 5495027"/>
              <a:gd name="connsiteY6" fmla="*/ 543463 h 672860"/>
              <a:gd name="connsiteX7" fmla="*/ 4925683 w 5495027"/>
              <a:gd name="connsiteY7" fmla="*/ 60384 h 672860"/>
              <a:gd name="connsiteX8" fmla="*/ 5495027 w 5495027"/>
              <a:gd name="connsiteY8" fmla="*/ 672860 h 672860"/>
              <a:gd name="connsiteX0" fmla="*/ 0 w 5495027"/>
              <a:gd name="connsiteY0" fmla="*/ 0 h 672860"/>
              <a:gd name="connsiteX1" fmla="*/ 1362974 w 5495027"/>
              <a:gd name="connsiteY1" fmla="*/ 69010 h 672860"/>
              <a:gd name="connsiteX2" fmla="*/ 1923692 w 5495027"/>
              <a:gd name="connsiteY2" fmla="*/ 34504 h 672860"/>
              <a:gd name="connsiteX3" fmla="*/ 2363638 w 5495027"/>
              <a:gd name="connsiteY3" fmla="*/ 77637 h 672860"/>
              <a:gd name="connsiteX4" fmla="*/ 3036499 w 5495027"/>
              <a:gd name="connsiteY4" fmla="*/ 370934 h 672860"/>
              <a:gd name="connsiteX5" fmla="*/ 3528204 w 5495027"/>
              <a:gd name="connsiteY5" fmla="*/ 146648 h 672860"/>
              <a:gd name="connsiteX6" fmla="*/ 4244196 w 5495027"/>
              <a:gd name="connsiteY6" fmla="*/ 543463 h 672860"/>
              <a:gd name="connsiteX7" fmla="*/ 4925683 w 5495027"/>
              <a:gd name="connsiteY7" fmla="*/ 60384 h 672860"/>
              <a:gd name="connsiteX8" fmla="*/ 5495027 w 5495027"/>
              <a:gd name="connsiteY8" fmla="*/ 672860 h 672860"/>
              <a:gd name="connsiteX0" fmla="*/ 0 w 5495027"/>
              <a:gd name="connsiteY0" fmla="*/ 84009 h 756869"/>
              <a:gd name="connsiteX1" fmla="*/ 1362974 w 5495027"/>
              <a:gd name="connsiteY1" fmla="*/ 153019 h 756869"/>
              <a:gd name="connsiteX2" fmla="*/ 1923692 w 5495027"/>
              <a:gd name="connsiteY2" fmla="*/ 118513 h 756869"/>
              <a:gd name="connsiteX3" fmla="*/ 2363638 w 5495027"/>
              <a:gd name="connsiteY3" fmla="*/ 161646 h 756869"/>
              <a:gd name="connsiteX4" fmla="*/ 3036499 w 5495027"/>
              <a:gd name="connsiteY4" fmla="*/ 454943 h 756869"/>
              <a:gd name="connsiteX5" fmla="*/ 3528204 w 5495027"/>
              <a:gd name="connsiteY5" fmla="*/ 230657 h 756869"/>
              <a:gd name="connsiteX6" fmla="*/ 4244196 w 5495027"/>
              <a:gd name="connsiteY6" fmla="*/ 627472 h 756869"/>
              <a:gd name="connsiteX7" fmla="*/ 4925683 w 5495027"/>
              <a:gd name="connsiteY7" fmla="*/ 144393 h 756869"/>
              <a:gd name="connsiteX8" fmla="*/ 5495027 w 5495027"/>
              <a:gd name="connsiteY8" fmla="*/ 756869 h 756869"/>
              <a:gd name="connsiteX0" fmla="*/ 0 w 5495027"/>
              <a:gd name="connsiteY0" fmla="*/ 84009 h 756869"/>
              <a:gd name="connsiteX1" fmla="*/ 1362974 w 5495027"/>
              <a:gd name="connsiteY1" fmla="*/ 153019 h 756869"/>
              <a:gd name="connsiteX2" fmla="*/ 1923692 w 5495027"/>
              <a:gd name="connsiteY2" fmla="*/ 118513 h 756869"/>
              <a:gd name="connsiteX3" fmla="*/ 2363638 w 5495027"/>
              <a:gd name="connsiteY3" fmla="*/ 161646 h 756869"/>
              <a:gd name="connsiteX4" fmla="*/ 3036499 w 5495027"/>
              <a:gd name="connsiteY4" fmla="*/ 454943 h 756869"/>
              <a:gd name="connsiteX5" fmla="*/ 3528204 w 5495027"/>
              <a:gd name="connsiteY5" fmla="*/ 230657 h 756869"/>
              <a:gd name="connsiteX6" fmla="*/ 4244196 w 5495027"/>
              <a:gd name="connsiteY6" fmla="*/ 627472 h 756869"/>
              <a:gd name="connsiteX7" fmla="*/ 4925683 w 5495027"/>
              <a:gd name="connsiteY7" fmla="*/ 144393 h 756869"/>
              <a:gd name="connsiteX8" fmla="*/ 5495027 w 5495027"/>
              <a:gd name="connsiteY8" fmla="*/ 756869 h 756869"/>
              <a:gd name="connsiteX0" fmla="*/ 0 w 5641676"/>
              <a:gd name="connsiteY0" fmla="*/ 14997 h 756869"/>
              <a:gd name="connsiteX1" fmla="*/ 1509623 w 5641676"/>
              <a:gd name="connsiteY1" fmla="*/ 153019 h 756869"/>
              <a:gd name="connsiteX2" fmla="*/ 2070341 w 5641676"/>
              <a:gd name="connsiteY2" fmla="*/ 118513 h 756869"/>
              <a:gd name="connsiteX3" fmla="*/ 2510287 w 5641676"/>
              <a:gd name="connsiteY3" fmla="*/ 161646 h 756869"/>
              <a:gd name="connsiteX4" fmla="*/ 3183148 w 5641676"/>
              <a:gd name="connsiteY4" fmla="*/ 454943 h 756869"/>
              <a:gd name="connsiteX5" fmla="*/ 3674853 w 5641676"/>
              <a:gd name="connsiteY5" fmla="*/ 230657 h 756869"/>
              <a:gd name="connsiteX6" fmla="*/ 4390845 w 5641676"/>
              <a:gd name="connsiteY6" fmla="*/ 627472 h 756869"/>
              <a:gd name="connsiteX7" fmla="*/ 5072332 w 5641676"/>
              <a:gd name="connsiteY7" fmla="*/ 144393 h 756869"/>
              <a:gd name="connsiteX8" fmla="*/ 5641676 w 5641676"/>
              <a:gd name="connsiteY8" fmla="*/ 756869 h 756869"/>
              <a:gd name="connsiteX0" fmla="*/ 0 w 5546785"/>
              <a:gd name="connsiteY0" fmla="*/ 0 h 879894"/>
              <a:gd name="connsiteX1" fmla="*/ 1414732 w 5546785"/>
              <a:gd name="connsiteY1" fmla="*/ 276044 h 879894"/>
              <a:gd name="connsiteX2" fmla="*/ 1975450 w 5546785"/>
              <a:gd name="connsiteY2" fmla="*/ 241538 h 879894"/>
              <a:gd name="connsiteX3" fmla="*/ 2415396 w 5546785"/>
              <a:gd name="connsiteY3" fmla="*/ 284671 h 879894"/>
              <a:gd name="connsiteX4" fmla="*/ 3088257 w 5546785"/>
              <a:gd name="connsiteY4" fmla="*/ 577968 h 879894"/>
              <a:gd name="connsiteX5" fmla="*/ 3579962 w 5546785"/>
              <a:gd name="connsiteY5" fmla="*/ 353682 h 879894"/>
              <a:gd name="connsiteX6" fmla="*/ 4295954 w 5546785"/>
              <a:gd name="connsiteY6" fmla="*/ 750497 h 879894"/>
              <a:gd name="connsiteX7" fmla="*/ 4977441 w 5546785"/>
              <a:gd name="connsiteY7" fmla="*/ 267418 h 879894"/>
              <a:gd name="connsiteX8" fmla="*/ 5546785 w 5546785"/>
              <a:gd name="connsiteY8" fmla="*/ 879894 h 879894"/>
              <a:gd name="connsiteX0" fmla="*/ 0 w 5546785"/>
              <a:gd name="connsiteY0" fmla="*/ 0 h 879894"/>
              <a:gd name="connsiteX1" fmla="*/ 1414732 w 5546785"/>
              <a:gd name="connsiteY1" fmla="*/ 276044 h 879894"/>
              <a:gd name="connsiteX2" fmla="*/ 1975450 w 5546785"/>
              <a:gd name="connsiteY2" fmla="*/ 241538 h 879894"/>
              <a:gd name="connsiteX3" fmla="*/ 2415396 w 5546785"/>
              <a:gd name="connsiteY3" fmla="*/ 284671 h 879894"/>
              <a:gd name="connsiteX4" fmla="*/ 3088257 w 5546785"/>
              <a:gd name="connsiteY4" fmla="*/ 577968 h 879894"/>
              <a:gd name="connsiteX5" fmla="*/ 3579962 w 5546785"/>
              <a:gd name="connsiteY5" fmla="*/ 353682 h 879894"/>
              <a:gd name="connsiteX6" fmla="*/ 4295954 w 5546785"/>
              <a:gd name="connsiteY6" fmla="*/ 750497 h 879894"/>
              <a:gd name="connsiteX7" fmla="*/ 4977441 w 5546785"/>
              <a:gd name="connsiteY7" fmla="*/ 267418 h 879894"/>
              <a:gd name="connsiteX8" fmla="*/ 5546785 w 5546785"/>
              <a:gd name="connsiteY8" fmla="*/ 879894 h 879894"/>
              <a:gd name="connsiteX0" fmla="*/ 0 w 5503653"/>
              <a:gd name="connsiteY0" fmla="*/ 0 h 879894"/>
              <a:gd name="connsiteX1" fmla="*/ 1371600 w 5503653"/>
              <a:gd name="connsiteY1" fmla="*/ 276044 h 879894"/>
              <a:gd name="connsiteX2" fmla="*/ 1932318 w 5503653"/>
              <a:gd name="connsiteY2" fmla="*/ 241538 h 879894"/>
              <a:gd name="connsiteX3" fmla="*/ 2372264 w 5503653"/>
              <a:gd name="connsiteY3" fmla="*/ 284671 h 879894"/>
              <a:gd name="connsiteX4" fmla="*/ 3045125 w 5503653"/>
              <a:gd name="connsiteY4" fmla="*/ 577968 h 879894"/>
              <a:gd name="connsiteX5" fmla="*/ 3536830 w 5503653"/>
              <a:gd name="connsiteY5" fmla="*/ 353682 h 879894"/>
              <a:gd name="connsiteX6" fmla="*/ 4252822 w 5503653"/>
              <a:gd name="connsiteY6" fmla="*/ 750497 h 879894"/>
              <a:gd name="connsiteX7" fmla="*/ 4934309 w 5503653"/>
              <a:gd name="connsiteY7" fmla="*/ 267418 h 879894"/>
              <a:gd name="connsiteX8" fmla="*/ 5503653 w 5503653"/>
              <a:gd name="connsiteY8" fmla="*/ 879894 h 879894"/>
              <a:gd name="connsiteX0" fmla="*/ 0 w 5503653"/>
              <a:gd name="connsiteY0" fmla="*/ 0 h 879894"/>
              <a:gd name="connsiteX1" fmla="*/ 336430 w 5503653"/>
              <a:gd name="connsiteY1" fmla="*/ 189779 h 879894"/>
              <a:gd name="connsiteX2" fmla="*/ 1371600 w 5503653"/>
              <a:gd name="connsiteY2" fmla="*/ 276044 h 879894"/>
              <a:gd name="connsiteX3" fmla="*/ 1932318 w 5503653"/>
              <a:gd name="connsiteY3" fmla="*/ 241538 h 879894"/>
              <a:gd name="connsiteX4" fmla="*/ 2372264 w 5503653"/>
              <a:gd name="connsiteY4" fmla="*/ 284671 h 879894"/>
              <a:gd name="connsiteX5" fmla="*/ 3045125 w 5503653"/>
              <a:gd name="connsiteY5" fmla="*/ 577968 h 879894"/>
              <a:gd name="connsiteX6" fmla="*/ 3536830 w 5503653"/>
              <a:gd name="connsiteY6" fmla="*/ 353682 h 879894"/>
              <a:gd name="connsiteX7" fmla="*/ 4252822 w 5503653"/>
              <a:gd name="connsiteY7" fmla="*/ 750497 h 879894"/>
              <a:gd name="connsiteX8" fmla="*/ 4934309 w 5503653"/>
              <a:gd name="connsiteY8" fmla="*/ 267418 h 879894"/>
              <a:gd name="connsiteX9" fmla="*/ 5503653 w 5503653"/>
              <a:gd name="connsiteY9" fmla="*/ 879894 h 879894"/>
              <a:gd name="connsiteX0" fmla="*/ 0 w 6501180"/>
              <a:gd name="connsiteY0" fmla="*/ 446991 h 756870"/>
              <a:gd name="connsiteX1" fmla="*/ 1333957 w 6501180"/>
              <a:gd name="connsiteY1" fmla="*/ 66755 h 756870"/>
              <a:gd name="connsiteX2" fmla="*/ 2369127 w 6501180"/>
              <a:gd name="connsiteY2" fmla="*/ 153020 h 756870"/>
              <a:gd name="connsiteX3" fmla="*/ 2929845 w 6501180"/>
              <a:gd name="connsiteY3" fmla="*/ 118514 h 756870"/>
              <a:gd name="connsiteX4" fmla="*/ 3369791 w 6501180"/>
              <a:gd name="connsiteY4" fmla="*/ 161647 h 756870"/>
              <a:gd name="connsiteX5" fmla="*/ 4042652 w 6501180"/>
              <a:gd name="connsiteY5" fmla="*/ 454944 h 756870"/>
              <a:gd name="connsiteX6" fmla="*/ 4534357 w 6501180"/>
              <a:gd name="connsiteY6" fmla="*/ 230658 h 756870"/>
              <a:gd name="connsiteX7" fmla="*/ 5250349 w 6501180"/>
              <a:gd name="connsiteY7" fmla="*/ 627473 h 756870"/>
              <a:gd name="connsiteX8" fmla="*/ 5931836 w 6501180"/>
              <a:gd name="connsiteY8" fmla="*/ 144394 h 756870"/>
              <a:gd name="connsiteX9" fmla="*/ 6501180 w 6501180"/>
              <a:gd name="connsiteY9" fmla="*/ 756870 h 756870"/>
              <a:gd name="connsiteX0" fmla="*/ 0 w 6501180"/>
              <a:gd name="connsiteY0" fmla="*/ 589495 h 756870"/>
              <a:gd name="connsiteX1" fmla="*/ 1333957 w 6501180"/>
              <a:gd name="connsiteY1" fmla="*/ 66755 h 756870"/>
              <a:gd name="connsiteX2" fmla="*/ 2369127 w 6501180"/>
              <a:gd name="connsiteY2" fmla="*/ 153020 h 756870"/>
              <a:gd name="connsiteX3" fmla="*/ 2929845 w 6501180"/>
              <a:gd name="connsiteY3" fmla="*/ 118514 h 756870"/>
              <a:gd name="connsiteX4" fmla="*/ 3369791 w 6501180"/>
              <a:gd name="connsiteY4" fmla="*/ 161647 h 756870"/>
              <a:gd name="connsiteX5" fmla="*/ 4042652 w 6501180"/>
              <a:gd name="connsiteY5" fmla="*/ 454944 h 756870"/>
              <a:gd name="connsiteX6" fmla="*/ 4534357 w 6501180"/>
              <a:gd name="connsiteY6" fmla="*/ 230658 h 756870"/>
              <a:gd name="connsiteX7" fmla="*/ 5250349 w 6501180"/>
              <a:gd name="connsiteY7" fmla="*/ 627473 h 756870"/>
              <a:gd name="connsiteX8" fmla="*/ 5931836 w 6501180"/>
              <a:gd name="connsiteY8" fmla="*/ 144394 h 756870"/>
              <a:gd name="connsiteX9" fmla="*/ 6501180 w 6501180"/>
              <a:gd name="connsiteY9" fmla="*/ 756870 h 756870"/>
              <a:gd name="connsiteX0" fmla="*/ 0 w 6495242"/>
              <a:gd name="connsiteY0" fmla="*/ 536056 h 756870"/>
              <a:gd name="connsiteX1" fmla="*/ 1328019 w 6495242"/>
              <a:gd name="connsiteY1" fmla="*/ 66755 h 756870"/>
              <a:gd name="connsiteX2" fmla="*/ 2363189 w 6495242"/>
              <a:gd name="connsiteY2" fmla="*/ 153020 h 756870"/>
              <a:gd name="connsiteX3" fmla="*/ 2923907 w 6495242"/>
              <a:gd name="connsiteY3" fmla="*/ 118514 h 756870"/>
              <a:gd name="connsiteX4" fmla="*/ 3363853 w 6495242"/>
              <a:gd name="connsiteY4" fmla="*/ 161647 h 756870"/>
              <a:gd name="connsiteX5" fmla="*/ 4036714 w 6495242"/>
              <a:gd name="connsiteY5" fmla="*/ 454944 h 756870"/>
              <a:gd name="connsiteX6" fmla="*/ 4528419 w 6495242"/>
              <a:gd name="connsiteY6" fmla="*/ 230658 h 756870"/>
              <a:gd name="connsiteX7" fmla="*/ 5244411 w 6495242"/>
              <a:gd name="connsiteY7" fmla="*/ 627473 h 756870"/>
              <a:gd name="connsiteX8" fmla="*/ 5925898 w 6495242"/>
              <a:gd name="connsiteY8" fmla="*/ 144394 h 756870"/>
              <a:gd name="connsiteX9" fmla="*/ 6495242 w 6495242"/>
              <a:gd name="connsiteY9" fmla="*/ 756870 h 756870"/>
              <a:gd name="connsiteX0" fmla="*/ 0 w 6495242"/>
              <a:gd name="connsiteY0" fmla="*/ 536056 h 756870"/>
              <a:gd name="connsiteX1" fmla="*/ 1328019 w 6495242"/>
              <a:gd name="connsiteY1" fmla="*/ 66755 h 756870"/>
              <a:gd name="connsiteX2" fmla="*/ 2363189 w 6495242"/>
              <a:gd name="connsiteY2" fmla="*/ 153020 h 756870"/>
              <a:gd name="connsiteX3" fmla="*/ 2923907 w 6495242"/>
              <a:gd name="connsiteY3" fmla="*/ 118514 h 756870"/>
              <a:gd name="connsiteX4" fmla="*/ 3363853 w 6495242"/>
              <a:gd name="connsiteY4" fmla="*/ 161647 h 756870"/>
              <a:gd name="connsiteX5" fmla="*/ 4036714 w 6495242"/>
              <a:gd name="connsiteY5" fmla="*/ 454944 h 756870"/>
              <a:gd name="connsiteX6" fmla="*/ 4528419 w 6495242"/>
              <a:gd name="connsiteY6" fmla="*/ 230658 h 756870"/>
              <a:gd name="connsiteX7" fmla="*/ 5244411 w 6495242"/>
              <a:gd name="connsiteY7" fmla="*/ 627473 h 756870"/>
              <a:gd name="connsiteX8" fmla="*/ 5925898 w 6495242"/>
              <a:gd name="connsiteY8" fmla="*/ 144394 h 756870"/>
              <a:gd name="connsiteX9" fmla="*/ 6495242 w 6495242"/>
              <a:gd name="connsiteY9" fmla="*/ 756870 h 756870"/>
              <a:gd name="connsiteX0" fmla="*/ 0 w 6495242"/>
              <a:gd name="connsiteY0" fmla="*/ 536056 h 756870"/>
              <a:gd name="connsiteX1" fmla="*/ 1328019 w 6495242"/>
              <a:gd name="connsiteY1" fmla="*/ 66755 h 756870"/>
              <a:gd name="connsiteX2" fmla="*/ 2363189 w 6495242"/>
              <a:gd name="connsiteY2" fmla="*/ 153020 h 756870"/>
              <a:gd name="connsiteX3" fmla="*/ 2923907 w 6495242"/>
              <a:gd name="connsiteY3" fmla="*/ 118514 h 756870"/>
              <a:gd name="connsiteX4" fmla="*/ 3363853 w 6495242"/>
              <a:gd name="connsiteY4" fmla="*/ 161647 h 756870"/>
              <a:gd name="connsiteX5" fmla="*/ 4036714 w 6495242"/>
              <a:gd name="connsiteY5" fmla="*/ 454944 h 756870"/>
              <a:gd name="connsiteX6" fmla="*/ 4528419 w 6495242"/>
              <a:gd name="connsiteY6" fmla="*/ 230658 h 756870"/>
              <a:gd name="connsiteX7" fmla="*/ 5244411 w 6495242"/>
              <a:gd name="connsiteY7" fmla="*/ 627473 h 756870"/>
              <a:gd name="connsiteX8" fmla="*/ 5925898 w 6495242"/>
              <a:gd name="connsiteY8" fmla="*/ 144394 h 756870"/>
              <a:gd name="connsiteX9" fmla="*/ 6495242 w 6495242"/>
              <a:gd name="connsiteY9" fmla="*/ 756870 h 756870"/>
              <a:gd name="connsiteX0" fmla="*/ 0 w 6495242"/>
              <a:gd name="connsiteY0" fmla="*/ 536056 h 756870"/>
              <a:gd name="connsiteX1" fmla="*/ 1328019 w 6495242"/>
              <a:gd name="connsiteY1" fmla="*/ 66755 h 756870"/>
              <a:gd name="connsiteX2" fmla="*/ 2363189 w 6495242"/>
              <a:gd name="connsiteY2" fmla="*/ 153020 h 756870"/>
              <a:gd name="connsiteX3" fmla="*/ 2923907 w 6495242"/>
              <a:gd name="connsiteY3" fmla="*/ 118514 h 756870"/>
              <a:gd name="connsiteX4" fmla="*/ 3363853 w 6495242"/>
              <a:gd name="connsiteY4" fmla="*/ 161647 h 756870"/>
              <a:gd name="connsiteX5" fmla="*/ 4036714 w 6495242"/>
              <a:gd name="connsiteY5" fmla="*/ 454944 h 756870"/>
              <a:gd name="connsiteX6" fmla="*/ 4528419 w 6495242"/>
              <a:gd name="connsiteY6" fmla="*/ 230658 h 756870"/>
              <a:gd name="connsiteX7" fmla="*/ 5244411 w 6495242"/>
              <a:gd name="connsiteY7" fmla="*/ 627473 h 756870"/>
              <a:gd name="connsiteX8" fmla="*/ 5925898 w 6495242"/>
              <a:gd name="connsiteY8" fmla="*/ 144394 h 756870"/>
              <a:gd name="connsiteX9" fmla="*/ 6495242 w 6495242"/>
              <a:gd name="connsiteY9" fmla="*/ 756870 h 756870"/>
              <a:gd name="connsiteX0" fmla="*/ 0 w 6495242"/>
              <a:gd name="connsiteY0" fmla="*/ 650233 h 871047"/>
              <a:gd name="connsiteX1" fmla="*/ 1328019 w 6495242"/>
              <a:gd name="connsiteY1" fmla="*/ 180932 h 871047"/>
              <a:gd name="connsiteX2" fmla="*/ 2363189 w 6495242"/>
              <a:gd name="connsiteY2" fmla="*/ 267197 h 871047"/>
              <a:gd name="connsiteX3" fmla="*/ 2923907 w 6495242"/>
              <a:gd name="connsiteY3" fmla="*/ 232691 h 871047"/>
              <a:gd name="connsiteX4" fmla="*/ 3363853 w 6495242"/>
              <a:gd name="connsiteY4" fmla="*/ 275824 h 871047"/>
              <a:gd name="connsiteX5" fmla="*/ 4036714 w 6495242"/>
              <a:gd name="connsiteY5" fmla="*/ 569121 h 871047"/>
              <a:gd name="connsiteX6" fmla="*/ 4528419 w 6495242"/>
              <a:gd name="connsiteY6" fmla="*/ 344835 h 871047"/>
              <a:gd name="connsiteX7" fmla="*/ 5244411 w 6495242"/>
              <a:gd name="connsiteY7" fmla="*/ 741650 h 871047"/>
              <a:gd name="connsiteX8" fmla="*/ 5925898 w 6495242"/>
              <a:gd name="connsiteY8" fmla="*/ 258571 h 871047"/>
              <a:gd name="connsiteX9" fmla="*/ 6495242 w 6495242"/>
              <a:gd name="connsiteY9" fmla="*/ 871047 h 871047"/>
              <a:gd name="connsiteX0" fmla="*/ 0 w 6495242"/>
              <a:gd name="connsiteY0" fmla="*/ 619876 h 840690"/>
              <a:gd name="connsiteX1" fmla="*/ 1328019 w 6495242"/>
              <a:gd name="connsiteY1" fmla="*/ 150575 h 840690"/>
              <a:gd name="connsiteX2" fmla="*/ 2363189 w 6495242"/>
              <a:gd name="connsiteY2" fmla="*/ 236840 h 840690"/>
              <a:gd name="connsiteX3" fmla="*/ 2923907 w 6495242"/>
              <a:gd name="connsiteY3" fmla="*/ 202334 h 840690"/>
              <a:gd name="connsiteX4" fmla="*/ 3363853 w 6495242"/>
              <a:gd name="connsiteY4" fmla="*/ 245467 h 840690"/>
              <a:gd name="connsiteX5" fmla="*/ 4036714 w 6495242"/>
              <a:gd name="connsiteY5" fmla="*/ 538764 h 840690"/>
              <a:gd name="connsiteX6" fmla="*/ 4528419 w 6495242"/>
              <a:gd name="connsiteY6" fmla="*/ 314478 h 840690"/>
              <a:gd name="connsiteX7" fmla="*/ 5244411 w 6495242"/>
              <a:gd name="connsiteY7" fmla="*/ 711293 h 840690"/>
              <a:gd name="connsiteX8" fmla="*/ 5925898 w 6495242"/>
              <a:gd name="connsiteY8" fmla="*/ 228214 h 840690"/>
              <a:gd name="connsiteX9" fmla="*/ 6495242 w 6495242"/>
              <a:gd name="connsiteY9" fmla="*/ 840690 h 840690"/>
              <a:gd name="connsiteX0" fmla="*/ 0 w 6495242"/>
              <a:gd name="connsiteY0" fmla="*/ 632631 h 853445"/>
              <a:gd name="connsiteX1" fmla="*/ 1328019 w 6495242"/>
              <a:gd name="connsiteY1" fmla="*/ 163330 h 853445"/>
              <a:gd name="connsiteX2" fmla="*/ 2363189 w 6495242"/>
              <a:gd name="connsiteY2" fmla="*/ 249595 h 853445"/>
              <a:gd name="connsiteX3" fmla="*/ 2923907 w 6495242"/>
              <a:gd name="connsiteY3" fmla="*/ 215089 h 853445"/>
              <a:gd name="connsiteX4" fmla="*/ 3363853 w 6495242"/>
              <a:gd name="connsiteY4" fmla="*/ 258222 h 853445"/>
              <a:gd name="connsiteX5" fmla="*/ 4036714 w 6495242"/>
              <a:gd name="connsiteY5" fmla="*/ 551519 h 853445"/>
              <a:gd name="connsiteX6" fmla="*/ 4528419 w 6495242"/>
              <a:gd name="connsiteY6" fmla="*/ 327233 h 853445"/>
              <a:gd name="connsiteX7" fmla="*/ 5244411 w 6495242"/>
              <a:gd name="connsiteY7" fmla="*/ 724048 h 853445"/>
              <a:gd name="connsiteX8" fmla="*/ 5925898 w 6495242"/>
              <a:gd name="connsiteY8" fmla="*/ 240969 h 853445"/>
              <a:gd name="connsiteX9" fmla="*/ 6495242 w 6495242"/>
              <a:gd name="connsiteY9" fmla="*/ 853445 h 853445"/>
              <a:gd name="connsiteX0" fmla="*/ 0 w 6495242"/>
              <a:gd name="connsiteY0" fmla="*/ 769563 h 990377"/>
              <a:gd name="connsiteX1" fmla="*/ 989572 w 6495242"/>
              <a:gd name="connsiteY1" fmla="*/ 145882 h 990377"/>
              <a:gd name="connsiteX2" fmla="*/ 2363189 w 6495242"/>
              <a:gd name="connsiteY2" fmla="*/ 386527 h 990377"/>
              <a:gd name="connsiteX3" fmla="*/ 2923907 w 6495242"/>
              <a:gd name="connsiteY3" fmla="*/ 352021 h 990377"/>
              <a:gd name="connsiteX4" fmla="*/ 3363853 w 6495242"/>
              <a:gd name="connsiteY4" fmla="*/ 395154 h 990377"/>
              <a:gd name="connsiteX5" fmla="*/ 4036714 w 6495242"/>
              <a:gd name="connsiteY5" fmla="*/ 688451 h 990377"/>
              <a:gd name="connsiteX6" fmla="*/ 4528419 w 6495242"/>
              <a:gd name="connsiteY6" fmla="*/ 464165 h 990377"/>
              <a:gd name="connsiteX7" fmla="*/ 5244411 w 6495242"/>
              <a:gd name="connsiteY7" fmla="*/ 860980 h 990377"/>
              <a:gd name="connsiteX8" fmla="*/ 5925898 w 6495242"/>
              <a:gd name="connsiteY8" fmla="*/ 377901 h 990377"/>
              <a:gd name="connsiteX9" fmla="*/ 6495242 w 6495242"/>
              <a:gd name="connsiteY9" fmla="*/ 990377 h 990377"/>
              <a:gd name="connsiteX0" fmla="*/ 0 w 6495242"/>
              <a:gd name="connsiteY0" fmla="*/ 801708 h 1022522"/>
              <a:gd name="connsiteX1" fmla="*/ 989572 w 6495242"/>
              <a:gd name="connsiteY1" fmla="*/ 178027 h 1022522"/>
              <a:gd name="connsiteX2" fmla="*/ 2363189 w 6495242"/>
              <a:gd name="connsiteY2" fmla="*/ 418672 h 1022522"/>
              <a:gd name="connsiteX3" fmla="*/ 2923907 w 6495242"/>
              <a:gd name="connsiteY3" fmla="*/ 384166 h 1022522"/>
              <a:gd name="connsiteX4" fmla="*/ 3363853 w 6495242"/>
              <a:gd name="connsiteY4" fmla="*/ 427299 h 1022522"/>
              <a:gd name="connsiteX5" fmla="*/ 4036714 w 6495242"/>
              <a:gd name="connsiteY5" fmla="*/ 720596 h 1022522"/>
              <a:gd name="connsiteX6" fmla="*/ 4528419 w 6495242"/>
              <a:gd name="connsiteY6" fmla="*/ 496310 h 1022522"/>
              <a:gd name="connsiteX7" fmla="*/ 5244411 w 6495242"/>
              <a:gd name="connsiteY7" fmla="*/ 893125 h 1022522"/>
              <a:gd name="connsiteX8" fmla="*/ 5925898 w 6495242"/>
              <a:gd name="connsiteY8" fmla="*/ 410046 h 1022522"/>
              <a:gd name="connsiteX9" fmla="*/ 6495242 w 6495242"/>
              <a:gd name="connsiteY9" fmla="*/ 1022522 h 1022522"/>
              <a:gd name="connsiteX0" fmla="*/ 0 w 6495242"/>
              <a:gd name="connsiteY0" fmla="*/ 806369 h 1027183"/>
              <a:gd name="connsiteX1" fmla="*/ 989572 w 6495242"/>
              <a:gd name="connsiteY1" fmla="*/ 182688 h 1027183"/>
              <a:gd name="connsiteX2" fmla="*/ 2363189 w 6495242"/>
              <a:gd name="connsiteY2" fmla="*/ 423333 h 1027183"/>
              <a:gd name="connsiteX3" fmla="*/ 2923907 w 6495242"/>
              <a:gd name="connsiteY3" fmla="*/ 388827 h 1027183"/>
              <a:gd name="connsiteX4" fmla="*/ 3363853 w 6495242"/>
              <a:gd name="connsiteY4" fmla="*/ 431960 h 1027183"/>
              <a:gd name="connsiteX5" fmla="*/ 4036714 w 6495242"/>
              <a:gd name="connsiteY5" fmla="*/ 725257 h 1027183"/>
              <a:gd name="connsiteX6" fmla="*/ 4528419 w 6495242"/>
              <a:gd name="connsiteY6" fmla="*/ 500971 h 1027183"/>
              <a:gd name="connsiteX7" fmla="*/ 5244411 w 6495242"/>
              <a:gd name="connsiteY7" fmla="*/ 897786 h 1027183"/>
              <a:gd name="connsiteX8" fmla="*/ 5925898 w 6495242"/>
              <a:gd name="connsiteY8" fmla="*/ 414707 h 1027183"/>
              <a:gd name="connsiteX9" fmla="*/ 6495242 w 6495242"/>
              <a:gd name="connsiteY9" fmla="*/ 1027183 h 1027183"/>
              <a:gd name="connsiteX0" fmla="*/ 0 w 6495242"/>
              <a:gd name="connsiteY0" fmla="*/ 844165 h 1064979"/>
              <a:gd name="connsiteX1" fmla="*/ 989572 w 6495242"/>
              <a:gd name="connsiteY1" fmla="*/ 220484 h 1064979"/>
              <a:gd name="connsiteX2" fmla="*/ 2363189 w 6495242"/>
              <a:gd name="connsiteY2" fmla="*/ 461129 h 1064979"/>
              <a:gd name="connsiteX3" fmla="*/ 2923907 w 6495242"/>
              <a:gd name="connsiteY3" fmla="*/ 426623 h 1064979"/>
              <a:gd name="connsiteX4" fmla="*/ 3363853 w 6495242"/>
              <a:gd name="connsiteY4" fmla="*/ 469756 h 1064979"/>
              <a:gd name="connsiteX5" fmla="*/ 4036714 w 6495242"/>
              <a:gd name="connsiteY5" fmla="*/ 763053 h 1064979"/>
              <a:gd name="connsiteX6" fmla="*/ 4528419 w 6495242"/>
              <a:gd name="connsiteY6" fmla="*/ 538767 h 1064979"/>
              <a:gd name="connsiteX7" fmla="*/ 5244411 w 6495242"/>
              <a:gd name="connsiteY7" fmla="*/ 935582 h 1064979"/>
              <a:gd name="connsiteX8" fmla="*/ 5925898 w 6495242"/>
              <a:gd name="connsiteY8" fmla="*/ 452503 h 1064979"/>
              <a:gd name="connsiteX9" fmla="*/ 6495242 w 6495242"/>
              <a:gd name="connsiteY9" fmla="*/ 1064979 h 1064979"/>
              <a:gd name="connsiteX0" fmla="*/ 0 w 6495242"/>
              <a:gd name="connsiteY0" fmla="*/ 844165 h 1064979"/>
              <a:gd name="connsiteX1" fmla="*/ 989572 w 6495242"/>
              <a:gd name="connsiteY1" fmla="*/ 220484 h 1064979"/>
              <a:gd name="connsiteX2" fmla="*/ 2363189 w 6495242"/>
              <a:gd name="connsiteY2" fmla="*/ 461129 h 1064979"/>
              <a:gd name="connsiteX3" fmla="*/ 2888281 w 6495242"/>
              <a:gd name="connsiteY3" fmla="*/ 325683 h 1064979"/>
              <a:gd name="connsiteX4" fmla="*/ 3363853 w 6495242"/>
              <a:gd name="connsiteY4" fmla="*/ 469756 h 1064979"/>
              <a:gd name="connsiteX5" fmla="*/ 4036714 w 6495242"/>
              <a:gd name="connsiteY5" fmla="*/ 763053 h 1064979"/>
              <a:gd name="connsiteX6" fmla="*/ 4528419 w 6495242"/>
              <a:gd name="connsiteY6" fmla="*/ 538767 h 1064979"/>
              <a:gd name="connsiteX7" fmla="*/ 5244411 w 6495242"/>
              <a:gd name="connsiteY7" fmla="*/ 935582 h 1064979"/>
              <a:gd name="connsiteX8" fmla="*/ 5925898 w 6495242"/>
              <a:gd name="connsiteY8" fmla="*/ 452503 h 1064979"/>
              <a:gd name="connsiteX9" fmla="*/ 6495242 w 6495242"/>
              <a:gd name="connsiteY9" fmla="*/ 1064979 h 1064979"/>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363853 w 6495242"/>
              <a:gd name="connsiteY4" fmla="*/ 249909 h 845132"/>
              <a:gd name="connsiteX5" fmla="*/ 4036714 w 6495242"/>
              <a:gd name="connsiteY5" fmla="*/ 543206 h 845132"/>
              <a:gd name="connsiteX6" fmla="*/ 4528419 w 6495242"/>
              <a:gd name="connsiteY6" fmla="*/ 318920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363853 w 6495242"/>
              <a:gd name="connsiteY4" fmla="*/ 249909 h 845132"/>
              <a:gd name="connsiteX5" fmla="*/ 4036714 w 6495242"/>
              <a:gd name="connsiteY5" fmla="*/ 543206 h 845132"/>
              <a:gd name="connsiteX6" fmla="*/ 4528419 w 6495242"/>
              <a:gd name="connsiteY6" fmla="*/ 318920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363853 w 6495242"/>
              <a:gd name="connsiteY4" fmla="*/ 249909 h 845132"/>
              <a:gd name="connsiteX5" fmla="*/ 3674516 w 6495242"/>
              <a:gd name="connsiteY5" fmla="*/ 685710 h 845132"/>
              <a:gd name="connsiteX6" fmla="*/ 4528419 w 6495242"/>
              <a:gd name="connsiteY6" fmla="*/ 318920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363853 w 6495242"/>
              <a:gd name="connsiteY4" fmla="*/ 249909 h 845132"/>
              <a:gd name="connsiteX5" fmla="*/ 3674516 w 6495242"/>
              <a:gd name="connsiteY5" fmla="*/ 685710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363853 w 6495242"/>
              <a:gd name="connsiteY4" fmla="*/ 249909 h 845132"/>
              <a:gd name="connsiteX5" fmla="*/ 3609201 w 6495242"/>
              <a:gd name="connsiteY5" fmla="*/ 745087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286663 w 6495242"/>
              <a:gd name="connsiteY4" fmla="*/ 243971 h 845132"/>
              <a:gd name="connsiteX5" fmla="*/ 3609201 w 6495242"/>
              <a:gd name="connsiteY5" fmla="*/ 745087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286663 w 6495242"/>
              <a:gd name="connsiteY4" fmla="*/ 243971 h 845132"/>
              <a:gd name="connsiteX5" fmla="*/ 3811082 w 6495242"/>
              <a:gd name="connsiteY5" fmla="*/ 727274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286663 w 6495242"/>
              <a:gd name="connsiteY4" fmla="*/ 243971 h 845132"/>
              <a:gd name="connsiteX5" fmla="*/ 3704204 w 6495242"/>
              <a:gd name="connsiteY5" fmla="*/ 697586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286663 w 6495242"/>
              <a:gd name="connsiteY4" fmla="*/ 243971 h 845132"/>
              <a:gd name="connsiteX5" fmla="*/ 3704204 w 6495242"/>
              <a:gd name="connsiteY5" fmla="*/ 697586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031 h 844845"/>
              <a:gd name="connsiteX1" fmla="*/ 989572 w 6495242"/>
              <a:gd name="connsiteY1" fmla="*/ 350 h 844845"/>
              <a:gd name="connsiteX2" fmla="*/ 2357252 w 6495242"/>
              <a:gd name="connsiteY2" fmla="*/ 514128 h 844845"/>
              <a:gd name="connsiteX3" fmla="*/ 2888281 w 6495242"/>
              <a:gd name="connsiteY3" fmla="*/ 105549 h 844845"/>
              <a:gd name="connsiteX4" fmla="*/ 3286663 w 6495242"/>
              <a:gd name="connsiteY4" fmla="*/ 243684 h 844845"/>
              <a:gd name="connsiteX5" fmla="*/ 3704204 w 6495242"/>
              <a:gd name="connsiteY5" fmla="*/ 697299 h 844845"/>
              <a:gd name="connsiteX6" fmla="*/ 4641235 w 6495242"/>
              <a:gd name="connsiteY6" fmla="*/ 330508 h 844845"/>
              <a:gd name="connsiteX7" fmla="*/ 5244411 w 6495242"/>
              <a:gd name="connsiteY7" fmla="*/ 715448 h 844845"/>
              <a:gd name="connsiteX8" fmla="*/ 5925898 w 6495242"/>
              <a:gd name="connsiteY8" fmla="*/ 232369 h 844845"/>
              <a:gd name="connsiteX9" fmla="*/ 6495242 w 6495242"/>
              <a:gd name="connsiteY9" fmla="*/ 844845 h 844845"/>
              <a:gd name="connsiteX0" fmla="*/ 0 w 6495242"/>
              <a:gd name="connsiteY0" fmla="*/ 624031 h 844845"/>
              <a:gd name="connsiteX1" fmla="*/ 989572 w 6495242"/>
              <a:gd name="connsiteY1" fmla="*/ 350 h 844845"/>
              <a:gd name="connsiteX2" fmla="*/ 2422567 w 6495242"/>
              <a:gd name="connsiteY2" fmla="*/ 514128 h 844845"/>
              <a:gd name="connsiteX3" fmla="*/ 2888281 w 6495242"/>
              <a:gd name="connsiteY3" fmla="*/ 105549 h 844845"/>
              <a:gd name="connsiteX4" fmla="*/ 3286663 w 6495242"/>
              <a:gd name="connsiteY4" fmla="*/ 243684 h 844845"/>
              <a:gd name="connsiteX5" fmla="*/ 3704204 w 6495242"/>
              <a:gd name="connsiteY5" fmla="*/ 697299 h 844845"/>
              <a:gd name="connsiteX6" fmla="*/ 4641235 w 6495242"/>
              <a:gd name="connsiteY6" fmla="*/ 330508 h 844845"/>
              <a:gd name="connsiteX7" fmla="*/ 5244411 w 6495242"/>
              <a:gd name="connsiteY7" fmla="*/ 715448 h 844845"/>
              <a:gd name="connsiteX8" fmla="*/ 5925898 w 6495242"/>
              <a:gd name="connsiteY8" fmla="*/ 232369 h 844845"/>
              <a:gd name="connsiteX9" fmla="*/ 6495242 w 6495242"/>
              <a:gd name="connsiteY9" fmla="*/ 844845 h 844845"/>
              <a:gd name="connsiteX0" fmla="*/ 0 w 6495242"/>
              <a:gd name="connsiteY0" fmla="*/ 624031 h 844845"/>
              <a:gd name="connsiteX1" fmla="*/ 989572 w 6495242"/>
              <a:gd name="connsiteY1" fmla="*/ 350 h 844845"/>
              <a:gd name="connsiteX2" fmla="*/ 2422567 w 6495242"/>
              <a:gd name="connsiteY2" fmla="*/ 514128 h 844845"/>
              <a:gd name="connsiteX3" fmla="*/ 2888281 w 6495242"/>
              <a:gd name="connsiteY3" fmla="*/ 105549 h 844845"/>
              <a:gd name="connsiteX4" fmla="*/ 3286663 w 6495242"/>
              <a:gd name="connsiteY4" fmla="*/ 243684 h 844845"/>
              <a:gd name="connsiteX5" fmla="*/ 3704204 w 6495242"/>
              <a:gd name="connsiteY5" fmla="*/ 697299 h 844845"/>
              <a:gd name="connsiteX6" fmla="*/ 4641235 w 6495242"/>
              <a:gd name="connsiteY6" fmla="*/ 330508 h 844845"/>
              <a:gd name="connsiteX7" fmla="*/ 5244411 w 6495242"/>
              <a:gd name="connsiteY7" fmla="*/ 715448 h 844845"/>
              <a:gd name="connsiteX8" fmla="*/ 5925898 w 6495242"/>
              <a:gd name="connsiteY8" fmla="*/ 232369 h 844845"/>
              <a:gd name="connsiteX9" fmla="*/ 6495242 w 6495242"/>
              <a:gd name="connsiteY9" fmla="*/ 844845 h 844845"/>
              <a:gd name="connsiteX0" fmla="*/ 0 w 6495242"/>
              <a:gd name="connsiteY0" fmla="*/ 624020 h 844834"/>
              <a:gd name="connsiteX1" fmla="*/ 989572 w 6495242"/>
              <a:gd name="connsiteY1" fmla="*/ 339 h 844834"/>
              <a:gd name="connsiteX2" fmla="*/ 2422567 w 6495242"/>
              <a:gd name="connsiteY2" fmla="*/ 514117 h 844834"/>
              <a:gd name="connsiteX3" fmla="*/ 2888281 w 6495242"/>
              <a:gd name="connsiteY3" fmla="*/ 105538 h 844834"/>
              <a:gd name="connsiteX4" fmla="*/ 3286663 w 6495242"/>
              <a:gd name="connsiteY4" fmla="*/ 243673 h 844834"/>
              <a:gd name="connsiteX5" fmla="*/ 3704204 w 6495242"/>
              <a:gd name="connsiteY5" fmla="*/ 697288 h 844834"/>
              <a:gd name="connsiteX6" fmla="*/ 4641235 w 6495242"/>
              <a:gd name="connsiteY6" fmla="*/ 330497 h 844834"/>
              <a:gd name="connsiteX7" fmla="*/ 5244411 w 6495242"/>
              <a:gd name="connsiteY7" fmla="*/ 715437 h 844834"/>
              <a:gd name="connsiteX8" fmla="*/ 5925898 w 6495242"/>
              <a:gd name="connsiteY8" fmla="*/ 232358 h 844834"/>
              <a:gd name="connsiteX9" fmla="*/ 6495242 w 6495242"/>
              <a:gd name="connsiteY9" fmla="*/ 844834 h 844834"/>
              <a:gd name="connsiteX0" fmla="*/ 0 w 6495242"/>
              <a:gd name="connsiteY0" fmla="*/ 623970 h 844784"/>
              <a:gd name="connsiteX1" fmla="*/ 989572 w 6495242"/>
              <a:gd name="connsiteY1" fmla="*/ 289 h 844784"/>
              <a:gd name="connsiteX2" fmla="*/ 2422567 w 6495242"/>
              <a:gd name="connsiteY2" fmla="*/ 514067 h 844784"/>
              <a:gd name="connsiteX3" fmla="*/ 2888281 w 6495242"/>
              <a:gd name="connsiteY3" fmla="*/ 105488 h 844784"/>
              <a:gd name="connsiteX4" fmla="*/ 3286663 w 6495242"/>
              <a:gd name="connsiteY4" fmla="*/ 243623 h 844784"/>
              <a:gd name="connsiteX5" fmla="*/ 3704204 w 6495242"/>
              <a:gd name="connsiteY5" fmla="*/ 697238 h 844784"/>
              <a:gd name="connsiteX6" fmla="*/ 4641235 w 6495242"/>
              <a:gd name="connsiteY6" fmla="*/ 330447 h 844784"/>
              <a:gd name="connsiteX7" fmla="*/ 5244411 w 6495242"/>
              <a:gd name="connsiteY7" fmla="*/ 715387 h 844784"/>
              <a:gd name="connsiteX8" fmla="*/ 5925898 w 6495242"/>
              <a:gd name="connsiteY8" fmla="*/ 232308 h 844784"/>
              <a:gd name="connsiteX9" fmla="*/ 6495242 w 6495242"/>
              <a:gd name="connsiteY9" fmla="*/ 844784 h 844784"/>
              <a:gd name="connsiteX0" fmla="*/ 0 w 6495242"/>
              <a:gd name="connsiteY0" fmla="*/ 623970 h 844784"/>
              <a:gd name="connsiteX1" fmla="*/ 989572 w 6495242"/>
              <a:gd name="connsiteY1" fmla="*/ 289 h 844784"/>
              <a:gd name="connsiteX2" fmla="*/ 2422567 w 6495242"/>
              <a:gd name="connsiteY2" fmla="*/ 514067 h 844784"/>
              <a:gd name="connsiteX3" fmla="*/ 2888281 w 6495242"/>
              <a:gd name="connsiteY3" fmla="*/ 105488 h 844784"/>
              <a:gd name="connsiteX4" fmla="*/ 3286663 w 6495242"/>
              <a:gd name="connsiteY4" fmla="*/ 243623 h 844784"/>
              <a:gd name="connsiteX5" fmla="*/ 3704204 w 6495242"/>
              <a:gd name="connsiteY5" fmla="*/ 697238 h 844784"/>
              <a:gd name="connsiteX6" fmla="*/ 4641235 w 6495242"/>
              <a:gd name="connsiteY6" fmla="*/ 330447 h 844784"/>
              <a:gd name="connsiteX7" fmla="*/ 5244411 w 6495242"/>
              <a:gd name="connsiteY7" fmla="*/ 715387 h 844784"/>
              <a:gd name="connsiteX8" fmla="*/ 5925898 w 6495242"/>
              <a:gd name="connsiteY8" fmla="*/ 232308 h 844784"/>
              <a:gd name="connsiteX9" fmla="*/ 6495242 w 6495242"/>
              <a:gd name="connsiteY9" fmla="*/ 844784 h 844784"/>
              <a:gd name="connsiteX0" fmla="*/ 0 w 6495242"/>
              <a:gd name="connsiteY0" fmla="*/ 623970 h 844784"/>
              <a:gd name="connsiteX1" fmla="*/ 989572 w 6495242"/>
              <a:gd name="connsiteY1" fmla="*/ 289 h 844784"/>
              <a:gd name="connsiteX2" fmla="*/ 2422567 w 6495242"/>
              <a:gd name="connsiteY2" fmla="*/ 514067 h 844784"/>
              <a:gd name="connsiteX3" fmla="*/ 2888281 w 6495242"/>
              <a:gd name="connsiteY3" fmla="*/ 105488 h 844784"/>
              <a:gd name="connsiteX4" fmla="*/ 3286663 w 6495242"/>
              <a:gd name="connsiteY4" fmla="*/ 243623 h 844784"/>
              <a:gd name="connsiteX5" fmla="*/ 3704204 w 6495242"/>
              <a:gd name="connsiteY5" fmla="*/ 697238 h 844784"/>
              <a:gd name="connsiteX6" fmla="*/ 4641235 w 6495242"/>
              <a:gd name="connsiteY6" fmla="*/ 330447 h 844784"/>
              <a:gd name="connsiteX7" fmla="*/ 5244411 w 6495242"/>
              <a:gd name="connsiteY7" fmla="*/ 715387 h 844784"/>
              <a:gd name="connsiteX8" fmla="*/ 5925898 w 6495242"/>
              <a:gd name="connsiteY8" fmla="*/ 232308 h 844784"/>
              <a:gd name="connsiteX9" fmla="*/ 6495242 w 6495242"/>
              <a:gd name="connsiteY9" fmla="*/ 844784 h 844784"/>
              <a:gd name="connsiteX0" fmla="*/ 0 w 6495242"/>
              <a:gd name="connsiteY0" fmla="*/ 623970 h 844784"/>
              <a:gd name="connsiteX1" fmla="*/ 989572 w 6495242"/>
              <a:gd name="connsiteY1" fmla="*/ 289 h 844784"/>
              <a:gd name="connsiteX2" fmla="*/ 2422567 w 6495242"/>
              <a:gd name="connsiteY2" fmla="*/ 514067 h 844784"/>
              <a:gd name="connsiteX3" fmla="*/ 2888281 w 6495242"/>
              <a:gd name="connsiteY3" fmla="*/ 105488 h 844784"/>
              <a:gd name="connsiteX4" fmla="*/ 3286663 w 6495242"/>
              <a:gd name="connsiteY4" fmla="*/ 243623 h 844784"/>
              <a:gd name="connsiteX5" fmla="*/ 3704204 w 6495242"/>
              <a:gd name="connsiteY5" fmla="*/ 697238 h 844784"/>
              <a:gd name="connsiteX6" fmla="*/ 4641235 w 6495242"/>
              <a:gd name="connsiteY6" fmla="*/ 330447 h 844784"/>
              <a:gd name="connsiteX7" fmla="*/ 5244411 w 6495242"/>
              <a:gd name="connsiteY7" fmla="*/ 715387 h 844784"/>
              <a:gd name="connsiteX8" fmla="*/ 5925898 w 6495242"/>
              <a:gd name="connsiteY8" fmla="*/ 232308 h 844784"/>
              <a:gd name="connsiteX9" fmla="*/ 6495242 w 6495242"/>
              <a:gd name="connsiteY9" fmla="*/ 844784 h 844784"/>
              <a:gd name="connsiteX0" fmla="*/ 0 w 6495242"/>
              <a:gd name="connsiteY0" fmla="*/ 623970 h 844784"/>
              <a:gd name="connsiteX1" fmla="*/ 989572 w 6495242"/>
              <a:gd name="connsiteY1" fmla="*/ 289 h 844784"/>
              <a:gd name="connsiteX2" fmla="*/ 2422567 w 6495242"/>
              <a:gd name="connsiteY2" fmla="*/ 514067 h 844784"/>
              <a:gd name="connsiteX3" fmla="*/ 2888281 w 6495242"/>
              <a:gd name="connsiteY3" fmla="*/ 105488 h 844784"/>
              <a:gd name="connsiteX4" fmla="*/ 3286663 w 6495242"/>
              <a:gd name="connsiteY4" fmla="*/ 243623 h 844784"/>
              <a:gd name="connsiteX5" fmla="*/ 3704204 w 6495242"/>
              <a:gd name="connsiteY5" fmla="*/ 697238 h 844784"/>
              <a:gd name="connsiteX6" fmla="*/ 4641235 w 6495242"/>
              <a:gd name="connsiteY6" fmla="*/ 330447 h 844784"/>
              <a:gd name="connsiteX7" fmla="*/ 5244411 w 6495242"/>
              <a:gd name="connsiteY7" fmla="*/ 715387 h 844784"/>
              <a:gd name="connsiteX8" fmla="*/ 5925898 w 6495242"/>
              <a:gd name="connsiteY8" fmla="*/ 232308 h 844784"/>
              <a:gd name="connsiteX9" fmla="*/ 6495242 w 6495242"/>
              <a:gd name="connsiteY9" fmla="*/ 844784 h 844784"/>
              <a:gd name="connsiteX0" fmla="*/ 0 w 6495242"/>
              <a:gd name="connsiteY0" fmla="*/ 623940 h 844754"/>
              <a:gd name="connsiteX1" fmla="*/ 989572 w 6495242"/>
              <a:gd name="connsiteY1" fmla="*/ 259 h 844754"/>
              <a:gd name="connsiteX2" fmla="*/ 2422567 w 6495242"/>
              <a:gd name="connsiteY2" fmla="*/ 514037 h 844754"/>
              <a:gd name="connsiteX3" fmla="*/ 2888281 w 6495242"/>
              <a:gd name="connsiteY3" fmla="*/ 105458 h 844754"/>
              <a:gd name="connsiteX4" fmla="*/ 3286663 w 6495242"/>
              <a:gd name="connsiteY4" fmla="*/ 243593 h 844754"/>
              <a:gd name="connsiteX5" fmla="*/ 3704204 w 6495242"/>
              <a:gd name="connsiteY5" fmla="*/ 697208 h 844754"/>
              <a:gd name="connsiteX6" fmla="*/ 4641235 w 6495242"/>
              <a:gd name="connsiteY6" fmla="*/ 330417 h 844754"/>
              <a:gd name="connsiteX7" fmla="*/ 5244411 w 6495242"/>
              <a:gd name="connsiteY7" fmla="*/ 715357 h 844754"/>
              <a:gd name="connsiteX8" fmla="*/ 5925898 w 6495242"/>
              <a:gd name="connsiteY8" fmla="*/ 232278 h 844754"/>
              <a:gd name="connsiteX9" fmla="*/ 6495242 w 6495242"/>
              <a:gd name="connsiteY9" fmla="*/ 844754 h 844754"/>
              <a:gd name="connsiteX0" fmla="*/ 0 w 6495242"/>
              <a:gd name="connsiteY0" fmla="*/ 623940 h 844754"/>
              <a:gd name="connsiteX1" fmla="*/ 989572 w 6495242"/>
              <a:gd name="connsiteY1" fmla="*/ 259 h 844754"/>
              <a:gd name="connsiteX2" fmla="*/ 2422567 w 6495242"/>
              <a:gd name="connsiteY2" fmla="*/ 514037 h 844754"/>
              <a:gd name="connsiteX3" fmla="*/ 2888281 w 6495242"/>
              <a:gd name="connsiteY3" fmla="*/ 105458 h 844754"/>
              <a:gd name="connsiteX4" fmla="*/ 3286663 w 6495242"/>
              <a:gd name="connsiteY4" fmla="*/ 243593 h 844754"/>
              <a:gd name="connsiteX5" fmla="*/ 3704204 w 6495242"/>
              <a:gd name="connsiteY5" fmla="*/ 697208 h 844754"/>
              <a:gd name="connsiteX6" fmla="*/ 4641235 w 6495242"/>
              <a:gd name="connsiteY6" fmla="*/ 330417 h 844754"/>
              <a:gd name="connsiteX7" fmla="*/ 5244411 w 6495242"/>
              <a:gd name="connsiteY7" fmla="*/ 715357 h 844754"/>
              <a:gd name="connsiteX8" fmla="*/ 5925898 w 6495242"/>
              <a:gd name="connsiteY8" fmla="*/ 232278 h 844754"/>
              <a:gd name="connsiteX9" fmla="*/ 6495242 w 6495242"/>
              <a:gd name="connsiteY9" fmla="*/ 844754 h 844754"/>
              <a:gd name="connsiteX0" fmla="*/ 0 w 6495242"/>
              <a:gd name="connsiteY0" fmla="*/ 623940 h 844754"/>
              <a:gd name="connsiteX1" fmla="*/ 989572 w 6495242"/>
              <a:gd name="connsiteY1" fmla="*/ 259 h 844754"/>
              <a:gd name="connsiteX2" fmla="*/ 2422567 w 6495242"/>
              <a:gd name="connsiteY2" fmla="*/ 514037 h 844754"/>
              <a:gd name="connsiteX3" fmla="*/ 2888281 w 6495242"/>
              <a:gd name="connsiteY3" fmla="*/ 105458 h 844754"/>
              <a:gd name="connsiteX4" fmla="*/ 3286663 w 6495242"/>
              <a:gd name="connsiteY4" fmla="*/ 243593 h 844754"/>
              <a:gd name="connsiteX5" fmla="*/ 3704204 w 6495242"/>
              <a:gd name="connsiteY5" fmla="*/ 697208 h 844754"/>
              <a:gd name="connsiteX6" fmla="*/ 4641235 w 6495242"/>
              <a:gd name="connsiteY6" fmla="*/ 330417 h 844754"/>
              <a:gd name="connsiteX7" fmla="*/ 5244411 w 6495242"/>
              <a:gd name="connsiteY7" fmla="*/ 715357 h 844754"/>
              <a:gd name="connsiteX8" fmla="*/ 5925898 w 6495242"/>
              <a:gd name="connsiteY8" fmla="*/ 232278 h 844754"/>
              <a:gd name="connsiteX9" fmla="*/ 6495242 w 6495242"/>
              <a:gd name="connsiteY9" fmla="*/ 844754 h 844754"/>
              <a:gd name="connsiteX0" fmla="*/ 0 w 6495242"/>
              <a:gd name="connsiteY0" fmla="*/ 623940 h 844754"/>
              <a:gd name="connsiteX1" fmla="*/ 989572 w 6495242"/>
              <a:gd name="connsiteY1" fmla="*/ 259 h 844754"/>
              <a:gd name="connsiteX2" fmla="*/ 2422567 w 6495242"/>
              <a:gd name="connsiteY2" fmla="*/ 514037 h 844754"/>
              <a:gd name="connsiteX3" fmla="*/ 2888281 w 6495242"/>
              <a:gd name="connsiteY3" fmla="*/ 105458 h 844754"/>
              <a:gd name="connsiteX4" fmla="*/ 3286663 w 6495242"/>
              <a:gd name="connsiteY4" fmla="*/ 243593 h 844754"/>
              <a:gd name="connsiteX5" fmla="*/ 3704204 w 6495242"/>
              <a:gd name="connsiteY5" fmla="*/ 697208 h 844754"/>
              <a:gd name="connsiteX6" fmla="*/ 4641235 w 6495242"/>
              <a:gd name="connsiteY6" fmla="*/ 330417 h 844754"/>
              <a:gd name="connsiteX7" fmla="*/ 5244411 w 6495242"/>
              <a:gd name="connsiteY7" fmla="*/ 715357 h 844754"/>
              <a:gd name="connsiteX8" fmla="*/ 5925898 w 6495242"/>
              <a:gd name="connsiteY8" fmla="*/ 232278 h 844754"/>
              <a:gd name="connsiteX9" fmla="*/ 6495242 w 6495242"/>
              <a:gd name="connsiteY9" fmla="*/ 844754 h 844754"/>
              <a:gd name="connsiteX0" fmla="*/ 0 w 6495242"/>
              <a:gd name="connsiteY0" fmla="*/ 623940 h 844754"/>
              <a:gd name="connsiteX1" fmla="*/ 989572 w 6495242"/>
              <a:gd name="connsiteY1" fmla="*/ 259 h 844754"/>
              <a:gd name="connsiteX2" fmla="*/ 2386941 w 6495242"/>
              <a:gd name="connsiteY2" fmla="*/ 514037 h 844754"/>
              <a:gd name="connsiteX3" fmla="*/ 2888281 w 6495242"/>
              <a:gd name="connsiteY3" fmla="*/ 105458 h 844754"/>
              <a:gd name="connsiteX4" fmla="*/ 3286663 w 6495242"/>
              <a:gd name="connsiteY4" fmla="*/ 243593 h 844754"/>
              <a:gd name="connsiteX5" fmla="*/ 3704204 w 6495242"/>
              <a:gd name="connsiteY5" fmla="*/ 697208 h 844754"/>
              <a:gd name="connsiteX6" fmla="*/ 4641235 w 6495242"/>
              <a:gd name="connsiteY6" fmla="*/ 330417 h 844754"/>
              <a:gd name="connsiteX7" fmla="*/ 5244411 w 6495242"/>
              <a:gd name="connsiteY7" fmla="*/ 715357 h 844754"/>
              <a:gd name="connsiteX8" fmla="*/ 5925898 w 6495242"/>
              <a:gd name="connsiteY8" fmla="*/ 232278 h 844754"/>
              <a:gd name="connsiteX9" fmla="*/ 6495242 w 6495242"/>
              <a:gd name="connsiteY9" fmla="*/ 844754 h 844754"/>
              <a:gd name="connsiteX0" fmla="*/ 0 w 6495242"/>
              <a:gd name="connsiteY0" fmla="*/ 623940 h 1589211"/>
              <a:gd name="connsiteX1" fmla="*/ 989572 w 6495242"/>
              <a:gd name="connsiteY1" fmla="*/ 259 h 1589211"/>
              <a:gd name="connsiteX2" fmla="*/ 2386941 w 6495242"/>
              <a:gd name="connsiteY2" fmla="*/ 514037 h 1589211"/>
              <a:gd name="connsiteX3" fmla="*/ 2888281 w 6495242"/>
              <a:gd name="connsiteY3" fmla="*/ 105458 h 1589211"/>
              <a:gd name="connsiteX4" fmla="*/ 3286663 w 6495242"/>
              <a:gd name="connsiteY4" fmla="*/ 243593 h 1589211"/>
              <a:gd name="connsiteX5" fmla="*/ 3704204 w 6495242"/>
              <a:gd name="connsiteY5" fmla="*/ 697208 h 1589211"/>
              <a:gd name="connsiteX6" fmla="*/ 3281510 w 6495242"/>
              <a:gd name="connsiteY6" fmla="*/ 1589201 h 1589211"/>
              <a:gd name="connsiteX7" fmla="*/ 5244411 w 6495242"/>
              <a:gd name="connsiteY7" fmla="*/ 715357 h 1589211"/>
              <a:gd name="connsiteX8" fmla="*/ 5925898 w 6495242"/>
              <a:gd name="connsiteY8" fmla="*/ 232278 h 1589211"/>
              <a:gd name="connsiteX9" fmla="*/ 6495242 w 6495242"/>
              <a:gd name="connsiteY9" fmla="*/ 844754 h 1589211"/>
              <a:gd name="connsiteX0" fmla="*/ 0 w 6495242"/>
              <a:gd name="connsiteY0" fmla="*/ 623940 h 1590116"/>
              <a:gd name="connsiteX1" fmla="*/ 989572 w 6495242"/>
              <a:gd name="connsiteY1" fmla="*/ 259 h 1590116"/>
              <a:gd name="connsiteX2" fmla="*/ 2386941 w 6495242"/>
              <a:gd name="connsiteY2" fmla="*/ 514037 h 1590116"/>
              <a:gd name="connsiteX3" fmla="*/ 2888281 w 6495242"/>
              <a:gd name="connsiteY3" fmla="*/ 105458 h 1590116"/>
              <a:gd name="connsiteX4" fmla="*/ 3286663 w 6495242"/>
              <a:gd name="connsiteY4" fmla="*/ 243593 h 1590116"/>
              <a:gd name="connsiteX5" fmla="*/ 3306381 w 6495242"/>
              <a:gd name="connsiteY5" fmla="*/ 869401 h 1590116"/>
              <a:gd name="connsiteX6" fmla="*/ 3281510 w 6495242"/>
              <a:gd name="connsiteY6" fmla="*/ 1589201 h 1590116"/>
              <a:gd name="connsiteX7" fmla="*/ 5244411 w 6495242"/>
              <a:gd name="connsiteY7" fmla="*/ 715357 h 1590116"/>
              <a:gd name="connsiteX8" fmla="*/ 5925898 w 6495242"/>
              <a:gd name="connsiteY8" fmla="*/ 232278 h 1590116"/>
              <a:gd name="connsiteX9" fmla="*/ 6495242 w 6495242"/>
              <a:gd name="connsiteY9" fmla="*/ 844754 h 1590116"/>
              <a:gd name="connsiteX0" fmla="*/ 0 w 6495242"/>
              <a:gd name="connsiteY0" fmla="*/ 623886 h 1590062"/>
              <a:gd name="connsiteX1" fmla="*/ 989572 w 6495242"/>
              <a:gd name="connsiteY1" fmla="*/ 205 h 1590062"/>
              <a:gd name="connsiteX2" fmla="*/ 2369128 w 6495242"/>
              <a:gd name="connsiteY2" fmla="*/ 525859 h 1590062"/>
              <a:gd name="connsiteX3" fmla="*/ 2888281 w 6495242"/>
              <a:gd name="connsiteY3" fmla="*/ 105404 h 1590062"/>
              <a:gd name="connsiteX4" fmla="*/ 3286663 w 6495242"/>
              <a:gd name="connsiteY4" fmla="*/ 243539 h 1590062"/>
              <a:gd name="connsiteX5" fmla="*/ 3306381 w 6495242"/>
              <a:gd name="connsiteY5" fmla="*/ 869347 h 1590062"/>
              <a:gd name="connsiteX6" fmla="*/ 3281510 w 6495242"/>
              <a:gd name="connsiteY6" fmla="*/ 1589147 h 1590062"/>
              <a:gd name="connsiteX7" fmla="*/ 5244411 w 6495242"/>
              <a:gd name="connsiteY7" fmla="*/ 715303 h 1590062"/>
              <a:gd name="connsiteX8" fmla="*/ 5925898 w 6495242"/>
              <a:gd name="connsiteY8" fmla="*/ 232224 h 1590062"/>
              <a:gd name="connsiteX9" fmla="*/ 6495242 w 6495242"/>
              <a:gd name="connsiteY9" fmla="*/ 844700 h 1590062"/>
              <a:gd name="connsiteX0" fmla="*/ 0 w 6495242"/>
              <a:gd name="connsiteY0" fmla="*/ 534734 h 1500910"/>
              <a:gd name="connsiteX1" fmla="*/ 2711494 w 6495242"/>
              <a:gd name="connsiteY1" fmla="*/ 1312341 h 1500910"/>
              <a:gd name="connsiteX2" fmla="*/ 2369128 w 6495242"/>
              <a:gd name="connsiteY2" fmla="*/ 436707 h 1500910"/>
              <a:gd name="connsiteX3" fmla="*/ 2888281 w 6495242"/>
              <a:gd name="connsiteY3" fmla="*/ 16252 h 1500910"/>
              <a:gd name="connsiteX4" fmla="*/ 3286663 w 6495242"/>
              <a:gd name="connsiteY4" fmla="*/ 154387 h 1500910"/>
              <a:gd name="connsiteX5" fmla="*/ 3306381 w 6495242"/>
              <a:gd name="connsiteY5" fmla="*/ 780195 h 1500910"/>
              <a:gd name="connsiteX6" fmla="*/ 3281510 w 6495242"/>
              <a:gd name="connsiteY6" fmla="*/ 1499995 h 1500910"/>
              <a:gd name="connsiteX7" fmla="*/ 5244411 w 6495242"/>
              <a:gd name="connsiteY7" fmla="*/ 626151 h 1500910"/>
              <a:gd name="connsiteX8" fmla="*/ 5925898 w 6495242"/>
              <a:gd name="connsiteY8" fmla="*/ 143072 h 1500910"/>
              <a:gd name="connsiteX9" fmla="*/ 6495242 w 6495242"/>
              <a:gd name="connsiteY9" fmla="*/ 755548 h 1500910"/>
              <a:gd name="connsiteX0" fmla="*/ 0 w 6495242"/>
              <a:gd name="connsiteY0" fmla="*/ 532919 h 1498299"/>
              <a:gd name="connsiteX1" fmla="*/ 2711494 w 6495242"/>
              <a:gd name="connsiteY1" fmla="*/ 1310526 h 1498299"/>
              <a:gd name="connsiteX2" fmla="*/ 2369128 w 6495242"/>
              <a:gd name="connsiteY2" fmla="*/ 434892 h 1498299"/>
              <a:gd name="connsiteX3" fmla="*/ 2888281 w 6495242"/>
              <a:gd name="connsiteY3" fmla="*/ 14437 h 1498299"/>
              <a:gd name="connsiteX4" fmla="*/ 3286663 w 6495242"/>
              <a:gd name="connsiteY4" fmla="*/ 152572 h 1498299"/>
              <a:gd name="connsiteX5" fmla="*/ 3502324 w 6495242"/>
              <a:gd name="connsiteY5" fmla="*/ 683378 h 1498299"/>
              <a:gd name="connsiteX6" fmla="*/ 3281510 w 6495242"/>
              <a:gd name="connsiteY6" fmla="*/ 1498180 h 1498299"/>
              <a:gd name="connsiteX7" fmla="*/ 5244411 w 6495242"/>
              <a:gd name="connsiteY7" fmla="*/ 624336 h 1498299"/>
              <a:gd name="connsiteX8" fmla="*/ 5925898 w 6495242"/>
              <a:gd name="connsiteY8" fmla="*/ 141257 h 1498299"/>
              <a:gd name="connsiteX9" fmla="*/ 6495242 w 6495242"/>
              <a:gd name="connsiteY9" fmla="*/ 753733 h 1498299"/>
              <a:gd name="connsiteX0" fmla="*/ 0 w 5111766"/>
              <a:gd name="connsiteY0" fmla="*/ 1257313 h 1498299"/>
              <a:gd name="connsiteX1" fmla="*/ 1328018 w 5111766"/>
              <a:gd name="connsiteY1" fmla="*/ 1310526 h 1498299"/>
              <a:gd name="connsiteX2" fmla="*/ 985652 w 5111766"/>
              <a:gd name="connsiteY2" fmla="*/ 434892 h 1498299"/>
              <a:gd name="connsiteX3" fmla="*/ 1504805 w 5111766"/>
              <a:gd name="connsiteY3" fmla="*/ 14437 h 1498299"/>
              <a:gd name="connsiteX4" fmla="*/ 1903187 w 5111766"/>
              <a:gd name="connsiteY4" fmla="*/ 152572 h 1498299"/>
              <a:gd name="connsiteX5" fmla="*/ 2118848 w 5111766"/>
              <a:gd name="connsiteY5" fmla="*/ 683378 h 1498299"/>
              <a:gd name="connsiteX6" fmla="*/ 1898034 w 5111766"/>
              <a:gd name="connsiteY6" fmla="*/ 1498180 h 1498299"/>
              <a:gd name="connsiteX7" fmla="*/ 3860935 w 5111766"/>
              <a:gd name="connsiteY7" fmla="*/ 624336 h 1498299"/>
              <a:gd name="connsiteX8" fmla="*/ 4542422 w 5111766"/>
              <a:gd name="connsiteY8" fmla="*/ 141257 h 1498299"/>
              <a:gd name="connsiteX9" fmla="*/ 5111766 w 5111766"/>
              <a:gd name="connsiteY9" fmla="*/ 753733 h 1498299"/>
              <a:gd name="connsiteX0" fmla="*/ 0 w 5111766"/>
              <a:gd name="connsiteY0" fmla="*/ 1257313 h 1549160"/>
              <a:gd name="connsiteX1" fmla="*/ 1328018 w 5111766"/>
              <a:gd name="connsiteY1" fmla="*/ 1310526 h 1549160"/>
              <a:gd name="connsiteX2" fmla="*/ 985652 w 5111766"/>
              <a:gd name="connsiteY2" fmla="*/ 434892 h 1549160"/>
              <a:gd name="connsiteX3" fmla="*/ 1504805 w 5111766"/>
              <a:gd name="connsiteY3" fmla="*/ 14437 h 1549160"/>
              <a:gd name="connsiteX4" fmla="*/ 1903187 w 5111766"/>
              <a:gd name="connsiteY4" fmla="*/ 152572 h 1549160"/>
              <a:gd name="connsiteX5" fmla="*/ 2118848 w 5111766"/>
              <a:gd name="connsiteY5" fmla="*/ 683378 h 1549160"/>
              <a:gd name="connsiteX6" fmla="*/ 1898034 w 5111766"/>
              <a:gd name="connsiteY6" fmla="*/ 1498180 h 1549160"/>
              <a:gd name="connsiteX7" fmla="*/ 2934659 w 5111766"/>
              <a:gd name="connsiteY7" fmla="*/ 1319043 h 1549160"/>
              <a:gd name="connsiteX8" fmla="*/ 4542422 w 5111766"/>
              <a:gd name="connsiteY8" fmla="*/ 141257 h 1549160"/>
              <a:gd name="connsiteX9" fmla="*/ 5111766 w 5111766"/>
              <a:gd name="connsiteY9" fmla="*/ 753733 h 1549160"/>
              <a:gd name="connsiteX0" fmla="*/ 0 w 5111766"/>
              <a:gd name="connsiteY0" fmla="*/ 1253114 h 1568692"/>
              <a:gd name="connsiteX1" fmla="*/ 1328018 w 5111766"/>
              <a:gd name="connsiteY1" fmla="*/ 1306327 h 1568692"/>
              <a:gd name="connsiteX2" fmla="*/ 985652 w 5111766"/>
              <a:gd name="connsiteY2" fmla="*/ 430693 h 1568692"/>
              <a:gd name="connsiteX3" fmla="*/ 1504805 w 5111766"/>
              <a:gd name="connsiteY3" fmla="*/ 10238 h 1568692"/>
              <a:gd name="connsiteX4" fmla="*/ 1903187 w 5111766"/>
              <a:gd name="connsiteY4" fmla="*/ 148373 h 1568692"/>
              <a:gd name="connsiteX5" fmla="*/ 2011970 w 5111766"/>
              <a:gd name="connsiteY5" fmla="*/ 358546 h 1568692"/>
              <a:gd name="connsiteX6" fmla="*/ 1898034 w 5111766"/>
              <a:gd name="connsiteY6" fmla="*/ 1493981 h 1568692"/>
              <a:gd name="connsiteX7" fmla="*/ 2934659 w 5111766"/>
              <a:gd name="connsiteY7" fmla="*/ 1314844 h 1568692"/>
              <a:gd name="connsiteX8" fmla="*/ 4542422 w 5111766"/>
              <a:gd name="connsiteY8" fmla="*/ 137058 h 1568692"/>
              <a:gd name="connsiteX9" fmla="*/ 5111766 w 5111766"/>
              <a:gd name="connsiteY9" fmla="*/ 749534 h 1568692"/>
              <a:gd name="connsiteX0" fmla="*/ 0 w 5111766"/>
              <a:gd name="connsiteY0" fmla="*/ 1279155 h 1594733"/>
              <a:gd name="connsiteX1" fmla="*/ 1328018 w 5111766"/>
              <a:gd name="connsiteY1" fmla="*/ 1332368 h 1594733"/>
              <a:gd name="connsiteX2" fmla="*/ 985652 w 5111766"/>
              <a:gd name="connsiteY2" fmla="*/ 456734 h 1594733"/>
              <a:gd name="connsiteX3" fmla="*/ 1504805 w 5111766"/>
              <a:gd name="connsiteY3" fmla="*/ 36279 h 1594733"/>
              <a:gd name="connsiteX4" fmla="*/ 1820060 w 5111766"/>
              <a:gd name="connsiteY4" fmla="*/ 61599 h 1594733"/>
              <a:gd name="connsiteX5" fmla="*/ 2011970 w 5111766"/>
              <a:gd name="connsiteY5" fmla="*/ 384587 h 1594733"/>
              <a:gd name="connsiteX6" fmla="*/ 1898034 w 5111766"/>
              <a:gd name="connsiteY6" fmla="*/ 1520022 h 1594733"/>
              <a:gd name="connsiteX7" fmla="*/ 2934659 w 5111766"/>
              <a:gd name="connsiteY7" fmla="*/ 1340885 h 1594733"/>
              <a:gd name="connsiteX8" fmla="*/ 4542422 w 5111766"/>
              <a:gd name="connsiteY8" fmla="*/ 163099 h 1594733"/>
              <a:gd name="connsiteX9" fmla="*/ 5111766 w 5111766"/>
              <a:gd name="connsiteY9" fmla="*/ 775575 h 1594733"/>
              <a:gd name="connsiteX0" fmla="*/ 0 w 5111766"/>
              <a:gd name="connsiteY0" fmla="*/ 1266378 h 1581956"/>
              <a:gd name="connsiteX1" fmla="*/ 1328018 w 5111766"/>
              <a:gd name="connsiteY1" fmla="*/ 1319591 h 1581956"/>
              <a:gd name="connsiteX2" fmla="*/ 1080655 w 5111766"/>
              <a:gd name="connsiteY2" fmla="*/ 265827 h 1581956"/>
              <a:gd name="connsiteX3" fmla="*/ 1504805 w 5111766"/>
              <a:gd name="connsiteY3" fmla="*/ 23502 h 1581956"/>
              <a:gd name="connsiteX4" fmla="*/ 1820060 w 5111766"/>
              <a:gd name="connsiteY4" fmla="*/ 48822 h 1581956"/>
              <a:gd name="connsiteX5" fmla="*/ 2011970 w 5111766"/>
              <a:gd name="connsiteY5" fmla="*/ 371810 h 1581956"/>
              <a:gd name="connsiteX6" fmla="*/ 1898034 w 5111766"/>
              <a:gd name="connsiteY6" fmla="*/ 1507245 h 1581956"/>
              <a:gd name="connsiteX7" fmla="*/ 2934659 w 5111766"/>
              <a:gd name="connsiteY7" fmla="*/ 1328108 h 1581956"/>
              <a:gd name="connsiteX8" fmla="*/ 4542422 w 5111766"/>
              <a:gd name="connsiteY8" fmla="*/ 150322 h 1581956"/>
              <a:gd name="connsiteX9" fmla="*/ 5111766 w 5111766"/>
              <a:gd name="connsiteY9" fmla="*/ 762798 h 1581956"/>
              <a:gd name="connsiteX0" fmla="*/ 0 w 5111766"/>
              <a:gd name="connsiteY0" fmla="*/ 1266378 h 1581956"/>
              <a:gd name="connsiteX1" fmla="*/ 1328018 w 5111766"/>
              <a:gd name="connsiteY1" fmla="*/ 1319591 h 1581956"/>
              <a:gd name="connsiteX2" fmla="*/ 1244891 w 5111766"/>
              <a:gd name="connsiteY2" fmla="*/ 777358 h 1581956"/>
              <a:gd name="connsiteX3" fmla="*/ 1080655 w 5111766"/>
              <a:gd name="connsiteY3" fmla="*/ 265827 h 1581956"/>
              <a:gd name="connsiteX4" fmla="*/ 1504805 w 5111766"/>
              <a:gd name="connsiteY4" fmla="*/ 23502 h 1581956"/>
              <a:gd name="connsiteX5" fmla="*/ 1820060 w 5111766"/>
              <a:gd name="connsiteY5" fmla="*/ 48822 h 1581956"/>
              <a:gd name="connsiteX6" fmla="*/ 2011970 w 5111766"/>
              <a:gd name="connsiteY6" fmla="*/ 371810 h 1581956"/>
              <a:gd name="connsiteX7" fmla="*/ 1898034 w 5111766"/>
              <a:gd name="connsiteY7" fmla="*/ 1507245 h 1581956"/>
              <a:gd name="connsiteX8" fmla="*/ 2934659 w 5111766"/>
              <a:gd name="connsiteY8" fmla="*/ 1328108 h 1581956"/>
              <a:gd name="connsiteX9" fmla="*/ 4542422 w 5111766"/>
              <a:gd name="connsiteY9" fmla="*/ 150322 h 1581956"/>
              <a:gd name="connsiteX10" fmla="*/ 5111766 w 5111766"/>
              <a:gd name="connsiteY10" fmla="*/ 762798 h 1581956"/>
              <a:gd name="connsiteX0" fmla="*/ 0 w 5111766"/>
              <a:gd name="connsiteY0" fmla="*/ 1266378 h 1581956"/>
              <a:gd name="connsiteX1" fmla="*/ 1328018 w 5111766"/>
              <a:gd name="connsiteY1" fmla="*/ 1319591 h 1581956"/>
              <a:gd name="connsiteX2" fmla="*/ 1500211 w 5111766"/>
              <a:gd name="connsiteY2" fmla="*/ 510164 h 1581956"/>
              <a:gd name="connsiteX3" fmla="*/ 1080655 w 5111766"/>
              <a:gd name="connsiteY3" fmla="*/ 265827 h 1581956"/>
              <a:gd name="connsiteX4" fmla="*/ 1504805 w 5111766"/>
              <a:gd name="connsiteY4" fmla="*/ 23502 h 1581956"/>
              <a:gd name="connsiteX5" fmla="*/ 1820060 w 5111766"/>
              <a:gd name="connsiteY5" fmla="*/ 48822 h 1581956"/>
              <a:gd name="connsiteX6" fmla="*/ 2011970 w 5111766"/>
              <a:gd name="connsiteY6" fmla="*/ 371810 h 1581956"/>
              <a:gd name="connsiteX7" fmla="*/ 1898034 w 5111766"/>
              <a:gd name="connsiteY7" fmla="*/ 1507245 h 1581956"/>
              <a:gd name="connsiteX8" fmla="*/ 2934659 w 5111766"/>
              <a:gd name="connsiteY8" fmla="*/ 1328108 h 1581956"/>
              <a:gd name="connsiteX9" fmla="*/ 4542422 w 5111766"/>
              <a:gd name="connsiteY9" fmla="*/ 150322 h 1581956"/>
              <a:gd name="connsiteX10" fmla="*/ 5111766 w 5111766"/>
              <a:gd name="connsiteY10" fmla="*/ 762798 h 1581956"/>
              <a:gd name="connsiteX0" fmla="*/ 0 w 5111766"/>
              <a:gd name="connsiteY0" fmla="*/ 1276309 h 1579141"/>
              <a:gd name="connsiteX1" fmla="*/ 1328018 w 5111766"/>
              <a:gd name="connsiteY1" fmla="*/ 1329522 h 1579141"/>
              <a:gd name="connsiteX2" fmla="*/ 1500211 w 5111766"/>
              <a:gd name="connsiteY2" fmla="*/ 520095 h 1579141"/>
              <a:gd name="connsiteX3" fmla="*/ 1080655 w 5111766"/>
              <a:gd name="connsiteY3" fmla="*/ 275758 h 1579141"/>
              <a:gd name="connsiteX4" fmla="*/ 1504805 w 5111766"/>
              <a:gd name="connsiteY4" fmla="*/ 33433 h 1579141"/>
              <a:gd name="connsiteX5" fmla="*/ 1820060 w 5111766"/>
              <a:gd name="connsiteY5" fmla="*/ 58753 h 1579141"/>
              <a:gd name="connsiteX6" fmla="*/ 1649773 w 5111766"/>
              <a:gd name="connsiteY6" fmla="*/ 553933 h 1579141"/>
              <a:gd name="connsiteX7" fmla="*/ 1898034 w 5111766"/>
              <a:gd name="connsiteY7" fmla="*/ 1517176 h 1579141"/>
              <a:gd name="connsiteX8" fmla="*/ 2934659 w 5111766"/>
              <a:gd name="connsiteY8" fmla="*/ 1338039 h 1579141"/>
              <a:gd name="connsiteX9" fmla="*/ 4542422 w 5111766"/>
              <a:gd name="connsiteY9" fmla="*/ 160253 h 1579141"/>
              <a:gd name="connsiteX10" fmla="*/ 5111766 w 5111766"/>
              <a:gd name="connsiteY10" fmla="*/ 772729 h 1579141"/>
              <a:gd name="connsiteX0" fmla="*/ 0 w 5111766"/>
              <a:gd name="connsiteY0" fmla="*/ 1243214 h 1546046"/>
              <a:gd name="connsiteX1" fmla="*/ 1328018 w 5111766"/>
              <a:gd name="connsiteY1" fmla="*/ 1296427 h 1546046"/>
              <a:gd name="connsiteX2" fmla="*/ 1500211 w 5111766"/>
              <a:gd name="connsiteY2" fmla="*/ 487000 h 1546046"/>
              <a:gd name="connsiteX3" fmla="*/ 1080655 w 5111766"/>
              <a:gd name="connsiteY3" fmla="*/ 242663 h 1546046"/>
              <a:gd name="connsiteX4" fmla="*/ 1504805 w 5111766"/>
              <a:gd name="connsiteY4" fmla="*/ 338 h 1546046"/>
              <a:gd name="connsiteX5" fmla="*/ 1944751 w 5111766"/>
              <a:gd name="connsiteY5" fmla="*/ 197850 h 1546046"/>
              <a:gd name="connsiteX6" fmla="*/ 1649773 w 5111766"/>
              <a:gd name="connsiteY6" fmla="*/ 520838 h 1546046"/>
              <a:gd name="connsiteX7" fmla="*/ 1898034 w 5111766"/>
              <a:gd name="connsiteY7" fmla="*/ 1484081 h 1546046"/>
              <a:gd name="connsiteX8" fmla="*/ 2934659 w 5111766"/>
              <a:gd name="connsiteY8" fmla="*/ 1304944 h 1546046"/>
              <a:gd name="connsiteX9" fmla="*/ 4542422 w 5111766"/>
              <a:gd name="connsiteY9" fmla="*/ 127158 h 1546046"/>
              <a:gd name="connsiteX10" fmla="*/ 5111766 w 5111766"/>
              <a:gd name="connsiteY10" fmla="*/ 739634 h 1546046"/>
              <a:gd name="connsiteX0" fmla="*/ 0 w 5111766"/>
              <a:gd name="connsiteY0" fmla="*/ 1243214 h 1546046"/>
              <a:gd name="connsiteX1" fmla="*/ 1328018 w 5111766"/>
              <a:gd name="connsiteY1" fmla="*/ 1296427 h 1546046"/>
              <a:gd name="connsiteX2" fmla="*/ 1500211 w 5111766"/>
              <a:gd name="connsiteY2" fmla="*/ 487000 h 1546046"/>
              <a:gd name="connsiteX3" fmla="*/ 1080655 w 5111766"/>
              <a:gd name="connsiteY3" fmla="*/ 242663 h 1546046"/>
              <a:gd name="connsiteX4" fmla="*/ 1504805 w 5111766"/>
              <a:gd name="connsiteY4" fmla="*/ 338 h 1546046"/>
              <a:gd name="connsiteX5" fmla="*/ 1944751 w 5111766"/>
              <a:gd name="connsiteY5" fmla="*/ 197850 h 1546046"/>
              <a:gd name="connsiteX6" fmla="*/ 1649773 w 5111766"/>
              <a:gd name="connsiteY6" fmla="*/ 520838 h 1546046"/>
              <a:gd name="connsiteX7" fmla="*/ 1898034 w 5111766"/>
              <a:gd name="connsiteY7" fmla="*/ 1484081 h 1546046"/>
              <a:gd name="connsiteX8" fmla="*/ 2934659 w 5111766"/>
              <a:gd name="connsiteY8" fmla="*/ 1304944 h 1546046"/>
              <a:gd name="connsiteX9" fmla="*/ 4542422 w 5111766"/>
              <a:gd name="connsiteY9" fmla="*/ 127158 h 1546046"/>
              <a:gd name="connsiteX10" fmla="*/ 5111766 w 5111766"/>
              <a:gd name="connsiteY10" fmla="*/ 739634 h 1546046"/>
              <a:gd name="connsiteX0" fmla="*/ 0 w 5111766"/>
              <a:gd name="connsiteY0" fmla="*/ 1243214 h 1546046"/>
              <a:gd name="connsiteX1" fmla="*/ 1328018 w 5111766"/>
              <a:gd name="connsiteY1" fmla="*/ 1296427 h 1546046"/>
              <a:gd name="connsiteX2" fmla="*/ 1500211 w 5111766"/>
              <a:gd name="connsiteY2" fmla="*/ 487000 h 1546046"/>
              <a:gd name="connsiteX3" fmla="*/ 1080655 w 5111766"/>
              <a:gd name="connsiteY3" fmla="*/ 242663 h 1546046"/>
              <a:gd name="connsiteX4" fmla="*/ 1504805 w 5111766"/>
              <a:gd name="connsiteY4" fmla="*/ 338 h 1546046"/>
              <a:gd name="connsiteX5" fmla="*/ 1944751 w 5111766"/>
              <a:gd name="connsiteY5" fmla="*/ 197850 h 1546046"/>
              <a:gd name="connsiteX6" fmla="*/ 1649773 w 5111766"/>
              <a:gd name="connsiteY6" fmla="*/ 520838 h 1546046"/>
              <a:gd name="connsiteX7" fmla="*/ 1898034 w 5111766"/>
              <a:gd name="connsiteY7" fmla="*/ 1484081 h 1546046"/>
              <a:gd name="connsiteX8" fmla="*/ 2934659 w 5111766"/>
              <a:gd name="connsiteY8" fmla="*/ 1304944 h 1546046"/>
              <a:gd name="connsiteX9" fmla="*/ 4542422 w 5111766"/>
              <a:gd name="connsiteY9" fmla="*/ 127158 h 1546046"/>
              <a:gd name="connsiteX10" fmla="*/ 5111766 w 5111766"/>
              <a:gd name="connsiteY10" fmla="*/ 739634 h 1546046"/>
              <a:gd name="connsiteX0" fmla="*/ 0 w 5111766"/>
              <a:gd name="connsiteY0" fmla="*/ 1243214 h 1546046"/>
              <a:gd name="connsiteX1" fmla="*/ 1328018 w 5111766"/>
              <a:gd name="connsiteY1" fmla="*/ 1296427 h 1546046"/>
              <a:gd name="connsiteX2" fmla="*/ 1500211 w 5111766"/>
              <a:gd name="connsiteY2" fmla="*/ 487000 h 1546046"/>
              <a:gd name="connsiteX3" fmla="*/ 1080655 w 5111766"/>
              <a:gd name="connsiteY3" fmla="*/ 242663 h 1546046"/>
              <a:gd name="connsiteX4" fmla="*/ 1504805 w 5111766"/>
              <a:gd name="connsiteY4" fmla="*/ 338 h 1546046"/>
              <a:gd name="connsiteX5" fmla="*/ 1944751 w 5111766"/>
              <a:gd name="connsiteY5" fmla="*/ 197850 h 1546046"/>
              <a:gd name="connsiteX6" fmla="*/ 1649773 w 5111766"/>
              <a:gd name="connsiteY6" fmla="*/ 520838 h 1546046"/>
              <a:gd name="connsiteX7" fmla="*/ 1898034 w 5111766"/>
              <a:gd name="connsiteY7" fmla="*/ 1484081 h 1546046"/>
              <a:gd name="connsiteX8" fmla="*/ 2934659 w 5111766"/>
              <a:gd name="connsiteY8" fmla="*/ 1304944 h 1546046"/>
              <a:gd name="connsiteX9" fmla="*/ 4542422 w 5111766"/>
              <a:gd name="connsiteY9" fmla="*/ 127158 h 1546046"/>
              <a:gd name="connsiteX10" fmla="*/ 5111766 w 5111766"/>
              <a:gd name="connsiteY10" fmla="*/ 739634 h 1546046"/>
              <a:gd name="connsiteX0" fmla="*/ 0 w 5111766"/>
              <a:gd name="connsiteY0" fmla="*/ 1243214 h 1546046"/>
              <a:gd name="connsiteX1" fmla="*/ 1328018 w 5111766"/>
              <a:gd name="connsiteY1" fmla="*/ 1296427 h 1546046"/>
              <a:gd name="connsiteX2" fmla="*/ 1500211 w 5111766"/>
              <a:gd name="connsiteY2" fmla="*/ 487000 h 1546046"/>
              <a:gd name="connsiteX3" fmla="*/ 1080655 w 5111766"/>
              <a:gd name="connsiteY3" fmla="*/ 242663 h 1546046"/>
              <a:gd name="connsiteX4" fmla="*/ 1504805 w 5111766"/>
              <a:gd name="connsiteY4" fmla="*/ 338 h 1546046"/>
              <a:gd name="connsiteX5" fmla="*/ 1944751 w 5111766"/>
              <a:gd name="connsiteY5" fmla="*/ 197850 h 1546046"/>
              <a:gd name="connsiteX6" fmla="*/ 1649773 w 5111766"/>
              <a:gd name="connsiteY6" fmla="*/ 520838 h 1546046"/>
              <a:gd name="connsiteX7" fmla="*/ 1898034 w 5111766"/>
              <a:gd name="connsiteY7" fmla="*/ 1484081 h 1546046"/>
              <a:gd name="connsiteX8" fmla="*/ 2934659 w 5111766"/>
              <a:gd name="connsiteY8" fmla="*/ 1304944 h 1546046"/>
              <a:gd name="connsiteX9" fmla="*/ 4542422 w 5111766"/>
              <a:gd name="connsiteY9" fmla="*/ 127158 h 1546046"/>
              <a:gd name="connsiteX10" fmla="*/ 5111766 w 5111766"/>
              <a:gd name="connsiteY10" fmla="*/ 739634 h 1546046"/>
              <a:gd name="connsiteX0" fmla="*/ 0 w 5111766"/>
              <a:gd name="connsiteY0" fmla="*/ 1243214 h 1546046"/>
              <a:gd name="connsiteX1" fmla="*/ 1328018 w 5111766"/>
              <a:gd name="connsiteY1" fmla="*/ 1296427 h 1546046"/>
              <a:gd name="connsiteX2" fmla="*/ 1500211 w 5111766"/>
              <a:gd name="connsiteY2" fmla="*/ 487000 h 1546046"/>
              <a:gd name="connsiteX3" fmla="*/ 1080655 w 5111766"/>
              <a:gd name="connsiteY3" fmla="*/ 242663 h 1546046"/>
              <a:gd name="connsiteX4" fmla="*/ 1504805 w 5111766"/>
              <a:gd name="connsiteY4" fmla="*/ 338 h 1546046"/>
              <a:gd name="connsiteX5" fmla="*/ 1944751 w 5111766"/>
              <a:gd name="connsiteY5" fmla="*/ 197850 h 1546046"/>
              <a:gd name="connsiteX6" fmla="*/ 1649773 w 5111766"/>
              <a:gd name="connsiteY6" fmla="*/ 520838 h 1546046"/>
              <a:gd name="connsiteX7" fmla="*/ 1898034 w 5111766"/>
              <a:gd name="connsiteY7" fmla="*/ 1484081 h 1546046"/>
              <a:gd name="connsiteX8" fmla="*/ 2934659 w 5111766"/>
              <a:gd name="connsiteY8" fmla="*/ 1304944 h 1546046"/>
              <a:gd name="connsiteX9" fmla="*/ 4542422 w 5111766"/>
              <a:gd name="connsiteY9" fmla="*/ 127158 h 1546046"/>
              <a:gd name="connsiteX10" fmla="*/ 5111766 w 5111766"/>
              <a:gd name="connsiteY10" fmla="*/ 739634 h 1546046"/>
              <a:gd name="connsiteX0" fmla="*/ 0 w 5111766"/>
              <a:gd name="connsiteY0" fmla="*/ 1243214 h 1546046"/>
              <a:gd name="connsiteX1" fmla="*/ 1328018 w 5111766"/>
              <a:gd name="connsiteY1" fmla="*/ 1296427 h 1546046"/>
              <a:gd name="connsiteX2" fmla="*/ 1500211 w 5111766"/>
              <a:gd name="connsiteY2" fmla="*/ 487000 h 1546046"/>
              <a:gd name="connsiteX3" fmla="*/ 1080655 w 5111766"/>
              <a:gd name="connsiteY3" fmla="*/ 242663 h 1546046"/>
              <a:gd name="connsiteX4" fmla="*/ 1504805 w 5111766"/>
              <a:gd name="connsiteY4" fmla="*/ 338 h 1546046"/>
              <a:gd name="connsiteX5" fmla="*/ 1944751 w 5111766"/>
              <a:gd name="connsiteY5" fmla="*/ 197850 h 1546046"/>
              <a:gd name="connsiteX6" fmla="*/ 1649773 w 5111766"/>
              <a:gd name="connsiteY6" fmla="*/ 520838 h 1546046"/>
              <a:gd name="connsiteX7" fmla="*/ 1898034 w 5111766"/>
              <a:gd name="connsiteY7" fmla="*/ 1484081 h 1546046"/>
              <a:gd name="connsiteX8" fmla="*/ 2934659 w 5111766"/>
              <a:gd name="connsiteY8" fmla="*/ 1304944 h 1546046"/>
              <a:gd name="connsiteX9" fmla="*/ 4542422 w 5111766"/>
              <a:gd name="connsiteY9" fmla="*/ 127158 h 1546046"/>
              <a:gd name="connsiteX10" fmla="*/ 5111766 w 5111766"/>
              <a:gd name="connsiteY10" fmla="*/ 739634 h 1546046"/>
              <a:gd name="connsiteX0" fmla="*/ 0 w 5111766"/>
              <a:gd name="connsiteY0" fmla="*/ 1243214 h 1546046"/>
              <a:gd name="connsiteX1" fmla="*/ 1328018 w 5111766"/>
              <a:gd name="connsiteY1" fmla="*/ 1296427 h 1546046"/>
              <a:gd name="connsiteX2" fmla="*/ 1500211 w 5111766"/>
              <a:gd name="connsiteY2" fmla="*/ 487000 h 1546046"/>
              <a:gd name="connsiteX3" fmla="*/ 1080655 w 5111766"/>
              <a:gd name="connsiteY3" fmla="*/ 242663 h 1546046"/>
              <a:gd name="connsiteX4" fmla="*/ 1504805 w 5111766"/>
              <a:gd name="connsiteY4" fmla="*/ 338 h 1546046"/>
              <a:gd name="connsiteX5" fmla="*/ 1944751 w 5111766"/>
              <a:gd name="connsiteY5" fmla="*/ 197850 h 1546046"/>
              <a:gd name="connsiteX6" fmla="*/ 1649773 w 5111766"/>
              <a:gd name="connsiteY6" fmla="*/ 520838 h 1546046"/>
              <a:gd name="connsiteX7" fmla="*/ 1898034 w 5111766"/>
              <a:gd name="connsiteY7" fmla="*/ 1484081 h 1546046"/>
              <a:gd name="connsiteX8" fmla="*/ 2934659 w 5111766"/>
              <a:gd name="connsiteY8" fmla="*/ 1304944 h 1546046"/>
              <a:gd name="connsiteX9" fmla="*/ 4542422 w 5111766"/>
              <a:gd name="connsiteY9" fmla="*/ 127158 h 1546046"/>
              <a:gd name="connsiteX10" fmla="*/ 5111766 w 5111766"/>
              <a:gd name="connsiteY10" fmla="*/ 739634 h 1546046"/>
              <a:gd name="connsiteX0" fmla="*/ 0 w 5111766"/>
              <a:gd name="connsiteY0" fmla="*/ 1243214 h 1546046"/>
              <a:gd name="connsiteX1" fmla="*/ 1500210 w 5111766"/>
              <a:gd name="connsiteY1" fmla="*/ 1320178 h 1546046"/>
              <a:gd name="connsiteX2" fmla="*/ 1500211 w 5111766"/>
              <a:gd name="connsiteY2" fmla="*/ 487000 h 1546046"/>
              <a:gd name="connsiteX3" fmla="*/ 1080655 w 5111766"/>
              <a:gd name="connsiteY3" fmla="*/ 242663 h 1546046"/>
              <a:gd name="connsiteX4" fmla="*/ 1504805 w 5111766"/>
              <a:gd name="connsiteY4" fmla="*/ 338 h 1546046"/>
              <a:gd name="connsiteX5" fmla="*/ 1944751 w 5111766"/>
              <a:gd name="connsiteY5" fmla="*/ 197850 h 1546046"/>
              <a:gd name="connsiteX6" fmla="*/ 1649773 w 5111766"/>
              <a:gd name="connsiteY6" fmla="*/ 520838 h 1546046"/>
              <a:gd name="connsiteX7" fmla="*/ 1898034 w 5111766"/>
              <a:gd name="connsiteY7" fmla="*/ 1484081 h 1546046"/>
              <a:gd name="connsiteX8" fmla="*/ 2934659 w 5111766"/>
              <a:gd name="connsiteY8" fmla="*/ 1304944 h 1546046"/>
              <a:gd name="connsiteX9" fmla="*/ 4542422 w 5111766"/>
              <a:gd name="connsiteY9" fmla="*/ 127158 h 1546046"/>
              <a:gd name="connsiteX10" fmla="*/ 5111766 w 5111766"/>
              <a:gd name="connsiteY10" fmla="*/ 739634 h 1546046"/>
              <a:gd name="connsiteX0" fmla="*/ 0 w 5111766"/>
              <a:gd name="connsiteY0" fmla="*/ 1243214 h 1546046"/>
              <a:gd name="connsiteX1" fmla="*/ 1500210 w 5111766"/>
              <a:gd name="connsiteY1" fmla="*/ 1320178 h 1546046"/>
              <a:gd name="connsiteX2" fmla="*/ 1523962 w 5111766"/>
              <a:gd name="connsiteY2" fmla="*/ 510751 h 1546046"/>
              <a:gd name="connsiteX3" fmla="*/ 1080655 w 5111766"/>
              <a:gd name="connsiteY3" fmla="*/ 242663 h 1546046"/>
              <a:gd name="connsiteX4" fmla="*/ 1504805 w 5111766"/>
              <a:gd name="connsiteY4" fmla="*/ 338 h 1546046"/>
              <a:gd name="connsiteX5" fmla="*/ 1944751 w 5111766"/>
              <a:gd name="connsiteY5" fmla="*/ 197850 h 1546046"/>
              <a:gd name="connsiteX6" fmla="*/ 1649773 w 5111766"/>
              <a:gd name="connsiteY6" fmla="*/ 520838 h 1546046"/>
              <a:gd name="connsiteX7" fmla="*/ 1898034 w 5111766"/>
              <a:gd name="connsiteY7" fmla="*/ 1484081 h 1546046"/>
              <a:gd name="connsiteX8" fmla="*/ 2934659 w 5111766"/>
              <a:gd name="connsiteY8" fmla="*/ 1304944 h 1546046"/>
              <a:gd name="connsiteX9" fmla="*/ 4542422 w 5111766"/>
              <a:gd name="connsiteY9" fmla="*/ 127158 h 1546046"/>
              <a:gd name="connsiteX10" fmla="*/ 5111766 w 5111766"/>
              <a:gd name="connsiteY10" fmla="*/ 739634 h 1546046"/>
              <a:gd name="connsiteX0" fmla="*/ 0 w 5111766"/>
              <a:gd name="connsiteY0" fmla="*/ 1243214 h 1546046"/>
              <a:gd name="connsiteX1" fmla="*/ 1500210 w 5111766"/>
              <a:gd name="connsiteY1" fmla="*/ 1320178 h 1546046"/>
              <a:gd name="connsiteX2" fmla="*/ 1523962 w 5111766"/>
              <a:gd name="connsiteY2" fmla="*/ 510751 h 1546046"/>
              <a:gd name="connsiteX3" fmla="*/ 1080655 w 5111766"/>
              <a:gd name="connsiteY3" fmla="*/ 242663 h 1546046"/>
              <a:gd name="connsiteX4" fmla="*/ 1504805 w 5111766"/>
              <a:gd name="connsiteY4" fmla="*/ 338 h 1546046"/>
              <a:gd name="connsiteX5" fmla="*/ 1944751 w 5111766"/>
              <a:gd name="connsiteY5" fmla="*/ 197850 h 1546046"/>
              <a:gd name="connsiteX6" fmla="*/ 1649773 w 5111766"/>
              <a:gd name="connsiteY6" fmla="*/ 520838 h 1546046"/>
              <a:gd name="connsiteX7" fmla="*/ 1898034 w 5111766"/>
              <a:gd name="connsiteY7" fmla="*/ 1484081 h 1546046"/>
              <a:gd name="connsiteX8" fmla="*/ 2934659 w 5111766"/>
              <a:gd name="connsiteY8" fmla="*/ 1304944 h 1546046"/>
              <a:gd name="connsiteX9" fmla="*/ 4542422 w 5111766"/>
              <a:gd name="connsiteY9" fmla="*/ 127158 h 1546046"/>
              <a:gd name="connsiteX10" fmla="*/ 5111766 w 5111766"/>
              <a:gd name="connsiteY10" fmla="*/ 739634 h 1546046"/>
              <a:gd name="connsiteX0" fmla="*/ 0 w 5111766"/>
              <a:gd name="connsiteY0" fmla="*/ 1243214 h 1546046"/>
              <a:gd name="connsiteX1" fmla="*/ 1500210 w 5111766"/>
              <a:gd name="connsiteY1" fmla="*/ 1320178 h 1546046"/>
              <a:gd name="connsiteX2" fmla="*/ 1523962 w 5111766"/>
              <a:gd name="connsiteY2" fmla="*/ 510751 h 1546046"/>
              <a:gd name="connsiteX3" fmla="*/ 1080655 w 5111766"/>
              <a:gd name="connsiteY3" fmla="*/ 242663 h 1546046"/>
              <a:gd name="connsiteX4" fmla="*/ 1504805 w 5111766"/>
              <a:gd name="connsiteY4" fmla="*/ 338 h 1546046"/>
              <a:gd name="connsiteX5" fmla="*/ 1944751 w 5111766"/>
              <a:gd name="connsiteY5" fmla="*/ 197850 h 1546046"/>
              <a:gd name="connsiteX6" fmla="*/ 1649773 w 5111766"/>
              <a:gd name="connsiteY6" fmla="*/ 520838 h 1546046"/>
              <a:gd name="connsiteX7" fmla="*/ 1898034 w 5111766"/>
              <a:gd name="connsiteY7" fmla="*/ 1484081 h 1546046"/>
              <a:gd name="connsiteX8" fmla="*/ 2934659 w 5111766"/>
              <a:gd name="connsiteY8" fmla="*/ 1304944 h 1546046"/>
              <a:gd name="connsiteX9" fmla="*/ 4542422 w 5111766"/>
              <a:gd name="connsiteY9" fmla="*/ 127158 h 1546046"/>
              <a:gd name="connsiteX10" fmla="*/ 5111766 w 5111766"/>
              <a:gd name="connsiteY10" fmla="*/ 739634 h 1546046"/>
              <a:gd name="connsiteX0" fmla="*/ 0 w 5111766"/>
              <a:gd name="connsiteY0" fmla="*/ 1243214 h 1546046"/>
              <a:gd name="connsiteX1" fmla="*/ 1500210 w 5111766"/>
              <a:gd name="connsiteY1" fmla="*/ 1320178 h 1546046"/>
              <a:gd name="connsiteX2" fmla="*/ 1523962 w 5111766"/>
              <a:gd name="connsiteY2" fmla="*/ 510751 h 1546046"/>
              <a:gd name="connsiteX3" fmla="*/ 1080655 w 5111766"/>
              <a:gd name="connsiteY3" fmla="*/ 242663 h 1546046"/>
              <a:gd name="connsiteX4" fmla="*/ 1504805 w 5111766"/>
              <a:gd name="connsiteY4" fmla="*/ 338 h 1546046"/>
              <a:gd name="connsiteX5" fmla="*/ 1944751 w 5111766"/>
              <a:gd name="connsiteY5" fmla="*/ 197850 h 1546046"/>
              <a:gd name="connsiteX6" fmla="*/ 1649773 w 5111766"/>
              <a:gd name="connsiteY6" fmla="*/ 520838 h 1546046"/>
              <a:gd name="connsiteX7" fmla="*/ 1898034 w 5111766"/>
              <a:gd name="connsiteY7" fmla="*/ 1484081 h 1546046"/>
              <a:gd name="connsiteX8" fmla="*/ 2934659 w 5111766"/>
              <a:gd name="connsiteY8" fmla="*/ 1304944 h 1546046"/>
              <a:gd name="connsiteX9" fmla="*/ 4542422 w 5111766"/>
              <a:gd name="connsiteY9" fmla="*/ 127158 h 1546046"/>
              <a:gd name="connsiteX10" fmla="*/ 5111766 w 5111766"/>
              <a:gd name="connsiteY10" fmla="*/ 739634 h 1546046"/>
              <a:gd name="connsiteX0" fmla="*/ 0 w 5111766"/>
              <a:gd name="connsiteY0" fmla="*/ 1243214 h 1546046"/>
              <a:gd name="connsiteX1" fmla="*/ 1500210 w 5111766"/>
              <a:gd name="connsiteY1" fmla="*/ 1320178 h 1546046"/>
              <a:gd name="connsiteX2" fmla="*/ 1523962 w 5111766"/>
              <a:gd name="connsiteY2" fmla="*/ 510751 h 1546046"/>
              <a:gd name="connsiteX3" fmla="*/ 1080655 w 5111766"/>
              <a:gd name="connsiteY3" fmla="*/ 242663 h 1546046"/>
              <a:gd name="connsiteX4" fmla="*/ 1504805 w 5111766"/>
              <a:gd name="connsiteY4" fmla="*/ 338 h 1546046"/>
              <a:gd name="connsiteX5" fmla="*/ 1944751 w 5111766"/>
              <a:gd name="connsiteY5" fmla="*/ 197850 h 1546046"/>
              <a:gd name="connsiteX6" fmla="*/ 1649773 w 5111766"/>
              <a:gd name="connsiteY6" fmla="*/ 520838 h 1546046"/>
              <a:gd name="connsiteX7" fmla="*/ 1898034 w 5111766"/>
              <a:gd name="connsiteY7" fmla="*/ 1484081 h 1546046"/>
              <a:gd name="connsiteX8" fmla="*/ 2934659 w 5111766"/>
              <a:gd name="connsiteY8" fmla="*/ 1304944 h 1546046"/>
              <a:gd name="connsiteX9" fmla="*/ 4542422 w 5111766"/>
              <a:gd name="connsiteY9" fmla="*/ 127158 h 1546046"/>
              <a:gd name="connsiteX10" fmla="*/ 5111766 w 5111766"/>
              <a:gd name="connsiteY10" fmla="*/ 739634 h 1546046"/>
              <a:gd name="connsiteX0" fmla="*/ 0 w 5111766"/>
              <a:gd name="connsiteY0" fmla="*/ 1243160 h 1545992"/>
              <a:gd name="connsiteX1" fmla="*/ 1500210 w 5111766"/>
              <a:gd name="connsiteY1" fmla="*/ 1320124 h 1545992"/>
              <a:gd name="connsiteX2" fmla="*/ 1523962 w 5111766"/>
              <a:gd name="connsiteY2" fmla="*/ 510697 h 1545992"/>
              <a:gd name="connsiteX3" fmla="*/ 1080655 w 5111766"/>
              <a:gd name="connsiteY3" fmla="*/ 242609 h 1545992"/>
              <a:gd name="connsiteX4" fmla="*/ 1504805 w 5111766"/>
              <a:gd name="connsiteY4" fmla="*/ 284 h 1545992"/>
              <a:gd name="connsiteX5" fmla="*/ 1944751 w 5111766"/>
              <a:gd name="connsiteY5" fmla="*/ 197796 h 1545992"/>
              <a:gd name="connsiteX6" fmla="*/ 1649773 w 5111766"/>
              <a:gd name="connsiteY6" fmla="*/ 520784 h 1545992"/>
              <a:gd name="connsiteX7" fmla="*/ 1898034 w 5111766"/>
              <a:gd name="connsiteY7" fmla="*/ 1484027 h 1545992"/>
              <a:gd name="connsiteX8" fmla="*/ 2934659 w 5111766"/>
              <a:gd name="connsiteY8" fmla="*/ 1304890 h 1545992"/>
              <a:gd name="connsiteX9" fmla="*/ 4542422 w 5111766"/>
              <a:gd name="connsiteY9" fmla="*/ 127104 h 1545992"/>
              <a:gd name="connsiteX10" fmla="*/ 5111766 w 5111766"/>
              <a:gd name="connsiteY10" fmla="*/ 739580 h 1545992"/>
              <a:gd name="connsiteX0" fmla="*/ 0 w 5111766"/>
              <a:gd name="connsiteY0" fmla="*/ 1247420 h 1550252"/>
              <a:gd name="connsiteX1" fmla="*/ 1500210 w 5111766"/>
              <a:gd name="connsiteY1" fmla="*/ 1324384 h 1550252"/>
              <a:gd name="connsiteX2" fmla="*/ 1523962 w 5111766"/>
              <a:gd name="connsiteY2" fmla="*/ 514957 h 1550252"/>
              <a:gd name="connsiteX3" fmla="*/ 1080655 w 5111766"/>
              <a:gd name="connsiteY3" fmla="*/ 246869 h 1550252"/>
              <a:gd name="connsiteX4" fmla="*/ 1504805 w 5111766"/>
              <a:gd name="connsiteY4" fmla="*/ 4544 h 1550252"/>
              <a:gd name="connsiteX5" fmla="*/ 1944751 w 5111766"/>
              <a:gd name="connsiteY5" fmla="*/ 202056 h 1550252"/>
              <a:gd name="connsiteX6" fmla="*/ 1649773 w 5111766"/>
              <a:gd name="connsiteY6" fmla="*/ 525044 h 1550252"/>
              <a:gd name="connsiteX7" fmla="*/ 1898034 w 5111766"/>
              <a:gd name="connsiteY7" fmla="*/ 1488287 h 1550252"/>
              <a:gd name="connsiteX8" fmla="*/ 2934659 w 5111766"/>
              <a:gd name="connsiteY8" fmla="*/ 1309150 h 1550252"/>
              <a:gd name="connsiteX9" fmla="*/ 4542422 w 5111766"/>
              <a:gd name="connsiteY9" fmla="*/ 131364 h 1550252"/>
              <a:gd name="connsiteX10" fmla="*/ 5111766 w 5111766"/>
              <a:gd name="connsiteY10" fmla="*/ 743840 h 1550252"/>
              <a:gd name="connsiteX0" fmla="*/ 0 w 5111766"/>
              <a:gd name="connsiteY0" fmla="*/ 1250308 h 1553140"/>
              <a:gd name="connsiteX1" fmla="*/ 1500210 w 5111766"/>
              <a:gd name="connsiteY1" fmla="*/ 1327272 h 1553140"/>
              <a:gd name="connsiteX2" fmla="*/ 1523962 w 5111766"/>
              <a:gd name="connsiteY2" fmla="*/ 517845 h 1553140"/>
              <a:gd name="connsiteX3" fmla="*/ 1080655 w 5111766"/>
              <a:gd name="connsiteY3" fmla="*/ 249757 h 1553140"/>
              <a:gd name="connsiteX4" fmla="*/ 1504805 w 5111766"/>
              <a:gd name="connsiteY4" fmla="*/ 7432 h 1553140"/>
              <a:gd name="connsiteX5" fmla="*/ 2004127 w 5111766"/>
              <a:gd name="connsiteY5" fmla="*/ 193069 h 1553140"/>
              <a:gd name="connsiteX6" fmla="*/ 1649773 w 5111766"/>
              <a:gd name="connsiteY6" fmla="*/ 527932 h 1553140"/>
              <a:gd name="connsiteX7" fmla="*/ 1898034 w 5111766"/>
              <a:gd name="connsiteY7" fmla="*/ 1491175 h 1553140"/>
              <a:gd name="connsiteX8" fmla="*/ 2934659 w 5111766"/>
              <a:gd name="connsiteY8" fmla="*/ 1312038 h 1553140"/>
              <a:gd name="connsiteX9" fmla="*/ 4542422 w 5111766"/>
              <a:gd name="connsiteY9" fmla="*/ 134252 h 1553140"/>
              <a:gd name="connsiteX10" fmla="*/ 5111766 w 5111766"/>
              <a:gd name="connsiteY10" fmla="*/ 746728 h 1553140"/>
              <a:gd name="connsiteX0" fmla="*/ 0 w 5111766"/>
              <a:gd name="connsiteY0" fmla="*/ 1256636 h 1559468"/>
              <a:gd name="connsiteX1" fmla="*/ 1500210 w 5111766"/>
              <a:gd name="connsiteY1" fmla="*/ 1333600 h 1559468"/>
              <a:gd name="connsiteX2" fmla="*/ 1523962 w 5111766"/>
              <a:gd name="connsiteY2" fmla="*/ 524173 h 1559468"/>
              <a:gd name="connsiteX3" fmla="*/ 1080655 w 5111766"/>
              <a:gd name="connsiteY3" fmla="*/ 256085 h 1559468"/>
              <a:gd name="connsiteX4" fmla="*/ 1504805 w 5111766"/>
              <a:gd name="connsiteY4" fmla="*/ 13760 h 1559468"/>
              <a:gd name="connsiteX5" fmla="*/ 2004127 w 5111766"/>
              <a:gd name="connsiteY5" fmla="*/ 199397 h 1559468"/>
              <a:gd name="connsiteX6" fmla="*/ 1649773 w 5111766"/>
              <a:gd name="connsiteY6" fmla="*/ 534260 h 1559468"/>
              <a:gd name="connsiteX7" fmla="*/ 1898034 w 5111766"/>
              <a:gd name="connsiteY7" fmla="*/ 1497503 h 1559468"/>
              <a:gd name="connsiteX8" fmla="*/ 2934659 w 5111766"/>
              <a:gd name="connsiteY8" fmla="*/ 1318366 h 1559468"/>
              <a:gd name="connsiteX9" fmla="*/ 4542422 w 5111766"/>
              <a:gd name="connsiteY9" fmla="*/ 140580 h 1559468"/>
              <a:gd name="connsiteX10" fmla="*/ 5111766 w 5111766"/>
              <a:gd name="connsiteY10" fmla="*/ 753056 h 1559468"/>
              <a:gd name="connsiteX0" fmla="*/ 0 w 5111766"/>
              <a:gd name="connsiteY0" fmla="*/ 1247560 h 1550392"/>
              <a:gd name="connsiteX1" fmla="*/ 1500210 w 5111766"/>
              <a:gd name="connsiteY1" fmla="*/ 1324524 h 1550392"/>
              <a:gd name="connsiteX2" fmla="*/ 1523962 w 5111766"/>
              <a:gd name="connsiteY2" fmla="*/ 515097 h 1550392"/>
              <a:gd name="connsiteX3" fmla="*/ 1080655 w 5111766"/>
              <a:gd name="connsiteY3" fmla="*/ 247009 h 1550392"/>
              <a:gd name="connsiteX4" fmla="*/ 1504805 w 5111766"/>
              <a:gd name="connsiteY4" fmla="*/ 4684 h 1550392"/>
              <a:gd name="connsiteX5" fmla="*/ 1950688 w 5111766"/>
              <a:gd name="connsiteY5" fmla="*/ 220009 h 1550392"/>
              <a:gd name="connsiteX6" fmla="*/ 1649773 w 5111766"/>
              <a:gd name="connsiteY6" fmla="*/ 525184 h 1550392"/>
              <a:gd name="connsiteX7" fmla="*/ 1898034 w 5111766"/>
              <a:gd name="connsiteY7" fmla="*/ 1488427 h 1550392"/>
              <a:gd name="connsiteX8" fmla="*/ 2934659 w 5111766"/>
              <a:gd name="connsiteY8" fmla="*/ 1309290 h 1550392"/>
              <a:gd name="connsiteX9" fmla="*/ 4542422 w 5111766"/>
              <a:gd name="connsiteY9" fmla="*/ 131504 h 1550392"/>
              <a:gd name="connsiteX10" fmla="*/ 5111766 w 5111766"/>
              <a:gd name="connsiteY10" fmla="*/ 743980 h 1550392"/>
              <a:gd name="connsiteX0" fmla="*/ 0 w 5111766"/>
              <a:gd name="connsiteY0" fmla="*/ 1243327 h 1546159"/>
              <a:gd name="connsiteX1" fmla="*/ 1500210 w 5111766"/>
              <a:gd name="connsiteY1" fmla="*/ 1320291 h 1546159"/>
              <a:gd name="connsiteX2" fmla="*/ 1523962 w 5111766"/>
              <a:gd name="connsiteY2" fmla="*/ 510864 h 1546159"/>
              <a:gd name="connsiteX3" fmla="*/ 1080655 w 5111766"/>
              <a:gd name="connsiteY3" fmla="*/ 242776 h 1546159"/>
              <a:gd name="connsiteX4" fmla="*/ 1504805 w 5111766"/>
              <a:gd name="connsiteY4" fmla="*/ 451 h 1546159"/>
              <a:gd name="connsiteX5" fmla="*/ 1950688 w 5111766"/>
              <a:gd name="connsiteY5" fmla="*/ 215776 h 1546159"/>
              <a:gd name="connsiteX6" fmla="*/ 1649773 w 5111766"/>
              <a:gd name="connsiteY6" fmla="*/ 520951 h 1546159"/>
              <a:gd name="connsiteX7" fmla="*/ 1898034 w 5111766"/>
              <a:gd name="connsiteY7" fmla="*/ 1484194 h 1546159"/>
              <a:gd name="connsiteX8" fmla="*/ 2934659 w 5111766"/>
              <a:gd name="connsiteY8" fmla="*/ 1305057 h 1546159"/>
              <a:gd name="connsiteX9" fmla="*/ 4542422 w 5111766"/>
              <a:gd name="connsiteY9" fmla="*/ 127271 h 1546159"/>
              <a:gd name="connsiteX10" fmla="*/ 5111766 w 5111766"/>
              <a:gd name="connsiteY10" fmla="*/ 739747 h 1546159"/>
              <a:gd name="connsiteX0" fmla="*/ 0 w 5111766"/>
              <a:gd name="connsiteY0" fmla="*/ 1243327 h 1546159"/>
              <a:gd name="connsiteX1" fmla="*/ 1500210 w 5111766"/>
              <a:gd name="connsiteY1" fmla="*/ 1320291 h 1546159"/>
              <a:gd name="connsiteX2" fmla="*/ 1523962 w 5111766"/>
              <a:gd name="connsiteY2" fmla="*/ 510864 h 1546159"/>
              <a:gd name="connsiteX3" fmla="*/ 1080655 w 5111766"/>
              <a:gd name="connsiteY3" fmla="*/ 242776 h 1546159"/>
              <a:gd name="connsiteX4" fmla="*/ 1504805 w 5111766"/>
              <a:gd name="connsiteY4" fmla="*/ 451 h 1546159"/>
              <a:gd name="connsiteX5" fmla="*/ 1950688 w 5111766"/>
              <a:gd name="connsiteY5" fmla="*/ 215776 h 1546159"/>
              <a:gd name="connsiteX6" fmla="*/ 1649773 w 5111766"/>
              <a:gd name="connsiteY6" fmla="*/ 520951 h 1546159"/>
              <a:gd name="connsiteX7" fmla="*/ 1898034 w 5111766"/>
              <a:gd name="connsiteY7" fmla="*/ 1484194 h 1546159"/>
              <a:gd name="connsiteX8" fmla="*/ 2934659 w 5111766"/>
              <a:gd name="connsiteY8" fmla="*/ 1305057 h 1546159"/>
              <a:gd name="connsiteX9" fmla="*/ 4542422 w 5111766"/>
              <a:gd name="connsiteY9" fmla="*/ 127271 h 1546159"/>
              <a:gd name="connsiteX10" fmla="*/ 5111766 w 5111766"/>
              <a:gd name="connsiteY10" fmla="*/ 739747 h 1546159"/>
              <a:gd name="connsiteX0" fmla="*/ 0 w 5111766"/>
              <a:gd name="connsiteY0" fmla="*/ 1245295 h 1548127"/>
              <a:gd name="connsiteX1" fmla="*/ 1500210 w 5111766"/>
              <a:gd name="connsiteY1" fmla="*/ 1322259 h 1548127"/>
              <a:gd name="connsiteX2" fmla="*/ 1523962 w 5111766"/>
              <a:gd name="connsiteY2" fmla="*/ 512832 h 1548127"/>
              <a:gd name="connsiteX3" fmla="*/ 1080655 w 5111766"/>
              <a:gd name="connsiteY3" fmla="*/ 244744 h 1548127"/>
              <a:gd name="connsiteX4" fmla="*/ 1504805 w 5111766"/>
              <a:gd name="connsiteY4" fmla="*/ 2419 h 1548127"/>
              <a:gd name="connsiteX5" fmla="*/ 1950688 w 5111766"/>
              <a:gd name="connsiteY5" fmla="*/ 217744 h 1548127"/>
              <a:gd name="connsiteX6" fmla="*/ 1649773 w 5111766"/>
              <a:gd name="connsiteY6" fmla="*/ 522919 h 1548127"/>
              <a:gd name="connsiteX7" fmla="*/ 1898034 w 5111766"/>
              <a:gd name="connsiteY7" fmla="*/ 1486162 h 1548127"/>
              <a:gd name="connsiteX8" fmla="*/ 2934659 w 5111766"/>
              <a:gd name="connsiteY8" fmla="*/ 1307025 h 1548127"/>
              <a:gd name="connsiteX9" fmla="*/ 4542422 w 5111766"/>
              <a:gd name="connsiteY9" fmla="*/ 129239 h 1548127"/>
              <a:gd name="connsiteX10" fmla="*/ 5111766 w 5111766"/>
              <a:gd name="connsiteY10" fmla="*/ 741715 h 1548127"/>
              <a:gd name="connsiteX0" fmla="*/ 0 w 5111766"/>
              <a:gd name="connsiteY0" fmla="*/ 1243145 h 1545977"/>
              <a:gd name="connsiteX1" fmla="*/ 1500210 w 5111766"/>
              <a:gd name="connsiteY1" fmla="*/ 1320109 h 1545977"/>
              <a:gd name="connsiteX2" fmla="*/ 1523962 w 5111766"/>
              <a:gd name="connsiteY2" fmla="*/ 510682 h 1545977"/>
              <a:gd name="connsiteX3" fmla="*/ 1080655 w 5111766"/>
              <a:gd name="connsiteY3" fmla="*/ 242594 h 1545977"/>
              <a:gd name="connsiteX4" fmla="*/ 1504805 w 5111766"/>
              <a:gd name="connsiteY4" fmla="*/ 269 h 1545977"/>
              <a:gd name="connsiteX5" fmla="*/ 1950688 w 5111766"/>
              <a:gd name="connsiteY5" fmla="*/ 215594 h 1545977"/>
              <a:gd name="connsiteX6" fmla="*/ 1649773 w 5111766"/>
              <a:gd name="connsiteY6" fmla="*/ 520769 h 1545977"/>
              <a:gd name="connsiteX7" fmla="*/ 1898034 w 5111766"/>
              <a:gd name="connsiteY7" fmla="*/ 1484012 h 1545977"/>
              <a:gd name="connsiteX8" fmla="*/ 2934659 w 5111766"/>
              <a:gd name="connsiteY8" fmla="*/ 1304875 h 1545977"/>
              <a:gd name="connsiteX9" fmla="*/ 4542422 w 5111766"/>
              <a:gd name="connsiteY9" fmla="*/ 127089 h 1545977"/>
              <a:gd name="connsiteX10" fmla="*/ 5111766 w 5111766"/>
              <a:gd name="connsiteY10" fmla="*/ 739565 h 1545977"/>
              <a:gd name="connsiteX0" fmla="*/ 0 w 5111766"/>
              <a:gd name="connsiteY0" fmla="*/ 1244276 h 1547108"/>
              <a:gd name="connsiteX1" fmla="*/ 1500210 w 5111766"/>
              <a:gd name="connsiteY1" fmla="*/ 1321240 h 1547108"/>
              <a:gd name="connsiteX2" fmla="*/ 1523962 w 5111766"/>
              <a:gd name="connsiteY2" fmla="*/ 511813 h 1547108"/>
              <a:gd name="connsiteX3" fmla="*/ 1080655 w 5111766"/>
              <a:gd name="connsiteY3" fmla="*/ 243725 h 1547108"/>
              <a:gd name="connsiteX4" fmla="*/ 1504805 w 5111766"/>
              <a:gd name="connsiteY4" fmla="*/ 1400 h 1547108"/>
              <a:gd name="connsiteX5" fmla="*/ 1950688 w 5111766"/>
              <a:gd name="connsiteY5" fmla="*/ 216725 h 1547108"/>
              <a:gd name="connsiteX6" fmla="*/ 1649773 w 5111766"/>
              <a:gd name="connsiteY6" fmla="*/ 521900 h 1547108"/>
              <a:gd name="connsiteX7" fmla="*/ 1898034 w 5111766"/>
              <a:gd name="connsiteY7" fmla="*/ 1485143 h 1547108"/>
              <a:gd name="connsiteX8" fmla="*/ 2934659 w 5111766"/>
              <a:gd name="connsiteY8" fmla="*/ 1306006 h 1547108"/>
              <a:gd name="connsiteX9" fmla="*/ 4542422 w 5111766"/>
              <a:gd name="connsiteY9" fmla="*/ 128220 h 1547108"/>
              <a:gd name="connsiteX10" fmla="*/ 5111766 w 5111766"/>
              <a:gd name="connsiteY10" fmla="*/ 740696 h 1547108"/>
              <a:gd name="connsiteX0" fmla="*/ 0 w 5111766"/>
              <a:gd name="connsiteY0" fmla="*/ 1245215 h 1548047"/>
              <a:gd name="connsiteX1" fmla="*/ 1500210 w 5111766"/>
              <a:gd name="connsiteY1" fmla="*/ 1322179 h 1548047"/>
              <a:gd name="connsiteX2" fmla="*/ 1523962 w 5111766"/>
              <a:gd name="connsiteY2" fmla="*/ 512752 h 1548047"/>
              <a:gd name="connsiteX3" fmla="*/ 1080655 w 5111766"/>
              <a:gd name="connsiteY3" fmla="*/ 244664 h 1548047"/>
              <a:gd name="connsiteX4" fmla="*/ 1504805 w 5111766"/>
              <a:gd name="connsiteY4" fmla="*/ 2339 h 1548047"/>
              <a:gd name="connsiteX5" fmla="*/ 1950688 w 5111766"/>
              <a:gd name="connsiteY5" fmla="*/ 217664 h 1548047"/>
              <a:gd name="connsiteX6" fmla="*/ 1649773 w 5111766"/>
              <a:gd name="connsiteY6" fmla="*/ 522839 h 1548047"/>
              <a:gd name="connsiteX7" fmla="*/ 1898034 w 5111766"/>
              <a:gd name="connsiteY7" fmla="*/ 1486082 h 1548047"/>
              <a:gd name="connsiteX8" fmla="*/ 2934659 w 5111766"/>
              <a:gd name="connsiteY8" fmla="*/ 1306945 h 1548047"/>
              <a:gd name="connsiteX9" fmla="*/ 4542422 w 5111766"/>
              <a:gd name="connsiteY9" fmla="*/ 129159 h 1548047"/>
              <a:gd name="connsiteX10" fmla="*/ 5111766 w 5111766"/>
              <a:gd name="connsiteY10" fmla="*/ 741635 h 1548047"/>
              <a:gd name="connsiteX0" fmla="*/ 0 w 5111766"/>
              <a:gd name="connsiteY0" fmla="*/ 1242930 h 1545762"/>
              <a:gd name="connsiteX1" fmla="*/ 1500210 w 5111766"/>
              <a:gd name="connsiteY1" fmla="*/ 1319894 h 1545762"/>
              <a:gd name="connsiteX2" fmla="*/ 1523962 w 5111766"/>
              <a:gd name="connsiteY2" fmla="*/ 510467 h 1545762"/>
              <a:gd name="connsiteX3" fmla="*/ 1080655 w 5111766"/>
              <a:gd name="connsiteY3" fmla="*/ 242379 h 1545762"/>
              <a:gd name="connsiteX4" fmla="*/ 1504805 w 5111766"/>
              <a:gd name="connsiteY4" fmla="*/ 54 h 1545762"/>
              <a:gd name="connsiteX5" fmla="*/ 1950688 w 5111766"/>
              <a:gd name="connsiteY5" fmla="*/ 215379 h 1545762"/>
              <a:gd name="connsiteX6" fmla="*/ 1649773 w 5111766"/>
              <a:gd name="connsiteY6" fmla="*/ 520554 h 1545762"/>
              <a:gd name="connsiteX7" fmla="*/ 1898034 w 5111766"/>
              <a:gd name="connsiteY7" fmla="*/ 1483797 h 1545762"/>
              <a:gd name="connsiteX8" fmla="*/ 2934659 w 5111766"/>
              <a:gd name="connsiteY8" fmla="*/ 1304660 h 1545762"/>
              <a:gd name="connsiteX9" fmla="*/ 4542422 w 5111766"/>
              <a:gd name="connsiteY9" fmla="*/ 126874 h 1545762"/>
              <a:gd name="connsiteX10" fmla="*/ 5111766 w 5111766"/>
              <a:gd name="connsiteY10" fmla="*/ 739350 h 1545762"/>
              <a:gd name="connsiteX0" fmla="*/ 0 w 5111766"/>
              <a:gd name="connsiteY0" fmla="*/ 1243886 h 1546718"/>
              <a:gd name="connsiteX1" fmla="*/ 1500210 w 5111766"/>
              <a:gd name="connsiteY1" fmla="*/ 1320850 h 1546718"/>
              <a:gd name="connsiteX2" fmla="*/ 1523962 w 5111766"/>
              <a:gd name="connsiteY2" fmla="*/ 511423 h 1546718"/>
              <a:gd name="connsiteX3" fmla="*/ 1080655 w 5111766"/>
              <a:gd name="connsiteY3" fmla="*/ 243335 h 1546718"/>
              <a:gd name="connsiteX4" fmla="*/ 1504805 w 5111766"/>
              <a:gd name="connsiteY4" fmla="*/ 1010 h 1546718"/>
              <a:gd name="connsiteX5" fmla="*/ 1950688 w 5111766"/>
              <a:gd name="connsiteY5" fmla="*/ 216335 h 1546718"/>
              <a:gd name="connsiteX6" fmla="*/ 1649773 w 5111766"/>
              <a:gd name="connsiteY6" fmla="*/ 521510 h 1546718"/>
              <a:gd name="connsiteX7" fmla="*/ 1898034 w 5111766"/>
              <a:gd name="connsiteY7" fmla="*/ 1484753 h 1546718"/>
              <a:gd name="connsiteX8" fmla="*/ 2934659 w 5111766"/>
              <a:gd name="connsiteY8" fmla="*/ 1305616 h 1546718"/>
              <a:gd name="connsiteX9" fmla="*/ 4542422 w 5111766"/>
              <a:gd name="connsiteY9" fmla="*/ 127830 h 1546718"/>
              <a:gd name="connsiteX10" fmla="*/ 5111766 w 5111766"/>
              <a:gd name="connsiteY10" fmla="*/ 740306 h 1546718"/>
              <a:gd name="connsiteX0" fmla="*/ 0 w 5111766"/>
              <a:gd name="connsiteY0" fmla="*/ 1243886 h 1546718"/>
              <a:gd name="connsiteX1" fmla="*/ 1500210 w 5111766"/>
              <a:gd name="connsiteY1" fmla="*/ 1320850 h 1546718"/>
              <a:gd name="connsiteX2" fmla="*/ 1523962 w 5111766"/>
              <a:gd name="connsiteY2" fmla="*/ 511423 h 1546718"/>
              <a:gd name="connsiteX3" fmla="*/ 1080655 w 5111766"/>
              <a:gd name="connsiteY3" fmla="*/ 243335 h 1546718"/>
              <a:gd name="connsiteX4" fmla="*/ 1504805 w 5111766"/>
              <a:gd name="connsiteY4" fmla="*/ 1010 h 1546718"/>
              <a:gd name="connsiteX5" fmla="*/ 1950688 w 5111766"/>
              <a:gd name="connsiteY5" fmla="*/ 216335 h 1546718"/>
              <a:gd name="connsiteX6" fmla="*/ 1649773 w 5111766"/>
              <a:gd name="connsiteY6" fmla="*/ 521510 h 1546718"/>
              <a:gd name="connsiteX7" fmla="*/ 1898034 w 5111766"/>
              <a:gd name="connsiteY7" fmla="*/ 1484753 h 1546718"/>
              <a:gd name="connsiteX8" fmla="*/ 2934659 w 5111766"/>
              <a:gd name="connsiteY8" fmla="*/ 1305616 h 1546718"/>
              <a:gd name="connsiteX9" fmla="*/ 4542422 w 5111766"/>
              <a:gd name="connsiteY9" fmla="*/ 127830 h 1546718"/>
              <a:gd name="connsiteX10" fmla="*/ 5111766 w 5111766"/>
              <a:gd name="connsiteY10" fmla="*/ 740306 h 1546718"/>
              <a:gd name="connsiteX0" fmla="*/ 0 w 5111766"/>
              <a:gd name="connsiteY0" fmla="*/ 1243886 h 1546718"/>
              <a:gd name="connsiteX1" fmla="*/ 1500210 w 5111766"/>
              <a:gd name="connsiteY1" fmla="*/ 1320850 h 1546718"/>
              <a:gd name="connsiteX2" fmla="*/ 1523962 w 5111766"/>
              <a:gd name="connsiteY2" fmla="*/ 511423 h 1546718"/>
              <a:gd name="connsiteX3" fmla="*/ 1080655 w 5111766"/>
              <a:gd name="connsiteY3" fmla="*/ 243335 h 1546718"/>
              <a:gd name="connsiteX4" fmla="*/ 1504805 w 5111766"/>
              <a:gd name="connsiteY4" fmla="*/ 1010 h 1546718"/>
              <a:gd name="connsiteX5" fmla="*/ 1950688 w 5111766"/>
              <a:gd name="connsiteY5" fmla="*/ 216335 h 1546718"/>
              <a:gd name="connsiteX6" fmla="*/ 1649773 w 5111766"/>
              <a:gd name="connsiteY6" fmla="*/ 521510 h 1546718"/>
              <a:gd name="connsiteX7" fmla="*/ 1898034 w 5111766"/>
              <a:gd name="connsiteY7" fmla="*/ 1484753 h 1546718"/>
              <a:gd name="connsiteX8" fmla="*/ 2934659 w 5111766"/>
              <a:gd name="connsiteY8" fmla="*/ 1305616 h 1546718"/>
              <a:gd name="connsiteX9" fmla="*/ 4542422 w 5111766"/>
              <a:gd name="connsiteY9" fmla="*/ 127830 h 1546718"/>
              <a:gd name="connsiteX10" fmla="*/ 5111766 w 5111766"/>
              <a:gd name="connsiteY10" fmla="*/ 740306 h 1546718"/>
              <a:gd name="connsiteX0" fmla="*/ 0 w 5111766"/>
              <a:gd name="connsiteY0" fmla="*/ 1245358 h 1548190"/>
              <a:gd name="connsiteX1" fmla="*/ 1500210 w 5111766"/>
              <a:gd name="connsiteY1" fmla="*/ 1322322 h 1548190"/>
              <a:gd name="connsiteX2" fmla="*/ 1523962 w 5111766"/>
              <a:gd name="connsiteY2" fmla="*/ 512895 h 1548190"/>
              <a:gd name="connsiteX3" fmla="*/ 1080655 w 5111766"/>
              <a:gd name="connsiteY3" fmla="*/ 244807 h 1548190"/>
              <a:gd name="connsiteX4" fmla="*/ 1504805 w 5111766"/>
              <a:gd name="connsiteY4" fmla="*/ 2482 h 1548190"/>
              <a:gd name="connsiteX5" fmla="*/ 1950688 w 5111766"/>
              <a:gd name="connsiteY5" fmla="*/ 217807 h 1548190"/>
              <a:gd name="connsiteX6" fmla="*/ 1649773 w 5111766"/>
              <a:gd name="connsiteY6" fmla="*/ 522982 h 1548190"/>
              <a:gd name="connsiteX7" fmla="*/ 1898034 w 5111766"/>
              <a:gd name="connsiteY7" fmla="*/ 1486225 h 1548190"/>
              <a:gd name="connsiteX8" fmla="*/ 2934659 w 5111766"/>
              <a:gd name="connsiteY8" fmla="*/ 1307088 h 1548190"/>
              <a:gd name="connsiteX9" fmla="*/ 4542422 w 5111766"/>
              <a:gd name="connsiteY9" fmla="*/ 129302 h 1548190"/>
              <a:gd name="connsiteX10" fmla="*/ 5111766 w 5111766"/>
              <a:gd name="connsiteY10" fmla="*/ 741778 h 1548190"/>
              <a:gd name="connsiteX0" fmla="*/ 0 w 5111766"/>
              <a:gd name="connsiteY0" fmla="*/ 1248502 h 1551334"/>
              <a:gd name="connsiteX1" fmla="*/ 1500210 w 5111766"/>
              <a:gd name="connsiteY1" fmla="*/ 1325466 h 1551334"/>
              <a:gd name="connsiteX2" fmla="*/ 1523962 w 5111766"/>
              <a:gd name="connsiteY2" fmla="*/ 516039 h 1551334"/>
              <a:gd name="connsiteX3" fmla="*/ 1080655 w 5111766"/>
              <a:gd name="connsiteY3" fmla="*/ 247951 h 1551334"/>
              <a:gd name="connsiteX4" fmla="*/ 1504805 w 5111766"/>
              <a:gd name="connsiteY4" fmla="*/ 5626 h 1551334"/>
              <a:gd name="connsiteX5" fmla="*/ 1950688 w 5111766"/>
              <a:gd name="connsiteY5" fmla="*/ 220951 h 1551334"/>
              <a:gd name="connsiteX6" fmla="*/ 1649773 w 5111766"/>
              <a:gd name="connsiteY6" fmla="*/ 526126 h 1551334"/>
              <a:gd name="connsiteX7" fmla="*/ 1898034 w 5111766"/>
              <a:gd name="connsiteY7" fmla="*/ 1489369 h 1551334"/>
              <a:gd name="connsiteX8" fmla="*/ 2934659 w 5111766"/>
              <a:gd name="connsiteY8" fmla="*/ 1310232 h 1551334"/>
              <a:gd name="connsiteX9" fmla="*/ 4542422 w 5111766"/>
              <a:gd name="connsiteY9" fmla="*/ 132446 h 1551334"/>
              <a:gd name="connsiteX10" fmla="*/ 5111766 w 5111766"/>
              <a:gd name="connsiteY10" fmla="*/ 744922 h 1551334"/>
              <a:gd name="connsiteX0" fmla="*/ 0 w 5111766"/>
              <a:gd name="connsiteY0" fmla="*/ 1273871 h 1576703"/>
              <a:gd name="connsiteX1" fmla="*/ 1500210 w 5111766"/>
              <a:gd name="connsiteY1" fmla="*/ 1350835 h 1576703"/>
              <a:gd name="connsiteX2" fmla="*/ 1523962 w 5111766"/>
              <a:gd name="connsiteY2" fmla="*/ 541408 h 1576703"/>
              <a:gd name="connsiteX3" fmla="*/ 1080655 w 5111766"/>
              <a:gd name="connsiteY3" fmla="*/ 273320 h 1576703"/>
              <a:gd name="connsiteX4" fmla="*/ 1504805 w 5111766"/>
              <a:gd name="connsiteY4" fmla="*/ 30995 h 1576703"/>
              <a:gd name="connsiteX5" fmla="*/ 1998189 w 5111766"/>
              <a:gd name="connsiteY5" fmla="*/ 181006 h 1576703"/>
              <a:gd name="connsiteX6" fmla="*/ 1649773 w 5111766"/>
              <a:gd name="connsiteY6" fmla="*/ 551495 h 1576703"/>
              <a:gd name="connsiteX7" fmla="*/ 1898034 w 5111766"/>
              <a:gd name="connsiteY7" fmla="*/ 1514738 h 1576703"/>
              <a:gd name="connsiteX8" fmla="*/ 2934659 w 5111766"/>
              <a:gd name="connsiteY8" fmla="*/ 1335601 h 1576703"/>
              <a:gd name="connsiteX9" fmla="*/ 4542422 w 5111766"/>
              <a:gd name="connsiteY9" fmla="*/ 157815 h 1576703"/>
              <a:gd name="connsiteX10" fmla="*/ 5111766 w 5111766"/>
              <a:gd name="connsiteY10" fmla="*/ 770291 h 1576703"/>
              <a:gd name="connsiteX0" fmla="*/ 0 w 5111766"/>
              <a:gd name="connsiteY0" fmla="*/ 1258140 h 1560972"/>
              <a:gd name="connsiteX1" fmla="*/ 1500210 w 5111766"/>
              <a:gd name="connsiteY1" fmla="*/ 1335104 h 1560972"/>
              <a:gd name="connsiteX2" fmla="*/ 1523962 w 5111766"/>
              <a:gd name="connsiteY2" fmla="*/ 525677 h 1560972"/>
              <a:gd name="connsiteX3" fmla="*/ 1080655 w 5111766"/>
              <a:gd name="connsiteY3" fmla="*/ 257589 h 1560972"/>
              <a:gd name="connsiteX4" fmla="*/ 1504805 w 5111766"/>
              <a:gd name="connsiteY4" fmla="*/ 15264 h 1560972"/>
              <a:gd name="connsiteX5" fmla="*/ 1956626 w 5111766"/>
              <a:gd name="connsiteY5" fmla="*/ 200901 h 1560972"/>
              <a:gd name="connsiteX6" fmla="*/ 1649773 w 5111766"/>
              <a:gd name="connsiteY6" fmla="*/ 535764 h 1560972"/>
              <a:gd name="connsiteX7" fmla="*/ 1898034 w 5111766"/>
              <a:gd name="connsiteY7" fmla="*/ 1499007 h 1560972"/>
              <a:gd name="connsiteX8" fmla="*/ 2934659 w 5111766"/>
              <a:gd name="connsiteY8" fmla="*/ 1319870 h 1560972"/>
              <a:gd name="connsiteX9" fmla="*/ 4542422 w 5111766"/>
              <a:gd name="connsiteY9" fmla="*/ 142084 h 1560972"/>
              <a:gd name="connsiteX10" fmla="*/ 5111766 w 5111766"/>
              <a:gd name="connsiteY10" fmla="*/ 754560 h 1560972"/>
              <a:gd name="connsiteX0" fmla="*/ 0 w 5111766"/>
              <a:gd name="connsiteY0" fmla="*/ 1243758 h 1546590"/>
              <a:gd name="connsiteX1" fmla="*/ 1500210 w 5111766"/>
              <a:gd name="connsiteY1" fmla="*/ 1320722 h 1546590"/>
              <a:gd name="connsiteX2" fmla="*/ 1523962 w 5111766"/>
              <a:gd name="connsiteY2" fmla="*/ 511295 h 1546590"/>
              <a:gd name="connsiteX3" fmla="*/ 1080655 w 5111766"/>
              <a:gd name="connsiteY3" fmla="*/ 243207 h 1546590"/>
              <a:gd name="connsiteX4" fmla="*/ 1504805 w 5111766"/>
              <a:gd name="connsiteY4" fmla="*/ 882 h 1546590"/>
              <a:gd name="connsiteX5" fmla="*/ 1956626 w 5111766"/>
              <a:gd name="connsiteY5" fmla="*/ 186519 h 1546590"/>
              <a:gd name="connsiteX6" fmla="*/ 1649773 w 5111766"/>
              <a:gd name="connsiteY6" fmla="*/ 521382 h 1546590"/>
              <a:gd name="connsiteX7" fmla="*/ 1898034 w 5111766"/>
              <a:gd name="connsiteY7" fmla="*/ 1484625 h 1546590"/>
              <a:gd name="connsiteX8" fmla="*/ 2934659 w 5111766"/>
              <a:gd name="connsiteY8" fmla="*/ 1305488 h 1546590"/>
              <a:gd name="connsiteX9" fmla="*/ 4542422 w 5111766"/>
              <a:gd name="connsiteY9" fmla="*/ 127702 h 1546590"/>
              <a:gd name="connsiteX10" fmla="*/ 5111766 w 5111766"/>
              <a:gd name="connsiteY10" fmla="*/ 740178 h 1546590"/>
              <a:gd name="connsiteX0" fmla="*/ 0 w 5111766"/>
              <a:gd name="connsiteY0" fmla="*/ 1243698 h 1546530"/>
              <a:gd name="connsiteX1" fmla="*/ 1500210 w 5111766"/>
              <a:gd name="connsiteY1" fmla="*/ 1320662 h 1546530"/>
              <a:gd name="connsiteX2" fmla="*/ 1523962 w 5111766"/>
              <a:gd name="connsiteY2" fmla="*/ 511235 h 1546530"/>
              <a:gd name="connsiteX3" fmla="*/ 1080655 w 5111766"/>
              <a:gd name="connsiteY3" fmla="*/ 243147 h 1546530"/>
              <a:gd name="connsiteX4" fmla="*/ 1504805 w 5111766"/>
              <a:gd name="connsiteY4" fmla="*/ 822 h 1546530"/>
              <a:gd name="connsiteX5" fmla="*/ 1956626 w 5111766"/>
              <a:gd name="connsiteY5" fmla="*/ 186459 h 1546530"/>
              <a:gd name="connsiteX6" fmla="*/ 1649773 w 5111766"/>
              <a:gd name="connsiteY6" fmla="*/ 521322 h 1546530"/>
              <a:gd name="connsiteX7" fmla="*/ 1898034 w 5111766"/>
              <a:gd name="connsiteY7" fmla="*/ 1484565 h 1546530"/>
              <a:gd name="connsiteX8" fmla="*/ 2934659 w 5111766"/>
              <a:gd name="connsiteY8" fmla="*/ 1305428 h 1546530"/>
              <a:gd name="connsiteX9" fmla="*/ 4542422 w 5111766"/>
              <a:gd name="connsiteY9" fmla="*/ 127642 h 1546530"/>
              <a:gd name="connsiteX10" fmla="*/ 5111766 w 5111766"/>
              <a:gd name="connsiteY10" fmla="*/ 740118 h 1546530"/>
              <a:gd name="connsiteX0" fmla="*/ 0 w 5111766"/>
              <a:gd name="connsiteY0" fmla="*/ 1243698 h 1546530"/>
              <a:gd name="connsiteX1" fmla="*/ 1500210 w 5111766"/>
              <a:gd name="connsiteY1" fmla="*/ 1320662 h 1546530"/>
              <a:gd name="connsiteX2" fmla="*/ 1523962 w 5111766"/>
              <a:gd name="connsiteY2" fmla="*/ 511235 h 1546530"/>
              <a:gd name="connsiteX3" fmla="*/ 1229097 w 5111766"/>
              <a:gd name="connsiteY3" fmla="*/ 243147 h 1546530"/>
              <a:gd name="connsiteX4" fmla="*/ 1504805 w 5111766"/>
              <a:gd name="connsiteY4" fmla="*/ 822 h 1546530"/>
              <a:gd name="connsiteX5" fmla="*/ 1956626 w 5111766"/>
              <a:gd name="connsiteY5" fmla="*/ 186459 h 1546530"/>
              <a:gd name="connsiteX6" fmla="*/ 1649773 w 5111766"/>
              <a:gd name="connsiteY6" fmla="*/ 521322 h 1546530"/>
              <a:gd name="connsiteX7" fmla="*/ 1898034 w 5111766"/>
              <a:gd name="connsiteY7" fmla="*/ 1484565 h 1546530"/>
              <a:gd name="connsiteX8" fmla="*/ 2934659 w 5111766"/>
              <a:gd name="connsiteY8" fmla="*/ 1305428 h 1546530"/>
              <a:gd name="connsiteX9" fmla="*/ 4542422 w 5111766"/>
              <a:gd name="connsiteY9" fmla="*/ 127642 h 1546530"/>
              <a:gd name="connsiteX10" fmla="*/ 5111766 w 5111766"/>
              <a:gd name="connsiteY10" fmla="*/ 740118 h 1546530"/>
              <a:gd name="connsiteX0" fmla="*/ 0 w 5111766"/>
              <a:gd name="connsiteY0" fmla="*/ 1242878 h 1545710"/>
              <a:gd name="connsiteX1" fmla="*/ 1500210 w 5111766"/>
              <a:gd name="connsiteY1" fmla="*/ 1319842 h 1545710"/>
              <a:gd name="connsiteX2" fmla="*/ 1523962 w 5111766"/>
              <a:gd name="connsiteY2" fmla="*/ 510415 h 1545710"/>
              <a:gd name="connsiteX3" fmla="*/ 1229097 w 5111766"/>
              <a:gd name="connsiteY3" fmla="*/ 242327 h 1545710"/>
              <a:gd name="connsiteX4" fmla="*/ 1504805 w 5111766"/>
              <a:gd name="connsiteY4" fmla="*/ 2 h 1545710"/>
              <a:gd name="connsiteX5" fmla="*/ 1891312 w 5111766"/>
              <a:gd name="connsiteY5" fmla="*/ 239078 h 1545710"/>
              <a:gd name="connsiteX6" fmla="*/ 1649773 w 5111766"/>
              <a:gd name="connsiteY6" fmla="*/ 520502 h 1545710"/>
              <a:gd name="connsiteX7" fmla="*/ 1898034 w 5111766"/>
              <a:gd name="connsiteY7" fmla="*/ 1483745 h 1545710"/>
              <a:gd name="connsiteX8" fmla="*/ 2934659 w 5111766"/>
              <a:gd name="connsiteY8" fmla="*/ 1304608 h 1545710"/>
              <a:gd name="connsiteX9" fmla="*/ 4542422 w 5111766"/>
              <a:gd name="connsiteY9" fmla="*/ 126822 h 1545710"/>
              <a:gd name="connsiteX10" fmla="*/ 5111766 w 5111766"/>
              <a:gd name="connsiteY10" fmla="*/ 739298 h 1545710"/>
              <a:gd name="connsiteX0" fmla="*/ 0 w 5111766"/>
              <a:gd name="connsiteY0" fmla="*/ 1242879 h 1545711"/>
              <a:gd name="connsiteX1" fmla="*/ 1500210 w 5111766"/>
              <a:gd name="connsiteY1" fmla="*/ 1319843 h 1545711"/>
              <a:gd name="connsiteX2" fmla="*/ 1523962 w 5111766"/>
              <a:gd name="connsiteY2" fmla="*/ 510416 h 1545711"/>
              <a:gd name="connsiteX3" fmla="*/ 1229097 w 5111766"/>
              <a:gd name="connsiteY3" fmla="*/ 242328 h 1545711"/>
              <a:gd name="connsiteX4" fmla="*/ 1504805 w 5111766"/>
              <a:gd name="connsiteY4" fmla="*/ 3 h 1545711"/>
              <a:gd name="connsiteX5" fmla="*/ 1891312 w 5111766"/>
              <a:gd name="connsiteY5" fmla="*/ 239079 h 1545711"/>
              <a:gd name="connsiteX6" fmla="*/ 1649773 w 5111766"/>
              <a:gd name="connsiteY6" fmla="*/ 520503 h 1545711"/>
              <a:gd name="connsiteX7" fmla="*/ 1898034 w 5111766"/>
              <a:gd name="connsiteY7" fmla="*/ 1483746 h 1545711"/>
              <a:gd name="connsiteX8" fmla="*/ 2934659 w 5111766"/>
              <a:gd name="connsiteY8" fmla="*/ 1304609 h 1545711"/>
              <a:gd name="connsiteX9" fmla="*/ 4542422 w 5111766"/>
              <a:gd name="connsiteY9" fmla="*/ 126823 h 1545711"/>
              <a:gd name="connsiteX10" fmla="*/ 5111766 w 5111766"/>
              <a:gd name="connsiteY10" fmla="*/ 739299 h 1545711"/>
              <a:gd name="connsiteX0" fmla="*/ 0 w 5111766"/>
              <a:gd name="connsiteY0" fmla="*/ 1242879 h 1545711"/>
              <a:gd name="connsiteX1" fmla="*/ 1500210 w 5111766"/>
              <a:gd name="connsiteY1" fmla="*/ 1319843 h 1545711"/>
              <a:gd name="connsiteX2" fmla="*/ 1523962 w 5111766"/>
              <a:gd name="connsiteY2" fmla="*/ 510416 h 1545711"/>
              <a:gd name="connsiteX3" fmla="*/ 1229097 w 5111766"/>
              <a:gd name="connsiteY3" fmla="*/ 242328 h 1545711"/>
              <a:gd name="connsiteX4" fmla="*/ 1504805 w 5111766"/>
              <a:gd name="connsiteY4" fmla="*/ 3 h 1545711"/>
              <a:gd name="connsiteX5" fmla="*/ 1891312 w 5111766"/>
              <a:gd name="connsiteY5" fmla="*/ 239079 h 1545711"/>
              <a:gd name="connsiteX6" fmla="*/ 1649773 w 5111766"/>
              <a:gd name="connsiteY6" fmla="*/ 520503 h 1545711"/>
              <a:gd name="connsiteX7" fmla="*/ 1898034 w 5111766"/>
              <a:gd name="connsiteY7" fmla="*/ 1483746 h 1545711"/>
              <a:gd name="connsiteX8" fmla="*/ 2934659 w 5111766"/>
              <a:gd name="connsiteY8" fmla="*/ 1304609 h 1545711"/>
              <a:gd name="connsiteX9" fmla="*/ 4542422 w 5111766"/>
              <a:gd name="connsiteY9" fmla="*/ 126823 h 1545711"/>
              <a:gd name="connsiteX10" fmla="*/ 5111766 w 5111766"/>
              <a:gd name="connsiteY10" fmla="*/ 739299 h 1545711"/>
              <a:gd name="connsiteX0" fmla="*/ 0 w 5111766"/>
              <a:gd name="connsiteY0" fmla="*/ 1242879 h 1545711"/>
              <a:gd name="connsiteX1" fmla="*/ 1500210 w 5111766"/>
              <a:gd name="connsiteY1" fmla="*/ 1319843 h 1545711"/>
              <a:gd name="connsiteX2" fmla="*/ 1523962 w 5111766"/>
              <a:gd name="connsiteY2" fmla="*/ 510416 h 1545711"/>
              <a:gd name="connsiteX3" fmla="*/ 1229097 w 5111766"/>
              <a:gd name="connsiteY3" fmla="*/ 242328 h 1545711"/>
              <a:gd name="connsiteX4" fmla="*/ 1504805 w 5111766"/>
              <a:gd name="connsiteY4" fmla="*/ 3 h 1545711"/>
              <a:gd name="connsiteX5" fmla="*/ 1891312 w 5111766"/>
              <a:gd name="connsiteY5" fmla="*/ 239079 h 1545711"/>
              <a:gd name="connsiteX6" fmla="*/ 1649773 w 5111766"/>
              <a:gd name="connsiteY6" fmla="*/ 520503 h 1545711"/>
              <a:gd name="connsiteX7" fmla="*/ 1898034 w 5111766"/>
              <a:gd name="connsiteY7" fmla="*/ 1483746 h 1545711"/>
              <a:gd name="connsiteX8" fmla="*/ 2934659 w 5111766"/>
              <a:gd name="connsiteY8" fmla="*/ 1304609 h 1545711"/>
              <a:gd name="connsiteX9" fmla="*/ 4542422 w 5111766"/>
              <a:gd name="connsiteY9" fmla="*/ 126823 h 1545711"/>
              <a:gd name="connsiteX10" fmla="*/ 5111766 w 5111766"/>
              <a:gd name="connsiteY10" fmla="*/ 739299 h 1545711"/>
              <a:gd name="connsiteX0" fmla="*/ 0 w 5111766"/>
              <a:gd name="connsiteY0" fmla="*/ 1242879 h 1545711"/>
              <a:gd name="connsiteX1" fmla="*/ 1500210 w 5111766"/>
              <a:gd name="connsiteY1" fmla="*/ 1319843 h 1545711"/>
              <a:gd name="connsiteX2" fmla="*/ 1523962 w 5111766"/>
              <a:gd name="connsiteY2" fmla="*/ 510416 h 1545711"/>
              <a:gd name="connsiteX3" fmla="*/ 1229097 w 5111766"/>
              <a:gd name="connsiteY3" fmla="*/ 242328 h 1545711"/>
              <a:gd name="connsiteX4" fmla="*/ 1504805 w 5111766"/>
              <a:gd name="connsiteY4" fmla="*/ 3 h 1545711"/>
              <a:gd name="connsiteX5" fmla="*/ 1891312 w 5111766"/>
              <a:gd name="connsiteY5" fmla="*/ 239079 h 1545711"/>
              <a:gd name="connsiteX6" fmla="*/ 1649773 w 5111766"/>
              <a:gd name="connsiteY6" fmla="*/ 520503 h 1545711"/>
              <a:gd name="connsiteX7" fmla="*/ 1898034 w 5111766"/>
              <a:gd name="connsiteY7" fmla="*/ 1483746 h 1545711"/>
              <a:gd name="connsiteX8" fmla="*/ 2934659 w 5111766"/>
              <a:gd name="connsiteY8" fmla="*/ 1304609 h 1545711"/>
              <a:gd name="connsiteX9" fmla="*/ 4542422 w 5111766"/>
              <a:gd name="connsiteY9" fmla="*/ 126823 h 1545711"/>
              <a:gd name="connsiteX10" fmla="*/ 5111766 w 5111766"/>
              <a:gd name="connsiteY10" fmla="*/ 739299 h 1545711"/>
              <a:gd name="connsiteX0" fmla="*/ 0 w 5111766"/>
              <a:gd name="connsiteY0" fmla="*/ 1242879 h 1545711"/>
              <a:gd name="connsiteX1" fmla="*/ 1500210 w 5111766"/>
              <a:gd name="connsiteY1" fmla="*/ 1319843 h 1545711"/>
              <a:gd name="connsiteX2" fmla="*/ 1523962 w 5111766"/>
              <a:gd name="connsiteY2" fmla="*/ 510416 h 1545711"/>
              <a:gd name="connsiteX3" fmla="*/ 1229097 w 5111766"/>
              <a:gd name="connsiteY3" fmla="*/ 242328 h 1545711"/>
              <a:gd name="connsiteX4" fmla="*/ 1504805 w 5111766"/>
              <a:gd name="connsiteY4" fmla="*/ 3 h 1545711"/>
              <a:gd name="connsiteX5" fmla="*/ 1891312 w 5111766"/>
              <a:gd name="connsiteY5" fmla="*/ 239079 h 1545711"/>
              <a:gd name="connsiteX6" fmla="*/ 1649773 w 5111766"/>
              <a:gd name="connsiteY6" fmla="*/ 520503 h 1545711"/>
              <a:gd name="connsiteX7" fmla="*/ 1898034 w 5111766"/>
              <a:gd name="connsiteY7" fmla="*/ 1483746 h 1545711"/>
              <a:gd name="connsiteX8" fmla="*/ 2934659 w 5111766"/>
              <a:gd name="connsiteY8" fmla="*/ 1304609 h 1545711"/>
              <a:gd name="connsiteX9" fmla="*/ 4542422 w 5111766"/>
              <a:gd name="connsiteY9" fmla="*/ 126823 h 1545711"/>
              <a:gd name="connsiteX10" fmla="*/ 5111766 w 5111766"/>
              <a:gd name="connsiteY10" fmla="*/ 739299 h 1545711"/>
              <a:gd name="connsiteX0" fmla="*/ 0 w 5111766"/>
              <a:gd name="connsiteY0" fmla="*/ 1242879 h 1545711"/>
              <a:gd name="connsiteX1" fmla="*/ 1500210 w 5111766"/>
              <a:gd name="connsiteY1" fmla="*/ 1319843 h 1545711"/>
              <a:gd name="connsiteX2" fmla="*/ 1523962 w 5111766"/>
              <a:gd name="connsiteY2" fmla="*/ 510416 h 1545711"/>
              <a:gd name="connsiteX3" fmla="*/ 1229097 w 5111766"/>
              <a:gd name="connsiteY3" fmla="*/ 242328 h 1545711"/>
              <a:gd name="connsiteX4" fmla="*/ 1504805 w 5111766"/>
              <a:gd name="connsiteY4" fmla="*/ 3 h 1545711"/>
              <a:gd name="connsiteX5" fmla="*/ 1891312 w 5111766"/>
              <a:gd name="connsiteY5" fmla="*/ 239079 h 1545711"/>
              <a:gd name="connsiteX6" fmla="*/ 1649773 w 5111766"/>
              <a:gd name="connsiteY6" fmla="*/ 520503 h 1545711"/>
              <a:gd name="connsiteX7" fmla="*/ 1898034 w 5111766"/>
              <a:gd name="connsiteY7" fmla="*/ 1483746 h 1545711"/>
              <a:gd name="connsiteX8" fmla="*/ 2934659 w 5111766"/>
              <a:gd name="connsiteY8" fmla="*/ 1304609 h 1545711"/>
              <a:gd name="connsiteX9" fmla="*/ 4542422 w 5111766"/>
              <a:gd name="connsiteY9" fmla="*/ 126823 h 1545711"/>
              <a:gd name="connsiteX10" fmla="*/ 5111766 w 5111766"/>
              <a:gd name="connsiteY10" fmla="*/ 739299 h 1545711"/>
              <a:gd name="connsiteX0" fmla="*/ 0 w 5111766"/>
              <a:gd name="connsiteY0" fmla="*/ 1242879 h 1545711"/>
              <a:gd name="connsiteX1" fmla="*/ 1500210 w 5111766"/>
              <a:gd name="connsiteY1" fmla="*/ 1319843 h 1545711"/>
              <a:gd name="connsiteX2" fmla="*/ 1523962 w 5111766"/>
              <a:gd name="connsiteY2" fmla="*/ 510416 h 1545711"/>
              <a:gd name="connsiteX3" fmla="*/ 1229097 w 5111766"/>
              <a:gd name="connsiteY3" fmla="*/ 242328 h 1545711"/>
              <a:gd name="connsiteX4" fmla="*/ 1504805 w 5111766"/>
              <a:gd name="connsiteY4" fmla="*/ 3 h 1545711"/>
              <a:gd name="connsiteX5" fmla="*/ 1891312 w 5111766"/>
              <a:gd name="connsiteY5" fmla="*/ 239079 h 1545711"/>
              <a:gd name="connsiteX6" fmla="*/ 1649773 w 5111766"/>
              <a:gd name="connsiteY6" fmla="*/ 520503 h 1545711"/>
              <a:gd name="connsiteX7" fmla="*/ 1898034 w 5111766"/>
              <a:gd name="connsiteY7" fmla="*/ 1483746 h 1545711"/>
              <a:gd name="connsiteX8" fmla="*/ 2934659 w 5111766"/>
              <a:gd name="connsiteY8" fmla="*/ 1304609 h 1545711"/>
              <a:gd name="connsiteX9" fmla="*/ 4542422 w 5111766"/>
              <a:gd name="connsiteY9" fmla="*/ 126823 h 1545711"/>
              <a:gd name="connsiteX10" fmla="*/ 5111766 w 5111766"/>
              <a:gd name="connsiteY10" fmla="*/ 739299 h 1545711"/>
              <a:gd name="connsiteX0" fmla="*/ 0 w 5111766"/>
              <a:gd name="connsiteY0" fmla="*/ 1242879 h 1438085"/>
              <a:gd name="connsiteX1" fmla="*/ 1500210 w 5111766"/>
              <a:gd name="connsiteY1" fmla="*/ 1319843 h 1438085"/>
              <a:gd name="connsiteX2" fmla="*/ 1523962 w 5111766"/>
              <a:gd name="connsiteY2" fmla="*/ 510416 h 1438085"/>
              <a:gd name="connsiteX3" fmla="*/ 1229097 w 5111766"/>
              <a:gd name="connsiteY3" fmla="*/ 242328 h 1438085"/>
              <a:gd name="connsiteX4" fmla="*/ 1504805 w 5111766"/>
              <a:gd name="connsiteY4" fmla="*/ 3 h 1438085"/>
              <a:gd name="connsiteX5" fmla="*/ 1891312 w 5111766"/>
              <a:gd name="connsiteY5" fmla="*/ 239079 h 1438085"/>
              <a:gd name="connsiteX6" fmla="*/ 1649773 w 5111766"/>
              <a:gd name="connsiteY6" fmla="*/ 520503 h 1438085"/>
              <a:gd name="connsiteX7" fmla="*/ 1666465 w 5111766"/>
              <a:gd name="connsiteY7" fmla="*/ 1323429 h 1438085"/>
              <a:gd name="connsiteX8" fmla="*/ 2934659 w 5111766"/>
              <a:gd name="connsiteY8" fmla="*/ 1304609 h 1438085"/>
              <a:gd name="connsiteX9" fmla="*/ 4542422 w 5111766"/>
              <a:gd name="connsiteY9" fmla="*/ 126823 h 1438085"/>
              <a:gd name="connsiteX10" fmla="*/ 5111766 w 5111766"/>
              <a:gd name="connsiteY10" fmla="*/ 739299 h 1438085"/>
              <a:gd name="connsiteX0" fmla="*/ 0 w 5111766"/>
              <a:gd name="connsiteY0" fmla="*/ 1242879 h 1396980"/>
              <a:gd name="connsiteX1" fmla="*/ 1500210 w 5111766"/>
              <a:gd name="connsiteY1" fmla="*/ 1319843 h 1396980"/>
              <a:gd name="connsiteX2" fmla="*/ 1523962 w 5111766"/>
              <a:gd name="connsiteY2" fmla="*/ 510416 h 1396980"/>
              <a:gd name="connsiteX3" fmla="*/ 1229097 w 5111766"/>
              <a:gd name="connsiteY3" fmla="*/ 242328 h 1396980"/>
              <a:gd name="connsiteX4" fmla="*/ 1504805 w 5111766"/>
              <a:gd name="connsiteY4" fmla="*/ 3 h 1396980"/>
              <a:gd name="connsiteX5" fmla="*/ 1891312 w 5111766"/>
              <a:gd name="connsiteY5" fmla="*/ 239079 h 1396980"/>
              <a:gd name="connsiteX6" fmla="*/ 1649773 w 5111766"/>
              <a:gd name="connsiteY6" fmla="*/ 520503 h 1396980"/>
              <a:gd name="connsiteX7" fmla="*/ 1666465 w 5111766"/>
              <a:gd name="connsiteY7" fmla="*/ 1323429 h 1396980"/>
              <a:gd name="connsiteX8" fmla="*/ 2934659 w 5111766"/>
              <a:gd name="connsiteY8" fmla="*/ 1304609 h 1396980"/>
              <a:gd name="connsiteX9" fmla="*/ 4542422 w 5111766"/>
              <a:gd name="connsiteY9" fmla="*/ 126823 h 1396980"/>
              <a:gd name="connsiteX10" fmla="*/ 5111766 w 5111766"/>
              <a:gd name="connsiteY10" fmla="*/ 739299 h 1396980"/>
              <a:gd name="connsiteX0" fmla="*/ 0 w 5111766"/>
              <a:gd name="connsiteY0" fmla="*/ 1242879 h 1383549"/>
              <a:gd name="connsiteX1" fmla="*/ 1500210 w 5111766"/>
              <a:gd name="connsiteY1" fmla="*/ 1319843 h 1383549"/>
              <a:gd name="connsiteX2" fmla="*/ 1523962 w 5111766"/>
              <a:gd name="connsiteY2" fmla="*/ 510416 h 1383549"/>
              <a:gd name="connsiteX3" fmla="*/ 1229097 w 5111766"/>
              <a:gd name="connsiteY3" fmla="*/ 242328 h 1383549"/>
              <a:gd name="connsiteX4" fmla="*/ 1504805 w 5111766"/>
              <a:gd name="connsiteY4" fmla="*/ 3 h 1383549"/>
              <a:gd name="connsiteX5" fmla="*/ 1891312 w 5111766"/>
              <a:gd name="connsiteY5" fmla="*/ 239079 h 1383549"/>
              <a:gd name="connsiteX6" fmla="*/ 1649773 w 5111766"/>
              <a:gd name="connsiteY6" fmla="*/ 520503 h 1383549"/>
              <a:gd name="connsiteX7" fmla="*/ 1666465 w 5111766"/>
              <a:gd name="connsiteY7" fmla="*/ 1323429 h 1383549"/>
              <a:gd name="connsiteX8" fmla="*/ 2934659 w 5111766"/>
              <a:gd name="connsiteY8" fmla="*/ 1304609 h 1383549"/>
              <a:gd name="connsiteX9" fmla="*/ 3438017 w 5111766"/>
              <a:gd name="connsiteY9" fmla="*/ 1254979 h 1383549"/>
              <a:gd name="connsiteX10" fmla="*/ 5111766 w 5111766"/>
              <a:gd name="connsiteY10" fmla="*/ 739299 h 1383549"/>
              <a:gd name="connsiteX0" fmla="*/ 0 w 3438017"/>
              <a:gd name="connsiteY0" fmla="*/ 1242879 h 1383549"/>
              <a:gd name="connsiteX1" fmla="*/ 1500210 w 3438017"/>
              <a:gd name="connsiteY1" fmla="*/ 1319843 h 1383549"/>
              <a:gd name="connsiteX2" fmla="*/ 1523962 w 3438017"/>
              <a:gd name="connsiteY2" fmla="*/ 510416 h 1383549"/>
              <a:gd name="connsiteX3" fmla="*/ 1229097 w 3438017"/>
              <a:gd name="connsiteY3" fmla="*/ 242328 h 1383549"/>
              <a:gd name="connsiteX4" fmla="*/ 1504805 w 3438017"/>
              <a:gd name="connsiteY4" fmla="*/ 3 h 1383549"/>
              <a:gd name="connsiteX5" fmla="*/ 1891312 w 3438017"/>
              <a:gd name="connsiteY5" fmla="*/ 239079 h 1383549"/>
              <a:gd name="connsiteX6" fmla="*/ 1649773 w 3438017"/>
              <a:gd name="connsiteY6" fmla="*/ 520503 h 1383549"/>
              <a:gd name="connsiteX7" fmla="*/ 1666465 w 3438017"/>
              <a:gd name="connsiteY7" fmla="*/ 1323429 h 1383549"/>
              <a:gd name="connsiteX8" fmla="*/ 2934659 w 3438017"/>
              <a:gd name="connsiteY8" fmla="*/ 1304609 h 1383549"/>
              <a:gd name="connsiteX9" fmla="*/ 3438017 w 3438017"/>
              <a:gd name="connsiteY9" fmla="*/ 1254979 h 1383549"/>
              <a:gd name="connsiteX0" fmla="*/ 0 w 2934659"/>
              <a:gd name="connsiteY0" fmla="*/ 1242879 h 1383549"/>
              <a:gd name="connsiteX1" fmla="*/ 1500210 w 2934659"/>
              <a:gd name="connsiteY1" fmla="*/ 1319843 h 1383549"/>
              <a:gd name="connsiteX2" fmla="*/ 1523962 w 2934659"/>
              <a:gd name="connsiteY2" fmla="*/ 510416 h 1383549"/>
              <a:gd name="connsiteX3" fmla="*/ 1229097 w 2934659"/>
              <a:gd name="connsiteY3" fmla="*/ 242328 h 1383549"/>
              <a:gd name="connsiteX4" fmla="*/ 1504805 w 2934659"/>
              <a:gd name="connsiteY4" fmla="*/ 3 h 1383549"/>
              <a:gd name="connsiteX5" fmla="*/ 1891312 w 2934659"/>
              <a:gd name="connsiteY5" fmla="*/ 239079 h 1383549"/>
              <a:gd name="connsiteX6" fmla="*/ 1649773 w 2934659"/>
              <a:gd name="connsiteY6" fmla="*/ 520503 h 1383549"/>
              <a:gd name="connsiteX7" fmla="*/ 1666465 w 2934659"/>
              <a:gd name="connsiteY7" fmla="*/ 1323429 h 1383549"/>
              <a:gd name="connsiteX8" fmla="*/ 2934659 w 2934659"/>
              <a:gd name="connsiteY8" fmla="*/ 1304609 h 1383549"/>
              <a:gd name="connsiteX0" fmla="*/ 0 w 2150888"/>
              <a:gd name="connsiteY0" fmla="*/ 1242879 h 1383549"/>
              <a:gd name="connsiteX1" fmla="*/ 1500210 w 2150888"/>
              <a:gd name="connsiteY1" fmla="*/ 1319843 h 1383549"/>
              <a:gd name="connsiteX2" fmla="*/ 1523962 w 2150888"/>
              <a:gd name="connsiteY2" fmla="*/ 510416 h 1383549"/>
              <a:gd name="connsiteX3" fmla="*/ 1229097 w 2150888"/>
              <a:gd name="connsiteY3" fmla="*/ 242328 h 1383549"/>
              <a:gd name="connsiteX4" fmla="*/ 1504805 w 2150888"/>
              <a:gd name="connsiteY4" fmla="*/ 3 h 1383549"/>
              <a:gd name="connsiteX5" fmla="*/ 1891312 w 2150888"/>
              <a:gd name="connsiteY5" fmla="*/ 239079 h 1383549"/>
              <a:gd name="connsiteX6" fmla="*/ 1649773 w 2150888"/>
              <a:gd name="connsiteY6" fmla="*/ 520503 h 1383549"/>
              <a:gd name="connsiteX7" fmla="*/ 1666465 w 2150888"/>
              <a:gd name="connsiteY7" fmla="*/ 1323429 h 1383549"/>
              <a:gd name="connsiteX8" fmla="*/ 2150888 w 2150888"/>
              <a:gd name="connsiteY8" fmla="*/ 1310547 h 1383549"/>
              <a:gd name="connsiteX0" fmla="*/ 0 w 1278051"/>
              <a:gd name="connsiteY0" fmla="*/ 1379445 h 1407931"/>
              <a:gd name="connsiteX1" fmla="*/ 627373 w 1278051"/>
              <a:gd name="connsiteY1" fmla="*/ 1319843 h 1407931"/>
              <a:gd name="connsiteX2" fmla="*/ 651125 w 1278051"/>
              <a:gd name="connsiteY2" fmla="*/ 510416 h 1407931"/>
              <a:gd name="connsiteX3" fmla="*/ 356260 w 1278051"/>
              <a:gd name="connsiteY3" fmla="*/ 242328 h 1407931"/>
              <a:gd name="connsiteX4" fmla="*/ 631968 w 1278051"/>
              <a:gd name="connsiteY4" fmla="*/ 3 h 1407931"/>
              <a:gd name="connsiteX5" fmla="*/ 1018475 w 1278051"/>
              <a:gd name="connsiteY5" fmla="*/ 239079 h 1407931"/>
              <a:gd name="connsiteX6" fmla="*/ 776936 w 1278051"/>
              <a:gd name="connsiteY6" fmla="*/ 520503 h 1407931"/>
              <a:gd name="connsiteX7" fmla="*/ 793628 w 1278051"/>
              <a:gd name="connsiteY7" fmla="*/ 1323429 h 1407931"/>
              <a:gd name="connsiteX8" fmla="*/ 1278051 w 1278051"/>
              <a:gd name="connsiteY8" fmla="*/ 1310547 h 1407931"/>
              <a:gd name="connsiteX0" fmla="*/ 0 w 1278051"/>
              <a:gd name="connsiteY0" fmla="*/ 1379445 h 1379445"/>
              <a:gd name="connsiteX1" fmla="*/ 627373 w 1278051"/>
              <a:gd name="connsiteY1" fmla="*/ 1319843 h 1379445"/>
              <a:gd name="connsiteX2" fmla="*/ 651125 w 1278051"/>
              <a:gd name="connsiteY2" fmla="*/ 510416 h 1379445"/>
              <a:gd name="connsiteX3" fmla="*/ 356260 w 1278051"/>
              <a:gd name="connsiteY3" fmla="*/ 242328 h 1379445"/>
              <a:gd name="connsiteX4" fmla="*/ 631968 w 1278051"/>
              <a:gd name="connsiteY4" fmla="*/ 3 h 1379445"/>
              <a:gd name="connsiteX5" fmla="*/ 1018475 w 1278051"/>
              <a:gd name="connsiteY5" fmla="*/ 239079 h 1379445"/>
              <a:gd name="connsiteX6" fmla="*/ 776936 w 1278051"/>
              <a:gd name="connsiteY6" fmla="*/ 520503 h 1379445"/>
              <a:gd name="connsiteX7" fmla="*/ 793628 w 1278051"/>
              <a:gd name="connsiteY7" fmla="*/ 1323429 h 1379445"/>
              <a:gd name="connsiteX8" fmla="*/ 1278051 w 1278051"/>
              <a:gd name="connsiteY8" fmla="*/ 1310547 h 1379445"/>
              <a:gd name="connsiteX0" fmla="*/ 0 w 1278051"/>
              <a:gd name="connsiteY0" fmla="*/ 1379445 h 1379445"/>
              <a:gd name="connsiteX1" fmla="*/ 627373 w 1278051"/>
              <a:gd name="connsiteY1" fmla="*/ 1319843 h 1379445"/>
              <a:gd name="connsiteX2" fmla="*/ 651125 w 1278051"/>
              <a:gd name="connsiteY2" fmla="*/ 510416 h 1379445"/>
              <a:gd name="connsiteX3" fmla="*/ 356260 w 1278051"/>
              <a:gd name="connsiteY3" fmla="*/ 242328 h 1379445"/>
              <a:gd name="connsiteX4" fmla="*/ 631968 w 1278051"/>
              <a:gd name="connsiteY4" fmla="*/ 3 h 1379445"/>
              <a:gd name="connsiteX5" fmla="*/ 1018475 w 1278051"/>
              <a:gd name="connsiteY5" fmla="*/ 239079 h 1379445"/>
              <a:gd name="connsiteX6" fmla="*/ 776936 w 1278051"/>
              <a:gd name="connsiteY6" fmla="*/ 520503 h 1379445"/>
              <a:gd name="connsiteX7" fmla="*/ 793628 w 1278051"/>
              <a:gd name="connsiteY7" fmla="*/ 1323429 h 1379445"/>
              <a:gd name="connsiteX8" fmla="*/ 1278051 w 1278051"/>
              <a:gd name="connsiteY8" fmla="*/ 1310547 h 1379445"/>
              <a:gd name="connsiteX0" fmla="*/ 0 w 1278051"/>
              <a:gd name="connsiteY0" fmla="*/ 1349756 h 1349756"/>
              <a:gd name="connsiteX1" fmla="*/ 627373 w 1278051"/>
              <a:gd name="connsiteY1" fmla="*/ 1319843 h 1349756"/>
              <a:gd name="connsiteX2" fmla="*/ 651125 w 1278051"/>
              <a:gd name="connsiteY2" fmla="*/ 510416 h 1349756"/>
              <a:gd name="connsiteX3" fmla="*/ 356260 w 1278051"/>
              <a:gd name="connsiteY3" fmla="*/ 242328 h 1349756"/>
              <a:gd name="connsiteX4" fmla="*/ 631968 w 1278051"/>
              <a:gd name="connsiteY4" fmla="*/ 3 h 1349756"/>
              <a:gd name="connsiteX5" fmla="*/ 1018475 w 1278051"/>
              <a:gd name="connsiteY5" fmla="*/ 239079 h 1349756"/>
              <a:gd name="connsiteX6" fmla="*/ 776936 w 1278051"/>
              <a:gd name="connsiteY6" fmla="*/ 520503 h 1349756"/>
              <a:gd name="connsiteX7" fmla="*/ 793628 w 1278051"/>
              <a:gd name="connsiteY7" fmla="*/ 1323429 h 1349756"/>
              <a:gd name="connsiteX8" fmla="*/ 1278051 w 1278051"/>
              <a:gd name="connsiteY8" fmla="*/ 1310547 h 1349756"/>
              <a:gd name="connsiteX0" fmla="*/ 0 w 1278051"/>
              <a:gd name="connsiteY0" fmla="*/ 1349756 h 1349756"/>
              <a:gd name="connsiteX1" fmla="*/ 627373 w 1278051"/>
              <a:gd name="connsiteY1" fmla="*/ 1319843 h 1349756"/>
              <a:gd name="connsiteX2" fmla="*/ 651125 w 1278051"/>
              <a:gd name="connsiteY2" fmla="*/ 510416 h 1349756"/>
              <a:gd name="connsiteX3" fmla="*/ 356260 w 1278051"/>
              <a:gd name="connsiteY3" fmla="*/ 242328 h 1349756"/>
              <a:gd name="connsiteX4" fmla="*/ 631968 w 1278051"/>
              <a:gd name="connsiteY4" fmla="*/ 3 h 1349756"/>
              <a:gd name="connsiteX5" fmla="*/ 1018475 w 1278051"/>
              <a:gd name="connsiteY5" fmla="*/ 239079 h 1349756"/>
              <a:gd name="connsiteX6" fmla="*/ 776936 w 1278051"/>
              <a:gd name="connsiteY6" fmla="*/ 520503 h 1349756"/>
              <a:gd name="connsiteX7" fmla="*/ 793628 w 1278051"/>
              <a:gd name="connsiteY7" fmla="*/ 1323429 h 1349756"/>
              <a:gd name="connsiteX8" fmla="*/ 1278051 w 1278051"/>
              <a:gd name="connsiteY8" fmla="*/ 1310547 h 1349756"/>
              <a:gd name="connsiteX0" fmla="*/ 0 w 1278051"/>
              <a:gd name="connsiteY0" fmla="*/ 1352962 h 1352962"/>
              <a:gd name="connsiteX1" fmla="*/ 627373 w 1278051"/>
              <a:gd name="connsiteY1" fmla="*/ 1323049 h 1352962"/>
              <a:gd name="connsiteX2" fmla="*/ 651125 w 1278051"/>
              <a:gd name="connsiteY2" fmla="*/ 513622 h 1352962"/>
              <a:gd name="connsiteX3" fmla="*/ 356260 w 1278051"/>
              <a:gd name="connsiteY3" fmla="*/ 114905 h 1352962"/>
              <a:gd name="connsiteX4" fmla="*/ 631968 w 1278051"/>
              <a:gd name="connsiteY4" fmla="*/ 3209 h 1352962"/>
              <a:gd name="connsiteX5" fmla="*/ 1018475 w 1278051"/>
              <a:gd name="connsiteY5" fmla="*/ 242285 h 1352962"/>
              <a:gd name="connsiteX6" fmla="*/ 776936 w 1278051"/>
              <a:gd name="connsiteY6" fmla="*/ 523709 h 1352962"/>
              <a:gd name="connsiteX7" fmla="*/ 793628 w 1278051"/>
              <a:gd name="connsiteY7" fmla="*/ 1326635 h 1352962"/>
              <a:gd name="connsiteX8" fmla="*/ 1278051 w 1278051"/>
              <a:gd name="connsiteY8" fmla="*/ 1313753 h 1352962"/>
              <a:gd name="connsiteX0" fmla="*/ 0 w 1278051"/>
              <a:gd name="connsiteY0" fmla="*/ 1350002 h 1350002"/>
              <a:gd name="connsiteX1" fmla="*/ 627373 w 1278051"/>
              <a:gd name="connsiteY1" fmla="*/ 1320089 h 1350002"/>
              <a:gd name="connsiteX2" fmla="*/ 651125 w 1278051"/>
              <a:gd name="connsiteY2" fmla="*/ 510662 h 1350002"/>
              <a:gd name="connsiteX3" fmla="*/ 362197 w 1278051"/>
              <a:gd name="connsiteY3" fmla="*/ 195072 h 1350002"/>
              <a:gd name="connsiteX4" fmla="*/ 631968 w 1278051"/>
              <a:gd name="connsiteY4" fmla="*/ 249 h 1350002"/>
              <a:gd name="connsiteX5" fmla="*/ 1018475 w 1278051"/>
              <a:gd name="connsiteY5" fmla="*/ 239325 h 1350002"/>
              <a:gd name="connsiteX6" fmla="*/ 776936 w 1278051"/>
              <a:gd name="connsiteY6" fmla="*/ 520749 h 1350002"/>
              <a:gd name="connsiteX7" fmla="*/ 793628 w 1278051"/>
              <a:gd name="connsiteY7" fmla="*/ 1323675 h 1350002"/>
              <a:gd name="connsiteX8" fmla="*/ 1278051 w 1278051"/>
              <a:gd name="connsiteY8" fmla="*/ 1310793 h 1350002"/>
              <a:gd name="connsiteX0" fmla="*/ 0 w 1278051"/>
              <a:gd name="connsiteY0" fmla="*/ 1350031 h 1350031"/>
              <a:gd name="connsiteX1" fmla="*/ 627373 w 1278051"/>
              <a:gd name="connsiteY1" fmla="*/ 1320118 h 1350031"/>
              <a:gd name="connsiteX2" fmla="*/ 651125 w 1278051"/>
              <a:gd name="connsiteY2" fmla="*/ 510691 h 1350031"/>
              <a:gd name="connsiteX3" fmla="*/ 362197 w 1278051"/>
              <a:gd name="connsiteY3" fmla="*/ 195101 h 1350031"/>
              <a:gd name="connsiteX4" fmla="*/ 631968 w 1278051"/>
              <a:gd name="connsiteY4" fmla="*/ 278 h 1350031"/>
              <a:gd name="connsiteX5" fmla="*/ 1018475 w 1278051"/>
              <a:gd name="connsiteY5" fmla="*/ 239354 h 1350031"/>
              <a:gd name="connsiteX6" fmla="*/ 776936 w 1278051"/>
              <a:gd name="connsiteY6" fmla="*/ 520778 h 1350031"/>
              <a:gd name="connsiteX7" fmla="*/ 793628 w 1278051"/>
              <a:gd name="connsiteY7" fmla="*/ 1323704 h 1350031"/>
              <a:gd name="connsiteX8" fmla="*/ 1278051 w 1278051"/>
              <a:gd name="connsiteY8" fmla="*/ 1310822 h 1350031"/>
              <a:gd name="connsiteX0" fmla="*/ 0 w 1278051"/>
              <a:gd name="connsiteY0" fmla="*/ 1350031 h 1357031"/>
              <a:gd name="connsiteX1" fmla="*/ 662999 w 1278051"/>
              <a:gd name="connsiteY1" fmla="*/ 1337931 h 1357031"/>
              <a:gd name="connsiteX2" fmla="*/ 651125 w 1278051"/>
              <a:gd name="connsiteY2" fmla="*/ 510691 h 1357031"/>
              <a:gd name="connsiteX3" fmla="*/ 362197 w 1278051"/>
              <a:gd name="connsiteY3" fmla="*/ 195101 h 1357031"/>
              <a:gd name="connsiteX4" fmla="*/ 631968 w 1278051"/>
              <a:gd name="connsiteY4" fmla="*/ 278 h 1357031"/>
              <a:gd name="connsiteX5" fmla="*/ 1018475 w 1278051"/>
              <a:gd name="connsiteY5" fmla="*/ 239354 h 1357031"/>
              <a:gd name="connsiteX6" fmla="*/ 776936 w 1278051"/>
              <a:gd name="connsiteY6" fmla="*/ 520778 h 1357031"/>
              <a:gd name="connsiteX7" fmla="*/ 793628 w 1278051"/>
              <a:gd name="connsiteY7" fmla="*/ 1323704 h 1357031"/>
              <a:gd name="connsiteX8" fmla="*/ 1278051 w 1278051"/>
              <a:gd name="connsiteY8" fmla="*/ 1310822 h 1357031"/>
              <a:gd name="connsiteX0" fmla="*/ 0 w 1278051"/>
              <a:gd name="connsiteY0" fmla="*/ 1350031 h 1357031"/>
              <a:gd name="connsiteX1" fmla="*/ 662999 w 1278051"/>
              <a:gd name="connsiteY1" fmla="*/ 1337931 h 1357031"/>
              <a:gd name="connsiteX2" fmla="*/ 651125 w 1278051"/>
              <a:gd name="connsiteY2" fmla="*/ 510691 h 1357031"/>
              <a:gd name="connsiteX3" fmla="*/ 362197 w 1278051"/>
              <a:gd name="connsiteY3" fmla="*/ 195101 h 1357031"/>
              <a:gd name="connsiteX4" fmla="*/ 631968 w 1278051"/>
              <a:gd name="connsiteY4" fmla="*/ 278 h 1357031"/>
              <a:gd name="connsiteX5" fmla="*/ 1018475 w 1278051"/>
              <a:gd name="connsiteY5" fmla="*/ 239354 h 1357031"/>
              <a:gd name="connsiteX6" fmla="*/ 776936 w 1278051"/>
              <a:gd name="connsiteY6" fmla="*/ 520778 h 1357031"/>
              <a:gd name="connsiteX7" fmla="*/ 793628 w 1278051"/>
              <a:gd name="connsiteY7" fmla="*/ 1323704 h 1357031"/>
              <a:gd name="connsiteX8" fmla="*/ 1278051 w 1278051"/>
              <a:gd name="connsiteY8" fmla="*/ 1310822 h 1357031"/>
              <a:gd name="connsiteX0" fmla="*/ 0 w 1278051"/>
              <a:gd name="connsiteY0" fmla="*/ 1350031 h 1357031"/>
              <a:gd name="connsiteX1" fmla="*/ 662999 w 1278051"/>
              <a:gd name="connsiteY1" fmla="*/ 1337931 h 1357031"/>
              <a:gd name="connsiteX2" fmla="*/ 651125 w 1278051"/>
              <a:gd name="connsiteY2" fmla="*/ 510691 h 1357031"/>
              <a:gd name="connsiteX3" fmla="*/ 362197 w 1278051"/>
              <a:gd name="connsiteY3" fmla="*/ 195101 h 1357031"/>
              <a:gd name="connsiteX4" fmla="*/ 631968 w 1278051"/>
              <a:gd name="connsiteY4" fmla="*/ 278 h 1357031"/>
              <a:gd name="connsiteX5" fmla="*/ 1018475 w 1278051"/>
              <a:gd name="connsiteY5" fmla="*/ 239354 h 1357031"/>
              <a:gd name="connsiteX6" fmla="*/ 776936 w 1278051"/>
              <a:gd name="connsiteY6" fmla="*/ 520778 h 1357031"/>
              <a:gd name="connsiteX7" fmla="*/ 793628 w 1278051"/>
              <a:gd name="connsiteY7" fmla="*/ 1323704 h 1357031"/>
              <a:gd name="connsiteX8" fmla="*/ 1278051 w 1278051"/>
              <a:gd name="connsiteY8" fmla="*/ 1310822 h 1357031"/>
              <a:gd name="connsiteX0" fmla="*/ 0 w 1278051"/>
              <a:gd name="connsiteY0" fmla="*/ 1350031 h 1357031"/>
              <a:gd name="connsiteX1" fmla="*/ 662999 w 1278051"/>
              <a:gd name="connsiteY1" fmla="*/ 1337931 h 1357031"/>
              <a:gd name="connsiteX2" fmla="*/ 651125 w 1278051"/>
              <a:gd name="connsiteY2" fmla="*/ 510691 h 1357031"/>
              <a:gd name="connsiteX3" fmla="*/ 362197 w 1278051"/>
              <a:gd name="connsiteY3" fmla="*/ 195101 h 1357031"/>
              <a:gd name="connsiteX4" fmla="*/ 631968 w 1278051"/>
              <a:gd name="connsiteY4" fmla="*/ 278 h 1357031"/>
              <a:gd name="connsiteX5" fmla="*/ 1018475 w 1278051"/>
              <a:gd name="connsiteY5" fmla="*/ 239354 h 1357031"/>
              <a:gd name="connsiteX6" fmla="*/ 776936 w 1278051"/>
              <a:gd name="connsiteY6" fmla="*/ 520778 h 1357031"/>
              <a:gd name="connsiteX7" fmla="*/ 793628 w 1278051"/>
              <a:gd name="connsiteY7" fmla="*/ 1323704 h 1357031"/>
              <a:gd name="connsiteX8" fmla="*/ 1278051 w 1278051"/>
              <a:gd name="connsiteY8" fmla="*/ 1310822 h 1357031"/>
              <a:gd name="connsiteX0" fmla="*/ 0 w 1278051"/>
              <a:gd name="connsiteY0" fmla="*/ 1383135 h 1390135"/>
              <a:gd name="connsiteX1" fmla="*/ 662999 w 1278051"/>
              <a:gd name="connsiteY1" fmla="*/ 1371035 h 1390135"/>
              <a:gd name="connsiteX2" fmla="*/ 651125 w 1278051"/>
              <a:gd name="connsiteY2" fmla="*/ 543795 h 1390135"/>
              <a:gd name="connsiteX3" fmla="*/ 362197 w 1278051"/>
              <a:gd name="connsiteY3" fmla="*/ 228205 h 1390135"/>
              <a:gd name="connsiteX4" fmla="*/ 694053 w 1278051"/>
              <a:gd name="connsiteY4" fmla="*/ 271 h 1390135"/>
              <a:gd name="connsiteX5" fmla="*/ 1018475 w 1278051"/>
              <a:gd name="connsiteY5" fmla="*/ 272458 h 1390135"/>
              <a:gd name="connsiteX6" fmla="*/ 776936 w 1278051"/>
              <a:gd name="connsiteY6" fmla="*/ 553882 h 1390135"/>
              <a:gd name="connsiteX7" fmla="*/ 793628 w 1278051"/>
              <a:gd name="connsiteY7" fmla="*/ 1356808 h 1390135"/>
              <a:gd name="connsiteX8" fmla="*/ 1278051 w 1278051"/>
              <a:gd name="connsiteY8" fmla="*/ 1343926 h 1390135"/>
              <a:gd name="connsiteX0" fmla="*/ 0 w 1278051"/>
              <a:gd name="connsiteY0" fmla="*/ 1383135 h 1390135"/>
              <a:gd name="connsiteX1" fmla="*/ 662999 w 1278051"/>
              <a:gd name="connsiteY1" fmla="*/ 1371035 h 1390135"/>
              <a:gd name="connsiteX2" fmla="*/ 651125 w 1278051"/>
              <a:gd name="connsiteY2" fmla="*/ 543795 h 1390135"/>
              <a:gd name="connsiteX3" fmla="*/ 362197 w 1278051"/>
              <a:gd name="connsiteY3" fmla="*/ 228205 h 1390135"/>
              <a:gd name="connsiteX4" fmla="*/ 694053 w 1278051"/>
              <a:gd name="connsiteY4" fmla="*/ 271 h 1390135"/>
              <a:gd name="connsiteX5" fmla="*/ 1018475 w 1278051"/>
              <a:gd name="connsiteY5" fmla="*/ 272458 h 1390135"/>
              <a:gd name="connsiteX6" fmla="*/ 776936 w 1278051"/>
              <a:gd name="connsiteY6" fmla="*/ 553882 h 1390135"/>
              <a:gd name="connsiteX7" fmla="*/ 793628 w 1278051"/>
              <a:gd name="connsiteY7" fmla="*/ 1356808 h 1390135"/>
              <a:gd name="connsiteX8" fmla="*/ 1278051 w 1278051"/>
              <a:gd name="connsiteY8" fmla="*/ 1343926 h 1390135"/>
              <a:gd name="connsiteX0" fmla="*/ 0 w 1278051"/>
              <a:gd name="connsiteY0" fmla="*/ 1383135 h 1390135"/>
              <a:gd name="connsiteX1" fmla="*/ 662999 w 1278051"/>
              <a:gd name="connsiteY1" fmla="*/ 1371035 h 1390135"/>
              <a:gd name="connsiteX2" fmla="*/ 651125 w 1278051"/>
              <a:gd name="connsiteY2" fmla="*/ 543795 h 1390135"/>
              <a:gd name="connsiteX3" fmla="*/ 362197 w 1278051"/>
              <a:gd name="connsiteY3" fmla="*/ 228205 h 1390135"/>
              <a:gd name="connsiteX4" fmla="*/ 694053 w 1278051"/>
              <a:gd name="connsiteY4" fmla="*/ 271 h 1390135"/>
              <a:gd name="connsiteX5" fmla="*/ 1018475 w 1278051"/>
              <a:gd name="connsiteY5" fmla="*/ 272458 h 1390135"/>
              <a:gd name="connsiteX6" fmla="*/ 776936 w 1278051"/>
              <a:gd name="connsiteY6" fmla="*/ 553882 h 1390135"/>
              <a:gd name="connsiteX7" fmla="*/ 793628 w 1278051"/>
              <a:gd name="connsiteY7" fmla="*/ 1356808 h 1390135"/>
              <a:gd name="connsiteX8" fmla="*/ 1278051 w 1278051"/>
              <a:gd name="connsiteY8" fmla="*/ 1343926 h 1390135"/>
              <a:gd name="connsiteX0" fmla="*/ 0 w 1278051"/>
              <a:gd name="connsiteY0" fmla="*/ 1383135 h 1390135"/>
              <a:gd name="connsiteX1" fmla="*/ 662999 w 1278051"/>
              <a:gd name="connsiteY1" fmla="*/ 1371035 h 1390135"/>
              <a:gd name="connsiteX2" fmla="*/ 651125 w 1278051"/>
              <a:gd name="connsiteY2" fmla="*/ 543795 h 1390135"/>
              <a:gd name="connsiteX3" fmla="*/ 362197 w 1278051"/>
              <a:gd name="connsiteY3" fmla="*/ 228205 h 1390135"/>
              <a:gd name="connsiteX4" fmla="*/ 694053 w 1278051"/>
              <a:gd name="connsiteY4" fmla="*/ 271 h 1390135"/>
              <a:gd name="connsiteX5" fmla="*/ 1018475 w 1278051"/>
              <a:gd name="connsiteY5" fmla="*/ 272458 h 1390135"/>
              <a:gd name="connsiteX6" fmla="*/ 776936 w 1278051"/>
              <a:gd name="connsiteY6" fmla="*/ 553882 h 1390135"/>
              <a:gd name="connsiteX7" fmla="*/ 793628 w 1278051"/>
              <a:gd name="connsiteY7" fmla="*/ 1356808 h 1390135"/>
              <a:gd name="connsiteX8" fmla="*/ 1278051 w 1278051"/>
              <a:gd name="connsiteY8" fmla="*/ 1343926 h 1390135"/>
              <a:gd name="connsiteX0" fmla="*/ 0 w 1278051"/>
              <a:gd name="connsiteY0" fmla="*/ 1382875 h 1389875"/>
              <a:gd name="connsiteX1" fmla="*/ 662999 w 1278051"/>
              <a:gd name="connsiteY1" fmla="*/ 1370775 h 1389875"/>
              <a:gd name="connsiteX2" fmla="*/ 651125 w 1278051"/>
              <a:gd name="connsiteY2" fmla="*/ 543535 h 1389875"/>
              <a:gd name="connsiteX3" fmla="*/ 345641 w 1278051"/>
              <a:gd name="connsiteY3" fmla="*/ 281750 h 1389875"/>
              <a:gd name="connsiteX4" fmla="*/ 694053 w 1278051"/>
              <a:gd name="connsiteY4" fmla="*/ 11 h 1389875"/>
              <a:gd name="connsiteX5" fmla="*/ 1018475 w 1278051"/>
              <a:gd name="connsiteY5" fmla="*/ 272198 h 1389875"/>
              <a:gd name="connsiteX6" fmla="*/ 776936 w 1278051"/>
              <a:gd name="connsiteY6" fmla="*/ 553622 h 1389875"/>
              <a:gd name="connsiteX7" fmla="*/ 793628 w 1278051"/>
              <a:gd name="connsiteY7" fmla="*/ 1356548 h 1389875"/>
              <a:gd name="connsiteX8" fmla="*/ 1278051 w 1278051"/>
              <a:gd name="connsiteY8" fmla="*/ 1343666 h 1389875"/>
              <a:gd name="connsiteX0" fmla="*/ 0 w 1278051"/>
              <a:gd name="connsiteY0" fmla="*/ 1382875 h 1389875"/>
              <a:gd name="connsiteX1" fmla="*/ 662999 w 1278051"/>
              <a:gd name="connsiteY1" fmla="*/ 1370775 h 1389875"/>
              <a:gd name="connsiteX2" fmla="*/ 651125 w 1278051"/>
              <a:gd name="connsiteY2" fmla="*/ 543535 h 1389875"/>
              <a:gd name="connsiteX3" fmla="*/ 345641 w 1278051"/>
              <a:gd name="connsiteY3" fmla="*/ 281750 h 1389875"/>
              <a:gd name="connsiteX4" fmla="*/ 694053 w 1278051"/>
              <a:gd name="connsiteY4" fmla="*/ 11 h 1389875"/>
              <a:gd name="connsiteX5" fmla="*/ 1018475 w 1278051"/>
              <a:gd name="connsiteY5" fmla="*/ 272198 h 1389875"/>
              <a:gd name="connsiteX6" fmla="*/ 776936 w 1278051"/>
              <a:gd name="connsiteY6" fmla="*/ 553622 h 1389875"/>
              <a:gd name="connsiteX7" fmla="*/ 793628 w 1278051"/>
              <a:gd name="connsiteY7" fmla="*/ 1356548 h 1389875"/>
              <a:gd name="connsiteX8" fmla="*/ 1278051 w 1278051"/>
              <a:gd name="connsiteY8" fmla="*/ 1343666 h 1389875"/>
              <a:gd name="connsiteX0" fmla="*/ 0 w 1278051"/>
              <a:gd name="connsiteY0" fmla="*/ 1382875 h 1389875"/>
              <a:gd name="connsiteX1" fmla="*/ 662999 w 1278051"/>
              <a:gd name="connsiteY1" fmla="*/ 1370775 h 1389875"/>
              <a:gd name="connsiteX2" fmla="*/ 651125 w 1278051"/>
              <a:gd name="connsiteY2" fmla="*/ 543535 h 1389875"/>
              <a:gd name="connsiteX3" fmla="*/ 345641 w 1278051"/>
              <a:gd name="connsiteY3" fmla="*/ 281750 h 1389875"/>
              <a:gd name="connsiteX4" fmla="*/ 694053 w 1278051"/>
              <a:gd name="connsiteY4" fmla="*/ 11 h 1389875"/>
              <a:gd name="connsiteX5" fmla="*/ 1018475 w 1278051"/>
              <a:gd name="connsiteY5" fmla="*/ 272198 h 1389875"/>
              <a:gd name="connsiteX6" fmla="*/ 776936 w 1278051"/>
              <a:gd name="connsiteY6" fmla="*/ 553622 h 1389875"/>
              <a:gd name="connsiteX7" fmla="*/ 793628 w 1278051"/>
              <a:gd name="connsiteY7" fmla="*/ 1356548 h 1389875"/>
              <a:gd name="connsiteX8" fmla="*/ 1278051 w 1278051"/>
              <a:gd name="connsiteY8" fmla="*/ 1343666 h 1389875"/>
              <a:gd name="connsiteX0" fmla="*/ 0 w 1278051"/>
              <a:gd name="connsiteY0" fmla="*/ 1383303 h 1390303"/>
              <a:gd name="connsiteX1" fmla="*/ 662999 w 1278051"/>
              <a:gd name="connsiteY1" fmla="*/ 1371203 h 1390303"/>
              <a:gd name="connsiteX2" fmla="*/ 651125 w 1278051"/>
              <a:gd name="connsiteY2" fmla="*/ 543963 h 1390303"/>
              <a:gd name="connsiteX3" fmla="*/ 362197 w 1278051"/>
              <a:gd name="connsiteY3" fmla="*/ 224234 h 1390303"/>
              <a:gd name="connsiteX4" fmla="*/ 694053 w 1278051"/>
              <a:gd name="connsiteY4" fmla="*/ 439 h 1390303"/>
              <a:gd name="connsiteX5" fmla="*/ 1018475 w 1278051"/>
              <a:gd name="connsiteY5" fmla="*/ 272626 h 1390303"/>
              <a:gd name="connsiteX6" fmla="*/ 776936 w 1278051"/>
              <a:gd name="connsiteY6" fmla="*/ 554050 h 1390303"/>
              <a:gd name="connsiteX7" fmla="*/ 793628 w 1278051"/>
              <a:gd name="connsiteY7" fmla="*/ 1356976 h 1390303"/>
              <a:gd name="connsiteX8" fmla="*/ 1278051 w 1278051"/>
              <a:gd name="connsiteY8" fmla="*/ 1344094 h 1390303"/>
              <a:gd name="connsiteX0" fmla="*/ 0 w 1278051"/>
              <a:gd name="connsiteY0" fmla="*/ 1382955 h 1389955"/>
              <a:gd name="connsiteX1" fmla="*/ 662999 w 1278051"/>
              <a:gd name="connsiteY1" fmla="*/ 1370855 h 1389955"/>
              <a:gd name="connsiteX2" fmla="*/ 651125 w 1278051"/>
              <a:gd name="connsiteY2" fmla="*/ 543615 h 1389955"/>
              <a:gd name="connsiteX3" fmla="*/ 366336 w 1278051"/>
              <a:gd name="connsiteY3" fmla="*/ 248719 h 1389955"/>
              <a:gd name="connsiteX4" fmla="*/ 694053 w 1278051"/>
              <a:gd name="connsiteY4" fmla="*/ 91 h 1389955"/>
              <a:gd name="connsiteX5" fmla="*/ 1018475 w 1278051"/>
              <a:gd name="connsiteY5" fmla="*/ 272278 h 1389955"/>
              <a:gd name="connsiteX6" fmla="*/ 776936 w 1278051"/>
              <a:gd name="connsiteY6" fmla="*/ 553702 h 1389955"/>
              <a:gd name="connsiteX7" fmla="*/ 793628 w 1278051"/>
              <a:gd name="connsiteY7" fmla="*/ 1356628 h 1389955"/>
              <a:gd name="connsiteX8" fmla="*/ 1278051 w 1278051"/>
              <a:gd name="connsiteY8" fmla="*/ 1343746 h 1389955"/>
              <a:gd name="connsiteX0" fmla="*/ 0 w 1278051"/>
              <a:gd name="connsiteY0" fmla="*/ 1382883 h 1389883"/>
              <a:gd name="connsiteX1" fmla="*/ 662999 w 1278051"/>
              <a:gd name="connsiteY1" fmla="*/ 1370783 h 1389883"/>
              <a:gd name="connsiteX2" fmla="*/ 651125 w 1278051"/>
              <a:gd name="connsiteY2" fmla="*/ 543543 h 1389883"/>
              <a:gd name="connsiteX3" fmla="*/ 366336 w 1278051"/>
              <a:gd name="connsiteY3" fmla="*/ 261064 h 1389883"/>
              <a:gd name="connsiteX4" fmla="*/ 694053 w 1278051"/>
              <a:gd name="connsiteY4" fmla="*/ 19 h 1389883"/>
              <a:gd name="connsiteX5" fmla="*/ 1018475 w 1278051"/>
              <a:gd name="connsiteY5" fmla="*/ 272206 h 1389883"/>
              <a:gd name="connsiteX6" fmla="*/ 776936 w 1278051"/>
              <a:gd name="connsiteY6" fmla="*/ 553630 h 1389883"/>
              <a:gd name="connsiteX7" fmla="*/ 793628 w 1278051"/>
              <a:gd name="connsiteY7" fmla="*/ 1356556 h 1389883"/>
              <a:gd name="connsiteX8" fmla="*/ 1278051 w 1278051"/>
              <a:gd name="connsiteY8" fmla="*/ 1343674 h 1389883"/>
              <a:gd name="connsiteX0" fmla="*/ 0 w 1278051"/>
              <a:gd name="connsiteY0" fmla="*/ 1382879 h 1389879"/>
              <a:gd name="connsiteX1" fmla="*/ 662999 w 1278051"/>
              <a:gd name="connsiteY1" fmla="*/ 1370779 h 1389879"/>
              <a:gd name="connsiteX2" fmla="*/ 651125 w 1278051"/>
              <a:gd name="connsiteY2" fmla="*/ 543539 h 1389879"/>
              <a:gd name="connsiteX3" fmla="*/ 366336 w 1278051"/>
              <a:gd name="connsiteY3" fmla="*/ 261060 h 1389879"/>
              <a:gd name="connsiteX4" fmla="*/ 694053 w 1278051"/>
              <a:gd name="connsiteY4" fmla="*/ 15 h 1389879"/>
              <a:gd name="connsiteX5" fmla="*/ 1018475 w 1278051"/>
              <a:gd name="connsiteY5" fmla="*/ 272202 h 1389879"/>
              <a:gd name="connsiteX6" fmla="*/ 776936 w 1278051"/>
              <a:gd name="connsiteY6" fmla="*/ 553626 h 1389879"/>
              <a:gd name="connsiteX7" fmla="*/ 793628 w 1278051"/>
              <a:gd name="connsiteY7" fmla="*/ 1356552 h 1389879"/>
              <a:gd name="connsiteX8" fmla="*/ 1278051 w 1278051"/>
              <a:gd name="connsiteY8" fmla="*/ 1343670 h 1389879"/>
              <a:gd name="connsiteX0" fmla="*/ 0 w 1278051"/>
              <a:gd name="connsiteY0" fmla="*/ 1382879 h 1389879"/>
              <a:gd name="connsiteX1" fmla="*/ 662999 w 1278051"/>
              <a:gd name="connsiteY1" fmla="*/ 1370779 h 1389879"/>
              <a:gd name="connsiteX2" fmla="*/ 651125 w 1278051"/>
              <a:gd name="connsiteY2" fmla="*/ 543539 h 1389879"/>
              <a:gd name="connsiteX3" fmla="*/ 366336 w 1278051"/>
              <a:gd name="connsiteY3" fmla="*/ 261060 h 1389879"/>
              <a:gd name="connsiteX4" fmla="*/ 694053 w 1278051"/>
              <a:gd name="connsiteY4" fmla="*/ 15 h 1389879"/>
              <a:gd name="connsiteX5" fmla="*/ 1018475 w 1278051"/>
              <a:gd name="connsiteY5" fmla="*/ 272202 h 1389879"/>
              <a:gd name="connsiteX6" fmla="*/ 776936 w 1278051"/>
              <a:gd name="connsiteY6" fmla="*/ 553626 h 1389879"/>
              <a:gd name="connsiteX7" fmla="*/ 793628 w 1278051"/>
              <a:gd name="connsiteY7" fmla="*/ 1356552 h 1389879"/>
              <a:gd name="connsiteX8" fmla="*/ 1278051 w 1278051"/>
              <a:gd name="connsiteY8" fmla="*/ 1343670 h 1389879"/>
              <a:gd name="connsiteX0" fmla="*/ 0 w 1278051"/>
              <a:gd name="connsiteY0" fmla="*/ 1382879 h 1389879"/>
              <a:gd name="connsiteX1" fmla="*/ 662999 w 1278051"/>
              <a:gd name="connsiteY1" fmla="*/ 1370779 h 1389879"/>
              <a:gd name="connsiteX2" fmla="*/ 651125 w 1278051"/>
              <a:gd name="connsiteY2" fmla="*/ 543539 h 1389879"/>
              <a:gd name="connsiteX3" fmla="*/ 366336 w 1278051"/>
              <a:gd name="connsiteY3" fmla="*/ 261060 h 1389879"/>
              <a:gd name="connsiteX4" fmla="*/ 694053 w 1278051"/>
              <a:gd name="connsiteY4" fmla="*/ 15 h 1389879"/>
              <a:gd name="connsiteX5" fmla="*/ 1018475 w 1278051"/>
              <a:gd name="connsiteY5" fmla="*/ 272202 h 1389879"/>
              <a:gd name="connsiteX6" fmla="*/ 776936 w 1278051"/>
              <a:gd name="connsiteY6" fmla="*/ 553626 h 1389879"/>
              <a:gd name="connsiteX7" fmla="*/ 793628 w 1278051"/>
              <a:gd name="connsiteY7" fmla="*/ 1356552 h 1389879"/>
              <a:gd name="connsiteX8" fmla="*/ 1278051 w 1278051"/>
              <a:gd name="connsiteY8" fmla="*/ 1343670 h 1389879"/>
              <a:gd name="connsiteX0" fmla="*/ 0 w 1278051"/>
              <a:gd name="connsiteY0" fmla="*/ 1382888 h 1389888"/>
              <a:gd name="connsiteX1" fmla="*/ 662999 w 1278051"/>
              <a:gd name="connsiteY1" fmla="*/ 1370788 h 1389888"/>
              <a:gd name="connsiteX2" fmla="*/ 651125 w 1278051"/>
              <a:gd name="connsiteY2" fmla="*/ 543548 h 1389888"/>
              <a:gd name="connsiteX3" fmla="*/ 366336 w 1278051"/>
              <a:gd name="connsiteY3" fmla="*/ 261069 h 1389888"/>
              <a:gd name="connsiteX4" fmla="*/ 694053 w 1278051"/>
              <a:gd name="connsiteY4" fmla="*/ 24 h 1389888"/>
              <a:gd name="connsiteX5" fmla="*/ 1018475 w 1278051"/>
              <a:gd name="connsiteY5" fmla="*/ 272211 h 1389888"/>
              <a:gd name="connsiteX6" fmla="*/ 776936 w 1278051"/>
              <a:gd name="connsiteY6" fmla="*/ 553635 h 1389888"/>
              <a:gd name="connsiteX7" fmla="*/ 793628 w 1278051"/>
              <a:gd name="connsiteY7" fmla="*/ 1356561 h 1389888"/>
              <a:gd name="connsiteX8" fmla="*/ 1278051 w 1278051"/>
              <a:gd name="connsiteY8" fmla="*/ 1343679 h 1389888"/>
              <a:gd name="connsiteX0" fmla="*/ 0 w 1278051"/>
              <a:gd name="connsiteY0" fmla="*/ 1382882 h 1389882"/>
              <a:gd name="connsiteX1" fmla="*/ 662999 w 1278051"/>
              <a:gd name="connsiteY1" fmla="*/ 1370782 h 1389882"/>
              <a:gd name="connsiteX2" fmla="*/ 651125 w 1278051"/>
              <a:gd name="connsiteY2" fmla="*/ 543542 h 1389882"/>
              <a:gd name="connsiteX3" fmla="*/ 366336 w 1278051"/>
              <a:gd name="connsiteY3" fmla="*/ 261063 h 1389882"/>
              <a:gd name="connsiteX4" fmla="*/ 694053 w 1278051"/>
              <a:gd name="connsiteY4" fmla="*/ 18 h 1389882"/>
              <a:gd name="connsiteX5" fmla="*/ 1018475 w 1278051"/>
              <a:gd name="connsiteY5" fmla="*/ 272205 h 1389882"/>
              <a:gd name="connsiteX6" fmla="*/ 776936 w 1278051"/>
              <a:gd name="connsiteY6" fmla="*/ 553629 h 1389882"/>
              <a:gd name="connsiteX7" fmla="*/ 793628 w 1278051"/>
              <a:gd name="connsiteY7" fmla="*/ 1356555 h 1389882"/>
              <a:gd name="connsiteX8" fmla="*/ 1278051 w 1278051"/>
              <a:gd name="connsiteY8" fmla="*/ 1343673 h 1389882"/>
              <a:gd name="connsiteX0" fmla="*/ 0 w 1278051"/>
              <a:gd name="connsiteY0" fmla="*/ 1382879 h 1389879"/>
              <a:gd name="connsiteX1" fmla="*/ 662999 w 1278051"/>
              <a:gd name="connsiteY1" fmla="*/ 1370779 h 1389879"/>
              <a:gd name="connsiteX2" fmla="*/ 651125 w 1278051"/>
              <a:gd name="connsiteY2" fmla="*/ 543539 h 1389879"/>
              <a:gd name="connsiteX3" fmla="*/ 366336 w 1278051"/>
              <a:gd name="connsiteY3" fmla="*/ 261060 h 1389879"/>
              <a:gd name="connsiteX4" fmla="*/ 694053 w 1278051"/>
              <a:gd name="connsiteY4" fmla="*/ 15 h 1389879"/>
              <a:gd name="connsiteX5" fmla="*/ 1018475 w 1278051"/>
              <a:gd name="connsiteY5" fmla="*/ 272202 h 1389879"/>
              <a:gd name="connsiteX6" fmla="*/ 776936 w 1278051"/>
              <a:gd name="connsiteY6" fmla="*/ 553626 h 1389879"/>
              <a:gd name="connsiteX7" fmla="*/ 793628 w 1278051"/>
              <a:gd name="connsiteY7" fmla="*/ 1356552 h 1389879"/>
              <a:gd name="connsiteX8" fmla="*/ 1278051 w 1278051"/>
              <a:gd name="connsiteY8" fmla="*/ 1343670 h 1389879"/>
              <a:gd name="connsiteX0" fmla="*/ 0 w 1278051"/>
              <a:gd name="connsiteY0" fmla="*/ 1382879 h 1389879"/>
              <a:gd name="connsiteX1" fmla="*/ 662999 w 1278051"/>
              <a:gd name="connsiteY1" fmla="*/ 1370779 h 1389879"/>
              <a:gd name="connsiteX2" fmla="*/ 651125 w 1278051"/>
              <a:gd name="connsiteY2" fmla="*/ 543539 h 1389879"/>
              <a:gd name="connsiteX3" fmla="*/ 366336 w 1278051"/>
              <a:gd name="connsiteY3" fmla="*/ 261060 h 1389879"/>
              <a:gd name="connsiteX4" fmla="*/ 694053 w 1278051"/>
              <a:gd name="connsiteY4" fmla="*/ 15 h 1389879"/>
              <a:gd name="connsiteX5" fmla="*/ 1018475 w 1278051"/>
              <a:gd name="connsiteY5" fmla="*/ 272202 h 1389879"/>
              <a:gd name="connsiteX6" fmla="*/ 776936 w 1278051"/>
              <a:gd name="connsiteY6" fmla="*/ 553626 h 1389879"/>
              <a:gd name="connsiteX7" fmla="*/ 793628 w 1278051"/>
              <a:gd name="connsiteY7" fmla="*/ 1356552 h 1389879"/>
              <a:gd name="connsiteX8" fmla="*/ 1278051 w 1278051"/>
              <a:gd name="connsiteY8" fmla="*/ 1343670 h 1389879"/>
              <a:gd name="connsiteX0" fmla="*/ 0 w 1278051"/>
              <a:gd name="connsiteY0" fmla="*/ 1382879 h 1389879"/>
              <a:gd name="connsiteX1" fmla="*/ 662999 w 1278051"/>
              <a:gd name="connsiteY1" fmla="*/ 1370779 h 1389879"/>
              <a:gd name="connsiteX2" fmla="*/ 651125 w 1278051"/>
              <a:gd name="connsiteY2" fmla="*/ 543539 h 1389879"/>
              <a:gd name="connsiteX3" fmla="*/ 366336 w 1278051"/>
              <a:gd name="connsiteY3" fmla="*/ 261060 h 1389879"/>
              <a:gd name="connsiteX4" fmla="*/ 694053 w 1278051"/>
              <a:gd name="connsiteY4" fmla="*/ 15 h 1389879"/>
              <a:gd name="connsiteX5" fmla="*/ 1018475 w 1278051"/>
              <a:gd name="connsiteY5" fmla="*/ 272202 h 1389879"/>
              <a:gd name="connsiteX6" fmla="*/ 776936 w 1278051"/>
              <a:gd name="connsiteY6" fmla="*/ 553626 h 1389879"/>
              <a:gd name="connsiteX7" fmla="*/ 793628 w 1278051"/>
              <a:gd name="connsiteY7" fmla="*/ 1356552 h 1389879"/>
              <a:gd name="connsiteX8" fmla="*/ 1278051 w 1278051"/>
              <a:gd name="connsiteY8" fmla="*/ 1343670 h 1389879"/>
              <a:gd name="connsiteX0" fmla="*/ 0 w 1278051"/>
              <a:gd name="connsiteY0" fmla="*/ 1382879 h 1389879"/>
              <a:gd name="connsiteX1" fmla="*/ 662999 w 1278051"/>
              <a:gd name="connsiteY1" fmla="*/ 1370779 h 1389879"/>
              <a:gd name="connsiteX2" fmla="*/ 651125 w 1278051"/>
              <a:gd name="connsiteY2" fmla="*/ 543539 h 1389879"/>
              <a:gd name="connsiteX3" fmla="*/ 366336 w 1278051"/>
              <a:gd name="connsiteY3" fmla="*/ 261060 h 1389879"/>
              <a:gd name="connsiteX4" fmla="*/ 694053 w 1278051"/>
              <a:gd name="connsiteY4" fmla="*/ 15 h 1389879"/>
              <a:gd name="connsiteX5" fmla="*/ 1018475 w 1278051"/>
              <a:gd name="connsiteY5" fmla="*/ 272202 h 1389879"/>
              <a:gd name="connsiteX6" fmla="*/ 776936 w 1278051"/>
              <a:gd name="connsiteY6" fmla="*/ 553626 h 1389879"/>
              <a:gd name="connsiteX7" fmla="*/ 793628 w 1278051"/>
              <a:gd name="connsiteY7" fmla="*/ 1356552 h 1389879"/>
              <a:gd name="connsiteX8" fmla="*/ 1278051 w 1278051"/>
              <a:gd name="connsiteY8" fmla="*/ 1343670 h 1389879"/>
              <a:gd name="connsiteX0" fmla="*/ 0 w 1278051"/>
              <a:gd name="connsiteY0" fmla="*/ 1382879 h 1389879"/>
              <a:gd name="connsiteX1" fmla="*/ 662999 w 1278051"/>
              <a:gd name="connsiteY1" fmla="*/ 1370779 h 1389879"/>
              <a:gd name="connsiteX2" fmla="*/ 651125 w 1278051"/>
              <a:gd name="connsiteY2" fmla="*/ 543539 h 1389879"/>
              <a:gd name="connsiteX3" fmla="*/ 366336 w 1278051"/>
              <a:gd name="connsiteY3" fmla="*/ 261060 h 1389879"/>
              <a:gd name="connsiteX4" fmla="*/ 694053 w 1278051"/>
              <a:gd name="connsiteY4" fmla="*/ 15 h 1389879"/>
              <a:gd name="connsiteX5" fmla="*/ 1018475 w 1278051"/>
              <a:gd name="connsiteY5" fmla="*/ 272202 h 1389879"/>
              <a:gd name="connsiteX6" fmla="*/ 776936 w 1278051"/>
              <a:gd name="connsiteY6" fmla="*/ 553626 h 1389879"/>
              <a:gd name="connsiteX7" fmla="*/ 793628 w 1278051"/>
              <a:gd name="connsiteY7" fmla="*/ 1356552 h 1389879"/>
              <a:gd name="connsiteX8" fmla="*/ 1278051 w 1278051"/>
              <a:gd name="connsiteY8" fmla="*/ 1343670 h 1389879"/>
              <a:gd name="connsiteX0" fmla="*/ 0 w 1278051"/>
              <a:gd name="connsiteY0" fmla="*/ 1382879 h 1389879"/>
              <a:gd name="connsiteX1" fmla="*/ 662999 w 1278051"/>
              <a:gd name="connsiteY1" fmla="*/ 1370779 h 1389879"/>
              <a:gd name="connsiteX2" fmla="*/ 651125 w 1278051"/>
              <a:gd name="connsiteY2" fmla="*/ 543539 h 1389879"/>
              <a:gd name="connsiteX3" fmla="*/ 366336 w 1278051"/>
              <a:gd name="connsiteY3" fmla="*/ 261060 h 1389879"/>
              <a:gd name="connsiteX4" fmla="*/ 694053 w 1278051"/>
              <a:gd name="connsiteY4" fmla="*/ 15 h 1389879"/>
              <a:gd name="connsiteX5" fmla="*/ 1018475 w 1278051"/>
              <a:gd name="connsiteY5" fmla="*/ 272202 h 1389879"/>
              <a:gd name="connsiteX6" fmla="*/ 776936 w 1278051"/>
              <a:gd name="connsiteY6" fmla="*/ 553626 h 1389879"/>
              <a:gd name="connsiteX7" fmla="*/ 793628 w 1278051"/>
              <a:gd name="connsiteY7" fmla="*/ 1356552 h 1389879"/>
              <a:gd name="connsiteX8" fmla="*/ 1278051 w 1278051"/>
              <a:gd name="connsiteY8" fmla="*/ 1343670 h 1389879"/>
              <a:gd name="connsiteX0" fmla="*/ 0 w 1278051"/>
              <a:gd name="connsiteY0" fmla="*/ 1382879 h 1382879"/>
              <a:gd name="connsiteX1" fmla="*/ 662999 w 1278051"/>
              <a:gd name="connsiteY1" fmla="*/ 1370779 h 1382879"/>
              <a:gd name="connsiteX2" fmla="*/ 651125 w 1278051"/>
              <a:gd name="connsiteY2" fmla="*/ 543539 h 1382879"/>
              <a:gd name="connsiteX3" fmla="*/ 366336 w 1278051"/>
              <a:gd name="connsiteY3" fmla="*/ 261060 h 1382879"/>
              <a:gd name="connsiteX4" fmla="*/ 694053 w 1278051"/>
              <a:gd name="connsiteY4" fmla="*/ 15 h 1382879"/>
              <a:gd name="connsiteX5" fmla="*/ 1018475 w 1278051"/>
              <a:gd name="connsiteY5" fmla="*/ 272202 h 1382879"/>
              <a:gd name="connsiteX6" fmla="*/ 776936 w 1278051"/>
              <a:gd name="connsiteY6" fmla="*/ 553626 h 1382879"/>
              <a:gd name="connsiteX7" fmla="*/ 793628 w 1278051"/>
              <a:gd name="connsiteY7" fmla="*/ 1356552 h 1382879"/>
              <a:gd name="connsiteX8" fmla="*/ 1278051 w 1278051"/>
              <a:gd name="connsiteY8" fmla="*/ 1343670 h 1382879"/>
              <a:gd name="connsiteX0" fmla="*/ 0 w 1278051"/>
              <a:gd name="connsiteY0" fmla="*/ 1382879 h 1382879"/>
              <a:gd name="connsiteX1" fmla="*/ 662999 w 1278051"/>
              <a:gd name="connsiteY1" fmla="*/ 1370779 h 1382879"/>
              <a:gd name="connsiteX2" fmla="*/ 651125 w 1278051"/>
              <a:gd name="connsiteY2" fmla="*/ 543539 h 1382879"/>
              <a:gd name="connsiteX3" fmla="*/ 366336 w 1278051"/>
              <a:gd name="connsiteY3" fmla="*/ 261060 h 1382879"/>
              <a:gd name="connsiteX4" fmla="*/ 694053 w 1278051"/>
              <a:gd name="connsiteY4" fmla="*/ 15 h 1382879"/>
              <a:gd name="connsiteX5" fmla="*/ 1018475 w 1278051"/>
              <a:gd name="connsiteY5" fmla="*/ 272202 h 1382879"/>
              <a:gd name="connsiteX6" fmla="*/ 776936 w 1278051"/>
              <a:gd name="connsiteY6" fmla="*/ 553626 h 1382879"/>
              <a:gd name="connsiteX7" fmla="*/ 793628 w 1278051"/>
              <a:gd name="connsiteY7" fmla="*/ 1356552 h 1382879"/>
              <a:gd name="connsiteX8" fmla="*/ 1278051 w 1278051"/>
              <a:gd name="connsiteY8" fmla="*/ 1343670 h 1382879"/>
              <a:gd name="connsiteX0" fmla="*/ 0 w 1278051"/>
              <a:gd name="connsiteY0" fmla="*/ 1382879 h 1382879"/>
              <a:gd name="connsiteX1" fmla="*/ 662999 w 1278051"/>
              <a:gd name="connsiteY1" fmla="*/ 1370779 h 1382879"/>
              <a:gd name="connsiteX2" fmla="*/ 651125 w 1278051"/>
              <a:gd name="connsiteY2" fmla="*/ 543539 h 1382879"/>
              <a:gd name="connsiteX3" fmla="*/ 366336 w 1278051"/>
              <a:gd name="connsiteY3" fmla="*/ 261060 h 1382879"/>
              <a:gd name="connsiteX4" fmla="*/ 694053 w 1278051"/>
              <a:gd name="connsiteY4" fmla="*/ 15 h 1382879"/>
              <a:gd name="connsiteX5" fmla="*/ 1018475 w 1278051"/>
              <a:gd name="connsiteY5" fmla="*/ 272202 h 1382879"/>
              <a:gd name="connsiteX6" fmla="*/ 776936 w 1278051"/>
              <a:gd name="connsiteY6" fmla="*/ 553626 h 1382879"/>
              <a:gd name="connsiteX7" fmla="*/ 793628 w 1278051"/>
              <a:gd name="connsiteY7" fmla="*/ 1356552 h 1382879"/>
              <a:gd name="connsiteX8" fmla="*/ 1278051 w 1278051"/>
              <a:gd name="connsiteY8" fmla="*/ 1343670 h 1382879"/>
              <a:gd name="connsiteX0" fmla="*/ 0 w 1278051"/>
              <a:gd name="connsiteY0" fmla="*/ 1382879 h 1382879"/>
              <a:gd name="connsiteX1" fmla="*/ 662999 w 1278051"/>
              <a:gd name="connsiteY1" fmla="*/ 1370779 h 1382879"/>
              <a:gd name="connsiteX2" fmla="*/ 651125 w 1278051"/>
              <a:gd name="connsiteY2" fmla="*/ 543539 h 1382879"/>
              <a:gd name="connsiteX3" fmla="*/ 366336 w 1278051"/>
              <a:gd name="connsiteY3" fmla="*/ 261060 h 1382879"/>
              <a:gd name="connsiteX4" fmla="*/ 694053 w 1278051"/>
              <a:gd name="connsiteY4" fmla="*/ 15 h 1382879"/>
              <a:gd name="connsiteX5" fmla="*/ 1018475 w 1278051"/>
              <a:gd name="connsiteY5" fmla="*/ 272202 h 1382879"/>
              <a:gd name="connsiteX6" fmla="*/ 776936 w 1278051"/>
              <a:gd name="connsiteY6" fmla="*/ 553626 h 1382879"/>
              <a:gd name="connsiteX7" fmla="*/ 793628 w 1278051"/>
              <a:gd name="connsiteY7" fmla="*/ 1356552 h 1382879"/>
              <a:gd name="connsiteX8" fmla="*/ 1278051 w 1278051"/>
              <a:gd name="connsiteY8" fmla="*/ 1368503 h 1382879"/>
              <a:gd name="connsiteX0" fmla="*/ 0 w 1278051"/>
              <a:gd name="connsiteY0" fmla="*/ 1382879 h 1382879"/>
              <a:gd name="connsiteX1" fmla="*/ 662999 w 1278051"/>
              <a:gd name="connsiteY1" fmla="*/ 1370779 h 1382879"/>
              <a:gd name="connsiteX2" fmla="*/ 651125 w 1278051"/>
              <a:gd name="connsiteY2" fmla="*/ 543539 h 1382879"/>
              <a:gd name="connsiteX3" fmla="*/ 366336 w 1278051"/>
              <a:gd name="connsiteY3" fmla="*/ 261060 h 1382879"/>
              <a:gd name="connsiteX4" fmla="*/ 694053 w 1278051"/>
              <a:gd name="connsiteY4" fmla="*/ 15 h 1382879"/>
              <a:gd name="connsiteX5" fmla="*/ 1018475 w 1278051"/>
              <a:gd name="connsiteY5" fmla="*/ 272202 h 1382879"/>
              <a:gd name="connsiteX6" fmla="*/ 776936 w 1278051"/>
              <a:gd name="connsiteY6" fmla="*/ 553626 h 1382879"/>
              <a:gd name="connsiteX7" fmla="*/ 793628 w 1278051"/>
              <a:gd name="connsiteY7" fmla="*/ 1356552 h 1382879"/>
              <a:gd name="connsiteX8" fmla="*/ 1278051 w 1278051"/>
              <a:gd name="connsiteY8" fmla="*/ 1343670 h 1382879"/>
              <a:gd name="connsiteX0" fmla="*/ 0 w 1278051"/>
              <a:gd name="connsiteY0" fmla="*/ 1382879 h 1382879"/>
              <a:gd name="connsiteX1" fmla="*/ 662999 w 1278051"/>
              <a:gd name="connsiteY1" fmla="*/ 1370779 h 1382879"/>
              <a:gd name="connsiteX2" fmla="*/ 651125 w 1278051"/>
              <a:gd name="connsiteY2" fmla="*/ 543539 h 1382879"/>
              <a:gd name="connsiteX3" fmla="*/ 366336 w 1278051"/>
              <a:gd name="connsiteY3" fmla="*/ 261060 h 1382879"/>
              <a:gd name="connsiteX4" fmla="*/ 694053 w 1278051"/>
              <a:gd name="connsiteY4" fmla="*/ 15 h 1382879"/>
              <a:gd name="connsiteX5" fmla="*/ 1018475 w 1278051"/>
              <a:gd name="connsiteY5" fmla="*/ 272202 h 1382879"/>
              <a:gd name="connsiteX6" fmla="*/ 776936 w 1278051"/>
              <a:gd name="connsiteY6" fmla="*/ 553626 h 1382879"/>
              <a:gd name="connsiteX7" fmla="*/ 793628 w 1278051"/>
              <a:gd name="connsiteY7" fmla="*/ 1356552 h 1382879"/>
              <a:gd name="connsiteX8" fmla="*/ 1278051 w 1278051"/>
              <a:gd name="connsiteY8" fmla="*/ 1356087 h 1382879"/>
              <a:gd name="connsiteX0" fmla="*/ 0 w 1033850"/>
              <a:gd name="connsiteY0" fmla="*/ 1382879 h 1382879"/>
              <a:gd name="connsiteX1" fmla="*/ 418798 w 1033850"/>
              <a:gd name="connsiteY1" fmla="*/ 1370779 h 1382879"/>
              <a:gd name="connsiteX2" fmla="*/ 406924 w 1033850"/>
              <a:gd name="connsiteY2" fmla="*/ 543539 h 1382879"/>
              <a:gd name="connsiteX3" fmla="*/ 122135 w 1033850"/>
              <a:gd name="connsiteY3" fmla="*/ 261060 h 1382879"/>
              <a:gd name="connsiteX4" fmla="*/ 449852 w 1033850"/>
              <a:gd name="connsiteY4" fmla="*/ 15 h 1382879"/>
              <a:gd name="connsiteX5" fmla="*/ 774274 w 1033850"/>
              <a:gd name="connsiteY5" fmla="*/ 272202 h 1382879"/>
              <a:gd name="connsiteX6" fmla="*/ 532735 w 1033850"/>
              <a:gd name="connsiteY6" fmla="*/ 553626 h 1382879"/>
              <a:gd name="connsiteX7" fmla="*/ 549427 w 1033850"/>
              <a:gd name="connsiteY7" fmla="*/ 1356552 h 1382879"/>
              <a:gd name="connsiteX8" fmla="*/ 1033850 w 1033850"/>
              <a:gd name="connsiteY8" fmla="*/ 1356087 h 1382879"/>
              <a:gd name="connsiteX0" fmla="*/ 0 w 851734"/>
              <a:gd name="connsiteY0" fmla="*/ 1382879 h 1382879"/>
              <a:gd name="connsiteX1" fmla="*/ 418798 w 851734"/>
              <a:gd name="connsiteY1" fmla="*/ 1370779 h 1382879"/>
              <a:gd name="connsiteX2" fmla="*/ 406924 w 851734"/>
              <a:gd name="connsiteY2" fmla="*/ 543539 h 1382879"/>
              <a:gd name="connsiteX3" fmla="*/ 122135 w 851734"/>
              <a:gd name="connsiteY3" fmla="*/ 261060 h 1382879"/>
              <a:gd name="connsiteX4" fmla="*/ 449852 w 851734"/>
              <a:gd name="connsiteY4" fmla="*/ 15 h 1382879"/>
              <a:gd name="connsiteX5" fmla="*/ 774274 w 851734"/>
              <a:gd name="connsiteY5" fmla="*/ 272202 h 1382879"/>
              <a:gd name="connsiteX6" fmla="*/ 532735 w 851734"/>
              <a:gd name="connsiteY6" fmla="*/ 553626 h 1382879"/>
              <a:gd name="connsiteX7" fmla="*/ 549427 w 851734"/>
              <a:gd name="connsiteY7" fmla="*/ 1356552 h 1382879"/>
              <a:gd name="connsiteX8" fmla="*/ 851734 w 851734"/>
              <a:gd name="connsiteY8" fmla="*/ 1356087 h 1382879"/>
              <a:gd name="connsiteX0" fmla="*/ 0 w 851734"/>
              <a:gd name="connsiteY0" fmla="*/ 1382879 h 1382879"/>
              <a:gd name="connsiteX1" fmla="*/ 418798 w 851734"/>
              <a:gd name="connsiteY1" fmla="*/ 1370779 h 1382879"/>
              <a:gd name="connsiteX2" fmla="*/ 406924 w 851734"/>
              <a:gd name="connsiteY2" fmla="*/ 543539 h 1382879"/>
              <a:gd name="connsiteX3" fmla="*/ 122135 w 851734"/>
              <a:gd name="connsiteY3" fmla="*/ 261060 h 1382879"/>
              <a:gd name="connsiteX4" fmla="*/ 449852 w 851734"/>
              <a:gd name="connsiteY4" fmla="*/ 15 h 1382879"/>
              <a:gd name="connsiteX5" fmla="*/ 679077 w 851734"/>
              <a:gd name="connsiteY5" fmla="*/ 272202 h 1382879"/>
              <a:gd name="connsiteX6" fmla="*/ 532735 w 851734"/>
              <a:gd name="connsiteY6" fmla="*/ 553626 h 1382879"/>
              <a:gd name="connsiteX7" fmla="*/ 549427 w 851734"/>
              <a:gd name="connsiteY7" fmla="*/ 1356552 h 1382879"/>
              <a:gd name="connsiteX8" fmla="*/ 851734 w 851734"/>
              <a:gd name="connsiteY8" fmla="*/ 1356087 h 1382879"/>
              <a:gd name="connsiteX0" fmla="*/ 0 w 851734"/>
              <a:gd name="connsiteY0" fmla="*/ 1345633 h 1345633"/>
              <a:gd name="connsiteX1" fmla="*/ 418798 w 851734"/>
              <a:gd name="connsiteY1" fmla="*/ 1333533 h 1345633"/>
              <a:gd name="connsiteX2" fmla="*/ 406924 w 851734"/>
              <a:gd name="connsiteY2" fmla="*/ 506293 h 1345633"/>
              <a:gd name="connsiteX3" fmla="*/ 122135 w 851734"/>
              <a:gd name="connsiteY3" fmla="*/ 223814 h 1345633"/>
              <a:gd name="connsiteX4" fmla="*/ 449852 w 851734"/>
              <a:gd name="connsiteY4" fmla="*/ 19 h 1345633"/>
              <a:gd name="connsiteX5" fmla="*/ 679077 w 851734"/>
              <a:gd name="connsiteY5" fmla="*/ 234956 h 1345633"/>
              <a:gd name="connsiteX6" fmla="*/ 532735 w 851734"/>
              <a:gd name="connsiteY6" fmla="*/ 516380 h 1345633"/>
              <a:gd name="connsiteX7" fmla="*/ 549427 w 851734"/>
              <a:gd name="connsiteY7" fmla="*/ 1319306 h 1345633"/>
              <a:gd name="connsiteX8" fmla="*/ 851734 w 851734"/>
              <a:gd name="connsiteY8" fmla="*/ 1318841 h 1345633"/>
              <a:gd name="connsiteX0" fmla="*/ 0 w 851734"/>
              <a:gd name="connsiteY0" fmla="*/ 1345768 h 1345768"/>
              <a:gd name="connsiteX1" fmla="*/ 418798 w 851734"/>
              <a:gd name="connsiteY1" fmla="*/ 1333668 h 1345768"/>
              <a:gd name="connsiteX2" fmla="*/ 406924 w 851734"/>
              <a:gd name="connsiteY2" fmla="*/ 506428 h 1345768"/>
              <a:gd name="connsiteX3" fmla="*/ 184220 w 851734"/>
              <a:gd name="connsiteY3" fmla="*/ 269477 h 1345768"/>
              <a:gd name="connsiteX4" fmla="*/ 449852 w 851734"/>
              <a:gd name="connsiteY4" fmla="*/ 154 h 1345768"/>
              <a:gd name="connsiteX5" fmla="*/ 679077 w 851734"/>
              <a:gd name="connsiteY5" fmla="*/ 235091 h 1345768"/>
              <a:gd name="connsiteX6" fmla="*/ 532735 w 851734"/>
              <a:gd name="connsiteY6" fmla="*/ 516515 h 1345768"/>
              <a:gd name="connsiteX7" fmla="*/ 549427 w 851734"/>
              <a:gd name="connsiteY7" fmla="*/ 1319441 h 1345768"/>
              <a:gd name="connsiteX8" fmla="*/ 851734 w 851734"/>
              <a:gd name="connsiteY8" fmla="*/ 1318976 h 1345768"/>
              <a:gd name="connsiteX0" fmla="*/ 0 w 851734"/>
              <a:gd name="connsiteY0" fmla="*/ 1345674 h 1345674"/>
              <a:gd name="connsiteX1" fmla="*/ 418798 w 851734"/>
              <a:gd name="connsiteY1" fmla="*/ 1333574 h 1345674"/>
              <a:gd name="connsiteX2" fmla="*/ 406924 w 851734"/>
              <a:gd name="connsiteY2" fmla="*/ 506334 h 1345674"/>
              <a:gd name="connsiteX3" fmla="*/ 184220 w 851734"/>
              <a:gd name="connsiteY3" fmla="*/ 269383 h 1345674"/>
              <a:gd name="connsiteX4" fmla="*/ 449852 w 851734"/>
              <a:gd name="connsiteY4" fmla="*/ 60 h 1345674"/>
              <a:gd name="connsiteX5" fmla="*/ 674938 w 851734"/>
              <a:gd name="connsiteY5" fmla="*/ 247414 h 1345674"/>
              <a:gd name="connsiteX6" fmla="*/ 532735 w 851734"/>
              <a:gd name="connsiteY6" fmla="*/ 516421 h 1345674"/>
              <a:gd name="connsiteX7" fmla="*/ 549427 w 851734"/>
              <a:gd name="connsiteY7" fmla="*/ 1319347 h 1345674"/>
              <a:gd name="connsiteX8" fmla="*/ 851734 w 851734"/>
              <a:gd name="connsiteY8" fmla="*/ 1318882 h 1345674"/>
              <a:gd name="connsiteX0" fmla="*/ 0 w 851734"/>
              <a:gd name="connsiteY0" fmla="*/ 1345669 h 1345669"/>
              <a:gd name="connsiteX1" fmla="*/ 418798 w 851734"/>
              <a:gd name="connsiteY1" fmla="*/ 1333569 h 1345669"/>
              <a:gd name="connsiteX2" fmla="*/ 406924 w 851734"/>
              <a:gd name="connsiteY2" fmla="*/ 506329 h 1345669"/>
              <a:gd name="connsiteX3" fmla="*/ 184220 w 851734"/>
              <a:gd name="connsiteY3" fmla="*/ 269378 h 1345669"/>
              <a:gd name="connsiteX4" fmla="*/ 449852 w 851734"/>
              <a:gd name="connsiteY4" fmla="*/ 55 h 1345669"/>
              <a:gd name="connsiteX5" fmla="*/ 674938 w 851734"/>
              <a:gd name="connsiteY5" fmla="*/ 247409 h 1345669"/>
              <a:gd name="connsiteX6" fmla="*/ 532735 w 851734"/>
              <a:gd name="connsiteY6" fmla="*/ 516416 h 1345669"/>
              <a:gd name="connsiteX7" fmla="*/ 549427 w 851734"/>
              <a:gd name="connsiteY7" fmla="*/ 1319342 h 1345669"/>
              <a:gd name="connsiteX8" fmla="*/ 851734 w 851734"/>
              <a:gd name="connsiteY8" fmla="*/ 1318877 h 1345669"/>
              <a:gd name="connsiteX0" fmla="*/ 0 w 851734"/>
              <a:gd name="connsiteY0" fmla="*/ 1345669 h 1345669"/>
              <a:gd name="connsiteX1" fmla="*/ 418798 w 851734"/>
              <a:gd name="connsiteY1" fmla="*/ 1333569 h 1345669"/>
              <a:gd name="connsiteX2" fmla="*/ 406924 w 851734"/>
              <a:gd name="connsiteY2" fmla="*/ 506329 h 1345669"/>
              <a:gd name="connsiteX3" fmla="*/ 184220 w 851734"/>
              <a:gd name="connsiteY3" fmla="*/ 269378 h 1345669"/>
              <a:gd name="connsiteX4" fmla="*/ 449852 w 851734"/>
              <a:gd name="connsiteY4" fmla="*/ 55 h 1345669"/>
              <a:gd name="connsiteX5" fmla="*/ 674938 w 851734"/>
              <a:gd name="connsiteY5" fmla="*/ 247409 h 1345669"/>
              <a:gd name="connsiteX6" fmla="*/ 532735 w 851734"/>
              <a:gd name="connsiteY6" fmla="*/ 516416 h 1345669"/>
              <a:gd name="connsiteX7" fmla="*/ 549427 w 851734"/>
              <a:gd name="connsiteY7" fmla="*/ 1319342 h 1345669"/>
              <a:gd name="connsiteX8" fmla="*/ 851734 w 851734"/>
              <a:gd name="connsiteY8" fmla="*/ 1318877 h 1345669"/>
              <a:gd name="connsiteX0" fmla="*/ 0 w 851734"/>
              <a:gd name="connsiteY0" fmla="*/ 1345669 h 1345669"/>
              <a:gd name="connsiteX1" fmla="*/ 418798 w 851734"/>
              <a:gd name="connsiteY1" fmla="*/ 1333569 h 1345669"/>
              <a:gd name="connsiteX2" fmla="*/ 406924 w 851734"/>
              <a:gd name="connsiteY2" fmla="*/ 506329 h 1345669"/>
              <a:gd name="connsiteX3" fmla="*/ 184220 w 851734"/>
              <a:gd name="connsiteY3" fmla="*/ 269378 h 1345669"/>
              <a:gd name="connsiteX4" fmla="*/ 449852 w 851734"/>
              <a:gd name="connsiteY4" fmla="*/ 55 h 1345669"/>
              <a:gd name="connsiteX5" fmla="*/ 674938 w 851734"/>
              <a:gd name="connsiteY5" fmla="*/ 247409 h 1345669"/>
              <a:gd name="connsiteX6" fmla="*/ 532735 w 851734"/>
              <a:gd name="connsiteY6" fmla="*/ 516416 h 1345669"/>
              <a:gd name="connsiteX7" fmla="*/ 549427 w 851734"/>
              <a:gd name="connsiteY7" fmla="*/ 1319342 h 1345669"/>
              <a:gd name="connsiteX8" fmla="*/ 851734 w 851734"/>
              <a:gd name="connsiteY8" fmla="*/ 1318877 h 1345669"/>
              <a:gd name="connsiteX0" fmla="*/ 0 w 851734"/>
              <a:gd name="connsiteY0" fmla="*/ 1345669 h 1345669"/>
              <a:gd name="connsiteX1" fmla="*/ 418798 w 851734"/>
              <a:gd name="connsiteY1" fmla="*/ 1333569 h 1345669"/>
              <a:gd name="connsiteX2" fmla="*/ 406924 w 851734"/>
              <a:gd name="connsiteY2" fmla="*/ 506329 h 1345669"/>
              <a:gd name="connsiteX3" fmla="*/ 184220 w 851734"/>
              <a:gd name="connsiteY3" fmla="*/ 269378 h 1345669"/>
              <a:gd name="connsiteX4" fmla="*/ 449852 w 851734"/>
              <a:gd name="connsiteY4" fmla="*/ 55 h 1345669"/>
              <a:gd name="connsiteX5" fmla="*/ 674938 w 851734"/>
              <a:gd name="connsiteY5" fmla="*/ 247409 h 1345669"/>
              <a:gd name="connsiteX6" fmla="*/ 532735 w 851734"/>
              <a:gd name="connsiteY6" fmla="*/ 516416 h 1345669"/>
              <a:gd name="connsiteX7" fmla="*/ 549427 w 851734"/>
              <a:gd name="connsiteY7" fmla="*/ 1319342 h 1345669"/>
              <a:gd name="connsiteX8" fmla="*/ 851734 w 851734"/>
              <a:gd name="connsiteY8" fmla="*/ 1318877 h 1345669"/>
              <a:gd name="connsiteX0" fmla="*/ 0 w 851734"/>
              <a:gd name="connsiteY0" fmla="*/ 1345669 h 1345669"/>
              <a:gd name="connsiteX1" fmla="*/ 418798 w 851734"/>
              <a:gd name="connsiteY1" fmla="*/ 1333569 h 1345669"/>
              <a:gd name="connsiteX2" fmla="*/ 406924 w 851734"/>
              <a:gd name="connsiteY2" fmla="*/ 506329 h 1345669"/>
              <a:gd name="connsiteX3" fmla="*/ 184220 w 851734"/>
              <a:gd name="connsiteY3" fmla="*/ 269378 h 1345669"/>
              <a:gd name="connsiteX4" fmla="*/ 449852 w 851734"/>
              <a:gd name="connsiteY4" fmla="*/ 55 h 1345669"/>
              <a:gd name="connsiteX5" fmla="*/ 674938 w 851734"/>
              <a:gd name="connsiteY5" fmla="*/ 247409 h 1345669"/>
              <a:gd name="connsiteX6" fmla="*/ 532735 w 851734"/>
              <a:gd name="connsiteY6" fmla="*/ 516416 h 1345669"/>
              <a:gd name="connsiteX7" fmla="*/ 549427 w 851734"/>
              <a:gd name="connsiteY7" fmla="*/ 1319342 h 1345669"/>
              <a:gd name="connsiteX8" fmla="*/ 851734 w 851734"/>
              <a:gd name="connsiteY8" fmla="*/ 1318877 h 1345669"/>
              <a:gd name="connsiteX0" fmla="*/ 0 w 851734"/>
              <a:gd name="connsiteY0" fmla="*/ 1345802 h 1345802"/>
              <a:gd name="connsiteX1" fmla="*/ 418798 w 851734"/>
              <a:gd name="connsiteY1" fmla="*/ 1333702 h 1345802"/>
              <a:gd name="connsiteX2" fmla="*/ 406924 w 851734"/>
              <a:gd name="connsiteY2" fmla="*/ 506462 h 1345802"/>
              <a:gd name="connsiteX3" fmla="*/ 200776 w 851734"/>
              <a:gd name="connsiteY3" fmla="*/ 215706 h 1345802"/>
              <a:gd name="connsiteX4" fmla="*/ 449852 w 851734"/>
              <a:gd name="connsiteY4" fmla="*/ 188 h 1345802"/>
              <a:gd name="connsiteX5" fmla="*/ 674938 w 851734"/>
              <a:gd name="connsiteY5" fmla="*/ 247542 h 1345802"/>
              <a:gd name="connsiteX6" fmla="*/ 532735 w 851734"/>
              <a:gd name="connsiteY6" fmla="*/ 516549 h 1345802"/>
              <a:gd name="connsiteX7" fmla="*/ 549427 w 851734"/>
              <a:gd name="connsiteY7" fmla="*/ 1319475 h 1345802"/>
              <a:gd name="connsiteX8" fmla="*/ 851734 w 851734"/>
              <a:gd name="connsiteY8" fmla="*/ 1319010 h 1345802"/>
              <a:gd name="connsiteX0" fmla="*/ 0 w 851734"/>
              <a:gd name="connsiteY0" fmla="*/ 1345664 h 1345664"/>
              <a:gd name="connsiteX1" fmla="*/ 418798 w 851734"/>
              <a:gd name="connsiteY1" fmla="*/ 1333564 h 1345664"/>
              <a:gd name="connsiteX2" fmla="*/ 406924 w 851734"/>
              <a:gd name="connsiteY2" fmla="*/ 506324 h 1345664"/>
              <a:gd name="connsiteX3" fmla="*/ 200776 w 851734"/>
              <a:gd name="connsiteY3" fmla="*/ 215568 h 1345664"/>
              <a:gd name="connsiteX4" fmla="*/ 449852 w 851734"/>
              <a:gd name="connsiteY4" fmla="*/ 50 h 1345664"/>
              <a:gd name="connsiteX5" fmla="*/ 687355 w 851734"/>
              <a:gd name="connsiteY5" fmla="*/ 197737 h 1345664"/>
              <a:gd name="connsiteX6" fmla="*/ 532735 w 851734"/>
              <a:gd name="connsiteY6" fmla="*/ 516411 h 1345664"/>
              <a:gd name="connsiteX7" fmla="*/ 549427 w 851734"/>
              <a:gd name="connsiteY7" fmla="*/ 1319337 h 1345664"/>
              <a:gd name="connsiteX8" fmla="*/ 851734 w 851734"/>
              <a:gd name="connsiteY8" fmla="*/ 1318872 h 1345664"/>
              <a:gd name="connsiteX0" fmla="*/ 0 w 851734"/>
              <a:gd name="connsiteY0" fmla="*/ 1345653 h 1345653"/>
              <a:gd name="connsiteX1" fmla="*/ 418798 w 851734"/>
              <a:gd name="connsiteY1" fmla="*/ 1333553 h 1345653"/>
              <a:gd name="connsiteX2" fmla="*/ 406924 w 851734"/>
              <a:gd name="connsiteY2" fmla="*/ 506313 h 1345653"/>
              <a:gd name="connsiteX3" fmla="*/ 200776 w 851734"/>
              <a:gd name="connsiteY3" fmla="*/ 215557 h 1345653"/>
              <a:gd name="connsiteX4" fmla="*/ 449852 w 851734"/>
              <a:gd name="connsiteY4" fmla="*/ 39 h 1345653"/>
              <a:gd name="connsiteX5" fmla="*/ 687355 w 851734"/>
              <a:gd name="connsiteY5" fmla="*/ 197726 h 1345653"/>
              <a:gd name="connsiteX6" fmla="*/ 532735 w 851734"/>
              <a:gd name="connsiteY6" fmla="*/ 516400 h 1345653"/>
              <a:gd name="connsiteX7" fmla="*/ 549427 w 851734"/>
              <a:gd name="connsiteY7" fmla="*/ 1319326 h 1345653"/>
              <a:gd name="connsiteX8" fmla="*/ 851734 w 851734"/>
              <a:gd name="connsiteY8" fmla="*/ 1318861 h 1345653"/>
              <a:gd name="connsiteX0" fmla="*/ 0 w 851734"/>
              <a:gd name="connsiteY0" fmla="*/ 1345670 h 1345670"/>
              <a:gd name="connsiteX1" fmla="*/ 418798 w 851734"/>
              <a:gd name="connsiteY1" fmla="*/ 1333570 h 1345670"/>
              <a:gd name="connsiteX2" fmla="*/ 406924 w 851734"/>
              <a:gd name="connsiteY2" fmla="*/ 506330 h 1345670"/>
              <a:gd name="connsiteX3" fmla="*/ 200776 w 851734"/>
              <a:gd name="connsiteY3" fmla="*/ 215574 h 1345670"/>
              <a:gd name="connsiteX4" fmla="*/ 449852 w 851734"/>
              <a:gd name="connsiteY4" fmla="*/ 56 h 1345670"/>
              <a:gd name="connsiteX5" fmla="*/ 687355 w 851734"/>
              <a:gd name="connsiteY5" fmla="*/ 197743 h 1345670"/>
              <a:gd name="connsiteX6" fmla="*/ 532735 w 851734"/>
              <a:gd name="connsiteY6" fmla="*/ 516417 h 1345670"/>
              <a:gd name="connsiteX7" fmla="*/ 549427 w 851734"/>
              <a:gd name="connsiteY7" fmla="*/ 1319343 h 1345670"/>
              <a:gd name="connsiteX8" fmla="*/ 851734 w 851734"/>
              <a:gd name="connsiteY8" fmla="*/ 1318878 h 1345670"/>
              <a:gd name="connsiteX0" fmla="*/ 0 w 851734"/>
              <a:gd name="connsiteY0" fmla="*/ 1345670 h 1345670"/>
              <a:gd name="connsiteX1" fmla="*/ 418798 w 851734"/>
              <a:gd name="connsiteY1" fmla="*/ 1333570 h 1345670"/>
              <a:gd name="connsiteX2" fmla="*/ 406924 w 851734"/>
              <a:gd name="connsiteY2" fmla="*/ 506330 h 1345670"/>
              <a:gd name="connsiteX3" fmla="*/ 200776 w 851734"/>
              <a:gd name="connsiteY3" fmla="*/ 215574 h 1345670"/>
              <a:gd name="connsiteX4" fmla="*/ 449852 w 851734"/>
              <a:gd name="connsiteY4" fmla="*/ 56 h 1345670"/>
              <a:gd name="connsiteX5" fmla="*/ 687355 w 851734"/>
              <a:gd name="connsiteY5" fmla="*/ 197743 h 1345670"/>
              <a:gd name="connsiteX6" fmla="*/ 532735 w 851734"/>
              <a:gd name="connsiteY6" fmla="*/ 516417 h 1345670"/>
              <a:gd name="connsiteX7" fmla="*/ 549427 w 851734"/>
              <a:gd name="connsiteY7" fmla="*/ 1319343 h 1345670"/>
              <a:gd name="connsiteX8" fmla="*/ 851734 w 851734"/>
              <a:gd name="connsiteY8" fmla="*/ 1318878 h 1345670"/>
              <a:gd name="connsiteX0" fmla="*/ 0 w 851734"/>
              <a:gd name="connsiteY0" fmla="*/ 1345670 h 1345670"/>
              <a:gd name="connsiteX1" fmla="*/ 418798 w 851734"/>
              <a:gd name="connsiteY1" fmla="*/ 1333570 h 1345670"/>
              <a:gd name="connsiteX2" fmla="*/ 406924 w 851734"/>
              <a:gd name="connsiteY2" fmla="*/ 506330 h 1345670"/>
              <a:gd name="connsiteX3" fmla="*/ 200776 w 851734"/>
              <a:gd name="connsiteY3" fmla="*/ 215574 h 1345670"/>
              <a:gd name="connsiteX4" fmla="*/ 449852 w 851734"/>
              <a:gd name="connsiteY4" fmla="*/ 56 h 1345670"/>
              <a:gd name="connsiteX5" fmla="*/ 687355 w 851734"/>
              <a:gd name="connsiteY5" fmla="*/ 197743 h 1345670"/>
              <a:gd name="connsiteX6" fmla="*/ 532735 w 851734"/>
              <a:gd name="connsiteY6" fmla="*/ 516417 h 1345670"/>
              <a:gd name="connsiteX7" fmla="*/ 549427 w 851734"/>
              <a:gd name="connsiteY7" fmla="*/ 1319343 h 1345670"/>
              <a:gd name="connsiteX8" fmla="*/ 851734 w 851734"/>
              <a:gd name="connsiteY8" fmla="*/ 1318878 h 1345670"/>
              <a:gd name="connsiteX0" fmla="*/ 0 w 851734"/>
              <a:gd name="connsiteY0" fmla="*/ 1346597 h 1346597"/>
              <a:gd name="connsiteX1" fmla="*/ 418798 w 851734"/>
              <a:gd name="connsiteY1" fmla="*/ 1334497 h 1346597"/>
              <a:gd name="connsiteX2" fmla="*/ 406924 w 851734"/>
              <a:gd name="connsiteY2" fmla="*/ 507257 h 1346597"/>
              <a:gd name="connsiteX3" fmla="*/ 196637 w 851734"/>
              <a:gd name="connsiteY3" fmla="*/ 278584 h 1346597"/>
              <a:gd name="connsiteX4" fmla="*/ 449852 w 851734"/>
              <a:gd name="connsiteY4" fmla="*/ 983 h 1346597"/>
              <a:gd name="connsiteX5" fmla="*/ 687355 w 851734"/>
              <a:gd name="connsiteY5" fmla="*/ 198670 h 1346597"/>
              <a:gd name="connsiteX6" fmla="*/ 532735 w 851734"/>
              <a:gd name="connsiteY6" fmla="*/ 517344 h 1346597"/>
              <a:gd name="connsiteX7" fmla="*/ 549427 w 851734"/>
              <a:gd name="connsiteY7" fmla="*/ 1320270 h 1346597"/>
              <a:gd name="connsiteX8" fmla="*/ 851734 w 851734"/>
              <a:gd name="connsiteY8" fmla="*/ 1319805 h 1346597"/>
              <a:gd name="connsiteX0" fmla="*/ 0 w 851734"/>
              <a:gd name="connsiteY0" fmla="*/ 1345625 h 1345625"/>
              <a:gd name="connsiteX1" fmla="*/ 418798 w 851734"/>
              <a:gd name="connsiteY1" fmla="*/ 1333525 h 1345625"/>
              <a:gd name="connsiteX2" fmla="*/ 406924 w 851734"/>
              <a:gd name="connsiteY2" fmla="*/ 506285 h 1345625"/>
              <a:gd name="connsiteX3" fmla="*/ 196637 w 851734"/>
              <a:gd name="connsiteY3" fmla="*/ 277612 h 1345625"/>
              <a:gd name="connsiteX4" fmla="*/ 449852 w 851734"/>
              <a:gd name="connsiteY4" fmla="*/ 11 h 1345625"/>
              <a:gd name="connsiteX5" fmla="*/ 679078 w 851734"/>
              <a:gd name="connsiteY5" fmla="*/ 268059 h 1345625"/>
              <a:gd name="connsiteX6" fmla="*/ 532735 w 851734"/>
              <a:gd name="connsiteY6" fmla="*/ 516372 h 1345625"/>
              <a:gd name="connsiteX7" fmla="*/ 549427 w 851734"/>
              <a:gd name="connsiteY7" fmla="*/ 1319298 h 1345625"/>
              <a:gd name="connsiteX8" fmla="*/ 851734 w 851734"/>
              <a:gd name="connsiteY8" fmla="*/ 1318833 h 1345625"/>
              <a:gd name="connsiteX0" fmla="*/ 0 w 851734"/>
              <a:gd name="connsiteY0" fmla="*/ 1291823 h 1291823"/>
              <a:gd name="connsiteX1" fmla="*/ 418798 w 851734"/>
              <a:gd name="connsiteY1" fmla="*/ 1279723 h 1291823"/>
              <a:gd name="connsiteX2" fmla="*/ 406924 w 851734"/>
              <a:gd name="connsiteY2" fmla="*/ 452483 h 1291823"/>
              <a:gd name="connsiteX3" fmla="*/ 196637 w 851734"/>
              <a:gd name="connsiteY3" fmla="*/ 223810 h 1291823"/>
              <a:gd name="connsiteX4" fmla="*/ 449852 w 851734"/>
              <a:gd name="connsiteY4" fmla="*/ 14 h 1291823"/>
              <a:gd name="connsiteX5" fmla="*/ 679078 w 851734"/>
              <a:gd name="connsiteY5" fmla="*/ 214257 h 1291823"/>
              <a:gd name="connsiteX6" fmla="*/ 532735 w 851734"/>
              <a:gd name="connsiteY6" fmla="*/ 462570 h 1291823"/>
              <a:gd name="connsiteX7" fmla="*/ 549427 w 851734"/>
              <a:gd name="connsiteY7" fmla="*/ 1265496 h 1291823"/>
              <a:gd name="connsiteX8" fmla="*/ 851734 w 851734"/>
              <a:gd name="connsiteY8" fmla="*/ 1265031 h 1291823"/>
              <a:gd name="connsiteX0" fmla="*/ 0 w 851734"/>
              <a:gd name="connsiteY0" fmla="*/ 1291823 h 1291823"/>
              <a:gd name="connsiteX1" fmla="*/ 418798 w 851734"/>
              <a:gd name="connsiteY1" fmla="*/ 1279723 h 1291823"/>
              <a:gd name="connsiteX2" fmla="*/ 406924 w 851734"/>
              <a:gd name="connsiteY2" fmla="*/ 452483 h 1291823"/>
              <a:gd name="connsiteX3" fmla="*/ 196637 w 851734"/>
              <a:gd name="connsiteY3" fmla="*/ 223810 h 1291823"/>
              <a:gd name="connsiteX4" fmla="*/ 449852 w 851734"/>
              <a:gd name="connsiteY4" fmla="*/ 14 h 1291823"/>
              <a:gd name="connsiteX5" fmla="*/ 679078 w 851734"/>
              <a:gd name="connsiteY5" fmla="*/ 214257 h 1291823"/>
              <a:gd name="connsiteX6" fmla="*/ 503762 w 851734"/>
              <a:gd name="connsiteY6" fmla="*/ 437737 h 1291823"/>
              <a:gd name="connsiteX7" fmla="*/ 549427 w 851734"/>
              <a:gd name="connsiteY7" fmla="*/ 1265496 h 1291823"/>
              <a:gd name="connsiteX8" fmla="*/ 851734 w 851734"/>
              <a:gd name="connsiteY8" fmla="*/ 1265031 h 1291823"/>
              <a:gd name="connsiteX0" fmla="*/ 0 w 851734"/>
              <a:gd name="connsiteY0" fmla="*/ 1291823 h 1291823"/>
              <a:gd name="connsiteX1" fmla="*/ 418798 w 851734"/>
              <a:gd name="connsiteY1" fmla="*/ 1279723 h 1291823"/>
              <a:gd name="connsiteX2" fmla="*/ 406924 w 851734"/>
              <a:gd name="connsiteY2" fmla="*/ 452483 h 1291823"/>
              <a:gd name="connsiteX3" fmla="*/ 196637 w 851734"/>
              <a:gd name="connsiteY3" fmla="*/ 223810 h 1291823"/>
              <a:gd name="connsiteX4" fmla="*/ 449852 w 851734"/>
              <a:gd name="connsiteY4" fmla="*/ 14 h 1291823"/>
              <a:gd name="connsiteX5" fmla="*/ 679078 w 851734"/>
              <a:gd name="connsiteY5" fmla="*/ 214257 h 1291823"/>
              <a:gd name="connsiteX6" fmla="*/ 503762 w 851734"/>
              <a:gd name="connsiteY6" fmla="*/ 437737 h 1291823"/>
              <a:gd name="connsiteX7" fmla="*/ 499759 w 851734"/>
              <a:gd name="connsiteY7" fmla="*/ 1269635 h 1291823"/>
              <a:gd name="connsiteX8" fmla="*/ 851734 w 851734"/>
              <a:gd name="connsiteY8" fmla="*/ 1265031 h 1291823"/>
              <a:gd name="connsiteX0" fmla="*/ 0 w 851734"/>
              <a:gd name="connsiteY0" fmla="*/ 1291823 h 1291823"/>
              <a:gd name="connsiteX1" fmla="*/ 418798 w 851734"/>
              <a:gd name="connsiteY1" fmla="*/ 1279723 h 1291823"/>
              <a:gd name="connsiteX2" fmla="*/ 406924 w 851734"/>
              <a:gd name="connsiteY2" fmla="*/ 452483 h 1291823"/>
              <a:gd name="connsiteX3" fmla="*/ 196637 w 851734"/>
              <a:gd name="connsiteY3" fmla="*/ 223810 h 1291823"/>
              <a:gd name="connsiteX4" fmla="*/ 449852 w 851734"/>
              <a:gd name="connsiteY4" fmla="*/ 14 h 1291823"/>
              <a:gd name="connsiteX5" fmla="*/ 679078 w 851734"/>
              <a:gd name="connsiteY5" fmla="*/ 214257 h 1291823"/>
              <a:gd name="connsiteX6" fmla="*/ 503762 w 851734"/>
              <a:gd name="connsiteY6" fmla="*/ 437737 h 1291823"/>
              <a:gd name="connsiteX7" fmla="*/ 512176 w 851734"/>
              <a:gd name="connsiteY7" fmla="*/ 1269635 h 1291823"/>
              <a:gd name="connsiteX8" fmla="*/ 851734 w 851734"/>
              <a:gd name="connsiteY8" fmla="*/ 1265031 h 1291823"/>
              <a:gd name="connsiteX0" fmla="*/ 0 w 851734"/>
              <a:gd name="connsiteY0" fmla="*/ 1291856 h 1291856"/>
              <a:gd name="connsiteX1" fmla="*/ 418798 w 851734"/>
              <a:gd name="connsiteY1" fmla="*/ 1279756 h 1291856"/>
              <a:gd name="connsiteX2" fmla="*/ 406924 w 851734"/>
              <a:gd name="connsiteY2" fmla="*/ 452516 h 1291856"/>
              <a:gd name="connsiteX3" fmla="*/ 196637 w 851734"/>
              <a:gd name="connsiteY3" fmla="*/ 223843 h 1291856"/>
              <a:gd name="connsiteX4" fmla="*/ 449852 w 851734"/>
              <a:gd name="connsiteY4" fmla="*/ 47 h 1291856"/>
              <a:gd name="connsiteX5" fmla="*/ 637688 w 851734"/>
              <a:gd name="connsiteY5" fmla="*/ 206012 h 1291856"/>
              <a:gd name="connsiteX6" fmla="*/ 503762 w 851734"/>
              <a:gd name="connsiteY6" fmla="*/ 437770 h 1291856"/>
              <a:gd name="connsiteX7" fmla="*/ 512176 w 851734"/>
              <a:gd name="connsiteY7" fmla="*/ 1269668 h 1291856"/>
              <a:gd name="connsiteX8" fmla="*/ 851734 w 851734"/>
              <a:gd name="connsiteY8" fmla="*/ 1265064 h 1291856"/>
              <a:gd name="connsiteX0" fmla="*/ 0 w 851734"/>
              <a:gd name="connsiteY0" fmla="*/ 1291838 h 1291838"/>
              <a:gd name="connsiteX1" fmla="*/ 418798 w 851734"/>
              <a:gd name="connsiteY1" fmla="*/ 1279738 h 1291838"/>
              <a:gd name="connsiteX2" fmla="*/ 406924 w 851734"/>
              <a:gd name="connsiteY2" fmla="*/ 452498 h 1291838"/>
              <a:gd name="connsiteX3" fmla="*/ 213193 w 851734"/>
              <a:gd name="connsiteY3" fmla="*/ 219686 h 1291838"/>
              <a:gd name="connsiteX4" fmla="*/ 449852 w 851734"/>
              <a:gd name="connsiteY4" fmla="*/ 29 h 1291838"/>
              <a:gd name="connsiteX5" fmla="*/ 637688 w 851734"/>
              <a:gd name="connsiteY5" fmla="*/ 205994 h 1291838"/>
              <a:gd name="connsiteX6" fmla="*/ 503762 w 851734"/>
              <a:gd name="connsiteY6" fmla="*/ 437752 h 1291838"/>
              <a:gd name="connsiteX7" fmla="*/ 512176 w 851734"/>
              <a:gd name="connsiteY7" fmla="*/ 1269650 h 1291838"/>
              <a:gd name="connsiteX8" fmla="*/ 851734 w 851734"/>
              <a:gd name="connsiteY8" fmla="*/ 1265046 h 1291838"/>
              <a:gd name="connsiteX0" fmla="*/ 0 w 851734"/>
              <a:gd name="connsiteY0" fmla="*/ 1258734 h 1258734"/>
              <a:gd name="connsiteX1" fmla="*/ 418798 w 851734"/>
              <a:gd name="connsiteY1" fmla="*/ 1246634 h 1258734"/>
              <a:gd name="connsiteX2" fmla="*/ 406924 w 851734"/>
              <a:gd name="connsiteY2" fmla="*/ 419394 h 1258734"/>
              <a:gd name="connsiteX3" fmla="*/ 213193 w 851734"/>
              <a:gd name="connsiteY3" fmla="*/ 186582 h 1258734"/>
              <a:gd name="connsiteX4" fmla="*/ 433296 w 851734"/>
              <a:gd name="connsiteY4" fmla="*/ 36 h 1258734"/>
              <a:gd name="connsiteX5" fmla="*/ 637688 w 851734"/>
              <a:gd name="connsiteY5" fmla="*/ 172890 h 1258734"/>
              <a:gd name="connsiteX6" fmla="*/ 503762 w 851734"/>
              <a:gd name="connsiteY6" fmla="*/ 404648 h 1258734"/>
              <a:gd name="connsiteX7" fmla="*/ 512176 w 851734"/>
              <a:gd name="connsiteY7" fmla="*/ 1236546 h 1258734"/>
              <a:gd name="connsiteX8" fmla="*/ 851734 w 851734"/>
              <a:gd name="connsiteY8" fmla="*/ 1231942 h 1258734"/>
              <a:gd name="connsiteX0" fmla="*/ 0 w 851734"/>
              <a:gd name="connsiteY0" fmla="*/ 1258735 h 1258735"/>
              <a:gd name="connsiteX1" fmla="*/ 418798 w 851734"/>
              <a:gd name="connsiteY1" fmla="*/ 1246635 h 1258735"/>
              <a:gd name="connsiteX2" fmla="*/ 406924 w 851734"/>
              <a:gd name="connsiteY2" fmla="*/ 419395 h 1258735"/>
              <a:gd name="connsiteX3" fmla="*/ 213193 w 851734"/>
              <a:gd name="connsiteY3" fmla="*/ 186583 h 1258735"/>
              <a:gd name="connsiteX4" fmla="*/ 433296 w 851734"/>
              <a:gd name="connsiteY4" fmla="*/ 37 h 1258735"/>
              <a:gd name="connsiteX5" fmla="*/ 637688 w 851734"/>
              <a:gd name="connsiteY5" fmla="*/ 172891 h 1258735"/>
              <a:gd name="connsiteX6" fmla="*/ 503762 w 851734"/>
              <a:gd name="connsiteY6" fmla="*/ 404649 h 1258735"/>
              <a:gd name="connsiteX7" fmla="*/ 512176 w 851734"/>
              <a:gd name="connsiteY7" fmla="*/ 1236547 h 1258735"/>
              <a:gd name="connsiteX8" fmla="*/ 851734 w 851734"/>
              <a:gd name="connsiteY8" fmla="*/ 1231943 h 1258735"/>
              <a:gd name="connsiteX0" fmla="*/ 0 w 851734"/>
              <a:gd name="connsiteY0" fmla="*/ 1258735 h 1258735"/>
              <a:gd name="connsiteX1" fmla="*/ 418798 w 851734"/>
              <a:gd name="connsiteY1" fmla="*/ 1246635 h 1258735"/>
              <a:gd name="connsiteX2" fmla="*/ 406924 w 851734"/>
              <a:gd name="connsiteY2" fmla="*/ 419395 h 1258735"/>
              <a:gd name="connsiteX3" fmla="*/ 213193 w 851734"/>
              <a:gd name="connsiteY3" fmla="*/ 186583 h 1258735"/>
              <a:gd name="connsiteX4" fmla="*/ 433296 w 851734"/>
              <a:gd name="connsiteY4" fmla="*/ 37 h 1258735"/>
              <a:gd name="connsiteX5" fmla="*/ 637688 w 851734"/>
              <a:gd name="connsiteY5" fmla="*/ 172891 h 1258735"/>
              <a:gd name="connsiteX6" fmla="*/ 503762 w 851734"/>
              <a:gd name="connsiteY6" fmla="*/ 404649 h 1258735"/>
              <a:gd name="connsiteX7" fmla="*/ 512176 w 851734"/>
              <a:gd name="connsiteY7" fmla="*/ 1236547 h 1258735"/>
              <a:gd name="connsiteX8" fmla="*/ 851734 w 851734"/>
              <a:gd name="connsiteY8" fmla="*/ 1231943 h 1258735"/>
              <a:gd name="connsiteX0" fmla="*/ 0 w 851734"/>
              <a:gd name="connsiteY0" fmla="*/ 1258738 h 1258738"/>
              <a:gd name="connsiteX1" fmla="*/ 418798 w 851734"/>
              <a:gd name="connsiteY1" fmla="*/ 1246638 h 1258738"/>
              <a:gd name="connsiteX2" fmla="*/ 406924 w 851734"/>
              <a:gd name="connsiteY2" fmla="*/ 419398 h 1258738"/>
              <a:gd name="connsiteX3" fmla="*/ 213193 w 851734"/>
              <a:gd name="connsiteY3" fmla="*/ 186586 h 1258738"/>
              <a:gd name="connsiteX4" fmla="*/ 433296 w 851734"/>
              <a:gd name="connsiteY4" fmla="*/ 40 h 1258738"/>
              <a:gd name="connsiteX5" fmla="*/ 637688 w 851734"/>
              <a:gd name="connsiteY5" fmla="*/ 172894 h 1258738"/>
              <a:gd name="connsiteX6" fmla="*/ 503762 w 851734"/>
              <a:gd name="connsiteY6" fmla="*/ 404652 h 1258738"/>
              <a:gd name="connsiteX7" fmla="*/ 512176 w 851734"/>
              <a:gd name="connsiteY7" fmla="*/ 1236550 h 1258738"/>
              <a:gd name="connsiteX8" fmla="*/ 851734 w 851734"/>
              <a:gd name="connsiteY8" fmla="*/ 1231946 h 1258738"/>
              <a:gd name="connsiteX0" fmla="*/ 0 w 851734"/>
              <a:gd name="connsiteY0" fmla="*/ 1258738 h 1258738"/>
              <a:gd name="connsiteX1" fmla="*/ 418798 w 851734"/>
              <a:gd name="connsiteY1" fmla="*/ 1246638 h 1258738"/>
              <a:gd name="connsiteX2" fmla="*/ 406924 w 851734"/>
              <a:gd name="connsiteY2" fmla="*/ 419398 h 1258738"/>
              <a:gd name="connsiteX3" fmla="*/ 213193 w 851734"/>
              <a:gd name="connsiteY3" fmla="*/ 186586 h 1258738"/>
              <a:gd name="connsiteX4" fmla="*/ 433296 w 851734"/>
              <a:gd name="connsiteY4" fmla="*/ 40 h 1258738"/>
              <a:gd name="connsiteX5" fmla="*/ 637688 w 851734"/>
              <a:gd name="connsiteY5" fmla="*/ 172894 h 1258738"/>
              <a:gd name="connsiteX6" fmla="*/ 503762 w 851734"/>
              <a:gd name="connsiteY6" fmla="*/ 404652 h 1258738"/>
              <a:gd name="connsiteX7" fmla="*/ 512176 w 851734"/>
              <a:gd name="connsiteY7" fmla="*/ 1236550 h 1258738"/>
              <a:gd name="connsiteX8" fmla="*/ 851734 w 851734"/>
              <a:gd name="connsiteY8" fmla="*/ 1231946 h 1258738"/>
              <a:gd name="connsiteX0" fmla="*/ 0 w 851734"/>
              <a:gd name="connsiteY0" fmla="*/ 1258738 h 1258738"/>
              <a:gd name="connsiteX1" fmla="*/ 418798 w 851734"/>
              <a:gd name="connsiteY1" fmla="*/ 1246638 h 1258738"/>
              <a:gd name="connsiteX2" fmla="*/ 406924 w 851734"/>
              <a:gd name="connsiteY2" fmla="*/ 419398 h 1258738"/>
              <a:gd name="connsiteX3" fmla="*/ 225610 w 851734"/>
              <a:gd name="connsiteY3" fmla="*/ 186586 h 1258738"/>
              <a:gd name="connsiteX4" fmla="*/ 433296 w 851734"/>
              <a:gd name="connsiteY4" fmla="*/ 40 h 1258738"/>
              <a:gd name="connsiteX5" fmla="*/ 637688 w 851734"/>
              <a:gd name="connsiteY5" fmla="*/ 172894 h 1258738"/>
              <a:gd name="connsiteX6" fmla="*/ 503762 w 851734"/>
              <a:gd name="connsiteY6" fmla="*/ 404652 h 1258738"/>
              <a:gd name="connsiteX7" fmla="*/ 512176 w 851734"/>
              <a:gd name="connsiteY7" fmla="*/ 1236550 h 1258738"/>
              <a:gd name="connsiteX8" fmla="*/ 851734 w 851734"/>
              <a:gd name="connsiteY8" fmla="*/ 1231946 h 1258738"/>
              <a:gd name="connsiteX0" fmla="*/ 0 w 851734"/>
              <a:gd name="connsiteY0" fmla="*/ 1108650 h 1108650"/>
              <a:gd name="connsiteX1" fmla="*/ 418798 w 851734"/>
              <a:gd name="connsiteY1" fmla="*/ 1096550 h 1108650"/>
              <a:gd name="connsiteX2" fmla="*/ 406924 w 851734"/>
              <a:gd name="connsiteY2" fmla="*/ 269310 h 1108650"/>
              <a:gd name="connsiteX3" fmla="*/ 225610 w 851734"/>
              <a:gd name="connsiteY3" fmla="*/ 36498 h 1108650"/>
              <a:gd name="connsiteX4" fmla="*/ 637688 w 851734"/>
              <a:gd name="connsiteY4" fmla="*/ 22806 h 1108650"/>
              <a:gd name="connsiteX5" fmla="*/ 503762 w 851734"/>
              <a:gd name="connsiteY5" fmla="*/ 254564 h 1108650"/>
              <a:gd name="connsiteX6" fmla="*/ 512176 w 851734"/>
              <a:gd name="connsiteY6" fmla="*/ 1086462 h 1108650"/>
              <a:gd name="connsiteX7" fmla="*/ 851734 w 851734"/>
              <a:gd name="connsiteY7" fmla="*/ 1081858 h 1108650"/>
              <a:gd name="connsiteX0" fmla="*/ 0 w 851734"/>
              <a:gd name="connsiteY0" fmla="*/ 1189001 h 1189001"/>
              <a:gd name="connsiteX1" fmla="*/ 418798 w 851734"/>
              <a:gd name="connsiteY1" fmla="*/ 1176901 h 1189001"/>
              <a:gd name="connsiteX2" fmla="*/ 406924 w 851734"/>
              <a:gd name="connsiteY2" fmla="*/ 349661 h 1189001"/>
              <a:gd name="connsiteX3" fmla="*/ 225610 w 851734"/>
              <a:gd name="connsiteY3" fmla="*/ 116849 h 1189001"/>
              <a:gd name="connsiteX4" fmla="*/ 637688 w 851734"/>
              <a:gd name="connsiteY4" fmla="*/ 103157 h 1189001"/>
              <a:gd name="connsiteX5" fmla="*/ 503762 w 851734"/>
              <a:gd name="connsiteY5" fmla="*/ 334915 h 1189001"/>
              <a:gd name="connsiteX6" fmla="*/ 512176 w 851734"/>
              <a:gd name="connsiteY6" fmla="*/ 1166813 h 1189001"/>
              <a:gd name="connsiteX7" fmla="*/ 851734 w 851734"/>
              <a:gd name="connsiteY7" fmla="*/ 1162209 h 1189001"/>
              <a:gd name="connsiteX0" fmla="*/ 0 w 851734"/>
              <a:gd name="connsiteY0" fmla="*/ 1189001 h 1189001"/>
              <a:gd name="connsiteX1" fmla="*/ 418798 w 851734"/>
              <a:gd name="connsiteY1" fmla="*/ 1176901 h 1189001"/>
              <a:gd name="connsiteX2" fmla="*/ 406924 w 851734"/>
              <a:gd name="connsiteY2" fmla="*/ 349661 h 1189001"/>
              <a:gd name="connsiteX3" fmla="*/ 225610 w 851734"/>
              <a:gd name="connsiteY3" fmla="*/ 116849 h 1189001"/>
              <a:gd name="connsiteX4" fmla="*/ 637688 w 851734"/>
              <a:gd name="connsiteY4" fmla="*/ 103157 h 1189001"/>
              <a:gd name="connsiteX5" fmla="*/ 503762 w 851734"/>
              <a:gd name="connsiteY5" fmla="*/ 334915 h 1189001"/>
              <a:gd name="connsiteX6" fmla="*/ 512176 w 851734"/>
              <a:gd name="connsiteY6" fmla="*/ 1166813 h 1189001"/>
              <a:gd name="connsiteX7" fmla="*/ 851734 w 851734"/>
              <a:gd name="connsiteY7" fmla="*/ 1162209 h 1189001"/>
              <a:gd name="connsiteX0" fmla="*/ 0 w 851734"/>
              <a:gd name="connsiteY0" fmla="*/ 1118715 h 1118715"/>
              <a:gd name="connsiteX1" fmla="*/ 418798 w 851734"/>
              <a:gd name="connsiteY1" fmla="*/ 1106615 h 1118715"/>
              <a:gd name="connsiteX2" fmla="*/ 406924 w 851734"/>
              <a:gd name="connsiteY2" fmla="*/ 279375 h 1118715"/>
              <a:gd name="connsiteX3" fmla="*/ 225610 w 851734"/>
              <a:gd name="connsiteY3" fmla="*/ 46563 h 1118715"/>
              <a:gd name="connsiteX4" fmla="*/ 637688 w 851734"/>
              <a:gd name="connsiteY4" fmla="*/ 32871 h 1118715"/>
              <a:gd name="connsiteX5" fmla="*/ 503762 w 851734"/>
              <a:gd name="connsiteY5" fmla="*/ 264629 h 1118715"/>
              <a:gd name="connsiteX6" fmla="*/ 512176 w 851734"/>
              <a:gd name="connsiteY6" fmla="*/ 1096527 h 1118715"/>
              <a:gd name="connsiteX7" fmla="*/ 851734 w 851734"/>
              <a:gd name="connsiteY7" fmla="*/ 1091923 h 1118715"/>
              <a:gd name="connsiteX0" fmla="*/ 0 w 851734"/>
              <a:gd name="connsiteY0" fmla="*/ 1222916 h 1222916"/>
              <a:gd name="connsiteX1" fmla="*/ 418798 w 851734"/>
              <a:gd name="connsiteY1" fmla="*/ 1210816 h 1222916"/>
              <a:gd name="connsiteX2" fmla="*/ 406924 w 851734"/>
              <a:gd name="connsiteY2" fmla="*/ 383576 h 1222916"/>
              <a:gd name="connsiteX3" fmla="*/ 269163 w 851734"/>
              <a:gd name="connsiteY3" fmla="*/ 20104 h 1222916"/>
              <a:gd name="connsiteX4" fmla="*/ 637688 w 851734"/>
              <a:gd name="connsiteY4" fmla="*/ 137072 h 1222916"/>
              <a:gd name="connsiteX5" fmla="*/ 503762 w 851734"/>
              <a:gd name="connsiteY5" fmla="*/ 368830 h 1222916"/>
              <a:gd name="connsiteX6" fmla="*/ 512176 w 851734"/>
              <a:gd name="connsiteY6" fmla="*/ 1200728 h 1222916"/>
              <a:gd name="connsiteX7" fmla="*/ 851734 w 851734"/>
              <a:gd name="connsiteY7" fmla="*/ 1196124 h 1222916"/>
              <a:gd name="connsiteX0" fmla="*/ 0 w 851734"/>
              <a:gd name="connsiteY0" fmla="*/ 1246525 h 1246525"/>
              <a:gd name="connsiteX1" fmla="*/ 418798 w 851734"/>
              <a:gd name="connsiteY1" fmla="*/ 1234425 h 1246525"/>
              <a:gd name="connsiteX2" fmla="*/ 406924 w 851734"/>
              <a:gd name="connsiteY2" fmla="*/ 407185 h 1246525"/>
              <a:gd name="connsiteX3" fmla="*/ 269163 w 851734"/>
              <a:gd name="connsiteY3" fmla="*/ 43713 h 1246525"/>
              <a:gd name="connsiteX4" fmla="*/ 652837 w 851734"/>
              <a:gd name="connsiteY4" fmla="*/ 45170 h 1246525"/>
              <a:gd name="connsiteX5" fmla="*/ 503762 w 851734"/>
              <a:gd name="connsiteY5" fmla="*/ 392439 h 1246525"/>
              <a:gd name="connsiteX6" fmla="*/ 512176 w 851734"/>
              <a:gd name="connsiteY6" fmla="*/ 1224337 h 1246525"/>
              <a:gd name="connsiteX7" fmla="*/ 851734 w 851734"/>
              <a:gd name="connsiteY7" fmla="*/ 1219733 h 1246525"/>
              <a:gd name="connsiteX0" fmla="*/ 0 w 851734"/>
              <a:gd name="connsiteY0" fmla="*/ 1231517 h 1231517"/>
              <a:gd name="connsiteX1" fmla="*/ 418798 w 851734"/>
              <a:gd name="connsiteY1" fmla="*/ 1219417 h 1231517"/>
              <a:gd name="connsiteX2" fmla="*/ 406924 w 851734"/>
              <a:gd name="connsiteY2" fmla="*/ 392177 h 1231517"/>
              <a:gd name="connsiteX3" fmla="*/ 223716 w 851734"/>
              <a:gd name="connsiteY3" fmla="*/ 59003 h 1231517"/>
              <a:gd name="connsiteX4" fmla="*/ 652837 w 851734"/>
              <a:gd name="connsiteY4" fmla="*/ 30162 h 1231517"/>
              <a:gd name="connsiteX5" fmla="*/ 503762 w 851734"/>
              <a:gd name="connsiteY5" fmla="*/ 377431 h 1231517"/>
              <a:gd name="connsiteX6" fmla="*/ 512176 w 851734"/>
              <a:gd name="connsiteY6" fmla="*/ 1209329 h 1231517"/>
              <a:gd name="connsiteX7" fmla="*/ 851734 w 851734"/>
              <a:gd name="connsiteY7" fmla="*/ 1204725 h 1231517"/>
              <a:gd name="connsiteX0" fmla="*/ 0 w 851734"/>
              <a:gd name="connsiteY0" fmla="*/ 1222579 h 1222579"/>
              <a:gd name="connsiteX1" fmla="*/ 418798 w 851734"/>
              <a:gd name="connsiteY1" fmla="*/ 1210479 h 1222579"/>
              <a:gd name="connsiteX2" fmla="*/ 406924 w 851734"/>
              <a:gd name="connsiteY2" fmla="*/ 383239 h 1222579"/>
              <a:gd name="connsiteX3" fmla="*/ 223716 w 851734"/>
              <a:gd name="connsiteY3" fmla="*/ 50065 h 1222579"/>
              <a:gd name="connsiteX4" fmla="*/ 658518 w 851734"/>
              <a:gd name="connsiteY4" fmla="*/ 34479 h 1222579"/>
              <a:gd name="connsiteX5" fmla="*/ 503762 w 851734"/>
              <a:gd name="connsiteY5" fmla="*/ 368493 h 1222579"/>
              <a:gd name="connsiteX6" fmla="*/ 512176 w 851734"/>
              <a:gd name="connsiteY6" fmla="*/ 1200391 h 1222579"/>
              <a:gd name="connsiteX7" fmla="*/ 851734 w 851734"/>
              <a:gd name="connsiteY7" fmla="*/ 1195787 h 1222579"/>
              <a:gd name="connsiteX0" fmla="*/ 0 w 851734"/>
              <a:gd name="connsiteY0" fmla="*/ 1230525 h 1230525"/>
              <a:gd name="connsiteX1" fmla="*/ 418798 w 851734"/>
              <a:gd name="connsiteY1" fmla="*/ 1218425 h 1230525"/>
              <a:gd name="connsiteX2" fmla="*/ 406924 w 851734"/>
              <a:gd name="connsiteY2" fmla="*/ 391185 h 1230525"/>
              <a:gd name="connsiteX3" fmla="*/ 223716 w 851734"/>
              <a:gd name="connsiteY3" fmla="*/ 58011 h 1230525"/>
              <a:gd name="connsiteX4" fmla="*/ 658518 w 851734"/>
              <a:gd name="connsiteY4" fmla="*/ 42425 h 1230525"/>
              <a:gd name="connsiteX5" fmla="*/ 503762 w 851734"/>
              <a:gd name="connsiteY5" fmla="*/ 376439 h 1230525"/>
              <a:gd name="connsiteX6" fmla="*/ 512176 w 851734"/>
              <a:gd name="connsiteY6" fmla="*/ 1208337 h 1230525"/>
              <a:gd name="connsiteX7" fmla="*/ 851734 w 851734"/>
              <a:gd name="connsiteY7" fmla="*/ 1203733 h 1230525"/>
              <a:gd name="connsiteX0" fmla="*/ 0 w 851734"/>
              <a:gd name="connsiteY0" fmla="*/ 1285042 h 1285042"/>
              <a:gd name="connsiteX1" fmla="*/ 418798 w 851734"/>
              <a:gd name="connsiteY1" fmla="*/ 1272942 h 1285042"/>
              <a:gd name="connsiteX2" fmla="*/ 406924 w 851734"/>
              <a:gd name="connsiteY2" fmla="*/ 445702 h 1285042"/>
              <a:gd name="connsiteX3" fmla="*/ 223716 w 851734"/>
              <a:gd name="connsiteY3" fmla="*/ 112528 h 1285042"/>
              <a:gd name="connsiteX4" fmla="*/ 618752 w 851734"/>
              <a:gd name="connsiteY4" fmla="*/ 26878 h 1285042"/>
              <a:gd name="connsiteX5" fmla="*/ 503762 w 851734"/>
              <a:gd name="connsiteY5" fmla="*/ 430956 h 1285042"/>
              <a:gd name="connsiteX6" fmla="*/ 512176 w 851734"/>
              <a:gd name="connsiteY6" fmla="*/ 1262854 h 1285042"/>
              <a:gd name="connsiteX7" fmla="*/ 851734 w 851734"/>
              <a:gd name="connsiteY7" fmla="*/ 1258250 h 1285042"/>
              <a:gd name="connsiteX0" fmla="*/ 0 w 851734"/>
              <a:gd name="connsiteY0" fmla="*/ 1300371 h 1300371"/>
              <a:gd name="connsiteX1" fmla="*/ 418798 w 851734"/>
              <a:gd name="connsiteY1" fmla="*/ 1288271 h 1300371"/>
              <a:gd name="connsiteX2" fmla="*/ 406924 w 851734"/>
              <a:gd name="connsiteY2" fmla="*/ 461031 h 1300371"/>
              <a:gd name="connsiteX3" fmla="*/ 235078 w 851734"/>
              <a:gd name="connsiteY3" fmla="*/ 59686 h 1300371"/>
              <a:gd name="connsiteX4" fmla="*/ 618752 w 851734"/>
              <a:gd name="connsiteY4" fmla="*/ 42207 h 1300371"/>
              <a:gd name="connsiteX5" fmla="*/ 503762 w 851734"/>
              <a:gd name="connsiteY5" fmla="*/ 446285 h 1300371"/>
              <a:gd name="connsiteX6" fmla="*/ 512176 w 851734"/>
              <a:gd name="connsiteY6" fmla="*/ 1278183 h 1300371"/>
              <a:gd name="connsiteX7" fmla="*/ 851734 w 851734"/>
              <a:gd name="connsiteY7" fmla="*/ 1273579 h 1300371"/>
              <a:gd name="connsiteX0" fmla="*/ 0 w 851734"/>
              <a:gd name="connsiteY0" fmla="*/ 1294331 h 1294331"/>
              <a:gd name="connsiteX1" fmla="*/ 418798 w 851734"/>
              <a:gd name="connsiteY1" fmla="*/ 1282231 h 1294331"/>
              <a:gd name="connsiteX2" fmla="*/ 406924 w 851734"/>
              <a:gd name="connsiteY2" fmla="*/ 454991 h 1294331"/>
              <a:gd name="connsiteX3" fmla="*/ 246440 w 851734"/>
              <a:gd name="connsiteY3" fmla="*/ 66901 h 1294331"/>
              <a:gd name="connsiteX4" fmla="*/ 618752 w 851734"/>
              <a:gd name="connsiteY4" fmla="*/ 36167 h 1294331"/>
              <a:gd name="connsiteX5" fmla="*/ 503762 w 851734"/>
              <a:gd name="connsiteY5" fmla="*/ 440245 h 1294331"/>
              <a:gd name="connsiteX6" fmla="*/ 512176 w 851734"/>
              <a:gd name="connsiteY6" fmla="*/ 1272143 h 1294331"/>
              <a:gd name="connsiteX7" fmla="*/ 851734 w 851734"/>
              <a:gd name="connsiteY7" fmla="*/ 1267539 h 1294331"/>
              <a:gd name="connsiteX0" fmla="*/ 0 w 851734"/>
              <a:gd name="connsiteY0" fmla="*/ 1323921 h 1323921"/>
              <a:gd name="connsiteX1" fmla="*/ 418798 w 851734"/>
              <a:gd name="connsiteY1" fmla="*/ 1311821 h 1323921"/>
              <a:gd name="connsiteX2" fmla="*/ 406924 w 851734"/>
              <a:gd name="connsiteY2" fmla="*/ 484581 h 1323921"/>
              <a:gd name="connsiteX3" fmla="*/ 246440 w 851734"/>
              <a:gd name="connsiteY3" fmla="*/ 96491 h 1323921"/>
              <a:gd name="connsiteX4" fmla="*/ 618752 w 851734"/>
              <a:gd name="connsiteY4" fmla="*/ 65757 h 1323921"/>
              <a:gd name="connsiteX5" fmla="*/ 503762 w 851734"/>
              <a:gd name="connsiteY5" fmla="*/ 469835 h 1323921"/>
              <a:gd name="connsiteX6" fmla="*/ 512176 w 851734"/>
              <a:gd name="connsiteY6" fmla="*/ 1301733 h 1323921"/>
              <a:gd name="connsiteX7" fmla="*/ 851734 w 851734"/>
              <a:gd name="connsiteY7" fmla="*/ 1297129 h 1323921"/>
              <a:gd name="connsiteX0" fmla="*/ 0 w 851734"/>
              <a:gd name="connsiteY0" fmla="*/ 1334204 h 1334204"/>
              <a:gd name="connsiteX1" fmla="*/ 418798 w 851734"/>
              <a:gd name="connsiteY1" fmla="*/ 1322104 h 1334204"/>
              <a:gd name="connsiteX2" fmla="*/ 406924 w 851734"/>
              <a:gd name="connsiteY2" fmla="*/ 494864 h 1334204"/>
              <a:gd name="connsiteX3" fmla="*/ 246440 w 851734"/>
              <a:gd name="connsiteY3" fmla="*/ 106774 h 1334204"/>
              <a:gd name="connsiteX4" fmla="*/ 618752 w 851734"/>
              <a:gd name="connsiteY4" fmla="*/ 76040 h 1334204"/>
              <a:gd name="connsiteX5" fmla="*/ 503762 w 851734"/>
              <a:gd name="connsiteY5" fmla="*/ 480118 h 1334204"/>
              <a:gd name="connsiteX6" fmla="*/ 512176 w 851734"/>
              <a:gd name="connsiteY6" fmla="*/ 1312016 h 1334204"/>
              <a:gd name="connsiteX7" fmla="*/ 851734 w 851734"/>
              <a:gd name="connsiteY7" fmla="*/ 1307412 h 133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1734" h="1334204">
                <a:moveTo>
                  <a:pt x="0" y="1334204"/>
                </a:moveTo>
                <a:lnTo>
                  <a:pt x="418798" y="1322104"/>
                </a:lnTo>
                <a:cubicBezTo>
                  <a:pt x="413514" y="1059502"/>
                  <a:pt x="406588" y="688304"/>
                  <a:pt x="406924" y="494864"/>
                </a:cubicBezTo>
                <a:cubicBezTo>
                  <a:pt x="242479" y="492688"/>
                  <a:pt x="127815" y="259897"/>
                  <a:pt x="246440" y="106774"/>
                </a:cubicBezTo>
                <a:cubicBezTo>
                  <a:pt x="365065" y="-46349"/>
                  <a:pt x="519056" y="-14589"/>
                  <a:pt x="618752" y="76040"/>
                </a:cubicBezTo>
                <a:cubicBezTo>
                  <a:pt x="718448" y="166669"/>
                  <a:pt x="655655" y="468169"/>
                  <a:pt x="503762" y="480118"/>
                </a:cubicBezTo>
                <a:cubicBezTo>
                  <a:pt x="513789" y="694490"/>
                  <a:pt x="505846" y="866635"/>
                  <a:pt x="512176" y="1312016"/>
                </a:cubicBezTo>
                <a:lnTo>
                  <a:pt x="851734" y="1307412"/>
                </a:lnTo>
              </a:path>
            </a:pathLst>
          </a:custGeom>
          <a:noFill/>
          <a:ln w="63500">
            <a:solidFill>
              <a:srgbClr val="4C4C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4800600" y="4298010"/>
            <a:ext cx="1453246" cy="982837"/>
          </a:xfrm>
          <a:custGeom>
            <a:avLst/>
            <a:gdLst>
              <a:gd name="connsiteX0" fmla="*/ 0 w 8747185"/>
              <a:gd name="connsiteY0" fmla="*/ 0 h 2389893"/>
              <a:gd name="connsiteX1" fmla="*/ 3752491 w 8747185"/>
              <a:gd name="connsiteY1" fmla="*/ 2027208 h 2389893"/>
              <a:gd name="connsiteX2" fmla="*/ 5184476 w 8747185"/>
              <a:gd name="connsiteY2" fmla="*/ 1906438 h 2389893"/>
              <a:gd name="connsiteX3" fmla="*/ 5978106 w 8747185"/>
              <a:gd name="connsiteY3" fmla="*/ 2337759 h 2389893"/>
              <a:gd name="connsiteX4" fmla="*/ 7065034 w 8747185"/>
              <a:gd name="connsiteY4" fmla="*/ 1992702 h 2389893"/>
              <a:gd name="connsiteX5" fmla="*/ 7781026 w 8747185"/>
              <a:gd name="connsiteY5" fmla="*/ 2389517 h 2389893"/>
              <a:gd name="connsiteX6" fmla="*/ 8462513 w 8747185"/>
              <a:gd name="connsiteY6" fmla="*/ 1906438 h 2389893"/>
              <a:gd name="connsiteX7" fmla="*/ 8747185 w 8747185"/>
              <a:gd name="connsiteY7" fmla="*/ 2070340 h 2389893"/>
              <a:gd name="connsiteX0" fmla="*/ 0 w 6866627"/>
              <a:gd name="connsiteY0" fmla="*/ 149569 h 530089"/>
              <a:gd name="connsiteX1" fmla="*/ 1871933 w 6866627"/>
              <a:gd name="connsiteY1" fmla="*/ 132316 h 530089"/>
              <a:gd name="connsiteX2" fmla="*/ 3303918 w 6866627"/>
              <a:gd name="connsiteY2" fmla="*/ 11546 h 530089"/>
              <a:gd name="connsiteX3" fmla="*/ 4097548 w 6866627"/>
              <a:gd name="connsiteY3" fmla="*/ 442867 h 530089"/>
              <a:gd name="connsiteX4" fmla="*/ 5184476 w 6866627"/>
              <a:gd name="connsiteY4" fmla="*/ 97810 h 530089"/>
              <a:gd name="connsiteX5" fmla="*/ 5900468 w 6866627"/>
              <a:gd name="connsiteY5" fmla="*/ 494625 h 530089"/>
              <a:gd name="connsiteX6" fmla="*/ 6581955 w 6866627"/>
              <a:gd name="connsiteY6" fmla="*/ 11546 h 530089"/>
              <a:gd name="connsiteX7" fmla="*/ 6866627 w 6866627"/>
              <a:gd name="connsiteY7" fmla="*/ 175448 h 530089"/>
              <a:gd name="connsiteX0" fmla="*/ 0 w 6866627"/>
              <a:gd name="connsiteY0" fmla="*/ 149569 h 642037"/>
              <a:gd name="connsiteX1" fmla="*/ 2458530 w 6866627"/>
              <a:gd name="connsiteY1" fmla="*/ 468746 h 642037"/>
              <a:gd name="connsiteX2" fmla="*/ 3303918 w 6866627"/>
              <a:gd name="connsiteY2" fmla="*/ 11546 h 642037"/>
              <a:gd name="connsiteX3" fmla="*/ 4097548 w 6866627"/>
              <a:gd name="connsiteY3" fmla="*/ 442867 h 642037"/>
              <a:gd name="connsiteX4" fmla="*/ 5184476 w 6866627"/>
              <a:gd name="connsiteY4" fmla="*/ 97810 h 642037"/>
              <a:gd name="connsiteX5" fmla="*/ 5900468 w 6866627"/>
              <a:gd name="connsiteY5" fmla="*/ 494625 h 642037"/>
              <a:gd name="connsiteX6" fmla="*/ 6581955 w 6866627"/>
              <a:gd name="connsiteY6" fmla="*/ 11546 h 642037"/>
              <a:gd name="connsiteX7" fmla="*/ 6866627 w 6866627"/>
              <a:gd name="connsiteY7" fmla="*/ 175448 h 642037"/>
              <a:gd name="connsiteX0" fmla="*/ 0 w 5615797"/>
              <a:gd name="connsiteY0" fmla="*/ 589517 h 959879"/>
              <a:gd name="connsiteX1" fmla="*/ 1207700 w 5615797"/>
              <a:gd name="connsiteY1" fmla="*/ 468746 h 959879"/>
              <a:gd name="connsiteX2" fmla="*/ 2053088 w 5615797"/>
              <a:gd name="connsiteY2" fmla="*/ 11546 h 959879"/>
              <a:gd name="connsiteX3" fmla="*/ 2846718 w 5615797"/>
              <a:gd name="connsiteY3" fmla="*/ 442867 h 959879"/>
              <a:gd name="connsiteX4" fmla="*/ 3933646 w 5615797"/>
              <a:gd name="connsiteY4" fmla="*/ 97810 h 959879"/>
              <a:gd name="connsiteX5" fmla="*/ 4649638 w 5615797"/>
              <a:gd name="connsiteY5" fmla="*/ 494625 h 959879"/>
              <a:gd name="connsiteX6" fmla="*/ 5331125 w 5615797"/>
              <a:gd name="connsiteY6" fmla="*/ 11546 h 959879"/>
              <a:gd name="connsiteX7" fmla="*/ 5615797 w 5615797"/>
              <a:gd name="connsiteY7" fmla="*/ 175448 h 959879"/>
              <a:gd name="connsiteX0" fmla="*/ 0 w 5615797"/>
              <a:gd name="connsiteY0" fmla="*/ 589517 h 824156"/>
              <a:gd name="connsiteX1" fmla="*/ 1207700 w 5615797"/>
              <a:gd name="connsiteY1" fmla="*/ 468746 h 824156"/>
              <a:gd name="connsiteX2" fmla="*/ 2053088 w 5615797"/>
              <a:gd name="connsiteY2" fmla="*/ 11546 h 824156"/>
              <a:gd name="connsiteX3" fmla="*/ 2846718 w 5615797"/>
              <a:gd name="connsiteY3" fmla="*/ 442867 h 824156"/>
              <a:gd name="connsiteX4" fmla="*/ 3933646 w 5615797"/>
              <a:gd name="connsiteY4" fmla="*/ 97810 h 824156"/>
              <a:gd name="connsiteX5" fmla="*/ 4649638 w 5615797"/>
              <a:gd name="connsiteY5" fmla="*/ 494625 h 824156"/>
              <a:gd name="connsiteX6" fmla="*/ 5331125 w 5615797"/>
              <a:gd name="connsiteY6" fmla="*/ 11546 h 824156"/>
              <a:gd name="connsiteX7" fmla="*/ 5615797 w 5615797"/>
              <a:gd name="connsiteY7" fmla="*/ 175448 h 824156"/>
              <a:gd name="connsiteX0" fmla="*/ 0 w 5615797"/>
              <a:gd name="connsiteY0" fmla="*/ 589517 h 838083"/>
              <a:gd name="connsiteX1" fmla="*/ 1207700 w 5615797"/>
              <a:gd name="connsiteY1" fmla="*/ 468746 h 838083"/>
              <a:gd name="connsiteX2" fmla="*/ 2053088 w 5615797"/>
              <a:gd name="connsiteY2" fmla="*/ 11546 h 838083"/>
              <a:gd name="connsiteX3" fmla="*/ 2846718 w 5615797"/>
              <a:gd name="connsiteY3" fmla="*/ 442867 h 838083"/>
              <a:gd name="connsiteX4" fmla="*/ 3933646 w 5615797"/>
              <a:gd name="connsiteY4" fmla="*/ 97810 h 838083"/>
              <a:gd name="connsiteX5" fmla="*/ 4649638 w 5615797"/>
              <a:gd name="connsiteY5" fmla="*/ 494625 h 838083"/>
              <a:gd name="connsiteX6" fmla="*/ 5331125 w 5615797"/>
              <a:gd name="connsiteY6" fmla="*/ 11546 h 838083"/>
              <a:gd name="connsiteX7" fmla="*/ 5615797 w 5615797"/>
              <a:gd name="connsiteY7" fmla="*/ 175448 h 838083"/>
              <a:gd name="connsiteX0" fmla="*/ 0 w 5615797"/>
              <a:gd name="connsiteY0" fmla="*/ 589517 h 902605"/>
              <a:gd name="connsiteX1" fmla="*/ 1207700 w 5615797"/>
              <a:gd name="connsiteY1" fmla="*/ 468746 h 902605"/>
              <a:gd name="connsiteX2" fmla="*/ 2053088 w 5615797"/>
              <a:gd name="connsiteY2" fmla="*/ 11546 h 902605"/>
              <a:gd name="connsiteX3" fmla="*/ 2846718 w 5615797"/>
              <a:gd name="connsiteY3" fmla="*/ 442867 h 902605"/>
              <a:gd name="connsiteX4" fmla="*/ 3933646 w 5615797"/>
              <a:gd name="connsiteY4" fmla="*/ 97810 h 902605"/>
              <a:gd name="connsiteX5" fmla="*/ 4649638 w 5615797"/>
              <a:gd name="connsiteY5" fmla="*/ 494625 h 902605"/>
              <a:gd name="connsiteX6" fmla="*/ 5331125 w 5615797"/>
              <a:gd name="connsiteY6" fmla="*/ 11546 h 902605"/>
              <a:gd name="connsiteX7" fmla="*/ 5615797 w 5615797"/>
              <a:gd name="connsiteY7" fmla="*/ 175448 h 902605"/>
              <a:gd name="connsiteX0" fmla="*/ 0 w 5900469"/>
              <a:gd name="connsiteY0" fmla="*/ 578663 h 891751"/>
              <a:gd name="connsiteX1" fmla="*/ 1207700 w 5900469"/>
              <a:gd name="connsiteY1" fmla="*/ 457892 h 891751"/>
              <a:gd name="connsiteX2" fmla="*/ 2053088 w 5900469"/>
              <a:gd name="connsiteY2" fmla="*/ 692 h 891751"/>
              <a:gd name="connsiteX3" fmla="*/ 2846718 w 5900469"/>
              <a:gd name="connsiteY3" fmla="*/ 432013 h 891751"/>
              <a:gd name="connsiteX4" fmla="*/ 3933646 w 5900469"/>
              <a:gd name="connsiteY4" fmla="*/ 86956 h 891751"/>
              <a:gd name="connsiteX5" fmla="*/ 4649638 w 5900469"/>
              <a:gd name="connsiteY5" fmla="*/ 483771 h 891751"/>
              <a:gd name="connsiteX6" fmla="*/ 5331125 w 5900469"/>
              <a:gd name="connsiteY6" fmla="*/ 692 h 891751"/>
              <a:gd name="connsiteX7" fmla="*/ 5900469 w 5900469"/>
              <a:gd name="connsiteY7" fmla="*/ 613168 h 891751"/>
              <a:gd name="connsiteX0" fmla="*/ 0 w 5900469"/>
              <a:gd name="connsiteY0" fmla="*/ 586629 h 957294"/>
              <a:gd name="connsiteX1" fmla="*/ 1207700 w 5900469"/>
              <a:gd name="connsiteY1" fmla="*/ 465858 h 957294"/>
              <a:gd name="connsiteX2" fmla="*/ 2225617 w 5900469"/>
              <a:gd name="connsiteY2" fmla="*/ 32 h 957294"/>
              <a:gd name="connsiteX3" fmla="*/ 2846718 w 5900469"/>
              <a:gd name="connsiteY3" fmla="*/ 439979 h 957294"/>
              <a:gd name="connsiteX4" fmla="*/ 3933646 w 5900469"/>
              <a:gd name="connsiteY4" fmla="*/ 94922 h 957294"/>
              <a:gd name="connsiteX5" fmla="*/ 4649638 w 5900469"/>
              <a:gd name="connsiteY5" fmla="*/ 491737 h 957294"/>
              <a:gd name="connsiteX6" fmla="*/ 5331125 w 5900469"/>
              <a:gd name="connsiteY6" fmla="*/ 8658 h 957294"/>
              <a:gd name="connsiteX7" fmla="*/ 5900469 w 5900469"/>
              <a:gd name="connsiteY7" fmla="*/ 621134 h 957294"/>
              <a:gd name="connsiteX0" fmla="*/ 0 w 5900469"/>
              <a:gd name="connsiteY0" fmla="*/ 586629 h 957294"/>
              <a:gd name="connsiteX1" fmla="*/ 1630394 w 5900469"/>
              <a:gd name="connsiteY1" fmla="*/ 465858 h 957294"/>
              <a:gd name="connsiteX2" fmla="*/ 2225617 w 5900469"/>
              <a:gd name="connsiteY2" fmla="*/ 32 h 957294"/>
              <a:gd name="connsiteX3" fmla="*/ 2846718 w 5900469"/>
              <a:gd name="connsiteY3" fmla="*/ 439979 h 957294"/>
              <a:gd name="connsiteX4" fmla="*/ 3933646 w 5900469"/>
              <a:gd name="connsiteY4" fmla="*/ 94922 h 957294"/>
              <a:gd name="connsiteX5" fmla="*/ 4649638 w 5900469"/>
              <a:gd name="connsiteY5" fmla="*/ 491737 h 957294"/>
              <a:gd name="connsiteX6" fmla="*/ 5331125 w 5900469"/>
              <a:gd name="connsiteY6" fmla="*/ 8658 h 957294"/>
              <a:gd name="connsiteX7" fmla="*/ 5900469 w 5900469"/>
              <a:gd name="connsiteY7" fmla="*/ 621134 h 957294"/>
              <a:gd name="connsiteX0" fmla="*/ 0 w 5900469"/>
              <a:gd name="connsiteY0" fmla="*/ 596217 h 906624"/>
              <a:gd name="connsiteX1" fmla="*/ 1664899 w 5900469"/>
              <a:gd name="connsiteY1" fmla="*/ 182148 h 906624"/>
              <a:gd name="connsiteX2" fmla="*/ 2225617 w 5900469"/>
              <a:gd name="connsiteY2" fmla="*/ 9620 h 906624"/>
              <a:gd name="connsiteX3" fmla="*/ 2846718 w 5900469"/>
              <a:gd name="connsiteY3" fmla="*/ 449567 h 906624"/>
              <a:gd name="connsiteX4" fmla="*/ 3933646 w 5900469"/>
              <a:gd name="connsiteY4" fmla="*/ 104510 h 906624"/>
              <a:gd name="connsiteX5" fmla="*/ 4649638 w 5900469"/>
              <a:gd name="connsiteY5" fmla="*/ 501325 h 906624"/>
              <a:gd name="connsiteX6" fmla="*/ 5331125 w 5900469"/>
              <a:gd name="connsiteY6" fmla="*/ 18246 h 906624"/>
              <a:gd name="connsiteX7" fmla="*/ 5900469 w 5900469"/>
              <a:gd name="connsiteY7" fmla="*/ 630722 h 906624"/>
              <a:gd name="connsiteX0" fmla="*/ 0 w 5900469"/>
              <a:gd name="connsiteY0" fmla="*/ 578663 h 888184"/>
              <a:gd name="connsiteX1" fmla="*/ 1664899 w 5900469"/>
              <a:gd name="connsiteY1" fmla="*/ 164594 h 888184"/>
              <a:gd name="connsiteX2" fmla="*/ 2372266 w 5900469"/>
              <a:gd name="connsiteY2" fmla="*/ 26571 h 888184"/>
              <a:gd name="connsiteX3" fmla="*/ 2846718 w 5900469"/>
              <a:gd name="connsiteY3" fmla="*/ 432013 h 888184"/>
              <a:gd name="connsiteX4" fmla="*/ 3933646 w 5900469"/>
              <a:gd name="connsiteY4" fmla="*/ 86956 h 888184"/>
              <a:gd name="connsiteX5" fmla="*/ 4649638 w 5900469"/>
              <a:gd name="connsiteY5" fmla="*/ 483771 h 888184"/>
              <a:gd name="connsiteX6" fmla="*/ 5331125 w 5900469"/>
              <a:gd name="connsiteY6" fmla="*/ 692 h 888184"/>
              <a:gd name="connsiteX7" fmla="*/ 5900469 w 5900469"/>
              <a:gd name="connsiteY7" fmla="*/ 613168 h 888184"/>
              <a:gd name="connsiteX0" fmla="*/ 0 w 5495027"/>
              <a:gd name="connsiteY0" fmla="*/ 0 h 672860"/>
              <a:gd name="connsiteX1" fmla="*/ 1259457 w 5495027"/>
              <a:gd name="connsiteY1" fmla="*/ 224286 h 672860"/>
              <a:gd name="connsiteX2" fmla="*/ 1966824 w 5495027"/>
              <a:gd name="connsiteY2" fmla="*/ 86263 h 672860"/>
              <a:gd name="connsiteX3" fmla="*/ 2441276 w 5495027"/>
              <a:gd name="connsiteY3" fmla="*/ 491705 h 672860"/>
              <a:gd name="connsiteX4" fmla="*/ 3528204 w 5495027"/>
              <a:gd name="connsiteY4" fmla="*/ 146648 h 672860"/>
              <a:gd name="connsiteX5" fmla="*/ 4244196 w 5495027"/>
              <a:gd name="connsiteY5" fmla="*/ 543463 h 672860"/>
              <a:gd name="connsiteX6" fmla="*/ 4925683 w 5495027"/>
              <a:gd name="connsiteY6" fmla="*/ 60384 h 672860"/>
              <a:gd name="connsiteX7" fmla="*/ 5495027 w 5495027"/>
              <a:gd name="connsiteY7" fmla="*/ 672860 h 672860"/>
              <a:gd name="connsiteX0" fmla="*/ 0 w 5495027"/>
              <a:gd name="connsiteY0" fmla="*/ 0 h 672860"/>
              <a:gd name="connsiteX1" fmla="*/ 1259457 w 5495027"/>
              <a:gd name="connsiteY1" fmla="*/ 224286 h 672860"/>
              <a:gd name="connsiteX2" fmla="*/ 1940945 w 5495027"/>
              <a:gd name="connsiteY2" fmla="*/ 34504 h 672860"/>
              <a:gd name="connsiteX3" fmla="*/ 2441276 w 5495027"/>
              <a:gd name="connsiteY3" fmla="*/ 491705 h 672860"/>
              <a:gd name="connsiteX4" fmla="*/ 3528204 w 5495027"/>
              <a:gd name="connsiteY4" fmla="*/ 146648 h 672860"/>
              <a:gd name="connsiteX5" fmla="*/ 4244196 w 5495027"/>
              <a:gd name="connsiteY5" fmla="*/ 543463 h 672860"/>
              <a:gd name="connsiteX6" fmla="*/ 4925683 w 5495027"/>
              <a:gd name="connsiteY6" fmla="*/ 60384 h 672860"/>
              <a:gd name="connsiteX7" fmla="*/ 5495027 w 5495027"/>
              <a:gd name="connsiteY7" fmla="*/ 672860 h 672860"/>
              <a:gd name="connsiteX0" fmla="*/ 0 w 5495027"/>
              <a:gd name="connsiteY0" fmla="*/ 0 h 672860"/>
              <a:gd name="connsiteX1" fmla="*/ 1259457 w 5495027"/>
              <a:gd name="connsiteY1" fmla="*/ 224286 h 672860"/>
              <a:gd name="connsiteX2" fmla="*/ 1923692 w 5495027"/>
              <a:gd name="connsiteY2" fmla="*/ 34504 h 672860"/>
              <a:gd name="connsiteX3" fmla="*/ 2441276 w 5495027"/>
              <a:gd name="connsiteY3" fmla="*/ 491705 h 672860"/>
              <a:gd name="connsiteX4" fmla="*/ 3528204 w 5495027"/>
              <a:gd name="connsiteY4" fmla="*/ 146648 h 672860"/>
              <a:gd name="connsiteX5" fmla="*/ 4244196 w 5495027"/>
              <a:gd name="connsiteY5" fmla="*/ 543463 h 672860"/>
              <a:gd name="connsiteX6" fmla="*/ 4925683 w 5495027"/>
              <a:gd name="connsiteY6" fmla="*/ 60384 h 672860"/>
              <a:gd name="connsiteX7" fmla="*/ 5495027 w 5495027"/>
              <a:gd name="connsiteY7" fmla="*/ 672860 h 672860"/>
              <a:gd name="connsiteX0" fmla="*/ 0 w 5495027"/>
              <a:gd name="connsiteY0" fmla="*/ 0 h 672860"/>
              <a:gd name="connsiteX1" fmla="*/ 1362974 w 5495027"/>
              <a:gd name="connsiteY1" fmla="*/ 69010 h 672860"/>
              <a:gd name="connsiteX2" fmla="*/ 1923692 w 5495027"/>
              <a:gd name="connsiteY2" fmla="*/ 34504 h 672860"/>
              <a:gd name="connsiteX3" fmla="*/ 2441276 w 5495027"/>
              <a:gd name="connsiteY3" fmla="*/ 491705 h 672860"/>
              <a:gd name="connsiteX4" fmla="*/ 3528204 w 5495027"/>
              <a:gd name="connsiteY4" fmla="*/ 146648 h 672860"/>
              <a:gd name="connsiteX5" fmla="*/ 4244196 w 5495027"/>
              <a:gd name="connsiteY5" fmla="*/ 543463 h 672860"/>
              <a:gd name="connsiteX6" fmla="*/ 4925683 w 5495027"/>
              <a:gd name="connsiteY6" fmla="*/ 60384 h 672860"/>
              <a:gd name="connsiteX7" fmla="*/ 5495027 w 5495027"/>
              <a:gd name="connsiteY7" fmla="*/ 672860 h 672860"/>
              <a:gd name="connsiteX0" fmla="*/ 0 w 5495027"/>
              <a:gd name="connsiteY0" fmla="*/ 51406 h 724266"/>
              <a:gd name="connsiteX1" fmla="*/ 1362974 w 5495027"/>
              <a:gd name="connsiteY1" fmla="*/ 120416 h 724266"/>
              <a:gd name="connsiteX2" fmla="*/ 1923692 w 5495027"/>
              <a:gd name="connsiteY2" fmla="*/ 85910 h 724266"/>
              <a:gd name="connsiteX3" fmla="*/ 2441276 w 5495027"/>
              <a:gd name="connsiteY3" fmla="*/ 543111 h 724266"/>
              <a:gd name="connsiteX4" fmla="*/ 3528204 w 5495027"/>
              <a:gd name="connsiteY4" fmla="*/ 198054 h 724266"/>
              <a:gd name="connsiteX5" fmla="*/ 4244196 w 5495027"/>
              <a:gd name="connsiteY5" fmla="*/ 594869 h 724266"/>
              <a:gd name="connsiteX6" fmla="*/ 4925683 w 5495027"/>
              <a:gd name="connsiteY6" fmla="*/ 111790 h 724266"/>
              <a:gd name="connsiteX7" fmla="*/ 5495027 w 5495027"/>
              <a:gd name="connsiteY7" fmla="*/ 724266 h 724266"/>
              <a:gd name="connsiteX0" fmla="*/ 0 w 5495027"/>
              <a:gd name="connsiteY0" fmla="*/ 58534 h 731394"/>
              <a:gd name="connsiteX1" fmla="*/ 1362974 w 5495027"/>
              <a:gd name="connsiteY1" fmla="*/ 127544 h 731394"/>
              <a:gd name="connsiteX2" fmla="*/ 1923692 w 5495027"/>
              <a:gd name="connsiteY2" fmla="*/ 93038 h 731394"/>
              <a:gd name="connsiteX3" fmla="*/ 2441276 w 5495027"/>
              <a:gd name="connsiteY3" fmla="*/ 550239 h 731394"/>
              <a:gd name="connsiteX4" fmla="*/ 3528204 w 5495027"/>
              <a:gd name="connsiteY4" fmla="*/ 205182 h 731394"/>
              <a:gd name="connsiteX5" fmla="*/ 4244196 w 5495027"/>
              <a:gd name="connsiteY5" fmla="*/ 601997 h 731394"/>
              <a:gd name="connsiteX6" fmla="*/ 4925683 w 5495027"/>
              <a:gd name="connsiteY6" fmla="*/ 118918 h 731394"/>
              <a:gd name="connsiteX7" fmla="*/ 5495027 w 5495027"/>
              <a:gd name="connsiteY7" fmla="*/ 731394 h 731394"/>
              <a:gd name="connsiteX0" fmla="*/ 0 w 5495027"/>
              <a:gd name="connsiteY0" fmla="*/ 58534 h 731394"/>
              <a:gd name="connsiteX1" fmla="*/ 1362974 w 5495027"/>
              <a:gd name="connsiteY1" fmla="*/ 127544 h 731394"/>
              <a:gd name="connsiteX2" fmla="*/ 1923692 w 5495027"/>
              <a:gd name="connsiteY2" fmla="*/ 93038 h 731394"/>
              <a:gd name="connsiteX3" fmla="*/ 2441276 w 5495027"/>
              <a:gd name="connsiteY3" fmla="*/ 550239 h 731394"/>
              <a:gd name="connsiteX4" fmla="*/ 3528204 w 5495027"/>
              <a:gd name="connsiteY4" fmla="*/ 205182 h 731394"/>
              <a:gd name="connsiteX5" fmla="*/ 4244196 w 5495027"/>
              <a:gd name="connsiteY5" fmla="*/ 601997 h 731394"/>
              <a:gd name="connsiteX6" fmla="*/ 4925683 w 5495027"/>
              <a:gd name="connsiteY6" fmla="*/ 118918 h 731394"/>
              <a:gd name="connsiteX7" fmla="*/ 5495027 w 5495027"/>
              <a:gd name="connsiteY7" fmla="*/ 731394 h 731394"/>
              <a:gd name="connsiteX0" fmla="*/ 0 w 5495027"/>
              <a:gd name="connsiteY0" fmla="*/ 57611 h 730471"/>
              <a:gd name="connsiteX1" fmla="*/ 1362974 w 5495027"/>
              <a:gd name="connsiteY1" fmla="*/ 126621 h 730471"/>
              <a:gd name="connsiteX2" fmla="*/ 1923692 w 5495027"/>
              <a:gd name="connsiteY2" fmla="*/ 92115 h 730471"/>
              <a:gd name="connsiteX3" fmla="*/ 2484408 w 5495027"/>
              <a:gd name="connsiteY3" fmla="*/ 532063 h 730471"/>
              <a:gd name="connsiteX4" fmla="*/ 3528204 w 5495027"/>
              <a:gd name="connsiteY4" fmla="*/ 204259 h 730471"/>
              <a:gd name="connsiteX5" fmla="*/ 4244196 w 5495027"/>
              <a:gd name="connsiteY5" fmla="*/ 601074 h 730471"/>
              <a:gd name="connsiteX6" fmla="*/ 4925683 w 5495027"/>
              <a:gd name="connsiteY6" fmla="*/ 117995 h 730471"/>
              <a:gd name="connsiteX7" fmla="*/ 5495027 w 5495027"/>
              <a:gd name="connsiteY7" fmla="*/ 730471 h 730471"/>
              <a:gd name="connsiteX0" fmla="*/ 0 w 5495027"/>
              <a:gd name="connsiteY0" fmla="*/ 57611 h 892809"/>
              <a:gd name="connsiteX1" fmla="*/ 1362974 w 5495027"/>
              <a:gd name="connsiteY1" fmla="*/ 126621 h 892809"/>
              <a:gd name="connsiteX2" fmla="*/ 1923692 w 5495027"/>
              <a:gd name="connsiteY2" fmla="*/ 92115 h 892809"/>
              <a:gd name="connsiteX3" fmla="*/ 2484408 w 5495027"/>
              <a:gd name="connsiteY3" fmla="*/ 532063 h 892809"/>
              <a:gd name="connsiteX4" fmla="*/ 3605842 w 5495027"/>
              <a:gd name="connsiteY4" fmla="*/ 885745 h 892809"/>
              <a:gd name="connsiteX5" fmla="*/ 3528204 w 5495027"/>
              <a:gd name="connsiteY5" fmla="*/ 204259 h 892809"/>
              <a:gd name="connsiteX6" fmla="*/ 4244196 w 5495027"/>
              <a:gd name="connsiteY6" fmla="*/ 601074 h 892809"/>
              <a:gd name="connsiteX7" fmla="*/ 4925683 w 5495027"/>
              <a:gd name="connsiteY7" fmla="*/ 117995 h 892809"/>
              <a:gd name="connsiteX8" fmla="*/ 5495027 w 5495027"/>
              <a:gd name="connsiteY8" fmla="*/ 730471 h 892809"/>
              <a:gd name="connsiteX0" fmla="*/ 0 w 5495027"/>
              <a:gd name="connsiteY0" fmla="*/ 57611 h 730471"/>
              <a:gd name="connsiteX1" fmla="*/ 1362974 w 5495027"/>
              <a:gd name="connsiteY1" fmla="*/ 126621 h 730471"/>
              <a:gd name="connsiteX2" fmla="*/ 1923692 w 5495027"/>
              <a:gd name="connsiteY2" fmla="*/ 92115 h 730471"/>
              <a:gd name="connsiteX3" fmla="*/ 2484408 w 5495027"/>
              <a:gd name="connsiteY3" fmla="*/ 532063 h 730471"/>
              <a:gd name="connsiteX4" fmla="*/ 3036499 w 5495027"/>
              <a:gd name="connsiteY4" fmla="*/ 428545 h 730471"/>
              <a:gd name="connsiteX5" fmla="*/ 3528204 w 5495027"/>
              <a:gd name="connsiteY5" fmla="*/ 204259 h 730471"/>
              <a:gd name="connsiteX6" fmla="*/ 4244196 w 5495027"/>
              <a:gd name="connsiteY6" fmla="*/ 601074 h 730471"/>
              <a:gd name="connsiteX7" fmla="*/ 4925683 w 5495027"/>
              <a:gd name="connsiteY7" fmla="*/ 117995 h 730471"/>
              <a:gd name="connsiteX8" fmla="*/ 5495027 w 5495027"/>
              <a:gd name="connsiteY8" fmla="*/ 730471 h 730471"/>
              <a:gd name="connsiteX0" fmla="*/ 0 w 5495027"/>
              <a:gd name="connsiteY0" fmla="*/ 38325 h 711185"/>
              <a:gd name="connsiteX1" fmla="*/ 1362974 w 5495027"/>
              <a:gd name="connsiteY1" fmla="*/ 107335 h 711185"/>
              <a:gd name="connsiteX2" fmla="*/ 1923692 w 5495027"/>
              <a:gd name="connsiteY2" fmla="*/ 72829 h 711185"/>
              <a:gd name="connsiteX3" fmla="*/ 2363638 w 5495027"/>
              <a:gd name="connsiteY3" fmla="*/ 115962 h 711185"/>
              <a:gd name="connsiteX4" fmla="*/ 3036499 w 5495027"/>
              <a:gd name="connsiteY4" fmla="*/ 409259 h 711185"/>
              <a:gd name="connsiteX5" fmla="*/ 3528204 w 5495027"/>
              <a:gd name="connsiteY5" fmla="*/ 184973 h 711185"/>
              <a:gd name="connsiteX6" fmla="*/ 4244196 w 5495027"/>
              <a:gd name="connsiteY6" fmla="*/ 581788 h 711185"/>
              <a:gd name="connsiteX7" fmla="*/ 4925683 w 5495027"/>
              <a:gd name="connsiteY7" fmla="*/ 98709 h 711185"/>
              <a:gd name="connsiteX8" fmla="*/ 5495027 w 5495027"/>
              <a:gd name="connsiteY8" fmla="*/ 711185 h 711185"/>
              <a:gd name="connsiteX0" fmla="*/ 0 w 5495027"/>
              <a:gd name="connsiteY0" fmla="*/ 38325 h 711185"/>
              <a:gd name="connsiteX1" fmla="*/ 1362974 w 5495027"/>
              <a:gd name="connsiteY1" fmla="*/ 107335 h 711185"/>
              <a:gd name="connsiteX2" fmla="*/ 1923692 w 5495027"/>
              <a:gd name="connsiteY2" fmla="*/ 72829 h 711185"/>
              <a:gd name="connsiteX3" fmla="*/ 2363638 w 5495027"/>
              <a:gd name="connsiteY3" fmla="*/ 115962 h 711185"/>
              <a:gd name="connsiteX4" fmla="*/ 3036499 w 5495027"/>
              <a:gd name="connsiteY4" fmla="*/ 409259 h 711185"/>
              <a:gd name="connsiteX5" fmla="*/ 3528204 w 5495027"/>
              <a:gd name="connsiteY5" fmla="*/ 184973 h 711185"/>
              <a:gd name="connsiteX6" fmla="*/ 4244196 w 5495027"/>
              <a:gd name="connsiteY6" fmla="*/ 581788 h 711185"/>
              <a:gd name="connsiteX7" fmla="*/ 4925683 w 5495027"/>
              <a:gd name="connsiteY7" fmla="*/ 98709 h 711185"/>
              <a:gd name="connsiteX8" fmla="*/ 5495027 w 5495027"/>
              <a:gd name="connsiteY8" fmla="*/ 711185 h 711185"/>
              <a:gd name="connsiteX0" fmla="*/ 0 w 5495027"/>
              <a:gd name="connsiteY0" fmla="*/ 0 h 672860"/>
              <a:gd name="connsiteX1" fmla="*/ 1362974 w 5495027"/>
              <a:gd name="connsiteY1" fmla="*/ 69010 h 672860"/>
              <a:gd name="connsiteX2" fmla="*/ 1923692 w 5495027"/>
              <a:gd name="connsiteY2" fmla="*/ 34504 h 672860"/>
              <a:gd name="connsiteX3" fmla="*/ 2363638 w 5495027"/>
              <a:gd name="connsiteY3" fmla="*/ 77637 h 672860"/>
              <a:gd name="connsiteX4" fmla="*/ 3036499 w 5495027"/>
              <a:gd name="connsiteY4" fmla="*/ 370934 h 672860"/>
              <a:gd name="connsiteX5" fmla="*/ 3528204 w 5495027"/>
              <a:gd name="connsiteY5" fmla="*/ 146648 h 672860"/>
              <a:gd name="connsiteX6" fmla="*/ 4244196 w 5495027"/>
              <a:gd name="connsiteY6" fmla="*/ 543463 h 672860"/>
              <a:gd name="connsiteX7" fmla="*/ 4925683 w 5495027"/>
              <a:gd name="connsiteY7" fmla="*/ 60384 h 672860"/>
              <a:gd name="connsiteX8" fmla="*/ 5495027 w 5495027"/>
              <a:gd name="connsiteY8" fmla="*/ 672860 h 672860"/>
              <a:gd name="connsiteX0" fmla="*/ 0 w 5495027"/>
              <a:gd name="connsiteY0" fmla="*/ 11895 h 684755"/>
              <a:gd name="connsiteX1" fmla="*/ 1362974 w 5495027"/>
              <a:gd name="connsiteY1" fmla="*/ 80905 h 684755"/>
              <a:gd name="connsiteX2" fmla="*/ 1923692 w 5495027"/>
              <a:gd name="connsiteY2" fmla="*/ 46399 h 684755"/>
              <a:gd name="connsiteX3" fmla="*/ 2363638 w 5495027"/>
              <a:gd name="connsiteY3" fmla="*/ 89532 h 684755"/>
              <a:gd name="connsiteX4" fmla="*/ 3036499 w 5495027"/>
              <a:gd name="connsiteY4" fmla="*/ 382829 h 684755"/>
              <a:gd name="connsiteX5" fmla="*/ 3528204 w 5495027"/>
              <a:gd name="connsiteY5" fmla="*/ 158543 h 684755"/>
              <a:gd name="connsiteX6" fmla="*/ 4244196 w 5495027"/>
              <a:gd name="connsiteY6" fmla="*/ 555358 h 684755"/>
              <a:gd name="connsiteX7" fmla="*/ 4925683 w 5495027"/>
              <a:gd name="connsiteY7" fmla="*/ 72279 h 684755"/>
              <a:gd name="connsiteX8" fmla="*/ 5495027 w 5495027"/>
              <a:gd name="connsiteY8" fmla="*/ 684755 h 684755"/>
              <a:gd name="connsiteX0" fmla="*/ 0 w 5495027"/>
              <a:gd name="connsiteY0" fmla="*/ 11895 h 684755"/>
              <a:gd name="connsiteX1" fmla="*/ 1362974 w 5495027"/>
              <a:gd name="connsiteY1" fmla="*/ 80905 h 684755"/>
              <a:gd name="connsiteX2" fmla="*/ 1923692 w 5495027"/>
              <a:gd name="connsiteY2" fmla="*/ 46399 h 684755"/>
              <a:gd name="connsiteX3" fmla="*/ 2363638 w 5495027"/>
              <a:gd name="connsiteY3" fmla="*/ 89532 h 684755"/>
              <a:gd name="connsiteX4" fmla="*/ 3036499 w 5495027"/>
              <a:gd name="connsiteY4" fmla="*/ 382829 h 684755"/>
              <a:gd name="connsiteX5" fmla="*/ 3528204 w 5495027"/>
              <a:gd name="connsiteY5" fmla="*/ 158543 h 684755"/>
              <a:gd name="connsiteX6" fmla="*/ 4244196 w 5495027"/>
              <a:gd name="connsiteY6" fmla="*/ 555358 h 684755"/>
              <a:gd name="connsiteX7" fmla="*/ 4925683 w 5495027"/>
              <a:gd name="connsiteY7" fmla="*/ 72279 h 684755"/>
              <a:gd name="connsiteX8" fmla="*/ 5495027 w 5495027"/>
              <a:gd name="connsiteY8" fmla="*/ 684755 h 684755"/>
              <a:gd name="connsiteX0" fmla="*/ 0 w 5495027"/>
              <a:gd name="connsiteY0" fmla="*/ 11895 h 684755"/>
              <a:gd name="connsiteX1" fmla="*/ 1362974 w 5495027"/>
              <a:gd name="connsiteY1" fmla="*/ 80905 h 684755"/>
              <a:gd name="connsiteX2" fmla="*/ 1923692 w 5495027"/>
              <a:gd name="connsiteY2" fmla="*/ 46399 h 684755"/>
              <a:gd name="connsiteX3" fmla="*/ 2363638 w 5495027"/>
              <a:gd name="connsiteY3" fmla="*/ 89532 h 684755"/>
              <a:gd name="connsiteX4" fmla="*/ 3036499 w 5495027"/>
              <a:gd name="connsiteY4" fmla="*/ 382829 h 684755"/>
              <a:gd name="connsiteX5" fmla="*/ 3528204 w 5495027"/>
              <a:gd name="connsiteY5" fmla="*/ 158543 h 684755"/>
              <a:gd name="connsiteX6" fmla="*/ 4244196 w 5495027"/>
              <a:gd name="connsiteY6" fmla="*/ 555358 h 684755"/>
              <a:gd name="connsiteX7" fmla="*/ 4925683 w 5495027"/>
              <a:gd name="connsiteY7" fmla="*/ 72279 h 684755"/>
              <a:gd name="connsiteX8" fmla="*/ 5495027 w 5495027"/>
              <a:gd name="connsiteY8" fmla="*/ 684755 h 684755"/>
              <a:gd name="connsiteX0" fmla="*/ 0 w 5495027"/>
              <a:gd name="connsiteY0" fmla="*/ 0 h 672860"/>
              <a:gd name="connsiteX1" fmla="*/ 1362974 w 5495027"/>
              <a:gd name="connsiteY1" fmla="*/ 69010 h 672860"/>
              <a:gd name="connsiteX2" fmla="*/ 1923692 w 5495027"/>
              <a:gd name="connsiteY2" fmla="*/ 34504 h 672860"/>
              <a:gd name="connsiteX3" fmla="*/ 2363638 w 5495027"/>
              <a:gd name="connsiteY3" fmla="*/ 77637 h 672860"/>
              <a:gd name="connsiteX4" fmla="*/ 3036499 w 5495027"/>
              <a:gd name="connsiteY4" fmla="*/ 370934 h 672860"/>
              <a:gd name="connsiteX5" fmla="*/ 3528204 w 5495027"/>
              <a:gd name="connsiteY5" fmla="*/ 146648 h 672860"/>
              <a:gd name="connsiteX6" fmla="*/ 4244196 w 5495027"/>
              <a:gd name="connsiteY6" fmla="*/ 543463 h 672860"/>
              <a:gd name="connsiteX7" fmla="*/ 4925683 w 5495027"/>
              <a:gd name="connsiteY7" fmla="*/ 60384 h 672860"/>
              <a:gd name="connsiteX8" fmla="*/ 5495027 w 5495027"/>
              <a:gd name="connsiteY8" fmla="*/ 672860 h 672860"/>
              <a:gd name="connsiteX0" fmla="*/ 0 w 5495027"/>
              <a:gd name="connsiteY0" fmla="*/ 0 h 672860"/>
              <a:gd name="connsiteX1" fmla="*/ 1362974 w 5495027"/>
              <a:gd name="connsiteY1" fmla="*/ 69010 h 672860"/>
              <a:gd name="connsiteX2" fmla="*/ 1923692 w 5495027"/>
              <a:gd name="connsiteY2" fmla="*/ 34504 h 672860"/>
              <a:gd name="connsiteX3" fmla="*/ 2363638 w 5495027"/>
              <a:gd name="connsiteY3" fmla="*/ 77637 h 672860"/>
              <a:gd name="connsiteX4" fmla="*/ 3036499 w 5495027"/>
              <a:gd name="connsiteY4" fmla="*/ 370934 h 672860"/>
              <a:gd name="connsiteX5" fmla="*/ 3528204 w 5495027"/>
              <a:gd name="connsiteY5" fmla="*/ 146648 h 672860"/>
              <a:gd name="connsiteX6" fmla="*/ 4244196 w 5495027"/>
              <a:gd name="connsiteY6" fmla="*/ 543463 h 672860"/>
              <a:gd name="connsiteX7" fmla="*/ 4925683 w 5495027"/>
              <a:gd name="connsiteY7" fmla="*/ 60384 h 672860"/>
              <a:gd name="connsiteX8" fmla="*/ 5495027 w 5495027"/>
              <a:gd name="connsiteY8" fmla="*/ 672860 h 672860"/>
              <a:gd name="connsiteX0" fmla="*/ 0 w 5495027"/>
              <a:gd name="connsiteY0" fmla="*/ 0 h 672860"/>
              <a:gd name="connsiteX1" fmla="*/ 1362974 w 5495027"/>
              <a:gd name="connsiteY1" fmla="*/ 69010 h 672860"/>
              <a:gd name="connsiteX2" fmla="*/ 1923692 w 5495027"/>
              <a:gd name="connsiteY2" fmla="*/ 34504 h 672860"/>
              <a:gd name="connsiteX3" fmla="*/ 2363638 w 5495027"/>
              <a:gd name="connsiteY3" fmla="*/ 77637 h 672860"/>
              <a:gd name="connsiteX4" fmla="*/ 3036499 w 5495027"/>
              <a:gd name="connsiteY4" fmla="*/ 370934 h 672860"/>
              <a:gd name="connsiteX5" fmla="*/ 3528204 w 5495027"/>
              <a:gd name="connsiteY5" fmla="*/ 146648 h 672860"/>
              <a:gd name="connsiteX6" fmla="*/ 4244196 w 5495027"/>
              <a:gd name="connsiteY6" fmla="*/ 543463 h 672860"/>
              <a:gd name="connsiteX7" fmla="*/ 4925683 w 5495027"/>
              <a:gd name="connsiteY7" fmla="*/ 60384 h 672860"/>
              <a:gd name="connsiteX8" fmla="*/ 5495027 w 5495027"/>
              <a:gd name="connsiteY8" fmla="*/ 672860 h 672860"/>
              <a:gd name="connsiteX0" fmla="*/ 0 w 5495027"/>
              <a:gd name="connsiteY0" fmla="*/ 84009 h 756869"/>
              <a:gd name="connsiteX1" fmla="*/ 1362974 w 5495027"/>
              <a:gd name="connsiteY1" fmla="*/ 153019 h 756869"/>
              <a:gd name="connsiteX2" fmla="*/ 1923692 w 5495027"/>
              <a:gd name="connsiteY2" fmla="*/ 118513 h 756869"/>
              <a:gd name="connsiteX3" fmla="*/ 2363638 w 5495027"/>
              <a:gd name="connsiteY3" fmla="*/ 161646 h 756869"/>
              <a:gd name="connsiteX4" fmla="*/ 3036499 w 5495027"/>
              <a:gd name="connsiteY4" fmla="*/ 454943 h 756869"/>
              <a:gd name="connsiteX5" fmla="*/ 3528204 w 5495027"/>
              <a:gd name="connsiteY5" fmla="*/ 230657 h 756869"/>
              <a:gd name="connsiteX6" fmla="*/ 4244196 w 5495027"/>
              <a:gd name="connsiteY6" fmla="*/ 627472 h 756869"/>
              <a:gd name="connsiteX7" fmla="*/ 4925683 w 5495027"/>
              <a:gd name="connsiteY7" fmla="*/ 144393 h 756869"/>
              <a:gd name="connsiteX8" fmla="*/ 5495027 w 5495027"/>
              <a:gd name="connsiteY8" fmla="*/ 756869 h 756869"/>
              <a:gd name="connsiteX0" fmla="*/ 0 w 5495027"/>
              <a:gd name="connsiteY0" fmla="*/ 84009 h 756869"/>
              <a:gd name="connsiteX1" fmla="*/ 1362974 w 5495027"/>
              <a:gd name="connsiteY1" fmla="*/ 153019 h 756869"/>
              <a:gd name="connsiteX2" fmla="*/ 1923692 w 5495027"/>
              <a:gd name="connsiteY2" fmla="*/ 118513 h 756869"/>
              <a:gd name="connsiteX3" fmla="*/ 2363638 w 5495027"/>
              <a:gd name="connsiteY3" fmla="*/ 161646 h 756869"/>
              <a:gd name="connsiteX4" fmla="*/ 3036499 w 5495027"/>
              <a:gd name="connsiteY4" fmla="*/ 454943 h 756869"/>
              <a:gd name="connsiteX5" fmla="*/ 3528204 w 5495027"/>
              <a:gd name="connsiteY5" fmla="*/ 230657 h 756869"/>
              <a:gd name="connsiteX6" fmla="*/ 4244196 w 5495027"/>
              <a:gd name="connsiteY6" fmla="*/ 627472 h 756869"/>
              <a:gd name="connsiteX7" fmla="*/ 4925683 w 5495027"/>
              <a:gd name="connsiteY7" fmla="*/ 144393 h 756869"/>
              <a:gd name="connsiteX8" fmla="*/ 5495027 w 5495027"/>
              <a:gd name="connsiteY8" fmla="*/ 756869 h 756869"/>
              <a:gd name="connsiteX0" fmla="*/ 0 w 5641676"/>
              <a:gd name="connsiteY0" fmla="*/ 14997 h 756869"/>
              <a:gd name="connsiteX1" fmla="*/ 1509623 w 5641676"/>
              <a:gd name="connsiteY1" fmla="*/ 153019 h 756869"/>
              <a:gd name="connsiteX2" fmla="*/ 2070341 w 5641676"/>
              <a:gd name="connsiteY2" fmla="*/ 118513 h 756869"/>
              <a:gd name="connsiteX3" fmla="*/ 2510287 w 5641676"/>
              <a:gd name="connsiteY3" fmla="*/ 161646 h 756869"/>
              <a:gd name="connsiteX4" fmla="*/ 3183148 w 5641676"/>
              <a:gd name="connsiteY4" fmla="*/ 454943 h 756869"/>
              <a:gd name="connsiteX5" fmla="*/ 3674853 w 5641676"/>
              <a:gd name="connsiteY5" fmla="*/ 230657 h 756869"/>
              <a:gd name="connsiteX6" fmla="*/ 4390845 w 5641676"/>
              <a:gd name="connsiteY6" fmla="*/ 627472 h 756869"/>
              <a:gd name="connsiteX7" fmla="*/ 5072332 w 5641676"/>
              <a:gd name="connsiteY7" fmla="*/ 144393 h 756869"/>
              <a:gd name="connsiteX8" fmla="*/ 5641676 w 5641676"/>
              <a:gd name="connsiteY8" fmla="*/ 756869 h 756869"/>
              <a:gd name="connsiteX0" fmla="*/ 0 w 5546785"/>
              <a:gd name="connsiteY0" fmla="*/ 0 h 879894"/>
              <a:gd name="connsiteX1" fmla="*/ 1414732 w 5546785"/>
              <a:gd name="connsiteY1" fmla="*/ 276044 h 879894"/>
              <a:gd name="connsiteX2" fmla="*/ 1975450 w 5546785"/>
              <a:gd name="connsiteY2" fmla="*/ 241538 h 879894"/>
              <a:gd name="connsiteX3" fmla="*/ 2415396 w 5546785"/>
              <a:gd name="connsiteY3" fmla="*/ 284671 h 879894"/>
              <a:gd name="connsiteX4" fmla="*/ 3088257 w 5546785"/>
              <a:gd name="connsiteY4" fmla="*/ 577968 h 879894"/>
              <a:gd name="connsiteX5" fmla="*/ 3579962 w 5546785"/>
              <a:gd name="connsiteY5" fmla="*/ 353682 h 879894"/>
              <a:gd name="connsiteX6" fmla="*/ 4295954 w 5546785"/>
              <a:gd name="connsiteY6" fmla="*/ 750497 h 879894"/>
              <a:gd name="connsiteX7" fmla="*/ 4977441 w 5546785"/>
              <a:gd name="connsiteY7" fmla="*/ 267418 h 879894"/>
              <a:gd name="connsiteX8" fmla="*/ 5546785 w 5546785"/>
              <a:gd name="connsiteY8" fmla="*/ 879894 h 879894"/>
              <a:gd name="connsiteX0" fmla="*/ 0 w 5546785"/>
              <a:gd name="connsiteY0" fmla="*/ 0 h 879894"/>
              <a:gd name="connsiteX1" fmla="*/ 1414732 w 5546785"/>
              <a:gd name="connsiteY1" fmla="*/ 276044 h 879894"/>
              <a:gd name="connsiteX2" fmla="*/ 1975450 w 5546785"/>
              <a:gd name="connsiteY2" fmla="*/ 241538 h 879894"/>
              <a:gd name="connsiteX3" fmla="*/ 2415396 w 5546785"/>
              <a:gd name="connsiteY3" fmla="*/ 284671 h 879894"/>
              <a:gd name="connsiteX4" fmla="*/ 3088257 w 5546785"/>
              <a:gd name="connsiteY4" fmla="*/ 577968 h 879894"/>
              <a:gd name="connsiteX5" fmla="*/ 3579962 w 5546785"/>
              <a:gd name="connsiteY5" fmla="*/ 353682 h 879894"/>
              <a:gd name="connsiteX6" fmla="*/ 4295954 w 5546785"/>
              <a:gd name="connsiteY6" fmla="*/ 750497 h 879894"/>
              <a:gd name="connsiteX7" fmla="*/ 4977441 w 5546785"/>
              <a:gd name="connsiteY7" fmla="*/ 267418 h 879894"/>
              <a:gd name="connsiteX8" fmla="*/ 5546785 w 5546785"/>
              <a:gd name="connsiteY8" fmla="*/ 879894 h 879894"/>
              <a:gd name="connsiteX0" fmla="*/ 0 w 5503653"/>
              <a:gd name="connsiteY0" fmla="*/ 0 h 879894"/>
              <a:gd name="connsiteX1" fmla="*/ 1371600 w 5503653"/>
              <a:gd name="connsiteY1" fmla="*/ 276044 h 879894"/>
              <a:gd name="connsiteX2" fmla="*/ 1932318 w 5503653"/>
              <a:gd name="connsiteY2" fmla="*/ 241538 h 879894"/>
              <a:gd name="connsiteX3" fmla="*/ 2372264 w 5503653"/>
              <a:gd name="connsiteY3" fmla="*/ 284671 h 879894"/>
              <a:gd name="connsiteX4" fmla="*/ 3045125 w 5503653"/>
              <a:gd name="connsiteY4" fmla="*/ 577968 h 879894"/>
              <a:gd name="connsiteX5" fmla="*/ 3536830 w 5503653"/>
              <a:gd name="connsiteY5" fmla="*/ 353682 h 879894"/>
              <a:gd name="connsiteX6" fmla="*/ 4252822 w 5503653"/>
              <a:gd name="connsiteY6" fmla="*/ 750497 h 879894"/>
              <a:gd name="connsiteX7" fmla="*/ 4934309 w 5503653"/>
              <a:gd name="connsiteY7" fmla="*/ 267418 h 879894"/>
              <a:gd name="connsiteX8" fmla="*/ 5503653 w 5503653"/>
              <a:gd name="connsiteY8" fmla="*/ 879894 h 879894"/>
              <a:gd name="connsiteX0" fmla="*/ 0 w 5503653"/>
              <a:gd name="connsiteY0" fmla="*/ 0 h 879894"/>
              <a:gd name="connsiteX1" fmla="*/ 336430 w 5503653"/>
              <a:gd name="connsiteY1" fmla="*/ 189779 h 879894"/>
              <a:gd name="connsiteX2" fmla="*/ 1371600 w 5503653"/>
              <a:gd name="connsiteY2" fmla="*/ 276044 h 879894"/>
              <a:gd name="connsiteX3" fmla="*/ 1932318 w 5503653"/>
              <a:gd name="connsiteY3" fmla="*/ 241538 h 879894"/>
              <a:gd name="connsiteX4" fmla="*/ 2372264 w 5503653"/>
              <a:gd name="connsiteY4" fmla="*/ 284671 h 879894"/>
              <a:gd name="connsiteX5" fmla="*/ 3045125 w 5503653"/>
              <a:gd name="connsiteY5" fmla="*/ 577968 h 879894"/>
              <a:gd name="connsiteX6" fmla="*/ 3536830 w 5503653"/>
              <a:gd name="connsiteY6" fmla="*/ 353682 h 879894"/>
              <a:gd name="connsiteX7" fmla="*/ 4252822 w 5503653"/>
              <a:gd name="connsiteY7" fmla="*/ 750497 h 879894"/>
              <a:gd name="connsiteX8" fmla="*/ 4934309 w 5503653"/>
              <a:gd name="connsiteY8" fmla="*/ 267418 h 879894"/>
              <a:gd name="connsiteX9" fmla="*/ 5503653 w 5503653"/>
              <a:gd name="connsiteY9" fmla="*/ 879894 h 879894"/>
              <a:gd name="connsiteX0" fmla="*/ 0 w 6501180"/>
              <a:gd name="connsiteY0" fmla="*/ 446991 h 756870"/>
              <a:gd name="connsiteX1" fmla="*/ 1333957 w 6501180"/>
              <a:gd name="connsiteY1" fmla="*/ 66755 h 756870"/>
              <a:gd name="connsiteX2" fmla="*/ 2369127 w 6501180"/>
              <a:gd name="connsiteY2" fmla="*/ 153020 h 756870"/>
              <a:gd name="connsiteX3" fmla="*/ 2929845 w 6501180"/>
              <a:gd name="connsiteY3" fmla="*/ 118514 h 756870"/>
              <a:gd name="connsiteX4" fmla="*/ 3369791 w 6501180"/>
              <a:gd name="connsiteY4" fmla="*/ 161647 h 756870"/>
              <a:gd name="connsiteX5" fmla="*/ 4042652 w 6501180"/>
              <a:gd name="connsiteY5" fmla="*/ 454944 h 756870"/>
              <a:gd name="connsiteX6" fmla="*/ 4534357 w 6501180"/>
              <a:gd name="connsiteY6" fmla="*/ 230658 h 756870"/>
              <a:gd name="connsiteX7" fmla="*/ 5250349 w 6501180"/>
              <a:gd name="connsiteY7" fmla="*/ 627473 h 756870"/>
              <a:gd name="connsiteX8" fmla="*/ 5931836 w 6501180"/>
              <a:gd name="connsiteY8" fmla="*/ 144394 h 756870"/>
              <a:gd name="connsiteX9" fmla="*/ 6501180 w 6501180"/>
              <a:gd name="connsiteY9" fmla="*/ 756870 h 756870"/>
              <a:gd name="connsiteX0" fmla="*/ 0 w 6501180"/>
              <a:gd name="connsiteY0" fmla="*/ 589495 h 756870"/>
              <a:gd name="connsiteX1" fmla="*/ 1333957 w 6501180"/>
              <a:gd name="connsiteY1" fmla="*/ 66755 h 756870"/>
              <a:gd name="connsiteX2" fmla="*/ 2369127 w 6501180"/>
              <a:gd name="connsiteY2" fmla="*/ 153020 h 756870"/>
              <a:gd name="connsiteX3" fmla="*/ 2929845 w 6501180"/>
              <a:gd name="connsiteY3" fmla="*/ 118514 h 756870"/>
              <a:gd name="connsiteX4" fmla="*/ 3369791 w 6501180"/>
              <a:gd name="connsiteY4" fmla="*/ 161647 h 756870"/>
              <a:gd name="connsiteX5" fmla="*/ 4042652 w 6501180"/>
              <a:gd name="connsiteY5" fmla="*/ 454944 h 756870"/>
              <a:gd name="connsiteX6" fmla="*/ 4534357 w 6501180"/>
              <a:gd name="connsiteY6" fmla="*/ 230658 h 756870"/>
              <a:gd name="connsiteX7" fmla="*/ 5250349 w 6501180"/>
              <a:gd name="connsiteY7" fmla="*/ 627473 h 756870"/>
              <a:gd name="connsiteX8" fmla="*/ 5931836 w 6501180"/>
              <a:gd name="connsiteY8" fmla="*/ 144394 h 756870"/>
              <a:gd name="connsiteX9" fmla="*/ 6501180 w 6501180"/>
              <a:gd name="connsiteY9" fmla="*/ 756870 h 756870"/>
              <a:gd name="connsiteX0" fmla="*/ 0 w 6495242"/>
              <a:gd name="connsiteY0" fmla="*/ 536056 h 756870"/>
              <a:gd name="connsiteX1" fmla="*/ 1328019 w 6495242"/>
              <a:gd name="connsiteY1" fmla="*/ 66755 h 756870"/>
              <a:gd name="connsiteX2" fmla="*/ 2363189 w 6495242"/>
              <a:gd name="connsiteY2" fmla="*/ 153020 h 756870"/>
              <a:gd name="connsiteX3" fmla="*/ 2923907 w 6495242"/>
              <a:gd name="connsiteY3" fmla="*/ 118514 h 756870"/>
              <a:gd name="connsiteX4" fmla="*/ 3363853 w 6495242"/>
              <a:gd name="connsiteY4" fmla="*/ 161647 h 756870"/>
              <a:gd name="connsiteX5" fmla="*/ 4036714 w 6495242"/>
              <a:gd name="connsiteY5" fmla="*/ 454944 h 756870"/>
              <a:gd name="connsiteX6" fmla="*/ 4528419 w 6495242"/>
              <a:gd name="connsiteY6" fmla="*/ 230658 h 756870"/>
              <a:gd name="connsiteX7" fmla="*/ 5244411 w 6495242"/>
              <a:gd name="connsiteY7" fmla="*/ 627473 h 756870"/>
              <a:gd name="connsiteX8" fmla="*/ 5925898 w 6495242"/>
              <a:gd name="connsiteY8" fmla="*/ 144394 h 756870"/>
              <a:gd name="connsiteX9" fmla="*/ 6495242 w 6495242"/>
              <a:gd name="connsiteY9" fmla="*/ 756870 h 756870"/>
              <a:gd name="connsiteX0" fmla="*/ 0 w 6495242"/>
              <a:gd name="connsiteY0" fmla="*/ 536056 h 756870"/>
              <a:gd name="connsiteX1" fmla="*/ 1328019 w 6495242"/>
              <a:gd name="connsiteY1" fmla="*/ 66755 h 756870"/>
              <a:gd name="connsiteX2" fmla="*/ 2363189 w 6495242"/>
              <a:gd name="connsiteY2" fmla="*/ 153020 h 756870"/>
              <a:gd name="connsiteX3" fmla="*/ 2923907 w 6495242"/>
              <a:gd name="connsiteY3" fmla="*/ 118514 h 756870"/>
              <a:gd name="connsiteX4" fmla="*/ 3363853 w 6495242"/>
              <a:gd name="connsiteY4" fmla="*/ 161647 h 756870"/>
              <a:gd name="connsiteX5" fmla="*/ 4036714 w 6495242"/>
              <a:gd name="connsiteY5" fmla="*/ 454944 h 756870"/>
              <a:gd name="connsiteX6" fmla="*/ 4528419 w 6495242"/>
              <a:gd name="connsiteY6" fmla="*/ 230658 h 756870"/>
              <a:gd name="connsiteX7" fmla="*/ 5244411 w 6495242"/>
              <a:gd name="connsiteY7" fmla="*/ 627473 h 756870"/>
              <a:gd name="connsiteX8" fmla="*/ 5925898 w 6495242"/>
              <a:gd name="connsiteY8" fmla="*/ 144394 h 756870"/>
              <a:gd name="connsiteX9" fmla="*/ 6495242 w 6495242"/>
              <a:gd name="connsiteY9" fmla="*/ 756870 h 756870"/>
              <a:gd name="connsiteX0" fmla="*/ 0 w 6495242"/>
              <a:gd name="connsiteY0" fmla="*/ 536056 h 756870"/>
              <a:gd name="connsiteX1" fmla="*/ 1328019 w 6495242"/>
              <a:gd name="connsiteY1" fmla="*/ 66755 h 756870"/>
              <a:gd name="connsiteX2" fmla="*/ 2363189 w 6495242"/>
              <a:gd name="connsiteY2" fmla="*/ 153020 h 756870"/>
              <a:gd name="connsiteX3" fmla="*/ 2923907 w 6495242"/>
              <a:gd name="connsiteY3" fmla="*/ 118514 h 756870"/>
              <a:gd name="connsiteX4" fmla="*/ 3363853 w 6495242"/>
              <a:gd name="connsiteY4" fmla="*/ 161647 h 756870"/>
              <a:gd name="connsiteX5" fmla="*/ 4036714 w 6495242"/>
              <a:gd name="connsiteY5" fmla="*/ 454944 h 756870"/>
              <a:gd name="connsiteX6" fmla="*/ 4528419 w 6495242"/>
              <a:gd name="connsiteY6" fmla="*/ 230658 h 756870"/>
              <a:gd name="connsiteX7" fmla="*/ 5244411 w 6495242"/>
              <a:gd name="connsiteY7" fmla="*/ 627473 h 756870"/>
              <a:gd name="connsiteX8" fmla="*/ 5925898 w 6495242"/>
              <a:gd name="connsiteY8" fmla="*/ 144394 h 756870"/>
              <a:gd name="connsiteX9" fmla="*/ 6495242 w 6495242"/>
              <a:gd name="connsiteY9" fmla="*/ 756870 h 756870"/>
              <a:gd name="connsiteX0" fmla="*/ 0 w 6495242"/>
              <a:gd name="connsiteY0" fmla="*/ 536056 h 756870"/>
              <a:gd name="connsiteX1" fmla="*/ 1328019 w 6495242"/>
              <a:gd name="connsiteY1" fmla="*/ 66755 h 756870"/>
              <a:gd name="connsiteX2" fmla="*/ 2363189 w 6495242"/>
              <a:gd name="connsiteY2" fmla="*/ 153020 h 756870"/>
              <a:gd name="connsiteX3" fmla="*/ 2923907 w 6495242"/>
              <a:gd name="connsiteY3" fmla="*/ 118514 h 756870"/>
              <a:gd name="connsiteX4" fmla="*/ 3363853 w 6495242"/>
              <a:gd name="connsiteY4" fmla="*/ 161647 h 756870"/>
              <a:gd name="connsiteX5" fmla="*/ 4036714 w 6495242"/>
              <a:gd name="connsiteY5" fmla="*/ 454944 h 756870"/>
              <a:gd name="connsiteX6" fmla="*/ 4528419 w 6495242"/>
              <a:gd name="connsiteY6" fmla="*/ 230658 h 756870"/>
              <a:gd name="connsiteX7" fmla="*/ 5244411 w 6495242"/>
              <a:gd name="connsiteY7" fmla="*/ 627473 h 756870"/>
              <a:gd name="connsiteX8" fmla="*/ 5925898 w 6495242"/>
              <a:gd name="connsiteY8" fmla="*/ 144394 h 756870"/>
              <a:gd name="connsiteX9" fmla="*/ 6495242 w 6495242"/>
              <a:gd name="connsiteY9" fmla="*/ 756870 h 756870"/>
              <a:gd name="connsiteX0" fmla="*/ 0 w 6495242"/>
              <a:gd name="connsiteY0" fmla="*/ 650233 h 871047"/>
              <a:gd name="connsiteX1" fmla="*/ 1328019 w 6495242"/>
              <a:gd name="connsiteY1" fmla="*/ 180932 h 871047"/>
              <a:gd name="connsiteX2" fmla="*/ 2363189 w 6495242"/>
              <a:gd name="connsiteY2" fmla="*/ 267197 h 871047"/>
              <a:gd name="connsiteX3" fmla="*/ 2923907 w 6495242"/>
              <a:gd name="connsiteY3" fmla="*/ 232691 h 871047"/>
              <a:gd name="connsiteX4" fmla="*/ 3363853 w 6495242"/>
              <a:gd name="connsiteY4" fmla="*/ 275824 h 871047"/>
              <a:gd name="connsiteX5" fmla="*/ 4036714 w 6495242"/>
              <a:gd name="connsiteY5" fmla="*/ 569121 h 871047"/>
              <a:gd name="connsiteX6" fmla="*/ 4528419 w 6495242"/>
              <a:gd name="connsiteY6" fmla="*/ 344835 h 871047"/>
              <a:gd name="connsiteX7" fmla="*/ 5244411 w 6495242"/>
              <a:gd name="connsiteY7" fmla="*/ 741650 h 871047"/>
              <a:gd name="connsiteX8" fmla="*/ 5925898 w 6495242"/>
              <a:gd name="connsiteY8" fmla="*/ 258571 h 871047"/>
              <a:gd name="connsiteX9" fmla="*/ 6495242 w 6495242"/>
              <a:gd name="connsiteY9" fmla="*/ 871047 h 871047"/>
              <a:gd name="connsiteX0" fmla="*/ 0 w 6495242"/>
              <a:gd name="connsiteY0" fmla="*/ 619876 h 840690"/>
              <a:gd name="connsiteX1" fmla="*/ 1328019 w 6495242"/>
              <a:gd name="connsiteY1" fmla="*/ 150575 h 840690"/>
              <a:gd name="connsiteX2" fmla="*/ 2363189 w 6495242"/>
              <a:gd name="connsiteY2" fmla="*/ 236840 h 840690"/>
              <a:gd name="connsiteX3" fmla="*/ 2923907 w 6495242"/>
              <a:gd name="connsiteY3" fmla="*/ 202334 h 840690"/>
              <a:gd name="connsiteX4" fmla="*/ 3363853 w 6495242"/>
              <a:gd name="connsiteY4" fmla="*/ 245467 h 840690"/>
              <a:gd name="connsiteX5" fmla="*/ 4036714 w 6495242"/>
              <a:gd name="connsiteY5" fmla="*/ 538764 h 840690"/>
              <a:gd name="connsiteX6" fmla="*/ 4528419 w 6495242"/>
              <a:gd name="connsiteY6" fmla="*/ 314478 h 840690"/>
              <a:gd name="connsiteX7" fmla="*/ 5244411 w 6495242"/>
              <a:gd name="connsiteY7" fmla="*/ 711293 h 840690"/>
              <a:gd name="connsiteX8" fmla="*/ 5925898 w 6495242"/>
              <a:gd name="connsiteY8" fmla="*/ 228214 h 840690"/>
              <a:gd name="connsiteX9" fmla="*/ 6495242 w 6495242"/>
              <a:gd name="connsiteY9" fmla="*/ 840690 h 840690"/>
              <a:gd name="connsiteX0" fmla="*/ 0 w 6495242"/>
              <a:gd name="connsiteY0" fmla="*/ 632631 h 853445"/>
              <a:gd name="connsiteX1" fmla="*/ 1328019 w 6495242"/>
              <a:gd name="connsiteY1" fmla="*/ 163330 h 853445"/>
              <a:gd name="connsiteX2" fmla="*/ 2363189 w 6495242"/>
              <a:gd name="connsiteY2" fmla="*/ 249595 h 853445"/>
              <a:gd name="connsiteX3" fmla="*/ 2923907 w 6495242"/>
              <a:gd name="connsiteY3" fmla="*/ 215089 h 853445"/>
              <a:gd name="connsiteX4" fmla="*/ 3363853 w 6495242"/>
              <a:gd name="connsiteY4" fmla="*/ 258222 h 853445"/>
              <a:gd name="connsiteX5" fmla="*/ 4036714 w 6495242"/>
              <a:gd name="connsiteY5" fmla="*/ 551519 h 853445"/>
              <a:gd name="connsiteX6" fmla="*/ 4528419 w 6495242"/>
              <a:gd name="connsiteY6" fmla="*/ 327233 h 853445"/>
              <a:gd name="connsiteX7" fmla="*/ 5244411 w 6495242"/>
              <a:gd name="connsiteY7" fmla="*/ 724048 h 853445"/>
              <a:gd name="connsiteX8" fmla="*/ 5925898 w 6495242"/>
              <a:gd name="connsiteY8" fmla="*/ 240969 h 853445"/>
              <a:gd name="connsiteX9" fmla="*/ 6495242 w 6495242"/>
              <a:gd name="connsiteY9" fmla="*/ 853445 h 853445"/>
              <a:gd name="connsiteX0" fmla="*/ 0 w 6495242"/>
              <a:gd name="connsiteY0" fmla="*/ 769563 h 990377"/>
              <a:gd name="connsiteX1" fmla="*/ 989572 w 6495242"/>
              <a:gd name="connsiteY1" fmla="*/ 145882 h 990377"/>
              <a:gd name="connsiteX2" fmla="*/ 2363189 w 6495242"/>
              <a:gd name="connsiteY2" fmla="*/ 386527 h 990377"/>
              <a:gd name="connsiteX3" fmla="*/ 2923907 w 6495242"/>
              <a:gd name="connsiteY3" fmla="*/ 352021 h 990377"/>
              <a:gd name="connsiteX4" fmla="*/ 3363853 w 6495242"/>
              <a:gd name="connsiteY4" fmla="*/ 395154 h 990377"/>
              <a:gd name="connsiteX5" fmla="*/ 4036714 w 6495242"/>
              <a:gd name="connsiteY5" fmla="*/ 688451 h 990377"/>
              <a:gd name="connsiteX6" fmla="*/ 4528419 w 6495242"/>
              <a:gd name="connsiteY6" fmla="*/ 464165 h 990377"/>
              <a:gd name="connsiteX7" fmla="*/ 5244411 w 6495242"/>
              <a:gd name="connsiteY7" fmla="*/ 860980 h 990377"/>
              <a:gd name="connsiteX8" fmla="*/ 5925898 w 6495242"/>
              <a:gd name="connsiteY8" fmla="*/ 377901 h 990377"/>
              <a:gd name="connsiteX9" fmla="*/ 6495242 w 6495242"/>
              <a:gd name="connsiteY9" fmla="*/ 990377 h 990377"/>
              <a:gd name="connsiteX0" fmla="*/ 0 w 6495242"/>
              <a:gd name="connsiteY0" fmla="*/ 801708 h 1022522"/>
              <a:gd name="connsiteX1" fmla="*/ 989572 w 6495242"/>
              <a:gd name="connsiteY1" fmla="*/ 178027 h 1022522"/>
              <a:gd name="connsiteX2" fmla="*/ 2363189 w 6495242"/>
              <a:gd name="connsiteY2" fmla="*/ 418672 h 1022522"/>
              <a:gd name="connsiteX3" fmla="*/ 2923907 w 6495242"/>
              <a:gd name="connsiteY3" fmla="*/ 384166 h 1022522"/>
              <a:gd name="connsiteX4" fmla="*/ 3363853 w 6495242"/>
              <a:gd name="connsiteY4" fmla="*/ 427299 h 1022522"/>
              <a:gd name="connsiteX5" fmla="*/ 4036714 w 6495242"/>
              <a:gd name="connsiteY5" fmla="*/ 720596 h 1022522"/>
              <a:gd name="connsiteX6" fmla="*/ 4528419 w 6495242"/>
              <a:gd name="connsiteY6" fmla="*/ 496310 h 1022522"/>
              <a:gd name="connsiteX7" fmla="*/ 5244411 w 6495242"/>
              <a:gd name="connsiteY7" fmla="*/ 893125 h 1022522"/>
              <a:gd name="connsiteX8" fmla="*/ 5925898 w 6495242"/>
              <a:gd name="connsiteY8" fmla="*/ 410046 h 1022522"/>
              <a:gd name="connsiteX9" fmla="*/ 6495242 w 6495242"/>
              <a:gd name="connsiteY9" fmla="*/ 1022522 h 1022522"/>
              <a:gd name="connsiteX0" fmla="*/ 0 w 6495242"/>
              <a:gd name="connsiteY0" fmla="*/ 806369 h 1027183"/>
              <a:gd name="connsiteX1" fmla="*/ 989572 w 6495242"/>
              <a:gd name="connsiteY1" fmla="*/ 182688 h 1027183"/>
              <a:gd name="connsiteX2" fmla="*/ 2363189 w 6495242"/>
              <a:gd name="connsiteY2" fmla="*/ 423333 h 1027183"/>
              <a:gd name="connsiteX3" fmla="*/ 2923907 w 6495242"/>
              <a:gd name="connsiteY3" fmla="*/ 388827 h 1027183"/>
              <a:gd name="connsiteX4" fmla="*/ 3363853 w 6495242"/>
              <a:gd name="connsiteY4" fmla="*/ 431960 h 1027183"/>
              <a:gd name="connsiteX5" fmla="*/ 4036714 w 6495242"/>
              <a:gd name="connsiteY5" fmla="*/ 725257 h 1027183"/>
              <a:gd name="connsiteX6" fmla="*/ 4528419 w 6495242"/>
              <a:gd name="connsiteY6" fmla="*/ 500971 h 1027183"/>
              <a:gd name="connsiteX7" fmla="*/ 5244411 w 6495242"/>
              <a:gd name="connsiteY7" fmla="*/ 897786 h 1027183"/>
              <a:gd name="connsiteX8" fmla="*/ 5925898 w 6495242"/>
              <a:gd name="connsiteY8" fmla="*/ 414707 h 1027183"/>
              <a:gd name="connsiteX9" fmla="*/ 6495242 w 6495242"/>
              <a:gd name="connsiteY9" fmla="*/ 1027183 h 1027183"/>
              <a:gd name="connsiteX0" fmla="*/ 0 w 6495242"/>
              <a:gd name="connsiteY0" fmla="*/ 844165 h 1064979"/>
              <a:gd name="connsiteX1" fmla="*/ 989572 w 6495242"/>
              <a:gd name="connsiteY1" fmla="*/ 220484 h 1064979"/>
              <a:gd name="connsiteX2" fmla="*/ 2363189 w 6495242"/>
              <a:gd name="connsiteY2" fmla="*/ 461129 h 1064979"/>
              <a:gd name="connsiteX3" fmla="*/ 2923907 w 6495242"/>
              <a:gd name="connsiteY3" fmla="*/ 426623 h 1064979"/>
              <a:gd name="connsiteX4" fmla="*/ 3363853 w 6495242"/>
              <a:gd name="connsiteY4" fmla="*/ 469756 h 1064979"/>
              <a:gd name="connsiteX5" fmla="*/ 4036714 w 6495242"/>
              <a:gd name="connsiteY5" fmla="*/ 763053 h 1064979"/>
              <a:gd name="connsiteX6" fmla="*/ 4528419 w 6495242"/>
              <a:gd name="connsiteY6" fmla="*/ 538767 h 1064979"/>
              <a:gd name="connsiteX7" fmla="*/ 5244411 w 6495242"/>
              <a:gd name="connsiteY7" fmla="*/ 935582 h 1064979"/>
              <a:gd name="connsiteX8" fmla="*/ 5925898 w 6495242"/>
              <a:gd name="connsiteY8" fmla="*/ 452503 h 1064979"/>
              <a:gd name="connsiteX9" fmla="*/ 6495242 w 6495242"/>
              <a:gd name="connsiteY9" fmla="*/ 1064979 h 1064979"/>
              <a:gd name="connsiteX0" fmla="*/ 0 w 6495242"/>
              <a:gd name="connsiteY0" fmla="*/ 844165 h 1064979"/>
              <a:gd name="connsiteX1" fmla="*/ 989572 w 6495242"/>
              <a:gd name="connsiteY1" fmla="*/ 220484 h 1064979"/>
              <a:gd name="connsiteX2" fmla="*/ 2363189 w 6495242"/>
              <a:gd name="connsiteY2" fmla="*/ 461129 h 1064979"/>
              <a:gd name="connsiteX3" fmla="*/ 2888281 w 6495242"/>
              <a:gd name="connsiteY3" fmla="*/ 325683 h 1064979"/>
              <a:gd name="connsiteX4" fmla="*/ 3363853 w 6495242"/>
              <a:gd name="connsiteY4" fmla="*/ 469756 h 1064979"/>
              <a:gd name="connsiteX5" fmla="*/ 4036714 w 6495242"/>
              <a:gd name="connsiteY5" fmla="*/ 763053 h 1064979"/>
              <a:gd name="connsiteX6" fmla="*/ 4528419 w 6495242"/>
              <a:gd name="connsiteY6" fmla="*/ 538767 h 1064979"/>
              <a:gd name="connsiteX7" fmla="*/ 5244411 w 6495242"/>
              <a:gd name="connsiteY7" fmla="*/ 935582 h 1064979"/>
              <a:gd name="connsiteX8" fmla="*/ 5925898 w 6495242"/>
              <a:gd name="connsiteY8" fmla="*/ 452503 h 1064979"/>
              <a:gd name="connsiteX9" fmla="*/ 6495242 w 6495242"/>
              <a:gd name="connsiteY9" fmla="*/ 1064979 h 1064979"/>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363853 w 6495242"/>
              <a:gd name="connsiteY4" fmla="*/ 249909 h 845132"/>
              <a:gd name="connsiteX5" fmla="*/ 4036714 w 6495242"/>
              <a:gd name="connsiteY5" fmla="*/ 543206 h 845132"/>
              <a:gd name="connsiteX6" fmla="*/ 4528419 w 6495242"/>
              <a:gd name="connsiteY6" fmla="*/ 318920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363853 w 6495242"/>
              <a:gd name="connsiteY4" fmla="*/ 249909 h 845132"/>
              <a:gd name="connsiteX5" fmla="*/ 4036714 w 6495242"/>
              <a:gd name="connsiteY5" fmla="*/ 543206 h 845132"/>
              <a:gd name="connsiteX6" fmla="*/ 4528419 w 6495242"/>
              <a:gd name="connsiteY6" fmla="*/ 318920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363853 w 6495242"/>
              <a:gd name="connsiteY4" fmla="*/ 249909 h 845132"/>
              <a:gd name="connsiteX5" fmla="*/ 3674516 w 6495242"/>
              <a:gd name="connsiteY5" fmla="*/ 685710 h 845132"/>
              <a:gd name="connsiteX6" fmla="*/ 4528419 w 6495242"/>
              <a:gd name="connsiteY6" fmla="*/ 318920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363853 w 6495242"/>
              <a:gd name="connsiteY4" fmla="*/ 249909 h 845132"/>
              <a:gd name="connsiteX5" fmla="*/ 3674516 w 6495242"/>
              <a:gd name="connsiteY5" fmla="*/ 685710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363853 w 6495242"/>
              <a:gd name="connsiteY4" fmla="*/ 249909 h 845132"/>
              <a:gd name="connsiteX5" fmla="*/ 3609201 w 6495242"/>
              <a:gd name="connsiteY5" fmla="*/ 745087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286663 w 6495242"/>
              <a:gd name="connsiteY4" fmla="*/ 243971 h 845132"/>
              <a:gd name="connsiteX5" fmla="*/ 3609201 w 6495242"/>
              <a:gd name="connsiteY5" fmla="*/ 745087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286663 w 6495242"/>
              <a:gd name="connsiteY4" fmla="*/ 243971 h 845132"/>
              <a:gd name="connsiteX5" fmla="*/ 3811082 w 6495242"/>
              <a:gd name="connsiteY5" fmla="*/ 727274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286663 w 6495242"/>
              <a:gd name="connsiteY4" fmla="*/ 243971 h 845132"/>
              <a:gd name="connsiteX5" fmla="*/ 3704204 w 6495242"/>
              <a:gd name="connsiteY5" fmla="*/ 697586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318 h 845132"/>
              <a:gd name="connsiteX1" fmla="*/ 989572 w 6495242"/>
              <a:gd name="connsiteY1" fmla="*/ 637 h 845132"/>
              <a:gd name="connsiteX2" fmla="*/ 2351314 w 6495242"/>
              <a:gd name="connsiteY2" fmla="*/ 478789 h 845132"/>
              <a:gd name="connsiteX3" fmla="*/ 2888281 w 6495242"/>
              <a:gd name="connsiteY3" fmla="*/ 105836 h 845132"/>
              <a:gd name="connsiteX4" fmla="*/ 3286663 w 6495242"/>
              <a:gd name="connsiteY4" fmla="*/ 243971 h 845132"/>
              <a:gd name="connsiteX5" fmla="*/ 3704204 w 6495242"/>
              <a:gd name="connsiteY5" fmla="*/ 697586 h 845132"/>
              <a:gd name="connsiteX6" fmla="*/ 4641235 w 6495242"/>
              <a:gd name="connsiteY6" fmla="*/ 330795 h 845132"/>
              <a:gd name="connsiteX7" fmla="*/ 5244411 w 6495242"/>
              <a:gd name="connsiteY7" fmla="*/ 715735 h 845132"/>
              <a:gd name="connsiteX8" fmla="*/ 5925898 w 6495242"/>
              <a:gd name="connsiteY8" fmla="*/ 232656 h 845132"/>
              <a:gd name="connsiteX9" fmla="*/ 6495242 w 6495242"/>
              <a:gd name="connsiteY9" fmla="*/ 845132 h 845132"/>
              <a:gd name="connsiteX0" fmla="*/ 0 w 6495242"/>
              <a:gd name="connsiteY0" fmla="*/ 624031 h 844845"/>
              <a:gd name="connsiteX1" fmla="*/ 989572 w 6495242"/>
              <a:gd name="connsiteY1" fmla="*/ 350 h 844845"/>
              <a:gd name="connsiteX2" fmla="*/ 2357252 w 6495242"/>
              <a:gd name="connsiteY2" fmla="*/ 514128 h 844845"/>
              <a:gd name="connsiteX3" fmla="*/ 2888281 w 6495242"/>
              <a:gd name="connsiteY3" fmla="*/ 105549 h 844845"/>
              <a:gd name="connsiteX4" fmla="*/ 3286663 w 6495242"/>
              <a:gd name="connsiteY4" fmla="*/ 243684 h 844845"/>
              <a:gd name="connsiteX5" fmla="*/ 3704204 w 6495242"/>
              <a:gd name="connsiteY5" fmla="*/ 697299 h 844845"/>
              <a:gd name="connsiteX6" fmla="*/ 4641235 w 6495242"/>
              <a:gd name="connsiteY6" fmla="*/ 330508 h 844845"/>
              <a:gd name="connsiteX7" fmla="*/ 5244411 w 6495242"/>
              <a:gd name="connsiteY7" fmla="*/ 715448 h 844845"/>
              <a:gd name="connsiteX8" fmla="*/ 5925898 w 6495242"/>
              <a:gd name="connsiteY8" fmla="*/ 232369 h 844845"/>
              <a:gd name="connsiteX9" fmla="*/ 6495242 w 6495242"/>
              <a:gd name="connsiteY9" fmla="*/ 844845 h 844845"/>
              <a:gd name="connsiteX0" fmla="*/ 0 w 6495242"/>
              <a:gd name="connsiteY0" fmla="*/ 624031 h 844845"/>
              <a:gd name="connsiteX1" fmla="*/ 989572 w 6495242"/>
              <a:gd name="connsiteY1" fmla="*/ 350 h 844845"/>
              <a:gd name="connsiteX2" fmla="*/ 2422567 w 6495242"/>
              <a:gd name="connsiteY2" fmla="*/ 514128 h 844845"/>
              <a:gd name="connsiteX3" fmla="*/ 2888281 w 6495242"/>
              <a:gd name="connsiteY3" fmla="*/ 105549 h 844845"/>
              <a:gd name="connsiteX4" fmla="*/ 3286663 w 6495242"/>
              <a:gd name="connsiteY4" fmla="*/ 243684 h 844845"/>
              <a:gd name="connsiteX5" fmla="*/ 3704204 w 6495242"/>
              <a:gd name="connsiteY5" fmla="*/ 697299 h 844845"/>
              <a:gd name="connsiteX6" fmla="*/ 4641235 w 6495242"/>
              <a:gd name="connsiteY6" fmla="*/ 330508 h 844845"/>
              <a:gd name="connsiteX7" fmla="*/ 5244411 w 6495242"/>
              <a:gd name="connsiteY7" fmla="*/ 715448 h 844845"/>
              <a:gd name="connsiteX8" fmla="*/ 5925898 w 6495242"/>
              <a:gd name="connsiteY8" fmla="*/ 232369 h 844845"/>
              <a:gd name="connsiteX9" fmla="*/ 6495242 w 6495242"/>
              <a:gd name="connsiteY9" fmla="*/ 844845 h 844845"/>
              <a:gd name="connsiteX0" fmla="*/ 0 w 6495242"/>
              <a:gd name="connsiteY0" fmla="*/ 624031 h 844845"/>
              <a:gd name="connsiteX1" fmla="*/ 989572 w 6495242"/>
              <a:gd name="connsiteY1" fmla="*/ 350 h 844845"/>
              <a:gd name="connsiteX2" fmla="*/ 2422567 w 6495242"/>
              <a:gd name="connsiteY2" fmla="*/ 514128 h 844845"/>
              <a:gd name="connsiteX3" fmla="*/ 2888281 w 6495242"/>
              <a:gd name="connsiteY3" fmla="*/ 105549 h 844845"/>
              <a:gd name="connsiteX4" fmla="*/ 3286663 w 6495242"/>
              <a:gd name="connsiteY4" fmla="*/ 243684 h 844845"/>
              <a:gd name="connsiteX5" fmla="*/ 3704204 w 6495242"/>
              <a:gd name="connsiteY5" fmla="*/ 697299 h 844845"/>
              <a:gd name="connsiteX6" fmla="*/ 4641235 w 6495242"/>
              <a:gd name="connsiteY6" fmla="*/ 330508 h 844845"/>
              <a:gd name="connsiteX7" fmla="*/ 5244411 w 6495242"/>
              <a:gd name="connsiteY7" fmla="*/ 715448 h 844845"/>
              <a:gd name="connsiteX8" fmla="*/ 5925898 w 6495242"/>
              <a:gd name="connsiteY8" fmla="*/ 232369 h 844845"/>
              <a:gd name="connsiteX9" fmla="*/ 6495242 w 6495242"/>
              <a:gd name="connsiteY9" fmla="*/ 844845 h 844845"/>
              <a:gd name="connsiteX0" fmla="*/ 0 w 6495242"/>
              <a:gd name="connsiteY0" fmla="*/ 624020 h 844834"/>
              <a:gd name="connsiteX1" fmla="*/ 989572 w 6495242"/>
              <a:gd name="connsiteY1" fmla="*/ 339 h 844834"/>
              <a:gd name="connsiteX2" fmla="*/ 2422567 w 6495242"/>
              <a:gd name="connsiteY2" fmla="*/ 514117 h 844834"/>
              <a:gd name="connsiteX3" fmla="*/ 2888281 w 6495242"/>
              <a:gd name="connsiteY3" fmla="*/ 105538 h 844834"/>
              <a:gd name="connsiteX4" fmla="*/ 3286663 w 6495242"/>
              <a:gd name="connsiteY4" fmla="*/ 243673 h 844834"/>
              <a:gd name="connsiteX5" fmla="*/ 3704204 w 6495242"/>
              <a:gd name="connsiteY5" fmla="*/ 697288 h 844834"/>
              <a:gd name="connsiteX6" fmla="*/ 4641235 w 6495242"/>
              <a:gd name="connsiteY6" fmla="*/ 330497 h 844834"/>
              <a:gd name="connsiteX7" fmla="*/ 5244411 w 6495242"/>
              <a:gd name="connsiteY7" fmla="*/ 715437 h 844834"/>
              <a:gd name="connsiteX8" fmla="*/ 5925898 w 6495242"/>
              <a:gd name="connsiteY8" fmla="*/ 232358 h 844834"/>
              <a:gd name="connsiteX9" fmla="*/ 6495242 w 6495242"/>
              <a:gd name="connsiteY9" fmla="*/ 844834 h 844834"/>
              <a:gd name="connsiteX0" fmla="*/ 0 w 6495242"/>
              <a:gd name="connsiteY0" fmla="*/ 623970 h 844784"/>
              <a:gd name="connsiteX1" fmla="*/ 989572 w 6495242"/>
              <a:gd name="connsiteY1" fmla="*/ 289 h 844784"/>
              <a:gd name="connsiteX2" fmla="*/ 2422567 w 6495242"/>
              <a:gd name="connsiteY2" fmla="*/ 514067 h 844784"/>
              <a:gd name="connsiteX3" fmla="*/ 2888281 w 6495242"/>
              <a:gd name="connsiteY3" fmla="*/ 105488 h 844784"/>
              <a:gd name="connsiteX4" fmla="*/ 3286663 w 6495242"/>
              <a:gd name="connsiteY4" fmla="*/ 243623 h 844784"/>
              <a:gd name="connsiteX5" fmla="*/ 3704204 w 6495242"/>
              <a:gd name="connsiteY5" fmla="*/ 697238 h 844784"/>
              <a:gd name="connsiteX6" fmla="*/ 4641235 w 6495242"/>
              <a:gd name="connsiteY6" fmla="*/ 330447 h 844784"/>
              <a:gd name="connsiteX7" fmla="*/ 5244411 w 6495242"/>
              <a:gd name="connsiteY7" fmla="*/ 715387 h 844784"/>
              <a:gd name="connsiteX8" fmla="*/ 5925898 w 6495242"/>
              <a:gd name="connsiteY8" fmla="*/ 232308 h 844784"/>
              <a:gd name="connsiteX9" fmla="*/ 6495242 w 6495242"/>
              <a:gd name="connsiteY9" fmla="*/ 844784 h 844784"/>
              <a:gd name="connsiteX0" fmla="*/ 0 w 6495242"/>
              <a:gd name="connsiteY0" fmla="*/ 623970 h 844784"/>
              <a:gd name="connsiteX1" fmla="*/ 989572 w 6495242"/>
              <a:gd name="connsiteY1" fmla="*/ 289 h 844784"/>
              <a:gd name="connsiteX2" fmla="*/ 2422567 w 6495242"/>
              <a:gd name="connsiteY2" fmla="*/ 514067 h 844784"/>
              <a:gd name="connsiteX3" fmla="*/ 2888281 w 6495242"/>
              <a:gd name="connsiteY3" fmla="*/ 105488 h 844784"/>
              <a:gd name="connsiteX4" fmla="*/ 3286663 w 6495242"/>
              <a:gd name="connsiteY4" fmla="*/ 243623 h 844784"/>
              <a:gd name="connsiteX5" fmla="*/ 3704204 w 6495242"/>
              <a:gd name="connsiteY5" fmla="*/ 697238 h 844784"/>
              <a:gd name="connsiteX6" fmla="*/ 4641235 w 6495242"/>
              <a:gd name="connsiteY6" fmla="*/ 330447 h 844784"/>
              <a:gd name="connsiteX7" fmla="*/ 5244411 w 6495242"/>
              <a:gd name="connsiteY7" fmla="*/ 715387 h 844784"/>
              <a:gd name="connsiteX8" fmla="*/ 5925898 w 6495242"/>
              <a:gd name="connsiteY8" fmla="*/ 232308 h 844784"/>
              <a:gd name="connsiteX9" fmla="*/ 6495242 w 6495242"/>
              <a:gd name="connsiteY9" fmla="*/ 844784 h 844784"/>
              <a:gd name="connsiteX0" fmla="*/ 0 w 6495242"/>
              <a:gd name="connsiteY0" fmla="*/ 623970 h 844784"/>
              <a:gd name="connsiteX1" fmla="*/ 989572 w 6495242"/>
              <a:gd name="connsiteY1" fmla="*/ 289 h 844784"/>
              <a:gd name="connsiteX2" fmla="*/ 2422567 w 6495242"/>
              <a:gd name="connsiteY2" fmla="*/ 514067 h 844784"/>
              <a:gd name="connsiteX3" fmla="*/ 2888281 w 6495242"/>
              <a:gd name="connsiteY3" fmla="*/ 105488 h 844784"/>
              <a:gd name="connsiteX4" fmla="*/ 3286663 w 6495242"/>
              <a:gd name="connsiteY4" fmla="*/ 243623 h 844784"/>
              <a:gd name="connsiteX5" fmla="*/ 3704204 w 6495242"/>
              <a:gd name="connsiteY5" fmla="*/ 697238 h 844784"/>
              <a:gd name="connsiteX6" fmla="*/ 4641235 w 6495242"/>
              <a:gd name="connsiteY6" fmla="*/ 330447 h 844784"/>
              <a:gd name="connsiteX7" fmla="*/ 5244411 w 6495242"/>
              <a:gd name="connsiteY7" fmla="*/ 715387 h 844784"/>
              <a:gd name="connsiteX8" fmla="*/ 5925898 w 6495242"/>
              <a:gd name="connsiteY8" fmla="*/ 232308 h 844784"/>
              <a:gd name="connsiteX9" fmla="*/ 6495242 w 6495242"/>
              <a:gd name="connsiteY9" fmla="*/ 844784 h 844784"/>
              <a:gd name="connsiteX0" fmla="*/ 0 w 6495242"/>
              <a:gd name="connsiteY0" fmla="*/ 623970 h 844784"/>
              <a:gd name="connsiteX1" fmla="*/ 989572 w 6495242"/>
              <a:gd name="connsiteY1" fmla="*/ 289 h 844784"/>
              <a:gd name="connsiteX2" fmla="*/ 2422567 w 6495242"/>
              <a:gd name="connsiteY2" fmla="*/ 514067 h 844784"/>
              <a:gd name="connsiteX3" fmla="*/ 2888281 w 6495242"/>
              <a:gd name="connsiteY3" fmla="*/ 105488 h 844784"/>
              <a:gd name="connsiteX4" fmla="*/ 3286663 w 6495242"/>
              <a:gd name="connsiteY4" fmla="*/ 243623 h 844784"/>
              <a:gd name="connsiteX5" fmla="*/ 3704204 w 6495242"/>
              <a:gd name="connsiteY5" fmla="*/ 697238 h 844784"/>
              <a:gd name="connsiteX6" fmla="*/ 4641235 w 6495242"/>
              <a:gd name="connsiteY6" fmla="*/ 330447 h 844784"/>
              <a:gd name="connsiteX7" fmla="*/ 5244411 w 6495242"/>
              <a:gd name="connsiteY7" fmla="*/ 715387 h 844784"/>
              <a:gd name="connsiteX8" fmla="*/ 5925898 w 6495242"/>
              <a:gd name="connsiteY8" fmla="*/ 232308 h 844784"/>
              <a:gd name="connsiteX9" fmla="*/ 6495242 w 6495242"/>
              <a:gd name="connsiteY9" fmla="*/ 844784 h 844784"/>
              <a:gd name="connsiteX0" fmla="*/ 0 w 6495242"/>
              <a:gd name="connsiteY0" fmla="*/ 623970 h 844784"/>
              <a:gd name="connsiteX1" fmla="*/ 989572 w 6495242"/>
              <a:gd name="connsiteY1" fmla="*/ 289 h 844784"/>
              <a:gd name="connsiteX2" fmla="*/ 2422567 w 6495242"/>
              <a:gd name="connsiteY2" fmla="*/ 514067 h 844784"/>
              <a:gd name="connsiteX3" fmla="*/ 2888281 w 6495242"/>
              <a:gd name="connsiteY3" fmla="*/ 105488 h 844784"/>
              <a:gd name="connsiteX4" fmla="*/ 3286663 w 6495242"/>
              <a:gd name="connsiteY4" fmla="*/ 243623 h 844784"/>
              <a:gd name="connsiteX5" fmla="*/ 3704204 w 6495242"/>
              <a:gd name="connsiteY5" fmla="*/ 697238 h 844784"/>
              <a:gd name="connsiteX6" fmla="*/ 4641235 w 6495242"/>
              <a:gd name="connsiteY6" fmla="*/ 330447 h 844784"/>
              <a:gd name="connsiteX7" fmla="*/ 5244411 w 6495242"/>
              <a:gd name="connsiteY7" fmla="*/ 715387 h 844784"/>
              <a:gd name="connsiteX8" fmla="*/ 5925898 w 6495242"/>
              <a:gd name="connsiteY8" fmla="*/ 232308 h 844784"/>
              <a:gd name="connsiteX9" fmla="*/ 6495242 w 6495242"/>
              <a:gd name="connsiteY9" fmla="*/ 844784 h 844784"/>
              <a:gd name="connsiteX0" fmla="*/ 0 w 6495242"/>
              <a:gd name="connsiteY0" fmla="*/ 623940 h 844754"/>
              <a:gd name="connsiteX1" fmla="*/ 989572 w 6495242"/>
              <a:gd name="connsiteY1" fmla="*/ 259 h 844754"/>
              <a:gd name="connsiteX2" fmla="*/ 2422567 w 6495242"/>
              <a:gd name="connsiteY2" fmla="*/ 514037 h 844754"/>
              <a:gd name="connsiteX3" fmla="*/ 2888281 w 6495242"/>
              <a:gd name="connsiteY3" fmla="*/ 105458 h 844754"/>
              <a:gd name="connsiteX4" fmla="*/ 3286663 w 6495242"/>
              <a:gd name="connsiteY4" fmla="*/ 243593 h 844754"/>
              <a:gd name="connsiteX5" fmla="*/ 3704204 w 6495242"/>
              <a:gd name="connsiteY5" fmla="*/ 697208 h 844754"/>
              <a:gd name="connsiteX6" fmla="*/ 4641235 w 6495242"/>
              <a:gd name="connsiteY6" fmla="*/ 330417 h 844754"/>
              <a:gd name="connsiteX7" fmla="*/ 5244411 w 6495242"/>
              <a:gd name="connsiteY7" fmla="*/ 715357 h 844754"/>
              <a:gd name="connsiteX8" fmla="*/ 5925898 w 6495242"/>
              <a:gd name="connsiteY8" fmla="*/ 232278 h 844754"/>
              <a:gd name="connsiteX9" fmla="*/ 6495242 w 6495242"/>
              <a:gd name="connsiteY9" fmla="*/ 844754 h 844754"/>
              <a:gd name="connsiteX0" fmla="*/ 0 w 6495242"/>
              <a:gd name="connsiteY0" fmla="*/ 623940 h 844754"/>
              <a:gd name="connsiteX1" fmla="*/ 989572 w 6495242"/>
              <a:gd name="connsiteY1" fmla="*/ 259 h 844754"/>
              <a:gd name="connsiteX2" fmla="*/ 2422567 w 6495242"/>
              <a:gd name="connsiteY2" fmla="*/ 514037 h 844754"/>
              <a:gd name="connsiteX3" fmla="*/ 2888281 w 6495242"/>
              <a:gd name="connsiteY3" fmla="*/ 105458 h 844754"/>
              <a:gd name="connsiteX4" fmla="*/ 3286663 w 6495242"/>
              <a:gd name="connsiteY4" fmla="*/ 243593 h 844754"/>
              <a:gd name="connsiteX5" fmla="*/ 3704204 w 6495242"/>
              <a:gd name="connsiteY5" fmla="*/ 697208 h 844754"/>
              <a:gd name="connsiteX6" fmla="*/ 4641235 w 6495242"/>
              <a:gd name="connsiteY6" fmla="*/ 330417 h 844754"/>
              <a:gd name="connsiteX7" fmla="*/ 5244411 w 6495242"/>
              <a:gd name="connsiteY7" fmla="*/ 715357 h 844754"/>
              <a:gd name="connsiteX8" fmla="*/ 5925898 w 6495242"/>
              <a:gd name="connsiteY8" fmla="*/ 232278 h 844754"/>
              <a:gd name="connsiteX9" fmla="*/ 6495242 w 6495242"/>
              <a:gd name="connsiteY9" fmla="*/ 844754 h 844754"/>
              <a:gd name="connsiteX0" fmla="*/ 0 w 6495242"/>
              <a:gd name="connsiteY0" fmla="*/ 623940 h 844754"/>
              <a:gd name="connsiteX1" fmla="*/ 989572 w 6495242"/>
              <a:gd name="connsiteY1" fmla="*/ 259 h 844754"/>
              <a:gd name="connsiteX2" fmla="*/ 2422567 w 6495242"/>
              <a:gd name="connsiteY2" fmla="*/ 514037 h 844754"/>
              <a:gd name="connsiteX3" fmla="*/ 2888281 w 6495242"/>
              <a:gd name="connsiteY3" fmla="*/ 105458 h 844754"/>
              <a:gd name="connsiteX4" fmla="*/ 3286663 w 6495242"/>
              <a:gd name="connsiteY4" fmla="*/ 243593 h 844754"/>
              <a:gd name="connsiteX5" fmla="*/ 3704204 w 6495242"/>
              <a:gd name="connsiteY5" fmla="*/ 697208 h 844754"/>
              <a:gd name="connsiteX6" fmla="*/ 4641235 w 6495242"/>
              <a:gd name="connsiteY6" fmla="*/ 330417 h 844754"/>
              <a:gd name="connsiteX7" fmla="*/ 5244411 w 6495242"/>
              <a:gd name="connsiteY7" fmla="*/ 715357 h 844754"/>
              <a:gd name="connsiteX8" fmla="*/ 5925898 w 6495242"/>
              <a:gd name="connsiteY8" fmla="*/ 232278 h 844754"/>
              <a:gd name="connsiteX9" fmla="*/ 6495242 w 6495242"/>
              <a:gd name="connsiteY9" fmla="*/ 844754 h 844754"/>
              <a:gd name="connsiteX0" fmla="*/ 0 w 6495242"/>
              <a:gd name="connsiteY0" fmla="*/ 623940 h 844754"/>
              <a:gd name="connsiteX1" fmla="*/ 989572 w 6495242"/>
              <a:gd name="connsiteY1" fmla="*/ 259 h 844754"/>
              <a:gd name="connsiteX2" fmla="*/ 2422567 w 6495242"/>
              <a:gd name="connsiteY2" fmla="*/ 514037 h 844754"/>
              <a:gd name="connsiteX3" fmla="*/ 2888281 w 6495242"/>
              <a:gd name="connsiteY3" fmla="*/ 105458 h 844754"/>
              <a:gd name="connsiteX4" fmla="*/ 3286663 w 6495242"/>
              <a:gd name="connsiteY4" fmla="*/ 243593 h 844754"/>
              <a:gd name="connsiteX5" fmla="*/ 3704204 w 6495242"/>
              <a:gd name="connsiteY5" fmla="*/ 697208 h 844754"/>
              <a:gd name="connsiteX6" fmla="*/ 4641235 w 6495242"/>
              <a:gd name="connsiteY6" fmla="*/ 330417 h 844754"/>
              <a:gd name="connsiteX7" fmla="*/ 5244411 w 6495242"/>
              <a:gd name="connsiteY7" fmla="*/ 715357 h 844754"/>
              <a:gd name="connsiteX8" fmla="*/ 5925898 w 6495242"/>
              <a:gd name="connsiteY8" fmla="*/ 232278 h 844754"/>
              <a:gd name="connsiteX9" fmla="*/ 6495242 w 6495242"/>
              <a:gd name="connsiteY9" fmla="*/ 844754 h 844754"/>
              <a:gd name="connsiteX0" fmla="*/ 0 w 6495242"/>
              <a:gd name="connsiteY0" fmla="*/ 623940 h 844754"/>
              <a:gd name="connsiteX1" fmla="*/ 989572 w 6495242"/>
              <a:gd name="connsiteY1" fmla="*/ 259 h 844754"/>
              <a:gd name="connsiteX2" fmla="*/ 2386941 w 6495242"/>
              <a:gd name="connsiteY2" fmla="*/ 514037 h 844754"/>
              <a:gd name="connsiteX3" fmla="*/ 2888281 w 6495242"/>
              <a:gd name="connsiteY3" fmla="*/ 105458 h 844754"/>
              <a:gd name="connsiteX4" fmla="*/ 3286663 w 6495242"/>
              <a:gd name="connsiteY4" fmla="*/ 243593 h 844754"/>
              <a:gd name="connsiteX5" fmla="*/ 3704204 w 6495242"/>
              <a:gd name="connsiteY5" fmla="*/ 697208 h 844754"/>
              <a:gd name="connsiteX6" fmla="*/ 4641235 w 6495242"/>
              <a:gd name="connsiteY6" fmla="*/ 330417 h 844754"/>
              <a:gd name="connsiteX7" fmla="*/ 5244411 w 6495242"/>
              <a:gd name="connsiteY7" fmla="*/ 715357 h 844754"/>
              <a:gd name="connsiteX8" fmla="*/ 5925898 w 6495242"/>
              <a:gd name="connsiteY8" fmla="*/ 232278 h 844754"/>
              <a:gd name="connsiteX9" fmla="*/ 6495242 w 6495242"/>
              <a:gd name="connsiteY9" fmla="*/ 844754 h 844754"/>
              <a:gd name="connsiteX0" fmla="*/ 0 w 6495242"/>
              <a:gd name="connsiteY0" fmla="*/ 623940 h 1589211"/>
              <a:gd name="connsiteX1" fmla="*/ 989572 w 6495242"/>
              <a:gd name="connsiteY1" fmla="*/ 259 h 1589211"/>
              <a:gd name="connsiteX2" fmla="*/ 2386941 w 6495242"/>
              <a:gd name="connsiteY2" fmla="*/ 514037 h 1589211"/>
              <a:gd name="connsiteX3" fmla="*/ 2888281 w 6495242"/>
              <a:gd name="connsiteY3" fmla="*/ 105458 h 1589211"/>
              <a:gd name="connsiteX4" fmla="*/ 3286663 w 6495242"/>
              <a:gd name="connsiteY4" fmla="*/ 243593 h 1589211"/>
              <a:gd name="connsiteX5" fmla="*/ 3704204 w 6495242"/>
              <a:gd name="connsiteY5" fmla="*/ 697208 h 1589211"/>
              <a:gd name="connsiteX6" fmla="*/ 3281510 w 6495242"/>
              <a:gd name="connsiteY6" fmla="*/ 1589201 h 1589211"/>
              <a:gd name="connsiteX7" fmla="*/ 5244411 w 6495242"/>
              <a:gd name="connsiteY7" fmla="*/ 715357 h 1589211"/>
              <a:gd name="connsiteX8" fmla="*/ 5925898 w 6495242"/>
              <a:gd name="connsiteY8" fmla="*/ 232278 h 1589211"/>
              <a:gd name="connsiteX9" fmla="*/ 6495242 w 6495242"/>
              <a:gd name="connsiteY9" fmla="*/ 844754 h 1589211"/>
              <a:gd name="connsiteX0" fmla="*/ 0 w 6495242"/>
              <a:gd name="connsiteY0" fmla="*/ 623940 h 1590116"/>
              <a:gd name="connsiteX1" fmla="*/ 989572 w 6495242"/>
              <a:gd name="connsiteY1" fmla="*/ 259 h 1590116"/>
              <a:gd name="connsiteX2" fmla="*/ 2386941 w 6495242"/>
              <a:gd name="connsiteY2" fmla="*/ 514037 h 1590116"/>
              <a:gd name="connsiteX3" fmla="*/ 2888281 w 6495242"/>
              <a:gd name="connsiteY3" fmla="*/ 105458 h 1590116"/>
              <a:gd name="connsiteX4" fmla="*/ 3286663 w 6495242"/>
              <a:gd name="connsiteY4" fmla="*/ 243593 h 1590116"/>
              <a:gd name="connsiteX5" fmla="*/ 3306381 w 6495242"/>
              <a:gd name="connsiteY5" fmla="*/ 869401 h 1590116"/>
              <a:gd name="connsiteX6" fmla="*/ 3281510 w 6495242"/>
              <a:gd name="connsiteY6" fmla="*/ 1589201 h 1590116"/>
              <a:gd name="connsiteX7" fmla="*/ 5244411 w 6495242"/>
              <a:gd name="connsiteY7" fmla="*/ 715357 h 1590116"/>
              <a:gd name="connsiteX8" fmla="*/ 5925898 w 6495242"/>
              <a:gd name="connsiteY8" fmla="*/ 232278 h 1590116"/>
              <a:gd name="connsiteX9" fmla="*/ 6495242 w 6495242"/>
              <a:gd name="connsiteY9" fmla="*/ 844754 h 1590116"/>
              <a:gd name="connsiteX0" fmla="*/ 0 w 6495242"/>
              <a:gd name="connsiteY0" fmla="*/ 623886 h 1590062"/>
              <a:gd name="connsiteX1" fmla="*/ 989572 w 6495242"/>
              <a:gd name="connsiteY1" fmla="*/ 205 h 1590062"/>
              <a:gd name="connsiteX2" fmla="*/ 2369128 w 6495242"/>
              <a:gd name="connsiteY2" fmla="*/ 525859 h 1590062"/>
              <a:gd name="connsiteX3" fmla="*/ 2888281 w 6495242"/>
              <a:gd name="connsiteY3" fmla="*/ 105404 h 1590062"/>
              <a:gd name="connsiteX4" fmla="*/ 3286663 w 6495242"/>
              <a:gd name="connsiteY4" fmla="*/ 243539 h 1590062"/>
              <a:gd name="connsiteX5" fmla="*/ 3306381 w 6495242"/>
              <a:gd name="connsiteY5" fmla="*/ 869347 h 1590062"/>
              <a:gd name="connsiteX6" fmla="*/ 3281510 w 6495242"/>
              <a:gd name="connsiteY6" fmla="*/ 1589147 h 1590062"/>
              <a:gd name="connsiteX7" fmla="*/ 5244411 w 6495242"/>
              <a:gd name="connsiteY7" fmla="*/ 715303 h 1590062"/>
              <a:gd name="connsiteX8" fmla="*/ 5925898 w 6495242"/>
              <a:gd name="connsiteY8" fmla="*/ 232224 h 1590062"/>
              <a:gd name="connsiteX9" fmla="*/ 6495242 w 6495242"/>
              <a:gd name="connsiteY9" fmla="*/ 844700 h 1590062"/>
              <a:gd name="connsiteX0" fmla="*/ 0 w 6495242"/>
              <a:gd name="connsiteY0" fmla="*/ 534734 h 1500910"/>
              <a:gd name="connsiteX1" fmla="*/ 2711494 w 6495242"/>
              <a:gd name="connsiteY1" fmla="*/ 1312341 h 1500910"/>
              <a:gd name="connsiteX2" fmla="*/ 2369128 w 6495242"/>
              <a:gd name="connsiteY2" fmla="*/ 436707 h 1500910"/>
              <a:gd name="connsiteX3" fmla="*/ 2888281 w 6495242"/>
              <a:gd name="connsiteY3" fmla="*/ 16252 h 1500910"/>
              <a:gd name="connsiteX4" fmla="*/ 3286663 w 6495242"/>
              <a:gd name="connsiteY4" fmla="*/ 154387 h 1500910"/>
              <a:gd name="connsiteX5" fmla="*/ 3306381 w 6495242"/>
              <a:gd name="connsiteY5" fmla="*/ 780195 h 1500910"/>
              <a:gd name="connsiteX6" fmla="*/ 3281510 w 6495242"/>
              <a:gd name="connsiteY6" fmla="*/ 1499995 h 1500910"/>
              <a:gd name="connsiteX7" fmla="*/ 5244411 w 6495242"/>
              <a:gd name="connsiteY7" fmla="*/ 626151 h 1500910"/>
              <a:gd name="connsiteX8" fmla="*/ 5925898 w 6495242"/>
              <a:gd name="connsiteY8" fmla="*/ 143072 h 1500910"/>
              <a:gd name="connsiteX9" fmla="*/ 6495242 w 6495242"/>
              <a:gd name="connsiteY9" fmla="*/ 755548 h 1500910"/>
              <a:gd name="connsiteX0" fmla="*/ 0 w 6495242"/>
              <a:gd name="connsiteY0" fmla="*/ 532919 h 1498299"/>
              <a:gd name="connsiteX1" fmla="*/ 2711494 w 6495242"/>
              <a:gd name="connsiteY1" fmla="*/ 1310526 h 1498299"/>
              <a:gd name="connsiteX2" fmla="*/ 2369128 w 6495242"/>
              <a:gd name="connsiteY2" fmla="*/ 434892 h 1498299"/>
              <a:gd name="connsiteX3" fmla="*/ 2888281 w 6495242"/>
              <a:gd name="connsiteY3" fmla="*/ 14437 h 1498299"/>
              <a:gd name="connsiteX4" fmla="*/ 3286663 w 6495242"/>
              <a:gd name="connsiteY4" fmla="*/ 152572 h 1498299"/>
              <a:gd name="connsiteX5" fmla="*/ 3502324 w 6495242"/>
              <a:gd name="connsiteY5" fmla="*/ 683378 h 1498299"/>
              <a:gd name="connsiteX6" fmla="*/ 3281510 w 6495242"/>
              <a:gd name="connsiteY6" fmla="*/ 1498180 h 1498299"/>
              <a:gd name="connsiteX7" fmla="*/ 5244411 w 6495242"/>
              <a:gd name="connsiteY7" fmla="*/ 624336 h 1498299"/>
              <a:gd name="connsiteX8" fmla="*/ 5925898 w 6495242"/>
              <a:gd name="connsiteY8" fmla="*/ 141257 h 1498299"/>
              <a:gd name="connsiteX9" fmla="*/ 6495242 w 6495242"/>
              <a:gd name="connsiteY9" fmla="*/ 753733 h 1498299"/>
              <a:gd name="connsiteX0" fmla="*/ 0 w 5111766"/>
              <a:gd name="connsiteY0" fmla="*/ 1257313 h 1498299"/>
              <a:gd name="connsiteX1" fmla="*/ 1328018 w 5111766"/>
              <a:gd name="connsiteY1" fmla="*/ 1310526 h 1498299"/>
              <a:gd name="connsiteX2" fmla="*/ 985652 w 5111766"/>
              <a:gd name="connsiteY2" fmla="*/ 434892 h 1498299"/>
              <a:gd name="connsiteX3" fmla="*/ 1504805 w 5111766"/>
              <a:gd name="connsiteY3" fmla="*/ 14437 h 1498299"/>
              <a:gd name="connsiteX4" fmla="*/ 1903187 w 5111766"/>
              <a:gd name="connsiteY4" fmla="*/ 152572 h 1498299"/>
              <a:gd name="connsiteX5" fmla="*/ 2118848 w 5111766"/>
              <a:gd name="connsiteY5" fmla="*/ 683378 h 1498299"/>
              <a:gd name="connsiteX6" fmla="*/ 1898034 w 5111766"/>
              <a:gd name="connsiteY6" fmla="*/ 1498180 h 1498299"/>
              <a:gd name="connsiteX7" fmla="*/ 3860935 w 5111766"/>
              <a:gd name="connsiteY7" fmla="*/ 624336 h 1498299"/>
              <a:gd name="connsiteX8" fmla="*/ 4542422 w 5111766"/>
              <a:gd name="connsiteY8" fmla="*/ 141257 h 1498299"/>
              <a:gd name="connsiteX9" fmla="*/ 5111766 w 5111766"/>
              <a:gd name="connsiteY9" fmla="*/ 753733 h 1498299"/>
              <a:gd name="connsiteX0" fmla="*/ 0 w 5111766"/>
              <a:gd name="connsiteY0" fmla="*/ 1257313 h 1549160"/>
              <a:gd name="connsiteX1" fmla="*/ 1328018 w 5111766"/>
              <a:gd name="connsiteY1" fmla="*/ 1310526 h 1549160"/>
              <a:gd name="connsiteX2" fmla="*/ 985652 w 5111766"/>
              <a:gd name="connsiteY2" fmla="*/ 434892 h 1549160"/>
              <a:gd name="connsiteX3" fmla="*/ 1504805 w 5111766"/>
              <a:gd name="connsiteY3" fmla="*/ 14437 h 1549160"/>
              <a:gd name="connsiteX4" fmla="*/ 1903187 w 5111766"/>
              <a:gd name="connsiteY4" fmla="*/ 152572 h 1549160"/>
              <a:gd name="connsiteX5" fmla="*/ 2118848 w 5111766"/>
              <a:gd name="connsiteY5" fmla="*/ 683378 h 1549160"/>
              <a:gd name="connsiteX6" fmla="*/ 1898034 w 5111766"/>
              <a:gd name="connsiteY6" fmla="*/ 1498180 h 1549160"/>
              <a:gd name="connsiteX7" fmla="*/ 2934659 w 5111766"/>
              <a:gd name="connsiteY7" fmla="*/ 1319043 h 1549160"/>
              <a:gd name="connsiteX8" fmla="*/ 4542422 w 5111766"/>
              <a:gd name="connsiteY8" fmla="*/ 141257 h 1549160"/>
              <a:gd name="connsiteX9" fmla="*/ 5111766 w 5111766"/>
              <a:gd name="connsiteY9" fmla="*/ 753733 h 1549160"/>
              <a:gd name="connsiteX0" fmla="*/ 0 w 5111766"/>
              <a:gd name="connsiteY0" fmla="*/ 1253114 h 1568692"/>
              <a:gd name="connsiteX1" fmla="*/ 1328018 w 5111766"/>
              <a:gd name="connsiteY1" fmla="*/ 1306327 h 1568692"/>
              <a:gd name="connsiteX2" fmla="*/ 985652 w 5111766"/>
              <a:gd name="connsiteY2" fmla="*/ 430693 h 1568692"/>
              <a:gd name="connsiteX3" fmla="*/ 1504805 w 5111766"/>
              <a:gd name="connsiteY3" fmla="*/ 10238 h 1568692"/>
              <a:gd name="connsiteX4" fmla="*/ 1903187 w 5111766"/>
              <a:gd name="connsiteY4" fmla="*/ 148373 h 1568692"/>
              <a:gd name="connsiteX5" fmla="*/ 2011970 w 5111766"/>
              <a:gd name="connsiteY5" fmla="*/ 358546 h 1568692"/>
              <a:gd name="connsiteX6" fmla="*/ 1898034 w 5111766"/>
              <a:gd name="connsiteY6" fmla="*/ 1493981 h 1568692"/>
              <a:gd name="connsiteX7" fmla="*/ 2934659 w 5111766"/>
              <a:gd name="connsiteY7" fmla="*/ 1314844 h 1568692"/>
              <a:gd name="connsiteX8" fmla="*/ 4542422 w 5111766"/>
              <a:gd name="connsiteY8" fmla="*/ 137058 h 1568692"/>
              <a:gd name="connsiteX9" fmla="*/ 5111766 w 5111766"/>
              <a:gd name="connsiteY9" fmla="*/ 749534 h 1568692"/>
              <a:gd name="connsiteX0" fmla="*/ 0 w 5111766"/>
              <a:gd name="connsiteY0" fmla="*/ 1279155 h 1594733"/>
              <a:gd name="connsiteX1" fmla="*/ 1328018 w 5111766"/>
              <a:gd name="connsiteY1" fmla="*/ 1332368 h 1594733"/>
              <a:gd name="connsiteX2" fmla="*/ 985652 w 5111766"/>
              <a:gd name="connsiteY2" fmla="*/ 456734 h 1594733"/>
              <a:gd name="connsiteX3" fmla="*/ 1504805 w 5111766"/>
              <a:gd name="connsiteY3" fmla="*/ 36279 h 1594733"/>
              <a:gd name="connsiteX4" fmla="*/ 1820060 w 5111766"/>
              <a:gd name="connsiteY4" fmla="*/ 61599 h 1594733"/>
              <a:gd name="connsiteX5" fmla="*/ 2011970 w 5111766"/>
              <a:gd name="connsiteY5" fmla="*/ 384587 h 1594733"/>
              <a:gd name="connsiteX6" fmla="*/ 1898034 w 5111766"/>
              <a:gd name="connsiteY6" fmla="*/ 1520022 h 1594733"/>
              <a:gd name="connsiteX7" fmla="*/ 2934659 w 5111766"/>
              <a:gd name="connsiteY7" fmla="*/ 1340885 h 1594733"/>
              <a:gd name="connsiteX8" fmla="*/ 4542422 w 5111766"/>
              <a:gd name="connsiteY8" fmla="*/ 163099 h 1594733"/>
              <a:gd name="connsiteX9" fmla="*/ 5111766 w 5111766"/>
              <a:gd name="connsiteY9" fmla="*/ 775575 h 1594733"/>
              <a:gd name="connsiteX0" fmla="*/ 0 w 5111766"/>
              <a:gd name="connsiteY0" fmla="*/ 1266378 h 1581956"/>
              <a:gd name="connsiteX1" fmla="*/ 1328018 w 5111766"/>
              <a:gd name="connsiteY1" fmla="*/ 1319591 h 1581956"/>
              <a:gd name="connsiteX2" fmla="*/ 1080655 w 5111766"/>
              <a:gd name="connsiteY2" fmla="*/ 265827 h 1581956"/>
              <a:gd name="connsiteX3" fmla="*/ 1504805 w 5111766"/>
              <a:gd name="connsiteY3" fmla="*/ 23502 h 1581956"/>
              <a:gd name="connsiteX4" fmla="*/ 1820060 w 5111766"/>
              <a:gd name="connsiteY4" fmla="*/ 48822 h 1581956"/>
              <a:gd name="connsiteX5" fmla="*/ 2011970 w 5111766"/>
              <a:gd name="connsiteY5" fmla="*/ 371810 h 1581956"/>
              <a:gd name="connsiteX6" fmla="*/ 1898034 w 5111766"/>
              <a:gd name="connsiteY6" fmla="*/ 1507245 h 1581956"/>
              <a:gd name="connsiteX7" fmla="*/ 2934659 w 5111766"/>
              <a:gd name="connsiteY7" fmla="*/ 1328108 h 1581956"/>
              <a:gd name="connsiteX8" fmla="*/ 4542422 w 5111766"/>
              <a:gd name="connsiteY8" fmla="*/ 150322 h 1581956"/>
              <a:gd name="connsiteX9" fmla="*/ 5111766 w 5111766"/>
              <a:gd name="connsiteY9" fmla="*/ 762798 h 1581956"/>
              <a:gd name="connsiteX0" fmla="*/ 0 w 5111766"/>
              <a:gd name="connsiteY0" fmla="*/ 1266378 h 1581956"/>
              <a:gd name="connsiteX1" fmla="*/ 1328018 w 5111766"/>
              <a:gd name="connsiteY1" fmla="*/ 1319591 h 1581956"/>
              <a:gd name="connsiteX2" fmla="*/ 1244891 w 5111766"/>
              <a:gd name="connsiteY2" fmla="*/ 777358 h 1581956"/>
              <a:gd name="connsiteX3" fmla="*/ 1080655 w 5111766"/>
              <a:gd name="connsiteY3" fmla="*/ 265827 h 1581956"/>
              <a:gd name="connsiteX4" fmla="*/ 1504805 w 5111766"/>
              <a:gd name="connsiteY4" fmla="*/ 23502 h 1581956"/>
              <a:gd name="connsiteX5" fmla="*/ 1820060 w 5111766"/>
              <a:gd name="connsiteY5" fmla="*/ 48822 h 1581956"/>
              <a:gd name="connsiteX6" fmla="*/ 2011970 w 5111766"/>
              <a:gd name="connsiteY6" fmla="*/ 371810 h 1581956"/>
              <a:gd name="connsiteX7" fmla="*/ 1898034 w 5111766"/>
              <a:gd name="connsiteY7" fmla="*/ 1507245 h 1581956"/>
              <a:gd name="connsiteX8" fmla="*/ 2934659 w 5111766"/>
              <a:gd name="connsiteY8" fmla="*/ 1328108 h 1581956"/>
              <a:gd name="connsiteX9" fmla="*/ 4542422 w 5111766"/>
              <a:gd name="connsiteY9" fmla="*/ 150322 h 1581956"/>
              <a:gd name="connsiteX10" fmla="*/ 5111766 w 5111766"/>
              <a:gd name="connsiteY10" fmla="*/ 762798 h 1581956"/>
              <a:gd name="connsiteX0" fmla="*/ 0 w 5111766"/>
              <a:gd name="connsiteY0" fmla="*/ 1266378 h 1581956"/>
              <a:gd name="connsiteX1" fmla="*/ 1328018 w 5111766"/>
              <a:gd name="connsiteY1" fmla="*/ 1319591 h 1581956"/>
              <a:gd name="connsiteX2" fmla="*/ 1500211 w 5111766"/>
              <a:gd name="connsiteY2" fmla="*/ 510164 h 1581956"/>
              <a:gd name="connsiteX3" fmla="*/ 1080655 w 5111766"/>
              <a:gd name="connsiteY3" fmla="*/ 265827 h 1581956"/>
              <a:gd name="connsiteX4" fmla="*/ 1504805 w 5111766"/>
              <a:gd name="connsiteY4" fmla="*/ 23502 h 1581956"/>
              <a:gd name="connsiteX5" fmla="*/ 1820060 w 5111766"/>
              <a:gd name="connsiteY5" fmla="*/ 48822 h 1581956"/>
              <a:gd name="connsiteX6" fmla="*/ 2011970 w 5111766"/>
              <a:gd name="connsiteY6" fmla="*/ 371810 h 1581956"/>
              <a:gd name="connsiteX7" fmla="*/ 1898034 w 5111766"/>
              <a:gd name="connsiteY7" fmla="*/ 1507245 h 1581956"/>
              <a:gd name="connsiteX8" fmla="*/ 2934659 w 5111766"/>
              <a:gd name="connsiteY8" fmla="*/ 1328108 h 1581956"/>
              <a:gd name="connsiteX9" fmla="*/ 4542422 w 5111766"/>
              <a:gd name="connsiteY9" fmla="*/ 150322 h 1581956"/>
              <a:gd name="connsiteX10" fmla="*/ 5111766 w 5111766"/>
              <a:gd name="connsiteY10" fmla="*/ 762798 h 1581956"/>
              <a:gd name="connsiteX0" fmla="*/ 0 w 5111766"/>
              <a:gd name="connsiteY0" fmla="*/ 1276309 h 1579141"/>
              <a:gd name="connsiteX1" fmla="*/ 1328018 w 5111766"/>
              <a:gd name="connsiteY1" fmla="*/ 1329522 h 1579141"/>
              <a:gd name="connsiteX2" fmla="*/ 1500211 w 5111766"/>
              <a:gd name="connsiteY2" fmla="*/ 520095 h 1579141"/>
              <a:gd name="connsiteX3" fmla="*/ 1080655 w 5111766"/>
              <a:gd name="connsiteY3" fmla="*/ 275758 h 1579141"/>
              <a:gd name="connsiteX4" fmla="*/ 1504805 w 5111766"/>
              <a:gd name="connsiteY4" fmla="*/ 33433 h 1579141"/>
              <a:gd name="connsiteX5" fmla="*/ 1820060 w 5111766"/>
              <a:gd name="connsiteY5" fmla="*/ 58753 h 1579141"/>
              <a:gd name="connsiteX6" fmla="*/ 1649773 w 5111766"/>
              <a:gd name="connsiteY6" fmla="*/ 553933 h 1579141"/>
              <a:gd name="connsiteX7" fmla="*/ 1898034 w 5111766"/>
              <a:gd name="connsiteY7" fmla="*/ 1517176 h 1579141"/>
              <a:gd name="connsiteX8" fmla="*/ 2934659 w 5111766"/>
              <a:gd name="connsiteY8" fmla="*/ 1338039 h 1579141"/>
              <a:gd name="connsiteX9" fmla="*/ 4542422 w 5111766"/>
              <a:gd name="connsiteY9" fmla="*/ 160253 h 1579141"/>
              <a:gd name="connsiteX10" fmla="*/ 5111766 w 5111766"/>
              <a:gd name="connsiteY10" fmla="*/ 772729 h 1579141"/>
              <a:gd name="connsiteX0" fmla="*/ 0 w 5111766"/>
              <a:gd name="connsiteY0" fmla="*/ 1243214 h 1546046"/>
              <a:gd name="connsiteX1" fmla="*/ 1328018 w 5111766"/>
              <a:gd name="connsiteY1" fmla="*/ 1296427 h 1546046"/>
              <a:gd name="connsiteX2" fmla="*/ 1500211 w 5111766"/>
              <a:gd name="connsiteY2" fmla="*/ 487000 h 1546046"/>
              <a:gd name="connsiteX3" fmla="*/ 1080655 w 5111766"/>
              <a:gd name="connsiteY3" fmla="*/ 242663 h 1546046"/>
              <a:gd name="connsiteX4" fmla="*/ 1504805 w 5111766"/>
              <a:gd name="connsiteY4" fmla="*/ 338 h 1546046"/>
              <a:gd name="connsiteX5" fmla="*/ 1944751 w 5111766"/>
              <a:gd name="connsiteY5" fmla="*/ 197850 h 1546046"/>
              <a:gd name="connsiteX6" fmla="*/ 1649773 w 5111766"/>
              <a:gd name="connsiteY6" fmla="*/ 520838 h 1546046"/>
              <a:gd name="connsiteX7" fmla="*/ 1898034 w 5111766"/>
              <a:gd name="connsiteY7" fmla="*/ 1484081 h 1546046"/>
              <a:gd name="connsiteX8" fmla="*/ 2934659 w 5111766"/>
              <a:gd name="connsiteY8" fmla="*/ 1304944 h 1546046"/>
              <a:gd name="connsiteX9" fmla="*/ 4542422 w 5111766"/>
              <a:gd name="connsiteY9" fmla="*/ 127158 h 1546046"/>
              <a:gd name="connsiteX10" fmla="*/ 5111766 w 5111766"/>
              <a:gd name="connsiteY10" fmla="*/ 739634 h 1546046"/>
              <a:gd name="connsiteX0" fmla="*/ 0 w 5111766"/>
              <a:gd name="connsiteY0" fmla="*/ 1243214 h 1546046"/>
              <a:gd name="connsiteX1" fmla="*/ 1328018 w 5111766"/>
              <a:gd name="connsiteY1" fmla="*/ 1296427 h 1546046"/>
              <a:gd name="connsiteX2" fmla="*/ 1500211 w 5111766"/>
              <a:gd name="connsiteY2" fmla="*/ 487000 h 1546046"/>
              <a:gd name="connsiteX3" fmla="*/ 1080655 w 5111766"/>
              <a:gd name="connsiteY3" fmla="*/ 242663 h 1546046"/>
              <a:gd name="connsiteX4" fmla="*/ 1504805 w 5111766"/>
              <a:gd name="connsiteY4" fmla="*/ 338 h 1546046"/>
              <a:gd name="connsiteX5" fmla="*/ 1944751 w 5111766"/>
              <a:gd name="connsiteY5" fmla="*/ 197850 h 1546046"/>
              <a:gd name="connsiteX6" fmla="*/ 1649773 w 5111766"/>
              <a:gd name="connsiteY6" fmla="*/ 520838 h 1546046"/>
              <a:gd name="connsiteX7" fmla="*/ 1898034 w 5111766"/>
              <a:gd name="connsiteY7" fmla="*/ 1484081 h 1546046"/>
              <a:gd name="connsiteX8" fmla="*/ 2934659 w 5111766"/>
              <a:gd name="connsiteY8" fmla="*/ 1304944 h 1546046"/>
              <a:gd name="connsiteX9" fmla="*/ 4542422 w 5111766"/>
              <a:gd name="connsiteY9" fmla="*/ 127158 h 1546046"/>
              <a:gd name="connsiteX10" fmla="*/ 5111766 w 5111766"/>
              <a:gd name="connsiteY10" fmla="*/ 739634 h 1546046"/>
              <a:gd name="connsiteX0" fmla="*/ 0 w 5111766"/>
              <a:gd name="connsiteY0" fmla="*/ 1243214 h 1546046"/>
              <a:gd name="connsiteX1" fmla="*/ 1328018 w 5111766"/>
              <a:gd name="connsiteY1" fmla="*/ 1296427 h 1546046"/>
              <a:gd name="connsiteX2" fmla="*/ 1500211 w 5111766"/>
              <a:gd name="connsiteY2" fmla="*/ 487000 h 1546046"/>
              <a:gd name="connsiteX3" fmla="*/ 1080655 w 5111766"/>
              <a:gd name="connsiteY3" fmla="*/ 242663 h 1546046"/>
              <a:gd name="connsiteX4" fmla="*/ 1504805 w 5111766"/>
              <a:gd name="connsiteY4" fmla="*/ 338 h 1546046"/>
              <a:gd name="connsiteX5" fmla="*/ 1944751 w 5111766"/>
              <a:gd name="connsiteY5" fmla="*/ 197850 h 1546046"/>
              <a:gd name="connsiteX6" fmla="*/ 1649773 w 5111766"/>
              <a:gd name="connsiteY6" fmla="*/ 520838 h 1546046"/>
              <a:gd name="connsiteX7" fmla="*/ 1898034 w 5111766"/>
              <a:gd name="connsiteY7" fmla="*/ 1484081 h 1546046"/>
              <a:gd name="connsiteX8" fmla="*/ 2934659 w 5111766"/>
              <a:gd name="connsiteY8" fmla="*/ 1304944 h 1546046"/>
              <a:gd name="connsiteX9" fmla="*/ 4542422 w 5111766"/>
              <a:gd name="connsiteY9" fmla="*/ 127158 h 1546046"/>
              <a:gd name="connsiteX10" fmla="*/ 5111766 w 5111766"/>
              <a:gd name="connsiteY10" fmla="*/ 739634 h 1546046"/>
              <a:gd name="connsiteX0" fmla="*/ 0 w 5111766"/>
              <a:gd name="connsiteY0" fmla="*/ 1243214 h 1546046"/>
              <a:gd name="connsiteX1" fmla="*/ 1328018 w 5111766"/>
              <a:gd name="connsiteY1" fmla="*/ 1296427 h 1546046"/>
              <a:gd name="connsiteX2" fmla="*/ 1500211 w 5111766"/>
              <a:gd name="connsiteY2" fmla="*/ 487000 h 1546046"/>
              <a:gd name="connsiteX3" fmla="*/ 1080655 w 5111766"/>
              <a:gd name="connsiteY3" fmla="*/ 242663 h 1546046"/>
              <a:gd name="connsiteX4" fmla="*/ 1504805 w 5111766"/>
              <a:gd name="connsiteY4" fmla="*/ 338 h 1546046"/>
              <a:gd name="connsiteX5" fmla="*/ 1944751 w 5111766"/>
              <a:gd name="connsiteY5" fmla="*/ 197850 h 1546046"/>
              <a:gd name="connsiteX6" fmla="*/ 1649773 w 5111766"/>
              <a:gd name="connsiteY6" fmla="*/ 520838 h 1546046"/>
              <a:gd name="connsiteX7" fmla="*/ 1898034 w 5111766"/>
              <a:gd name="connsiteY7" fmla="*/ 1484081 h 1546046"/>
              <a:gd name="connsiteX8" fmla="*/ 2934659 w 5111766"/>
              <a:gd name="connsiteY8" fmla="*/ 1304944 h 1546046"/>
              <a:gd name="connsiteX9" fmla="*/ 4542422 w 5111766"/>
              <a:gd name="connsiteY9" fmla="*/ 127158 h 1546046"/>
              <a:gd name="connsiteX10" fmla="*/ 5111766 w 5111766"/>
              <a:gd name="connsiteY10" fmla="*/ 739634 h 1546046"/>
              <a:gd name="connsiteX0" fmla="*/ 0 w 5111766"/>
              <a:gd name="connsiteY0" fmla="*/ 1243214 h 1546046"/>
              <a:gd name="connsiteX1" fmla="*/ 1328018 w 5111766"/>
              <a:gd name="connsiteY1" fmla="*/ 1296427 h 1546046"/>
              <a:gd name="connsiteX2" fmla="*/ 1500211 w 5111766"/>
              <a:gd name="connsiteY2" fmla="*/ 487000 h 1546046"/>
              <a:gd name="connsiteX3" fmla="*/ 1080655 w 5111766"/>
              <a:gd name="connsiteY3" fmla="*/ 242663 h 1546046"/>
              <a:gd name="connsiteX4" fmla="*/ 1504805 w 5111766"/>
              <a:gd name="connsiteY4" fmla="*/ 338 h 1546046"/>
              <a:gd name="connsiteX5" fmla="*/ 1944751 w 5111766"/>
              <a:gd name="connsiteY5" fmla="*/ 197850 h 1546046"/>
              <a:gd name="connsiteX6" fmla="*/ 1649773 w 5111766"/>
              <a:gd name="connsiteY6" fmla="*/ 520838 h 1546046"/>
              <a:gd name="connsiteX7" fmla="*/ 1898034 w 5111766"/>
              <a:gd name="connsiteY7" fmla="*/ 1484081 h 1546046"/>
              <a:gd name="connsiteX8" fmla="*/ 2934659 w 5111766"/>
              <a:gd name="connsiteY8" fmla="*/ 1304944 h 1546046"/>
              <a:gd name="connsiteX9" fmla="*/ 4542422 w 5111766"/>
              <a:gd name="connsiteY9" fmla="*/ 127158 h 1546046"/>
              <a:gd name="connsiteX10" fmla="*/ 5111766 w 5111766"/>
              <a:gd name="connsiteY10" fmla="*/ 739634 h 1546046"/>
              <a:gd name="connsiteX0" fmla="*/ 0 w 5111766"/>
              <a:gd name="connsiteY0" fmla="*/ 1243214 h 1546046"/>
              <a:gd name="connsiteX1" fmla="*/ 1328018 w 5111766"/>
              <a:gd name="connsiteY1" fmla="*/ 1296427 h 1546046"/>
              <a:gd name="connsiteX2" fmla="*/ 1500211 w 5111766"/>
              <a:gd name="connsiteY2" fmla="*/ 487000 h 1546046"/>
              <a:gd name="connsiteX3" fmla="*/ 1080655 w 5111766"/>
              <a:gd name="connsiteY3" fmla="*/ 242663 h 1546046"/>
              <a:gd name="connsiteX4" fmla="*/ 1504805 w 5111766"/>
              <a:gd name="connsiteY4" fmla="*/ 338 h 1546046"/>
              <a:gd name="connsiteX5" fmla="*/ 1944751 w 5111766"/>
              <a:gd name="connsiteY5" fmla="*/ 197850 h 1546046"/>
              <a:gd name="connsiteX6" fmla="*/ 1649773 w 5111766"/>
              <a:gd name="connsiteY6" fmla="*/ 520838 h 1546046"/>
              <a:gd name="connsiteX7" fmla="*/ 1898034 w 5111766"/>
              <a:gd name="connsiteY7" fmla="*/ 1484081 h 1546046"/>
              <a:gd name="connsiteX8" fmla="*/ 2934659 w 5111766"/>
              <a:gd name="connsiteY8" fmla="*/ 1304944 h 1546046"/>
              <a:gd name="connsiteX9" fmla="*/ 4542422 w 5111766"/>
              <a:gd name="connsiteY9" fmla="*/ 127158 h 1546046"/>
              <a:gd name="connsiteX10" fmla="*/ 5111766 w 5111766"/>
              <a:gd name="connsiteY10" fmla="*/ 739634 h 1546046"/>
              <a:gd name="connsiteX0" fmla="*/ 0 w 5111766"/>
              <a:gd name="connsiteY0" fmla="*/ 1243214 h 1546046"/>
              <a:gd name="connsiteX1" fmla="*/ 1328018 w 5111766"/>
              <a:gd name="connsiteY1" fmla="*/ 1296427 h 1546046"/>
              <a:gd name="connsiteX2" fmla="*/ 1500211 w 5111766"/>
              <a:gd name="connsiteY2" fmla="*/ 487000 h 1546046"/>
              <a:gd name="connsiteX3" fmla="*/ 1080655 w 5111766"/>
              <a:gd name="connsiteY3" fmla="*/ 242663 h 1546046"/>
              <a:gd name="connsiteX4" fmla="*/ 1504805 w 5111766"/>
              <a:gd name="connsiteY4" fmla="*/ 338 h 1546046"/>
              <a:gd name="connsiteX5" fmla="*/ 1944751 w 5111766"/>
              <a:gd name="connsiteY5" fmla="*/ 197850 h 1546046"/>
              <a:gd name="connsiteX6" fmla="*/ 1649773 w 5111766"/>
              <a:gd name="connsiteY6" fmla="*/ 520838 h 1546046"/>
              <a:gd name="connsiteX7" fmla="*/ 1898034 w 5111766"/>
              <a:gd name="connsiteY7" fmla="*/ 1484081 h 1546046"/>
              <a:gd name="connsiteX8" fmla="*/ 2934659 w 5111766"/>
              <a:gd name="connsiteY8" fmla="*/ 1304944 h 1546046"/>
              <a:gd name="connsiteX9" fmla="*/ 4542422 w 5111766"/>
              <a:gd name="connsiteY9" fmla="*/ 127158 h 1546046"/>
              <a:gd name="connsiteX10" fmla="*/ 5111766 w 5111766"/>
              <a:gd name="connsiteY10" fmla="*/ 739634 h 1546046"/>
              <a:gd name="connsiteX0" fmla="*/ 0 w 5111766"/>
              <a:gd name="connsiteY0" fmla="*/ 1243214 h 1546046"/>
              <a:gd name="connsiteX1" fmla="*/ 1328018 w 5111766"/>
              <a:gd name="connsiteY1" fmla="*/ 1296427 h 1546046"/>
              <a:gd name="connsiteX2" fmla="*/ 1500211 w 5111766"/>
              <a:gd name="connsiteY2" fmla="*/ 487000 h 1546046"/>
              <a:gd name="connsiteX3" fmla="*/ 1080655 w 5111766"/>
              <a:gd name="connsiteY3" fmla="*/ 242663 h 1546046"/>
              <a:gd name="connsiteX4" fmla="*/ 1504805 w 5111766"/>
              <a:gd name="connsiteY4" fmla="*/ 338 h 1546046"/>
              <a:gd name="connsiteX5" fmla="*/ 1944751 w 5111766"/>
              <a:gd name="connsiteY5" fmla="*/ 197850 h 1546046"/>
              <a:gd name="connsiteX6" fmla="*/ 1649773 w 5111766"/>
              <a:gd name="connsiteY6" fmla="*/ 520838 h 1546046"/>
              <a:gd name="connsiteX7" fmla="*/ 1898034 w 5111766"/>
              <a:gd name="connsiteY7" fmla="*/ 1484081 h 1546046"/>
              <a:gd name="connsiteX8" fmla="*/ 2934659 w 5111766"/>
              <a:gd name="connsiteY8" fmla="*/ 1304944 h 1546046"/>
              <a:gd name="connsiteX9" fmla="*/ 4542422 w 5111766"/>
              <a:gd name="connsiteY9" fmla="*/ 127158 h 1546046"/>
              <a:gd name="connsiteX10" fmla="*/ 5111766 w 5111766"/>
              <a:gd name="connsiteY10" fmla="*/ 739634 h 1546046"/>
              <a:gd name="connsiteX0" fmla="*/ 0 w 5111766"/>
              <a:gd name="connsiteY0" fmla="*/ 1243214 h 1546046"/>
              <a:gd name="connsiteX1" fmla="*/ 1500210 w 5111766"/>
              <a:gd name="connsiteY1" fmla="*/ 1320178 h 1546046"/>
              <a:gd name="connsiteX2" fmla="*/ 1500211 w 5111766"/>
              <a:gd name="connsiteY2" fmla="*/ 487000 h 1546046"/>
              <a:gd name="connsiteX3" fmla="*/ 1080655 w 5111766"/>
              <a:gd name="connsiteY3" fmla="*/ 242663 h 1546046"/>
              <a:gd name="connsiteX4" fmla="*/ 1504805 w 5111766"/>
              <a:gd name="connsiteY4" fmla="*/ 338 h 1546046"/>
              <a:gd name="connsiteX5" fmla="*/ 1944751 w 5111766"/>
              <a:gd name="connsiteY5" fmla="*/ 197850 h 1546046"/>
              <a:gd name="connsiteX6" fmla="*/ 1649773 w 5111766"/>
              <a:gd name="connsiteY6" fmla="*/ 520838 h 1546046"/>
              <a:gd name="connsiteX7" fmla="*/ 1898034 w 5111766"/>
              <a:gd name="connsiteY7" fmla="*/ 1484081 h 1546046"/>
              <a:gd name="connsiteX8" fmla="*/ 2934659 w 5111766"/>
              <a:gd name="connsiteY8" fmla="*/ 1304944 h 1546046"/>
              <a:gd name="connsiteX9" fmla="*/ 4542422 w 5111766"/>
              <a:gd name="connsiteY9" fmla="*/ 127158 h 1546046"/>
              <a:gd name="connsiteX10" fmla="*/ 5111766 w 5111766"/>
              <a:gd name="connsiteY10" fmla="*/ 739634 h 1546046"/>
              <a:gd name="connsiteX0" fmla="*/ 0 w 5111766"/>
              <a:gd name="connsiteY0" fmla="*/ 1243214 h 1546046"/>
              <a:gd name="connsiteX1" fmla="*/ 1500210 w 5111766"/>
              <a:gd name="connsiteY1" fmla="*/ 1320178 h 1546046"/>
              <a:gd name="connsiteX2" fmla="*/ 1523962 w 5111766"/>
              <a:gd name="connsiteY2" fmla="*/ 510751 h 1546046"/>
              <a:gd name="connsiteX3" fmla="*/ 1080655 w 5111766"/>
              <a:gd name="connsiteY3" fmla="*/ 242663 h 1546046"/>
              <a:gd name="connsiteX4" fmla="*/ 1504805 w 5111766"/>
              <a:gd name="connsiteY4" fmla="*/ 338 h 1546046"/>
              <a:gd name="connsiteX5" fmla="*/ 1944751 w 5111766"/>
              <a:gd name="connsiteY5" fmla="*/ 197850 h 1546046"/>
              <a:gd name="connsiteX6" fmla="*/ 1649773 w 5111766"/>
              <a:gd name="connsiteY6" fmla="*/ 520838 h 1546046"/>
              <a:gd name="connsiteX7" fmla="*/ 1898034 w 5111766"/>
              <a:gd name="connsiteY7" fmla="*/ 1484081 h 1546046"/>
              <a:gd name="connsiteX8" fmla="*/ 2934659 w 5111766"/>
              <a:gd name="connsiteY8" fmla="*/ 1304944 h 1546046"/>
              <a:gd name="connsiteX9" fmla="*/ 4542422 w 5111766"/>
              <a:gd name="connsiteY9" fmla="*/ 127158 h 1546046"/>
              <a:gd name="connsiteX10" fmla="*/ 5111766 w 5111766"/>
              <a:gd name="connsiteY10" fmla="*/ 739634 h 1546046"/>
              <a:gd name="connsiteX0" fmla="*/ 0 w 5111766"/>
              <a:gd name="connsiteY0" fmla="*/ 1243214 h 1546046"/>
              <a:gd name="connsiteX1" fmla="*/ 1500210 w 5111766"/>
              <a:gd name="connsiteY1" fmla="*/ 1320178 h 1546046"/>
              <a:gd name="connsiteX2" fmla="*/ 1523962 w 5111766"/>
              <a:gd name="connsiteY2" fmla="*/ 510751 h 1546046"/>
              <a:gd name="connsiteX3" fmla="*/ 1080655 w 5111766"/>
              <a:gd name="connsiteY3" fmla="*/ 242663 h 1546046"/>
              <a:gd name="connsiteX4" fmla="*/ 1504805 w 5111766"/>
              <a:gd name="connsiteY4" fmla="*/ 338 h 1546046"/>
              <a:gd name="connsiteX5" fmla="*/ 1944751 w 5111766"/>
              <a:gd name="connsiteY5" fmla="*/ 197850 h 1546046"/>
              <a:gd name="connsiteX6" fmla="*/ 1649773 w 5111766"/>
              <a:gd name="connsiteY6" fmla="*/ 520838 h 1546046"/>
              <a:gd name="connsiteX7" fmla="*/ 1898034 w 5111766"/>
              <a:gd name="connsiteY7" fmla="*/ 1484081 h 1546046"/>
              <a:gd name="connsiteX8" fmla="*/ 2934659 w 5111766"/>
              <a:gd name="connsiteY8" fmla="*/ 1304944 h 1546046"/>
              <a:gd name="connsiteX9" fmla="*/ 4542422 w 5111766"/>
              <a:gd name="connsiteY9" fmla="*/ 127158 h 1546046"/>
              <a:gd name="connsiteX10" fmla="*/ 5111766 w 5111766"/>
              <a:gd name="connsiteY10" fmla="*/ 739634 h 1546046"/>
              <a:gd name="connsiteX0" fmla="*/ 0 w 5111766"/>
              <a:gd name="connsiteY0" fmla="*/ 1243214 h 1546046"/>
              <a:gd name="connsiteX1" fmla="*/ 1500210 w 5111766"/>
              <a:gd name="connsiteY1" fmla="*/ 1320178 h 1546046"/>
              <a:gd name="connsiteX2" fmla="*/ 1523962 w 5111766"/>
              <a:gd name="connsiteY2" fmla="*/ 510751 h 1546046"/>
              <a:gd name="connsiteX3" fmla="*/ 1080655 w 5111766"/>
              <a:gd name="connsiteY3" fmla="*/ 242663 h 1546046"/>
              <a:gd name="connsiteX4" fmla="*/ 1504805 w 5111766"/>
              <a:gd name="connsiteY4" fmla="*/ 338 h 1546046"/>
              <a:gd name="connsiteX5" fmla="*/ 1944751 w 5111766"/>
              <a:gd name="connsiteY5" fmla="*/ 197850 h 1546046"/>
              <a:gd name="connsiteX6" fmla="*/ 1649773 w 5111766"/>
              <a:gd name="connsiteY6" fmla="*/ 520838 h 1546046"/>
              <a:gd name="connsiteX7" fmla="*/ 1898034 w 5111766"/>
              <a:gd name="connsiteY7" fmla="*/ 1484081 h 1546046"/>
              <a:gd name="connsiteX8" fmla="*/ 2934659 w 5111766"/>
              <a:gd name="connsiteY8" fmla="*/ 1304944 h 1546046"/>
              <a:gd name="connsiteX9" fmla="*/ 4542422 w 5111766"/>
              <a:gd name="connsiteY9" fmla="*/ 127158 h 1546046"/>
              <a:gd name="connsiteX10" fmla="*/ 5111766 w 5111766"/>
              <a:gd name="connsiteY10" fmla="*/ 739634 h 1546046"/>
              <a:gd name="connsiteX0" fmla="*/ 0 w 5111766"/>
              <a:gd name="connsiteY0" fmla="*/ 1243214 h 1546046"/>
              <a:gd name="connsiteX1" fmla="*/ 1500210 w 5111766"/>
              <a:gd name="connsiteY1" fmla="*/ 1320178 h 1546046"/>
              <a:gd name="connsiteX2" fmla="*/ 1523962 w 5111766"/>
              <a:gd name="connsiteY2" fmla="*/ 510751 h 1546046"/>
              <a:gd name="connsiteX3" fmla="*/ 1080655 w 5111766"/>
              <a:gd name="connsiteY3" fmla="*/ 242663 h 1546046"/>
              <a:gd name="connsiteX4" fmla="*/ 1504805 w 5111766"/>
              <a:gd name="connsiteY4" fmla="*/ 338 h 1546046"/>
              <a:gd name="connsiteX5" fmla="*/ 1944751 w 5111766"/>
              <a:gd name="connsiteY5" fmla="*/ 197850 h 1546046"/>
              <a:gd name="connsiteX6" fmla="*/ 1649773 w 5111766"/>
              <a:gd name="connsiteY6" fmla="*/ 520838 h 1546046"/>
              <a:gd name="connsiteX7" fmla="*/ 1898034 w 5111766"/>
              <a:gd name="connsiteY7" fmla="*/ 1484081 h 1546046"/>
              <a:gd name="connsiteX8" fmla="*/ 2934659 w 5111766"/>
              <a:gd name="connsiteY8" fmla="*/ 1304944 h 1546046"/>
              <a:gd name="connsiteX9" fmla="*/ 4542422 w 5111766"/>
              <a:gd name="connsiteY9" fmla="*/ 127158 h 1546046"/>
              <a:gd name="connsiteX10" fmla="*/ 5111766 w 5111766"/>
              <a:gd name="connsiteY10" fmla="*/ 739634 h 1546046"/>
              <a:gd name="connsiteX0" fmla="*/ 0 w 5111766"/>
              <a:gd name="connsiteY0" fmla="*/ 1243214 h 1546046"/>
              <a:gd name="connsiteX1" fmla="*/ 1500210 w 5111766"/>
              <a:gd name="connsiteY1" fmla="*/ 1320178 h 1546046"/>
              <a:gd name="connsiteX2" fmla="*/ 1523962 w 5111766"/>
              <a:gd name="connsiteY2" fmla="*/ 510751 h 1546046"/>
              <a:gd name="connsiteX3" fmla="*/ 1080655 w 5111766"/>
              <a:gd name="connsiteY3" fmla="*/ 242663 h 1546046"/>
              <a:gd name="connsiteX4" fmla="*/ 1504805 w 5111766"/>
              <a:gd name="connsiteY4" fmla="*/ 338 h 1546046"/>
              <a:gd name="connsiteX5" fmla="*/ 1944751 w 5111766"/>
              <a:gd name="connsiteY5" fmla="*/ 197850 h 1546046"/>
              <a:gd name="connsiteX6" fmla="*/ 1649773 w 5111766"/>
              <a:gd name="connsiteY6" fmla="*/ 520838 h 1546046"/>
              <a:gd name="connsiteX7" fmla="*/ 1898034 w 5111766"/>
              <a:gd name="connsiteY7" fmla="*/ 1484081 h 1546046"/>
              <a:gd name="connsiteX8" fmla="*/ 2934659 w 5111766"/>
              <a:gd name="connsiteY8" fmla="*/ 1304944 h 1546046"/>
              <a:gd name="connsiteX9" fmla="*/ 4542422 w 5111766"/>
              <a:gd name="connsiteY9" fmla="*/ 127158 h 1546046"/>
              <a:gd name="connsiteX10" fmla="*/ 5111766 w 5111766"/>
              <a:gd name="connsiteY10" fmla="*/ 739634 h 1546046"/>
              <a:gd name="connsiteX0" fmla="*/ 0 w 5111766"/>
              <a:gd name="connsiteY0" fmla="*/ 1243160 h 1545992"/>
              <a:gd name="connsiteX1" fmla="*/ 1500210 w 5111766"/>
              <a:gd name="connsiteY1" fmla="*/ 1320124 h 1545992"/>
              <a:gd name="connsiteX2" fmla="*/ 1523962 w 5111766"/>
              <a:gd name="connsiteY2" fmla="*/ 510697 h 1545992"/>
              <a:gd name="connsiteX3" fmla="*/ 1080655 w 5111766"/>
              <a:gd name="connsiteY3" fmla="*/ 242609 h 1545992"/>
              <a:gd name="connsiteX4" fmla="*/ 1504805 w 5111766"/>
              <a:gd name="connsiteY4" fmla="*/ 284 h 1545992"/>
              <a:gd name="connsiteX5" fmla="*/ 1944751 w 5111766"/>
              <a:gd name="connsiteY5" fmla="*/ 197796 h 1545992"/>
              <a:gd name="connsiteX6" fmla="*/ 1649773 w 5111766"/>
              <a:gd name="connsiteY6" fmla="*/ 520784 h 1545992"/>
              <a:gd name="connsiteX7" fmla="*/ 1898034 w 5111766"/>
              <a:gd name="connsiteY7" fmla="*/ 1484027 h 1545992"/>
              <a:gd name="connsiteX8" fmla="*/ 2934659 w 5111766"/>
              <a:gd name="connsiteY8" fmla="*/ 1304890 h 1545992"/>
              <a:gd name="connsiteX9" fmla="*/ 4542422 w 5111766"/>
              <a:gd name="connsiteY9" fmla="*/ 127104 h 1545992"/>
              <a:gd name="connsiteX10" fmla="*/ 5111766 w 5111766"/>
              <a:gd name="connsiteY10" fmla="*/ 739580 h 1545992"/>
              <a:gd name="connsiteX0" fmla="*/ 0 w 5111766"/>
              <a:gd name="connsiteY0" fmla="*/ 1247420 h 1550252"/>
              <a:gd name="connsiteX1" fmla="*/ 1500210 w 5111766"/>
              <a:gd name="connsiteY1" fmla="*/ 1324384 h 1550252"/>
              <a:gd name="connsiteX2" fmla="*/ 1523962 w 5111766"/>
              <a:gd name="connsiteY2" fmla="*/ 514957 h 1550252"/>
              <a:gd name="connsiteX3" fmla="*/ 1080655 w 5111766"/>
              <a:gd name="connsiteY3" fmla="*/ 246869 h 1550252"/>
              <a:gd name="connsiteX4" fmla="*/ 1504805 w 5111766"/>
              <a:gd name="connsiteY4" fmla="*/ 4544 h 1550252"/>
              <a:gd name="connsiteX5" fmla="*/ 1944751 w 5111766"/>
              <a:gd name="connsiteY5" fmla="*/ 202056 h 1550252"/>
              <a:gd name="connsiteX6" fmla="*/ 1649773 w 5111766"/>
              <a:gd name="connsiteY6" fmla="*/ 525044 h 1550252"/>
              <a:gd name="connsiteX7" fmla="*/ 1898034 w 5111766"/>
              <a:gd name="connsiteY7" fmla="*/ 1488287 h 1550252"/>
              <a:gd name="connsiteX8" fmla="*/ 2934659 w 5111766"/>
              <a:gd name="connsiteY8" fmla="*/ 1309150 h 1550252"/>
              <a:gd name="connsiteX9" fmla="*/ 4542422 w 5111766"/>
              <a:gd name="connsiteY9" fmla="*/ 131364 h 1550252"/>
              <a:gd name="connsiteX10" fmla="*/ 5111766 w 5111766"/>
              <a:gd name="connsiteY10" fmla="*/ 743840 h 1550252"/>
              <a:gd name="connsiteX0" fmla="*/ 0 w 5111766"/>
              <a:gd name="connsiteY0" fmla="*/ 1250308 h 1553140"/>
              <a:gd name="connsiteX1" fmla="*/ 1500210 w 5111766"/>
              <a:gd name="connsiteY1" fmla="*/ 1327272 h 1553140"/>
              <a:gd name="connsiteX2" fmla="*/ 1523962 w 5111766"/>
              <a:gd name="connsiteY2" fmla="*/ 517845 h 1553140"/>
              <a:gd name="connsiteX3" fmla="*/ 1080655 w 5111766"/>
              <a:gd name="connsiteY3" fmla="*/ 249757 h 1553140"/>
              <a:gd name="connsiteX4" fmla="*/ 1504805 w 5111766"/>
              <a:gd name="connsiteY4" fmla="*/ 7432 h 1553140"/>
              <a:gd name="connsiteX5" fmla="*/ 2004127 w 5111766"/>
              <a:gd name="connsiteY5" fmla="*/ 193069 h 1553140"/>
              <a:gd name="connsiteX6" fmla="*/ 1649773 w 5111766"/>
              <a:gd name="connsiteY6" fmla="*/ 527932 h 1553140"/>
              <a:gd name="connsiteX7" fmla="*/ 1898034 w 5111766"/>
              <a:gd name="connsiteY7" fmla="*/ 1491175 h 1553140"/>
              <a:gd name="connsiteX8" fmla="*/ 2934659 w 5111766"/>
              <a:gd name="connsiteY8" fmla="*/ 1312038 h 1553140"/>
              <a:gd name="connsiteX9" fmla="*/ 4542422 w 5111766"/>
              <a:gd name="connsiteY9" fmla="*/ 134252 h 1553140"/>
              <a:gd name="connsiteX10" fmla="*/ 5111766 w 5111766"/>
              <a:gd name="connsiteY10" fmla="*/ 746728 h 1553140"/>
              <a:gd name="connsiteX0" fmla="*/ 0 w 5111766"/>
              <a:gd name="connsiteY0" fmla="*/ 1256636 h 1559468"/>
              <a:gd name="connsiteX1" fmla="*/ 1500210 w 5111766"/>
              <a:gd name="connsiteY1" fmla="*/ 1333600 h 1559468"/>
              <a:gd name="connsiteX2" fmla="*/ 1523962 w 5111766"/>
              <a:gd name="connsiteY2" fmla="*/ 524173 h 1559468"/>
              <a:gd name="connsiteX3" fmla="*/ 1080655 w 5111766"/>
              <a:gd name="connsiteY3" fmla="*/ 256085 h 1559468"/>
              <a:gd name="connsiteX4" fmla="*/ 1504805 w 5111766"/>
              <a:gd name="connsiteY4" fmla="*/ 13760 h 1559468"/>
              <a:gd name="connsiteX5" fmla="*/ 2004127 w 5111766"/>
              <a:gd name="connsiteY5" fmla="*/ 199397 h 1559468"/>
              <a:gd name="connsiteX6" fmla="*/ 1649773 w 5111766"/>
              <a:gd name="connsiteY6" fmla="*/ 534260 h 1559468"/>
              <a:gd name="connsiteX7" fmla="*/ 1898034 w 5111766"/>
              <a:gd name="connsiteY7" fmla="*/ 1497503 h 1559468"/>
              <a:gd name="connsiteX8" fmla="*/ 2934659 w 5111766"/>
              <a:gd name="connsiteY8" fmla="*/ 1318366 h 1559468"/>
              <a:gd name="connsiteX9" fmla="*/ 4542422 w 5111766"/>
              <a:gd name="connsiteY9" fmla="*/ 140580 h 1559468"/>
              <a:gd name="connsiteX10" fmla="*/ 5111766 w 5111766"/>
              <a:gd name="connsiteY10" fmla="*/ 753056 h 1559468"/>
              <a:gd name="connsiteX0" fmla="*/ 0 w 5111766"/>
              <a:gd name="connsiteY0" fmla="*/ 1247560 h 1550392"/>
              <a:gd name="connsiteX1" fmla="*/ 1500210 w 5111766"/>
              <a:gd name="connsiteY1" fmla="*/ 1324524 h 1550392"/>
              <a:gd name="connsiteX2" fmla="*/ 1523962 w 5111766"/>
              <a:gd name="connsiteY2" fmla="*/ 515097 h 1550392"/>
              <a:gd name="connsiteX3" fmla="*/ 1080655 w 5111766"/>
              <a:gd name="connsiteY3" fmla="*/ 247009 h 1550392"/>
              <a:gd name="connsiteX4" fmla="*/ 1504805 w 5111766"/>
              <a:gd name="connsiteY4" fmla="*/ 4684 h 1550392"/>
              <a:gd name="connsiteX5" fmla="*/ 1950688 w 5111766"/>
              <a:gd name="connsiteY5" fmla="*/ 220009 h 1550392"/>
              <a:gd name="connsiteX6" fmla="*/ 1649773 w 5111766"/>
              <a:gd name="connsiteY6" fmla="*/ 525184 h 1550392"/>
              <a:gd name="connsiteX7" fmla="*/ 1898034 w 5111766"/>
              <a:gd name="connsiteY7" fmla="*/ 1488427 h 1550392"/>
              <a:gd name="connsiteX8" fmla="*/ 2934659 w 5111766"/>
              <a:gd name="connsiteY8" fmla="*/ 1309290 h 1550392"/>
              <a:gd name="connsiteX9" fmla="*/ 4542422 w 5111766"/>
              <a:gd name="connsiteY9" fmla="*/ 131504 h 1550392"/>
              <a:gd name="connsiteX10" fmla="*/ 5111766 w 5111766"/>
              <a:gd name="connsiteY10" fmla="*/ 743980 h 1550392"/>
              <a:gd name="connsiteX0" fmla="*/ 0 w 5111766"/>
              <a:gd name="connsiteY0" fmla="*/ 1243327 h 1546159"/>
              <a:gd name="connsiteX1" fmla="*/ 1500210 w 5111766"/>
              <a:gd name="connsiteY1" fmla="*/ 1320291 h 1546159"/>
              <a:gd name="connsiteX2" fmla="*/ 1523962 w 5111766"/>
              <a:gd name="connsiteY2" fmla="*/ 510864 h 1546159"/>
              <a:gd name="connsiteX3" fmla="*/ 1080655 w 5111766"/>
              <a:gd name="connsiteY3" fmla="*/ 242776 h 1546159"/>
              <a:gd name="connsiteX4" fmla="*/ 1504805 w 5111766"/>
              <a:gd name="connsiteY4" fmla="*/ 451 h 1546159"/>
              <a:gd name="connsiteX5" fmla="*/ 1950688 w 5111766"/>
              <a:gd name="connsiteY5" fmla="*/ 215776 h 1546159"/>
              <a:gd name="connsiteX6" fmla="*/ 1649773 w 5111766"/>
              <a:gd name="connsiteY6" fmla="*/ 520951 h 1546159"/>
              <a:gd name="connsiteX7" fmla="*/ 1898034 w 5111766"/>
              <a:gd name="connsiteY7" fmla="*/ 1484194 h 1546159"/>
              <a:gd name="connsiteX8" fmla="*/ 2934659 w 5111766"/>
              <a:gd name="connsiteY8" fmla="*/ 1305057 h 1546159"/>
              <a:gd name="connsiteX9" fmla="*/ 4542422 w 5111766"/>
              <a:gd name="connsiteY9" fmla="*/ 127271 h 1546159"/>
              <a:gd name="connsiteX10" fmla="*/ 5111766 w 5111766"/>
              <a:gd name="connsiteY10" fmla="*/ 739747 h 1546159"/>
              <a:gd name="connsiteX0" fmla="*/ 0 w 5111766"/>
              <a:gd name="connsiteY0" fmla="*/ 1243327 h 1546159"/>
              <a:gd name="connsiteX1" fmla="*/ 1500210 w 5111766"/>
              <a:gd name="connsiteY1" fmla="*/ 1320291 h 1546159"/>
              <a:gd name="connsiteX2" fmla="*/ 1523962 w 5111766"/>
              <a:gd name="connsiteY2" fmla="*/ 510864 h 1546159"/>
              <a:gd name="connsiteX3" fmla="*/ 1080655 w 5111766"/>
              <a:gd name="connsiteY3" fmla="*/ 242776 h 1546159"/>
              <a:gd name="connsiteX4" fmla="*/ 1504805 w 5111766"/>
              <a:gd name="connsiteY4" fmla="*/ 451 h 1546159"/>
              <a:gd name="connsiteX5" fmla="*/ 1950688 w 5111766"/>
              <a:gd name="connsiteY5" fmla="*/ 215776 h 1546159"/>
              <a:gd name="connsiteX6" fmla="*/ 1649773 w 5111766"/>
              <a:gd name="connsiteY6" fmla="*/ 520951 h 1546159"/>
              <a:gd name="connsiteX7" fmla="*/ 1898034 w 5111766"/>
              <a:gd name="connsiteY7" fmla="*/ 1484194 h 1546159"/>
              <a:gd name="connsiteX8" fmla="*/ 2934659 w 5111766"/>
              <a:gd name="connsiteY8" fmla="*/ 1305057 h 1546159"/>
              <a:gd name="connsiteX9" fmla="*/ 4542422 w 5111766"/>
              <a:gd name="connsiteY9" fmla="*/ 127271 h 1546159"/>
              <a:gd name="connsiteX10" fmla="*/ 5111766 w 5111766"/>
              <a:gd name="connsiteY10" fmla="*/ 739747 h 1546159"/>
              <a:gd name="connsiteX0" fmla="*/ 0 w 5111766"/>
              <a:gd name="connsiteY0" fmla="*/ 1245295 h 1548127"/>
              <a:gd name="connsiteX1" fmla="*/ 1500210 w 5111766"/>
              <a:gd name="connsiteY1" fmla="*/ 1322259 h 1548127"/>
              <a:gd name="connsiteX2" fmla="*/ 1523962 w 5111766"/>
              <a:gd name="connsiteY2" fmla="*/ 512832 h 1548127"/>
              <a:gd name="connsiteX3" fmla="*/ 1080655 w 5111766"/>
              <a:gd name="connsiteY3" fmla="*/ 244744 h 1548127"/>
              <a:gd name="connsiteX4" fmla="*/ 1504805 w 5111766"/>
              <a:gd name="connsiteY4" fmla="*/ 2419 h 1548127"/>
              <a:gd name="connsiteX5" fmla="*/ 1950688 w 5111766"/>
              <a:gd name="connsiteY5" fmla="*/ 217744 h 1548127"/>
              <a:gd name="connsiteX6" fmla="*/ 1649773 w 5111766"/>
              <a:gd name="connsiteY6" fmla="*/ 522919 h 1548127"/>
              <a:gd name="connsiteX7" fmla="*/ 1898034 w 5111766"/>
              <a:gd name="connsiteY7" fmla="*/ 1486162 h 1548127"/>
              <a:gd name="connsiteX8" fmla="*/ 2934659 w 5111766"/>
              <a:gd name="connsiteY8" fmla="*/ 1307025 h 1548127"/>
              <a:gd name="connsiteX9" fmla="*/ 4542422 w 5111766"/>
              <a:gd name="connsiteY9" fmla="*/ 129239 h 1548127"/>
              <a:gd name="connsiteX10" fmla="*/ 5111766 w 5111766"/>
              <a:gd name="connsiteY10" fmla="*/ 741715 h 1548127"/>
              <a:gd name="connsiteX0" fmla="*/ 0 w 5111766"/>
              <a:gd name="connsiteY0" fmla="*/ 1243145 h 1545977"/>
              <a:gd name="connsiteX1" fmla="*/ 1500210 w 5111766"/>
              <a:gd name="connsiteY1" fmla="*/ 1320109 h 1545977"/>
              <a:gd name="connsiteX2" fmla="*/ 1523962 w 5111766"/>
              <a:gd name="connsiteY2" fmla="*/ 510682 h 1545977"/>
              <a:gd name="connsiteX3" fmla="*/ 1080655 w 5111766"/>
              <a:gd name="connsiteY3" fmla="*/ 242594 h 1545977"/>
              <a:gd name="connsiteX4" fmla="*/ 1504805 w 5111766"/>
              <a:gd name="connsiteY4" fmla="*/ 269 h 1545977"/>
              <a:gd name="connsiteX5" fmla="*/ 1950688 w 5111766"/>
              <a:gd name="connsiteY5" fmla="*/ 215594 h 1545977"/>
              <a:gd name="connsiteX6" fmla="*/ 1649773 w 5111766"/>
              <a:gd name="connsiteY6" fmla="*/ 520769 h 1545977"/>
              <a:gd name="connsiteX7" fmla="*/ 1898034 w 5111766"/>
              <a:gd name="connsiteY7" fmla="*/ 1484012 h 1545977"/>
              <a:gd name="connsiteX8" fmla="*/ 2934659 w 5111766"/>
              <a:gd name="connsiteY8" fmla="*/ 1304875 h 1545977"/>
              <a:gd name="connsiteX9" fmla="*/ 4542422 w 5111766"/>
              <a:gd name="connsiteY9" fmla="*/ 127089 h 1545977"/>
              <a:gd name="connsiteX10" fmla="*/ 5111766 w 5111766"/>
              <a:gd name="connsiteY10" fmla="*/ 739565 h 1545977"/>
              <a:gd name="connsiteX0" fmla="*/ 0 w 5111766"/>
              <a:gd name="connsiteY0" fmla="*/ 1244276 h 1547108"/>
              <a:gd name="connsiteX1" fmla="*/ 1500210 w 5111766"/>
              <a:gd name="connsiteY1" fmla="*/ 1321240 h 1547108"/>
              <a:gd name="connsiteX2" fmla="*/ 1523962 w 5111766"/>
              <a:gd name="connsiteY2" fmla="*/ 511813 h 1547108"/>
              <a:gd name="connsiteX3" fmla="*/ 1080655 w 5111766"/>
              <a:gd name="connsiteY3" fmla="*/ 243725 h 1547108"/>
              <a:gd name="connsiteX4" fmla="*/ 1504805 w 5111766"/>
              <a:gd name="connsiteY4" fmla="*/ 1400 h 1547108"/>
              <a:gd name="connsiteX5" fmla="*/ 1950688 w 5111766"/>
              <a:gd name="connsiteY5" fmla="*/ 216725 h 1547108"/>
              <a:gd name="connsiteX6" fmla="*/ 1649773 w 5111766"/>
              <a:gd name="connsiteY6" fmla="*/ 521900 h 1547108"/>
              <a:gd name="connsiteX7" fmla="*/ 1898034 w 5111766"/>
              <a:gd name="connsiteY7" fmla="*/ 1485143 h 1547108"/>
              <a:gd name="connsiteX8" fmla="*/ 2934659 w 5111766"/>
              <a:gd name="connsiteY8" fmla="*/ 1306006 h 1547108"/>
              <a:gd name="connsiteX9" fmla="*/ 4542422 w 5111766"/>
              <a:gd name="connsiteY9" fmla="*/ 128220 h 1547108"/>
              <a:gd name="connsiteX10" fmla="*/ 5111766 w 5111766"/>
              <a:gd name="connsiteY10" fmla="*/ 740696 h 1547108"/>
              <a:gd name="connsiteX0" fmla="*/ 0 w 5111766"/>
              <a:gd name="connsiteY0" fmla="*/ 1245215 h 1548047"/>
              <a:gd name="connsiteX1" fmla="*/ 1500210 w 5111766"/>
              <a:gd name="connsiteY1" fmla="*/ 1322179 h 1548047"/>
              <a:gd name="connsiteX2" fmla="*/ 1523962 w 5111766"/>
              <a:gd name="connsiteY2" fmla="*/ 512752 h 1548047"/>
              <a:gd name="connsiteX3" fmla="*/ 1080655 w 5111766"/>
              <a:gd name="connsiteY3" fmla="*/ 244664 h 1548047"/>
              <a:gd name="connsiteX4" fmla="*/ 1504805 w 5111766"/>
              <a:gd name="connsiteY4" fmla="*/ 2339 h 1548047"/>
              <a:gd name="connsiteX5" fmla="*/ 1950688 w 5111766"/>
              <a:gd name="connsiteY5" fmla="*/ 217664 h 1548047"/>
              <a:gd name="connsiteX6" fmla="*/ 1649773 w 5111766"/>
              <a:gd name="connsiteY6" fmla="*/ 522839 h 1548047"/>
              <a:gd name="connsiteX7" fmla="*/ 1898034 w 5111766"/>
              <a:gd name="connsiteY7" fmla="*/ 1486082 h 1548047"/>
              <a:gd name="connsiteX8" fmla="*/ 2934659 w 5111766"/>
              <a:gd name="connsiteY8" fmla="*/ 1306945 h 1548047"/>
              <a:gd name="connsiteX9" fmla="*/ 4542422 w 5111766"/>
              <a:gd name="connsiteY9" fmla="*/ 129159 h 1548047"/>
              <a:gd name="connsiteX10" fmla="*/ 5111766 w 5111766"/>
              <a:gd name="connsiteY10" fmla="*/ 741635 h 1548047"/>
              <a:gd name="connsiteX0" fmla="*/ 0 w 5111766"/>
              <a:gd name="connsiteY0" fmla="*/ 1242930 h 1545762"/>
              <a:gd name="connsiteX1" fmla="*/ 1500210 w 5111766"/>
              <a:gd name="connsiteY1" fmla="*/ 1319894 h 1545762"/>
              <a:gd name="connsiteX2" fmla="*/ 1523962 w 5111766"/>
              <a:gd name="connsiteY2" fmla="*/ 510467 h 1545762"/>
              <a:gd name="connsiteX3" fmla="*/ 1080655 w 5111766"/>
              <a:gd name="connsiteY3" fmla="*/ 242379 h 1545762"/>
              <a:gd name="connsiteX4" fmla="*/ 1504805 w 5111766"/>
              <a:gd name="connsiteY4" fmla="*/ 54 h 1545762"/>
              <a:gd name="connsiteX5" fmla="*/ 1950688 w 5111766"/>
              <a:gd name="connsiteY5" fmla="*/ 215379 h 1545762"/>
              <a:gd name="connsiteX6" fmla="*/ 1649773 w 5111766"/>
              <a:gd name="connsiteY6" fmla="*/ 520554 h 1545762"/>
              <a:gd name="connsiteX7" fmla="*/ 1898034 w 5111766"/>
              <a:gd name="connsiteY7" fmla="*/ 1483797 h 1545762"/>
              <a:gd name="connsiteX8" fmla="*/ 2934659 w 5111766"/>
              <a:gd name="connsiteY8" fmla="*/ 1304660 h 1545762"/>
              <a:gd name="connsiteX9" fmla="*/ 4542422 w 5111766"/>
              <a:gd name="connsiteY9" fmla="*/ 126874 h 1545762"/>
              <a:gd name="connsiteX10" fmla="*/ 5111766 w 5111766"/>
              <a:gd name="connsiteY10" fmla="*/ 739350 h 1545762"/>
              <a:gd name="connsiteX0" fmla="*/ 0 w 5111766"/>
              <a:gd name="connsiteY0" fmla="*/ 1243886 h 1546718"/>
              <a:gd name="connsiteX1" fmla="*/ 1500210 w 5111766"/>
              <a:gd name="connsiteY1" fmla="*/ 1320850 h 1546718"/>
              <a:gd name="connsiteX2" fmla="*/ 1523962 w 5111766"/>
              <a:gd name="connsiteY2" fmla="*/ 511423 h 1546718"/>
              <a:gd name="connsiteX3" fmla="*/ 1080655 w 5111766"/>
              <a:gd name="connsiteY3" fmla="*/ 243335 h 1546718"/>
              <a:gd name="connsiteX4" fmla="*/ 1504805 w 5111766"/>
              <a:gd name="connsiteY4" fmla="*/ 1010 h 1546718"/>
              <a:gd name="connsiteX5" fmla="*/ 1950688 w 5111766"/>
              <a:gd name="connsiteY5" fmla="*/ 216335 h 1546718"/>
              <a:gd name="connsiteX6" fmla="*/ 1649773 w 5111766"/>
              <a:gd name="connsiteY6" fmla="*/ 521510 h 1546718"/>
              <a:gd name="connsiteX7" fmla="*/ 1898034 w 5111766"/>
              <a:gd name="connsiteY7" fmla="*/ 1484753 h 1546718"/>
              <a:gd name="connsiteX8" fmla="*/ 2934659 w 5111766"/>
              <a:gd name="connsiteY8" fmla="*/ 1305616 h 1546718"/>
              <a:gd name="connsiteX9" fmla="*/ 4542422 w 5111766"/>
              <a:gd name="connsiteY9" fmla="*/ 127830 h 1546718"/>
              <a:gd name="connsiteX10" fmla="*/ 5111766 w 5111766"/>
              <a:gd name="connsiteY10" fmla="*/ 740306 h 1546718"/>
              <a:gd name="connsiteX0" fmla="*/ 0 w 5111766"/>
              <a:gd name="connsiteY0" fmla="*/ 1243886 h 1546718"/>
              <a:gd name="connsiteX1" fmla="*/ 1500210 w 5111766"/>
              <a:gd name="connsiteY1" fmla="*/ 1320850 h 1546718"/>
              <a:gd name="connsiteX2" fmla="*/ 1523962 w 5111766"/>
              <a:gd name="connsiteY2" fmla="*/ 511423 h 1546718"/>
              <a:gd name="connsiteX3" fmla="*/ 1080655 w 5111766"/>
              <a:gd name="connsiteY3" fmla="*/ 243335 h 1546718"/>
              <a:gd name="connsiteX4" fmla="*/ 1504805 w 5111766"/>
              <a:gd name="connsiteY4" fmla="*/ 1010 h 1546718"/>
              <a:gd name="connsiteX5" fmla="*/ 1950688 w 5111766"/>
              <a:gd name="connsiteY5" fmla="*/ 216335 h 1546718"/>
              <a:gd name="connsiteX6" fmla="*/ 1649773 w 5111766"/>
              <a:gd name="connsiteY6" fmla="*/ 521510 h 1546718"/>
              <a:gd name="connsiteX7" fmla="*/ 1898034 w 5111766"/>
              <a:gd name="connsiteY7" fmla="*/ 1484753 h 1546718"/>
              <a:gd name="connsiteX8" fmla="*/ 2934659 w 5111766"/>
              <a:gd name="connsiteY8" fmla="*/ 1305616 h 1546718"/>
              <a:gd name="connsiteX9" fmla="*/ 4542422 w 5111766"/>
              <a:gd name="connsiteY9" fmla="*/ 127830 h 1546718"/>
              <a:gd name="connsiteX10" fmla="*/ 5111766 w 5111766"/>
              <a:gd name="connsiteY10" fmla="*/ 740306 h 1546718"/>
              <a:gd name="connsiteX0" fmla="*/ 0 w 5111766"/>
              <a:gd name="connsiteY0" fmla="*/ 1243886 h 1546718"/>
              <a:gd name="connsiteX1" fmla="*/ 1500210 w 5111766"/>
              <a:gd name="connsiteY1" fmla="*/ 1320850 h 1546718"/>
              <a:gd name="connsiteX2" fmla="*/ 1523962 w 5111766"/>
              <a:gd name="connsiteY2" fmla="*/ 511423 h 1546718"/>
              <a:gd name="connsiteX3" fmla="*/ 1080655 w 5111766"/>
              <a:gd name="connsiteY3" fmla="*/ 243335 h 1546718"/>
              <a:gd name="connsiteX4" fmla="*/ 1504805 w 5111766"/>
              <a:gd name="connsiteY4" fmla="*/ 1010 h 1546718"/>
              <a:gd name="connsiteX5" fmla="*/ 1950688 w 5111766"/>
              <a:gd name="connsiteY5" fmla="*/ 216335 h 1546718"/>
              <a:gd name="connsiteX6" fmla="*/ 1649773 w 5111766"/>
              <a:gd name="connsiteY6" fmla="*/ 521510 h 1546718"/>
              <a:gd name="connsiteX7" fmla="*/ 1898034 w 5111766"/>
              <a:gd name="connsiteY7" fmla="*/ 1484753 h 1546718"/>
              <a:gd name="connsiteX8" fmla="*/ 2934659 w 5111766"/>
              <a:gd name="connsiteY8" fmla="*/ 1305616 h 1546718"/>
              <a:gd name="connsiteX9" fmla="*/ 4542422 w 5111766"/>
              <a:gd name="connsiteY9" fmla="*/ 127830 h 1546718"/>
              <a:gd name="connsiteX10" fmla="*/ 5111766 w 5111766"/>
              <a:gd name="connsiteY10" fmla="*/ 740306 h 1546718"/>
              <a:gd name="connsiteX0" fmla="*/ 0 w 5111766"/>
              <a:gd name="connsiteY0" fmla="*/ 1245358 h 1548190"/>
              <a:gd name="connsiteX1" fmla="*/ 1500210 w 5111766"/>
              <a:gd name="connsiteY1" fmla="*/ 1322322 h 1548190"/>
              <a:gd name="connsiteX2" fmla="*/ 1523962 w 5111766"/>
              <a:gd name="connsiteY2" fmla="*/ 512895 h 1548190"/>
              <a:gd name="connsiteX3" fmla="*/ 1080655 w 5111766"/>
              <a:gd name="connsiteY3" fmla="*/ 244807 h 1548190"/>
              <a:gd name="connsiteX4" fmla="*/ 1504805 w 5111766"/>
              <a:gd name="connsiteY4" fmla="*/ 2482 h 1548190"/>
              <a:gd name="connsiteX5" fmla="*/ 1950688 w 5111766"/>
              <a:gd name="connsiteY5" fmla="*/ 217807 h 1548190"/>
              <a:gd name="connsiteX6" fmla="*/ 1649773 w 5111766"/>
              <a:gd name="connsiteY6" fmla="*/ 522982 h 1548190"/>
              <a:gd name="connsiteX7" fmla="*/ 1898034 w 5111766"/>
              <a:gd name="connsiteY7" fmla="*/ 1486225 h 1548190"/>
              <a:gd name="connsiteX8" fmla="*/ 2934659 w 5111766"/>
              <a:gd name="connsiteY8" fmla="*/ 1307088 h 1548190"/>
              <a:gd name="connsiteX9" fmla="*/ 4542422 w 5111766"/>
              <a:gd name="connsiteY9" fmla="*/ 129302 h 1548190"/>
              <a:gd name="connsiteX10" fmla="*/ 5111766 w 5111766"/>
              <a:gd name="connsiteY10" fmla="*/ 741778 h 1548190"/>
              <a:gd name="connsiteX0" fmla="*/ 0 w 5111766"/>
              <a:gd name="connsiteY0" fmla="*/ 1248502 h 1551334"/>
              <a:gd name="connsiteX1" fmla="*/ 1500210 w 5111766"/>
              <a:gd name="connsiteY1" fmla="*/ 1325466 h 1551334"/>
              <a:gd name="connsiteX2" fmla="*/ 1523962 w 5111766"/>
              <a:gd name="connsiteY2" fmla="*/ 516039 h 1551334"/>
              <a:gd name="connsiteX3" fmla="*/ 1080655 w 5111766"/>
              <a:gd name="connsiteY3" fmla="*/ 247951 h 1551334"/>
              <a:gd name="connsiteX4" fmla="*/ 1504805 w 5111766"/>
              <a:gd name="connsiteY4" fmla="*/ 5626 h 1551334"/>
              <a:gd name="connsiteX5" fmla="*/ 1950688 w 5111766"/>
              <a:gd name="connsiteY5" fmla="*/ 220951 h 1551334"/>
              <a:gd name="connsiteX6" fmla="*/ 1649773 w 5111766"/>
              <a:gd name="connsiteY6" fmla="*/ 526126 h 1551334"/>
              <a:gd name="connsiteX7" fmla="*/ 1898034 w 5111766"/>
              <a:gd name="connsiteY7" fmla="*/ 1489369 h 1551334"/>
              <a:gd name="connsiteX8" fmla="*/ 2934659 w 5111766"/>
              <a:gd name="connsiteY8" fmla="*/ 1310232 h 1551334"/>
              <a:gd name="connsiteX9" fmla="*/ 4542422 w 5111766"/>
              <a:gd name="connsiteY9" fmla="*/ 132446 h 1551334"/>
              <a:gd name="connsiteX10" fmla="*/ 5111766 w 5111766"/>
              <a:gd name="connsiteY10" fmla="*/ 744922 h 1551334"/>
              <a:gd name="connsiteX0" fmla="*/ 0 w 5111766"/>
              <a:gd name="connsiteY0" fmla="*/ 1273871 h 1576703"/>
              <a:gd name="connsiteX1" fmla="*/ 1500210 w 5111766"/>
              <a:gd name="connsiteY1" fmla="*/ 1350835 h 1576703"/>
              <a:gd name="connsiteX2" fmla="*/ 1523962 w 5111766"/>
              <a:gd name="connsiteY2" fmla="*/ 541408 h 1576703"/>
              <a:gd name="connsiteX3" fmla="*/ 1080655 w 5111766"/>
              <a:gd name="connsiteY3" fmla="*/ 273320 h 1576703"/>
              <a:gd name="connsiteX4" fmla="*/ 1504805 w 5111766"/>
              <a:gd name="connsiteY4" fmla="*/ 30995 h 1576703"/>
              <a:gd name="connsiteX5" fmla="*/ 1998189 w 5111766"/>
              <a:gd name="connsiteY5" fmla="*/ 181006 h 1576703"/>
              <a:gd name="connsiteX6" fmla="*/ 1649773 w 5111766"/>
              <a:gd name="connsiteY6" fmla="*/ 551495 h 1576703"/>
              <a:gd name="connsiteX7" fmla="*/ 1898034 w 5111766"/>
              <a:gd name="connsiteY7" fmla="*/ 1514738 h 1576703"/>
              <a:gd name="connsiteX8" fmla="*/ 2934659 w 5111766"/>
              <a:gd name="connsiteY8" fmla="*/ 1335601 h 1576703"/>
              <a:gd name="connsiteX9" fmla="*/ 4542422 w 5111766"/>
              <a:gd name="connsiteY9" fmla="*/ 157815 h 1576703"/>
              <a:gd name="connsiteX10" fmla="*/ 5111766 w 5111766"/>
              <a:gd name="connsiteY10" fmla="*/ 770291 h 1576703"/>
              <a:gd name="connsiteX0" fmla="*/ 0 w 5111766"/>
              <a:gd name="connsiteY0" fmla="*/ 1258140 h 1560972"/>
              <a:gd name="connsiteX1" fmla="*/ 1500210 w 5111766"/>
              <a:gd name="connsiteY1" fmla="*/ 1335104 h 1560972"/>
              <a:gd name="connsiteX2" fmla="*/ 1523962 w 5111766"/>
              <a:gd name="connsiteY2" fmla="*/ 525677 h 1560972"/>
              <a:gd name="connsiteX3" fmla="*/ 1080655 w 5111766"/>
              <a:gd name="connsiteY3" fmla="*/ 257589 h 1560972"/>
              <a:gd name="connsiteX4" fmla="*/ 1504805 w 5111766"/>
              <a:gd name="connsiteY4" fmla="*/ 15264 h 1560972"/>
              <a:gd name="connsiteX5" fmla="*/ 1956626 w 5111766"/>
              <a:gd name="connsiteY5" fmla="*/ 200901 h 1560972"/>
              <a:gd name="connsiteX6" fmla="*/ 1649773 w 5111766"/>
              <a:gd name="connsiteY6" fmla="*/ 535764 h 1560972"/>
              <a:gd name="connsiteX7" fmla="*/ 1898034 w 5111766"/>
              <a:gd name="connsiteY7" fmla="*/ 1499007 h 1560972"/>
              <a:gd name="connsiteX8" fmla="*/ 2934659 w 5111766"/>
              <a:gd name="connsiteY8" fmla="*/ 1319870 h 1560972"/>
              <a:gd name="connsiteX9" fmla="*/ 4542422 w 5111766"/>
              <a:gd name="connsiteY9" fmla="*/ 142084 h 1560972"/>
              <a:gd name="connsiteX10" fmla="*/ 5111766 w 5111766"/>
              <a:gd name="connsiteY10" fmla="*/ 754560 h 1560972"/>
              <a:gd name="connsiteX0" fmla="*/ 0 w 5111766"/>
              <a:gd name="connsiteY0" fmla="*/ 1243758 h 1546590"/>
              <a:gd name="connsiteX1" fmla="*/ 1500210 w 5111766"/>
              <a:gd name="connsiteY1" fmla="*/ 1320722 h 1546590"/>
              <a:gd name="connsiteX2" fmla="*/ 1523962 w 5111766"/>
              <a:gd name="connsiteY2" fmla="*/ 511295 h 1546590"/>
              <a:gd name="connsiteX3" fmla="*/ 1080655 w 5111766"/>
              <a:gd name="connsiteY3" fmla="*/ 243207 h 1546590"/>
              <a:gd name="connsiteX4" fmla="*/ 1504805 w 5111766"/>
              <a:gd name="connsiteY4" fmla="*/ 882 h 1546590"/>
              <a:gd name="connsiteX5" fmla="*/ 1956626 w 5111766"/>
              <a:gd name="connsiteY5" fmla="*/ 186519 h 1546590"/>
              <a:gd name="connsiteX6" fmla="*/ 1649773 w 5111766"/>
              <a:gd name="connsiteY6" fmla="*/ 521382 h 1546590"/>
              <a:gd name="connsiteX7" fmla="*/ 1898034 w 5111766"/>
              <a:gd name="connsiteY7" fmla="*/ 1484625 h 1546590"/>
              <a:gd name="connsiteX8" fmla="*/ 2934659 w 5111766"/>
              <a:gd name="connsiteY8" fmla="*/ 1305488 h 1546590"/>
              <a:gd name="connsiteX9" fmla="*/ 4542422 w 5111766"/>
              <a:gd name="connsiteY9" fmla="*/ 127702 h 1546590"/>
              <a:gd name="connsiteX10" fmla="*/ 5111766 w 5111766"/>
              <a:gd name="connsiteY10" fmla="*/ 740178 h 1546590"/>
              <a:gd name="connsiteX0" fmla="*/ 0 w 5111766"/>
              <a:gd name="connsiteY0" fmla="*/ 1243698 h 1546530"/>
              <a:gd name="connsiteX1" fmla="*/ 1500210 w 5111766"/>
              <a:gd name="connsiteY1" fmla="*/ 1320662 h 1546530"/>
              <a:gd name="connsiteX2" fmla="*/ 1523962 w 5111766"/>
              <a:gd name="connsiteY2" fmla="*/ 511235 h 1546530"/>
              <a:gd name="connsiteX3" fmla="*/ 1080655 w 5111766"/>
              <a:gd name="connsiteY3" fmla="*/ 243147 h 1546530"/>
              <a:gd name="connsiteX4" fmla="*/ 1504805 w 5111766"/>
              <a:gd name="connsiteY4" fmla="*/ 822 h 1546530"/>
              <a:gd name="connsiteX5" fmla="*/ 1956626 w 5111766"/>
              <a:gd name="connsiteY5" fmla="*/ 186459 h 1546530"/>
              <a:gd name="connsiteX6" fmla="*/ 1649773 w 5111766"/>
              <a:gd name="connsiteY6" fmla="*/ 521322 h 1546530"/>
              <a:gd name="connsiteX7" fmla="*/ 1898034 w 5111766"/>
              <a:gd name="connsiteY7" fmla="*/ 1484565 h 1546530"/>
              <a:gd name="connsiteX8" fmla="*/ 2934659 w 5111766"/>
              <a:gd name="connsiteY8" fmla="*/ 1305428 h 1546530"/>
              <a:gd name="connsiteX9" fmla="*/ 4542422 w 5111766"/>
              <a:gd name="connsiteY9" fmla="*/ 127642 h 1546530"/>
              <a:gd name="connsiteX10" fmla="*/ 5111766 w 5111766"/>
              <a:gd name="connsiteY10" fmla="*/ 740118 h 1546530"/>
              <a:gd name="connsiteX0" fmla="*/ 0 w 5111766"/>
              <a:gd name="connsiteY0" fmla="*/ 1243698 h 1546530"/>
              <a:gd name="connsiteX1" fmla="*/ 1500210 w 5111766"/>
              <a:gd name="connsiteY1" fmla="*/ 1320662 h 1546530"/>
              <a:gd name="connsiteX2" fmla="*/ 1523962 w 5111766"/>
              <a:gd name="connsiteY2" fmla="*/ 511235 h 1546530"/>
              <a:gd name="connsiteX3" fmla="*/ 1229097 w 5111766"/>
              <a:gd name="connsiteY3" fmla="*/ 243147 h 1546530"/>
              <a:gd name="connsiteX4" fmla="*/ 1504805 w 5111766"/>
              <a:gd name="connsiteY4" fmla="*/ 822 h 1546530"/>
              <a:gd name="connsiteX5" fmla="*/ 1956626 w 5111766"/>
              <a:gd name="connsiteY5" fmla="*/ 186459 h 1546530"/>
              <a:gd name="connsiteX6" fmla="*/ 1649773 w 5111766"/>
              <a:gd name="connsiteY6" fmla="*/ 521322 h 1546530"/>
              <a:gd name="connsiteX7" fmla="*/ 1898034 w 5111766"/>
              <a:gd name="connsiteY7" fmla="*/ 1484565 h 1546530"/>
              <a:gd name="connsiteX8" fmla="*/ 2934659 w 5111766"/>
              <a:gd name="connsiteY8" fmla="*/ 1305428 h 1546530"/>
              <a:gd name="connsiteX9" fmla="*/ 4542422 w 5111766"/>
              <a:gd name="connsiteY9" fmla="*/ 127642 h 1546530"/>
              <a:gd name="connsiteX10" fmla="*/ 5111766 w 5111766"/>
              <a:gd name="connsiteY10" fmla="*/ 740118 h 1546530"/>
              <a:gd name="connsiteX0" fmla="*/ 0 w 5111766"/>
              <a:gd name="connsiteY0" fmla="*/ 1242878 h 1545710"/>
              <a:gd name="connsiteX1" fmla="*/ 1500210 w 5111766"/>
              <a:gd name="connsiteY1" fmla="*/ 1319842 h 1545710"/>
              <a:gd name="connsiteX2" fmla="*/ 1523962 w 5111766"/>
              <a:gd name="connsiteY2" fmla="*/ 510415 h 1545710"/>
              <a:gd name="connsiteX3" fmla="*/ 1229097 w 5111766"/>
              <a:gd name="connsiteY3" fmla="*/ 242327 h 1545710"/>
              <a:gd name="connsiteX4" fmla="*/ 1504805 w 5111766"/>
              <a:gd name="connsiteY4" fmla="*/ 2 h 1545710"/>
              <a:gd name="connsiteX5" fmla="*/ 1891312 w 5111766"/>
              <a:gd name="connsiteY5" fmla="*/ 239078 h 1545710"/>
              <a:gd name="connsiteX6" fmla="*/ 1649773 w 5111766"/>
              <a:gd name="connsiteY6" fmla="*/ 520502 h 1545710"/>
              <a:gd name="connsiteX7" fmla="*/ 1898034 w 5111766"/>
              <a:gd name="connsiteY7" fmla="*/ 1483745 h 1545710"/>
              <a:gd name="connsiteX8" fmla="*/ 2934659 w 5111766"/>
              <a:gd name="connsiteY8" fmla="*/ 1304608 h 1545710"/>
              <a:gd name="connsiteX9" fmla="*/ 4542422 w 5111766"/>
              <a:gd name="connsiteY9" fmla="*/ 126822 h 1545710"/>
              <a:gd name="connsiteX10" fmla="*/ 5111766 w 5111766"/>
              <a:gd name="connsiteY10" fmla="*/ 739298 h 1545710"/>
              <a:gd name="connsiteX0" fmla="*/ 0 w 5111766"/>
              <a:gd name="connsiteY0" fmla="*/ 1242879 h 1545711"/>
              <a:gd name="connsiteX1" fmla="*/ 1500210 w 5111766"/>
              <a:gd name="connsiteY1" fmla="*/ 1319843 h 1545711"/>
              <a:gd name="connsiteX2" fmla="*/ 1523962 w 5111766"/>
              <a:gd name="connsiteY2" fmla="*/ 510416 h 1545711"/>
              <a:gd name="connsiteX3" fmla="*/ 1229097 w 5111766"/>
              <a:gd name="connsiteY3" fmla="*/ 242328 h 1545711"/>
              <a:gd name="connsiteX4" fmla="*/ 1504805 w 5111766"/>
              <a:gd name="connsiteY4" fmla="*/ 3 h 1545711"/>
              <a:gd name="connsiteX5" fmla="*/ 1891312 w 5111766"/>
              <a:gd name="connsiteY5" fmla="*/ 239079 h 1545711"/>
              <a:gd name="connsiteX6" fmla="*/ 1649773 w 5111766"/>
              <a:gd name="connsiteY6" fmla="*/ 520503 h 1545711"/>
              <a:gd name="connsiteX7" fmla="*/ 1898034 w 5111766"/>
              <a:gd name="connsiteY7" fmla="*/ 1483746 h 1545711"/>
              <a:gd name="connsiteX8" fmla="*/ 2934659 w 5111766"/>
              <a:gd name="connsiteY8" fmla="*/ 1304609 h 1545711"/>
              <a:gd name="connsiteX9" fmla="*/ 4542422 w 5111766"/>
              <a:gd name="connsiteY9" fmla="*/ 126823 h 1545711"/>
              <a:gd name="connsiteX10" fmla="*/ 5111766 w 5111766"/>
              <a:gd name="connsiteY10" fmla="*/ 739299 h 1545711"/>
              <a:gd name="connsiteX0" fmla="*/ 0 w 5111766"/>
              <a:gd name="connsiteY0" fmla="*/ 1242879 h 1545711"/>
              <a:gd name="connsiteX1" fmla="*/ 1500210 w 5111766"/>
              <a:gd name="connsiteY1" fmla="*/ 1319843 h 1545711"/>
              <a:gd name="connsiteX2" fmla="*/ 1523962 w 5111766"/>
              <a:gd name="connsiteY2" fmla="*/ 510416 h 1545711"/>
              <a:gd name="connsiteX3" fmla="*/ 1229097 w 5111766"/>
              <a:gd name="connsiteY3" fmla="*/ 242328 h 1545711"/>
              <a:gd name="connsiteX4" fmla="*/ 1504805 w 5111766"/>
              <a:gd name="connsiteY4" fmla="*/ 3 h 1545711"/>
              <a:gd name="connsiteX5" fmla="*/ 1891312 w 5111766"/>
              <a:gd name="connsiteY5" fmla="*/ 239079 h 1545711"/>
              <a:gd name="connsiteX6" fmla="*/ 1649773 w 5111766"/>
              <a:gd name="connsiteY6" fmla="*/ 520503 h 1545711"/>
              <a:gd name="connsiteX7" fmla="*/ 1898034 w 5111766"/>
              <a:gd name="connsiteY7" fmla="*/ 1483746 h 1545711"/>
              <a:gd name="connsiteX8" fmla="*/ 2934659 w 5111766"/>
              <a:gd name="connsiteY8" fmla="*/ 1304609 h 1545711"/>
              <a:gd name="connsiteX9" fmla="*/ 4542422 w 5111766"/>
              <a:gd name="connsiteY9" fmla="*/ 126823 h 1545711"/>
              <a:gd name="connsiteX10" fmla="*/ 5111766 w 5111766"/>
              <a:gd name="connsiteY10" fmla="*/ 739299 h 1545711"/>
              <a:gd name="connsiteX0" fmla="*/ 0 w 5111766"/>
              <a:gd name="connsiteY0" fmla="*/ 1242879 h 1545711"/>
              <a:gd name="connsiteX1" fmla="*/ 1500210 w 5111766"/>
              <a:gd name="connsiteY1" fmla="*/ 1319843 h 1545711"/>
              <a:gd name="connsiteX2" fmla="*/ 1523962 w 5111766"/>
              <a:gd name="connsiteY2" fmla="*/ 510416 h 1545711"/>
              <a:gd name="connsiteX3" fmla="*/ 1229097 w 5111766"/>
              <a:gd name="connsiteY3" fmla="*/ 242328 h 1545711"/>
              <a:gd name="connsiteX4" fmla="*/ 1504805 w 5111766"/>
              <a:gd name="connsiteY4" fmla="*/ 3 h 1545711"/>
              <a:gd name="connsiteX5" fmla="*/ 1891312 w 5111766"/>
              <a:gd name="connsiteY5" fmla="*/ 239079 h 1545711"/>
              <a:gd name="connsiteX6" fmla="*/ 1649773 w 5111766"/>
              <a:gd name="connsiteY6" fmla="*/ 520503 h 1545711"/>
              <a:gd name="connsiteX7" fmla="*/ 1898034 w 5111766"/>
              <a:gd name="connsiteY7" fmla="*/ 1483746 h 1545711"/>
              <a:gd name="connsiteX8" fmla="*/ 2934659 w 5111766"/>
              <a:gd name="connsiteY8" fmla="*/ 1304609 h 1545711"/>
              <a:gd name="connsiteX9" fmla="*/ 4542422 w 5111766"/>
              <a:gd name="connsiteY9" fmla="*/ 126823 h 1545711"/>
              <a:gd name="connsiteX10" fmla="*/ 5111766 w 5111766"/>
              <a:gd name="connsiteY10" fmla="*/ 739299 h 1545711"/>
              <a:gd name="connsiteX0" fmla="*/ 0 w 5111766"/>
              <a:gd name="connsiteY0" fmla="*/ 1242879 h 1545711"/>
              <a:gd name="connsiteX1" fmla="*/ 1500210 w 5111766"/>
              <a:gd name="connsiteY1" fmla="*/ 1319843 h 1545711"/>
              <a:gd name="connsiteX2" fmla="*/ 1523962 w 5111766"/>
              <a:gd name="connsiteY2" fmla="*/ 510416 h 1545711"/>
              <a:gd name="connsiteX3" fmla="*/ 1229097 w 5111766"/>
              <a:gd name="connsiteY3" fmla="*/ 242328 h 1545711"/>
              <a:gd name="connsiteX4" fmla="*/ 1504805 w 5111766"/>
              <a:gd name="connsiteY4" fmla="*/ 3 h 1545711"/>
              <a:gd name="connsiteX5" fmla="*/ 1891312 w 5111766"/>
              <a:gd name="connsiteY5" fmla="*/ 239079 h 1545711"/>
              <a:gd name="connsiteX6" fmla="*/ 1649773 w 5111766"/>
              <a:gd name="connsiteY6" fmla="*/ 520503 h 1545711"/>
              <a:gd name="connsiteX7" fmla="*/ 1898034 w 5111766"/>
              <a:gd name="connsiteY7" fmla="*/ 1483746 h 1545711"/>
              <a:gd name="connsiteX8" fmla="*/ 2934659 w 5111766"/>
              <a:gd name="connsiteY8" fmla="*/ 1304609 h 1545711"/>
              <a:gd name="connsiteX9" fmla="*/ 4542422 w 5111766"/>
              <a:gd name="connsiteY9" fmla="*/ 126823 h 1545711"/>
              <a:gd name="connsiteX10" fmla="*/ 5111766 w 5111766"/>
              <a:gd name="connsiteY10" fmla="*/ 739299 h 1545711"/>
              <a:gd name="connsiteX0" fmla="*/ 0 w 5111766"/>
              <a:gd name="connsiteY0" fmla="*/ 1242879 h 1545711"/>
              <a:gd name="connsiteX1" fmla="*/ 1500210 w 5111766"/>
              <a:gd name="connsiteY1" fmla="*/ 1319843 h 1545711"/>
              <a:gd name="connsiteX2" fmla="*/ 1523962 w 5111766"/>
              <a:gd name="connsiteY2" fmla="*/ 510416 h 1545711"/>
              <a:gd name="connsiteX3" fmla="*/ 1229097 w 5111766"/>
              <a:gd name="connsiteY3" fmla="*/ 242328 h 1545711"/>
              <a:gd name="connsiteX4" fmla="*/ 1504805 w 5111766"/>
              <a:gd name="connsiteY4" fmla="*/ 3 h 1545711"/>
              <a:gd name="connsiteX5" fmla="*/ 1891312 w 5111766"/>
              <a:gd name="connsiteY5" fmla="*/ 239079 h 1545711"/>
              <a:gd name="connsiteX6" fmla="*/ 1649773 w 5111766"/>
              <a:gd name="connsiteY6" fmla="*/ 520503 h 1545711"/>
              <a:gd name="connsiteX7" fmla="*/ 1898034 w 5111766"/>
              <a:gd name="connsiteY7" fmla="*/ 1483746 h 1545711"/>
              <a:gd name="connsiteX8" fmla="*/ 2934659 w 5111766"/>
              <a:gd name="connsiteY8" fmla="*/ 1304609 h 1545711"/>
              <a:gd name="connsiteX9" fmla="*/ 4542422 w 5111766"/>
              <a:gd name="connsiteY9" fmla="*/ 126823 h 1545711"/>
              <a:gd name="connsiteX10" fmla="*/ 5111766 w 5111766"/>
              <a:gd name="connsiteY10" fmla="*/ 739299 h 1545711"/>
              <a:gd name="connsiteX0" fmla="*/ 0 w 5111766"/>
              <a:gd name="connsiteY0" fmla="*/ 1242879 h 1545711"/>
              <a:gd name="connsiteX1" fmla="*/ 1500210 w 5111766"/>
              <a:gd name="connsiteY1" fmla="*/ 1319843 h 1545711"/>
              <a:gd name="connsiteX2" fmla="*/ 1523962 w 5111766"/>
              <a:gd name="connsiteY2" fmla="*/ 510416 h 1545711"/>
              <a:gd name="connsiteX3" fmla="*/ 1229097 w 5111766"/>
              <a:gd name="connsiteY3" fmla="*/ 242328 h 1545711"/>
              <a:gd name="connsiteX4" fmla="*/ 1504805 w 5111766"/>
              <a:gd name="connsiteY4" fmla="*/ 3 h 1545711"/>
              <a:gd name="connsiteX5" fmla="*/ 1891312 w 5111766"/>
              <a:gd name="connsiteY5" fmla="*/ 239079 h 1545711"/>
              <a:gd name="connsiteX6" fmla="*/ 1649773 w 5111766"/>
              <a:gd name="connsiteY6" fmla="*/ 520503 h 1545711"/>
              <a:gd name="connsiteX7" fmla="*/ 1898034 w 5111766"/>
              <a:gd name="connsiteY7" fmla="*/ 1483746 h 1545711"/>
              <a:gd name="connsiteX8" fmla="*/ 2934659 w 5111766"/>
              <a:gd name="connsiteY8" fmla="*/ 1304609 h 1545711"/>
              <a:gd name="connsiteX9" fmla="*/ 4542422 w 5111766"/>
              <a:gd name="connsiteY9" fmla="*/ 126823 h 1545711"/>
              <a:gd name="connsiteX10" fmla="*/ 5111766 w 5111766"/>
              <a:gd name="connsiteY10" fmla="*/ 739299 h 1545711"/>
              <a:gd name="connsiteX0" fmla="*/ 0 w 5111766"/>
              <a:gd name="connsiteY0" fmla="*/ 1242879 h 1545711"/>
              <a:gd name="connsiteX1" fmla="*/ 1500210 w 5111766"/>
              <a:gd name="connsiteY1" fmla="*/ 1319843 h 1545711"/>
              <a:gd name="connsiteX2" fmla="*/ 1523962 w 5111766"/>
              <a:gd name="connsiteY2" fmla="*/ 510416 h 1545711"/>
              <a:gd name="connsiteX3" fmla="*/ 1229097 w 5111766"/>
              <a:gd name="connsiteY3" fmla="*/ 242328 h 1545711"/>
              <a:gd name="connsiteX4" fmla="*/ 1504805 w 5111766"/>
              <a:gd name="connsiteY4" fmla="*/ 3 h 1545711"/>
              <a:gd name="connsiteX5" fmla="*/ 1891312 w 5111766"/>
              <a:gd name="connsiteY5" fmla="*/ 239079 h 1545711"/>
              <a:gd name="connsiteX6" fmla="*/ 1649773 w 5111766"/>
              <a:gd name="connsiteY6" fmla="*/ 520503 h 1545711"/>
              <a:gd name="connsiteX7" fmla="*/ 1898034 w 5111766"/>
              <a:gd name="connsiteY7" fmla="*/ 1483746 h 1545711"/>
              <a:gd name="connsiteX8" fmla="*/ 2934659 w 5111766"/>
              <a:gd name="connsiteY8" fmla="*/ 1304609 h 1545711"/>
              <a:gd name="connsiteX9" fmla="*/ 4542422 w 5111766"/>
              <a:gd name="connsiteY9" fmla="*/ 126823 h 1545711"/>
              <a:gd name="connsiteX10" fmla="*/ 5111766 w 5111766"/>
              <a:gd name="connsiteY10" fmla="*/ 739299 h 1545711"/>
              <a:gd name="connsiteX0" fmla="*/ 0 w 5111766"/>
              <a:gd name="connsiteY0" fmla="*/ 1242879 h 1438085"/>
              <a:gd name="connsiteX1" fmla="*/ 1500210 w 5111766"/>
              <a:gd name="connsiteY1" fmla="*/ 1319843 h 1438085"/>
              <a:gd name="connsiteX2" fmla="*/ 1523962 w 5111766"/>
              <a:gd name="connsiteY2" fmla="*/ 510416 h 1438085"/>
              <a:gd name="connsiteX3" fmla="*/ 1229097 w 5111766"/>
              <a:gd name="connsiteY3" fmla="*/ 242328 h 1438085"/>
              <a:gd name="connsiteX4" fmla="*/ 1504805 w 5111766"/>
              <a:gd name="connsiteY4" fmla="*/ 3 h 1438085"/>
              <a:gd name="connsiteX5" fmla="*/ 1891312 w 5111766"/>
              <a:gd name="connsiteY5" fmla="*/ 239079 h 1438085"/>
              <a:gd name="connsiteX6" fmla="*/ 1649773 w 5111766"/>
              <a:gd name="connsiteY6" fmla="*/ 520503 h 1438085"/>
              <a:gd name="connsiteX7" fmla="*/ 1666465 w 5111766"/>
              <a:gd name="connsiteY7" fmla="*/ 1323429 h 1438085"/>
              <a:gd name="connsiteX8" fmla="*/ 2934659 w 5111766"/>
              <a:gd name="connsiteY8" fmla="*/ 1304609 h 1438085"/>
              <a:gd name="connsiteX9" fmla="*/ 4542422 w 5111766"/>
              <a:gd name="connsiteY9" fmla="*/ 126823 h 1438085"/>
              <a:gd name="connsiteX10" fmla="*/ 5111766 w 5111766"/>
              <a:gd name="connsiteY10" fmla="*/ 739299 h 1438085"/>
              <a:gd name="connsiteX0" fmla="*/ 0 w 5111766"/>
              <a:gd name="connsiteY0" fmla="*/ 1242879 h 1396980"/>
              <a:gd name="connsiteX1" fmla="*/ 1500210 w 5111766"/>
              <a:gd name="connsiteY1" fmla="*/ 1319843 h 1396980"/>
              <a:gd name="connsiteX2" fmla="*/ 1523962 w 5111766"/>
              <a:gd name="connsiteY2" fmla="*/ 510416 h 1396980"/>
              <a:gd name="connsiteX3" fmla="*/ 1229097 w 5111766"/>
              <a:gd name="connsiteY3" fmla="*/ 242328 h 1396980"/>
              <a:gd name="connsiteX4" fmla="*/ 1504805 w 5111766"/>
              <a:gd name="connsiteY4" fmla="*/ 3 h 1396980"/>
              <a:gd name="connsiteX5" fmla="*/ 1891312 w 5111766"/>
              <a:gd name="connsiteY5" fmla="*/ 239079 h 1396980"/>
              <a:gd name="connsiteX6" fmla="*/ 1649773 w 5111766"/>
              <a:gd name="connsiteY6" fmla="*/ 520503 h 1396980"/>
              <a:gd name="connsiteX7" fmla="*/ 1666465 w 5111766"/>
              <a:gd name="connsiteY7" fmla="*/ 1323429 h 1396980"/>
              <a:gd name="connsiteX8" fmla="*/ 2934659 w 5111766"/>
              <a:gd name="connsiteY8" fmla="*/ 1304609 h 1396980"/>
              <a:gd name="connsiteX9" fmla="*/ 4542422 w 5111766"/>
              <a:gd name="connsiteY9" fmla="*/ 126823 h 1396980"/>
              <a:gd name="connsiteX10" fmla="*/ 5111766 w 5111766"/>
              <a:gd name="connsiteY10" fmla="*/ 739299 h 1396980"/>
              <a:gd name="connsiteX0" fmla="*/ 0 w 5111766"/>
              <a:gd name="connsiteY0" fmla="*/ 1242879 h 1383549"/>
              <a:gd name="connsiteX1" fmla="*/ 1500210 w 5111766"/>
              <a:gd name="connsiteY1" fmla="*/ 1319843 h 1383549"/>
              <a:gd name="connsiteX2" fmla="*/ 1523962 w 5111766"/>
              <a:gd name="connsiteY2" fmla="*/ 510416 h 1383549"/>
              <a:gd name="connsiteX3" fmla="*/ 1229097 w 5111766"/>
              <a:gd name="connsiteY3" fmla="*/ 242328 h 1383549"/>
              <a:gd name="connsiteX4" fmla="*/ 1504805 w 5111766"/>
              <a:gd name="connsiteY4" fmla="*/ 3 h 1383549"/>
              <a:gd name="connsiteX5" fmla="*/ 1891312 w 5111766"/>
              <a:gd name="connsiteY5" fmla="*/ 239079 h 1383549"/>
              <a:gd name="connsiteX6" fmla="*/ 1649773 w 5111766"/>
              <a:gd name="connsiteY6" fmla="*/ 520503 h 1383549"/>
              <a:gd name="connsiteX7" fmla="*/ 1666465 w 5111766"/>
              <a:gd name="connsiteY7" fmla="*/ 1323429 h 1383549"/>
              <a:gd name="connsiteX8" fmla="*/ 2934659 w 5111766"/>
              <a:gd name="connsiteY8" fmla="*/ 1304609 h 1383549"/>
              <a:gd name="connsiteX9" fmla="*/ 3438017 w 5111766"/>
              <a:gd name="connsiteY9" fmla="*/ 1254979 h 1383549"/>
              <a:gd name="connsiteX10" fmla="*/ 5111766 w 5111766"/>
              <a:gd name="connsiteY10" fmla="*/ 739299 h 1383549"/>
              <a:gd name="connsiteX0" fmla="*/ 0 w 3438017"/>
              <a:gd name="connsiteY0" fmla="*/ 1242879 h 1383549"/>
              <a:gd name="connsiteX1" fmla="*/ 1500210 w 3438017"/>
              <a:gd name="connsiteY1" fmla="*/ 1319843 h 1383549"/>
              <a:gd name="connsiteX2" fmla="*/ 1523962 w 3438017"/>
              <a:gd name="connsiteY2" fmla="*/ 510416 h 1383549"/>
              <a:gd name="connsiteX3" fmla="*/ 1229097 w 3438017"/>
              <a:gd name="connsiteY3" fmla="*/ 242328 h 1383549"/>
              <a:gd name="connsiteX4" fmla="*/ 1504805 w 3438017"/>
              <a:gd name="connsiteY4" fmla="*/ 3 h 1383549"/>
              <a:gd name="connsiteX5" fmla="*/ 1891312 w 3438017"/>
              <a:gd name="connsiteY5" fmla="*/ 239079 h 1383549"/>
              <a:gd name="connsiteX6" fmla="*/ 1649773 w 3438017"/>
              <a:gd name="connsiteY6" fmla="*/ 520503 h 1383549"/>
              <a:gd name="connsiteX7" fmla="*/ 1666465 w 3438017"/>
              <a:gd name="connsiteY7" fmla="*/ 1323429 h 1383549"/>
              <a:gd name="connsiteX8" fmla="*/ 2934659 w 3438017"/>
              <a:gd name="connsiteY8" fmla="*/ 1304609 h 1383549"/>
              <a:gd name="connsiteX9" fmla="*/ 3438017 w 3438017"/>
              <a:gd name="connsiteY9" fmla="*/ 1254979 h 1383549"/>
              <a:gd name="connsiteX0" fmla="*/ 0 w 2934659"/>
              <a:gd name="connsiteY0" fmla="*/ 1242879 h 1383549"/>
              <a:gd name="connsiteX1" fmla="*/ 1500210 w 2934659"/>
              <a:gd name="connsiteY1" fmla="*/ 1319843 h 1383549"/>
              <a:gd name="connsiteX2" fmla="*/ 1523962 w 2934659"/>
              <a:gd name="connsiteY2" fmla="*/ 510416 h 1383549"/>
              <a:gd name="connsiteX3" fmla="*/ 1229097 w 2934659"/>
              <a:gd name="connsiteY3" fmla="*/ 242328 h 1383549"/>
              <a:gd name="connsiteX4" fmla="*/ 1504805 w 2934659"/>
              <a:gd name="connsiteY4" fmla="*/ 3 h 1383549"/>
              <a:gd name="connsiteX5" fmla="*/ 1891312 w 2934659"/>
              <a:gd name="connsiteY5" fmla="*/ 239079 h 1383549"/>
              <a:gd name="connsiteX6" fmla="*/ 1649773 w 2934659"/>
              <a:gd name="connsiteY6" fmla="*/ 520503 h 1383549"/>
              <a:gd name="connsiteX7" fmla="*/ 1666465 w 2934659"/>
              <a:gd name="connsiteY7" fmla="*/ 1323429 h 1383549"/>
              <a:gd name="connsiteX8" fmla="*/ 2934659 w 2934659"/>
              <a:gd name="connsiteY8" fmla="*/ 1304609 h 1383549"/>
              <a:gd name="connsiteX0" fmla="*/ 0 w 2150888"/>
              <a:gd name="connsiteY0" fmla="*/ 1242879 h 1383549"/>
              <a:gd name="connsiteX1" fmla="*/ 1500210 w 2150888"/>
              <a:gd name="connsiteY1" fmla="*/ 1319843 h 1383549"/>
              <a:gd name="connsiteX2" fmla="*/ 1523962 w 2150888"/>
              <a:gd name="connsiteY2" fmla="*/ 510416 h 1383549"/>
              <a:gd name="connsiteX3" fmla="*/ 1229097 w 2150888"/>
              <a:gd name="connsiteY3" fmla="*/ 242328 h 1383549"/>
              <a:gd name="connsiteX4" fmla="*/ 1504805 w 2150888"/>
              <a:gd name="connsiteY4" fmla="*/ 3 h 1383549"/>
              <a:gd name="connsiteX5" fmla="*/ 1891312 w 2150888"/>
              <a:gd name="connsiteY5" fmla="*/ 239079 h 1383549"/>
              <a:gd name="connsiteX6" fmla="*/ 1649773 w 2150888"/>
              <a:gd name="connsiteY6" fmla="*/ 520503 h 1383549"/>
              <a:gd name="connsiteX7" fmla="*/ 1666465 w 2150888"/>
              <a:gd name="connsiteY7" fmla="*/ 1323429 h 1383549"/>
              <a:gd name="connsiteX8" fmla="*/ 2150888 w 2150888"/>
              <a:gd name="connsiteY8" fmla="*/ 1310547 h 1383549"/>
              <a:gd name="connsiteX0" fmla="*/ 0 w 1278051"/>
              <a:gd name="connsiteY0" fmla="*/ 1379445 h 1407931"/>
              <a:gd name="connsiteX1" fmla="*/ 627373 w 1278051"/>
              <a:gd name="connsiteY1" fmla="*/ 1319843 h 1407931"/>
              <a:gd name="connsiteX2" fmla="*/ 651125 w 1278051"/>
              <a:gd name="connsiteY2" fmla="*/ 510416 h 1407931"/>
              <a:gd name="connsiteX3" fmla="*/ 356260 w 1278051"/>
              <a:gd name="connsiteY3" fmla="*/ 242328 h 1407931"/>
              <a:gd name="connsiteX4" fmla="*/ 631968 w 1278051"/>
              <a:gd name="connsiteY4" fmla="*/ 3 h 1407931"/>
              <a:gd name="connsiteX5" fmla="*/ 1018475 w 1278051"/>
              <a:gd name="connsiteY5" fmla="*/ 239079 h 1407931"/>
              <a:gd name="connsiteX6" fmla="*/ 776936 w 1278051"/>
              <a:gd name="connsiteY6" fmla="*/ 520503 h 1407931"/>
              <a:gd name="connsiteX7" fmla="*/ 793628 w 1278051"/>
              <a:gd name="connsiteY7" fmla="*/ 1323429 h 1407931"/>
              <a:gd name="connsiteX8" fmla="*/ 1278051 w 1278051"/>
              <a:gd name="connsiteY8" fmla="*/ 1310547 h 1407931"/>
              <a:gd name="connsiteX0" fmla="*/ 0 w 1278051"/>
              <a:gd name="connsiteY0" fmla="*/ 1379445 h 1379445"/>
              <a:gd name="connsiteX1" fmla="*/ 627373 w 1278051"/>
              <a:gd name="connsiteY1" fmla="*/ 1319843 h 1379445"/>
              <a:gd name="connsiteX2" fmla="*/ 651125 w 1278051"/>
              <a:gd name="connsiteY2" fmla="*/ 510416 h 1379445"/>
              <a:gd name="connsiteX3" fmla="*/ 356260 w 1278051"/>
              <a:gd name="connsiteY3" fmla="*/ 242328 h 1379445"/>
              <a:gd name="connsiteX4" fmla="*/ 631968 w 1278051"/>
              <a:gd name="connsiteY4" fmla="*/ 3 h 1379445"/>
              <a:gd name="connsiteX5" fmla="*/ 1018475 w 1278051"/>
              <a:gd name="connsiteY5" fmla="*/ 239079 h 1379445"/>
              <a:gd name="connsiteX6" fmla="*/ 776936 w 1278051"/>
              <a:gd name="connsiteY6" fmla="*/ 520503 h 1379445"/>
              <a:gd name="connsiteX7" fmla="*/ 793628 w 1278051"/>
              <a:gd name="connsiteY7" fmla="*/ 1323429 h 1379445"/>
              <a:gd name="connsiteX8" fmla="*/ 1278051 w 1278051"/>
              <a:gd name="connsiteY8" fmla="*/ 1310547 h 1379445"/>
              <a:gd name="connsiteX0" fmla="*/ 0 w 1278051"/>
              <a:gd name="connsiteY0" fmla="*/ 1379445 h 1379445"/>
              <a:gd name="connsiteX1" fmla="*/ 627373 w 1278051"/>
              <a:gd name="connsiteY1" fmla="*/ 1319843 h 1379445"/>
              <a:gd name="connsiteX2" fmla="*/ 651125 w 1278051"/>
              <a:gd name="connsiteY2" fmla="*/ 510416 h 1379445"/>
              <a:gd name="connsiteX3" fmla="*/ 356260 w 1278051"/>
              <a:gd name="connsiteY3" fmla="*/ 242328 h 1379445"/>
              <a:gd name="connsiteX4" fmla="*/ 631968 w 1278051"/>
              <a:gd name="connsiteY4" fmla="*/ 3 h 1379445"/>
              <a:gd name="connsiteX5" fmla="*/ 1018475 w 1278051"/>
              <a:gd name="connsiteY5" fmla="*/ 239079 h 1379445"/>
              <a:gd name="connsiteX6" fmla="*/ 776936 w 1278051"/>
              <a:gd name="connsiteY6" fmla="*/ 520503 h 1379445"/>
              <a:gd name="connsiteX7" fmla="*/ 793628 w 1278051"/>
              <a:gd name="connsiteY7" fmla="*/ 1323429 h 1379445"/>
              <a:gd name="connsiteX8" fmla="*/ 1278051 w 1278051"/>
              <a:gd name="connsiteY8" fmla="*/ 1310547 h 1379445"/>
              <a:gd name="connsiteX0" fmla="*/ 0 w 1278051"/>
              <a:gd name="connsiteY0" fmla="*/ 1349756 h 1349756"/>
              <a:gd name="connsiteX1" fmla="*/ 627373 w 1278051"/>
              <a:gd name="connsiteY1" fmla="*/ 1319843 h 1349756"/>
              <a:gd name="connsiteX2" fmla="*/ 651125 w 1278051"/>
              <a:gd name="connsiteY2" fmla="*/ 510416 h 1349756"/>
              <a:gd name="connsiteX3" fmla="*/ 356260 w 1278051"/>
              <a:gd name="connsiteY3" fmla="*/ 242328 h 1349756"/>
              <a:gd name="connsiteX4" fmla="*/ 631968 w 1278051"/>
              <a:gd name="connsiteY4" fmla="*/ 3 h 1349756"/>
              <a:gd name="connsiteX5" fmla="*/ 1018475 w 1278051"/>
              <a:gd name="connsiteY5" fmla="*/ 239079 h 1349756"/>
              <a:gd name="connsiteX6" fmla="*/ 776936 w 1278051"/>
              <a:gd name="connsiteY6" fmla="*/ 520503 h 1349756"/>
              <a:gd name="connsiteX7" fmla="*/ 793628 w 1278051"/>
              <a:gd name="connsiteY7" fmla="*/ 1323429 h 1349756"/>
              <a:gd name="connsiteX8" fmla="*/ 1278051 w 1278051"/>
              <a:gd name="connsiteY8" fmla="*/ 1310547 h 1349756"/>
              <a:gd name="connsiteX0" fmla="*/ 0 w 1278051"/>
              <a:gd name="connsiteY0" fmla="*/ 1349756 h 1349756"/>
              <a:gd name="connsiteX1" fmla="*/ 627373 w 1278051"/>
              <a:gd name="connsiteY1" fmla="*/ 1319843 h 1349756"/>
              <a:gd name="connsiteX2" fmla="*/ 651125 w 1278051"/>
              <a:gd name="connsiteY2" fmla="*/ 510416 h 1349756"/>
              <a:gd name="connsiteX3" fmla="*/ 356260 w 1278051"/>
              <a:gd name="connsiteY3" fmla="*/ 242328 h 1349756"/>
              <a:gd name="connsiteX4" fmla="*/ 631968 w 1278051"/>
              <a:gd name="connsiteY4" fmla="*/ 3 h 1349756"/>
              <a:gd name="connsiteX5" fmla="*/ 1018475 w 1278051"/>
              <a:gd name="connsiteY5" fmla="*/ 239079 h 1349756"/>
              <a:gd name="connsiteX6" fmla="*/ 776936 w 1278051"/>
              <a:gd name="connsiteY6" fmla="*/ 520503 h 1349756"/>
              <a:gd name="connsiteX7" fmla="*/ 793628 w 1278051"/>
              <a:gd name="connsiteY7" fmla="*/ 1323429 h 1349756"/>
              <a:gd name="connsiteX8" fmla="*/ 1278051 w 1278051"/>
              <a:gd name="connsiteY8" fmla="*/ 1310547 h 1349756"/>
              <a:gd name="connsiteX0" fmla="*/ 0 w 1278051"/>
              <a:gd name="connsiteY0" fmla="*/ 1352962 h 1352962"/>
              <a:gd name="connsiteX1" fmla="*/ 627373 w 1278051"/>
              <a:gd name="connsiteY1" fmla="*/ 1323049 h 1352962"/>
              <a:gd name="connsiteX2" fmla="*/ 651125 w 1278051"/>
              <a:gd name="connsiteY2" fmla="*/ 513622 h 1352962"/>
              <a:gd name="connsiteX3" fmla="*/ 356260 w 1278051"/>
              <a:gd name="connsiteY3" fmla="*/ 114905 h 1352962"/>
              <a:gd name="connsiteX4" fmla="*/ 631968 w 1278051"/>
              <a:gd name="connsiteY4" fmla="*/ 3209 h 1352962"/>
              <a:gd name="connsiteX5" fmla="*/ 1018475 w 1278051"/>
              <a:gd name="connsiteY5" fmla="*/ 242285 h 1352962"/>
              <a:gd name="connsiteX6" fmla="*/ 776936 w 1278051"/>
              <a:gd name="connsiteY6" fmla="*/ 523709 h 1352962"/>
              <a:gd name="connsiteX7" fmla="*/ 793628 w 1278051"/>
              <a:gd name="connsiteY7" fmla="*/ 1326635 h 1352962"/>
              <a:gd name="connsiteX8" fmla="*/ 1278051 w 1278051"/>
              <a:gd name="connsiteY8" fmla="*/ 1313753 h 1352962"/>
              <a:gd name="connsiteX0" fmla="*/ 0 w 1278051"/>
              <a:gd name="connsiteY0" fmla="*/ 1350002 h 1350002"/>
              <a:gd name="connsiteX1" fmla="*/ 627373 w 1278051"/>
              <a:gd name="connsiteY1" fmla="*/ 1320089 h 1350002"/>
              <a:gd name="connsiteX2" fmla="*/ 651125 w 1278051"/>
              <a:gd name="connsiteY2" fmla="*/ 510662 h 1350002"/>
              <a:gd name="connsiteX3" fmla="*/ 362197 w 1278051"/>
              <a:gd name="connsiteY3" fmla="*/ 195072 h 1350002"/>
              <a:gd name="connsiteX4" fmla="*/ 631968 w 1278051"/>
              <a:gd name="connsiteY4" fmla="*/ 249 h 1350002"/>
              <a:gd name="connsiteX5" fmla="*/ 1018475 w 1278051"/>
              <a:gd name="connsiteY5" fmla="*/ 239325 h 1350002"/>
              <a:gd name="connsiteX6" fmla="*/ 776936 w 1278051"/>
              <a:gd name="connsiteY6" fmla="*/ 520749 h 1350002"/>
              <a:gd name="connsiteX7" fmla="*/ 793628 w 1278051"/>
              <a:gd name="connsiteY7" fmla="*/ 1323675 h 1350002"/>
              <a:gd name="connsiteX8" fmla="*/ 1278051 w 1278051"/>
              <a:gd name="connsiteY8" fmla="*/ 1310793 h 1350002"/>
              <a:gd name="connsiteX0" fmla="*/ 0 w 1278051"/>
              <a:gd name="connsiteY0" fmla="*/ 1350031 h 1350031"/>
              <a:gd name="connsiteX1" fmla="*/ 627373 w 1278051"/>
              <a:gd name="connsiteY1" fmla="*/ 1320118 h 1350031"/>
              <a:gd name="connsiteX2" fmla="*/ 651125 w 1278051"/>
              <a:gd name="connsiteY2" fmla="*/ 510691 h 1350031"/>
              <a:gd name="connsiteX3" fmla="*/ 362197 w 1278051"/>
              <a:gd name="connsiteY3" fmla="*/ 195101 h 1350031"/>
              <a:gd name="connsiteX4" fmla="*/ 631968 w 1278051"/>
              <a:gd name="connsiteY4" fmla="*/ 278 h 1350031"/>
              <a:gd name="connsiteX5" fmla="*/ 1018475 w 1278051"/>
              <a:gd name="connsiteY5" fmla="*/ 239354 h 1350031"/>
              <a:gd name="connsiteX6" fmla="*/ 776936 w 1278051"/>
              <a:gd name="connsiteY6" fmla="*/ 520778 h 1350031"/>
              <a:gd name="connsiteX7" fmla="*/ 793628 w 1278051"/>
              <a:gd name="connsiteY7" fmla="*/ 1323704 h 1350031"/>
              <a:gd name="connsiteX8" fmla="*/ 1278051 w 1278051"/>
              <a:gd name="connsiteY8" fmla="*/ 1310822 h 1350031"/>
              <a:gd name="connsiteX0" fmla="*/ 0 w 1278051"/>
              <a:gd name="connsiteY0" fmla="*/ 1350031 h 1357031"/>
              <a:gd name="connsiteX1" fmla="*/ 662999 w 1278051"/>
              <a:gd name="connsiteY1" fmla="*/ 1337931 h 1357031"/>
              <a:gd name="connsiteX2" fmla="*/ 651125 w 1278051"/>
              <a:gd name="connsiteY2" fmla="*/ 510691 h 1357031"/>
              <a:gd name="connsiteX3" fmla="*/ 362197 w 1278051"/>
              <a:gd name="connsiteY3" fmla="*/ 195101 h 1357031"/>
              <a:gd name="connsiteX4" fmla="*/ 631968 w 1278051"/>
              <a:gd name="connsiteY4" fmla="*/ 278 h 1357031"/>
              <a:gd name="connsiteX5" fmla="*/ 1018475 w 1278051"/>
              <a:gd name="connsiteY5" fmla="*/ 239354 h 1357031"/>
              <a:gd name="connsiteX6" fmla="*/ 776936 w 1278051"/>
              <a:gd name="connsiteY6" fmla="*/ 520778 h 1357031"/>
              <a:gd name="connsiteX7" fmla="*/ 793628 w 1278051"/>
              <a:gd name="connsiteY7" fmla="*/ 1323704 h 1357031"/>
              <a:gd name="connsiteX8" fmla="*/ 1278051 w 1278051"/>
              <a:gd name="connsiteY8" fmla="*/ 1310822 h 1357031"/>
              <a:gd name="connsiteX0" fmla="*/ 0 w 1278051"/>
              <a:gd name="connsiteY0" fmla="*/ 1350031 h 1357031"/>
              <a:gd name="connsiteX1" fmla="*/ 662999 w 1278051"/>
              <a:gd name="connsiteY1" fmla="*/ 1337931 h 1357031"/>
              <a:gd name="connsiteX2" fmla="*/ 651125 w 1278051"/>
              <a:gd name="connsiteY2" fmla="*/ 510691 h 1357031"/>
              <a:gd name="connsiteX3" fmla="*/ 362197 w 1278051"/>
              <a:gd name="connsiteY3" fmla="*/ 195101 h 1357031"/>
              <a:gd name="connsiteX4" fmla="*/ 631968 w 1278051"/>
              <a:gd name="connsiteY4" fmla="*/ 278 h 1357031"/>
              <a:gd name="connsiteX5" fmla="*/ 1018475 w 1278051"/>
              <a:gd name="connsiteY5" fmla="*/ 239354 h 1357031"/>
              <a:gd name="connsiteX6" fmla="*/ 776936 w 1278051"/>
              <a:gd name="connsiteY6" fmla="*/ 520778 h 1357031"/>
              <a:gd name="connsiteX7" fmla="*/ 793628 w 1278051"/>
              <a:gd name="connsiteY7" fmla="*/ 1323704 h 1357031"/>
              <a:gd name="connsiteX8" fmla="*/ 1278051 w 1278051"/>
              <a:gd name="connsiteY8" fmla="*/ 1310822 h 1357031"/>
              <a:gd name="connsiteX0" fmla="*/ 0 w 1278051"/>
              <a:gd name="connsiteY0" fmla="*/ 1350031 h 1357031"/>
              <a:gd name="connsiteX1" fmla="*/ 662999 w 1278051"/>
              <a:gd name="connsiteY1" fmla="*/ 1337931 h 1357031"/>
              <a:gd name="connsiteX2" fmla="*/ 651125 w 1278051"/>
              <a:gd name="connsiteY2" fmla="*/ 510691 h 1357031"/>
              <a:gd name="connsiteX3" fmla="*/ 362197 w 1278051"/>
              <a:gd name="connsiteY3" fmla="*/ 195101 h 1357031"/>
              <a:gd name="connsiteX4" fmla="*/ 631968 w 1278051"/>
              <a:gd name="connsiteY4" fmla="*/ 278 h 1357031"/>
              <a:gd name="connsiteX5" fmla="*/ 1018475 w 1278051"/>
              <a:gd name="connsiteY5" fmla="*/ 239354 h 1357031"/>
              <a:gd name="connsiteX6" fmla="*/ 776936 w 1278051"/>
              <a:gd name="connsiteY6" fmla="*/ 520778 h 1357031"/>
              <a:gd name="connsiteX7" fmla="*/ 793628 w 1278051"/>
              <a:gd name="connsiteY7" fmla="*/ 1323704 h 1357031"/>
              <a:gd name="connsiteX8" fmla="*/ 1278051 w 1278051"/>
              <a:gd name="connsiteY8" fmla="*/ 1310822 h 1357031"/>
              <a:gd name="connsiteX0" fmla="*/ 0 w 1278051"/>
              <a:gd name="connsiteY0" fmla="*/ 1350031 h 1357031"/>
              <a:gd name="connsiteX1" fmla="*/ 662999 w 1278051"/>
              <a:gd name="connsiteY1" fmla="*/ 1337931 h 1357031"/>
              <a:gd name="connsiteX2" fmla="*/ 651125 w 1278051"/>
              <a:gd name="connsiteY2" fmla="*/ 510691 h 1357031"/>
              <a:gd name="connsiteX3" fmla="*/ 362197 w 1278051"/>
              <a:gd name="connsiteY3" fmla="*/ 195101 h 1357031"/>
              <a:gd name="connsiteX4" fmla="*/ 631968 w 1278051"/>
              <a:gd name="connsiteY4" fmla="*/ 278 h 1357031"/>
              <a:gd name="connsiteX5" fmla="*/ 1018475 w 1278051"/>
              <a:gd name="connsiteY5" fmla="*/ 239354 h 1357031"/>
              <a:gd name="connsiteX6" fmla="*/ 776936 w 1278051"/>
              <a:gd name="connsiteY6" fmla="*/ 520778 h 1357031"/>
              <a:gd name="connsiteX7" fmla="*/ 793628 w 1278051"/>
              <a:gd name="connsiteY7" fmla="*/ 1323704 h 1357031"/>
              <a:gd name="connsiteX8" fmla="*/ 1278051 w 1278051"/>
              <a:gd name="connsiteY8" fmla="*/ 1310822 h 1357031"/>
              <a:gd name="connsiteX0" fmla="*/ 0 w 1278051"/>
              <a:gd name="connsiteY0" fmla="*/ 1383135 h 1390135"/>
              <a:gd name="connsiteX1" fmla="*/ 662999 w 1278051"/>
              <a:gd name="connsiteY1" fmla="*/ 1371035 h 1390135"/>
              <a:gd name="connsiteX2" fmla="*/ 651125 w 1278051"/>
              <a:gd name="connsiteY2" fmla="*/ 543795 h 1390135"/>
              <a:gd name="connsiteX3" fmla="*/ 362197 w 1278051"/>
              <a:gd name="connsiteY3" fmla="*/ 228205 h 1390135"/>
              <a:gd name="connsiteX4" fmla="*/ 694053 w 1278051"/>
              <a:gd name="connsiteY4" fmla="*/ 271 h 1390135"/>
              <a:gd name="connsiteX5" fmla="*/ 1018475 w 1278051"/>
              <a:gd name="connsiteY5" fmla="*/ 272458 h 1390135"/>
              <a:gd name="connsiteX6" fmla="*/ 776936 w 1278051"/>
              <a:gd name="connsiteY6" fmla="*/ 553882 h 1390135"/>
              <a:gd name="connsiteX7" fmla="*/ 793628 w 1278051"/>
              <a:gd name="connsiteY7" fmla="*/ 1356808 h 1390135"/>
              <a:gd name="connsiteX8" fmla="*/ 1278051 w 1278051"/>
              <a:gd name="connsiteY8" fmla="*/ 1343926 h 1390135"/>
              <a:gd name="connsiteX0" fmla="*/ 0 w 1278051"/>
              <a:gd name="connsiteY0" fmla="*/ 1383135 h 1390135"/>
              <a:gd name="connsiteX1" fmla="*/ 662999 w 1278051"/>
              <a:gd name="connsiteY1" fmla="*/ 1371035 h 1390135"/>
              <a:gd name="connsiteX2" fmla="*/ 651125 w 1278051"/>
              <a:gd name="connsiteY2" fmla="*/ 543795 h 1390135"/>
              <a:gd name="connsiteX3" fmla="*/ 362197 w 1278051"/>
              <a:gd name="connsiteY3" fmla="*/ 228205 h 1390135"/>
              <a:gd name="connsiteX4" fmla="*/ 694053 w 1278051"/>
              <a:gd name="connsiteY4" fmla="*/ 271 h 1390135"/>
              <a:gd name="connsiteX5" fmla="*/ 1018475 w 1278051"/>
              <a:gd name="connsiteY5" fmla="*/ 272458 h 1390135"/>
              <a:gd name="connsiteX6" fmla="*/ 776936 w 1278051"/>
              <a:gd name="connsiteY6" fmla="*/ 553882 h 1390135"/>
              <a:gd name="connsiteX7" fmla="*/ 793628 w 1278051"/>
              <a:gd name="connsiteY7" fmla="*/ 1356808 h 1390135"/>
              <a:gd name="connsiteX8" fmla="*/ 1278051 w 1278051"/>
              <a:gd name="connsiteY8" fmla="*/ 1343926 h 1390135"/>
              <a:gd name="connsiteX0" fmla="*/ 0 w 1278051"/>
              <a:gd name="connsiteY0" fmla="*/ 1383135 h 1390135"/>
              <a:gd name="connsiteX1" fmla="*/ 662999 w 1278051"/>
              <a:gd name="connsiteY1" fmla="*/ 1371035 h 1390135"/>
              <a:gd name="connsiteX2" fmla="*/ 651125 w 1278051"/>
              <a:gd name="connsiteY2" fmla="*/ 543795 h 1390135"/>
              <a:gd name="connsiteX3" fmla="*/ 362197 w 1278051"/>
              <a:gd name="connsiteY3" fmla="*/ 228205 h 1390135"/>
              <a:gd name="connsiteX4" fmla="*/ 694053 w 1278051"/>
              <a:gd name="connsiteY4" fmla="*/ 271 h 1390135"/>
              <a:gd name="connsiteX5" fmla="*/ 1018475 w 1278051"/>
              <a:gd name="connsiteY5" fmla="*/ 272458 h 1390135"/>
              <a:gd name="connsiteX6" fmla="*/ 776936 w 1278051"/>
              <a:gd name="connsiteY6" fmla="*/ 553882 h 1390135"/>
              <a:gd name="connsiteX7" fmla="*/ 793628 w 1278051"/>
              <a:gd name="connsiteY7" fmla="*/ 1356808 h 1390135"/>
              <a:gd name="connsiteX8" fmla="*/ 1278051 w 1278051"/>
              <a:gd name="connsiteY8" fmla="*/ 1343926 h 1390135"/>
              <a:gd name="connsiteX0" fmla="*/ 0 w 1278051"/>
              <a:gd name="connsiteY0" fmla="*/ 1383135 h 1390135"/>
              <a:gd name="connsiteX1" fmla="*/ 662999 w 1278051"/>
              <a:gd name="connsiteY1" fmla="*/ 1371035 h 1390135"/>
              <a:gd name="connsiteX2" fmla="*/ 651125 w 1278051"/>
              <a:gd name="connsiteY2" fmla="*/ 543795 h 1390135"/>
              <a:gd name="connsiteX3" fmla="*/ 362197 w 1278051"/>
              <a:gd name="connsiteY3" fmla="*/ 228205 h 1390135"/>
              <a:gd name="connsiteX4" fmla="*/ 694053 w 1278051"/>
              <a:gd name="connsiteY4" fmla="*/ 271 h 1390135"/>
              <a:gd name="connsiteX5" fmla="*/ 1018475 w 1278051"/>
              <a:gd name="connsiteY5" fmla="*/ 272458 h 1390135"/>
              <a:gd name="connsiteX6" fmla="*/ 776936 w 1278051"/>
              <a:gd name="connsiteY6" fmla="*/ 553882 h 1390135"/>
              <a:gd name="connsiteX7" fmla="*/ 793628 w 1278051"/>
              <a:gd name="connsiteY7" fmla="*/ 1356808 h 1390135"/>
              <a:gd name="connsiteX8" fmla="*/ 1278051 w 1278051"/>
              <a:gd name="connsiteY8" fmla="*/ 1343926 h 1390135"/>
              <a:gd name="connsiteX0" fmla="*/ 0 w 1278051"/>
              <a:gd name="connsiteY0" fmla="*/ 1382875 h 1389875"/>
              <a:gd name="connsiteX1" fmla="*/ 662999 w 1278051"/>
              <a:gd name="connsiteY1" fmla="*/ 1370775 h 1389875"/>
              <a:gd name="connsiteX2" fmla="*/ 651125 w 1278051"/>
              <a:gd name="connsiteY2" fmla="*/ 543535 h 1389875"/>
              <a:gd name="connsiteX3" fmla="*/ 345641 w 1278051"/>
              <a:gd name="connsiteY3" fmla="*/ 281750 h 1389875"/>
              <a:gd name="connsiteX4" fmla="*/ 694053 w 1278051"/>
              <a:gd name="connsiteY4" fmla="*/ 11 h 1389875"/>
              <a:gd name="connsiteX5" fmla="*/ 1018475 w 1278051"/>
              <a:gd name="connsiteY5" fmla="*/ 272198 h 1389875"/>
              <a:gd name="connsiteX6" fmla="*/ 776936 w 1278051"/>
              <a:gd name="connsiteY6" fmla="*/ 553622 h 1389875"/>
              <a:gd name="connsiteX7" fmla="*/ 793628 w 1278051"/>
              <a:gd name="connsiteY7" fmla="*/ 1356548 h 1389875"/>
              <a:gd name="connsiteX8" fmla="*/ 1278051 w 1278051"/>
              <a:gd name="connsiteY8" fmla="*/ 1343666 h 1389875"/>
              <a:gd name="connsiteX0" fmla="*/ 0 w 1278051"/>
              <a:gd name="connsiteY0" fmla="*/ 1382875 h 1389875"/>
              <a:gd name="connsiteX1" fmla="*/ 662999 w 1278051"/>
              <a:gd name="connsiteY1" fmla="*/ 1370775 h 1389875"/>
              <a:gd name="connsiteX2" fmla="*/ 651125 w 1278051"/>
              <a:gd name="connsiteY2" fmla="*/ 543535 h 1389875"/>
              <a:gd name="connsiteX3" fmla="*/ 345641 w 1278051"/>
              <a:gd name="connsiteY3" fmla="*/ 281750 h 1389875"/>
              <a:gd name="connsiteX4" fmla="*/ 694053 w 1278051"/>
              <a:gd name="connsiteY4" fmla="*/ 11 h 1389875"/>
              <a:gd name="connsiteX5" fmla="*/ 1018475 w 1278051"/>
              <a:gd name="connsiteY5" fmla="*/ 272198 h 1389875"/>
              <a:gd name="connsiteX6" fmla="*/ 776936 w 1278051"/>
              <a:gd name="connsiteY6" fmla="*/ 553622 h 1389875"/>
              <a:gd name="connsiteX7" fmla="*/ 793628 w 1278051"/>
              <a:gd name="connsiteY7" fmla="*/ 1356548 h 1389875"/>
              <a:gd name="connsiteX8" fmla="*/ 1278051 w 1278051"/>
              <a:gd name="connsiteY8" fmla="*/ 1343666 h 1389875"/>
              <a:gd name="connsiteX0" fmla="*/ 0 w 1278051"/>
              <a:gd name="connsiteY0" fmla="*/ 1382875 h 1389875"/>
              <a:gd name="connsiteX1" fmla="*/ 662999 w 1278051"/>
              <a:gd name="connsiteY1" fmla="*/ 1370775 h 1389875"/>
              <a:gd name="connsiteX2" fmla="*/ 651125 w 1278051"/>
              <a:gd name="connsiteY2" fmla="*/ 543535 h 1389875"/>
              <a:gd name="connsiteX3" fmla="*/ 345641 w 1278051"/>
              <a:gd name="connsiteY3" fmla="*/ 281750 h 1389875"/>
              <a:gd name="connsiteX4" fmla="*/ 694053 w 1278051"/>
              <a:gd name="connsiteY4" fmla="*/ 11 h 1389875"/>
              <a:gd name="connsiteX5" fmla="*/ 1018475 w 1278051"/>
              <a:gd name="connsiteY5" fmla="*/ 272198 h 1389875"/>
              <a:gd name="connsiteX6" fmla="*/ 776936 w 1278051"/>
              <a:gd name="connsiteY6" fmla="*/ 553622 h 1389875"/>
              <a:gd name="connsiteX7" fmla="*/ 793628 w 1278051"/>
              <a:gd name="connsiteY7" fmla="*/ 1356548 h 1389875"/>
              <a:gd name="connsiteX8" fmla="*/ 1278051 w 1278051"/>
              <a:gd name="connsiteY8" fmla="*/ 1343666 h 1389875"/>
              <a:gd name="connsiteX0" fmla="*/ 0 w 1278051"/>
              <a:gd name="connsiteY0" fmla="*/ 1383303 h 1390303"/>
              <a:gd name="connsiteX1" fmla="*/ 662999 w 1278051"/>
              <a:gd name="connsiteY1" fmla="*/ 1371203 h 1390303"/>
              <a:gd name="connsiteX2" fmla="*/ 651125 w 1278051"/>
              <a:gd name="connsiteY2" fmla="*/ 543963 h 1390303"/>
              <a:gd name="connsiteX3" fmla="*/ 362197 w 1278051"/>
              <a:gd name="connsiteY3" fmla="*/ 224234 h 1390303"/>
              <a:gd name="connsiteX4" fmla="*/ 694053 w 1278051"/>
              <a:gd name="connsiteY4" fmla="*/ 439 h 1390303"/>
              <a:gd name="connsiteX5" fmla="*/ 1018475 w 1278051"/>
              <a:gd name="connsiteY5" fmla="*/ 272626 h 1390303"/>
              <a:gd name="connsiteX6" fmla="*/ 776936 w 1278051"/>
              <a:gd name="connsiteY6" fmla="*/ 554050 h 1390303"/>
              <a:gd name="connsiteX7" fmla="*/ 793628 w 1278051"/>
              <a:gd name="connsiteY7" fmla="*/ 1356976 h 1390303"/>
              <a:gd name="connsiteX8" fmla="*/ 1278051 w 1278051"/>
              <a:gd name="connsiteY8" fmla="*/ 1344094 h 1390303"/>
              <a:gd name="connsiteX0" fmla="*/ 0 w 1278051"/>
              <a:gd name="connsiteY0" fmla="*/ 1382955 h 1389955"/>
              <a:gd name="connsiteX1" fmla="*/ 662999 w 1278051"/>
              <a:gd name="connsiteY1" fmla="*/ 1370855 h 1389955"/>
              <a:gd name="connsiteX2" fmla="*/ 651125 w 1278051"/>
              <a:gd name="connsiteY2" fmla="*/ 543615 h 1389955"/>
              <a:gd name="connsiteX3" fmla="*/ 366336 w 1278051"/>
              <a:gd name="connsiteY3" fmla="*/ 248719 h 1389955"/>
              <a:gd name="connsiteX4" fmla="*/ 694053 w 1278051"/>
              <a:gd name="connsiteY4" fmla="*/ 91 h 1389955"/>
              <a:gd name="connsiteX5" fmla="*/ 1018475 w 1278051"/>
              <a:gd name="connsiteY5" fmla="*/ 272278 h 1389955"/>
              <a:gd name="connsiteX6" fmla="*/ 776936 w 1278051"/>
              <a:gd name="connsiteY6" fmla="*/ 553702 h 1389955"/>
              <a:gd name="connsiteX7" fmla="*/ 793628 w 1278051"/>
              <a:gd name="connsiteY7" fmla="*/ 1356628 h 1389955"/>
              <a:gd name="connsiteX8" fmla="*/ 1278051 w 1278051"/>
              <a:gd name="connsiteY8" fmla="*/ 1343746 h 1389955"/>
              <a:gd name="connsiteX0" fmla="*/ 0 w 1278051"/>
              <a:gd name="connsiteY0" fmla="*/ 1382883 h 1389883"/>
              <a:gd name="connsiteX1" fmla="*/ 662999 w 1278051"/>
              <a:gd name="connsiteY1" fmla="*/ 1370783 h 1389883"/>
              <a:gd name="connsiteX2" fmla="*/ 651125 w 1278051"/>
              <a:gd name="connsiteY2" fmla="*/ 543543 h 1389883"/>
              <a:gd name="connsiteX3" fmla="*/ 366336 w 1278051"/>
              <a:gd name="connsiteY3" fmla="*/ 261064 h 1389883"/>
              <a:gd name="connsiteX4" fmla="*/ 694053 w 1278051"/>
              <a:gd name="connsiteY4" fmla="*/ 19 h 1389883"/>
              <a:gd name="connsiteX5" fmla="*/ 1018475 w 1278051"/>
              <a:gd name="connsiteY5" fmla="*/ 272206 h 1389883"/>
              <a:gd name="connsiteX6" fmla="*/ 776936 w 1278051"/>
              <a:gd name="connsiteY6" fmla="*/ 553630 h 1389883"/>
              <a:gd name="connsiteX7" fmla="*/ 793628 w 1278051"/>
              <a:gd name="connsiteY7" fmla="*/ 1356556 h 1389883"/>
              <a:gd name="connsiteX8" fmla="*/ 1278051 w 1278051"/>
              <a:gd name="connsiteY8" fmla="*/ 1343674 h 1389883"/>
              <a:gd name="connsiteX0" fmla="*/ 0 w 1278051"/>
              <a:gd name="connsiteY0" fmla="*/ 1382879 h 1389879"/>
              <a:gd name="connsiteX1" fmla="*/ 662999 w 1278051"/>
              <a:gd name="connsiteY1" fmla="*/ 1370779 h 1389879"/>
              <a:gd name="connsiteX2" fmla="*/ 651125 w 1278051"/>
              <a:gd name="connsiteY2" fmla="*/ 543539 h 1389879"/>
              <a:gd name="connsiteX3" fmla="*/ 366336 w 1278051"/>
              <a:gd name="connsiteY3" fmla="*/ 261060 h 1389879"/>
              <a:gd name="connsiteX4" fmla="*/ 694053 w 1278051"/>
              <a:gd name="connsiteY4" fmla="*/ 15 h 1389879"/>
              <a:gd name="connsiteX5" fmla="*/ 1018475 w 1278051"/>
              <a:gd name="connsiteY5" fmla="*/ 272202 h 1389879"/>
              <a:gd name="connsiteX6" fmla="*/ 776936 w 1278051"/>
              <a:gd name="connsiteY6" fmla="*/ 553626 h 1389879"/>
              <a:gd name="connsiteX7" fmla="*/ 793628 w 1278051"/>
              <a:gd name="connsiteY7" fmla="*/ 1356552 h 1389879"/>
              <a:gd name="connsiteX8" fmla="*/ 1278051 w 1278051"/>
              <a:gd name="connsiteY8" fmla="*/ 1343670 h 1389879"/>
              <a:gd name="connsiteX0" fmla="*/ 0 w 1278051"/>
              <a:gd name="connsiteY0" fmla="*/ 1382879 h 1389879"/>
              <a:gd name="connsiteX1" fmla="*/ 662999 w 1278051"/>
              <a:gd name="connsiteY1" fmla="*/ 1370779 h 1389879"/>
              <a:gd name="connsiteX2" fmla="*/ 651125 w 1278051"/>
              <a:gd name="connsiteY2" fmla="*/ 543539 h 1389879"/>
              <a:gd name="connsiteX3" fmla="*/ 366336 w 1278051"/>
              <a:gd name="connsiteY3" fmla="*/ 261060 h 1389879"/>
              <a:gd name="connsiteX4" fmla="*/ 694053 w 1278051"/>
              <a:gd name="connsiteY4" fmla="*/ 15 h 1389879"/>
              <a:gd name="connsiteX5" fmla="*/ 1018475 w 1278051"/>
              <a:gd name="connsiteY5" fmla="*/ 272202 h 1389879"/>
              <a:gd name="connsiteX6" fmla="*/ 776936 w 1278051"/>
              <a:gd name="connsiteY6" fmla="*/ 553626 h 1389879"/>
              <a:gd name="connsiteX7" fmla="*/ 793628 w 1278051"/>
              <a:gd name="connsiteY7" fmla="*/ 1356552 h 1389879"/>
              <a:gd name="connsiteX8" fmla="*/ 1278051 w 1278051"/>
              <a:gd name="connsiteY8" fmla="*/ 1343670 h 1389879"/>
              <a:gd name="connsiteX0" fmla="*/ 0 w 1278051"/>
              <a:gd name="connsiteY0" fmla="*/ 1382879 h 1389879"/>
              <a:gd name="connsiteX1" fmla="*/ 662999 w 1278051"/>
              <a:gd name="connsiteY1" fmla="*/ 1370779 h 1389879"/>
              <a:gd name="connsiteX2" fmla="*/ 651125 w 1278051"/>
              <a:gd name="connsiteY2" fmla="*/ 543539 h 1389879"/>
              <a:gd name="connsiteX3" fmla="*/ 366336 w 1278051"/>
              <a:gd name="connsiteY3" fmla="*/ 261060 h 1389879"/>
              <a:gd name="connsiteX4" fmla="*/ 694053 w 1278051"/>
              <a:gd name="connsiteY4" fmla="*/ 15 h 1389879"/>
              <a:gd name="connsiteX5" fmla="*/ 1018475 w 1278051"/>
              <a:gd name="connsiteY5" fmla="*/ 272202 h 1389879"/>
              <a:gd name="connsiteX6" fmla="*/ 776936 w 1278051"/>
              <a:gd name="connsiteY6" fmla="*/ 553626 h 1389879"/>
              <a:gd name="connsiteX7" fmla="*/ 793628 w 1278051"/>
              <a:gd name="connsiteY7" fmla="*/ 1356552 h 1389879"/>
              <a:gd name="connsiteX8" fmla="*/ 1278051 w 1278051"/>
              <a:gd name="connsiteY8" fmla="*/ 1343670 h 1389879"/>
              <a:gd name="connsiteX0" fmla="*/ 0 w 1278051"/>
              <a:gd name="connsiteY0" fmla="*/ 1382888 h 1389888"/>
              <a:gd name="connsiteX1" fmla="*/ 662999 w 1278051"/>
              <a:gd name="connsiteY1" fmla="*/ 1370788 h 1389888"/>
              <a:gd name="connsiteX2" fmla="*/ 651125 w 1278051"/>
              <a:gd name="connsiteY2" fmla="*/ 543548 h 1389888"/>
              <a:gd name="connsiteX3" fmla="*/ 366336 w 1278051"/>
              <a:gd name="connsiteY3" fmla="*/ 261069 h 1389888"/>
              <a:gd name="connsiteX4" fmla="*/ 694053 w 1278051"/>
              <a:gd name="connsiteY4" fmla="*/ 24 h 1389888"/>
              <a:gd name="connsiteX5" fmla="*/ 1018475 w 1278051"/>
              <a:gd name="connsiteY5" fmla="*/ 272211 h 1389888"/>
              <a:gd name="connsiteX6" fmla="*/ 776936 w 1278051"/>
              <a:gd name="connsiteY6" fmla="*/ 553635 h 1389888"/>
              <a:gd name="connsiteX7" fmla="*/ 793628 w 1278051"/>
              <a:gd name="connsiteY7" fmla="*/ 1356561 h 1389888"/>
              <a:gd name="connsiteX8" fmla="*/ 1278051 w 1278051"/>
              <a:gd name="connsiteY8" fmla="*/ 1343679 h 1389888"/>
              <a:gd name="connsiteX0" fmla="*/ 0 w 1278051"/>
              <a:gd name="connsiteY0" fmla="*/ 1382882 h 1389882"/>
              <a:gd name="connsiteX1" fmla="*/ 662999 w 1278051"/>
              <a:gd name="connsiteY1" fmla="*/ 1370782 h 1389882"/>
              <a:gd name="connsiteX2" fmla="*/ 651125 w 1278051"/>
              <a:gd name="connsiteY2" fmla="*/ 543542 h 1389882"/>
              <a:gd name="connsiteX3" fmla="*/ 366336 w 1278051"/>
              <a:gd name="connsiteY3" fmla="*/ 261063 h 1389882"/>
              <a:gd name="connsiteX4" fmla="*/ 694053 w 1278051"/>
              <a:gd name="connsiteY4" fmla="*/ 18 h 1389882"/>
              <a:gd name="connsiteX5" fmla="*/ 1018475 w 1278051"/>
              <a:gd name="connsiteY5" fmla="*/ 272205 h 1389882"/>
              <a:gd name="connsiteX6" fmla="*/ 776936 w 1278051"/>
              <a:gd name="connsiteY6" fmla="*/ 553629 h 1389882"/>
              <a:gd name="connsiteX7" fmla="*/ 793628 w 1278051"/>
              <a:gd name="connsiteY7" fmla="*/ 1356555 h 1389882"/>
              <a:gd name="connsiteX8" fmla="*/ 1278051 w 1278051"/>
              <a:gd name="connsiteY8" fmla="*/ 1343673 h 1389882"/>
              <a:gd name="connsiteX0" fmla="*/ 0 w 1278051"/>
              <a:gd name="connsiteY0" fmla="*/ 1382879 h 1389879"/>
              <a:gd name="connsiteX1" fmla="*/ 662999 w 1278051"/>
              <a:gd name="connsiteY1" fmla="*/ 1370779 h 1389879"/>
              <a:gd name="connsiteX2" fmla="*/ 651125 w 1278051"/>
              <a:gd name="connsiteY2" fmla="*/ 543539 h 1389879"/>
              <a:gd name="connsiteX3" fmla="*/ 366336 w 1278051"/>
              <a:gd name="connsiteY3" fmla="*/ 261060 h 1389879"/>
              <a:gd name="connsiteX4" fmla="*/ 694053 w 1278051"/>
              <a:gd name="connsiteY4" fmla="*/ 15 h 1389879"/>
              <a:gd name="connsiteX5" fmla="*/ 1018475 w 1278051"/>
              <a:gd name="connsiteY5" fmla="*/ 272202 h 1389879"/>
              <a:gd name="connsiteX6" fmla="*/ 776936 w 1278051"/>
              <a:gd name="connsiteY6" fmla="*/ 553626 h 1389879"/>
              <a:gd name="connsiteX7" fmla="*/ 793628 w 1278051"/>
              <a:gd name="connsiteY7" fmla="*/ 1356552 h 1389879"/>
              <a:gd name="connsiteX8" fmla="*/ 1278051 w 1278051"/>
              <a:gd name="connsiteY8" fmla="*/ 1343670 h 1389879"/>
              <a:gd name="connsiteX0" fmla="*/ 0 w 1278051"/>
              <a:gd name="connsiteY0" fmla="*/ 1382879 h 1389879"/>
              <a:gd name="connsiteX1" fmla="*/ 662999 w 1278051"/>
              <a:gd name="connsiteY1" fmla="*/ 1370779 h 1389879"/>
              <a:gd name="connsiteX2" fmla="*/ 651125 w 1278051"/>
              <a:gd name="connsiteY2" fmla="*/ 543539 h 1389879"/>
              <a:gd name="connsiteX3" fmla="*/ 366336 w 1278051"/>
              <a:gd name="connsiteY3" fmla="*/ 261060 h 1389879"/>
              <a:gd name="connsiteX4" fmla="*/ 694053 w 1278051"/>
              <a:gd name="connsiteY4" fmla="*/ 15 h 1389879"/>
              <a:gd name="connsiteX5" fmla="*/ 1018475 w 1278051"/>
              <a:gd name="connsiteY5" fmla="*/ 272202 h 1389879"/>
              <a:gd name="connsiteX6" fmla="*/ 776936 w 1278051"/>
              <a:gd name="connsiteY6" fmla="*/ 553626 h 1389879"/>
              <a:gd name="connsiteX7" fmla="*/ 793628 w 1278051"/>
              <a:gd name="connsiteY7" fmla="*/ 1356552 h 1389879"/>
              <a:gd name="connsiteX8" fmla="*/ 1278051 w 1278051"/>
              <a:gd name="connsiteY8" fmla="*/ 1343670 h 1389879"/>
              <a:gd name="connsiteX0" fmla="*/ 0 w 1278051"/>
              <a:gd name="connsiteY0" fmla="*/ 1382879 h 1389879"/>
              <a:gd name="connsiteX1" fmla="*/ 662999 w 1278051"/>
              <a:gd name="connsiteY1" fmla="*/ 1370779 h 1389879"/>
              <a:gd name="connsiteX2" fmla="*/ 651125 w 1278051"/>
              <a:gd name="connsiteY2" fmla="*/ 543539 h 1389879"/>
              <a:gd name="connsiteX3" fmla="*/ 366336 w 1278051"/>
              <a:gd name="connsiteY3" fmla="*/ 261060 h 1389879"/>
              <a:gd name="connsiteX4" fmla="*/ 694053 w 1278051"/>
              <a:gd name="connsiteY4" fmla="*/ 15 h 1389879"/>
              <a:gd name="connsiteX5" fmla="*/ 1018475 w 1278051"/>
              <a:gd name="connsiteY5" fmla="*/ 272202 h 1389879"/>
              <a:gd name="connsiteX6" fmla="*/ 776936 w 1278051"/>
              <a:gd name="connsiteY6" fmla="*/ 553626 h 1389879"/>
              <a:gd name="connsiteX7" fmla="*/ 793628 w 1278051"/>
              <a:gd name="connsiteY7" fmla="*/ 1356552 h 1389879"/>
              <a:gd name="connsiteX8" fmla="*/ 1278051 w 1278051"/>
              <a:gd name="connsiteY8" fmla="*/ 1343670 h 1389879"/>
              <a:gd name="connsiteX0" fmla="*/ 0 w 1278051"/>
              <a:gd name="connsiteY0" fmla="*/ 1382879 h 1389879"/>
              <a:gd name="connsiteX1" fmla="*/ 662999 w 1278051"/>
              <a:gd name="connsiteY1" fmla="*/ 1370779 h 1389879"/>
              <a:gd name="connsiteX2" fmla="*/ 651125 w 1278051"/>
              <a:gd name="connsiteY2" fmla="*/ 543539 h 1389879"/>
              <a:gd name="connsiteX3" fmla="*/ 366336 w 1278051"/>
              <a:gd name="connsiteY3" fmla="*/ 261060 h 1389879"/>
              <a:gd name="connsiteX4" fmla="*/ 694053 w 1278051"/>
              <a:gd name="connsiteY4" fmla="*/ 15 h 1389879"/>
              <a:gd name="connsiteX5" fmla="*/ 1018475 w 1278051"/>
              <a:gd name="connsiteY5" fmla="*/ 272202 h 1389879"/>
              <a:gd name="connsiteX6" fmla="*/ 776936 w 1278051"/>
              <a:gd name="connsiteY6" fmla="*/ 553626 h 1389879"/>
              <a:gd name="connsiteX7" fmla="*/ 793628 w 1278051"/>
              <a:gd name="connsiteY7" fmla="*/ 1356552 h 1389879"/>
              <a:gd name="connsiteX8" fmla="*/ 1278051 w 1278051"/>
              <a:gd name="connsiteY8" fmla="*/ 1343670 h 1389879"/>
              <a:gd name="connsiteX0" fmla="*/ 0 w 1278051"/>
              <a:gd name="connsiteY0" fmla="*/ 1382879 h 1389879"/>
              <a:gd name="connsiteX1" fmla="*/ 662999 w 1278051"/>
              <a:gd name="connsiteY1" fmla="*/ 1370779 h 1389879"/>
              <a:gd name="connsiteX2" fmla="*/ 651125 w 1278051"/>
              <a:gd name="connsiteY2" fmla="*/ 543539 h 1389879"/>
              <a:gd name="connsiteX3" fmla="*/ 366336 w 1278051"/>
              <a:gd name="connsiteY3" fmla="*/ 261060 h 1389879"/>
              <a:gd name="connsiteX4" fmla="*/ 694053 w 1278051"/>
              <a:gd name="connsiteY4" fmla="*/ 15 h 1389879"/>
              <a:gd name="connsiteX5" fmla="*/ 1018475 w 1278051"/>
              <a:gd name="connsiteY5" fmla="*/ 272202 h 1389879"/>
              <a:gd name="connsiteX6" fmla="*/ 776936 w 1278051"/>
              <a:gd name="connsiteY6" fmla="*/ 553626 h 1389879"/>
              <a:gd name="connsiteX7" fmla="*/ 793628 w 1278051"/>
              <a:gd name="connsiteY7" fmla="*/ 1356552 h 1389879"/>
              <a:gd name="connsiteX8" fmla="*/ 1278051 w 1278051"/>
              <a:gd name="connsiteY8" fmla="*/ 1343670 h 1389879"/>
              <a:gd name="connsiteX0" fmla="*/ 0 w 1278051"/>
              <a:gd name="connsiteY0" fmla="*/ 1382879 h 1389879"/>
              <a:gd name="connsiteX1" fmla="*/ 662999 w 1278051"/>
              <a:gd name="connsiteY1" fmla="*/ 1370779 h 1389879"/>
              <a:gd name="connsiteX2" fmla="*/ 651125 w 1278051"/>
              <a:gd name="connsiteY2" fmla="*/ 543539 h 1389879"/>
              <a:gd name="connsiteX3" fmla="*/ 366336 w 1278051"/>
              <a:gd name="connsiteY3" fmla="*/ 261060 h 1389879"/>
              <a:gd name="connsiteX4" fmla="*/ 694053 w 1278051"/>
              <a:gd name="connsiteY4" fmla="*/ 15 h 1389879"/>
              <a:gd name="connsiteX5" fmla="*/ 1018475 w 1278051"/>
              <a:gd name="connsiteY5" fmla="*/ 272202 h 1389879"/>
              <a:gd name="connsiteX6" fmla="*/ 776936 w 1278051"/>
              <a:gd name="connsiteY6" fmla="*/ 553626 h 1389879"/>
              <a:gd name="connsiteX7" fmla="*/ 793628 w 1278051"/>
              <a:gd name="connsiteY7" fmla="*/ 1356552 h 1389879"/>
              <a:gd name="connsiteX8" fmla="*/ 1278051 w 1278051"/>
              <a:gd name="connsiteY8" fmla="*/ 1343670 h 1389879"/>
              <a:gd name="connsiteX0" fmla="*/ 0 w 1278051"/>
              <a:gd name="connsiteY0" fmla="*/ 1382879 h 1382879"/>
              <a:gd name="connsiteX1" fmla="*/ 662999 w 1278051"/>
              <a:gd name="connsiteY1" fmla="*/ 1370779 h 1382879"/>
              <a:gd name="connsiteX2" fmla="*/ 651125 w 1278051"/>
              <a:gd name="connsiteY2" fmla="*/ 543539 h 1382879"/>
              <a:gd name="connsiteX3" fmla="*/ 366336 w 1278051"/>
              <a:gd name="connsiteY3" fmla="*/ 261060 h 1382879"/>
              <a:gd name="connsiteX4" fmla="*/ 694053 w 1278051"/>
              <a:gd name="connsiteY4" fmla="*/ 15 h 1382879"/>
              <a:gd name="connsiteX5" fmla="*/ 1018475 w 1278051"/>
              <a:gd name="connsiteY5" fmla="*/ 272202 h 1382879"/>
              <a:gd name="connsiteX6" fmla="*/ 776936 w 1278051"/>
              <a:gd name="connsiteY6" fmla="*/ 553626 h 1382879"/>
              <a:gd name="connsiteX7" fmla="*/ 793628 w 1278051"/>
              <a:gd name="connsiteY7" fmla="*/ 1356552 h 1382879"/>
              <a:gd name="connsiteX8" fmla="*/ 1278051 w 1278051"/>
              <a:gd name="connsiteY8" fmla="*/ 1343670 h 1382879"/>
              <a:gd name="connsiteX0" fmla="*/ 0 w 1278051"/>
              <a:gd name="connsiteY0" fmla="*/ 1382879 h 1382879"/>
              <a:gd name="connsiteX1" fmla="*/ 662999 w 1278051"/>
              <a:gd name="connsiteY1" fmla="*/ 1370779 h 1382879"/>
              <a:gd name="connsiteX2" fmla="*/ 651125 w 1278051"/>
              <a:gd name="connsiteY2" fmla="*/ 543539 h 1382879"/>
              <a:gd name="connsiteX3" fmla="*/ 366336 w 1278051"/>
              <a:gd name="connsiteY3" fmla="*/ 261060 h 1382879"/>
              <a:gd name="connsiteX4" fmla="*/ 694053 w 1278051"/>
              <a:gd name="connsiteY4" fmla="*/ 15 h 1382879"/>
              <a:gd name="connsiteX5" fmla="*/ 1018475 w 1278051"/>
              <a:gd name="connsiteY5" fmla="*/ 272202 h 1382879"/>
              <a:gd name="connsiteX6" fmla="*/ 776936 w 1278051"/>
              <a:gd name="connsiteY6" fmla="*/ 553626 h 1382879"/>
              <a:gd name="connsiteX7" fmla="*/ 793628 w 1278051"/>
              <a:gd name="connsiteY7" fmla="*/ 1356552 h 1382879"/>
              <a:gd name="connsiteX8" fmla="*/ 1278051 w 1278051"/>
              <a:gd name="connsiteY8" fmla="*/ 1343670 h 1382879"/>
              <a:gd name="connsiteX0" fmla="*/ 0 w 1278051"/>
              <a:gd name="connsiteY0" fmla="*/ 1382879 h 1382879"/>
              <a:gd name="connsiteX1" fmla="*/ 662999 w 1278051"/>
              <a:gd name="connsiteY1" fmla="*/ 1370779 h 1382879"/>
              <a:gd name="connsiteX2" fmla="*/ 651125 w 1278051"/>
              <a:gd name="connsiteY2" fmla="*/ 543539 h 1382879"/>
              <a:gd name="connsiteX3" fmla="*/ 366336 w 1278051"/>
              <a:gd name="connsiteY3" fmla="*/ 261060 h 1382879"/>
              <a:gd name="connsiteX4" fmla="*/ 694053 w 1278051"/>
              <a:gd name="connsiteY4" fmla="*/ 15 h 1382879"/>
              <a:gd name="connsiteX5" fmla="*/ 1018475 w 1278051"/>
              <a:gd name="connsiteY5" fmla="*/ 272202 h 1382879"/>
              <a:gd name="connsiteX6" fmla="*/ 776936 w 1278051"/>
              <a:gd name="connsiteY6" fmla="*/ 553626 h 1382879"/>
              <a:gd name="connsiteX7" fmla="*/ 793628 w 1278051"/>
              <a:gd name="connsiteY7" fmla="*/ 1356552 h 1382879"/>
              <a:gd name="connsiteX8" fmla="*/ 1278051 w 1278051"/>
              <a:gd name="connsiteY8" fmla="*/ 1343670 h 1382879"/>
              <a:gd name="connsiteX0" fmla="*/ 0 w 1278051"/>
              <a:gd name="connsiteY0" fmla="*/ 1382879 h 1382879"/>
              <a:gd name="connsiteX1" fmla="*/ 662999 w 1278051"/>
              <a:gd name="connsiteY1" fmla="*/ 1370779 h 1382879"/>
              <a:gd name="connsiteX2" fmla="*/ 651125 w 1278051"/>
              <a:gd name="connsiteY2" fmla="*/ 543539 h 1382879"/>
              <a:gd name="connsiteX3" fmla="*/ 366336 w 1278051"/>
              <a:gd name="connsiteY3" fmla="*/ 261060 h 1382879"/>
              <a:gd name="connsiteX4" fmla="*/ 694053 w 1278051"/>
              <a:gd name="connsiteY4" fmla="*/ 15 h 1382879"/>
              <a:gd name="connsiteX5" fmla="*/ 1018475 w 1278051"/>
              <a:gd name="connsiteY5" fmla="*/ 272202 h 1382879"/>
              <a:gd name="connsiteX6" fmla="*/ 776936 w 1278051"/>
              <a:gd name="connsiteY6" fmla="*/ 553626 h 1382879"/>
              <a:gd name="connsiteX7" fmla="*/ 793628 w 1278051"/>
              <a:gd name="connsiteY7" fmla="*/ 1356552 h 1382879"/>
              <a:gd name="connsiteX8" fmla="*/ 1278051 w 1278051"/>
              <a:gd name="connsiteY8" fmla="*/ 1368503 h 1382879"/>
              <a:gd name="connsiteX0" fmla="*/ 0 w 1278051"/>
              <a:gd name="connsiteY0" fmla="*/ 1382879 h 1382879"/>
              <a:gd name="connsiteX1" fmla="*/ 662999 w 1278051"/>
              <a:gd name="connsiteY1" fmla="*/ 1370779 h 1382879"/>
              <a:gd name="connsiteX2" fmla="*/ 651125 w 1278051"/>
              <a:gd name="connsiteY2" fmla="*/ 543539 h 1382879"/>
              <a:gd name="connsiteX3" fmla="*/ 366336 w 1278051"/>
              <a:gd name="connsiteY3" fmla="*/ 261060 h 1382879"/>
              <a:gd name="connsiteX4" fmla="*/ 694053 w 1278051"/>
              <a:gd name="connsiteY4" fmla="*/ 15 h 1382879"/>
              <a:gd name="connsiteX5" fmla="*/ 1018475 w 1278051"/>
              <a:gd name="connsiteY5" fmla="*/ 272202 h 1382879"/>
              <a:gd name="connsiteX6" fmla="*/ 776936 w 1278051"/>
              <a:gd name="connsiteY6" fmla="*/ 553626 h 1382879"/>
              <a:gd name="connsiteX7" fmla="*/ 793628 w 1278051"/>
              <a:gd name="connsiteY7" fmla="*/ 1356552 h 1382879"/>
              <a:gd name="connsiteX8" fmla="*/ 1278051 w 1278051"/>
              <a:gd name="connsiteY8" fmla="*/ 1343670 h 1382879"/>
              <a:gd name="connsiteX0" fmla="*/ 0 w 1278051"/>
              <a:gd name="connsiteY0" fmla="*/ 1382879 h 1382879"/>
              <a:gd name="connsiteX1" fmla="*/ 662999 w 1278051"/>
              <a:gd name="connsiteY1" fmla="*/ 1370779 h 1382879"/>
              <a:gd name="connsiteX2" fmla="*/ 651125 w 1278051"/>
              <a:gd name="connsiteY2" fmla="*/ 543539 h 1382879"/>
              <a:gd name="connsiteX3" fmla="*/ 366336 w 1278051"/>
              <a:gd name="connsiteY3" fmla="*/ 261060 h 1382879"/>
              <a:gd name="connsiteX4" fmla="*/ 694053 w 1278051"/>
              <a:gd name="connsiteY4" fmla="*/ 15 h 1382879"/>
              <a:gd name="connsiteX5" fmla="*/ 1018475 w 1278051"/>
              <a:gd name="connsiteY5" fmla="*/ 272202 h 1382879"/>
              <a:gd name="connsiteX6" fmla="*/ 776936 w 1278051"/>
              <a:gd name="connsiteY6" fmla="*/ 553626 h 1382879"/>
              <a:gd name="connsiteX7" fmla="*/ 793628 w 1278051"/>
              <a:gd name="connsiteY7" fmla="*/ 1356552 h 1382879"/>
              <a:gd name="connsiteX8" fmla="*/ 1278051 w 1278051"/>
              <a:gd name="connsiteY8" fmla="*/ 1356087 h 1382879"/>
              <a:gd name="connsiteX0" fmla="*/ 0 w 1033850"/>
              <a:gd name="connsiteY0" fmla="*/ 1382879 h 1382879"/>
              <a:gd name="connsiteX1" fmla="*/ 418798 w 1033850"/>
              <a:gd name="connsiteY1" fmla="*/ 1370779 h 1382879"/>
              <a:gd name="connsiteX2" fmla="*/ 406924 w 1033850"/>
              <a:gd name="connsiteY2" fmla="*/ 543539 h 1382879"/>
              <a:gd name="connsiteX3" fmla="*/ 122135 w 1033850"/>
              <a:gd name="connsiteY3" fmla="*/ 261060 h 1382879"/>
              <a:gd name="connsiteX4" fmla="*/ 449852 w 1033850"/>
              <a:gd name="connsiteY4" fmla="*/ 15 h 1382879"/>
              <a:gd name="connsiteX5" fmla="*/ 774274 w 1033850"/>
              <a:gd name="connsiteY5" fmla="*/ 272202 h 1382879"/>
              <a:gd name="connsiteX6" fmla="*/ 532735 w 1033850"/>
              <a:gd name="connsiteY6" fmla="*/ 553626 h 1382879"/>
              <a:gd name="connsiteX7" fmla="*/ 549427 w 1033850"/>
              <a:gd name="connsiteY7" fmla="*/ 1356552 h 1382879"/>
              <a:gd name="connsiteX8" fmla="*/ 1033850 w 1033850"/>
              <a:gd name="connsiteY8" fmla="*/ 1356087 h 1382879"/>
              <a:gd name="connsiteX0" fmla="*/ 0 w 851734"/>
              <a:gd name="connsiteY0" fmla="*/ 1382879 h 1382879"/>
              <a:gd name="connsiteX1" fmla="*/ 418798 w 851734"/>
              <a:gd name="connsiteY1" fmla="*/ 1370779 h 1382879"/>
              <a:gd name="connsiteX2" fmla="*/ 406924 w 851734"/>
              <a:gd name="connsiteY2" fmla="*/ 543539 h 1382879"/>
              <a:gd name="connsiteX3" fmla="*/ 122135 w 851734"/>
              <a:gd name="connsiteY3" fmla="*/ 261060 h 1382879"/>
              <a:gd name="connsiteX4" fmla="*/ 449852 w 851734"/>
              <a:gd name="connsiteY4" fmla="*/ 15 h 1382879"/>
              <a:gd name="connsiteX5" fmla="*/ 774274 w 851734"/>
              <a:gd name="connsiteY5" fmla="*/ 272202 h 1382879"/>
              <a:gd name="connsiteX6" fmla="*/ 532735 w 851734"/>
              <a:gd name="connsiteY6" fmla="*/ 553626 h 1382879"/>
              <a:gd name="connsiteX7" fmla="*/ 549427 w 851734"/>
              <a:gd name="connsiteY7" fmla="*/ 1356552 h 1382879"/>
              <a:gd name="connsiteX8" fmla="*/ 851734 w 851734"/>
              <a:gd name="connsiteY8" fmla="*/ 1356087 h 1382879"/>
              <a:gd name="connsiteX0" fmla="*/ 0 w 851734"/>
              <a:gd name="connsiteY0" fmla="*/ 1382879 h 1382879"/>
              <a:gd name="connsiteX1" fmla="*/ 418798 w 851734"/>
              <a:gd name="connsiteY1" fmla="*/ 1370779 h 1382879"/>
              <a:gd name="connsiteX2" fmla="*/ 406924 w 851734"/>
              <a:gd name="connsiteY2" fmla="*/ 543539 h 1382879"/>
              <a:gd name="connsiteX3" fmla="*/ 122135 w 851734"/>
              <a:gd name="connsiteY3" fmla="*/ 261060 h 1382879"/>
              <a:gd name="connsiteX4" fmla="*/ 449852 w 851734"/>
              <a:gd name="connsiteY4" fmla="*/ 15 h 1382879"/>
              <a:gd name="connsiteX5" fmla="*/ 679077 w 851734"/>
              <a:gd name="connsiteY5" fmla="*/ 272202 h 1382879"/>
              <a:gd name="connsiteX6" fmla="*/ 532735 w 851734"/>
              <a:gd name="connsiteY6" fmla="*/ 553626 h 1382879"/>
              <a:gd name="connsiteX7" fmla="*/ 549427 w 851734"/>
              <a:gd name="connsiteY7" fmla="*/ 1356552 h 1382879"/>
              <a:gd name="connsiteX8" fmla="*/ 851734 w 851734"/>
              <a:gd name="connsiteY8" fmla="*/ 1356087 h 1382879"/>
              <a:gd name="connsiteX0" fmla="*/ 0 w 851734"/>
              <a:gd name="connsiteY0" fmla="*/ 1345633 h 1345633"/>
              <a:gd name="connsiteX1" fmla="*/ 418798 w 851734"/>
              <a:gd name="connsiteY1" fmla="*/ 1333533 h 1345633"/>
              <a:gd name="connsiteX2" fmla="*/ 406924 w 851734"/>
              <a:gd name="connsiteY2" fmla="*/ 506293 h 1345633"/>
              <a:gd name="connsiteX3" fmla="*/ 122135 w 851734"/>
              <a:gd name="connsiteY3" fmla="*/ 223814 h 1345633"/>
              <a:gd name="connsiteX4" fmla="*/ 449852 w 851734"/>
              <a:gd name="connsiteY4" fmla="*/ 19 h 1345633"/>
              <a:gd name="connsiteX5" fmla="*/ 679077 w 851734"/>
              <a:gd name="connsiteY5" fmla="*/ 234956 h 1345633"/>
              <a:gd name="connsiteX6" fmla="*/ 532735 w 851734"/>
              <a:gd name="connsiteY6" fmla="*/ 516380 h 1345633"/>
              <a:gd name="connsiteX7" fmla="*/ 549427 w 851734"/>
              <a:gd name="connsiteY7" fmla="*/ 1319306 h 1345633"/>
              <a:gd name="connsiteX8" fmla="*/ 851734 w 851734"/>
              <a:gd name="connsiteY8" fmla="*/ 1318841 h 1345633"/>
              <a:gd name="connsiteX0" fmla="*/ 0 w 851734"/>
              <a:gd name="connsiteY0" fmla="*/ 1345768 h 1345768"/>
              <a:gd name="connsiteX1" fmla="*/ 418798 w 851734"/>
              <a:gd name="connsiteY1" fmla="*/ 1333668 h 1345768"/>
              <a:gd name="connsiteX2" fmla="*/ 406924 w 851734"/>
              <a:gd name="connsiteY2" fmla="*/ 506428 h 1345768"/>
              <a:gd name="connsiteX3" fmla="*/ 184220 w 851734"/>
              <a:gd name="connsiteY3" fmla="*/ 269477 h 1345768"/>
              <a:gd name="connsiteX4" fmla="*/ 449852 w 851734"/>
              <a:gd name="connsiteY4" fmla="*/ 154 h 1345768"/>
              <a:gd name="connsiteX5" fmla="*/ 679077 w 851734"/>
              <a:gd name="connsiteY5" fmla="*/ 235091 h 1345768"/>
              <a:gd name="connsiteX6" fmla="*/ 532735 w 851734"/>
              <a:gd name="connsiteY6" fmla="*/ 516515 h 1345768"/>
              <a:gd name="connsiteX7" fmla="*/ 549427 w 851734"/>
              <a:gd name="connsiteY7" fmla="*/ 1319441 h 1345768"/>
              <a:gd name="connsiteX8" fmla="*/ 851734 w 851734"/>
              <a:gd name="connsiteY8" fmla="*/ 1318976 h 1345768"/>
              <a:gd name="connsiteX0" fmla="*/ 0 w 851734"/>
              <a:gd name="connsiteY0" fmla="*/ 1345674 h 1345674"/>
              <a:gd name="connsiteX1" fmla="*/ 418798 w 851734"/>
              <a:gd name="connsiteY1" fmla="*/ 1333574 h 1345674"/>
              <a:gd name="connsiteX2" fmla="*/ 406924 w 851734"/>
              <a:gd name="connsiteY2" fmla="*/ 506334 h 1345674"/>
              <a:gd name="connsiteX3" fmla="*/ 184220 w 851734"/>
              <a:gd name="connsiteY3" fmla="*/ 269383 h 1345674"/>
              <a:gd name="connsiteX4" fmla="*/ 449852 w 851734"/>
              <a:gd name="connsiteY4" fmla="*/ 60 h 1345674"/>
              <a:gd name="connsiteX5" fmla="*/ 674938 w 851734"/>
              <a:gd name="connsiteY5" fmla="*/ 247414 h 1345674"/>
              <a:gd name="connsiteX6" fmla="*/ 532735 w 851734"/>
              <a:gd name="connsiteY6" fmla="*/ 516421 h 1345674"/>
              <a:gd name="connsiteX7" fmla="*/ 549427 w 851734"/>
              <a:gd name="connsiteY7" fmla="*/ 1319347 h 1345674"/>
              <a:gd name="connsiteX8" fmla="*/ 851734 w 851734"/>
              <a:gd name="connsiteY8" fmla="*/ 1318882 h 1345674"/>
              <a:gd name="connsiteX0" fmla="*/ 0 w 851734"/>
              <a:gd name="connsiteY0" fmla="*/ 1345669 h 1345669"/>
              <a:gd name="connsiteX1" fmla="*/ 418798 w 851734"/>
              <a:gd name="connsiteY1" fmla="*/ 1333569 h 1345669"/>
              <a:gd name="connsiteX2" fmla="*/ 406924 w 851734"/>
              <a:gd name="connsiteY2" fmla="*/ 506329 h 1345669"/>
              <a:gd name="connsiteX3" fmla="*/ 184220 w 851734"/>
              <a:gd name="connsiteY3" fmla="*/ 269378 h 1345669"/>
              <a:gd name="connsiteX4" fmla="*/ 449852 w 851734"/>
              <a:gd name="connsiteY4" fmla="*/ 55 h 1345669"/>
              <a:gd name="connsiteX5" fmla="*/ 674938 w 851734"/>
              <a:gd name="connsiteY5" fmla="*/ 247409 h 1345669"/>
              <a:gd name="connsiteX6" fmla="*/ 532735 w 851734"/>
              <a:gd name="connsiteY6" fmla="*/ 516416 h 1345669"/>
              <a:gd name="connsiteX7" fmla="*/ 549427 w 851734"/>
              <a:gd name="connsiteY7" fmla="*/ 1319342 h 1345669"/>
              <a:gd name="connsiteX8" fmla="*/ 851734 w 851734"/>
              <a:gd name="connsiteY8" fmla="*/ 1318877 h 1345669"/>
              <a:gd name="connsiteX0" fmla="*/ 0 w 851734"/>
              <a:gd name="connsiteY0" fmla="*/ 1345669 h 1345669"/>
              <a:gd name="connsiteX1" fmla="*/ 418798 w 851734"/>
              <a:gd name="connsiteY1" fmla="*/ 1333569 h 1345669"/>
              <a:gd name="connsiteX2" fmla="*/ 406924 w 851734"/>
              <a:gd name="connsiteY2" fmla="*/ 506329 h 1345669"/>
              <a:gd name="connsiteX3" fmla="*/ 184220 w 851734"/>
              <a:gd name="connsiteY3" fmla="*/ 269378 h 1345669"/>
              <a:gd name="connsiteX4" fmla="*/ 449852 w 851734"/>
              <a:gd name="connsiteY4" fmla="*/ 55 h 1345669"/>
              <a:gd name="connsiteX5" fmla="*/ 674938 w 851734"/>
              <a:gd name="connsiteY5" fmla="*/ 247409 h 1345669"/>
              <a:gd name="connsiteX6" fmla="*/ 532735 w 851734"/>
              <a:gd name="connsiteY6" fmla="*/ 516416 h 1345669"/>
              <a:gd name="connsiteX7" fmla="*/ 549427 w 851734"/>
              <a:gd name="connsiteY7" fmla="*/ 1319342 h 1345669"/>
              <a:gd name="connsiteX8" fmla="*/ 851734 w 851734"/>
              <a:gd name="connsiteY8" fmla="*/ 1318877 h 1345669"/>
              <a:gd name="connsiteX0" fmla="*/ 0 w 851734"/>
              <a:gd name="connsiteY0" fmla="*/ 1345669 h 1345669"/>
              <a:gd name="connsiteX1" fmla="*/ 418798 w 851734"/>
              <a:gd name="connsiteY1" fmla="*/ 1333569 h 1345669"/>
              <a:gd name="connsiteX2" fmla="*/ 406924 w 851734"/>
              <a:gd name="connsiteY2" fmla="*/ 506329 h 1345669"/>
              <a:gd name="connsiteX3" fmla="*/ 184220 w 851734"/>
              <a:gd name="connsiteY3" fmla="*/ 269378 h 1345669"/>
              <a:gd name="connsiteX4" fmla="*/ 449852 w 851734"/>
              <a:gd name="connsiteY4" fmla="*/ 55 h 1345669"/>
              <a:gd name="connsiteX5" fmla="*/ 674938 w 851734"/>
              <a:gd name="connsiteY5" fmla="*/ 247409 h 1345669"/>
              <a:gd name="connsiteX6" fmla="*/ 532735 w 851734"/>
              <a:gd name="connsiteY6" fmla="*/ 516416 h 1345669"/>
              <a:gd name="connsiteX7" fmla="*/ 549427 w 851734"/>
              <a:gd name="connsiteY7" fmla="*/ 1319342 h 1345669"/>
              <a:gd name="connsiteX8" fmla="*/ 851734 w 851734"/>
              <a:gd name="connsiteY8" fmla="*/ 1318877 h 1345669"/>
              <a:gd name="connsiteX0" fmla="*/ 0 w 851734"/>
              <a:gd name="connsiteY0" fmla="*/ 1345669 h 1345669"/>
              <a:gd name="connsiteX1" fmla="*/ 418798 w 851734"/>
              <a:gd name="connsiteY1" fmla="*/ 1333569 h 1345669"/>
              <a:gd name="connsiteX2" fmla="*/ 406924 w 851734"/>
              <a:gd name="connsiteY2" fmla="*/ 506329 h 1345669"/>
              <a:gd name="connsiteX3" fmla="*/ 184220 w 851734"/>
              <a:gd name="connsiteY3" fmla="*/ 269378 h 1345669"/>
              <a:gd name="connsiteX4" fmla="*/ 449852 w 851734"/>
              <a:gd name="connsiteY4" fmla="*/ 55 h 1345669"/>
              <a:gd name="connsiteX5" fmla="*/ 674938 w 851734"/>
              <a:gd name="connsiteY5" fmla="*/ 247409 h 1345669"/>
              <a:gd name="connsiteX6" fmla="*/ 532735 w 851734"/>
              <a:gd name="connsiteY6" fmla="*/ 516416 h 1345669"/>
              <a:gd name="connsiteX7" fmla="*/ 549427 w 851734"/>
              <a:gd name="connsiteY7" fmla="*/ 1319342 h 1345669"/>
              <a:gd name="connsiteX8" fmla="*/ 851734 w 851734"/>
              <a:gd name="connsiteY8" fmla="*/ 1318877 h 1345669"/>
              <a:gd name="connsiteX0" fmla="*/ 0 w 851734"/>
              <a:gd name="connsiteY0" fmla="*/ 1345669 h 1345669"/>
              <a:gd name="connsiteX1" fmla="*/ 418798 w 851734"/>
              <a:gd name="connsiteY1" fmla="*/ 1333569 h 1345669"/>
              <a:gd name="connsiteX2" fmla="*/ 406924 w 851734"/>
              <a:gd name="connsiteY2" fmla="*/ 506329 h 1345669"/>
              <a:gd name="connsiteX3" fmla="*/ 184220 w 851734"/>
              <a:gd name="connsiteY3" fmla="*/ 269378 h 1345669"/>
              <a:gd name="connsiteX4" fmla="*/ 449852 w 851734"/>
              <a:gd name="connsiteY4" fmla="*/ 55 h 1345669"/>
              <a:gd name="connsiteX5" fmla="*/ 674938 w 851734"/>
              <a:gd name="connsiteY5" fmla="*/ 247409 h 1345669"/>
              <a:gd name="connsiteX6" fmla="*/ 532735 w 851734"/>
              <a:gd name="connsiteY6" fmla="*/ 516416 h 1345669"/>
              <a:gd name="connsiteX7" fmla="*/ 549427 w 851734"/>
              <a:gd name="connsiteY7" fmla="*/ 1319342 h 1345669"/>
              <a:gd name="connsiteX8" fmla="*/ 851734 w 851734"/>
              <a:gd name="connsiteY8" fmla="*/ 1318877 h 1345669"/>
              <a:gd name="connsiteX0" fmla="*/ 0 w 851734"/>
              <a:gd name="connsiteY0" fmla="*/ 1345802 h 1345802"/>
              <a:gd name="connsiteX1" fmla="*/ 418798 w 851734"/>
              <a:gd name="connsiteY1" fmla="*/ 1333702 h 1345802"/>
              <a:gd name="connsiteX2" fmla="*/ 406924 w 851734"/>
              <a:gd name="connsiteY2" fmla="*/ 506462 h 1345802"/>
              <a:gd name="connsiteX3" fmla="*/ 200776 w 851734"/>
              <a:gd name="connsiteY3" fmla="*/ 215706 h 1345802"/>
              <a:gd name="connsiteX4" fmla="*/ 449852 w 851734"/>
              <a:gd name="connsiteY4" fmla="*/ 188 h 1345802"/>
              <a:gd name="connsiteX5" fmla="*/ 674938 w 851734"/>
              <a:gd name="connsiteY5" fmla="*/ 247542 h 1345802"/>
              <a:gd name="connsiteX6" fmla="*/ 532735 w 851734"/>
              <a:gd name="connsiteY6" fmla="*/ 516549 h 1345802"/>
              <a:gd name="connsiteX7" fmla="*/ 549427 w 851734"/>
              <a:gd name="connsiteY7" fmla="*/ 1319475 h 1345802"/>
              <a:gd name="connsiteX8" fmla="*/ 851734 w 851734"/>
              <a:gd name="connsiteY8" fmla="*/ 1319010 h 1345802"/>
              <a:gd name="connsiteX0" fmla="*/ 0 w 851734"/>
              <a:gd name="connsiteY0" fmla="*/ 1345664 h 1345664"/>
              <a:gd name="connsiteX1" fmla="*/ 418798 w 851734"/>
              <a:gd name="connsiteY1" fmla="*/ 1333564 h 1345664"/>
              <a:gd name="connsiteX2" fmla="*/ 406924 w 851734"/>
              <a:gd name="connsiteY2" fmla="*/ 506324 h 1345664"/>
              <a:gd name="connsiteX3" fmla="*/ 200776 w 851734"/>
              <a:gd name="connsiteY3" fmla="*/ 215568 h 1345664"/>
              <a:gd name="connsiteX4" fmla="*/ 449852 w 851734"/>
              <a:gd name="connsiteY4" fmla="*/ 50 h 1345664"/>
              <a:gd name="connsiteX5" fmla="*/ 687355 w 851734"/>
              <a:gd name="connsiteY5" fmla="*/ 197737 h 1345664"/>
              <a:gd name="connsiteX6" fmla="*/ 532735 w 851734"/>
              <a:gd name="connsiteY6" fmla="*/ 516411 h 1345664"/>
              <a:gd name="connsiteX7" fmla="*/ 549427 w 851734"/>
              <a:gd name="connsiteY7" fmla="*/ 1319337 h 1345664"/>
              <a:gd name="connsiteX8" fmla="*/ 851734 w 851734"/>
              <a:gd name="connsiteY8" fmla="*/ 1318872 h 1345664"/>
              <a:gd name="connsiteX0" fmla="*/ 0 w 851734"/>
              <a:gd name="connsiteY0" fmla="*/ 1345653 h 1345653"/>
              <a:gd name="connsiteX1" fmla="*/ 418798 w 851734"/>
              <a:gd name="connsiteY1" fmla="*/ 1333553 h 1345653"/>
              <a:gd name="connsiteX2" fmla="*/ 406924 w 851734"/>
              <a:gd name="connsiteY2" fmla="*/ 506313 h 1345653"/>
              <a:gd name="connsiteX3" fmla="*/ 200776 w 851734"/>
              <a:gd name="connsiteY3" fmla="*/ 215557 h 1345653"/>
              <a:gd name="connsiteX4" fmla="*/ 449852 w 851734"/>
              <a:gd name="connsiteY4" fmla="*/ 39 h 1345653"/>
              <a:gd name="connsiteX5" fmla="*/ 687355 w 851734"/>
              <a:gd name="connsiteY5" fmla="*/ 197726 h 1345653"/>
              <a:gd name="connsiteX6" fmla="*/ 532735 w 851734"/>
              <a:gd name="connsiteY6" fmla="*/ 516400 h 1345653"/>
              <a:gd name="connsiteX7" fmla="*/ 549427 w 851734"/>
              <a:gd name="connsiteY7" fmla="*/ 1319326 h 1345653"/>
              <a:gd name="connsiteX8" fmla="*/ 851734 w 851734"/>
              <a:gd name="connsiteY8" fmla="*/ 1318861 h 1345653"/>
              <a:gd name="connsiteX0" fmla="*/ 0 w 851734"/>
              <a:gd name="connsiteY0" fmla="*/ 1345670 h 1345670"/>
              <a:gd name="connsiteX1" fmla="*/ 418798 w 851734"/>
              <a:gd name="connsiteY1" fmla="*/ 1333570 h 1345670"/>
              <a:gd name="connsiteX2" fmla="*/ 406924 w 851734"/>
              <a:gd name="connsiteY2" fmla="*/ 506330 h 1345670"/>
              <a:gd name="connsiteX3" fmla="*/ 200776 w 851734"/>
              <a:gd name="connsiteY3" fmla="*/ 215574 h 1345670"/>
              <a:gd name="connsiteX4" fmla="*/ 449852 w 851734"/>
              <a:gd name="connsiteY4" fmla="*/ 56 h 1345670"/>
              <a:gd name="connsiteX5" fmla="*/ 687355 w 851734"/>
              <a:gd name="connsiteY5" fmla="*/ 197743 h 1345670"/>
              <a:gd name="connsiteX6" fmla="*/ 532735 w 851734"/>
              <a:gd name="connsiteY6" fmla="*/ 516417 h 1345670"/>
              <a:gd name="connsiteX7" fmla="*/ 549427 w 851734"/>
              <a:gd name="connsiteY7" fmla="*/ 1319343 h 1345670"/>
              <a:gd name="connsiteX8" fmla="*/ 851734 w 851734"/>
              <a:gd name="connsiteY8" fmla="*/ 1318878 h 1345670"/>
              <a:gd name="connsiteX0" fmla="*/ 0 w 851734"/>
              <a:gd name="connsiteY0" fmla="*/ 1345670 h 1345670"/>
              <a:gd name="connsiteX1" fmla="*/ 418798 w 851734"/>
              <a:gd name="connsiteY1" fmla="*/ 1333570 h 1345670"/>
              <a:gd name="connsiteX2" fmla="*/ 406924 w 851734"/>
              <a:gd name="connsiteY2" fmla="*/ 506330 h 1345670"/>
              <a:gd name="connsiteX3" fmla="*/ 200776 w 851734"/>
              <a:gd name="connsiteY3" fmla="*/ 215574 h 1345670"/>
              <a:gd name="connsiteX4" fmla="*/ 449852 w 851734"/>
              <a:gd name="connsiteY4" fmla="*/ 56 h 1345670"/>
              <a:gd name="connsiteX5" fmla="*/ 687355 w 851734"/>
              <a:gd name="connsiteY5" fmla="*/ 197743 h 1345670"/>
              <a:gd name="connsiteX6" fmla="*/ 532735 w 851734"/>
              <a:gd name="connsiteY6" fmla="*/ 516417 h 1345670"/>
              <a:gd name="connsiteX7" fmla="*/ 549427 w 851734"/>
              <a:gd name="connsiteY7" fmla="*/ 1319343 h 1345670"/>
              <a:gd name="connsiteX8" fmla="*/ 851734 w 851734"/>
              <a:gd name="connsiteY8" fmla="*/ 1318878 h 1345670"/>
              <a:gd name="connsiteX0" fmla="*/ 0 w 851734"/>
              <a:gd name="connsiteY0" fmla="*/ 1345670 h 1345670"/>
              <a:gd name="connsiteX1" fmla="*/ 418798 w 851734"/>
              <a:gd name="connsiteY1" fmla="*/ 1333570 h 1345670"/>
              <a:gd name="connsiteX2" fmla="*/ 406924 w 851734"/>
              <a:gd name="connsiteY2" fmla="*/ 506330 h 1345670"/>
              <a:gd name="connsiteX3" fmla="*/ 200776 w 851734"/>
              <a:gd name="connsiteY3" fmla="*/ 215574 h 1345670"/>
              <a:gd name="connsiteX4" fmla="*/ 449852 w 851734"/>
              <a:gd name="connsiteY4" fmla="*/ 56 h 1345670"/>
              <a:gd name="connsiteX5" fmla="*/ 687355 w 851734"/>
              <a:gd name="connsiteY5" fmla="*/ 197743 h 1345670"/>
              <a:gd name="connsiteX6" fmla="*/ 532735 w 851734"/>
              <a:gd name="connsiteY6" fmla="*/ 516417 h 1345670"/>
              <a:gd name="connsiteX7" fmla="*/ 549427 w 851734"/>
              <a:gd name="connsiteY7" fmla="*/ 1319343 h 1345670"/>
              <a:gd name="connsiteX8" fmla="*/ 851734 w 851734"/>
              <a:gd name="connsiteY8" fmla="*/ 1318878 h 1345670"/>
              <a:gd name="connsiteX0" fmla="*/ 0 w 851734"/>
              <a:gd name="connsiteY0" fmla="*/ 1346597 h 1346597"/>
              <a:gd name="connsiteX1" fmla="*/ 418798 w 851734"/>
              <a:gd name="connsiteY1" fmla="*/ 1334497 h 1346597"/>
              <a:gd name="connsiteX2" fmla="*/ 406924 w 851734"/>
              <a:gd name="connsiteY2" fmla="*/ 507257 h 1346597"/>
              <a:gd name="connsiteX3" fmla="*/ 196637 w 851734"/>
              <a:gd name="connsiteY3" fmla="*/ 278584 h 1346597"/>
              <a:gd name="connsiteX4" fmla="*/ 449852 w 851734"/>
              <a:gd name="connsiteY4" fmla="*/ 983 h 1346597"/>
              <a:gd name="connsiteX5" fmla="*/ 687355 w 851734"/>
              <a:gd name="connsiteY5" fmla="*/ 198670 h 1346597"/>
              <a:gd name="connsiteX6" fmla="*/ 532735 w 851734"/>
              <a:gd name="connsiteY6" fmla="*/ 517344 h 1346597"/>
              <a:gd name="connsiteX7" fmla="*/ 549427 w 851734"/>
              <a:gd name="connsiteY7" fmla="*/ 1320270 h 1346597"/>
              <a:gd name="connsiteX8" fmla="*/ 851734 w 851734"/>
              <a:gd name="connsiteY8" fmla="*/ 1319805 h 1346597"/>
              <a:gd name="connsiteX0" fmla="*/ 0 w 851734"/>
              <a:gd name="connsiteY0" fmla="*/ 1345625 h 1345625"/>
              <a:gd name="connsiteX1" fmla="*/ 418798 w 851734"/>
              <a:gd name="connsiteY1" fmla="*/ 1333525 h 1345625"/>
              <a:gd name="connsiteX2" fmla="*/ 406924 w 851734"/>
              <a:gd name="connsiteY2" fmla="*/ 506285 h 1345625"/>
              <a:gd name="connsiteX3" fmla="*/ 196637 w 851734"/>
              <a:gd name="connsiteY3" fmla="*/ 277612 h 1345625"/>
              <a:gd name="connsiteX4" fmla="*/ 449852 w 851734"/>
              <a:gd name="connsiteY4" fmla="*/ 11 h 1345625"/>
              <a:gd name="connsiteX5" fmla="*/ 679078 w 851734"/>
              <a:gd name="connsiteY5" fmla="*/ 268059 h 1345625"/>
              <a:gd name="connsiteX6" fmla="*/ 532735 w 851734"/>
              <a:gd name="connsiteY6" fmla="*/ 516372 h 1345625"/>
              <a:gd name="connsiteX7" fmla="*/ 549427 w 851734"/>
              <a:gd name="connsiteY7" fmla="*/ 1319298 h 1345625"/>
              <a:gd name="connsiteX8" fmla="*/ 851734 w 851734"/>
              <a:gd name="connsiteY8" fmla="*/ 1318833 h 1345625"/>
              <a:gd name="connsiteX0" fmla="*/ 0 w 851734"/>
              <a:gd name="connsiteY0" fmla="*/ 1291823 h 1291823"/>
              <a:gd name="connsiteX1" fmla="*/ 418798 w 851734"/>
              <a:gd name="connsiteY1" fmla="*/ 1279723 h 1291823"/>
              <a:gd name="connsiteX2" fmla="*/ 406924 w 851734"/>
              <a:gd name="connsiteY2" fmla="*/ 452483 h 1291823"/>
              <a:gd name="connsiteX3" fmla="*/ 196637 w 851734"/>
              <a:gd name="connsiteY3" fmla="*/ 223810 h 1291823"/>
              <a:gd name="connsiteX4" fmla="*/ 449852 w 851734"/>
              <a:gd name="connsiteY4" fmla="*/ 14 h 1291823"/>
              <a:gd name="connsiteX5" fmla="*/ 679078 w 851734"/>
              <a:gd name="connsiteY5" fmla="*/ 214257 h 1291823"/>
              <a:gd name="connsiteX6" fmla="*/ 532735 w 851734"/>
              <a:gd name="connsiteY6" fmla="*/ 462570 h 1291823"/>
              <a:gd name="connsiteX7" fmla="*/ 549427 w 851734"/>
              <a:gd name="connsiteY7" fmla="*/ 1265496 h 1291823"/>
              <a:gd name="connsiteX8" fmla="*/ 851734 w 851734"/>
              <a:gd name="connsiteY8" fmla="*/ 1265031 h 1291823"/>
              <a:gd name="connsiteX0" fmla="*/ 0 w 851734"/>
              <a:gd name="connsiteY0" fmla="*/ 1291823 h 1291823"/>
              <a:gd name="connsiteX1" fmla="*/ 418798 w 851734"/>
              <a:gd name="connsiteY1" fmla="*/ 1279723 h 1291823"/>
              <a:gd name="connsiteX2" fmla="*/ 406924 w 851734"/>
              <a:gd name="connsiteY2" fmla="*/ 452483 h 1291823"/>
              <a:gd name="connsiteX3" fmla="*/ 196637 w 851734"/>
              <a:gd name="connsiteY3" fmla="*/ 223810 h 1291823"/>
              <a:gd name="connsiteX4" fmla="*/ 449852 w 851734"/>
              <a:gd name="connsiteY4" fmla="*/ 14 h 1291823"/>
              <a:gd name="connsiteX5" fmla="*/ 679078 w 851734"/>
              <a:gd name="connsiteY5" fmla="*/ 214257 h 1291823"/>
              <a:gd name="connsiteX6" fmla="*/ 503762 w 851734"/>
              <a:gd name="connsiteY6" fmla="*/ 437737 h 1291823"/>
              <a:gd name="connsiteX7" fmla="*/ 549427 w 851734"/>
              <a:gd name="connsiteY7" fmla="*/ 1265496 h 1291823"/>
              <a:gd name="connsiteX8" fmla="*/ 851734 w 851734"/>
              <a:gd name="connsiteY8" fmla="*/ 1265031 h 1291823"/>
              <a:gd name="connsiteX0" fmla="*/ 0 w 851734"/>
              <a:gd name="connsiteY0" fmla="*/ 1291823 h 1291823"/>
              <a:gd name="connsiteX1" fmla="*/ 418798 w 851734"/>
              <a:gd name="connsiteY1" fmla="*/ 1279723 h 1291823"/>
              <a:gd name="connsiteX2" fmla="*/ 406924 w 851734"/>
              <a:gd name="connsiteY2" fmla="*/ 452483 h 1291823"/>
              <a:gd name="connsiteX3" fmla="*/ 196637 w 851734"/>
              <a:gd name="connsiteY3" fmla="*/ 223810 h 1291823"/>
              <a:gd name="connsiteX4" fmla="*/ 449852 w 851734"/>
              <a:gd name="connsiteY4" fmla="*/ 14 h 1291823"/>
              <a:gd name="connsiteX5" fmla="*/ 679078 w 851734"/>
              <a:gd name="connsiteY5" fmla="*/ 214257 h 1291823"/>
              <a:gd name="connsiteX6" fmla="*/ 503762 w 851734"/>
              <a:gd name="connsiteY6" fmla="*/ 437737 h 1291823"/>
              <a:gd name="connsiteX7" fmla="*/ 499759 w 851734"/>
              <a:gd name="connsiteY7" fmla="*/ 1269635 h 1291823"/>
              <a:gd name="connsiteX8" fmla="*/ 851734 w 851734"/>
              <a:gd name="connsiteY8" fmla="*/ 1265031 h 1291823"/>
              <a:gd name="connsiteX0" fmla="*/ 0 w 851734"/>
              <a:gd name="connsiteY0" fmla="*/ 1291823 h 1291823"/>
              <a:gd name="connsiteX1" fmla="*/ 418798 w 851734"/>
              <a:gd name="connsiteY1" fmla="*/ 1279723 h 1291823"/>
              <a:gd name="connsiteX2" fmla="*/ 406924 w 851734"/>
              <a:gd name="connsiteY2" fmla="*/ 452483 h 1291823"/>
              <a:gd name="connsiteX3" fmla="*/ 196637 w 851734"/>
              <a:gd name="connsiteY3" fmla="*/ 223810 h 1291823"/>
              <a:gd name="connsiteX4" fmla="*/ 449852 w 851734"/>
              <a:gd name="connsiteY4" fmla="*/ 14 h 1291823"/>
              <a:gd name="connsiteX5" fmla="*/ 679078 w 851734"/>
              <a:gd name="connsiteY5" fmla="*/ 214257 h 1291823"/>
              <a:gd name="connsiteX6" fmla="*/ 503762 w 851734"/>
              <a:gd name="connsiteY6" fmla="*/ 437737 h 1291823"/>
              <a:gd name="connsiteX7" fmla="*/ 512176 w 851734"/>
              <a:gd name="connsiteY7" fmla="*/ 1269635 h 1291823"/>
              <a:gd name="connsiteX8" fmla="*/ 851734 w 851734"/>
              <a:gd name="connsiteY8" fmla="*/ 1265031 h 1291823"/>
              <a:gd name="connsiteX0" fmla="*/ 0 w 851734"/>
              <a:gd name="connsiteY0" fmla="*/ 1291856 h 1291856"/>
              <a:gd name="connsiteX1" fmla="*/ 418798 w 851734"/>
              <a:gd name="connsiteY1" fmla="*/ 1279756 h 1291856"/>
              <a:gd name="connsiteX2" fmla="*/ 406924 w 851734"/>
              <a:gd name="connsiteY2" fmla="*/ 452516 h 1291856"/>
              <a:gd name="connsiteX3" fmla="*/ 196637 w 851734"/>
              <a:gd name="connsiteY3" fmla="*/ 223843 h 1291856"/>
              <a:gd name="connsiteX4" fmla="*/ 449852 w 851734"/>
              <a:gd name="connsiteY4" fmla="*/ 47 h 1291856"/>
              <a:gd name="connsiteX5" fmla="*/ 637688 w 851734"/>
              <a:gd name="connsiteY5" fmla="*/ 206012 h 1291856"/>
              <a:gd name="connsiteX6" fmla="*/ 503762 w 851734"/>
              <a:gd name="connsiteY6" fmla="*/ 437770 h 1291856"/>
              <a:gd name="connsiteX7" fmla="*/ 512176 w 851734"/>
              <a:gd name="connsiteY7" fmla="*/ 1269668 h 1291856"/>
              <a:gd name="connsiteX8" fmla="*/ 851734 w 851734"/>
              <a:gd name="connsiteY8" fmla="*/ 1265064 h 1291856"/>
              <a:gd name="connsiteX0" fmla="*/ 0 w 851734"/>
              <a:gd name="connsiteY0" fmla="*/ 1291838 h 1291838"/>
              <a:gd name="connsiteX1" fmla="*/ 418798 w 851734"/>
              <a:gd name="connsiteY1" fmla="*/ 1279738 h 1291838"/>
              <a:gd name="connsiteX2" fmla="*/ 406924 w 851734"/>
              <a:gd name="connsiteY2" fmla="*/ 452498 h 1291838"/>
              <a:gd name="connsiteX3" fmla="*/ 213193 w 851734"/>
              <a:gd name="connsiteY3" fmla="*/ 219686 h 1291838"/>
              <a:gd name="connsiteX4" fmla="*/ 449852 w 851734"/>
              <a:gd name="connsiteY4" fmla="*/ 29 h 1291838"/>
              <a:gd name="connsiteX5" fmla="*/ 637688 w 851734"/>
              <a:gd name="connsiteY5" fmla="*/ 205994 h 1291838"/>
              <a:gd name="connsiteX6" fmla="*/ 503762 w 851734"/>
              <a:gd name="connsiteY6" fmla="*/ 437752 h 1291838"/>
              <a:gd name="connsiteX7" fmla="*/ 512176 w 851734"/>
              <a:gd name="connsiteY7" fmla="*/ 1269650 h 1291838"/>
              <a:gd name="connsiteX8" fmla="*/ 851734 w 851734"/>
              <a:gd name="connsiteY8" fmla="*/ 1265046 h 1291838"/>
              <a:gd name="connsiteX0" fmla="*/ 0 w 851734"/>
              <a:gd name="connsiteY0" fmla="*/ 1258734 h 1258734"/>
              <a:gd name="connsiteX1" fmla="*/ 418798 w 851734"/>
              <a:gd name="connsiteY1" fmla="*/ 1246634 h 1258734"/>
              <a:gd name="connsiteX2" fmla="*/ 406924 w 851734"/>
              <a:gd name="connsiteY2" fmla="*/ 419394 h 1258734"/>
              <a:gd name="connsiteX3" fmla="*/ 213193 w 851734"/>
              <a:gd name="connsiteY3" fmla="*/ 186582 h 1258734"/>
              <a:gd name="connsiteX4" fmla="*/ 433296 w 851734"/>
              <a:gd name="connsiteY4" fmla="*/ 36 h 1258734"/>
              <a:gd name="connsiteX5" fmla="*/ 637688 w 851734"/>
              <a:gd name="connsiteY5" fmla="*/ 172890 h 1258734"/>
              <a:gd name="connsiteX6" fmla="*/ 503762 w 851734"/>
              <a:gd name="connsiteY6" fmla="*/ 404648 h 1258734"/>
              <a:gd name="connsiteX7" fmla="*/ 512176 w 851734"/>
              <a:gd name="connsiteY7" fmla="*/ 1236546 h 1258734"/>
              <a:gd name="connsiteX8" fmla="*/ 851734 w 851734"/>
              <a:gd name="connsiteY8" fmla="*/ 1231942 h 1258734"/>
              <a:gd name="connsiteX0" fmla="*/ 0 w 851734"/>
              <a:gd name="connsiteY0" fmla="*/ 1258735 h 1258735"/>
              <a:gd name="connsiteX1" fmla="*/ 418798 w 851734"/>
              <a:gd name="connsiteY1" fmla="*/ 1246635 h 1258735"/>
              <a:gd name="connsiteX2" fmla="*/ 406924 w 851734"/>
              <a:gd name="connsiteY2" fmla="*/ 419395 h 1258735"/>
              <a:gd name="connsiteX3" fmla="*/ 213193 w 851734"/>
              <a:gd name="connsiteY3" fmla="*/ 186583 h 1258735"/>
              <a:gd name="connsiteX4" fmla="*/ 433296 w 851734"/>
              <a:gd name="connsiteY4" fmla="*/ 37 h 1258735"/>
              <a:gd name="connsiteX5" fmla="*/ 637688 w 851734"/>
              <a:gd name="connsiteY5" fmla="*/ 172891 h 1258735"/>
              <a:gd name="connsiteX6" fmla="*/ 503762 w 851734"/>
              <a:gd name="connsiteY6" fmla="*/ 404649 h 1258735"/>
              <a:gd name="connsiteX7" fmla="*/ 512176 w 851734"/>
              <a:gd name="connsiteY7" fmla="*/ 1236547 h 1258735"/>
              <a:gd name="connsiteX8" fmla="*/ 851734 w 851734"/>
              <a:gd name="connsiteY8" fmla="*/ 1231943 h 1258735"/>
              <a:gd name="connsiteX0" fmla="*/ 0 w 851734"/>
              <a:gd name="connsiteY0" fmla="*/ 1258735 h 1258735"/>
              <a:gd name="connsiteX1" fmla="*/ 418798 w 851734"/>
              <a:gd name="connsiteY1" fmla="*/ 1246635 h 1258735"/>
              <a:gd name="connsiteX2" fmla="*/ 406924 w 851734"/>
              <a:gd name="connsiteY2" fmla="*/ 419395 h 1258735"/>
              <a:gd name="connsiteX3" fmla="*/ 213193 w 851734"/>
              <a:gd name="connsiteY3" fmla="*/ 186583 h 1258735"/>
              <a:gd name="connsiteX4" fmla="*/ 433296 w 851734"/>
              <a:gd name="connsiteY4" fmla="*/ 37 h 1258735"/>
              <a:gd name="connsiteX5" fmla="*/ 637688 w 851734"/>
              <a:gd name="connsiteY5" fmla="*/ 172891 h 1258735"/>
              <a:gd name="connsiteX6" fmla="*/ 503762 w 851734"/>
              <a:gd name="connsiteY6" fmla="*/ 404649 h 1258735"/>
              <a:gd name="connsiteX7" fmla="*/ 512176 w 851734"/>
              <a:gd name="connsiteY7" fmla="*/ 1236547 h 1258735"/>
              <a:gd name="connsiteX8" fmla="*/ 851734 w 851734"/>
              <a:gd name="connsiteY8" fmla="*/ 1231943 h 1258735"/>
              <a:gd name="connsiteX0" fmla="*/ 0 w 851734"/>
              <a:gd name="connsiteY0" fmla="*/ 1258738 h 1258738"/>
              <a:gd name="connsiteX1" fmla="*/ 418798 w 851734"/>
              <a:gd name="connsiteY1" fmla="*/ 1246638 h 1258738"/>
              <a:gd name="connsiteX2" fmla="*/ 406924 w 851734"/>
              <a:gd name="connsiteY2" fmla="*/ 419398 h 1258738"/>
              <a:gd name="connsiteX3" fmla="*/ 213193 w 851734"/>
              <a:gd name="connsiteY3" fmla="*/ 186586 h 1258738"/>
              <a:gd name="connsiteX4" fmla="*/ 433296 w 851734"/>
              <a:gd name="connsiteY4" fmla="*/ 40 h 1258738"/>
              <a:gd name="connsiteX5" fmla="*/ 637688 w 851734"/>
              <a:gd name="connsiteY5" fmla="*/ 172894 h 1258738"/>
              <a:gd name="connsiteX6" fmla="*/ 503762 w 851734"/>
              <a:gd name="connsiteY6" fmla="*/ 404652 h 1258738"/>
              <a:gd name="connsiteX7" fmla="*/ 512176 w 851734"/>
              <a:gd name="connsiteY7" fmla="*/ 1236550 h 1258738"/>
              <a:gd name="connsiteX8" fmla="*/ 851734 w 851734"/>
              <a:gd name="connsiteY8" fmla="*/ 1231946 h 1258738"/>
              <a:gd name="connsiteX0" fmla="*/ 0 w 851734"/>
              <a:gd name="connsiteY0" fmla="*/ 1258738 h 1258738"/>
              <a:gd name="connsiteX1" fmla="*/ 418798 w 851734"/>
              <a:gd name="connsiteY1" fmla="*/ 1246638 h 1258738"/>
              <a:gd name="connsiteX2" fmla="*/ 406924 w 851734"/>
              <a:gd name="connsiteY2" fmla="*/ 419398 h 1258738"/>
              <a:gd name="connsiteX3" fmla="*/ 213193 w 851734"/>
              <a:gd name="connsiteY3" fmla="*/ 186586 h 1258738"/>
              <a:gd name="connsiteX4" fmla="*/ 433296 w 851734"/>
              <a:gd name="connsiteY4" fmla="*/ 40 h 1258738"/>
              <a:gd name="connsiteX5" fmla="*/ 637688 w 851734"/>
              <a:gd name="connsiteY5" fmla="*/ 172894 h 1258738"/>
              <a:gd name="connsiteX6" fmla="*/ 503762 w 851734"/>
              <a:gd name="connsiteY6" fmla="*/ 404652 h 1258738"/>
              <a:gd name="connsiteX7" fmla="*/ 512176 w 851734"/>
              <a:gd name="connsiteY7" fmla="*/ 1236550 h 1258738"/>
              <a:gd name="connsiteX8" fmla="*/ 851734 w 851734"/>
              <a:gd name="connsiteY8" fmla="*/ 1231946 h 1258738"/>
              <a:gd name="connsiteX0" fmla="*/ 0 w 851734"/>
              <a:gd name="connsiteY0" fmla="*/ 1258738 h 1258738"/>
              <a:gd name="connsiteX1" fmla="*/ 418798 w 851734"/>
              <a:gd name="connsiteY1" fmla="*/ 1246638 h 1258738"/>
              <a:gd name="connsiteX2" fmla="*/ 406924 w 851734"/>
              <a:gd name="connsiteY2" fmla="*/ 419398 h 1258738"/>
              <a:gd name="connsiteX3" fmla="*/ 225610 w 851734"/>
              <a:gd name="connsiteY3" fmla="*/ 186586 h 1258738"/>
              <a:gd name="connsiteX4" fmla="*/ 433296 w 851734"/>
              <a:gd name="connsiteY4" fmla="*/ 40 h 1258738"/>
              <a:gd name="connsiteX5" fmla="*/ 637688 w 851734"/>
              <a:gd name="connsiteY5" fmla="*/ 172894 h 1258738"/>
              <a:gd name="connsiteX6" fmla="*/ 503762 w 851734"/>
              <a:gd name="connsiteY6" fmla="*/ 404652 h 1258738"/>
              <a:gd name="connsiteX7" fmla="*/ 512176 w 851734"/>
              <a:gd name="connsiteY7" fmla="*/ 1236550 h 1258738"/>
              <a:gd name="connsiteX8" fmla="*/ 851734 w 851734"/>
              <a:gd name="connsiteY8" fmla="*/ 1231946 h 1258738"/>
              <a:gd name="connsiteX0" fmla="*/ 0 w 851734"/>
              <a:gd name="connsiteY0" fmla="*/ 1258738 h 1258738"/>
              <a:gd name="connsiteX1" fmla="*/ 418798 w 851734"/>
              <a:gd name="connsiteY1" fmla="*/ 1246638 h 1258738"/>
              <a:gd name="connsiteX2" fmla="*/ 406924 w 851734"/>
              <a:gd name="connsiteY2" fmla="*/ 774364 h 1258738"/>
              <a:gd name="connsiteX3" fmla="*/ 225610 w 851734"/>
              <a:gd name="connsiteY3" fmla="*/ 186586 h 1258738"/>
              <a:gd name="connsiteX4" fmla="*/ 433296 w 851734"/>
              <a:gd name="connsiteY4" fmla="*/ 40 h 1258738"/>
              <a:gd name="connsiteX5" fmla="*/ 637688 w 851734"/>
              <a:gd name="connsiteY5" fmla="*/ 172894 h 1258738"/>
              <a:gd name="connsiteX6" fmla="*/ 503762 w 851734"/>
              <a:gd name="connsiteY6" fmla="*/ 404652 h 1258738"/>
              <a:gd name="connsiteX7" fmla="*/ 512176 w 851734"/>
              <a:gd name="connsiteY7" fmla="*/ 1236550 h 1258738"/>
              <a:gd name="connsiteX8" fmla="*/ 851734 w 851734"/>
              <a:gd name="connsiteY8" fmla="*/ 1231946 h 1258738"/>
              <a:gd name="connsiteX0" fmla="*/ 0 w 851734"/>
              <a:gd name="connsiteY0" fmla="*/ 1258738 h 1258738"/>
              <a:gd name="connsiteX1" fmla="*/ 418798 w 851734"/>
              <a:gd name="connsiteY1" fmla="*/ 1246638 h 1258738"/>
              <a:gd name="connsiteX2" fmla="*/ 406924 w 851734"/>
              <a:gd name="connsiteY2" fmla="*/ 774364 h 1258738"/>
              <a:gd name="connsiteX3" fmla="*/ 225610 w 851734"/>
              <a:gd name="connsiteY3" fmla="*/ 186586 h 1258738"/>
              <a:gd name="connsiteX4" fmla="*/ 433296 w 851734"/>
              <a:gd name="connsiteY4" fmla="*/ 40 h 1258738"/>
              <a:gd name="connsiteX5" fmla="*/ 637688 w 851734"/>
              <a:gd name="connsiteY5" fmla="*/ 172894 h 1258738"/>
              <a:gd name="connsiteX6" fmla="*/ 503762 w 851734"/>
              <a:gd name="connsiteY6" fmla="*/ 404652 h 1258738"/>
              <a:gd name="connsiteX7" fmla="*/ 504677 w 851734"/>
              <a:gd name="connsiteY7" fmla="*/ 529118 h 1258738"/>
              <a:gd name="connsiteX8" fmla="*/ 851734 w 851734"/>
              <a:gd name="connsiteY8" fmla="*/ 1231946 h 1258738"/>
              <a:gd name="connsiteX0" fmla="*/ 0 w 851734"/>
              <a:gd name="connsiteY0" fmla="*/ 1258738 h 1258738"/>
              <a:gd name="connsiteX1" fmla="*/ 418798 w 851734"/>
              <a:gd name="connsiteY1" fmla="*/ 1246638 h 1258738"/>
              <a:gd name="connsiteX2" fmla="*/ 406924 w 851734"/>
              <a:gd name="connsiteY2" fmla="*/ 774364 h 1258738"/>
              <a:gd name="connsiteX3" fmla="*/ 225610 w 851734"/>
              <a:gd name="connsiteY3" fmla="*/ 186586 h 1258738"/>
              <a:gd name="connsiteX4" fmla="*/ 433296 w 851734"/>
              <a:gd name="connsiteY4" fmla="*/ 40 h 1258738"/>
              <a:gd name="connsiteX5" fmla="*/ 637688 w 851734"/>
              <a:gd name="connsiteY5" fmla="*/ 172894 h 1258738"/>
              <a:gd name="connsiteX6" fmla="*/ 503762 w 851734"/>
              <a:gd name="connsiteY6" fmla="*/ 404652 h 1258738"/>
              <a:gd name="connsiteX7" fmla="*/ 504677 w 851734"/>
              <a:gd name="connsiteY7" fmla="*/ 529118 h 1258738"/>
              <a:gd name="connsiteX8" fmla="*/ 851734 w 851734"/>
              <a:gd name="connsiteY8" fmla="*/ 1231946 h 1258738"/>
              <a:gd name="connsiteX0" fmla="*/ 0 w 851734"/>
              <a:gd name="connsiteY0" fmla="*/ 1258738 h 1258738"/>
              <a:gd name="connsiteX1" fmla="*/ 418798 w 851734"/>
              <a:gd name="connsiteY1" fmla="*/ 1246638 h 1258738"/>
              <a:gd name="connsiteX2" fmla="*/ 406924 w 851734"/>
              <a:gd name="connsiteY2" fmla="*/ 774364 h 1258738"/>
              <a:gd name="connsiteX3" fmla="*/ 225610 w 851734"/>
              <a:gd name="connsiteY3" fmla="*/ 186586 h 1258738"/>
              <a:gd name="connsiteX4" fmla="*/ 433296 w 851734"/>
              <a:gd name="connsiteY4" fmla="*/ 40 h 1258738"/>
              <a:gd name="connsiteX5" fmla="*/ 637688 w 851734"/>
              <a:gd name="connsiteY5" fmla="*/ 172894 h 1258738"/>
              <a:gd name="connsiteX6" fmla="*/ 503762 w 851734"/>
              <a:gd name="connsiteY6" fmla="*/ 404652 h 1258738"/>
              <a:gd name="connsiteX7" fmla="*/ 504677 w 851734"/>
              <a:gd name="connsiteY7" fmla="*/ 529118 h 1258738"/>
              <a:gd name="connsiteX8" fmla="*/ 851734 w 851734"/>
              <a:gd name="connsiteY8" fmla="*/ 1231946 h 1258738"/>
              <a:gd name="connsiteX0" fmla="*/ 0 w 666748"/>
              <a:gd name="connsiteY0" fmla="*/ 1258738 h 1258738"/>
              <a:gd name="connsiteX1" fmla="*/ 418798 w 666748"/>
              <a:gd name="connsiteY1" fmla="*/ 1246638 h 1258738"/>
              <a:gd name="connsiteX2" fmla="*/ 406924 w 666748"/>
              <a:gd name="connsiteY2" fmla="*/ 774364 h 1258738"/>
              <a:gd name="connsiteX3" fmla="*/ 225610 w 666748"/>
              <a:gd name="connsiteY3" fmla="*/ 186586 h 1258738"/>
              <a:gd name="connsiteX4" fmla="*/ 433296 w 666748"/>
              <a:gd name="connsiteY4" fmla="*/ 40 h 1258738"/>
              <a:gd name="connsiteX5" fmla="*/ 637688 w 666748"/>
              <a:gd name="connsiteY5" fmla="*/ 172894 h 1258738"/>
              <a:gd name="connsiteX6" fmla="*/ 503762 w 666748"/>
              <a:gd name="connsiteY6" fmla="*/ 404652 h 1258738"/>
              <a:gd name="connsiteX7" fmla="*/ 504677 w 666748"/>
              <a:gd name="connsiteY7" fmla="*/ 529118 h 1258738"/>
              <a:gd name="connsiteX8" fmla="*/ 666748 w 666748"/>
              <a:gd name="connsiteY8" fmla="*/ 532014 h 1258738"/>
              <a:gd name="connsiteX0" fmla="*/ 0 w 666748"/>
              <a:gd name="connsiteY0" fmla="*/ 1274943 h 1274943"/>
              <a:gd name="connsiteX1" fmla="*/ 418798 w 666748"/>
              <a:gd name="connsiteY1" fmla="*/ 1262843 h 1274943"/>
              <a:gd name="connsiteX2" fmla="*/ 406924 w 666748"/>
              <a:gd name="connsiteY2" fmla="*/ 790569 h 1274943"/>
              <a:gd name="connsiteX3" fmla="*/ 88120 w 666748"/>
              <a:gd name="connsiteY3" fmla="*/ 595253 h 1274943"/>
              <a:gd name="connsiteX4" fmla="*/ 433296 w 666748"/>
              <a:gd name="connsiteY4" fmla="*/ 16245 h 1274943"/>
              <a:gd name="connsiteX5" fmla="*/ 637688 w 666748"/>
              <a:gd name="connsiteY5" fmla="*/ 189099 h 1274943"/>
              <a:gd name="connsiteX6" fmla="*/ 503762 w 666748"/>
              <a:gd name="connsiteY6" fmla="*/ 420857 h 1274943"/>
              <a:gd name="connsiteX7" fmla="*/ 504677 w 666748"/>
              <a:gd name="connsiteY7" fmla="*/ 545323 h 1274943"/>
              <a:gd name="connsiteX8" fmla="*/ 666748 w 666748"/>
              <a:gd name="connsiteY8" fmla="*/ 548219 h 1274943"/>
              <a:gd name="connsiteX0" fmla="*/ 0 w 666748"/>
              <a:gd name="connsiteY0" fmla="*/ 1258972 h 1258972"/>
              <a:gd name="connsiteX1" fmla="*/ 418798 w 666748"/>
              <a:gd name="connsiteY1" fmla="*/ 1246872 h 1258972"/>
              <a:gd name="connsiteX2" fmla="*/ 406924 w 666748"/>
              <a:gd name="connsiteY2" fmla="*/ 774598 h 1258972"/>
              <a:gd name="connsiteX3" fmla="*/ 88120 w 666748"/>
              <a:gd name="connsiteY3" fmla="*/ 579282 h 1258972"/>
              <a:gd name="connsiteX4" fmla="*/ 433296 w 666748"/>
              <a:gd name="connsiteY4" fmla="*/ 274 h 1258972"/>
              <a:gd name="connsiteX5" fmla="*/ 412706 w 666748"/>
              <a:gd name="connsiteY5" fmla="*/ 658081 h 1258972"/>
              <a:gd name="connsiteX6" fmla="*/ 503762 w 666748"/>
              <a:gd name="connsiteY6" fmla="*/ 404886 h 1258972"/>
              <a:gd name="connsiteX7" fmla="*/ 504677 w 666748"/>
              <a:gd name="connsiteY7" fmla="*/ 529352 h 1258972"/>
              <a:gd name="connsiteX8" fmla="*/ 666748 w 666748"/>
              <a:gd name="connsiteY8" fmla="*/ 532248 h 1258972"/>
              <a:gd name="connsiteX0" fmla="*/ 0 w 666748"/>
              <a:gd name="connsiteY0" fmla="*/ 854485 h 854485"/>
              <a:gd name="connsiteX1" fmla="*/ 418798 w 666748"/>
              <a:gd name="connsiteY1" fmla="*/ 842385 h 854485"/>
              <a:gd name="connsiteX2" fmla="*/ 406924 w 666748"/>
              <a:gd name="connsiteY2" fmla="*/ 370111 h 854485"/>
              <a:gd name="connsiteX3" fmla="*/ 88120 w 666748"/>
              <a:gd name="connsiteY3" fmla="*/ 174795 h 854485"/>
              <a:gd name="connsiteX4" fmla="*/ 223311 w 666748"/>
              <a:gd name="connsiteY4" fmla="*/ 25745 h 854485"/>
              <a:gd name="connsiteX5" fmla="*/ 412706 w 666748"/>
              <a:gd name="connsiteY5" fmla="*/ 253594 h 854485"/>
              <a:gd name="connsiteX6" fmla="*/ 503762 w 666748"/>
              <a:gd name="connsiteY6" fmla="*/ 399 h 854485"/>
              <a:gd name="connsiteX7" fmla="*/ 504677 w 666748"/>
              <a:gd name="connsiteY7" fmla="*/ 124865 h 854485"/>
              <a:gd name="connsiteX8" fmla="*/ 666748 w 666748"/>
              <a:gd name="connsiteY8" fmla="*/ 127761 h 854485"/>
              <a:gd name="connsiteX0" fmla="*/ 0 w 666748"/>
              <a:gd name="connsiteY0" fmla="*/ 829868 h 829868"/>
              <a:gd name="connsiteX1" fmla="*/ 418798 w 666748"/>
              <a:gd name="connsiteY1" fmla="*/ 817768 h 829868"/>
              <a:gd name="connsiteX2" fmla="*/ 406924 w 666748"/>
              <a:gd name="connsiteY2" fmla="*/ 345494 h 829868"/>
              <a:gd name="connsiteX3" fmla="*/ 88120 w 666748"/>
              <a:gd name="connsiteY3" fmla="*/ 150178 h 829868"/>
              <a:gd name="connsiteX4" fmla="*/ 223311 w 666748"/>
              <a:gd name="connsiteY4" fmla="*/ 1128 h 829868"/>
              <a:gd name="connsiteX5" fmla="*/ 412706 w 666748"/>
              <a:gd name="connsiteY5" fmla="*/ 228977 h 829868"/>
              <a:gd name="connsiteX6" fmla="*/ 601254 w 666748"/>
              <a:gd name="connsiteY6" fmla="*/ 440737 h 829868"/>
              <a:gd name="connsiteX7" fmla="*/ 504677 w 666748"/>
              <a:gd name="connsiteY7" fmla="*/ 100248 h 829868"/>
              <a:gd name="connsiteX8" fmla="*/ 666748 w 666748"/>
              <a:gd name="connsiteY8" fmla="*/ 103144 h 829868"/>
              <a:gd name="connsiteX0" fmla="*/ 0 w 666748"/>
              <a:gd name="connsiteY0" fmla="*/ 829868 h 829868"/>
              <a:gd name="connsiteX1" fmla="*/ 418798 w 666748"/>
              <a:gd name="connsiteY1" fmla="*/ 817768 h 829868"/>
              <a:gd name="connsiteX2" fmla="*/ 406924 w 666748"/>
              <a:gd name="connsiteY2" fmla="*/ 345494 h 829868"/>
              <a:gd name="connsiteX3" fmla="*/ 88120 w 666748"/>
              <a:gd name="connsiteY3" fmla="*/ 150178 h 829868"/>
              <a:gd name="connsiteX4" fmla="*/ 223311 w 666748"/>
              <a:gd name="connsiteY4" fmla="*/ 1128 h 829868"/>
              <a:gd name="connsiteX5" fmla="*/ 412706 w 666748"/>
              <a:gd name="connsiteY5" fmla="*/ 228977 h 829868"/>
              <a:gd name="connsiteX6" fmla="*/ 504677 w 666748"/>
              <a:gd name="connsiteY6" fmla="*/ 100248 h 829868"/>
              <a:gd name="connsiteX7" fmla="*/ 666748 w 666748"/>
              <a:gd name="connsiteY7" fmla="*/ 103144 h 829868"/>
              <a:gd name="connsiteX0" fmla="*/ 0 w 666748"/>
              <a:gd name="connsiteY0" fmla="*/ 830454 h 830454"/>
              <a:gd name="connsiteX1" fmla="*/ 418798 w 666748"/>
              <a:gd name="connsiteY1" fmla="*/ 818354 h 830454"/>
              <a:gd name="connsiteX2" fmla="*/ 409424 w 666748"/>
              <a:gd name="connsiteY2" fmla="*/ 593556 h 830454"/>
              <a:gd name="connsiteX3" fmla="*/ 88120 w 666748"/>
              <a:gd name="connsiteY3" fmla="*/ 150764 h 830454"/>
              <a:gd name="connsiteX4" fmla="*/ 223311 w 666748"/>
              <a:gd name="connsiteY4" fmla="*/ 1714 h 830454"/>
              <a:gd name="connsiteX5" fmla="*/ 412706 w 666748"/>
              <a:gd name="connsiteY5" fmla="*/ 229563 h 830454"/>
              <a:gd name="connsiteX6" fmla="*/ 504677 w 666748"/>
              <a:gd name="connsiteY6" fmla="*/ 100834 h 830454"/>
              <a:gd name="connsiteX7" fmla="*/ 666748 w 666748"/>
              <a:gd name="connsiteY7" fmla="*/ 103730 h 830454"/>
              <a:gd name="connsiteX0" fmla="*/ 0 w 666748"/>
              <a:gd name="connsiteY0" fmla="*/ 830454 h 830454"/>
              <a:gd name="connsiteX1" fmla="*/ 418798 w 666748"/>
              <a:gd name="connsiteY1" fmla="*/ 818354 h 830454"/>
              <a:gd name="connsiteX2" fmla="*/ 409424 w 666748"/>
              <a:gd name="connsiteY2" fmla="*/ 593556 h 830454"/>
              <a:gd name="connsiteX3" fmla="*/ 88120 w 666748"/>
              <a:gd name="connsiteY3" fmla="*/ 150764 h 830454"/>
              <a:gd name="connsiteX4" fmla="*/ 223311 w 666748"/>
              <a:gd name="connsiteY4" fmla="*/ 1714 h 830454"/>
              <a:gd name="connsiteX5" fmla="*/ 412706 w 666748"/>
              <a:gd name="connsiteY5" fmla="*/ 229563 h 830454"/>
              <a:gd name="connsiteX6" fmla="*/ 504677 w 666748"/>
              <a:gd name="connsiteY6" fmla="*/ 100834 h 830454"/>
              <a:gd name="connsiteX7" fmla="*/ 666748 w 666748"/>
              <a:gd name="connsiteY7" fmla="*/ 103730 h 830454"/>
              <a:gd name="connsiteX0" fmla="*/ 0 w 666748"/>
              <a:gd name="connsiteY0" fmla="*/ 830454 h 830454"/>
              <a:gd name="connsiteX1" fmla="*/ 418798 w 666748"/>
              <a:gd name="connsiteY1" fmla="*/ 818354 h 830454"/>
              <a:gd name="connsiteX2" fmla="*/ 409424 w 666748"/>
              <a:gd name="connsiteY2" fmla="*/ 593556 h 830454"/>
              <a:gd name="connsiteX3" fmla="*/ 88120 w 666748"/>
              <a:gd name="connsiteY3" fmla="*/ 150764 h 830454"/>
              <a:gd name="connsiteX4" fmla="*/ 223311 w 666748"/>
              <a:gd name="connsiteY4" fmla="*/ 1714 h 830454"/>
              <a:gd name="connsiteX5" fmla="*/ 412706 w 666748"/>
              <a:gd name="connsiteY5" fmla="*/ 229563 h 830454"/>
              <a:gd name="connsiteX6" fmla="*/ 504677 w 666748"/>
              <a:gd name="connsiteY6" fmla="*/ 100834 h 830454"/>
              <a:gd name="connsiteX7" fmla="*/ 666748 w 666748"/>
              <a:gd name="connsiteY7" fmla="*/ 103730 h 830454"/>
              <a:gd name="connsiteX0" fmla="*/ 0 w 666748"/>
              <a:gd name="connsiteY0" fmla="*/ 830454 h 830454"/>
              <a:gd name="connsiteX1" fmla="*/ 418798 w 666748"/>
              <a:gd name="connsiteY1" fmla="*/ 818354 h 830454"/>
              <a:gd name="connsiteX2" fmla="*/ 409424 w 666748"/>
              <a:gd name="connsiteY2" fmla="*/ 593556 h 830454"/>
              <a:gd name="connsiteX3" fmla="*/ 88120 w 666748"/>
              <a:gd name="connsiteY3" fmla="*/ 150764 h 830454"/>
              <a:gd name="connsiteX4" fmla="*/ 223311 w 666748"/>
              <a:gd name="connsiteY4" fmla="*/ 1714 h 830454"/>
              <a:gd name="connsiteX5" fmla="*/ 412706 w 666748"/>
              <a:gd name="connsiteY5" fmla="*/ 229563 h 830454"/>
              <a:gd name="connsiteX6" fmla="*/ 504677 w 666748"/>
              <a:gd name="connsiteY6" fmla="*/ 100834 h 830454"/>
              <a:gd name="connsiteX7" fmla="*/ 666748 w 666748"/>
              <a:gd name="connsiteY7" fmla="*/ 103730 h 830454"/>
              <a:gd name="connsiteX0" fmla="*/ 0 w 666748"/>
              <a:gd name="connsiteY0" fmla="*/ 831959 h 831959"/>
              <a:gd name="connsiteX1" fmla="*/ 418798 w 666748"/>
              <a:gd name="connsiteY1" fmla="*/ 819859 h 831959"/>
              <a:gd name="connsiteX2" fmla="*/ 409424 w 666748"/>
              <a:gd name="connsiteY2" fmla="*/ 595061 h 831959"/>
              <a:gd name="connsiteX3" fmla="*/ 90620 w 666748"/>
              <a:gd name="connsiteY3" fmla="*/ 434742 h 831959"/>
              <a:gd name="connsiteX4" fmla="*/ 223311 w 666748"/>
              <a:gd name="connsiteY4" fmla="*/ 3219 h 831959"/>
              <a:gd name="connsiteX5" fmla="*/ 412706 w 666748"/>
              <a:gd name="connsiteY5" fmla="*/ 231068 h 831959"/>
              <a:gd name="connsiteX6" fmla="*/ 504677 w 666748"/>
              <a:gd name="connsiteY6" fmla="*/ 102339 h 831959"/>
              <a:gd name="connsiteX7" fmla="*/ 666748 w 666748"/>
              <a:gd name="connsiteY7" fmla="*/ 105235 h 831959"/>
              <a:gd name="connsiteX0" fmla="*/ 0 w 666748"/>
              <a:gd name="connsiteY0" fmla="*/ 729620 h 729620"/>
              <a:gd name="connsiteX1" fmla="*/ 418798 w 666748"/>
              <a:gd name="connsiteY1" fmla="*/ 717520 h 729620"/>
              <a:gd name="connsiteX2" fmla="*/ 409424 w 666748"/>
              <a:gd name="connsiteY2" fmla="*/ 492722 h 729620"/>
              <a:gd name="connsiteX3" fmla="*/ 90620 w 666748"/>
              <a:gd name="connsiteY3" fmla="*/ 332403 h 729620"/>
              <a:gd name="connsiteX4" fmla="*/ 243309 w 666748"/>
              <a:gd name="connsiteY4" fmla="*/ 130858 h 729620"/>
              <a:gd name="connsiteX5" fmla="*/ 412706 w 666748"/>
              <a:gd name="connsiteY5" fmla="*/ 128729 h 729620"/>
              <a:gd name="connsiteX6" fmla="*/ 504677 w 666748"/>
              <a:gd name="connsiteY6" fmla="*/ 0 h 729620"/>
              <a:gd name="connsiteX7" fmla="*/ 666748 w 666748"/>
              <a:gd name="connsiteY7" fmla="*/ 2896 h 729620"/>
              <a:gd name="connsiteX0" fmla="*/ 0 w 666748"/>
              <a:gd name="connsiteY0" fmla="*/ 729620 h 729620"/>
              <a:gd name="connsiteX1" fmla="*/ 418798 w 666748"/>
              <a:gd name="connsiteY1" fmla="*/ 717520 h 729620"/>
              <a:gd name="connsiteX2" fmla="*/ 409424 w 666748"/>
              <a:gd name="connsiteY2" fmla="*/ 492722 h 729620"/>
              <a:gd name="connsiteX3" fmla="*/ 90620 w 666748"/>
              <a:gd name="connsiteY3" fmla="*/ 332403 h 729620"/>
              <a:gd name="connsiteX4" fmla="*/ 243309 w 666748"/>
              <a:gd name="connsiteY4" fmla="*/ 130858 h 729620"/>
              <a:gd name="connsiteX5" fmla="*/ 412706 w 666748"/>
              <a:gd name="connsiteY5" fmla="*/ 128729 h 729620"/>
              <a:gd name="connsiteX6" fmla="*/ 504677 w 666748"/>
              <a:gd name="connsiteY6" fmla="*/ 0 h 729620"/>
              <a:gd name="connsiteX7" fmla="*/ 666748 w 666748"/>
              <a:gd name="connsiteY7" fmla="*/ 2896 h 729620"/>
              <a:gd name="connsiteX0" fmla="*/ 0 w 666748"/>
              <a:gd name="connsiteY0" fmla="*/ 729620 h 729620"/>
              <a:gd name="connsiteX1" fmla="*/ 418798 w 666748"/>
              <a:gd name="connsiteY1" fmla="*/ 717520 h 729620"/>
              <a:gd name="connsiteX2" fmla="*/ 409424 w 666748"/>
              <a:gd name="connsiteY2" fmla="*/ 492722 h 729620"/>
              <a:gd name="connsiteX3" fmla="*/ 90620 w 666748"/>
              <a:gd name="connsiteY3" fmla="*/ 332403 h 729620"/>
              <a:gd name="connsiteX4" fmla="*/ 243309 w 666748"/>
              <a:gd name="connsiteY4" fmla="*/ 130858 h 729620"/>
              <a:gd name="connsiteX5" fmla="*/ 437704 w 666748"/>
              <a:gd name="connsiteY5" fmla="*/ 343708 h 729620"/>
              <a:gd name="connsiteX6" fmla="*/ 504677 w 666748"/>
              <a:gd name="connsiteY6" fmla="*/ 0 h 729620"/>
              <a:gd name="connsiteX7" fmla="*/ 666748 w 666748"/>
              <a:gd name="connsiteY7" fmla="*/ 2896 h 729620"/>
              <a:gd name="connsiteX0" fmla="*/ 0 w 666748"/>
              <a:gd name="connsiteY0" fmla="*/ 729620 h 729620"/>
              <a:gd name="connsiteX1" fmla="*/ 418798 w 666748"/>
              <a:gd name="connsiteY1" fmla="*/ 717520 h 729620"/>
              <a:gd name="connsiteX2" fmla="*/ 409424 w 666748"/>
              <a:gd name="connsiteY2" fmla="*/ 492722 h 729620"/>
              <a:gd name="connsiteX3" fmla="*/ 90620 w 666748"/>
              <a:gd name="connsiteY3" fmla="*/ 332403 h 729620"/>
              <a:gd name="connsiteX4" fmla="*/ 243309 w 666748"/>
              <a:gd name="connsiteY4" fmla="*/ 130858 h 729620"/>
              <a:gd name="connsiteX5" fmla="*/ 437704 w 666748"/>
              <a:gd name="connsiteY5" fmla="*/ 343708 h 729620"/>
              <a:gd name="connsiteX6" fmla="*/ 504677 w 666748"/>
              <a:gd name="connsiteY6" fmla="*/ 0 h 729620"/>
              <a:gd name="connsiteX7" fmla="*/ 666748 w 666748"/>
              <a:gd name="connsiteY7" fmla="*/ 2896 h 729620"/>
              <a:gd name="connsiteX0" fmla="*/ 0 w 666748"/>
              <a:gd name="connsiteY0" fmla="*/ 729620 h 729620"/>
              <a:gd name="connsiteX1" fmla="*/ 418798 w 666748"/>
              <a:gd name="connsiteY1" fmla="*/ 717520 h 729620"/>
              <a:gd name="connsiteX2" fmla="*/ 409424 w 666748"/>
              <a:gd name="connsiteY2" fmla="*/ 492722 h 729620"/>
              <a:gd name="connsiteX3" fmla="*/ 213111 w 666748"/>
              <a:gd name="connsiteY3" fmla="*/ 482388 h 729620"/>
              <a:gd name="connsiteX4" fmla="*/ 243309 w 666748"/>
              <a:gd name="connsiteY4" fmla="*/ 130858 h 729620"/>
              <a:gd name="connsiteX5" fmla="*/ 437704 w 666748"/>
              <a:gd name="connsiteY5" fmla="*/ 343708 h 729620"/>
              <a:gd name="connsiteX6" fmla="*/ 504677 w 666748"/>
              <a:gd name="connsiteY6" fmla="*/ 0 h 729620"/>
              <a:gd name="connsiteX7" fmla="*/ 666748 w 666748"/>
              <a:gd name="connsiteY7" fmla="*/ 2896 h 729620"/>
              <a:gd name="connsiteX0" fmla="*/ 0 w 666748"/>
              <a:gd name="connsiteY0" fmla="*/ 729620 h 729620"/>
              <a:gd name="connsiteX1" fmla="*/ 418798 w 666748"/>
              <a:gd name="connsiteY1" fmla="*/ 717520 h 729620"/>
              <a:gd name="connsiteX2" fmla="*/ 409424 w 666748"/>
              <a:gd name="connsiteY2" fmla="*/ 492722 h 729620"/>
              <a:gd name="connsiteX3" fmla="*/ 213111 w 666748"/>
              <a:gd name="connsiteY3" fmla="*/ 482388 h 729620"/>
              <a:gd name="connsiteX4" fmla="*/ 93321 w 666748"/>
              <a:gd name="connsiteY4" fmla="*/ 270845 h 729620"/>
              <a:gd name="connsiteX5" fmla="*/ 437704 w 666748"/>
              <a:gd name="connsiteY5" fmla="*/ 343708 h 729620"/>
              <a:gd name="connsiteX6" fmla="*/ 504677 w 666748"/>
              <a:gd name="connsiteY6" fmla="*/ 0 h 729620"/>
              <a:gd name="connsiteX7" fmla="*/ 666748 w 666748"/>
              <a:gd name="connsiteY7" fmla="*/ 2896 h 729620"/>
              <a:gd name="connsiteX0" fmla="*/ 0 w 666748"/>
              <a:gd name="connsiteY0" fmla="*/ 729620 h 729620"/>
              <a:gd name="connsiteX1" fmla="*/ 418798 w 666748"/>
              <a:gd name="connsiteY1" fmla="*/ 717520 h 729620"/>
              <a:gd name="connsiteX2" fmla="*/ 409424 w 666748"/>
              <a:gd name="connsiteY2" fmla="*/ 492722 h 729620"/>
              <a:gd name="connsiteX3" fmla="*/ 213111 w 666748"/>
              <a:gd name="connsiteY3" fmla="*/ 482388 h 729620"/>
              <a:gd name="connsiteX4" fmla="*/ 93321 w 666748"/>
              <a:gd name="connsiteY4" fmla="*/ 270845 h 729620"/>
              <a:gd name="connsiteX5" fmla="*/ 300215 w 666748"/>
              <a:gd name="connsiteY5" fmla="*/ 178724 h 729620"/>
              <a:gd name="connsiteX6" fmla="*/ 504677 w 666748"/>
              <a:gd name="connsiteY6" fmla="*/ 0 h 729620"/>
              <a:gd name="connsiteX7" fmla="*/ 666748 w 666748"/>
              <a:gd name="connsiteY7" fmla="*/ 2896 h 729620"/>
              <a:gd name="connsiteX0" fmla="*/ 0 w 666748"/>
              <a:gd name="connsiteY0" fmla="*/ 726724 h 726724"/>
              <a:gd name="connsiteX1" fmla="*/ 418798 w 666748"/>
              <a:gd name="connsiteY1" fmla="*/ 714624 h 726724"/>
              <a:gd name="connsiteX2" fmla="*/ 409424 w 666748"/>
              <a:gd name="connsiteY2" fmla="*/ 489826 h 726724"/>
              <a:gd name="connsiteX3" fmla="*/ 213111 w 666748"/>
              <a:gd name="connsiteY3" fmla="*/ 479492 h 726724"/>
              <a:gd name="connsiteX4" fmla="*/ 93321 w 666748"/>
              <a:gd name="connsiteY4" fmla="*/ 267949 h 726724"/>
              <a:gd name="connsiteX5" fmla="*/ 300215 w 666748"/>
              <a:gd name="connsiteY5" fmla="*/ 175828 h 726724"/>
              <a:gd name="connsiteX6" fmla="*/ 434682 w 666748"/>
              <a:gd name="connsiteY6" fmla="*/ 347070 h 726724"/>
              <a:gd name="connsiteX7" fmla="*/ 666748 w 666748"/>
              <a:gd name="connsiteY7" fmla="*/ 0 h 726724"/>
              <a:gd name="connsiteX0" fmla="*/ 0 w 651749"/>
              <a:gd name="connsiteY0" fmla="*/ 552889 h 552889"/>
              <a:gd name="connsiteX1" fmla="*/ 418798 w 651749"/>
              <a:gd name="connsiteY1" fmla="*/ 540789 h 552889"/>
              <a:gd name="connsiteX2" fmla="*/ 409424 w 651749"/>
              <a:gd name="connsiteY2" fmla="*/ 315991 h 552889"/>
              <a:gd name="connsiteX3" fmla="*/ 213111 w 651749"/>
              <a:gd name="connsiteY3" fmla="*/ 305657 h 552889"/>
              <a:gd name="connsiteX4" fmla="*/ 93321 w 651749"/>
              <a:gd name="connsiteY4" fmla="*/ 94114 h 552889"/>
              <a:gd name="connsiteX5" fmla="*/ 300215 w 651749"/>
              <a:gd name="connsiteY5" fmla="*/ 1993 h 552889"/>
              <a:gd name="connsiteX6" fmla="*/ 434682 w 651749"/>
              <a:gd name="connsiteY6" fmla="*/ 173235 h 552889"/>
              <a:gd name="connsiteX7" fmla="*/ 651749 w 651749"/>
              <a:gd name="connsiteY7" fmla="*/ 173632 h 552889"/>
              <a:gd name="connsiteX0" fmla="*/ 0 w 651749"/>
              <a:gd name="connsiteY0" fmla="*/ 550932 h 550932"/>
              <a:gd name="connsiteX1" fmla="*/ 418798 w 651749"/>
              <a:gd name="connsiteY1" fmla="*/ 538832 h 550932"/>
              <a:gd name="connsiteX2" fmla="*/ 409424 w 651749"/>
              <a:gd name="connsiteY2" fmla="*/ 314034 h 550932"/>
              <a:gd name="connsiteX3" fmla="*/ 213111 w 651749"/>
              <a:gd name="connsiteY3" fmla="*/ 303700 h 550932"/>
              <a:gd name="connsiteX4" fmla="*/ 95821 w 651749"/>
              <a:gd name="connsiteY4" fmla="*/ 189648 h 550932"/>
              <a:gd name="connsiteX5" fmla="*/ 300215 w 651749"/>
              <a:gd name="connsiteY5" fmla="*/ 36 h 550932"/>
              <a:gd name="connsiteX6" fmla="*/ 434682 w 651749"/>
              <a:gd name="connsiteY6" fmla="*/ 171278 h 550932"/>
              <a:gd name="connsiteX7" fmla="*/ 651749 w 651749"/>
              <a:gd name="connsiteY7" fmla="*/ 171675 h 550932"/>
              <a:gd name="connsiteX0" fmla="*/ 0 w 651749"/>
              <a:gd name="connsiteY0" fmla="*/ 550932 h 550932"/>
              <a:gd name="connsiteX1" fmla="*/ 418798 w 651749"/>
              <a:gd name="connsiteY1" fmla="*/ 538832 h 550932"/>
              <a:gd name="connsiteX2" fmla="*/ 409424 w 651749"/>
              <a:gd name="connsiteY2" fmla="*/ 314034 h 550932"/>
              <a:gd name="connsiteX3" fmla="*/ 263107 w 651749"/>
              <a:gd name="connsiteY3" fmla="*/ 328698 h 550932"/>
              <a:gd name="connsiteX4" fmla="*/ 95821 w 651749"/>
              <a:gd name="connsiteY4" fmla="*/ 189648 h 550932"/>
              <a:gd name="connsiteX5" fmla="*/ 300215 w 651749"/>
              <a:gd name="connsiteY5" fmla="*/ 36 h 550932"/>
              <a:gd name="connsiteX6" fmla="*/ 434682 w 651749"/>
              <a:gd name="connsiteY6" fmla="*/ 171278 h 550932"/>
              <a:gd name="connsiteX7" fmla="*/ 651749 w 651749"/>
              <a:gd name="connsiteY7" fmla="*/ 171675 h 550932"/>
              <a:gd name="connsiteX0" fmla="*/ 0 w 651749"/>
              <a:gd name="connsiteY0" fmla="*/ 550932 h 550932"/>
              <a:gd name="connsiteX1" fmla="*/ 418798 w 651749"/>
              <a:gd name="connsiteY1" fmla="*/ 538832 h 550932"/>
              <a:gd name="connsiteX2" fmla="*/ 641906 w 651749"/>
              <a:gd name="connsiteY2" fmla="*/ 226543 h 550932"/>
              <a:gd name="connsiteX3" fmla="*/ 263107 w 651749"/>
              <a:gd name="connsiteY3" fmla="*/ 328698 h 550932"/>
              <a:gd name="connsiteX4" fmla="*/ 95821 w 651749"/>
              <a:gd name="connsiteY4" fmla="*/ 189648 h 550932"/>
              <a:gd name="connsiteX5" fmla="*/ 300215 w 651749"/>
              <a:gd name="connsiteY5" fmla="*/ 36 h 550932"/>
              <a:gd name="connsiteX6" fmla="*/ 434682 w 651749"/>
              <a:gd name="connsiteY6" fmla="*/ 171278 h 550932"/>
              <a:gd name="connsiteX7" fmla="*/ 651749 w 651749"/>
              <a:gd name="connsiteY7" fmla="*/ 171675 h 550932"/>
              <a:gd name="connsiteX0" fmla="*/ 0 w 651749"/>
              <a:gd name="connsiteY0" fmla="*/ 550932 h 550932"/>
              <a:gd name="connsiteX1" fmla="*/ 648780 w 651749"/>
              <a:gd name="connsiteY1" fmla="*/ 546331 h 550932"/>
              <a:gd name="connsiteX2" fmla="*/ 641906 w 651749"/>
              <a:gd name="connsiteY2" fmla="*/ 226543 h 550932"/>
              <a:gd name="connsiteX3" fmla="*/ 263107 w 651749"/>
              <a:gd name="connsiteY3" fmla="*/ 328698 h 550932"/>
              <a:gd name="connsiteX4" fmla="*/ 95821 w 651749"/>
              <a:gd name="connsiteY4" fmla="*/ 189648 h 550932"/>
              <a:gd name="connsiteX5" fmla="*/ 300215 w 651749"/>
              <a:gd name="connsiteY5" fmla="*/ 36 h 550932"/>
              <a:gd name="connsiteX6" fmla="*/ 434682 w 651749"/>
              <a:gd name="connsiteY6" fmla="*/ 171278 h 550932"/>
              <a:gd name="connsiteX7" fmla="*/ 651749 w 651749"/>
              <a:gd name="connsiteY7" fmla="*/ 171675 h 550932"/>
              <a:gd name="connsiteX0" fmla="*/ 0 w 651749"/>
              <a:gd name="connsiteY0" fmla="*/ 550932 h 550932"/>
              <a:gd name="connsiteX1" fmla="*/ 648780 w 651749"/>
              <a:gd name="connsiteY1" fmla="*/ 546331 h 550932"/>
              <a:gd name="connsiteX2" fmla="*/ 641906 w 651749"/>
              <a:gd name="connsiteY2" fmla="*/ 226543 h 550932"/>
              <a:gd name="connsiteX3" fmla="*/ 422981 w 651749"/>
              <a:gd name="connsiteY3" fmla="*/ 291091 h 550932"/>
              <a:gd name="connsiteX4" fmla="*/ 263107 w 651749"/>
              <a:gd name="connsiteY4" fmla="*/ 328698 h 550932"/>
              <a:gd name="connsiteX5" fmla="*/ 95821 w 651749"/>
              <a:gd name="connsiteY5" fmla="*/ 189648 h 550932"/>
              <a:gd name="connsiteX6" fmla="*/ 300215 w 651749"/>
              <a:gd name="connsiteY6" fmla="*/ 36 h 550932"/>
              <a:gd name="connsiteX7" fmla="*/ 434682 w 651749"/>
              <a:gd name="connsiteY7" fmla="*/ 171278 h 550932"/>
              <a:gd name="connsiteX8" fmla="*/ 651749 w 651749"/>
              <a:gd name="connsiteY8" fmla="*/ 171675 h 550932"/>
              <a:gd name="connsiteX0" fmla="*/ 0 w 651749"/>
              <a:gd name="connsiteY0" fmla="*/ 550932 h 550932"/>
              <a:gd name="connsiteX1" fmla="*/ 648780 w 651749"/>
              <a:gd name="connsiteY1" fmla="*/ 546331 h 550932"/>
              <a:gd name="connsiteX2" fmla="*/ 641906 w 651749"/>
              <a:gd name="connsiteY2" fmla="*/ 226543 h 550932"/>
              <a:gd name="connsiteX3" fmla="*/ 437980 w 651749"/>
              <a:gd name="connsiteY3" fmla="*/ 221098 h 550932"/>
              <a:gd name="connsiteX4" fmla="*/ 263107 w 651749"/>
              <a:gd name="connsiteY4" fmla="*/ 328698 h 550932"/>
              <a:gd name="connsiteX5" fmla="*/ 95821 w 651749"/>
              <a:gd name="connsiteY5" fmla="*/ 189648 h 550932"/>
              <a:gd name="connsiteX6" fmla="*/ 300215 w 651749"/>
              <a:gd name="connsiteY6" fmla="*/ 36 h 550932"/>
              <a:gd name="connsiteX7" fmla="*/ 434682 w 651749"/>
              <a:gd name="connsiteY7" fmla="*/ 171278 h 550932"/>
              <a:gd name="connsiteX8" fmla="*/ 651749 w 651749"/>
              <a:gd name="connsiteY8" fmla="*/ 171675 h 550932"/>
              <a:gd name="connsiteX0" fmla="*/ 0 w 651749"/>
              <a:gd name="connsiteY0" fmla="*/ 550932 h 550932"/>
              <a:gd name="connsiteX1" fmla="*/ 648780 w 651749"/>
              <a:gd name="connsiteY1" fmla="*/ 546331 h 550932"/>
              <a:gd name="connsiteX2" fmla="*/ 641906 w 651749"/>
              <a:gd name="connsiteY2" fmla="*/ 226543 h 550932"/>
              <a:gd name="connsiteX3" fmla="*/ 437980 w 651749"/>
              <a:gd name="connsiteY3" fmla="*/ 221098 h 550932"/>
              <a:gd name="connsiteX4" fmla="*/ 263107 w 651749"/>
              <a:gd name="connsiteY4" fmla="*/ 328698 h 550932"/>
              <a:gd name="connsiteX5" fmla="*/ 95821 w 651749"/>
              <a:gd name="connsiteY5" fmla="*/ 189648 h 550932"/>
              <a:gd name="connsiteX6" fmla="*/ 300215 w 651749"/>
              <a:gd name="connsiteY6" fmla="*/ 36 h 550932"/>
              <a:gd name="connsiteX7" fmla="*/ 434682 w 651749"/>
              <a:gd name="connsiteY7" fmla="*/ 171278 h 550932"/>
              <a:gd name="connsiteX8" fmla="*/ 651749 w 651749"/>
              <a:gd name="connsiteY8" fmla="*/ 171675 h 550932"/>
              <a:gd name="connsiteX0" fmla="*/ 0 w 651749"/>
              <a:gd name="connsiteY0" fmla="*/ 550932 h 550932"/>
              <a:gd name="connsiteX1" fmla="*/ 648780 w 651749"/>
              <a:gd name="connsiteY1" fmla="*/ 546331 h 550932"/>
              <a:gd name="connsiteX2" fmla="*/ 641906 w 651749"/>
              <a:gd name="connsiteY2" fmla="*/ 226543 h 550932"/>
              <a:gd name="connsiteX3" fmla="*/ 437980 w 651749"/>
              <a:gd name="connsiteY3" fmla="*/ 221098 h 550932"/>
              <a:gd name="connsiteX4" fmla="*/ 263107 w 651749"/>
              <a:gd name="connsiteY4" fmla="*/ 328698 h 550932"/>
              <a:gd name="connsiteX5" fmla="*/ 95821 w 651749"/>
              <a:gd name="connsiteY5" fmla="*/ 189648 h 550932"/>
              <a:gd name="connsiteX6" fmla="*/ 300215 w 651749"/>
              <a:gd name="connsiteY6" fmla="*/ 36 h 550932"/>
              <a:gd name="connsiteX7" fmla="*/ 434682 w 651749"/>
              <a:gd name="connsiteY7" fmla="*/ 171278 h 550932"/>
              <a:gd name="connsiteX8" fmla="*/ 651749 w 651749"/>
              <a:gd name="connsiteY8" fmla="*/ 171675 h 550932"/>
              <a:gd name="connsiteX0" fmla="*/ 0 w 651749"/>
              <a:gd name="connsiteY0" fmla="*/ 550932 h 550932"/>
              <a:gd name="connsiteX1" fmla="*/ 648780 w 651749"/>
              <a:gd name="connsiteY1" fmla="*/ 546331 h 550932"/>
              <a:gd name="connsiteX2" fmla="*/ 641906 w 651749"/>
              <a:gd name="connsiteY2" fmla="*/ 226543 h 550932"/>
              <a:gd name="connsiteX3" fmla="*/ 437980 w 651749"/>
              <a:gd name="connsiteY3" fmla="*/ 221098 h 550932"/>
              <a:gd name="connsiteX4" fmla="*/ 263107 w 651749"/>
              <a:gd name="connsiteY4" fmla="*/ 328698 h 550932"/>
              <a:gd name="connsiteX5" fmla="*/ 95821 w 651749"/>
              <a:gd name="connsiteY5" fmla="*/ 189648 h 550932"/>
              <a:gd name="connsiteX6" fmla="*/ 300215 w 651749"/>
              <a:gd name="connsiteY6" fmla="*/ 36 h 550932"/>
              <a:gd name="connsiteX7" fmla="*/ 434682 w 651749"/>
              <a:gd name="connsiteY7" fmla="*/ 171278 h 550932"/>
              <a:gd name="connsiteX8" fmla="*/ 651749 w 651749"/>
              <a:gd name="connsiteY8" fmla="*/ 171675 h 550932"/>
              <a:gd name="connsiteX0" fmla="*/ 0 w 651749"/>
              <a:gd name="connsiteY0" fmla="*/ 550976 h 550976"/>
              <a:gd name="connsiteX1" fmla="*/ 648780 w 651749"/>
              <a:gd name="connsiteY1" fmla="*/ 546375 h 550976"/>
              <a:gd name="connsiteX2" fmla="*/ 641906 w 651749"/>
              <a:gd name="connsiteY2" fmla="*/ 226587 h 550976"/>
              <a:gd name="connsiteX3" fmla="*/ 437980 w 651749"/>
              <a:gd name="connsiteY3" fmla="*/ 221142 h 550976"/>
              <a:gd name="connsiteX4" fmla="*/ 263107 w 651749"/>
              <a:gd name="connsiteY4" fmla="*/ 328742 h 550976"/>
              <a:gd name="connsiteX5" fmla="*/ 95821 w 651749"/>
              <a:gd name="connsiteY5" fmla="*/ 189692 h 550976"/>
              <a:gd name="connsiteX6" fmla="*/ 300215 w 651749"/>
              <a:gd name="connsiteY6" fmla="*/ 80 h 550976"/>
              <a:gd name="connsiteX7" fmla="*/ 434682 w 651749"/>
              <a:gd name="connsiteY7" fmla="*/ 171322 h 550976"/>
              <a:gd name="connsiteX8" fmla="*/ 651749 w 651749"/>
              <a:gd name="connsiteY8" fmla="*/ 171719 h 550976"/>
              <a:gd name="connsiteX0" fmla="*/ 0 w 651749"/>
              <a:gd name="connsiteY0" fmla="*/ 550976 h 550976"/>
              <a:gd name="connsiteX1" fmla="*/ 648780 w 651749"/>
              <a:gd name="connsiteY1" fmla="*/ 546375 h 550976"/>
              <a:gd name="connsiteX2" fmla="*/ 641906 w 651749"/>
              <a:gd name="connsiteY2" fmla="*/ 226587 h 550976"/>
              <a:gd name="connsiteX3" fmla="*/ 437980 w 651749"/>
              <a:gd name="connsiteY3" fmla="*/ 221142 h 550976"/>
              <a:gd name="connsiteX4" fmla="*/ 263107 w 651749"/>
              <a:gd name="connsiteY4" fmla="*/ 328742 h 550976"/>
              <a:gd name="connsiteX5" fmla="*/ 95821 w 651749"/>
              <a:gd name="connsiteY5" fmla="*/ 189692 h 550976"/>
              <a:gd name="connsiteX6" fmla="*/ 260218 w 651749"/>
              <a:gd name="connsiteY6" fmla="*/ 80 h 550976"/>
              <a:gd name="connsiteX7" fmla="*/ 434682 w 651749"/>
              <a:gd name="connsiteY7" fmla="*/ 171322 h 550976"/>
              <a:gd name="connsiteX8" fmla="*/ 651749 w 651749"/>
              <a:gd name="connsiteY8" fmla="*/ 171719 h 550976"/>
              <a:gd name="connsiteX0" fmla="*/ 0 w 651749"/>
              <a:gd name="connsiteY0" fmla="*/ 550976 h 550976"/>
              <a:gd name="connsiteX1" fmla="*/ 648780 w 651749"/>
              <a:gd name="connsiteY1" fmla="*/ 546375 h 550976"/>
              <a:gd name="connsiteX2" fmla="*/ 641906 w 651749"/>
              <a:gd name="connsiteY2" fmla="*/ 226587 h 550976"/>
              <a:gd name="connsiteX3" fmla="*/ 437980 w 651749"/>
              <a:gd name="connsiteY3" fmla="*/ 221142 h 550976"/>
              <a:gd name="connsiteX4" fmla="*/ 248108 w 651749"/>
              <a:gd name="connsiteY4" fmla="*/ 328742 h 550976"/>
              <a:gd name="connsiteX5" fmla="*/ 95821 w 651749"/>
              <a:gd name="connsiteY5" fmla="*/ 189692 h 550976"/>
              <a:gd name="connsiteX6" fmla="*/ 260218 w 651749"/>
              <a:gd name="connsiteY6" fmla="*/ 80 h 550976"/>
              <a:gd name="connsiteX7" fmla="*/ 434682 w 651749"/>
              <a:gd name="connsiteY7" fmla="*/ 171322 h 550976"/>
              <a:gd name="connsiteX8" fmla="*/ 651749 w 651749"/>
              <a:gd name="connsiteY8" fmla="*/ 171719 h 550976"/>
              <a:gd name="connsiteX0" fmla="*/ 0 w 651749"/>
              <a:gd name="connsiteY0" fmla="*/ 550976 h 550976"/>
              <a:gd name="connsiteX1" fmla="*/ 648780 w 651749"/>
              <a:gd name="connsiteY1" fmla="*/ 546375 h 550976"/>
              <a:gd name="connsiteX2" fmla="*/ 641906 w 651749"/>
              <a:gd name="connsiteY2" fmla="*/ 226587 h 550976"/>
              <a:gd name="connsiteX3" fmla="*/ 437980 w 651749"/>
              <a:gd name="connsiteY3" fmla="*/ 221142 h 550976"/>
              <a:gd name="connsiteX4" fmla="*/ 248108 w 651749"/>
              <a:gd name="connsiteY4" fmla="*/ 328742 h 550976"/>
              <a:gd name="connsiteX5" fmla="*/ 95821 w 651749"/>
              <a:gd name="connsiteY5" fmla="*/ 189692 h 550976"/>
              <a:gd name="connsiteX6" fmla="*/ 260218 w 651749"/>
              <a:gd name="connsiteY6" fmla="*/ 80 h 550976"/>
              <a:gd name="connsiteX7" fmla="*/ 434682 w 651749"/>
              <a:gd name="connsiteY7" fmla="*/ 171322 h 550976"/>
              <a:gd name="connsiteX8" fmla="*/ 651749 w 651749"/>
              <a:gd name="connsiteY8" fmla="*/ 171719 h 550976"/>
              <a:gd name="connsiteX0" fmla="*/ 0 w 651749"/>
              <a:gd name="connsiteY0" fmla="*/ 550899 h 550899"/>
              <a:gd name="connsiteX1" fmla="*/ 648780 w 651749"/>
              <a:gd name="connsiteY1" fmla="*/ 546298 h 550899"/>
              <a:gd name="connsiteX2" fmla="*/ 641906 w 651749"/>
              <a:gd name="connsiteY2" fmla="*/ 226510 h 550899"/>
              <a:gd name="connsiteX3" fmla="*/ 437980 w 651749"/>
              <a:gd name="connsiteY3" fmla="*/ 221065 h 550899"/>
              <a:gd name="connsiteX4" fmla="*/ 248108 w 651749"/>
              <a:gd name="connsiteY4" fmla="*/ 328665 h 550899"/>
              <a:gd name="connsiteX5" fmla="*/ 95821 w 651749"/>
              <a:gd name="connsiteY5" fmla="*/ 189615 h 550899"/>
              <a:gd name="connsiteX6" fmla="*/ 260218 w 651749"/>
              <a:gd name="connsiteY6" fmla="*/ 3 h 550899"/>
              <a:gd name="connsiteX7" fmla="*/ 434682 w 651749"/>
              <a:gd name="connsiteY7" fmla="*/ 171245 h 550899"/>
              <a:gd name="connsiteX8" fmla="*/ 651749 w 651749"/>
              <a:gd name="connsiteY8" fmla="*/ 171642 h 550899"/>
              <a:gd name="connsiteX0" fmla="*/ 0 w 651749"/>
              <a:gd name="connsiteY0" fmla="*/ 550899 h 550899"/>
              <a:gd name="connsiteX1" fmla="*/ 648780 w 651749"/>
              <a:gd name="connsiteY1" fmla="*/ 546298 h 550899"/>
              <a:gd name="connsiteX2" fmla="*/ 641906 w 651749"/>
              <a:gd name="connsiteY2" fmla="*/ 226510 h 550899"/>
              <a:gd name="connsiteX3" fmla="*/ 437980 w 651749"/>
              <a:gd name="connsiteY3" fmla="*/ 221065 h 550899"/>
              <a:gd name="connsiteX4" fmla="*/ 248108 w 651749"/>
              <a:gd name="connsiteY4" fmla="*/ 328665 h 550899"/>
              <a:gd name="connsiteX5" fmla="*/ 95821 w 651749"/>
              <a:gd name="connsiteY5" fmla="*/ 189615 h 550899"/>
              <a:gd name="connsiteX6" fmla="*/ 260218 w 651749"/>
              <a:gd name="connsiteY6" fmla="*/ 3 h 550899"/>
              <a:gd name="connsiteX7" fmla="*/ 434682 w 651749"/>
              <a:gd name="connsiteY7" fmla="*/ 171245 h 550899"/>
              <a:gd name="connsiteX8" fmla="*/ 651749 w 651749"/>
              <a:gd name="connsiteY8" fmla="*/ 171642 h 550899"/>
              <a:gd name="connsiteX0" fmla="*/ 0 w 864233"/>
              <a:gd name="connsiteY0" fmla="*/ 550899 h 550899"/>
              <a:gd name="connsiteX1" fmla="*/ 648780 w 864233"/>
              <a:gd name="connsiteY1" fmla="*/ 546298 h 550899"/>
              <a:gd name="connsiteX2" fmla="*/ 641906 w 864233"/>
              <a:gd name="connsiteY2" fmla="*/ 226510 h 550899"/>
              <a:gd name="connsiteX3" fmla="*/ 437980 w 864233"/>
              <a:gd name="connsiteY3" fmla="*/ 221065 h 550899"/>
              <a:gd name="connsiteX4" fmla="*/ 248108 w 864233"/>
              <a:gd name="connsiteY4" fmla="*/ 328665 h 550899"/>
              <a:gd name="connsiteX5" fmla="*/ 95821 w 864233"/>
              <a:gd name="connsiteY5" fmla="*/ 189615 h 550899"/>
              <a:gd name="connsiteX6" fmla="*/ 260218 w 864233"/>
              <a:gd name="connsiteY6" fmla="*/ 3 h 550899"/>
              <a:gd name="connsiteX7" fmla="*/ 434682 w 864233"/>
              <a:gd name="connsiteY7" fmla="*/ 171245 h 550899"/>
              <a:gd name="connsiteX8" fmla="*/ 864233 w 864233"/>
              <a:gd name="connsiteY8" fmla="*/ 159143 h 550899"/>
              <a:gd name="connsiteX0" fmla="*/ 0 w 1006722"/>
              <a:gd name="connsiteY0" fmla="*/ 550899 h 550899"/>
              <a:gd name="connsiteX1" fmla="*/ 648780 w 1006722"/>
              <a:gd name="connsiteY1" fmla="*/ 546298 h 550899"/>
              <a:gd name="connsiteX2" fmla="*/ 641906 w 1006722"/>
              <a:gd name="connsiteY2" fmla="*/ 226510 h 550899"/>
              <a:gd name="connsiteX3" fmla="*/ 437980 w 1006722"/>
              <a:gd name="connsiteY3" fmla="*/ 221065 h 550899"/>
              <a:gd name="connsiteX4" fmla="*/ 248108 w 1006722"/>
              <a:gd name="connsiteY4" fmla="*/ 328665 h 550899"/>
              <a:gd name="connsiteX5" fmla="*/ 95821 w 1006722"/>
              <a:gd name="connsiteY5" fmla="*/ 189615 h 550899"/>
              <a:gd name="connsiteX6" fmla="*/ 260218 w 1006722"/>
              <a:gd name="connsiteY6" fmla="*/ 3 h 550899"/>
              <a:gd name="connsiteX7" fmla="*/ 434682 w 1006722"/>
              <a:gd name="connsiteY7" fmla="*/ 171245 h 550899"/>
              <a:gd name="connsiteX8" fmla="*/ 1006722 w 1006722"/>
              <a:gd name="connsiteY8" fmla="*/ 179141 h 550899"/>
              <a:gd name="connsiteX0" fmla="*/ 0 w 1006722"/>
              <a:gd name="connsiteY0" fmla="*/ 550898 h 550898"/>
              <a:gd name="connsiteX1" fmla="*/ 648780 w 1006722"/>
              <a:gd name="connsiteY1" fmla="*/ 546297 h 550898"/>
              <a:gd name="connsiteX2" fmla="*/ 641906 w 1006722"/>
              <a:gd name="connsiteY2" fmla="*/ 226509 h 550898"/>
              <a:gd name="connsiteX3" fmla="*/ 437980 w 1006722"/>
              <a:gd name="connsiteY3" fmla="*/ 221064 h 550898"/>
              <a:gd name="connsiteX4" fmla="*/ 248108 w 1006722"/>
              <a:gd name="connsiteY4" fmla="*/ 328664 h 550898"/>
              <a:gd name="connsiteX5" fmla="*/ 95821 w 1006722"/>
              <a:gd name="connsiteY5" fmla="*/ 189614 h 550898"/>
              <a:gd name="connsiteX6" fmla="*/ 260218 w 1006722"/>
              <a:gd name="connsiteY6" fmla="*/ 2 h 550898"/>
              <a:gd name="connsiteX7" fmla="*/ 434682 w 1006722"/>
              <a:gd name="connsiteY7" fmla="*/ 171244 h 550898"/>
              <a:gd name="connsiteX8" fmla="*/ 727956 w 1006722"/>
              <a:gd name="connsiteY8" fmla="*/ 176068 h 550898"/>
              <a:gd name="connsiteX9" fmla="*/ 1006722 w 1006722"/>
              <a:gd name="connsiteY9" fmla="*/ 179140 h 550898"/>
              <a:gd name="connsiteX0" fmla="*/ 0 w 744242"/>
              <a:gd name="connsiteY0" fmla="*/ 550898 h 559104"/>
              <a:gd name="connsiteX1" fmla="*/ 648780 w 744242"/>
              <a:gd name="connsiteY1" fmla="*/ 546297 h 559104"/>
              <a:gd name="connsiteX2" fmla="*/ 641906 w 744242"/>
              <a:gd name="connsiteY2" fmla="*/ 226509 h 559104"/>
              <a:gd name="connsiteX3" fmla="*/ 437980 w 744242"/>
              <a:gd name="connsiteY3" fmla="*/ 221064 h 559104"/>
              <a:gd name="connsiteX4" fmla="*/ 248108 w 744242"/>
              <a:gd name="connsiteY4" fmla="*/ 328664 h 559104"/>
              <a:gd name="connsiteX5" fmla="*/ 95821 w 744242"/>
              <a:gd name="connsiteY5" fmla="*/ 189614 h 559104"/>
              <a:gd name="connsiteX6" fmla="*/ 260218 w 744242"/>
              <a:gd name="connsiteY6" fmla="*/ 2 h 559104"/>
              <a:gd name="connsiteX7" fmla="*/ 434682 w 744242"/>
              <a:gd name="connsiteY7" fmla="*/ 171244 h 559104"/>
              <a:gd name="connsiteX8" fmla="*/ 727956 w 744242"/>
              <a:gd name="connsiteY8" fmla="*/ 176068 h 559104"/>
              <a:gd name="connsiteX9" fmla="*/ 744242 w 744242"/>
              <a:gd name="connsiteY9" fmla="*/ 559104 h 559104"/>
              <a:gd name="connsiteX0" fmla="*/ 0 w 727956"/>
              <a:gd name="connsiteY0" fmla="*/ 550898 h 559104"/>
              <a:gd name="connsiteX1" fmla="*/ 648780 w 727956"/>
              <a:gd name="connsiteY1" fmla="*/ 546297 h 559104"/>
              <a:gd name="connsiteX2" fmla="*/ 641906 w 727956"/>
              <a:gd name="connsiteY2" fmla="*/ 226509 h 559104"/>
              <a:gd name="connsiteX3" fmla="*/ 437980 w 727956"/>
              <a:gd name="connsiteY3" fmla="*/ 221064 h 559104"/>
              <a:gd name="connsiteX4" fmla="*/ 248108 w 727956"/>
              <a:gd name="connsiteY4" fmla="*/ 328664 h 559104"/>
              <a:gd name="connsiteX5" fmla="*/ 95821 w 727956"/>
              <a:gd name="connsiteY5" fmla="*/ 189614 h 559104"/>
              <a:gd name="connsiteX6" fmla="*/ 260218 w 727956"/>
              <a:gd name="connsiteY6" fmla="*/ 2 h 559104"/>
              <a:gd name="connsiteX7" fmla="*/ 434682 w 727956"/>
              <a:gd name="connsiteY7" fmla="*/ 171244 h 559104"/>
              <a:gd name="connsiteX8" fmla="*/ 727956 w 727956"/>
              <a:gd name="connsiteY8" fmla="*/ 176068 h 559104"/>
              <a:gd name="connsiteX9" fmla="*/ 726743 w 727956"/>
              <a:gd name="connsiteY9" fmla="*/ 559104 h 559104"/>
              <a:gd name="connsiteX0" fmla="*/ 0 w 726747"/>
              <a:gd name="connsiteY0" fmla="*/ 550898 h 559104"/>
              <a:gd name="connsiteX1" fmla="*/ 648780 w 726747"/>
              <a:gd name="connsiteY1" fmla="*/ 546297 h 559104"/>
              <a:gd name="connsiteX2" fmla="*/ 641906 w 726747"/>
              <a:gd name="connsiteY2" fmla="*/ 226509 h 559104"/>
              <a:gd name="connsiteX3" fmla="*/ 437980 w 726747"/>
              <a:gd name="connsiteY3" fmla="*/ 221064 h 559104"/>
              <a:gd name="connsiteX4" fmla="*/ 248108 w 726747"/>
              <a:gd name="connsiteY4" fmla="*/ 328664 h 559104"/>
              <a:gd name="connsiteX5" fmla="*/ 95821 w 726747"/>
              <a:gd name="connsiteY5" fmla="*/ 189614 h 559104"/>
              <a:gd name="connsiteX6" fmla="*/ 260218 w 726747"/>
              <a:gd name="connsiteY6" fmla="*/ 2 h 559104"/>
              <a:gd name="connsiteX7" fmla="*/ 434682 w 726747"/>
              <a:gd name="connsiteY7" fmla="*/ 171244 h 559104"/>
              <a:gd name="connsiteX8" fmla="*/ 700458 w 726747"/>
              <a:gd name="connsiteY8" fmla="*/ 176068 h 559104"/>
              <a:gd name="connsiteX9" fmla="*/ 726743 w 726747"/>
              <a:gd name="connsiteY9" fmla="*/ 559104 h 559104"/>
              <a:gd name="connsiteX0" fmla="*/ 0 w 704270"/>
              <a:gd name="connsiteY0" fmla="*/ 550898 h 559104"/>
              <a:gd name="connsiteX1" fmla="*/ 648780 w 704270"/>
              <a:gd name="connsiteY1" fmla="*/ 546297 h 559104"/>
              <a:gd name="connsiteX2" fmla="*/ 641906 w 704270"/>
              <a:gd name="connsiteY2" fmla="*/ 226509 h 559104"/>
              <a:gd name="connsiteX3" fmla="*/ 437980 w 704270"/>
              <a:gd name="connsiteY3" fmla="*/ 221064 h 559104"/>
              <a:gd name="connsiteX4" fmla="*/ 248108 w 704270"/>
              <a:gd name="connsiteY4" fmla="*/ 328664 h 559104"/>
              <a:gd name="connsiteX5" fmla="*/ 95821 w 704270"/>
              <a:gd name="connsiteY5" fmla="*/ 189614 h 559104"/>
              <a:gd name="connsiteX6" fmla="*/ 260218 w 704270"/>
              <a:gd name="connsiteY6" fmla="*/ 2 h 559104"/>
              <a:gd name="connsiteX7" fmla="*/ 434682 w 704270"/>
              <a:gd name="connsiteY7" fmla="*/ 171244 h 559104"/>
              <a:gd name="connsiteX8" fmla="*/ 700458 w 704270"/>
              <a:gd name="connsiteY8" fmla="*/ 176068 h 559104"/>
              <a:gd name="connsiteX9" fmla="*/ 704245 w 704270"/>
              <a:gd name="connsiteY9" fmla="*/ 559104 h 559104"/>
              <a:gd name="connsiteX0" fmla="*/ 0 w 711753"/>
              <a:gd name="connsiteY0" fmla="*/ 550898 h 559104"/>
              <a:gd name="connsiteX1" fmla="*/ 648780 w 711753"/>
              <a:gd name="connsiteY1" fmla="*/ 546297 h 559104"/>
              <a:gd name="connsiteX2" fmla="*/ 641906 w 711753"/>
              <a:gd name="connsiteY2" fmla="*/ 226509 h 559104"/>
              <a:gd name="connsiteX3" fmla="*/ 437980 w 711753"/>
              <a:gd name="connsiteY3" fmla="*/ 221064 h 559104"/>
              <a:gd name="connsiteX4" fmla="*/ 248108 w 711753"/>
              <a:gd name="connsiteY4" fmla="*/ 328664 h 559104"/>
              <a:gd name="connsiteX5" fmla="*/ 95821 w 711753"/>
              <a:gd name="connsiteY5" fmla="*/ 189614 h 559104"/>
              <a:gd name="connsiteX6" fmla="*/ 260218 w 711753"/>
              <a:gd name="connsiteY6" fmla="*/ 2 h 559104"/>
              <a:gd name="connsiteX7" fmla="*/ 434682 w 711753"/>
              <a:gd name="connsiteY7" fmla="*/ 171244 h 559104"/>
              <a:gd name="connsiteX8" fmla="*/ 700458 w 711753"/>
              <a:gd name="connsiteY8" fmla="*/ 176068 h 559104"/>
              <a:gd name="connsiteX9" fmla="*/ 711744 w 711753"/>
              <a:gd name="connsiteY9" fmla="*/ 559104 h 559104"/>
              <a:gd name="connsiteX0" fmla="*/ 0 w 711753"/>
              <a:gd name="connsiteY0" fmla="*/ 550898 h 559104"/>
              <a:gd name="connsiteX1" fmla="*/ 648780 w 711753"/>
              <a:gd name="connsiteY1" fmla="*/ 546297 h 559104"/>
              <a:gd name="connsiteX2" fmla="*/ 641906 w 711753"/>
              <a:gd name="connsiteY2" fmla="*/ 226509 h 559104"/>
              <a:gd name="connsiteX3" fmla="*/ 437980 w 711753"/>
              <a:gd name="connsiteY3" fmla="*/ 221064 h 559104"/>
              <a:gd name="connsiteX4" fmla="*/ 248108 w 711753"/>
              <a:gd name="connsiteY4" fmla="*/ 328664 h 559104"/>
              <a:gd name="connsiteX5" fmla="*/ 95821 w 711753"/>
              <a:gd name="connsiteY5" fmla="*/ 189614 h 559104"/>
              <a:gd name="connsiteX6" fmla="*/ 260218 w 711753"/>
              <a:gd name="connsiteY6" fmla="*/ 2 h 559104"/>
              <a:gd name="connsiteX7" fmla="*/ 434682 w 711753"/>
              <a:gd name="connsiteY7" fmla="*/ 171244 h 559104"/>
              <a:gd name="connsiteX8" fmla="*/ 700458 w 711753"/>
              <a:gd name="connsiteY8" fmla="*/ 176068 h 559104"/>
              <a:gd name="connsiteX9" fmla="*/ 711744 w 711753"/>
              <a:gd name="connsiteY9" fmla="*/ 559104 h 559104"/>
              <a:gd name="connsiteX0" fmla="*/ 0 w 711753"/>
              <a:gd name="connsiteY0" fmla="*/ 550904 h 559110"/>
              <a:gd name="connsiteX1" fmla="*/ 648780 w 711753"/>
              <a:gd name="connsiteY1" fmla="*/ 546303 h 559110"/>
              <a:gd name="connsiteX2" fmla="*/ 641906 w 711753"/>
              <a:gd name="connsiteY2" fmla="*/ 226515 h 559110"/>
              <a:gd name="connsiteX3" fmla="*/ 437980 w 711753"/>
              <a:gd name="connsiteY3" fmla="*/ 221070 h 559110"/>
              <a:gd name="connsiteX4" fmla="*/ 248108 w 711753"/>
              <a:gd name="connsiteY4" fmla="*/ 328670 h 559110"/>
              <a:gd name="connsiteX5" fmla="*/ 100821 w 711753"/>
              <a:gd name="connsiteY5" fmla="*/ 164623 h 559110"/>
              <a:gd name="connsiteX6" fmla="*/ 260218 w 711753"/>
              <a:gd name="connsiteY6" fmla="*/ 8 h 559110"/>
              <a:gd name="connsiteX7" fmla="*/ 434682 w 711753"/>
              <a:gd name="connsiteY7" fmla="*/ 171250 h 559110"/>
              <a:gd name="connsiteX8" fmla="*/ 700458 w 711753"/>
              <a:gd name="connsiteY8" fmla="*/ 176074 h 559110"/>
              <a:gd name="connsiteX9" fmla="*/ 711744 w 711753"/>
              <a:gd name="connsiteY9" fmla="*/ 559110 h 559110"/>
              <a:gd name="connsiteX0" fmla="*/ 0 w 711753"/>
              <a:gd name="connsiteY0" fmla="*/ 550904 h 559110"/>
              <a:gd name="connsiteX1" fmla="*/ 648780 w 711753"/>
              <a:gd name="connsiteY1" fmla="*/ 546303 h 559110"/>
              <a:gd name="connsiteX2" fmla="*/ 641906 w 711753"/>
              <a:gd name="connsiteY2" fmla="*/ 226515 h 559110"/>
              <a:gd name="connsiteX3" fmla="*/ 437980 w 711753"/>
              <a:gd name="connsiteY3" fmla="*/ 221070 h 559110"/>
              <a:gd name="connsiteX4" fmla="*/ 248108 w 711753"/>
              <a:gd name="connsiteY4" fmla="*/ 328670 h 559110"/>
              <a:gd name="connsiteX5" fmla="*/ 100821 w 711753"/>
              <a:gd name="connsiteY5" fmla="*/ 164623 h 559110"/>
              <a:gd name="connsiteX6" fmla="*/ 260218 w 711753"/>
              <a:gd name="connsiteY6" fmla="*/ 8 h 559110"/>
              <a:gd name="connsiteX7" fmla="*/ 434682 w 711753"/>
              <a:gd name="connsiteY7" fmla="*/ 171250 h 559110"/>
              <a:gd name="connsiteX8" fmla="*/ 700458 w 711753"/>
              <a:gd name="connsiteY8" fmla="*/ 176074 h 559110"/>
              <a:gd name="connsiteX9" fmla="*/ 711744 w 711753"/>
              <a:gd name="connsiteY9" fmla="*/ 559110 h 559110"/>
              <a:gd name="connsiteX0" fmla="*/ 0 w 711753"/>
              <a:gd name="connsiteY0" fmla="*/ 550904 h 559110"/>
              <a:gd name="connsiteX1" fmla="*/ 648780 w 711753"/>
              <a:gd name="connsiteY1" fmla="*/ 546303 h 559110"/>
              <a:gd name="connsiteX2" fmla="*/ 641906 w 711753"/>
              <a:gd name="connsiteY2" fmla="*/ 226515 h 559110"/>
              <a:gd name="connsiteX3" fmla="*/ 437980 w 711753"/>
              <a:gd name="connsiteY3" fmla="*/ 221070 h 559110"/>
              <a:gd name="connsiteX4" fmla="*/ 248108 w 711753"/>
              <a:gd name="connsiteY4" fmla="*/ 328670 h 559110"/>
              <a:gd name="connsiteX5" fmla="*/ 100821 w 711753"/>
              <a:gd name="connsiteY5" fmla="*/ 164623 h 559110"/>
              <a:gd name="connsiteX6" fmla="*/ 260218 w 711753"/>
              <a:gd name="connsiteY6" fmla="*/ 8 h 559110"/>
              <a:gd name="connsiteX7" fmla="*/ 434682 w 711753"/>
              <a:gd name="connsiteY7" fmla="*/ 171250 h 559110"/>
              <a:gd name="connsiteX8" fmla="*/ 700458 w 711753"/>
              <a:gd name="connsiteY8" fmla="*/ 176074 h 559110"/>
              <a:gd name="connsiteX9" fmla="*/ 711744 w 711753"/>
              <a:gd name="connsiteY9" fmla="*/ 559110 h 559110"/>
              <a:gd name="connsiteX0" fmla="*/ 0 w 866741"/>
              <a:gd name="connsiteY0" fmla="*/ 555903 h 559110"/>
              <a:gd name="connsiteX1" fmla="*/ 803768 w 866741"/>
              <a:gd name="connsiteY1" fmla="*/ 546303 h 559110"/>
              <a:gd name="connsiteX2" fmla="*/ 796894 w 866741"/>
              <a:gd name="connsiteY2" fmla="*/ 226515 h 559110"/>
              <a:gd name="connsiteX3" fmla="*/ 592968 w 866741"/>
              <a:gd name="connsiteY3" fmla="*/ 221070 h 559110"/>
              <a:gd name="connsiteX4" fmla="*/ 403096 w 866741"/>
              <a:gd name="connsiteY4" fmla="*/ 328670 h 559110"/>
              <a:gd name="connsiteX5" fmla="*/ 255809 w 866741"/>
              <a:gd name="connsiteY5" fmla="*/ 164623 h 559110"/>
              <a:gd name="connsiteX6" fmla="*/ 415206 w 866741"/>
              <a:gd name="connsiteY6" fmla="*/ 8 h 559110"/>
              <a:gd name="connsiteX7" fmla="*/ 589670 w 866741"/>
              <a:gd name="connsiteY7" fmla="*/ 171250 h 559110"/>
              <a:gd name="connsiteX8" fmla="*/ 855446 w 866741"/>
              <a:gd name="connsiteY8" fmla="*/ 176074 h 559110"/>
              <a:gd name="connsiteX9" fmla="*/ 866732 w 866741"/>
              <a:gd name="connsiteY9" fmla="*/ 559110 h 559110"/>
              <a:gd name="connsiteX0" fmla="*/ 0 w 866741"/>
              <a:gd name="connsiteY0" fmla="*/ 555895 h 559102"/>
              <a:gd name="connsiteX1" fmla="*/ 803768 w 866741"/>
              <a:gd name="connsiteY1" fmla="*/ 546295 h 559102"/>
              <a:gd name="connsiteX2" fmla="*/ 796894 w 866741"/>
              <a:gd name="connsiteY2" fmla="*/ 226507 h 559102"/>
              <a:gd name="connsiteX3" fmla="*/ 592968 w 866741"/>
              <a:gd name="connsiteY3" fmla="*/ 221062 h 559102"/>
              <a:gd name="connsiteX4" fmla="*/ 403096 w 866741"/>
              <a:gd name="connsiteY4" fmla="*/ 328662 h 559102"/>
              <a:gd name="connsiteX5" fmla="*/ 415206 w 866741"/>
              <a:gd name="connsiteY5" fmla="*/ 0 h 559102"/>
              <a:gd name="connsiteX6" fmla="*/ 589670 w 866741"/>
              <a:gd name="connsiteY6" fmla="*/ 171242 h 559102"/>
              <a:gd name="connsiteX7" fmla="*/ 855446 w 866741"/>
              <a:gd name="connsiteY7" fmla="*/ 176066 h 559102"/>
              <a:gd name="connsiteX8" fmla="*/ 866732 w 866741"/>
              <a:gd name="connsiteY8" fmla="*/ 559102 h 559102"/>
              <a:gd name="connsiteX0" fmla="*/ 0 w 866741"/>
              <a:gd name="connsiteY0" fmla="*/ 531278 h 534485"/>
              <a:gd name="connsiteX1" fmla="*/ 803768 w 866741"/>
              <a:gd name="connsiteY1" fmla="*/ 521678 h 534485"/>
              <a:gd name="connsiteX2" fmla="*/ 796894 w 866741"/>
              <a:gd name="connsiteY2" fmla="*/ 201890 h 534485"/>
              <a:gd name="connsiteX3" fmla="*/ 592968 w 866741"/>
              <a:gd name="connsiteY3" fmla="*/ 196445 h 534485"/>
              <a:gd name="connsiteX4" fmla="*/ 403096 w 866741"/>
              <a:gd name="connsiteY4" fmla="*/ 304045 h 534485"/>
              <a:gd name="connsiteX5" fmla="*/ 290227 w 866741"/>
              <a:gd name="connsiteY5" fmla="*/ 0 h 534485"/>
              <a:gd name="connsiteX6" fmla="*/ 589670 w 866741"/>
              <a:gd name="connsiteY6" fmla="*/ 146625 h 534485"/>
              <a:gd name="connsiteX7" fmla="*/ 855446 w 866741"/>
              <a:gd name="connsiteY7" fmla="*/ 151449 h 534485"/>
              <a:gd name="connsiteX8" fmla="*/ 866732 w 866741"/>
              <a:gd name="connsiteY8" fmla="*/ 534485 h 534485"/>
              <a:gd name="connsiteX0" fmla="*/ 0 w 866741"/>
              <a:gd name="connsiteY0" fmla="*/ 533558 h 536765"/>
              <a:gd name="connsiteX1" fmla="*/ 803768 w 866741"/>
              <a:gd name="connsiteY1" fmla="*/ 523958 h 536765"/>
              <a:gd name="connsiteX2" fmla="*/ 796894 w 866741"/>
              <a:gd name="connsiteY2" fmla="*/ 204170 h 536765"/>
              <a:gd name="connsiteX3" fmla="*/ 592968 w 866741"/>
              <a:gd name="connsiteY3" fmla="*/ 198725 h 536765"/>
              <a:gd name="connsiteX4" fmla="*/ 276223 w 866741"/>
              <a:gd name="connsiteY4" fmla="*/ 251410 h 536765"/>
              <a:gd name="connsiteX5" fmla="*/ 290227 w 866741"/>
              <a:gd name="connsiteY5" fmla="*/ 2280 h 536765"/>
              <a:gd name="connsiteX6" fmla="*/ 589670 w 866741"/>
              <a:gd name="connsiteY6" fmla="*/ 148905 h 536765"/>
              <a:gd name="connsiteX7" fmla="*/ 855446 w 866741"/>
              <a:gd name="connsiteY7" fmla="*/ 153729 h 536765"/>
              <a:gd name="connsiteX8" fmla="*/ 866732 w 866741"/>
              <a:gd name="connsiteY8" fmla="*/ 536765 h 536765"/>
              <a:gd name="connsiteX0" fmla="*/ 0 w 866741"/>
              <a:gd name="connsiteY0" fmla="*/ 533921 h 537128"/>
              <a:gd name="connsiteX1" fmla="*/ 803768 w 866741"/>
              <a:gd name="connsiteY1" fmla="*/ 524321 h 537128"/>
              <a:gd name="connsiteX2" fmla="*/ 796894 w 866741"/>
              <a:gd name="connsiteY2" fmla="*/ 204533 h 537128"/>
              <a:gd name="connsiteX3" fmla="*/ 592968 w 866741"/>
              <a:gd name="connsiteY3" fmla="*/ 199088 h 537128"/>
              <a:gd name="connsiteX4" fmla="*/ 268648 w 866741"/>
              <a:gd name="connsiteY4" fmla="*/ 261241 h 537128"/>
              <a:gd name="connsiteX5" fmla="*/ 290227 w 866741"/>
              <a:gd name="connsiteY5" fmla="*/ 2643 h 537128"/>
              <a:gd name="connsiteX6" fmla="*/ 589670 w 866741"/>
              <a:gd name="connsiteY6" fmla="*/ 149268 h 537128"/>
              <a:gd name="connsiteX7" fmla="*/ 855446 w 866741"/>
              <a:gd name="connsiteY7" fmla="*/ 154092 h 537128"/>
              <a:gd name="connsiteX8" fmla="*/ 866732 w 866741"/>
              <a:gd name="connsiteY8" fmla="*/ 537128 h 537128"/>
              <a:gd name="connsiteX0" fmla="*/ 0 w 866741"/>
              <a:gd name="connsiteY0" fmla="*/ 533921 h 537128"/>
              <a:gd name="connsiteX1" fmla="*/ 803768 w 866741"/>
              <a:gd name="connsiteY1" fmla="*/ 524321 h 537128"/>
              <a:gd name="connsiteX2" fmla="*/ 796894 w 866741"/>
              <a:gd name="connsiteY2" fmla="*/ 204533 h 537128"/>
              <a:gd name="connsiteX3" fmla="*/ 592968 w 866741"/>
              <a:gd name="connsiteY3" fmla="*/ 199088 h 537128"/>
              <a:gd name="connsiteX4" fmla="*/ 268648 w 866741"/>
              <a:gd name="connsiteY4" fmla="*/ 261241 h 537128"/>
              <a:gd name="connsiteX5" fmla="*/ 290227 w 866741"/>
              <a:gd name="connsiteY5" fmla="*/ 2643 h 537128"/>
              <a:gd name="connsiteX6" fmla="*/ 589670 w 866741"/>
              <a:gd name="connsiteY6" fmla="*/ 149268 h 537128"/>
              <a:gd name="connsiteX7" fmla="*/ 855446 w 866741"/>
              <a:gd name="connsiteY7" fmla="*/ 154092 h 537128"/>
              <a:gd name="connsiteX8" fmla="*/ 866732 w 866741"/>
              <a:gd name="connsiteY8" fmla="*/ 537128 h 537128"/>
              <a:gd name="connsiteX0" fmla="*/ 0 w 866741"/>
              <a:gd name="connsiteY0" fmla="*/ 543762 h 546969"/>
              <a:gd name="connsiteX1" fmla="*/ 803768 w 866741"/>
              <a:gd name="connsiteY1" fmla="*/ 534162 h 546969"/>
              <a:gd name="connsiteX2" fmla="*/ 796894 w 866741"/>
              <a:gd name="connsiteY2" fmla="*/ 214374 h 546969"/>
              <a:gd name="connsiteX3" fmla="*/ 592968 w 866741"/>
              <a:gd name="connsiteY3" fmla="*/ 208929 h 546969"/>
              <a:gd name="connsiteX4" fmla="*/ 268648 w 866741"/>
              <a:gd name="connsiteY4" fmla="*/ 271082 h 546969"/>
              <a:gd name="connsiteX5" fmla="*/ 290227 w 866741"/>
              <a:gd name="connsiteY5" fmla="*/ 12484 h 546969"/>
              <a:gd name="connsiteX6" fmla="*/ 589670 w 866741"/>
              <a:gd name="connsiteY6" fmla="*/ 159109 h 546969"/>
              <a:gd name="connsiteX7" fmla="*/ 855446 w 866741"/>
              <a:gd name="connsiteY7" fmla="*/ 163933 h 546969"/>
              <a:gd name="connsiteX8" fmla="*/ 866732 w 866741"/>
              <a:gd name="connsiteY8" fmla="*/ 546969 h 546969"/>
              <a:gd name="connsiteX0" fmla="*/ 0 w 866741"/>
              <a:gd name="connsiteY0" fmla="*/ 579253 h 582460"/>
              <a:gd name="connsiteX1" fmla="*/ 803768 w 866741"/>
              <a:gd name="connsiteY1" fmla="*/ 569653 h 582460"/>
              <a:gd name="connsiteX2" fmla="*/ 796894 w 866741"/>
              <a:gd name="connsiteY2" fmla="*/ 249865 h 582460"/>
              <a:gd name="connsiteX3" fmla="*/ 592968 w 866741"/>
              <a:gd name="connsiteY3" fmla="*/ 244420 h 582460"/>
              <a:gd name="connsiteX4" fmla="*/ 268648 w 866741"/>
              <a:gd name="connsiteY4" fmla="*/ 306573 h 582460"/>
              <a:gd name="connsiteX5" fmla="*/ 290227 w 866741"/>
              <a:gd name="connsiteY5" fmla="*/ 10103 h 582460"/>
              <a:gd name="connsiteX6" fmla="*/ 589670 w 866741"/>
              <a:gd name="connsiteY6" fmla="*/ 194600 h 582460"/>
              <a:gd name="connsiteX7" fmla="*/ 855446 w 866741"/>
              <a:gd name="connsiteY7" fmla="*/ 199424 h 582460"/>
              <a:gd name="connsiteX8" fmla="*/ 866732 w 866741"/>
              <a:gd name="connsiteY8" fmla="*/ 582460 h 582460"/>
              <a:gd name="connsiteX0" fmla="*/ 0 w 866741"/>
              <a:gd name="connsiteY0" fmla="*/ 572266 h 575473"/>
              <a:gd name="connsiteX1" fmla="*/ 803768 w 866741"/>
              <a:gd name="connsiteY1" fmla="*/ 562666 h 575473"/>
              <a:gd name="connsiteX2" fmla="*/ 796894 w 866741"/>
              <a:gd name="connsiteY2" fmla="*/ 242878 h 575473"/>
              <a:gd name="connsiteX3" fmla="*/ 592968 w 866741"/>
              <a:gd name="connsiteY3" fmla="*/ 237433 h 575473"/>
              <a:gd name="connsiteX4" fmla="*/ 268648 w 866741"/>
              <a:gd name="connsiteY4" fmla="*/ 335565 h 575473"/>
              <a:gd name="connsiteX5" fmla="*/ 290227 w 866741"/>
              <a:gd name="connsiteY5" fmla="*/ 3116 h 575473"/>
              <a:gd name="connsiteX6" fmla="*/ 589670 w 866741"/>
              <a:gd name="connsiteY6" fmla="*/ 187613 h 575473"/>
              <a:gd name="connsiteX7" fmla="*/ 855446 w 866741"/>
              <a:gd name="connsiteY7" fmla="*/ 192437 h 575473"/>
              <a:gd name="connsiteX8" fmla="*/ 866732 w 866741"/>
              <a:gd name="connsiteY8" fmla="*/ 575473 h 575473"/>
              <a:gd name="connsiteX0" fmla="*/ 0 w 866741"/>
              <a:gd name="connsiteY0" fmla="*/ 572266 h 575473"/>
              <a:gd name="connsiteX1" fmla="*/ 803768 w 866741"/>
              <a:gd name="connsiteY1" fmla="*/ 562666 h 575473"/>
              <a:gd name="connsiteX2" fmla="*/ 796894 w 866741"/>
              <a:gd name="connsiteY2" fmla="*/ 242878 h 575473"/>
              <a:gd name="connsiteX3" fmla="*/ 592968 w 866741"/>
              <a:gd name="connsiteY3" fmla="*/ 237433 h 575473"/>
              <a:gd name="connsiteX4" fmla="*/ 268648 w 866741"/>
              <a:gd name="connsiteY4" fmla="*/ 335565 h 575473"/>
              <a:gd name="connsiteX5" fmla="*/ 290227 w 866741"/>
              <a:gd name="connsiteY5" fmla="*/ 3116 h 575473"/>
              <a:gd name="connsiteX6" fmla="*/ 589670 w 866741"/>
              <a:gd name="connsiteY6" fmla="*/ 187613 h 575473"/>
              <a:gd name="connsiteX7" fmla="*/ 855446 w 866741"/>
              <a:gd name="connsiteY7" fmla="*/ 192437 h 575473"/>
              <a:gd name="connsiteX8" fmla="*/ 866732 w 866741"/>
              <a:gd name="connsiteY8" fmla="*/ 575473 h 575473"/>
              <a:gd name="connsiteX0" fmla="*/ 0 w 866741"/>
              <a:gd name="connsiteY0" fmla="*/ 582352 h 585559"/>
              <a:gd name="connsiteX1" fmla="*/ 803768 w 866741"/>
              <a:gd name="connsiteY1" fmla="*/ 572752 h 585559"/>
              <a:gd name="connsiteX2" fmla="*/ 796894 w 866741"/>
              <a:gd name="connsiteY2" fmla="*/ 252964 h 585559"/>
              <a:gd name="connsiteX3" fmla="*/ 592968 w 866741"/>
              <a:gd name="connsiteY3" fmla="*/ 247519 h 585559"/>
              <a:gd name="connsiteX4" fmla="*/ 268648 w 866741"/>
              <a:gd name="connsiteY4" fmla="*/ 345651 h 585559"/>
              <a:gd name="connsiteX5" fmla="*/ 290227 w 866741"/>
              <a:gd name="connsiteY5" fmla="*/ 13202 h 585559"/>
              <a:gd name="connsiteX6" fmla="*/ 589670 w 866741"/>
              <a:gd name="connsiteY6" fmla="*/ 197699 h 585559"/>
              <a:gd name="connsiteX7" fmla="*/ 855446 w 866741"/>
              <a:gd name="connsiteY7" fmla="*/ 202523 h 585559"/>
              <a:gd name="connsiteX8" fmla="*/ 866732 w 866741"/>
              <a:gd name="connsiteY8" fmla="*/ 585559 h 585559"/>
              <a:gd name="connsiteX0" fmla="*/ 0 w 866741"/>
              <a:gd name="connsiteY0" fmla="*/ 582352 h 585559"/>
              <a:gd name="connsiteX1" fmla="*/ 803768 w 866741"/>
              <a:gd name="connsiteY1" fmla="*/ 572752 h 585559"/>
              <a:gd name="connsiteX2" fmla="*/ 796894 w 866741"/>
              <a:gd name="connsiteY2" fmla="*/ 252964 h 585559"/>
              <a:gd name="connsiteX3" fmla="*/ 592968 w 866741"/>
              <a:gd name="connsiteY3" fmla="*/ 247519 h 585559"/>
              <a:gd name="connsiteX4" fmla="*/ 268648 w 866741"/>
              <a:gd name="connsiteY4" fmla="*/ 345651 h 585559"/>
              <a:gd name="connsiteX5" fmla="*/ 290227 w 866741"/>
              <a:gd name="connsiteY5" fmla="*/ 13202 h 585559"/>
              <a:gd name="connsiteX6" fmla="*/ 589670 w 866741"/>
              <a:gd name="connsiteY6" fmla="*/ 197699 h 585559"/>
              <a:gd name="connsiteX7" fmla="*/ 855446 w 866741"/>
              <a:gd name="connsiteY7" fmla="*/ 202523 h 585559"/>
              <a:gd name="connsiteX8" fmla="*/ 866732 w 866741"/>
              <a:gd name="connsiteY8" fmla="*/ 585559 h 585559"/>
              <a:gd name="connsiteX0" fmla="*/ 0 w 866741"/>
              <a:gd name="connsiteY0" fmla="*/ 572266 h 575473"/>
              <a:gd name="connsiteX1" fmla="*/ 803768 w 866741"/>
              <a:gd name="connsiteY1" fmla="*/ 562666 h 575473"/>
              <a:gd name="connsiteX2" fmla="*/ 796894 w 866741"/>
              <a:gd name="connsiteY2" fmla="*/ 242878 h 575473"/>
              <a:gd name="connsiteX3" fmla="*/ 592968 w 866741"/>
              <a:gd name="connsiteY3" fmla="*/ 237433 h 575473"/>
              <a:gd name="connsiteX4" fmla="*/ 302733 w 866741"/>
              <a:gd name="connsiteY4" fmla="*/ 335565 h 575473"/>
              <a:gd name="connsiteX5" fmla="*/ 290227 w 866741"/>
              <a:gd name="connsiteY5" fmla="*/ 3116 h 575473"/>
              <a:gd name="connsiteX6" fmla="*/ 589670 w 866741"/>
              <a:gd name="connsiteY6" fmla="*/ 187613 h 575473"/>
              <a:gd name="connsiteX7" fmla="*/ 855446 w 866741"/>
              <a:gd name="connsiteY7" fmla="*/ 192437 h 575473"/>
              <a:gd name="connsiteX8" fmla="*/ 866732 w 866741"/>
              <a:gd name="connsiteY8" fmla="*/ 575473 h 575473"/>
              <a:gd name="connsiteX0" fmla="*/ 0 w 866741"/>
              <a:gd name="connsiteY0" fmla="*/ 572266 h 575473"/>
              <a:gd name="connsiteX1" fmla="*/ 803768 w 866741"/>
              <a:gd name="connsiteY1" fmla="*/ 562666 h 575473"/>
              <a:gd name="connsiteX2" fmla="*/ 796894 w 866741"/>
              <a:gd name="connsiteY2" fmla="*/ 242878 h 575473"/>
              <a:gd name="connsiteX3" fmla="*/ 592968 w 866741"/>
              <a:gd name="connsiteY3" fmla="*/ 237433 h 575473"/>
              <a:gd name="connsiteX4" fmla="*/ 302733 w 866741"/>
              <a:gd name="connsiteY4" fmla="*/ 335565 h 575473"/>
              <a:gd name="connsiteX5" fmla="*/ 320525 w 866741"/>
              <a:gd name="connsiteY5" fmla="*/ 3116 h 575473"/>
              <a:gd name="connsiteX6" fmla="*/ 589670 w 866741"/>
              <a:gd name="connsiteY6" fmla="*/ 187613 h 575473"/>
              <a:gd name="connsiteX7" fmla="*/ 855446 w 866741"/>
              <a:gd name="connsiteY7" fmla="*/ 192437 h 575473"/>
              <a:gd name="connsiteX8" fmla="*/ 866732 w 866741"/>
              <a:gd name="connsiteY8" fmla="*/ 575473 h 575473"/>
              <a:gd name="connsiteX0" fmla="*/ 0 w 866741"/>
              <a:gd name="connsiteY0" fmla="*/ 582974 h 586181"/>
              <a:gd name="connsiteX1" fmla="*/ 803768 w 866741"/>
              <a:gd name="connsiteY1" fmla="*/ 573374 h 586181"/>
              <a:gd name="connsiteX2" fmla="*/ 796894 w 866741"/>
              <a:gd name="connsiteY2" fmla="*/ 253586 h 586181"/>
              <a:gd name="connsiteX3" fmla="*/ 592968 w 866741"/>
              <a:gd name="connsiteY3" fmla="*/ 248141 h 586181"/>
              <a:gd name="connsiteX4" fmla="*/ 302733 w 866741"/>
              <a:gd name="connsiteY4" fmla="*/ 346273 h 586181"/>
              <a:gd name="connsiteX5" fmla="*/ 320525 w 866741"/>
              <a:gd name="connsiteY5" fmla="*/ 13824 h 586181"/>
              <a:gd name="connsiteX6" fmla="*/ 589670 w 866741"/>
              <a:gd name="connsiteY6" fmla="*/ 198321 h 586181"/>
              <a:gd name="connsiteX7" fmla="*/ 855446 w 866741"/>
              <a:gd name="connsiteY7" fmla="*/ 203145 h 586181"/>
              <a:gd name="connsiteX8" fmla="*/ 866732 w 866741"/>
              <a:gd name="connsiteY8" fmla="*/ 586181 h 586181"/>
              <a:gd name="connsiteX0" fmla="*/ 0 w 866741"/>
              <a:gd name="connsiteY0" fmla="*/ 582974 h 586181"/>
              <a:gd name="connsiteX1" fmla="*/ 803768 w 866741"/>
              <a:gd name="connsiteY1" fmla="*/ 573374 h 586181"/>
              <a:gd name="connsiteX2" fmla="*/ 796894 w 866741"/>
              <a:gd name="connsiteY2" fmla="*/ 253586 h 586181"/>
              <a:gd name="connsiteX3" fmla="*/ 592968 w 866741"/>
              <a:gd name="connsiteY3" fmla="*/ 248141 h 586181"/>
              <a:gd name="connsiteX4" fmla="*/ 302733 w 866741"/>
              <a:gd name="connsiteY4" fmla="*/ 346273 h 586181"/>
              <a:gd name="connsiteX5" fmla="*/ 320525 w 866741"/>
              <a:gd name="connsiteY5" fmla="*/ 13824 h 586181"/>
              <a:gd name="connsiteX6" fmla="*/ 589670 w 866741"/>
              <a:gd name="connsiteY6" fmla="*/ 198321 h 586181"/>
              <a:gd name="connsiteX7" fmla="*/ 855446 w 866741"/>
              <a:gd name="connsiteY7" fmla="*/ 203145 h 586181"/>
              <a:gd name="connsiteX8" fmla="*/ 866732 w 866741"/>
              <a:gd name="connsiteY8" fmla="*/ 586181 h 586181"/>
              <a:gd name="connsiteX0" fmla="*/ 0 w 866741"/>
              <a:gd name="connsiteY0" fmla="*/ 582974 h 586181"/>
              <a:gd name="connsiteX1" fmla="*/ 803768 w 866741"/>
              <a:gd name="connsiteY1" fmla="*/ 573374 h 586181"/>
              <a:gd name="connsiteX2" fmla="*/ 796894 w 866741"/>
              <a:gd name="connsiteY2" fmla="*/ 253586 h 586181"/>
              <a:gd name="connsiteX3" fmla="*/ 592968 w 866741"/>
              <a:gd name="connsiteY3" fmla="*/ 248141 h 586181"/>
              <a:gd name="connsiteX4" fmla="*/ 302733 w 866741"/>
              <a:gd name="connsiteY4" fmla="*/ 346273 h 586181"/>
              <a:gd name="connsiteX5" fmla="*/ 320525 w 866741"/>
              <a:gd name="connsiteY5" fmla="*/ 13824 h 586181"/>
              <a:gd name="connsiteX6" fmla="*/ 589670 w 866741"/>
              <a:gd name="connsiteY6" fmla="*/ 198321 h 586181"/>
              <a:gd name="connsiteX7" fmla="*/ 855446 w 866741"/>
              <a:gd name="connsiteY7" fmla="*/ 203145 h 586181"/>
              <a:gd name="connsiteX8" fmla="*/ 866732 w 866741"/>
              <a:gd name="connsiteY8" fmla="*/ 586181 h 586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6741" h="586181">
                <a:moveTo>
                  <a:pt x="0" y="582974"/>
                </a:moveTo>
                <a:lnTo>
                  <a:pt x="803768" y="573374"/>
                </a:lnTo>
                <a:cubicBezTo>
                  <a:pt x="798484" y="310772"/>
                  <a:pt x="801558" y="337037"/>
                  <a:pt x="796894" y="253586"/>
                </a:cubicBezTo>
                <a:cubicBezTo>
                  <a:pt x="749261" y="253542"/>
                  <a:pt x="656101" y="246114"/>
                  <a:pt x="592968" y="248141"/>
                </a:cubicBezTo>
                <a:cubicBezTo>
                  <a:pt x="539835" y="337660"/>
                  <a:pt x="427673" y="396688"/>
                  <a:pt x="302733" y="346273"/>
                </a:cubicBezTo>
                <a:cubicBezTo>
                  <a:pt x="177793" y="295858"/>
                  <a:pt x="157191" y="76356"/>
                  <a:pt x="320525" y="13824"/>
                </a:cubicBezTo>
                <a:cubicBezTo>
                  <a:pt x="483859" y="-48708"/>
                  <a:pt x="549211" y="116482"/>
                  <a:pt x="589670" y="198321"/>
                </a:cubicBezTo>
                <a:lnTo>
                  <a:pt x="855446" y="203145"/>
                </a:lnTo>
                <a:cubicBezTo>
                  <a:pt x="855042" y="330824"/>
                  <a:pt x="867136" y="458502"/>
                  <a:pt x="866732" y="586181"/>
                </a:cubicBezTo>
              </a:path>
            </a:pathLst>
          </a:custGeom>
          <a:noFill/>
          <a:ln w="63500">
            <a:solidFill>
              <a:srgbClr val="4C4C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5715000" y="4419600"/>
            <a:ext cx="228600" cy="228600"/>
          </a:xfrm>
          <a:prstGeom prst="ellipse">
            <a:avLst/>
          </a:prstGeom>
          <a:solidFill>
            <a:schemeClr val="accent2">
              <a:lumMod val="75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wrap="none" lIns="0" tIns="228600" rIns="0" bIns="0" rtlCol="0" anchor="b" anchorCtr="0"/>
          <a:lstStyle/>
          <a:p>
            <a:pPr algn="ctr"/>
            <a:r>
              <a:rPr lang="en-US" dirty="0" smtClean="0">
                <a:effectLst/>
              </a:rPr>
              <a:t>G</a:t>
            </a:r>
            <a:endParaRPr lang="en-US" dirty="0">
              <a:effectLst/>
            </a:endParaRPr>
          </a:p>
        </p:txBody>
      </p:sp>
      <p:sp>
        <p:nvSpPr>
          <p:cNvPr id="34" name="Oval 33"/>
          <p:cNvSpPr/>
          <p:nvPr/>
        </p:nvSpPr>
        <p:spPr>
          <a:xfrm>
            <a:off x="5943600" y="4419600"/>
            <a:ext cx="228600" cy="228600"/>
          </a:xfrm>
          <a:prstGeom prst="ellipse">
            <a:avLst/>
          </a:prstGeom>
          <a:solidFill>
            <a:schemeClr val="accent2">
              <a:lumMod val="75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wrap="none" lIns="0" tIns="228600" rIns="0" bIns="0" rtlCol="0" anchor="b" anchorCtr="0"/>
          <a:lstStyle/>
          <a:p>
            <a:pPr algn="ctr"/>
            <a:r>
              <a:rPr lang="en-US" dirty="0" smtClean="0">
                <a:effectLst/>
              </a:rPr>
              <a:t>G</a:t>
            </a:r>
            <a:endParaRPr lang="en-US" dirty="0">
              <a:effectLst/>
            </a:endParaRPr>
          </a:p>
        </p:txBody>
      </p:sp>
      <p:sp>
        <p:nvSpPr>
          <p:cNvPr id="35" name="Oval 34"/>
          <p:cNvSpPr/>
          <p:nvPr/>
        </p:nvSpPr>
        <p:spPr>
          <a:xfrm>
            <a:off x="6172200" y="4572000"/>
            <a:ext cx="228600" cy="228600"/>
          </a:xfrm>
          <a:prstGeom prst="ellipse">
            <a:avLst/>
          </a:prstGeom>
          <a:solidFill>
            <a:schemeClr val="accent2">
              <a:lumMod val="75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wrap="none" lIns="0" tIns="228600" rIns="0" bIns="0" rtlCol="0" anchor="b" anchorCtr="0"/>
          <a:lstStyle/>
          <a:p>
            <a:pPr algn="ctr"/>
            <a:r>
              <a:rPr lang="en-US" dirty="0" smtClean="0">
                <a:effectLst/>
              </a:rPr>
              <a:t>A</a:t>
            </a:r>
            <a:endParaRPr lang="en-US" dirty="0">
              <a:effectLst/>
            </a:endParaRPr>
          </a:p>
        </p:txBody>
      </p:sp>
      <p:sp>
        <p:nvSpPr>
          <p:cNvPr id="36" name="Oval 35"/>
          <p:cNvSpPr/>
          <p:nvPr/>
        </p:nvSpPr>
        <p:spPr>
          <a:xfrm>
            <a:off x="6172200" y="4800600"/>
            <a:ext cx="228600" cy="228600"/>
          </a:xfrm>
          <a:prstGeom prst="ellipse">
            <a:avLst/>
          </a:prstGeom>
          <a:solidFill>
            <a:schemeClr val="accent2">
              <a:lumMod val="75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wrap="none" lIns="0" tIns="228600" rIns="0" bIns="0" rtlCol="0" anchor="b" anchorCtr="0"/>
          <a:lstStyle/>
          <a:p>
            <a:pPr algn="ctr"/>
            <a:r>
              <a:rPr lang="en-US" dirty="0" smtClean="0">
                <a:effectLst/>
              </a:rPr>
              <a:t>C</a:t>
            </a:r>
            <a:endParaRPr lang="en-US" dirty="0">
              <a:effectLst/>
            </a:endParaRPr>
          </a:p>
        </p:txBody>
      </p:sp>
      <p:sp>
        <p:nvSpPr>
          <p:cNvPr id="37" name="Oval 36"/>
          <p:cNvSpPr/>
          <p:nvPr/>
        </p:nvSpPr>
        <p:spPr>
          <a:xfrm>
            <a:off x="2667000" y="3449456"/>
            <a:ext cx="228600" cy="228600"/>
          </a:xfrm>
          <a:prstGeom prst="ellipse">
            <a:avLst/>
          </a:prstGeom>
          <a:solidFill>
            <a:schemeClr val="accent2">
              <a:lumMod val="75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wrap="none" lIns="0" tIns="228600" rIns="0" bIns="0" rtlCol="0" anchor="b" anchorCtr="0"/>
          <a:lstStyle/>
          <a:p>
            <a:pPr algn="ctr"/>
            <a:r>
              <a:rPr lang="en-US" dirty="0" smtClean="0">
                <a:effectLst/>
              </a:rPr>
              <a:t>G</a:t>
            </a:r>
            <a:endParaRPr lang="en-US" dirty="0">
              <a:effectLst/>
            </a:endParaRPr>
          </a:p>
        </p:txBody>
      </p:sp>
      <p:sp>
        <p:nvSpPr>
          <p:cNvPr id="38" name="Oval 37"/>
          <p:cNvSpPr/>
          <p:nvPr/>
        </p:nvSpPr>
        <p:spPr>
          <a:xfrm>
            <a:off x="2819400" y="3144656"/>
            <a:ext cx="228600" cy="228600"/>
          </a:xfrm>
          <a:prstGeom prst="ellipse">
            <a:avLst/>
          </a:prstGeom>
          <a:solidFill>
            <a:schemeClr val="accent2">
              <a:lumMod val="75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wrap="none" lIns="0" tIns="228600" rIns="0" bIns="0" rtlCol="0" anchor="b" anchorCtr="0"/>
          <a:lstStyle/>
          <a:p>
            <a:pPr algn="ctr"/>
            <a:r>
              <a:rPr lang="en-US" dirty="0" smtClean="0">
                <a:effectLst/>
              </a:rPr>
              <a:t>G</a:t>
            </a:r>
            <a:endParaRPr lang="en-US" dirty="0">
              <a:effectLst/>
            </a:endParaRPr>
          </a:p>
        </p:txBody>
      </p:sp>
      <p:sp>
        <p:nvSpPr>
          <p:cNvPr id="39" name="Oval 38"/>
          <p:cNvSpPr/>
          <p:nvPr/>
        </p:nvSpPr>
        <p:spPr>
          <a:xfrm>
            <a:off x="3429000" y="3449456"/>
            <a:ext cx="228600" cy="228600"/>
          </a:xfrm>
          <a:prstGeom prst="ellipse">
            <a:avLst/>
          </a:prstGeom>
          <a:solidFill>
            <a:schemeClr val="accent2">
              <a:lumMod val="75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wrap="none" lIns="0" tIns="228600" rIns="0" bIns="0" rtlCol="0" anchor="b" anchorCtr="0"/>
          <a:lstStyle/>
          <a:p>
            <a:pPr algn="ctr"/>
            <a:r>
              <a:rPr lang="en-US" dirty="0" smtClean="0">
                <a:effectLst/>
              </a:rPr>
              <a:t>C</a:t>
            </a:r>
            <a:endParaRPr lang="en-US" dirty="0">
              <a:effectLst/>
            </a:endParaRPr>
          </a:p>
        </p:txBody>
      </p:sp>
      <p:sp>
        <p:nvSpPr>
          <p:cNvPr id="40" name="Oval 39"/>
          <p:cNvSpPr/>
          <p:nvPr/>
        </p:nvSpPr>
        <p:spPr>
          <a:xfrm>
            <a:off x="3276600" y="3144656"/>
            <a:ext cx="228600" cy="228600"/>
          </a:xfrm>
          <a:prstGeom prst="ellipse">
            <a:avLst/>
          </a:prstGeom>
          <a:solidFill>
            <a:schemeClr val="accent2">
              <a:lumMod val="75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wrap="none" lIns="0" tIns="228600" rIns="0" bIns="0" rtlCol="0" anchor="b" anchorCtr="0"/>
          <a:lstStyle/>
          <a:p>
            <a:pPr algn="ctr"/>
            <a:r>
              <a:rPr lang="en-US" dirty="0" smtClean="0">
                <a:effectLst/>
              </a:rPr>
              <a:t>A</a:t>
            </a:r>
            <a:endParaRPr lang="en-US" dirty="0">
              <a:effectLst/>
            </a:endParaRPr>
          </a:p>
        </p:txBody>
      </p:sp>
      <p:sp>
        <p:nvSpPr>
          <p:cNvPr id="41" name="Shape 2527"/>
          <p:cNvSpPr/>
          <p:nvPr/>
        </p:nvSpPr>
        <p:spPr>
          <a:xfrm rot="1165435">
            <a:off x="2719254" y="2064298"/>
            <a:ext cx="1292181" cy="1748243"/>
          </a:xfrm>
          <a:custGeom>
            <a:avLst/>
            <a:gdLst>
              <a:gd name="connsiteX0" fmla="*/ 0 w 772244"/>
              <a:gd name="connsiteY0" fmla="*/ 283061 h 566122"/>
              <a:gd name="connsiteX1" fmla="*/ 386122 w 772244"/>
              <a:gd name="connsiteY1" fmla="*/ 0 h 566122"/>
              <a:gd name="connsiteX2" fmla="*/ 772244 w 772244"/>
              <a:gd name="connsiteY2" fmla="*/ 283061 h 566122"/>
              <a:gd name="connsiteX3" fmla="*/ 386122 w 772244"/>
              <a:gd name="connsiteY3" fmla="*/ 566122 h 566122"/>
              <a:gd name="connsiteX4" fmla="*/ 0 w 772244"/>
              <a:gd name="connsiteY4" fmla="*/ 283061 h 566122"/>
              <a:gd name="connsiteX0" fmla="*/ 93 w 772337"/>
              <a:gd name="connsiteY0" fmla="*/ 283061 h 410075"/>
              <a:gd name="connsiteX1" fmla="*/ 386215 w 772337"/>
              <a:gd name="connsiteY1" fmla="*/ 0 h 410075"/>
              <a:gd name="connsiteX2" fmla="*/ 772337 w 772337"/>
              <a:gd name="connsiteY2" fmla="*/ 283061 h 410075"/>
              <a:gd name="connsiteX3" fmla="*/ 414790 w 772337"/>
              <a:gd name="connsiteY3" fmla="*/ 407372 h 410075"/>
              <a:gd name="connsiteX4" fmla="*/ 93 w 772337"/>
              <a:gd name="connsiteY4" fmla="*/ 283061 h 410075"/>
              <a:gd name="connsiteX0" fmla="*/ 24828 w 797072"/>
              <a:gd name="connsiteY0" fmla="*/ 283061 h 437764"/>
              <a:gd name="connsiteX1" fmla="*/ 410950 w 797072"/>
              <a:gd name="connsiteY1" fmla="*/ 0 h 437764"/>
              <a:gd name="connsiteX2" fmla="*/ 797072 w 797072"/>
              <a:gd name="connsiteY2" fmla="*/ 283061 h 437764"/>
              <a:gd name="connsiteX3" fmla="*/ 439525 w 797072"/>
              <a:gd name="connsiteY3" fmla="*/ 407372 h 437764"/>
              <a:gd name="connsiteX4" fmla="*/ 82423 w 797072"/>
              <a:gd name="connsiteY4" fmla="*/ 428626 h 437764"/>
              <a:gd name="connsiteX5" fmla="*/ 24828 w 797072"/>
              <a:gd name="connsiteY5" fmla="*/ 283061 h 437764"/>
              <a:gd name="connsiteX0" fmla="*/ 24828 w 868585"/>
              <a:gd name="connsiteY0" fmla="*/ 283061 h 440221"/>
              <a:gd name="connsiteX1" fmla="*/ 410950 w 868585"/>
              <a:gd name="connsiteY1" fmla="*/ 0 h 440221"/>
              <a:gd name="connsiteX2" fmla="*/ 797072 w 868585"/>
              <a:gd name="connsiteY2" fmla="*/ 283061 h 440221"/>
              <a:gd name="connsiteX3" fmla="*/ 841248 w 868585"/>
              <a:gd name="connsiteY3" fmla="*/ 434975 h 440221"/>
              <a:gd name="connsiteX4" fmla="*/ 439525 w 868585"/>
              <a:gd name="connsiteY4" fmla="*/ 407372 h 440221"/>
              <a:gd name="connsiteX5" fmla="*/ 82423 w 868585"/>
              <a:gd name="connsiteY5" fmla="*/ 428626 h 440221"/>
              <a:gd name="connsiteX6" fmla="*/ 24828 w 868585"/>
              <a:gd name="connsiteY6" fmla="*/ 283061 h 440221"/>
              <a:gd name="connsiteX0" fmla="*/ 24828 w 829091"/>
              <a:gd name="connsiteY0" fmla="*/ 283061 h 519994"/>
              <a:gd name="connsiteX1" fmla="*/ 410950 w 829091"/>
              <a:gd name="connsiteY1" fmla="*/ 0 h 519994"/>
              <a:gd name="connsiteX2" fmla="*/ 797072 w 829091"/>
              <a:gd name="connsiteY2" fmla="*/ 283061 h 519994"/>
              <a:gd name="connsiteX3" fmla="*/ 771398 w 829091"/>
              <a:gd name="connsiteY3" fmla="*/ 517525 h 519994"/>
              <a:gd name="connsiteX4" fmla="*/ 439525 w 829091"/>
              <a:gd name="connsiteY4" fmla="*/ 407372 h 519994"/>
              <a:gd name="connsiteX5" fmla="*/ 82423 w 829091"/>
              <a:gd name="connsiteY5" fmla="*/ 428626 h 519994"/>
              <a:gd name="connsiteX6" fmla="*/ 24828 w 829091"/>
              <a:gd name="connsiteY6" fmla="*/ 283061 h 519994"/>
              <a:gd name="connsiteX0" fmla="*/ 19560 w 823823"/>
              <a:gd name="connsiteY0" fmla="*/ 283061 h 557448"/>
              <a:gd name="connsiteX1" fmla="*/ 405682 w 823823"/>
              <a:gd name="connsiteY1" fmla="*/ 0 h 557448"/>
              <a:gd name="connsiteX2" fmla="*/ 791804 w 823823"/>
              <a:gd name="connsiteY2" fmla="*/ 283061 h 557448"/>
              <a:gd name="connsiteX3" fmla="*/ 766130 w 823823"/>
              <a:gd name="connsiteY3" fmla="*/ 517525 h 557448"/>
              <a:gd name="connsiteX4" fmla="*/ 434257 w 823823"/>
              <a:gd name="connsiteY4" fmla="*/ 407372 h 557448"/>
              <a:gd name="connsiteX5" fmla="*/ 96205 w 823823"/>
              <a:gd name="connsiteY5" fmla="*/ 555626 h 557448"/>
              <a:gd name="connsiteX6" fmla="*/ 19560 w 823823"/>
              <a:gd name="connsiteY6" fmla="*/ 283061 h 557448"/>
              <a:gd name="connsiteX0" fmla="*/ 19560 w 846808"/>
              <a:gd name="connsiteY0" fmla="*/ 283597 h 557984"/>
              <a:gd name="connsiteX1" fmla="*/ 405682 w 846808"/>
              <a:gd name="connsiteY1" fmla="*/ 536 h 557984"/>
              <a:gd name="connsiteX2" fmla="*/ 823554 w 846808"/>
              <a:gd name="connsiteY2" fmla="*/ 216922 h 557984"/>
              <a:gd name="connsiteX3" fmla="*/ 766130 w 846808"/>
              <a:gd name="connsiteY3" fmla="*/ 518061 h 557984"/>
              <a:gd name="connsiteX4" fmla="*/ 434257 w 846808"/>
              <a:gd name="connsiteY4" fmla="*/ 407908 h 557984"/>
              <a:gd name="connsiteX5" fmla="*/ 96205 w 846808"/>
              <a:gd name="connsiteY5" fmla="*/ 556162 h 557984"/>
              <a:gd name="connsiteX6" fmla="*/ 19560 w 846808"/>
              <a:gd name="connsiteY6" fmla="*/ 283597 h 557984"/>
              <a:gd name="connsiteX0" fmla="*/ 19560 w 852454"/>
              <a:gd name="connsiteY0" fmla="*/ 283597 h 558010"/>
              <a:gd name="connsiteX1" fmla="*/ 405682 w 852454"/>
              <a:gd name="connsiteY1" fmla="*/ 536 h 558010"/>
              <a:gd name="connsiteX2" fmla="*/ 823554 w 852454"/>
              <a:gd name="connsiteY2" fmla="*/ 216922 h 558010"/>
              <a:gd name="connsiteX3" fmla="*/ 788355 w 852454"/>
              <a:gd name="connsiteY3" fmla="*/ 503098 h 558010"/>
              <a:gd name="connsiteX4" fmla="*/ 434257 w 852454"/>
              <a:gd name="connsiteY4" fmla="*/ 407908 h 558010"/>
              <a:gd name="connsiteX5" fmla="*/ 96205 w 852454"/>
              <a:gd name="connsiteY5" fmla="*/ 556162 h 558010"/>
              <a:gd name="connsiteX6" fmla="*/ 19560 w 852454"/>
              <a:gd name="connsiteY6" fmla="*/ 283597 h 558010"/>
              <a:gd name="connsiteX0" fmla="*/ 19560 w 852454"/>
              <a:gd name="connsiteY0" fmla="*/ 283597 h 558283"/>
              <a:gd name="connsiteX1" fmla="*/ 405682 w 852454"/>
              <a:gd name="connsiteY1" fmla="*/ 536 h 558283"/>
              <a:gd name="connsiteX2" fmla="*/ 823554 w 852454"/>
              <a:gd name="connsiteY2" fmla="*/ 216922 h 558283"/>
              <a:gd name="connsiteX3" fmla="*/ 788355 w 852454"/>
              <a:gd name="connsiteY3" fmla="*/ 503098 h 558283"/>
              <a:gd name="connsiteX4" fmla="*/ 437432 w 852454"/>
              <a:gd name="connsiteY4" fmla="*/ 430353 h 558283"/>
              <a:gd name="connsiteX5" fmla="*/ 96205 w 852454"/>
              <a:gd name="connsiteY5" fmla="*/ 556162 h 558283"/>
              <a:gd name="connsiteX6" fmla="*/ 19560 w 852454"/>
              <a:gd name="connsiteY6" fmla="*/ 283597 h 558283"/>
              <a:gd name="connsiteX0" fmla="*/ 10754 w 843648"/>
              <a:gd name="connsiteY0" fmla="*/ 283597 h 568148"/>
              <a:gd name="connsiteX1" fmla="*/ 396876 w 843648"/>
              <a:gd name="connsiteY1" fmla="*/ 536 h 568148"/>
              <a:gd name="connsiteX2" fmla="*/ 814748 w 843648"/>
              <a:gd name="connsiteY2" fmla="*/ 216922 h 568148"/>
              <a:gd name="connsiteX3" fmla="*/ 779549 w 843648"/>
              <a:gd name="connsiteY3" fmla="*/ 503098 h 568148"/>
              <a:gd name="connsiteX4" fmla="*/ 428626 w 843648"/>
              <a:gd name="connsiteY4" fmla="*/ 430353 h 568148"/>
              <a:gd name="connsiteX5" fmla="*/ 135024 w 843648"/>
              <a:gd name="connsiteY5" fmla="*/ 566138 h 568148"/>
              <a:gd name="connsiteX6" fmla="*/ 10754 w 843648"/>
              <a:gd name="connsiteY6" fmla="*/ 283597 h 568148"/>
              <a:gd name="connsiteX0" fmla="*/ 10754 w 843648"/>
              <a:gd name="connsiteY0" fmla="*/ 283597 h 568609"/>
              <a:gd name="connsiteX1" fmla="*/ 396876 w 843648"/>
              <a:gd name="connsiteY1" fmla="*/ 536 h 568609"/>
              <a:gd name="connsiteX2" fmla="*/ 814748 w 843648"/>
              <a:gd name="connsiteY2" fmla="*/ 216922 h 568609"/>
              <a:gd name="connsiteX3" fmla="*/ 779549 w 843648"/>
              <a:gd name="connsiteY3" fmla="*/ 503098 h 568609"/>
              <a:gd name="connsiteX4" fmla="*/ 428626 w 843648"/>
              <a:gd name="connsiteY4" fmla="*/ 460280 h 568609"/>
              <a:gd name="connsiteX5" fmla="*/ 135024 w 843648"/>
              <a:gd name="connsiteY5" fmla="*/ 566138 h 568609"/>
              <a:gd name="connsiteX6" fmla="*/ 10754 w 843648"/>
              <a:gd name="connsiteY6" fmla="*/ 283597 h 568609"/>
              <a:gd name="connsiteX0" fmla="*/ 5002 w 993471"/>
              <a:gd name="connsiteY0" fmla="*/ 35984 h 672630"/>
              <a:gd name="connsiteX1" fmla="*/ 546699 w 993471"/>
              <a:gd name="connsiteY1" fmla="*/ 104557 h 672630"/>
              <a:gd name="connsiteX2" fmla="*/ 964571 w 993471"/>
              <a:gd name="connsiteY2" fmla="*/ 320943 h 672630"/>
              <a:gd name="connsiteX3" fmla="*/ 929372 w 993471"/>
              <a:gd name="connsiteY3" fmla="*/ 607119 h 672630"/>
              <a:gd name="connsiteX4" fmla="*/ 578449 w 993471"/>
              <a:gd name="connsiteY4" fmla="*/ 564301 h 672630"/>
              <a:gd name="connsiteX5" fmla="*/ 284847 w 993471"/>
              <a:gd name="connsiteY5" fmla="*/ 670159 h 672630"/>
              <a:gd name="connsiteX6" fmla="*/ 5002 w 993471"/>
              <a:gd name="connsiteY6" fmla="*/ 35984 h 672630"/>
              <a:gd name="connsiteX0" fmla="*/ 5002 w 1076445"/>
              <a:gd name="connsiteY0" fmla="*/ 171052 h 807698"/>
              <a:gd name="connsiteX1" fmla="*/ 546699 w 1076445"/>
              <a:gd name="connsiteY1" fmla="*/ 239625 h 807698"/>
              <a:gd name="connsiteX2" fmla="*/ 1062996 w 1076445"/>
              <a:gd name="connsiteY2" fmla="*/ 9610 h 807698"/>
              <a:gd name="connsiteX3" fmla="*/ 929372 w 1076445"/>
              <a:gd name="connsiteY3" fmla="*/ 742187 h 807698"/>
              <a:gd name="connsiteX4" fmla="*/ 578449 w 1076445"/>
              <a:gd name="connsiteY4" fmla="*/ 699369 h 807698"/>
              <a:gd name="connsiteX5" fmla="*/ 284847 w 1076445"/>
              <a:gd name="connsiteY5" fmla="*/ 805227 h 807698"/>
              <a:gd name="connsiteX6" fmla="*/ 5002 w 1076445"/>
              <a:gd name="connsiteY6" fmla="*/ 171052 h 807698"/>
              <a:gd name="connsiteX0" fmla="*/ 5469 w 1078687"/>
              <a:gd name="connsiteY0" fmla="*/ 171052 h 814718"/>
              <a:gd name="connsiteX1" fmla="*/ 547166 w 1078687"/>
              <a:gd name="connsiteY1" fmla="*/ 239625 h 814718"/>
              <a:gd name="connsiteX2" fmla="*/ 1063463 w 1078687"/>
              <a:gd name="connsiteY2" fmla="*/ 9610 h 814718"/>
              <a:gd name="connsiteX3" fmla="*/ 929839 w 1078687"/>
              <a:gd name="connsiteY3" fmla="*/ 742187 h 814718"/>
              <a:gd name="connsiteX4" fmla="*/ 572566 w 1078687"/>
              <a:gd name="connsiteY4" fmla="*/ 564700 h 814718"/>
              <a:gd name="connsiteX5" fmla="*/ 285314 w 1078687"/>
              <a:gd name="connsiteY5" fmla="*/ 805227 h 814718"/>
              <a:gd name="connsiteX6" fmla="*/ 5469 w 1078687"/>
              <a:gd name="connsiteY6" fmla="*/ 171052 h 814718"/>
              <a:gd name="connsiteX0" fmla="*/ 5469 w 1078687"/>
              <a:gd name="connsiteY0" fmla="*/ 171052 h 814718"/>
              <a:gd name="connsiteX1" fmla="*/ 547166 w 1078687"/>
              <a:gd name="connsiteY1" fmla="*/ 239625 h 814718"/>
              <a:gd name="connsiteX2" fmla="*/ 1063463 w 1078687"/>
              <a:gd name="connsiteY2" fmla="*/ 9610 h 814718"/>
              <a:gd name="connsiteX3" fmla="*/ 929839 w 1078687"/>
              <a:gd name="connsiteY3" fmla="*/ 742187 h 814718"/>
              <a:gd name="connsiteX4" fmla="*/ 572566 w 1078687"/>
              <a:gd name="connsiteY4" fmla="*/ 564700 h 814718"/>
              <a:gd name="connsiteX5" fmla="*/ 285314 w 1078687"/>
              <a:gd name="connsiteY5" fmla="*/ 805227 h 814718"/>
              <a:gd name="connsiteX6" fmla="*/ 5469 w 1078687"/>
              <a:gd name="connsiteY6" fmla="*/ 171052 h 814718"/>
              <a:gd name="connsiteX0" fmla="*/ 5469 w 1078687"/>
              <a:gd name="connsiteY0" fmla="*/ 171052 h 814457"/>
              <a:gd name="connsiteX1" fmla="*/ 547166 w 1078687"/>
              <a:gd name="connsiteY1" fmla="*/ 239625 h 814457"/>
              <a:gd name="connsiteX2" fmla="*/ 1063463 w 1078687"/>
              <a:gd name="connsiteY2" fmla="*/ 9610 h 814457"/>
              <a:gd name="connsiteX3" fmla="*/ 929839 w 1078687"/>
              <a:gd name="connsiteY3" fmla="*/ 742187 h 814457"/>
              <a:gd name="connsiteX4" fmla="*/ 572566 w 1078687"/>
              <a:gd name="connsiteY4" fmla="*/ 564700 h 814457"/>
              <a:gd name="connsiteX5" fmla="*/ 285314 w 1078687"/>
              <a:gd name="connsiteY5" fmla="*/ 805227 h 814457"/>
              <a:gd name="connsiteX6" fmla="*/ 5469 w 1078687"/>
              <a:gd name="connsiteY6" fmla="*/ 171052 h 814457"/>
              <a:gd name="connsiteX0" fmla="*/ 5540 w 1078454"/>
              <a:gd name="connsiteY0" fmla="*/ 171052 h 827734"/>
              <a:gd name="connsiteX1" fmla="*/ 547237 w 1078454"/>
              <a:gd name="connsiteY1" fmla="*/ 239625 h 827734"/>
              <a:gd name="connsiteX2" fmla="*/ 1063534 w 1078454"/>
              <a:gd name="connsiteY2" fmla="*/ 9610 h 827734"/>
              <a:gd name="connsiteX3" fmla="*/ 929910 w 1078454"/>
              <a:gd name="connsiteY3" fmla="*/ 742187 h 827734"/>
              <a:gd name="connsiteX4" fmla="*/ 593571 w 1078454"/>
              <a:gd name="connsiteY4" fmla="*/ 696251 h 827734"/>
              <a:gd name="connsiteX5" fmla="*/ 285385 w 1078454"/>
              <a:gd name="connsiteY5" fmla="*/ 805227 h 827734"/>
              <a:gd name="connsiteX6" fmla="*/ 5540 w 1078454"/>
              <a:gd name="connsiteY6" fmla="*/ 171052 h 827734"/>
              <a:gd name="connsiteX0" fmla="*/ 55522 w 1128436"/>
              <a:gd name="connsiteY0" fmla="*/ 171052 h 1041942"/>
              <a:gd name="connsiteX1" fmla="*/ 597219 w 1128436"/>
              <a:gd name="connsiteY1" fmla="*/ 239625 h 1041942"/>
              <a:gd name="connsiteX2" fmla="*/ 1113516 w 1128436"/>
              <a:gd name="connsiteY2" fmla="*/ 9610 h 1041942"/>
              <a:gd name="connsiteX3" fmla="*/ 979892 w 1128436"/>
              <a:gd name="connsiteY3" fmla="*/ 742187 h 1041942"/>
              <a:gd name="connsiteX4" fmla="*/ 643553 w 1128436"/>
              <a:gd name="connsiteY4" fmla="*/ 696251 h 1041942"/>
              <a:gd name="connsiteX5" fmla="*/ 84153 w 1128436"/>
              <a:gd name="connsiteY5" fmla="*/ 1029960 h 1041942"/>
              <a:gd name="connsiteX6" fmla="*/ 55522 w 1128436"/>
              <a:gd name="connsiteY6" fmla="*/ 171052 h 1041942"/>
              <a:gd name="connsiteX0" fmla="*/ 55522 w 1322754"/>
              <a:gd name="connsiteY0" fmla="*/ 189382 h 1060272"/>
              <a:gd name="connsiteX1" fmla="*/ 597219 w 1322754"/>
              <a:gd name="connsiteY1" fmla="*/ 257955 h 1060272"/>
              <a:gd name="connsiteX2" fmla="*/ 1113516 w 1322754"/>
              <a:gd name="connsiteY2" fmla="*/ 27940 h 1060272"/>
              <a:gd name="connsiteX3" fmla="*/ 1300887 w 1322754"/>
              <a:gd name="connsiteY3" fmla="*/ 1001694 h 1060272"/>
              <a:gd name="connsiteX4" fmla="*/ 643553 w 1322754"/>
              <a:gd name="connsiteY4" fmla="*/ 714581 h 1060272"/>
              <a:gd name="connsiteX5" fmla="*/ 84153 w 1322754"/>
              <a:gd name="connsiteY5" fmla="*/ 1048290 h 1060272"/>
              <a:gd name="connsiteX6" fmla="*/ 55522 w 1322754"/>
              <a:gd name="connsiteY6" fmla="*/ 189382 h 1060272"/>
              <a:gd name="connsiteX0" fmla="*/ 55522 w 1322754"/>
              <a:gd name="connsiteY0" fmla="*/ 200608 h 1071498"/>
              <a:gd name="connsiteX1" fmla="*/ 597219 w 1322754"/>
              <a:gd name="connsiteY1" fmla="*/ 192443 h 1071498"/>
              <a:gd name="connsiteX2" fmla="*/ 1113516 w 1322754"/>
              <a:gd name="connsiteY2" fmla="*/ 39166 h 1071498"/>
              <a:gd name="connsiteX3" fmla="*/ 1300887 w 1322754"/>
              <a:gd name="connsiteY3" fmla="*/ 1012920 h 1071498"/>
              <a:gd name="connsiteX4" fmla="*/ 643553 w 1322754"/>
              <a:gd name="connsiteY4" fmla="*/ 725807 h 1071498"/>
              <a:gd name="connsiteX5" fmla="*/ 84153 w 1322754"/>
              <a:gd name="connsiteY5" fmla="*/ 1059516 h 1071498"/>
              <a:gd name="connsiteX6" fmla="*/ 55522 w 1322754"/>
              <a:gd name="connsiteY6" fmla="*/ 200608 h 1071498"/>
              <a:gd name="connsiteX0" fmla="*/ 55522 w 1322754"/>
              <a:gd name="connsiteY0" fmla="*/ 190767 h 1061657"/>
              <a:gd name="connsiteX1" fmla="*/ 597219 w 1322754"/>
              <a:gd name="connsiteY1" fmla="*/ 248377 h 1061657"/>
              <a:gd name="connsiteX2" fmla="*/ 1113516 w 1322754"/>
              <a:gd name="connsiteY2" fmla="*/ 29325 h 1061657"/>
              <a:gd name="connsiteX3" fmla="*/ 1300887 w 1322754"/>
              <a:gd name="connsiteY3" fmla="*/ 1003079 h 1061657"/>
              <a:gd name="connsiteX4" fmla="*/ 643553 w 1322754"/>
              <a:gd name="connsiteY4" fmla="*/ 715966 h 1061657"/>
              <a:gd name="connsiteX5" fmla="*/ 84153 w 1322754"/>
              <a:gd name="connsiteY5" fmla="*/ 1049675 h 1061657"/>
              <a:gd name="connsiteX6" fmla="*/ 55522 w 1322754"/>
              <a:gd name="connsiteY6" fmla="*/ 190767 h 1061657"/>
              <a:gd name="connsiteX0" fmla="*/ 61003 w 1322209"/>
              <a:gd name="connsiteY0" fmla="*/ 190767 h 1064198"/>
              <a:gd name="connsiteX1" fmla="*/ 602700 w 1322209"/>
              <a:gd name="connsiteY1" fmla="*/ 248377 h 1064198"/>
              <a:gd name="connsiteX2" fmla="*/ 1118997 w 1322209"/>
              <a:gd name="connsiteY2" fmla="*/ 29325 h 1064198"/>
              <a:gd name="connsiteX3" fmla="*/ 1306368 w 1322209"/>
              <a:gd name="connsiteY3" fmla="*/ 1003079 h 1064198"/>
              <a:gd name="connsiteX4" fmla="*/ 746952 w 1322209"/>
              <a:gd name="connsiteY4" fmla="*/ 752778 h 1064198"/>
              <a:gd name="connsiteX5" fmla="*/ 89634 w 1322209"/>
              <a:gd name="connsiteY5" fmla="*/ 1049675 h 1064198"/>
              <a:gd name="connsiteX6" fmla="*/ 61003 w 1322209"/>
              <a:gd name="connsiteY6" fmla="*/ 190767 h 1064198"/>
              <a:gd name="connsiteX0" fmla="*/ 133282 w 1394488"/>
              <a:gd name="connsiteY0" fmla="*/ 190767 h 1327245"/>
              <a:gd name="connsiteX1" fmla="*/ 674979 w 1394488"/>
              <a:gd name="connsiteY1" fmla="*/ 248377 h 1327245"/>
              <a:gd name="connsiteX2" fmla="*/ 1191276 w 1394488"/>
              <a:gd name="connsiteY2" fmla="*/ 29325 h 1327245"/>
              <a:gd name="connsiteX3" fmla="*/ 1378647 w 1394488"/>
              <a:gd name="connsiteY3" fmla="*/ 1003079 h 1327245"/>
              <a:gd name="connsiteX4" fmla="*/ 819231 w 1394488"/>
              <a:gd name="connsiteY4" fmla="*/ 752778 h 1327245"/>
              <a:gd name="connsiteX5" fmla="*/ 53051 w 1394488"/>
              <a:gd name="connsiteY5" fmla="*/ 1318123 h 1327245"/>
              <a:gd name="connsiteX6" fmla="*/ 133282 w 1394488"/>
              <a:gd name="connsiteY6" fmla="*/ 190767 h 1327245"/>
              <a:gd name="connsiteX0" fmla="*/ 133282 w 1394488"/>
              <a:gd name="connsiteY0" fmla="*/ 190767 h 1327763"/>
              <a:gd name="connsiteX1" fmla="*/ 674979 w 1394488"/>
              <a:gd name="connsiteY1" fmla="*/ 248377 h 1327763"/>
              <a:gd name="connsiteX2" fmla="*/ 1191276 w 1394488"/>
              <a:gd name="connsiteY2" fmla="*/ 29325 h 1327763"/>
              <a:gd name="connsiteX3" fmla="*/ 1378647 w 1394488"/>
              <a:gd name="connsiteY3" fmla="*/ 1003079 h 1327763"/>
              <a:gd name="connsiteX4" fmla="*/ 819231 w 1394488"/>
              <a:gd name="connsiteY4" fmla="*/ 752778 h 1327763"/>
              <a:gd name="connsiteX5" fmla="*/ 53051 w 1394488"/>
              <a:gd name="connsiteY5" fmla="*/ 1318123 h 1327763"/>
              <a:gd name="connsiteX6" fmla="*/ 133282 w 1394488"/>
              <a:gd name="connsiteY6" fmla="*/ 190767 h 1327763"/>
              <a:gd name="connsiteX0" fmla="*/ 133282 w 1394488"/>
              <a:gd name="connsiteY0" fmla="*/ 190767 h 1327898"/>
              <a:gd name="connsiteX1" fmla="*/ 674979 w 1394488"/>
              <a:gd name="connsiteY1" fmla="*/ 248377 h 1327898"/>
              <a:gd name="connsiteX2" fmla="*/ 1191276 w 1394488"/>
              <a:gd name="connsiteY2" fmla="*/ 29325 h 1327898"/>
              <a:gd name="connsiteX3" fmla="*/ 1378647 w 1394488"/>
              <a:gd name="connsiteY3" fmla="*/ 1003079 h 1327898"/>
              <a:gd name="connsiteX4" fmla="*/ 819231 w 1394488"/>
              <a:gd name="connsiteY4" fmla="*/ 752778 h 1327898"/>
              <a:gd name="connsiteX5" fmla="*/ 53051 w 1394488"/>
              <a:gd name="connsiteY5" fmla="*/ 1318123 h 1327898"/>
              <a:gd name="connsiteX6" fmla="*/ 133282 w 1394488"/>
              <a:gd name="connsiteY6" fmla="*/ 190767 h 1327898"/>
              <a:gd name="connsiteX0" fmla="*/ 133282 w 1394488"/>
              <a:gd name="connsiteY0" fmla="*/ 190767 h 1328064"/>
              <a:gd name="connsiteX1" fmla="*/ 674979 w 1394488"/>
              <a:gd name="connsiteY1" fmla="*/ 248377 h 1328064"/>
              <a:gd name="connsiteX2" fmla="*/ 1191276 w 1394488"/>
              <a:gd name="connsiteY2" fmla="*/ 29325 h 1328064"/>
              <a:gd name="connsiteX3" fmla="*/ 1378647 w 1394488"/>
              <a:gd name="connsiteY3" fmla="*/ 1003079 h 1328064"/>
              <a:gd name="connsiteX4" fmla="*/ 819231 w 1394488"/>
              <a:gd name="connsiteY4" fmla="*/ 752778 h 1328064"/>
              <a:gd name="connsiteX5" fmla="*/ 53051 w 1394488"/>
              <a:gd name="connsiteY5" fmla="*/ 1318123 h 1328064"/>
              <a:gd name="connsiteX6" fmla="*/ 133282 w 1394488"/>
              <a:gd name="connsiteY6" fmla="*/ 190767 h 1328064"/>
              <a:gd name="connsiteX0" fmla="*/ 51386 w 1312592"/>
              <a:gd name="connsiteY0" fmla="*/ 190767 h 1367361"/>
              <a:gd name="connsiteX1" fmla="*/ 593083 w 1312592"/>
              <a:gd name="connsiteY1" fmla="*/ 248377 h 1367361"/>
              <a:gd name="connsiteX2" fmla="*/ 1109380 w 1312592"/>
              <a:gd name="connsiteY2" fmla="*/ 29325 h 1367361"/>
              <a:gd name="connsiteX3" fmla="*/ 1296751 w 1312592"/>
              <a:gd name="connsiteY3" fmla="*/ 1003079 h 1367361"/>
              <a:gd name="connsiteX4" fmla="*/ 737335 w 1312592"/>
              <a:gd name="connsiteY4" fmla="*/ 752778 h 1367361"/>
              <a:gd name="connsiteX5" fmla="*/ 100039 w 1312592"/>
              <a:gd name="connsiteY5" fmla="*/ 1357983 h 1367361"/>
              <a:gd name="connsiteX6" fmla="*/ 51386 w 1312592"/>
              <a:gd name="connsiteY6" fmla="*/ 190767 h 1367361"/>
              <a:gd name="connsiteX0" fmla="*/ 51386 w 1312592"/>
              <a:gd name="connsiteY0" fmla="*/ 190767 h 1367205"/>
              <a:gd name="connsiteX1" fmla="*/ 593083 w 1312592"/>
              <a:gd name="connsiteY1" fmla="*/ 248377 h 1367205"/>
              <a:gd name="connsiteX2" fmla="*/ 1109380 w 1312592"/>
              <a:gd name="connsiteY2" fmla="*/ 29325 h 1367205"/>
              <a:gd name="connsiteX3" fmla="*/ 1296751 w 1312592"/>
              <a:gd name="connsiteY3" fmla="*/ 1003079 h 1367205"/>
              <a:gd name="connsiteX4" fmla="*/ 737335 w 1312592"/>
              <a:gd name="connsiteY4" fmla="*/ 752778 h 1367205"/>
              <a:gd name="connsiteX5" fmla="*/ 100039 w 1312592"/>
              <a:gd name="connsiteY5" fmla="*/ 1357983 h 1367205"/>
              <a:gd name="connsiteX6" fmla="*/ 51386 w 1312592"/>
              <a:gd name="connsiteY6" fmla="*/ 190767 h 1367205"/>
              <a:gd name="connsiteX0" fmla="*/ 51386 w 1300368"/>
              <a:gd name="connsiteY0" fmla="*/ 196752 h 1373190"/>
              <a:gd name="connsiteX1" fmla="*/ 593083 w 1300368"/>
              <a:gd name="connsiteY1" fmla="*/ 254362 h 1373190"/>
              <a:gd name="connsiteX2" fmla="*/ 1109380 w 1300368"/>
              <a:gd name="connsiteY2" fmla="*/ 35310 h 1373190"/>
              <a:gd name="connsiteX3" fmla="*/ 1283555 w 1300368"/>
              <a:gd name="connsiteY3" fmla="*/ 1111524 h 1373190"/>
              <a:gd name="connsiteX4" fmla="*/ 737335 w 1300368"/>
              <a:gd name="connsiteY4" fmla="*/ 758763 h 1373190"/>
              <a:gd name="connsiteX5" fmla="*/ 100039 w 1300368"/>
              <a:gd name="connsiteY5" fmla="*/ 1363968 h 1373190"/>
              <a:gd name="connsiteX6" fmla="*/ 51386 w 1300368"/>
              <a:gd name="connsiteY6" fmla="*/ 196752 h 1373190"/>
              <a:gd name="connsiteX0" fmla="*/ 51386 w 1292181"/>
              <a:gd name="connsiteY0" fmla="*/ 196752 h 1373190"/>
              <a:gd name="connsiteX1" fmla="*/ 593083 w 1292181"/>
              <a:gd name="connsiteY1" fmla="*/ 254362 h 1373190"/>
              <a:gd name="connsiteX2" fmla="*/ 1109380 w 1292181"/>
              <a:gd name="connsiteY2" fmla="*/ 35310 h 1373190"/>
              <a:gd name="connsiteX3" fmla="*/ 1283555 w 1292181"/>
              <a:gd name="connsiteY3" fmla="*/ 1111524 h 1373190"/>
              <a:gd name="connsiteX4" fmla="*/ 737335 w 1292181"/>
              <a:gd name="connsiteY4" fmla="*/ 758763 h 1373190"/>
              <a:gd name="connsiteX5" fmla="*/ 100039 w 1292181"/>
              <a:gd name="connsiteY5" fmla="*/ 1363968 h 1373190"/>
              <a:gd name="connsiteX6" fmla="*/ 51386 w 1292181"/>
              <a:gd name="connsiteY6" fmla="*/ 196752 h 1373190"/>
              <a:gd name="connsiteX0" fmla="*/ 51386 w 1292181"/>
              <a:gd name="connsiteY0" fmla="*/ 196752 h 1373190"/>
              <a:gd name="connsiteX1" fmla="*/ 593083 w 1292181"/>
              <a:gd name="connsiteY1" fmla="*/ 254362 h 1373190"/>
              <a:gd name="connsiteX2" fmla="*/ 1109380 w 1292181"/>
              <a:gd name="connsiteY2" fmla="*/ 35310 h 1373190"/>
              <a:gd name="connsiteX3" fmla="*/ 1283555 w 1292181"/>
              <a:gd name="connsiteY3" fmla="*/ 1111524 h 1373190"/>
              <a:gd name="connsiteX4" fmla="*/ 737335 w 1292181"/>
              <a:gd name="connsiteY4" fmla="*/ 758763 h 1373190"/>
              <a:gd name="connsiteX5" fmla="*/ 100039 w 1292181"/>
              <a:gd name="connsiteY5" fmla="*/ 1363968 h 1373190"/>
              <a:gd name="connsiteX6" fmla="*/ 51386 w 1292181"/>
              <a:gd name="connsiteY6" fmla="*/ 196752 h 137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2181" h="1373190">
                <a:moveTo>
                  <a:pt x="51386" y="196752"/>
                </a:moveTo>
                <a:cubicBezTo>
                  <a:pt x="133560" y="11818"/>
                  <a:pt x="416751" y="281269"/>
                  <a:pt x="593083" y="254362"/>
                </a:cubicBezTo>
                <a:cubicBezTo>
                  <a:pt x="769415" y="227455"/>
                  <a:pt x="994301" y="-107550"/>
                  <a:pt x="1109380" y="35310"/>
                </a:cubicBezTo>
                <a:cubicBezTo>
                  <a:pt x="1224459" y="178170"/>
                  <a:pt x="1322321" y="1038069"/>
                  <a:pt x="1283555" y="1111524"/>
                </a:cubicBezTo>
                <a:cubicBezTo>
                  <a:pt x="1244789" y="1184979"/>
                  <a:pt x="1074421" y="795500"/>
                  <a:pt x="737335" y="758763"/>
                </a:cubicBezTo>
                <a:cubicBezTo>
                  <a:pt x="-110265" y="808065"/>
                  <a:pt x="214364" y="1457636"/>
                  <a:pt x="100039" y="1363968"/>
                </a:cubicBezTo>
                <a:cubicBezTo>
                  <a:pt x="-14286" y="1270300"/>
                  <a:pt x="-30788" y="381686"/>
                  <a:pt x="51386" y="196752"/>
                </a:cubicBezTo>
                <a:close/>
              </a:path>
            </a:pathLst>
          </a:custGeom>
          <a:solidFill>
            <a:schemeClr val="accent4">
              <a:lumMod val="75000"/>
            </a:schemeClr>
          </a:solidFill>
          <a:ln w="28575" cap="flat" cmpd="sng">
            <a:solidFill>
              <a:schemeClr val="accent4">
                <a:lumMod val="50000"/>
              </a:schemeClr>
            </a:solidFill>
            <a:miter lim="400000"/>
          </a:ln>
          <a:effectLst/>
        </p:spPr>
        <p:txBody>
          <a:bodyPr wrap="square" lIns="91440" tIns="0" rIns="0" bIns="0" numCol="1" anchor="ctr">
            <a:noAutofit/>
          </a:bodyPr>
          <a:lstStyle/>
          <a:p>
            <a:pPr>
              <a:defRPr sz="2600"/>
            </a:pPr>
            <a:endParaRPr sz="2400" dirty="0"/>
          </a:p>
        </p:txBody>
      </p:sp>
      <p:sp>
        <p:nvSpPr>
          <p:cNvPr id="42" name="Shape 2527"/>
          <p:cNvSpPr/>
          <p:nvPr/>
        </p:nvSpPr>
        <p:spPr>
          <a:xfrm rot="1165435">
            <a:off x="5587919" y="1993908"/>
            <a:ext cx="1292181" cy="1748243"/>
          </a:xfrm>
          <a:custGeom>
            <a:avLst/>
            <a:gdLst>
              <a:gd name="connsiteX0" fmla="*/ 0 w 772244"/>
              <a:gd name="connsiteY0" fmla="*/ 283061 h 566122"/>
              <a:gd name="connsiteX1" fmla="*/ 386122 w 772244"/>
              <a:gd name="connsiteY1" fmla="*/ 0 h 566122"/>
              <a:gd name="connsiteX2" fmla="*/ 772244 w 772244"/>
              <a:gd name="connsiteY2" fmla="*/ 283061 h 566122"/>
              <a:gd name="connsiteX3" fmla="*/ 386122 w 772244"/>
              <a:gd name="connsiteY3" fmla="*/ 566122 h 566122"/>
              <a:gd name="connsiteX4" fmla="*/ 0 w 772244"/>
              <a:gd name="connsiteY4" fmla="*/ 283061 h 566122"/>
              <a:gd name="connsiteX0" fmla="*/ 93 w 772337"/>
              <a:gd name="connsiteY0" fmla="*/ 283061 h 410075"/>
              <a:gd name="connsiteX1" fmla="*/ 386215 w 772337"/>
              <a:gd name="connsiteY1" fmla="*/ 0 h 410075"/>
              <a:gd name="connsiteX2" fmla="*/ 772337 w 772337"/>
              <a:gd name="connsiteY2" fmla="*/ 283061 h 410075"/>
              <a:gd name="connsiteX3" fmla="*/ 414790 w 772337"/>
              <a:gd name="connsiteY3" fmla="*/ 407372 h 410075"/>
              <a:gd name="connsiteX4" fmla="*/ 93 w 772337"/>
              <a:gd name="connsiteY4" fmla="*/ 283061 h 410075"/>
              <a:gd name="connsiteX0" fmla="*/ 24828 w 797072"/>
              <a:gd name="connsiteY0" fmla="*/ 283061 h 437764"/>
              <a:gd name="connsiteX1" fmla="*/ 410950 w 797072"/>
              <a:gd name="connsiteY1" fmla="*/ 0 h 437764"/>
              <a:gd name="connsiteX2" fmla="*/ 797072 w 797072"/>
              <a:gd name="connsiteY2" fmla="*/ 283061 h 437764"/>
              <a:gd name="connsiteX3" fmla="*/ 439525 w 797072"/>
              <a:gd name="connsiteY3" fmla="*/ 407372 h 437764"/>
              <a:gd name="connsiteX4" fmla="*/ 82423 w 797072"/>
              <a:gd name="connsiteY4" fmla="*/ 428626 h 437764"/>
              <a:gd name="connsiteX5" fmla="*/ 24828 w 797072"/>
              <a:gd name="connsiteY5" fmla="*/ 283061 h 437764"/>
              <a:gd name="connsiteX0" fmla="*/ 24828 w 868585"/>
              <a:gd name="connsiteY0" fmla="*/ 283061 h 440221"/>
              <a:gd name="connsiteX1" fmla="*/ 410950 w 868585"/>
              <a:gd name="connsiteY1" fmla="*/ 0 h 440221"/>
              <a:gd name="connsiteX2" fmla="*/ 797072 w 868585"/>
              <a:gd name="connsiteY2" fmla="*/ 283061 h 440221"/>
              <a:gd name="connsiteX3" fmla="*/ 841248 w 868585"/>
              <a:gd name="connsiteY3" fmla="*/ 434975 h 440221"/>
              <a:gd name="connsiteX4" fmla="*/ 439525 w 868585"/>
              <a:gd name="connsiteY4" fmla="*/ 407372 h 440221"/>
              <a:gd name="connsiteX5" fmla="*/ 82423 w 868585"/>
              <a:gd name="connsiteY5" fmla="*/ 428626 h 440221"/>
              <a:gd name="connsiteX6" fmla="*/ 24828 w 868585"/>
              <a:gd name="connsiteY6" fmla="*/ 283061 h 440221"/>
              <a:gd name="connsiteX0" fmla="*/ 24828 w 829091"/>
              <a:gd name="connsiteY0" fmla="*/ 283061 h 519994"/>
              <a:gd name="connsiteX1" fmla="*/ 410950 w 829091"/>
              <a:gd name="connsiteY1" fmla="*/ 0 h 519994"/>
              <a:gd name="connsiteX2" fmla="*/ 797072 w 829091"/>
              <a:gd name="connsiteY2" fmla="*/ 283061 h 519994"/>
              <a:gd name="connsiteX3" fmla="*/ 771398 w 829091"/>
              <a:gd name="connsiteY3" fmla="*/ 517525 h 519994"/>
              <a:gd name="connsiteX4" fmla="*/ 439525 w 829091"/>
              <a:gd name="connsiteY4" fmla="*/ 407372 h 519994"/>
              <a:gd name="connsiteX5" fmla="*/ 82423 w 829091"/>
              <a:gd name="connsiteY5" fmla="*/ 428626 h 519994"/>
              <a:gd name="connsiteX6" fmla="*/ 24828 w 829091"/>
              <a:gd name="connsiteY6" fmla="*/ 283061 h 519994"/>
              <a:gd name="connsiteX0" fmla="*/ 19560 w 823823"/>
              <a:gd name="connsiteY0" fmla="*/ 283061 h 557448"/>
              <a:gd name="connsiteX1" fmla="*/ 405682 w 823823"/>
              <a:gd name="connsiteY1" fmla="*/ 0 h 557448"/>
              <a:gd name="connsiteX2" fmla="*/ 791804 w 823823"/>
              <a:gd name="connsiteY2" fmla="*/ 283061 h 557448"/>
              <a:gd name="connsiteX3" fmla="*/ 766130 w 823823"/>
              <a:gd name="connsiteY3" fmla="*/ 517525 h 557448"/>
              <a:gd name="connsiteX4" fmla="*/ 434257 w 823823"/>
              <a:gd name="connsiteY4" fmla="*/ 407372 h 557448"/>
              <a:gd name="connsiteX5" fmla="*/ 96205 w 823823"/>
              <a:gd name="connsiteY5" fmla="*/ 555626 h 557448"/>
              <a:gd name="connsiteX6" fmla="*/ 19560 w 823823"/>
              <a:gd name="connsiteY6" fmla="*/ 283061 h 557448"/>
              <a:gd name="connsiteX0" fmla="*/ 19560 w 846808"/>
              <a:gd name="connsiteY0" fmla="*/ 283597 h 557984"/>
              <a:gd name="connsiteX1" fmla="*/ 405682 w 846808"/>
              <a:gd name="connsiteY1" fmla="*/ 536 h 557984"/>
              <a:gd name="connsiteX2" fmla="*/ 823554 w 846808"/>
              <a:gd name="connsiteY2" fmla="*/ 216922 h 557984"/>
              <a:gd name="connsiteX3" fmla="*/ 766130 w 846808"/>
              <a:gd name="connsiteY3" fmla="*/ 518061 h 557984"/>
              <a:gd name="connsiteX4" fmla="*/ 434257 w 846808"/>
              <a:gd name="connsiteY4" fmla="*/ 407908 h 557984"/>
              <a:gd name="connsiteX5" fmla="*/ 96205 w 846808"/>
              <a:gd name="connsiteY5" fmla="*/ 556162 h 557984"/>
              <a:gd name="connsiteX6" fmla="*/ 19560 w 846808"/>
              <a:gd name="connsiteY6" fmla="*/ 283597 h 557984"/>
              <a:gd name="connsiteX0" fmla="*/ 19560 w 852454"/>
              <a:gd name="connsiteY0" fmla="*/ 283597 h 558010"/>
              <a:gd name="connsiteX1" fmla="*/ 405682 w 852454"/>
              <a:gd name="connsiteY1" fmla="*/ 536 h 558010"/>
              <a:gd name="connsiteX2" fmla="*/ 823554 w 852454"/>
              <a:gd name="connsiteY2" fmla="*/ 216922 h 558010"/>
              <a:gd name="connsiteX3" fmla="*/ 788355 w 852454"/>
              <a:gd name="connsiteY3" fmla="*/ 503098 h 558010"/>
              <a:gd name="connsiteX4" fmla="*/ 434257 w 852454"/>
              <a:gd name="connsiteY4" fmla="*/ 407908 h 558010"/>
              <a:gd name="connsiteX5" fmla="*/ 96205 w 852454"/>
              <a:gd name="connsiteY5" fmla="*/ 556162 h 558010"/>
              <a:gd name="connsiteX6" fmla="*/ 19560 w 852454"/>
              <a:gd name="connsiteY6" fmla="*/ 283597 h 558010"/>
              <a:gd name="connsiteX0" fmla="*/ 19560 w 852454"/>
              <a:gd name="connsiteY0" fmla="*/ 283597 h 558283"/>
              <a:gd name="connsiteX1" fmla="*/ 405682 w 852454"/>
              <a:gd name="connsiteY1" fmla="*/ 536 h 558283"/>
              <a:gd name="connsiteX2" fmla="*/ 823554 w 852454"/>
              <a:gd name="connsiteY2" fmla="*/ 216922 h 558283"/>
              <a:gd name="connsiteX3" fmla="*/ 788355 w 852454"/>
              <a:gd name="connsiteY3" fmla="*/ 503098 h 558283"/>
              <a:gd name="connsiteX4" fmla="*/ 437432 w 852454"/>
              <a:gd name="connsiteY4" fmla="*/ 430353 h 558283"/>
              <a:gd name="connsiteX5" fmla="*/ 96205 w 852454"/>
              <a:gd name="connsiteY5" fmla="*/ 556162 h 558283"/>
              <a:gd name="connsiteX6" fmla="*/ 19560 w 852454"/>
              <a:gd name="connsiteY6" fmla="*/ 283597 h 558283"/>
              <a:gd name="connsiteX0" fmla="*/ 10754 w 843648"/>
              <a:gd name="connsiteY0" fmla="*/ 283597 h 568148"/>
              <a:gd name="connsiteX1" fmla="*/ 396876 w 843648"/>
              <a:gd name="connsiteY1" fmla="*/ 536 h 568148"/>
              <a:gd name="connsiteX2" fmla="*/ 814748 w 843648"/>
              <a:gd name="connsiteY2" fmla="*/ 216922 h 568148"/>
              <a:gd name="connsiteX3" fmla="*/ 779549 w 843648"/>
              <a:gd name="connsiteY3" fmla="*/ 503098 h 568148"/>
              <a:gd name="connsiteX4" fmla="*/ 428626 w 843648"/>
              <a:gd name="connsiteY4" fmla="*/ 430353 h 568148"/>
              <a:gd name="connsiteX5" fmla="*/ 135024 w 843648"/>
              <a:gd name="connsiteY5" fmla="*/ 566138 h 568148"/>
              <a:gd name="connsiteX6" fmla="*/ 10754 w 843648"/>
              <a:gd name="connsiteY6" fmla="*/ 283597 h 568148"/>
              <a:gd name="connsiteX0" fmla="*/ 10754 w 843648"/>
              <a:gd name="connsiteY0" fmla="*/ 283597 h 568609"/>
              <a:gd name="connsiteX1" fmla="*/ 396876 w 843648"/>
              <a:gd name="connsiteY1" fmla="*/ 536 h 568609"/>
              <a:gd name="connsiteX2" fmla="*/ 814748 w 843648"/>
              <a:gd name="connsiteY2" fmla="*/ 216922 h 568609"/>
              <a:gd name="connsiteX3" fmla="*/ 779549 w 843648"/>
              <a:gd name="connsiteY3" fmla="*/ 503098 h 568609"/>
              <a:gd name="connsiteX4" fmla="*/ 428626 w 843648"/>
              <a:gd name="connsiteY4" fmla="*/ 460280 h 568609"/>
              <a:gd name="connsiteX5" fmla="*/ 135024 w 843648"/>
              <a:gd name="connsiteY5" fmla="*/ 566138 h 568609"/>
              <a:gd name="connsiteX6" fmla="*/ 10754 w 843648"/>
              <a:gd name="connsiteY6" fmla="*/ 283597 h 568609"/>
              <a:gd name="connsiteX0" fmla="*/ 5002 w 993471"/>
              <a:gd name="connsiteY0" fmla="*/ 35984 h 672630"/>
              <a:gd name="connsiteX1" fmla="*/ 546699 w 993471"/>
              <a:gd name="connsiteY1" fmla="*/ 104557 h 672630"/>
              <a:gd name="connsiteX2" fmla="*/ 964571 w 993471"/>
              <a:gd name="connsiteY2" fmla="*/ 320943 h 672630"/>
              <a:gd name="connsiteX3" fmla="*/ 929372 w 993471"/>
              <a:gd name="connsiteY3" fmla="*/ 607119 h 672630"/>
              <a:gd name="connsiteX4" fmla="*/ 578449 w 993471"/>
              <a:gd name="connsiteY4" fmla="*/ 564301 h 672630"/>
              <a:gd name="connsiteX5" fmla="*/ 284847 w 993471"/>
              <a:gd name="connsiteY5" fmla="*/ 670159 h 672630"/>
              <a:gd name="connsiteX6" fmla="*/ 5002 w 993471"/>
              <a:gd name="connsiteY6" fmla="*/ 35984 h 672630"/>
              <a:gd name="connsiteX0" fmla="*/ 5002 w 1076445"/>
              <a:gd name="connsiteY0" fmla="*/ 171052 h 807698"/>
              <a:gd name="connsiteX1" fmla="*/ 546699 w 1076445"/>
              <a:gd name="connsiteY1" fmla="*/ 239625 h 807698"/>
              <a:gd name="connsiteX2" fmla="*/ 1062996 w 1076445"/>
              <a:gd name="connsiteY2" fmla="*/ 9610 h 807698"/>
              <a:gd name="connsiteX3" fmla="*/ 929372 w 1076445"/>
              <a:gd name="connsiteY3" fmla="*/ 742187 h 807698"/>
              <a:gd name="connsiteX4" fmla="*/ 578449 w 1076445"/>
              <a:gd name="connsiteY4" fmla="*/ 699369 h 807698"/>
              <a:gd name="connsiteX5" fmla="*/ 284847 w 1076445"/>
              <a:gd name="connsiteY5" fmla="*/ 805227 h 807698"/>
              <a:gd name="connsiteX6" fmla="*/ 5002 w 1076445"/>
              <a:gd name="connsiteY6" fmla="*/ 171052 h 807698"/>
              <a:gd name="connsiteX0" fmla="*/ 5469 w 1078687"/>
              <a:gd name="connsiteY0" fmla="*/ 171052 h 814718"/>
              <a:gd name="connsiteX1" fmla="*/ 547166 w 1078687"/>
              <a:gd name="connsiteY1" fmla="*/ 239625 h 814718"/>
              <a:gd name="connsiteX2" fmla="*/ 1063463 w 1078687"/>
              <a:gd name="connsiteY2" fmla="*/ 9610 h 814718"/>
              <a:gd name="connsiteX3" fmla="*/ 929839 w 1078687"/>
              <a:gd name="connsiteY3" fmla="*/ 742187 h 814718"/>
              <a:gd name="connsiteX4" fmla="*/ 572566 w 1078687"/>
              <a:gd name="connsiteY4" fmla="*/ 564700 h 814718"/>
              <a:gd name="connsiteX5" fmla="*/ 285314 w 1078687"/>
              <a:gd name="connsiteY5" fmla="*/ 805227 h 814718"/>
              <a:gd name="connsiteX6" fmla="*/ 5469 w 1078687"/>
              <a:gd name="connsiteY6" fmla="*/ 171052 h 814718"/>
              <a:gd name="connsiteX0" fmla="*/ 5469 w 1078687"/>
              <a:gd name="connsiteY0" fmla="*/ 171052 h 814718"/>
              <a:gd name="connsiteX1" fmla="*/ 547166 w 1078687"/>
              <a:gd name="connsiteY1" fmla="*/ 239625 h 814718"/>
              <a:gd name="connsiteX2" fmla="*/ 1063463 w 1078687"/>
              <a:gd name="connsiteY2" fmla="*/ 9610 h 814718"/>
              <a:gd name="connsiteX3" fmla="*/ 929839 w 1078687"/>
              <a:gd name="connsiteY3" fmla="*/ 742187 h 814718"/>
              <a:gd name="connsiteX4" fmla="*/ 572566 w 1078687"/>
              <a:gd name="connsiteY4" fmla="*/ 564700 h 814718"/>
              <a:gd name="connsiteX5" fmla="*/ 285314 w 1078687"/>
              <a:gd name="connsiteY5" fmla="*/ 805227 h 814718"/>
              <a:gd name="connsiteX6" fmla="*/ 5469 w 1078687"/>
              <a:gd name="connsiteY6" fmla="*/ 171052 h 814718"/>
              <a:gd name="connsiteX0" fmla="*/ 5469 w 1078687"/>
              <a:gd name="connsiteY0" fmla="*/ 171052 h 814457"/>
              <a:gd name="connsiteX1" fmla="*/ 547166 w 1078687"/>
              <a:gd name="connsiteY1" fmla="*/ 239625 h 814457"/>
              <a:gd name="connsiteX2" fmla="*/ 1063463 w 1078687"/>
              <a:gd name="connsiteY2" fmla="*/ 9610 h 814457"/>
              <a:gd name="connsiteX3" fmla="*/ 929839 w 1078687"/>
              <a:gd name="connsiteY3" fmla="*/ 742187 h 814457"/>
              <a:gd name="connsiteX4" fmla="*/ 572566 w 1078687"/>
              <a:gd name="connsiteY4" fmla="*/ 564700 h 814457"/>
              <a:gd name="connsiteX5" fmla="*/ 285314 w 1078687"/>
              <a:gd name="connsiteY5" fmla="*/ 805227 h 814457"/>
              <a:gd name="connsiteX6" fmla="*/ 5469 w 1078687"/>
              <a:gd name="connsiteY6" fmla="*/ 171052 h 814457"/>
              <a:gd name="connsiteX0" fmla="*/ 5540 w 1078454"/>
              <a:gd name="connsiteY0" fmla="*/ 171052 h 827734"/>
              <a:gd name="connsiteX1" fmla="*/ 547237 w 1078454"/>
              <a:gd name="connsiteY1" fmla="*/ 239625 h 827734"/>
              <a:gd name="connsiteX2" fmla="*/ 1063534 w 1078454"/>
              <a:gd name="connsiteY2" fmla="*/ 9610 h 827734"/>
              <a:gd name="connsiteX3" fmla="*/ 929910 w 1078454"/>
              <a:gd name="connsiteY3" fmla="*/ 742187 h 827734"/>
              <a:gd name="connsiteX4" fmla="*/ 593571 w 1078454"/>
              <a:gd name="connsiteY4" fmla="*/ 696251 h 827734"/>
              <a:gd name="connsiteX5" fmla="*/ 285385 w 1078454"/>
              <a:gd name="connsiteY5" fmla="*/ 805227 h 827734"/>
              <a:gd name="connsiteX6" fmla="*/ 5540 w 1078454"/>
              <a:gd name="connsiteY6" fmla="*/ 171052 h 827734"/>
              <a:gd name="connsiteX0" fmla="*/ 55522 w 1128436"/>
              <a:gd name="connsiteY0" fmla="*/ 171052 h 1041942"/>
              <a:gd name="connsiteX1" fmla="*/ 597219 w 1128436"/>
              <a:gd name="connsiteY1" fmla="*/ 239625 h 1041942"/>
              <a:gd name="connsiteX2" fmla="*/ 1113516 w 1128436"/>
              <a:gd name="connsiteY2" fmla="*/ 9610 h 1041942"/>
              <a:gd name="connsiteX3" fmla="*/ 979892 w 1128436"/>
              <a:gd name="connsiteY3" fmla="*/ 742187 h 1041942"/>
              <a:gd name="connsiteX4" fmla="*/ 643553 w 1128436"/>
              <a:gd name="connsiteY4" fmla="*/ 696251 h 1041942"/>
              <a:gd name="connsiteX5" fmla="*/ 84153 w 1128436"/>
              <a:gd name="connsiteY5" fmla="*/ 1029960 h 1041942"/>
              <a:gd name="connsiteX6" fmla="*/ 55522 w 1128436"/>
              <a:gd name="connsiteY6" fmla="*/ 171052 h 1041942"/>
              <a:gd name="connsiteX0" fmla="*/ 55522 w 1322754"/>
              <a:gd name="connsiteY0" fmla="*/ 189382 h 1060272"/>
              <a:gd name="connsiteX1" fmla="*/ 597219 w 1322754"/>
              <a:gd name="connsiteY1" fmla="*/ 257955 h 1060272"/>
              <a:gd name="connsiteX2" fmla="*/ 1113516 w 1322754"/>
              <a:gd name="connsiteY2" fmla="*/ 27940 h 1060272"/>
              <a:gd name="connsiteX3" fmla="*/ 1300887 w 1322754"/>
              <a:gd name="connsiteY3" fmla="*/ 1001694 h 1060272"/>
              <a:gd name="connsiteX4" fmla="*/ 643553 w 1322754"/>
              <a:gd name="connsiteY4" fmla="*/ 714581 h 1060272"/>
              <a:gd name="connsiteX5" fmla="*/ 84153 w 1322754"/>
              <a:gd name="connsiteY5" fmla="*/ 1048290 h 1060272"/>
              <a:gd name="connsiteX6" fmla="*/ 55522 w 1322754"/>
              <a:gd name="connsiteY6" fmla="*/ 189382 h 1060272"/>
              <a:gd name="connsiteX0" fmla="*/ 55522 w 1322754"/>
              <a:gd name="connsiteY0" fmla="*/ 200608 h 1071498"/>
              <a:gd name="connsiteX1" fmla="*/ 597219 w 1322754"/>
              <a:gd name="connsiteY1" fmla="*/ 192443 h 1071498"/>
              <a:gd name="connsiteX2" fmla="*/ 1113516 w 1322754"/>
              <a:gd name="connsiteY2" fmla="*/ 39166 h 1071498"/>
              <a:gd name="connsiteX3" fmla="*/ 1300887 w 1322754"/>
              <a:gd name="connsiteY3" fmla="*/ 1012920 h 1071498"/>
              <a:gd name="connsiteX4" fmla="*/ 643553 w 1322754"/>
              <a:gd name="connsiteY4" fmla="*/ 725807 h 1071498"/>
              <a:gd name="connsiteX5" fmla="*/ 84153 w 1322754"/>
              <a:gd name="connsiteY5" fmla="*/ 1059516 h 1071498"/>
              <a:gd name="connsiteX6" fmla="*/ 55522 w 1322754"/>
              <a:gd name="connsiteY6" fmla="*/ 200608 h 1071498"/>
              <a:gd name="connsiteX0" fmla="*/ 55522 w 1322754"/>
              <a:gd name="connsiteY0" fmla="*/ 190767 h 1061657"/>
              <a:gd name="connsiteX1" fmla="*/ 597219 w 1322754"/>
              <a:gd name="connsiteY1" fmla="*/ 248377 h 1061657"/>
              <a:gd name="connsiteX2" fmla="*/ 1113516 w 1322754"/>
              <a:gd name="connsiteY2" fmla="*/ 29325 h 1061657"/>
              <a:gd name="connsiteX3" fmla="*/ 1300887 w 1322754"/>
              <a:gd name="connsiteY3" fmla="*/ 1003079 h 1061657"/>
              <a:gd name="connsiteX4" fmla="*/ 643553 w 1322754"/>
              <a:gd name="connsiteY4" fmla="*/ 715966 h 1061657"/>
              <a:gd name="connsiteX5" fmla="*/ 84153 w 1322754"/>
              <a:gd name="connsiteY5" fmla="*/ 1049675 h 1061657"/>
              <a:gd name="connsiteX6" fmla="*/ 55522 w 1322754"/>
              <a:gd name="connsiteY6" fmla="*/ 190767 h 1061657"/>
              <a:gd name="connsiteX0" fmla="*/ 61003 w 1322209"/>
              <a:gd name="connsiteY0" fmla="*/ 190767 h 1064198"/>
              <a:gd name="connsiteX1" fmla="*/ 602700 w 1322209"/>
              <a:gd name="connsiteY1" fmla="*/ 248377 h 1064198"/>
              <a:gd name="connsiteX2" fmla="*/ 1118997 w 1322209"/>
              <a:gd name="connsiteY2" fmla="*/ 29325 h 1064198"/>
              <a:gd name="connsiteX3" fmla="*/ 1306368 w 1322209"/>
              <a:gd name="connsiteY3" fmla="*/ 1003079 h 1064198"/>
              <a:gd name="connsiteX4" fmla="*/ 746952 w 1322209"/>
              <a:gd name="connsiteY4" fmla="*/ 752778 h 1064198"/>
              <a:gd name="connsiteX5" fmla="*/ 89634 w 1322209"/>
              <a:gd name="connsiteY5" fmla="*/ 1049675 h 1064198"/>
              <a:gd name="connsiteX6" fmla="*/ 61003 w 1322209"/>
              <a:gd name="connsiteY6" fmla="*/ 190767 h 1064198"/>
              <a:gd name="connsiteX0" fmla="*/ 133282 w 1394488"/>
              <a:gd name="connsiteY0" fmla="*/ 190767 h 1327245"/>
              <a:gd name="connsiteX1" fmla="*/ 674979 w 1394488"/>
              <a:gd name="connsiteY1" fmla="*/ 248377 h 1327245"/>
              <a:gd name="connsiteX2" fmla="*/ 1191276 w 1394488"/>
              <a:gd name="connsiteY2" fmla="*/ 29325 h 1327245"/>
              <a:gd name="connsiteX3" fmla="*/ 1378647 w 1394488"/>
              <a:gd name="connsiteY3" fmla="*/ 1003079 h 1327245"/>
              <a:gd name="connsiteX4" fmla="*/ 819231 w 1394488"/>
              <a:gd name="connsiteY4" fmla="*/ 752778 h 1327245"/>
              <a:gd name="connsiteX5" fmla="*/ 53051 w 1394488"/>
              <a:gd name="connsiteY5" fmla="*/ 1318123 h 1327245"/>
              <a:gd name="connsiteX6" fmla="*/ 133282 w 1394488"/>
              <a:gd name="connsiteY6" fmla="*/ 190767 h 1327245"/>
              <a:gd name="connsiteX0" fmla="*/ 133282 w 1394488"/>
              <a:gd name="connsiteY0" fmla="*/ 190767 h 1327763"/>
              <a:gd name="connsiteX1" fmla="*/ 674979 w 1394488"/>
              <a:gd name="connsiteY1" fmla="*/ 248377 h 1327763"/>
              <a:gd name="connsiteX2" fmla="*/ 1191276 w 1394488"/>
              <a:gd name="connsiteY2" fmla="*/ 29325 h 1327763"/>
              <a:gd name="connsiteX3" fmla="*/ 1378647 w 1394488"/>
              <a:gd name="connsiteY3" fmla="*/ 1003079 h 1327763"/>
              <a:gd name="connsiteX4" fmla="*/ 819231 w 1394488"/>
              <a:gd name="connsiteY4" fmla="*/ 752778 h 1327763"/>
              <a:gd name="connsiteX5" fmla="*/ 53051 w 1394488"/>
              <a:gd name="connsiteY5" fmla="*/ 1318123 h 1327763"/>
              <a:gd name="connsiteX6" fmla="*/ 133282 w 1394488"/>
              <a:gd name="connsiteY6" fmla="*/ 190767 h 1327763"/>
              <a:gd name="connsiteX0" fmla="*/ 133282 w 1394488"/>
              <a:gd name="connsiteY0" fmla="*/ 190767 h 1327898"/>
              <a:gd name="connsiteX1" fmla="*/ 674979 w 1394488"/>
              <a:gd name="connsiteY1" fmla="*/ 248377 h 1327898"/>
              <a:gd name="connsiteX2" fmla="*/ 1191276 w 1394488"/>
              <a:gd name="connsiteY2" fmla="*/ 29325 h 1327898"/>
              <a:gd name="connsiteX3" fmla="*/ 1378647 w 1394488"/>
              <a:gd name="connsiteY3" fmla="*/ 1003079 h 1327898"/>
              <a:gd name="connsiteX4" fmla="*/ 819231 w 1394488"/>
              <a:gd name="connsiteY4" fmla="*/ 752778 h 1327898"/>
              <a:gd name="connsiteX5" fmla="*/ 53051 w 1394488"/>
              <a:gd name="connsiteY5" fmla="*/ 1318123 h 1327898"/>
              <a:gd name="connsiteX6" fmla="*/ 133282 w 1394488"/>
              <a:gd name="connsiteY6" fmla="*/ 190767 h 1327898"/>
              <a:gd name="connsiteX0" fmla="*/ 133282 w 1394488"/>
              <a:gd name="connsiteY0" fmla="*/ 190767 h 1328064"/>
              <a:gd name="connsiteX1" fmla="*/ 674979 w 1394488"/>
              <a:gd name="connsiteY1" fmla="*/ 248377 h 1328064"/>
              <a:gd name="connsiteX2" fmla="*/ 1191276 w 1394488"/>
              <a:gd name="connsiteY2" fmla="*/ 29325 h 1328064"/>
              <a:gd name="connsiteX3" fmla="*/ 1378647 w 1394488"/>
              <a:gd name="connsiteY3" fmla="*/ 1003079 h 1328064"/>
              <a:gd name="connsiteX4" fmla="*/ 819231 w 1394488"/>
              <a:gd name="connsiteY4" fmla="*/ 752778 h 1328064"/>
              <a:gd name="connsiteX5" fmla="*/ 53051 w 1394488"/>
              <a:gd name="connsiteY5" fmla="*/ 1318123 h 1328064"/>
              <a:gd name="connsiteX6" fmla="*/ 133282 w 1394488"/>
              <a:gd name="connsiteY6" fmla="*/ 190767 h 1328064"/>
              <a:gd name="connsiteX0" fmla="*/ 51386 w 1312592"/>
              <a:gd name="connsiteY0" fmla="*/ 190767 h 1367361"/>
              <a:gd name="connsiteX1" fmla="*/ 593083 w 1312592"/>
              <a:gd name="connsiteY1" fmla="*/ 248377 h 1367361"/>
              <a:gd name="connsiteX2" fmla="*/ 1109380 w 1312592"/>
              <a:gd name="connsiteY2" fmla="*/ 29325 h 1367361"/>
              <a:gd name="connsiteX3" fmla="*/ 1296751 w 1312592"/>
              <a:gd name="connsiteY3" fmla="*/ 1003079 h 1367361"/>
              <a:gd name="connsiteX4" fmla="*/ 737335 w 1312592"/>
              <a:gd name="connsiteY4" fmla="*/ 752778 h 1367361"/>
              <a:gd name="connsiteX5" fmla="*/ 100039 w 1312592"/>
              <a:gd name="connsiteY5" fmla="*/ 1357983 h 1367361"/>
              <a:gd name="connsiteX6" fmla="*/ 51386 w 1312592"/>
              <a:gd name="connsiteY6" fmla="*/ 190767 h 1367361"/>
              <a:gd name="connsiteX0" fmla="*/ 51386 w 1312592"/>
              <a:gd name="connsiteY0" fmla="*/ 190767 h 1367205"/>
              <a:gd name="connsiteX1" fmla="*/ 593083 w 1312592"/>
              <a:gd name="connsiteY1" fmla="*/ 248377 h 1367205"/>
              <a:gd name="connsiteX2" fmla="*/ 1109380 w 1312592"/>
              <a:gd name="connsiteY2" fmla="*/ 29325 h 1367205"/>
              <a:gd name="connsiteX3" fmla="*/ 1296751 w 1312592"/>
              <a:gd name="connsiteY3" fmla="*/ 1003079 h 1367205"/>
              <a:gd name="connsiteX4" fmla="*/ 737335 w 1312592"/>
              <a:gd name="connsiteY4" fmla="*/ 752778 h 1367205"/>
              <a:gd name="connsiteX5" fmla="*/ 100039 w 1312592"/>
              <a:gd name="connsiteY5" fmla="*/ 1357983 h 1367205"/>
              <a:gd name="connsiteX6" fmla="*/ 51386 w 1312592"/>
              <a:gd name="connsiteY6" fmla="*/ 190767 h 1367205"/>
              <a:gd name="connsiteX0" fmla="*/ 51386 w 1300368"/>
              <a:gd name="connsiteY0" fmla="*/ 196752 h 1373190"/>
              <a:gd name="connsiteX1" fmla="*/ 593083 w 1300368"/>
              <a:gd name="connsiteY1" fmla="*/ 254362 h 1373190"/>
              <a:gd name="connsiteX2" fmla="*/ 1109380 w 1300368"/>
              <a:gd name="connsiteY2" fmla="*/ 35310 h 1373190"/>
              <a:gd name="connsiteX3" fmla="*/ 1283555 w 1300368"/>
              <a:gd name="connsiteY3" fmla="*/ 1111524 h 1373190"/>
              <a:gd name="connsiteX4" fmla="*/ 737335 w 1300368"/>
              <a:gd name="connsiteY4" fmla="*/ 758763 h 1373190"/>
              <a:gd name="connsiteX5" fmla="*/ 100039 w 1300368"/>
              <a:gd name="connsiteY5" fmla="*/ 1363968 h 1373190"/>
              <a:gd name="connsiteX6" fmla="*/ 51386 w 1300368"/>
              <a:gd name="connsiteY6" fmla="*/ 196752 h 1373190"/>
              <a:gd name="connsiteX0" fmla="*/ 51386 w 1292181"/>
              <a:gd name="connsiteY0" fmla="*/ 196752 h 1373190"/>
              <a:gd name="connsiteX1" fmla="*/ 593083 w 1292181"/>
              <a:gd name="connsiteY1" fmla="*/ 254362 h 1373190"/>
              <a:gd name="connsiteX2" fmla="*/ 1109380 w 1292181"/>
              <a:gd name="connsiteY2" fmla="*/ 35310 h 1373190"/>
              <a:gd name="connsiteX3" fmla="*/ 1283555 w 1292181"/>
              <a:gd name="connsiteY3" fmla="*/ 1111524 h 1373190"/>
              <a:gd name="connsiteX4" fmla="*/ 737335 w 1292181"/>
              <a:gd name="connsiteY4" fmla="*/ 758763 h 1373190"/>
              <a:gd name="connsiteX5" fmla="*/ 100039 w 1292181"/>
              <a:gd name="connsiteY5" fmla="*/ 1363968 h 1373190"/>
              <a:gd name="connsiteX6" fmla="*/ 51386 w 1292181"/>
              <a:gd name="connsiteY6" fmla="*/ 196752 h 1373190"/>
              <a:gd name="connsiteX0" fmla="*/ 51386 w 1292181"/>
              <a:gd name="connsiteY0" fmla="*/ 196752 h 1373190"/>
              <a:gd name="connsiteX1" fmla="*/ 593083 w 1292181"/>
              <a:gd name="connsiteY1" fmla="*/ 254362 h 1373190"/>
              <a:gd name="connsiteX2" fmla="*/ 1109380 w 1292181"/>
              <a:gd name="connsiteY2" fmla="*/ 35310 h 1373190"/>
              <a:gd name="connsiteX3" fmla="*/ 1283555 w 1292181"/>
              <a:gd name="connsiteY3" fmla="*/ 1111524 h 1373190"/>
              <a:gd name="connsiteX4" fmla="*/ 737335 w 1292181"/>
              <a:gd name="connsiteY4" fmla="*/ 758763 h 1373190"/>
              <a:gd name="connsiteX5" fmla="*/ 100039 w 1292181"/>
              <a:gd name="connsiteY5" fmla="*/ 1363968 h 1373190"/>
              <a:gd name="connsiteX6" fmla="*/ 51386 w 1292181"/>
              <a:gd name="connsiteY6" fmla="*/ 196752 h 137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2181" h="1373190">
                <a:moveTo>
                  <a:pt x="51386" y="196752"/>
                </a:moveTo>
                <a:cubicBezTo>
                  <a:pt x="133560" y="11818"/>
                  <a:pt x="416751" y="281269"/>
                  <a:pt x="593083" y="254362"/>
                </a:cubicBezTo>
                <a:cubicBezTo>
                  <a:pt x="769415" y="227455"/>
                  <a:pt x="994301" y="-107550"/>
                  <a:pt x="1109380" y="35310"/>
                </a:cubicBezTo>
                <a:cubicBezTo>
                  <a:pt x="1224459" y="178170"/>
                  <a:pt x="1322321" y="1038069"/>
                  <a:pt x="1283555" y="1111524"/>
                </a:cubicBezTo>
                <a:cubicBezTo>
                  <a:pt x="1244789" y="1184979"/>
                  <a:pt x="1074421" y="795500"/>
                  <a:pt x="737335" y="758763"/>
                </a:cubicBezTo>
                <a:cubicBezTo>
                  <a:pt x="-110265" y="808065"/>
                  <a:pt x="214364" y="1457636"/>
                  <a:pt x="100039" y="1363968"/>
                </a:cubicBezTo>
                <a:cubicBezTo>
                  <a:pt x="-14286" y="1270300"/>
                  <a:pt x="-30788" y="381686"/>
                  <a:pt x="51386" y="196752"/>
                </a:cubicBezTo>
                <a:close/>
              </a:path>
            </a:pathLst>
          </a:custGeom>
          <a:solidFill>
            <a:schemeClr val="accent4">
              <a:lumMod val="75000"/>
            </a:schemeClr>
          </a:solidFill>
          <a:ln w="28575" cap="flat" cmpd="sng">
            <a:solidFill>
              <a:schemeClr val="accent4">
                <a:lumMod val="50000"/>
              </a:schemeClr>
            </a:solidFill>
            <a:miter lim="400000"/>
          </a:ln>
          <a:effectLst/>
        </p:spPr>
        <p:txBody>
          <a:bodyPr wrap="square" lIns="91440" tIns="0" rIns="0" bIns="0" numCol="1" anchor="ctr">
            <a:noAutofit/>
          </a:bodyPr>
          <a:lstStyle/>
          <a:p>
            <a:pPr>
              <a:defRPr sz="2600"/>
            </a:pPr>
            <a:endParaRPr sz="2400" dirty="0"/>
          </a:p>
        </p:txBody>
      </p:sp>
    </p:spTree>
    <p:extLst>
      <p:ext uri="{BB962C8B-B14F-4D97-AF65-F5344CB8AC3E}">
        <p14:creationId xmlns:p14="http://schemas.microsoft.com/office/powerpoint/2010/main" val="171497814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 name="Picture 7" descr="E:\Google Drive\Albany\Projects\Presentations\3UTRstrucYTHSPAC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5669" r="18752" b="39968"/>
          <a:stretch/>
        </p:blipFill>
        <p:spPr bwMode="auto">
          <a:xfrm>
            <a:off x="2590111" y="1575098"/>
            <a:ext cx="6553199" cy="10953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0" y="0"/>
            <a:ext cx="9143998" cy="1143000"/>
          </a:xfrm>
        </p:spPr>
        <p:txBody>
          <a:bodyPr>
            <a:normAutofit fontScale="90000"/>
          </a:bodyPr>
          <a:lstStyle/>
          <a:p>
            <a:r>
              <a:rPr lang="en-US" dirty="0" smtClean="0"/>
              <a:t>The 3’UTR of </a:t>
            </a:r>
            <a:r>
              <a:rPr lang="en-US" i="1" dirty="0" err="1" smtClean="0"/>
              <a:t>pgc</a:t>
            </a:r>
            <a:r>
              <a:rPr lang="en-US" i="1" dirty="0" smtClean="0"/>
              <a:t> </a:t>
            </a:r>
            <a:r>
              <a:rPr lang="en-US" dirty="0" smtClean="0"/>
              <a:t>has several putative methylation and YTH binding sites</a:t>
            </a:r>
            <a:endParaRPr lang="en-US" dirty="0"/>
          </a:p>
        </p:txBody>
      </p:sp>
      <p:sp>
        <p:nvSpPr>
          <p:cNvPr id="17" name="Rectangle 16"/>
          <p:cNvSpPr/>
          <p:nvPr/>
        </p:nvSpPr>
        <p:spPr>
          <a:xfrm>
            <a:off x="7139142" y="3269519"/>
            <a:ext cx="1059394" cy="1828802"/>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p:cNvGrpSpPr/>
          <p:nvPr/>
        </p:nvGrpSpPr>
        <p:grpSpPr>
          <a:xfrm>
            <a:off x="98744" y="1970658"/>
            <a:ext cx="2265822" cy="699816"/>
            <a:chOff x="163954" y="1749189"/>
            <a:chExt cx="2265822" cy="699816"/>
          </a:xfrm>
        </p:grpSpPr>
        <p:sp>
          <p:nvSpPr>
            <p:cNvPr id="19" name="Rectangle 18"/>
            <p:cNvSpPr/>
            <p:nvPr/>
          </p:nvSpPr>
          <p:spPr>
            <a:xfrm>
              <a:off x="163954" y="1771216"/>
              <a:ext cx="2265822" cy="6777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yth domain.png"/>
            <p:cNvPicPr>
              <a:picLocks noChangeAspect="1"/>
            </p:cNvPicPr>
            <p:nvPr/>
          </p:nvPicPr>
          <p:blipFill rotWithShape="1">
            <a:blip r:embed="rId4">
              <a:extLst/>
            </a:blip>
            <a:srcRect b="45276"/>
            <a:stretch/>
          </p:blipFill>
          <p:spPr>
            <a:xfrm>
              <a:off x="163954" y="1749189"/>
              <a:ext cx="2265822" cy="695054"/>
            </a:xfrm>
            <a:prstGeom prst="rect">
              <a:avLst/>
            </a:prstGeom>
            <a:ln w="12700">
              <a:miter lim="400000"/>
            </a:ln>
          </p:spPr>
        </p:pic>
      </p:grpSp>
      <p:pic>
        <p:nvPicPr>
          <p:cNvPr id="1032" name="Picture 8" descr="E:\Google Drive\Albany\Projects\Presentations\3UTRstrucm6a.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 t="39639" r="37127" b="43114"/>
          <a:stretch/>
        </p:blipFill>
        <p:spPr bwMode="auto">
          <a:xfrm>
            <a:off x="2491631" y="5257800"/>
            <a:ext cx="6556248" cy="1002559"/>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p:cNvGrpSpPr/>
          <p:nvPr/>
        </p:nvGrpSpPr>
        <p:grpSpPr>
          <a:xfrm>
            <a:off x="5978253" y="1600200"/>
            <a:ext cx="2220283" cy="3498121"/>
            <a:chOff x="5956189" y="2826481"/>
            <a:chExt cx="2220283" cy="3498121"/>
          </a:xfrm>
        </p:grpSpPr>
        <p:sp>
          <p:nvSpPr>
            <p:cNvPr id="5" name="TextBox 4"/>
            <p:cNvSpPr txBox="1"/>
            <p:nvPr/>
          </p:nvSpPr>
          <p:spPr>
            <a:xfrm>
              <a:off x="5956189" y="2826481"/>
              <a:ext cx="645378" cy="369332"/>
            </a:xfrm>
            <a:prstGeom prst="rect">
              <a:avLst/>
            </a:prstGeom>
            <a:noFill/>
          </p:spPr>
          <p:txBody>
            <a:bodyPr wrap="square" rtlCol="0">
              <a:spAutoFit/>
            </a:bodyPr>
            <a:lstStyle/>
            <a:p>
              <a:pPr algn="ctr"/>
              <a:r>
                <a:rPr lang="en-US" dirty="0" smtClean="0"/>
                <a:t>SL10</a:t>
              </a:r>
              <a:endParaRPr lang="en-US" dirty="0"/>
            </a:p>
          </p:txBody>
        </p:sp>
        <p:sp>
          <p:nvSpPr>
            <p:cNvPr id="6" name="Rectangle 5"/>
            <p:cNvSpPr/>
            <p:nvPr/>
          </p:nvSpPr>
          <p:spPr>
            <a:xfrm>
              <a:off x="6126478" y="3126480"/>
              <a:ext cx="304800" cy="4191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6126478" y="3545580"/>
              <a:ext cx="990600" cy="277902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431278" y="3545580"/>
              <a:ext cx="1745194" cy="949554"/>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033" name="Picture 9" descr="E:\Google Drive\Albany\Projects\Presentations\3UTRstrucYTHSPACE.PNG"/>
            <p:cNvPicPr>
              <a:picLocks noChangeAspect="1" noChangeArrowheads="1"/>
            </p:cNvPicPr>
            <p:nvPr/>
          </p:nvPicPr>
          <p:blipFill rotWithShape="1">
            <a:blip r:embed="rId6">
              <a:extLst>
                <a:ext uri="{28A0092B-C50C-407E-A947-70E740481C1C}">
                  <a14:useLocalDpi xmlns:a14="http://schemas.microsoft.com/office/drawing/2010/main" val="0"/>
                </a:ext>
              </a:extLst>
            </a:blip>
            <a:srcRect l="44857" t="44349" r="52996" b="49000"/>
            <a:stretch/>
          </p:blipFill>
          <p:spPr bwMode="auto">
            <a:xfrm>
              <a:off x="7117078" y="4495134"/>
              <a:ext cx="1059394" cy="1828801"/>
            </a:xfrm>
            <a:prstGeom prst="rect">
              <a:avLst/>
            </a:prstGeom>
            <a:noFill/>
            <a:extLst>
              <a:ext uri="{909E8E84-426E-40DD-AFC4-6F175D3DCCD1}">
                <a14:hiddenFill xmlns:a14="http://schemas.microsoft.com/office/drawing/2010/main">
                  <a:solidFill>
                    <a:srgbClr val="FFFFFF"/>
                  </a:solidFill>
                </a14:hiddenFill>
              </a:ext>
            </a:extLst>
          </p:spPr>
        </p:pic>
      </p:grpSp>
      <p:pic>
        <p:nvPicPr>
          <p:cNvPr id="1039" name="Picture 15" descr="https://www.researchgate.net/profile/Sharon_Moshitch-Moshkovitz/publication/224939250/figure/fig1/AS:267318898982925@1440745200479/Figure-3-6A-methylome-conservation-between-human-and-mousea-Sequence-logo-representing.png"/>
          <p:cNvPicPr>
            <a:picLocks noChangeAspect="1" noChangeArrowheads="1"/>
          </p:cNvPicPr>
          <p:nvPr/>
        </p:nvPicPr>
        <p:blipFill rotWithShape="1">
          <a:blip r:embed="rId7">
            <a:extLst>
              <a:ext uri="{28A0092B-C50C-407E-A947-70E740481C1C}">
                <a14:useLocalDpi xmlns:a14="http://schemas.microsoft.com/office/drawing/2010/main" val="0"/>
              </a:ext>
            </a:extLst>
          </a:blip>
          <a:srcRect l="15130" t="7926" r="62601" b="67094"/>
          <a:stretch/>
        </p:blipFill>
        <p:spPr bwMode="auto">
          <a:xfrm>
            <a:off x="71371" y="5600931"/>
            <a:ext cx="2265822" cy="636832"/>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p:cNvCxnSpPr/>
          <p:nvPr/>
        </p:nvCxnSpPr>
        <p:spPr>
          <a:xfrm>
            <a:off x="3231048" y="2207890"/>
            <a:ext cx="109728"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3470983" y="2060420"/>
            <a:ext cx="0" cy="149554"/>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3653863" y="2138721"/>
            <a:ext cx="0" cy="71253"/>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3649958" y="2209974"/>
            <a:ext cx="79248"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605500" y="1985686"/>
            <a:ext cx="0" cy="153035"/>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3340776" y="2166899"/>
            <a:ext cx="0" cy="43075"/>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438144" y="5843016"/>
            <a:ext cx="73152"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5413248" y="5660136"/>
            <a:ext cx="73152" cy="73152"/>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7424928" y="5843016"/>
            <a:ext cx="109728"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98744" y="1575098"/>
            <a:ext cx="2265822" cy="369332"/>
          </a:xfrm>
          <a:prstGeom prst="rect">
            <a:avLst/>
          </a:prstGeom>
          <a:noFill/>
        </p:spPr>
        <p:txBody>
          <a:bodyPr wrap="square" rtlCol="0">
            <a:spAutoFit/>
          </a:bodyPr>
          <a:lstStyle/>
          <a:p>
            <a:pPr algn="ctr"/>
            <a:r>
              <a:rPr lang="en-US" dirty="0" smtClean="0">
                <a:solidFill>
                  <a:schemeClr val="bg1"/>
                </a:solidFill>
              </a:rPr>
              <a:t>YTH Consensus</a:t>
            </a:r>
            <a:endParaRPr lang="en-US" dirty="0">
              <a:solidFill>
                <a:schemeClr val="bg1"/>
              </a:solidFill>
            </a:endParaRPr>
          </a:p>
        </p:txBody>
      </p:sp>
      <p:sp>
        <p:nvSpPr>
          <p:cNvPr id="65" name="TextBox 64"/>
          <p:cNvSpPr txBox="1"/>
          <p:nvPr/>
        </p:nvSpPr>
        <p:spPr>
          <a:xfrm>
            <a:off x="98744" y="5073134"/>
            <a:ext cx="2265822" cy="369332"/>
          </a:xfrm>
          <a:prstGeom prst="rect">
            <a:avLst/>
          </a:prstGeom>
          <a:noFill/>
        </p:spPr>
        <p:txBody>
          <a:bodyPr wrap="square" rtlCol="0">
            <a:spAutoFit/>
          </a:bodyPr>
          <a:lstStyle/>
          <a:p>
            <a:pPr algn="ctr"/>
            <a:r>
              <a:rPr lang="en-US" dirty="0" smtClean="0">
                <a:solidFill>
                  <a:schemeClr val="bg1"/>
                </a:solidFill>
              </a:rPr>
              <a:t>m</a:t>
            </a:r>
            <a:r>
              <a:rPr lang="en-US" baseline="30000" dirty="0" smtClean="0">
                <a:solidFill>
                  <a:schemeClr val="bg1"/>
                </a:solidFill>
              </a:rPr>
              <a:t>6</a:t>
            </a:r>
            <a:r>
              <a:rPr lang="en-US" dirty="0" smtClean="0">
                <a:solidFill>
                  <a:schemeClr val="bg1"/>
                </a:solidFill>
              </a:rPr>
              <a:t>A Consensus</a:t>
            </a:r>
            <a:endParaRPr lang="en-US" dirty="0">
              <a:solidFill>
                <a:schemeClr val="bg1"/>
              </a:solidFill>
            </a:endParaRPr>
          </a:p>
        </p:txBody>
      </p:sp>
    </p:spTree>
    <p:extLst>
      <p:ext uri="{BB962C8B-B14F-4D97-AF65-F5344CB8AC3E}">
        <p14:creationId xmlns:p14="http://schemas.microsoft.com/office/powerpoint/2010/main" val="230818605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9" name="Screen Shot 2017-02-19 at 9.43.24 PM.png"/>
          <p:cNvPicPr>
            <a:picLocks noChangeAspect="1"/>
          </p:cNvPicPr>
          <p:nvPr/>
        </p:nvPicPr>
        <p:blipFill>
          <a:blip r:embed="rId2">
            <a:extLst/>
          </a:blip>
          <a:srcRect l="15110" t="9585" r="13066" b="11866"/>
          <a:stretch>
            <a:fillRect/>
          </a:stretch>
        </p:blipFill>
        <p:spPr>
          <a:xfrm>
            <a:off x="1433909" y="583680"/>
            <a:ext cx="6276191" cy="4289853"/>
          </a:xfrm>
          <a:prstGeom prst="rect">
            <a:avLst/>
          </a:prstGeom>
          <a:ln w="12700">
            <a:miter lim="400000"/>
          </a:ln>
        </p:spPr>
      </p:pic>
      <p:pic>
        <p:nvPicPr>
          <p:cNvPr id="1090" name="Screen Shot 2017-02-19 at 9.43.24 PM.png"/>
          <p:cNvPicPr>
            <a:picLocks noChangeAspect="1"/>
          </p:cNvPicPr>
          <p:nvPr/>
        </p:nvPicPr>
        <p:blipFill>
          <a:blip r:embed="rId2">
            <a:extLst/>
          </a:blip>
          <a:srcRect l="18842" t="50765" r="48581" b="40539"/>
          <a:stretch>
            <a:fillRect/>
          </a:stretch>
        </p:blipFill>
        <p:spPr>
          <a:xfrm>
            <a:off x="1433828" y="5304382"/>
            <a:ext cx="6276272" cy="1046943"/>
          </a:xfrm>
          <a:prstGeom prst="rect">
            <a:avLst/>
          </a:prstGeom>
          <a:ln w="12700">
            <a:miter lim="400000"/>
          </a:ln>
        </p:spPr>
      </p:pic>
    </p:spTree>
    <p:extLst>
      <p:ext uri="{BB962C8B-B14F-4D97-AF65-F5344CB8AC3E}">
        <p14:creationId xmlns:p14="http://schemas.microsoft.com/office/powerpoint/2010/main" val="1054503425"/>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1090"/>
                                        </p:tgtEl>
                                        <p:attrNameLst>
                                          <p:attrName>style.visibility</p:attrName>
                                        </p:attrNameLst>
                                      </p:cBhvr>
                                      <p:to>
                                        <p:strVal val="visible"/>
                                      </p:to>
                                    </p:set>
                                    <p:animEffect transition="in" filter="box(out)">
                                      <p:cBhvr>
                                        <p:cTn id="7" dur="1000"/>
                                        <p:tgtEl>
                                          <p:spTgt spid="10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0" grpId="0" animBg="1" advAuto="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1417638"/>
          </a:xfrm>
        </p:spPr>
        <p:txBody>
          <a:bodyPr>
            <a:normAutofit/>
          </a:bodyPr>
          <a:lstStyle/>
          <a:p>
            <a:r>
              <a:rPr lang="en-US" sz="3200" dirty="0" smtClean="0"/>
              <a:t>Germline determinants are segregated during development</a:t>
            </a:r>
            <a:endParaRPr lang="en-US" sz="3200" dirty="0"/>
          </a:p>
        </p:txBody>
      </p:sp>
      <p:grpSp>
        <p:nvGrpSpPr>
          <p:cNvPr id="7" name="Group 482"/>
          <p:cNvGrpSpPr/>
          <p:nvPr/>
        </p:nvGrpSpPr>
        <p:grpSpPr>
          <a:xfrm>
            <a:off x="2460095" y="4212935"/>
            <a:ext cx="2043957" cy="760745"/>
            <a:chOff x="12" y="368"/>
            <a:chExt cx="990683" cy="368724"/>
          </a:xfrm>
        </p:grpSpPr>
        <p:grpSp>
          <p:nvGrpSpPr>
            <p:cNvPr id="8" name="Group 460"/>
            <p:cNvGrpSpPr/>
            <p:nvPr/>
          </p:nvGrpSpPr>
          <p:grpSpPr>
            <a:xfrm>
              <a:off x="12" y="368"/>
              <a:ext cx="990685" cy="368725"/>
              <a:chOff x="12" y="368"/>
              <a:chExt cx="990683" cy="368724"/>
            </a:xfrm>
          </p:grpSpPr>
          <p:sp>
            <p:nvSpPr>
              <p:cNvPr id="30" name="Shape 458"/>
              <p:cNvSpPr/>
              <p:nvPr/>
            </p:nvSpPr>
            <p:spPr>
              <a:xfrm>
                <a:off x="12" y="368"/>
                <a:ext cx="990685" cy="368725"/>
              </a:xfrm>
              <a:custGeom>
                <a:avLst/>
                <a:gdLst/>
                <a:ahLst/>
                <a:cxnLst>
                  <a:cxn ang="0">
                    <a:pos x="wd2" y="hd2"/>
                  </a:cxn>
                  <a:cxn ang="5400000">
                    <a:pos x="wd2" y="hd2"/>
                  </a:cxn>
                  <a:cxn ang="10800000">
                    <a:pos x="wd2" y="hd2"/>
                  </a:cxn>
                  <a:cxn ang="16200000">
                    <a:pos x="wd2" y="hd2"/>
                  </a:cxn>
                </a:cxnLst>
                <a:rect l="0" t="0" r="r" b="b"/>
                <a:pathLst>
                  <a:path w="21433" h="19986" extrusionOk="0">
                    <a:moveTo>
                      <a:pt x="18243" y="1425"/>
                    </a:moveTo>
                    <a:cubicBezTo>
                      <a:pt x="20095" y="2821"/>
                      <a:pt x="21322" y="4982"/>
                      <a:pt x="21426" y="8186"/>
                    </a:cubicBezTo>
                    <a:cubicBezTo>
                      <a:pt x="21534" y="11489"/>
                      <a:pt x="20427" y="14730"/>
                      <a:pt x="18454" y="16814"/>
                    </a:cubicBezTo>
                    <a:cubicBezTo>
                      <a:pt x="13984" y="21538"/>
                      <a:pt x="7586" y="20640"/>
                      <a:pt x="3065" y="16404"/>
                    </a:cubicBezTo>
                    <a:cubicBezTo>
                      <a:pt x="1128" y="14588"/>
                      <a:pt x="-66" y="11758"/>
                      <a:pt x="3" y="8543"/>
                    </a:cubicBezTo>
                    <a:cubicBezTo>
                      <a:pt x="73" y="5249"/>
                      <a:pt x="1423" y="3146"/>
                      <a:pt x="3398" y="1829"/>
                    </a:cubicBezTo>
                    <a:cubicBezTo>
                      <a:pt x="4520" y="1080"/>
                      <a:pt x="5715" y="501"/>
                      <a:pt x="6962" y="352"/>
                    </a:cubicBezTo>
                    <a:cubicBezTo>
                      <a:pt x="7980" y="230"/>
                      <a:pt x="9020" y="415"/>
                      <a:pt x="10059" y="424"/>
                    </a:cubicBezTo>
                    <a:cubicBezTo>
                      <a:pt x="10676" y="430"/>
                      <a:pt x="11291" y="394"/>
                      <a:pt x="11906" y="309"/>
                    </a:cubicBezTo>
                    <a:cubicBezTo>
                      <a:pt x="12915" y="170"/>
                      <a:pt x="13916" y="-62"/>
                      <a:pt x="14907" y="16"/>
                    </a:cubicBezTo>
                    <a:cubicBezTo>
                      <a:pt x="16076" y="108"/>
                      <a:pt x="17199" y="638"/>
                      <a:pt x="18243" y="1425"/>
                    </a:cubicBezTo>
                    <a:close/>
                  </a:path>
                </a:pathLst>
              </a:custGeom>
              <a:gradFill flip="none" rotWithShape="1">
                <a:gsLst>
                  <a:gs pos="0">
                    <a:srgbClr val="C0C0C0">
                      <a:alpha val="85000"/>
                    </a:srgbClr>
                  </a:gs>
                  <a:gs pos="62651">
                    <a:srgbClr val="60ABE0">
                      <a:alpha val="85000"/>
                    </a:srgbClr>
                  </a:gs>
                  <a:gs pos="71274">
                    <a:srgbClr val="0096FF">
                      <a:alpha val="85000"/>
                    </a:srgbClr>
                  </a:gs>
                  <a:gs pos="100000">
                    <a:srgbClr val="0096FF">
                      <a:alpha val="85000"/>
                    </a:srgbClr>
                  </a:gs>
                </a:gsLst>
                <a:lin ang="0" scaled="0"/>
              </a:gradFill>
              <a:ln w="12700" cap="flat">
                <a:solidFill>
                  <a:srgbClr val="FFFFFF">
                    <a:alpha val="85000"/>
                  </a:srgbClr>
                </a:solidFill>
                <a:prstDash val="solid"/>
                <a:bevel/>
              </a:ln>
              <a:effectLst/>
            </p:spPr>
            <p:txBody>
              <a:bodyPr wrap="square" lIns="45719" tIns="45719" rIns="45719" bIns="45719" numCol="1" anchor="ctr">
                <a:noAutofit/>
              </a:bodyPr>
              <a:lstStyle/>
              <a:p>
                <a:endParaRPr/>
              </a:p>
            </p:txBody>
          </p:sp>
          <p:sp>
            <p:nvSpPr>
              <p:cNvPr id="31" name="Shape 459"/>
              <p:cNvSpPr/>
              <p:nvPr/>
            </p:nvSpPr>
            <p:spPr>
              <a:xfrm>
                <a:off x="288449" y="146417"/>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grpSp>
        <p:sp>
          <p:nvSpPr>
            <p:cNvPr id="9" name="Shape 461"/>
            <p:cNvSpPr/>
            <p:nvPr/>
          </p:nvSpPr>
          <p:spPr>
            <a:xfrm>
              <a:off x="565239" y="108315"/>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0" name="Shape 462"/>
            <p:cNvSpPr/>
            <p:nvPr/>
          </p:nvSpPr>
          <p:spPr>
            <a:xfrm>
              <a:off x="364649" y="94482"/>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1" name="Shape 463"/>
            <p:cNvSpPr/>
            <p:nvPr/>
          </p:nvSpPr>
          <p:spPr>
            <a:xfrm>
              <a:off x="351949" y="14641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2" name="Shape 464"/>
            <p:cNvSpPr/>
            <p:nvPr/>
          </p:nvSpPr>
          <p:spPr>
            <a:xfrm>
              <a:off x="209074" y="18451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3" name="Shape 465"/>
            <p:cNvSpPr/>
            <p:nvPr/>
          </p:nvSpPr>
          <p:spPr>
            <a:xfrm>
              <a:off x="297974" y="20991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4" name="Shape 466"/>
            <p:cNvSpPr/>
            <p:nvPr/>
          </p:nvSpPr>
          <p:spPr>
            <a:xfrm>
              <a:off x="221774" y="94482"/>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5" name="Shape 467"/>
            <p:cNvSpPr/>
            <p:nvPr/>
          </p:nvSpPr>
          <p:spPr>
            <a:xfrm>
              <a:off x="583724" y="209917"/>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6" name="Shape 468"/>
            <p:cNvSpPr/>
            <p:nvPr/>
          </p:nvSpPr>
          <p:spPr>
            <a:xfrm>
              <a:off x="596424" y="157982"/>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7" name="Shape 469"/>
            <p:cNvSpPr/>
            <p:nvPr/>
          </p:nvSpPr>
          <p:spPr>
            <a:xfrm>
              <a:off x="532924" y="14641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8" name="Shape 470"/>
            <p:cNvSpPr/>
            <p:nvPr/>
          </p:nvSpPr>
          <p:spPr>
            <a:xfrm>
              <a:off x="478949" y="18451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9" name="Shape 471"/>
            <p:cNvSpPr/>
            <p:nvPr/>
          </p:nvSpPr>
          <p:spPr>
            <a:xfrm>
              <a:off x="529749" y="22261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20" name="Shape 472"/>
            <p:cNvSpPr/>
            <p:nvPr/>
          </p:nvSpPr>
          <p:spPr>
            <a:xfrm>
              <a:off x="442437" y="216834"/>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21" name="Shape 473"/>
            <p:cNvSpPr/>
            <p:nvPr/>
          </p:nvSpPr>
          <p:spPr>
            <a:xfrm>
              <a:off x="467837" y="126799"/>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22" name="Shape 474"/>
            <p:cNvSpPr/>
            <p:nvPr/>
          </p:nvSpPr>
          <p:spPr>
            <a:xfrm>
              <a:off x="417037" y="166033"/>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23" name="Shape 475"/>
            <p:cNvSpPr/>
            <p:nvPr/>
          </p:nvSpPr>
          <p:spPr>
            <a:xfrm>
              <a:off x="286862" y="102533"/>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24" name="Shape 476"/>
            <p:cNvSpPr/>
            <p:nvPr/>
          </p:nvSpPr>
          <p:spPr>
            <a:xfrm>
              <a:off x="363062" y="216833"/>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25" name="Shape 477"/>
            <p:cNvSpPr/>
            <p:nvPr/>
          </p:nvSpPr>
          <p:spPr>
            <a:xfrm>
              <a:off x="721837" y="197216"/>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26" name="Shape 478"/>
            <p:cNvSpPr/>
            <p:nvPr/>
          </p:nvSpPr>
          <p:spPr>
            <a:xfrm>
              <a:off x="645637" y="208781"/>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27" name="Shape 479"/>
            <p:cNvSpPr/>
            <p:nvPr/>
          </p:nvSpPr>
          <p:spPr>
            <a:xfrm>
              <a:off x="696437" y="133715"/>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28" name="Shape 480"/>
            <p:cNvSpPr/>
            <p:nvPr/>
          </p:nvSpPr>
          <p:spPr>
            <a:xfrm>
              <a:off x="617062" y="121015"/>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29" name="Shape 481"/>
            <p:cNvSpPr/>
            <p:nvPr/>
          </p:nvSpPr>
          <p:spPr>
            <a:xfrm>
              <a:off x="667862" y="171815"/>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grpSp>
      <p:grpSp>
        <p:nvGrpSpPr>
          <p:cNvPr id="115" name="Group 114"/>
          <p:cNvGrpSpPr/>
          <p:nvPr/>
        </p:nvGrpSpPr>
        <p:grpSpPr>
          <a:xfrm>
            <a:off x="2859672" y="2161882"/>
            <a:ext cx="1245813" cy="1348834"/>
            <a:chOff x="1322261" y="1651000"/>
            <a:chExt cx="1530765" cy="1657350"/>
          </a:xfrm>
        </p:grpSpPr>
        <p:sp>
          <p:nvSpPr>
            <p:cNvPr id="38" name="Oval 37"/>
            <p:cNvSpPr/>
            <p:nvPr/>
          </p:nvSpPr>
          <p:spPr>
            <a:xfrm>
              <a:off x="2227551" y="2327275"/>
              <a:ext cx="625475" cy="603250"/>
            </a:xfrm>
            <a:prstGeom prst="ellipse">
              <a:avLst/>
            </a:prstGeom>
            <a:solidFill>
              <a:schemeClr val="bg1">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1322261" y="2327275"/>
              <a:ext cx="625475" cy="603250"/>
            </a:xfrm>
            <a:prstGeom prst="ellipse">
              <a:avLst/>
            </a:prstGeom>
            <a:solidFill>
              <a:schemeClr val="bg1">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766151" y="1651000"/>
              <a:ext cx="625475" cy="603250"/>
            </a:xfrm>
            <a:prstGeom prst="ellipse">
              <a:avLst/>
            </a:prstGeom>
            <a:solidFill>
              <a:schemeClr val="bg1">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408221" y="1952625"/>
              <a:ext cx="625475" cy="603250"/>
            </a:xfrm>
            <a:prstGeom prst="ellipse">
              <a:avLst/>
            </a:prstGeom>
            <a:solidFill>
              <a:schemeClr val="bg1">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2129688" y="1952625"/>
              <a:ext cx="625475" cy="603250"/>
            </a:xfrm>
            <a:prstGeom prst="ellipse">
              <a:avLst/>
            </a:prstGeom>
            <a:solidFill>
              <a:schemeClr val="bg1">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1774287" y="2705100"/>
              <a:ext cx="625475" cy="603250"/>
            </a:xfrm>
            <a:prstGeom prst="ellipse">
              <a:avLst/>
            </a:prstGeom>
            <a:solidFill>
              <a:schemeClr val="bg1">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1774287" y="2251075"/>
              <a:ext cx="625475" cy="603250"/>
            </a:xfrm>
            <a:prstGeom prst="ellipse">
              <a:avLst/>
            </a:prstGeom>
            <a:solidFill>
              <a:schemeClr val="bg1">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p:cNvGrpSpPr/>
          <p:nvPr/>
        </p:nvGrpSpPr>
        <p:grpSpPr>
          <a:xfrm>
            <a:off x="6240511" y="2318906"/>
            <a:ext cx="991456" cy="1029199"/>
            <a:chOff x="4257856" y="1829527"/>
            <a:chExt cx="991456" cy="1029199"/>
          </a:xfrm>
        </p:grpSpPr>
        <p:sp>
          <p:nvSpPr>
            <p:cNvPr id="54" name="Oval 53"/>
            <p:cNvSpPr/>
            <p:nvPr/>
          </p:nvSpPr>
          <p:spPr>
            <a:xfrm rot="18952294">
              <a:off x="4257856" y="1829527"/>
              <a:ext cx="991456" cy="1029199"/>
            </a:xfrm>
            <a:custGeom>
              <a:avLst/>
              <a:gdLst/>
              <a:ahLst/>
              <a:cxnLst/>
              <a:rect l="l" t="t" r="r" b="b"/>
              <a:pathLst>
                <a:path w="991456" h="1029199">
                  <a:moveTo>
                    <a:pt x="924951" y="184350"/>
                  </a:moveTo>
                  <a:cubicBezTo>
                    <a:pt x="972804" y="238275"/>
                    <a:pt x="997347" y="299492"/>
                    <a:pt x="990251" y="361556"/>
                  </a:cubicBezTo>
                  <a:cubicBezTo>
                    <a:pt x="981648" y="436799"/>
                    <a:pt x="928026" y="500332"/>
                    <a:pt x="845663" y="542891"/>
                  </a:cubicBezTo>
                  <a:cubicBezTo>
                    <a:pt x="835581" y="587623"/>
                    <a:pt x="800805" y="642122"/>
                    <a:pt x="800805" y="710391"/>
                  </a:cubicBezTo>
                  <a:cubicBezTo>
                    <a:pt x="800805" y="886464"/>
                    <a:pt x="660787" y="1029199"/>
                    <a:pt x="488067" y="1029199"/>
                  </a:cubicBezTo>
                  <a:cubicBezTo>
                    <a:pt x="315347" y="1029199"/>
                    <a:pt x="175329" y="886464"/>
                    <a:pt x="175329" y="710391"/>
                  </a:cubicBezTo>
                  <a:cubicBezTo>
                    <a:pt x="175329" y="630340"/>
                    <a:pt x="127514" y="545137"/>
                    <a:pt x="128754" y="481453"/>
                  </a:cubicBezTo>
                  <a:cubicBezTo>
                    <a:pt x="41002" y="416700"/>
                    <a:pt x="-8503" y="333379"/>
                    <a:pt x="1205" y="248473"/>
                  </a:cubicBezTo>
                  <a:cubicBezTo>
                    <a:pt x="20128" y="82969"/>
                    <a:pt x="256873" y="-25885"/>
                    <a:pt x="529991" y="5342"/>
                  </a:cubicBezTo>
                  <a:cubicBezTo>
                    <a:pt x="700689" y="24859"/>
                    <a:pt x="845196" y="94476"/>
                    <a:pt x="924951" y="184350"/>
                  </a:cubicBezTo>
                  <a:close/>
                </a:path>
              </a:pathLst>
            </a:custGeom>
            <a:gradFill flip="none" rotWithShape="1">
              <a:gsLst>
                <a:gs pos="0">
                  <a:srgbClr val="EBEBEB">
                    <a:alpha val="85000"/>
                  </a:srgbClr>
                </a:gs>
                <a:gs pos="100000">
                  <a:srgbClr val="A7A7A7">
                    <a:alpha val="85000"/>
                  </a:srgbClr>
                </a:gs>
              </a:gsLst>
              <a:lin ang="0" scaled="0"/>
            </a:gradFill>
            <a:ln w="12700" cap="flat">
              <a:solidFill>
                <a:srgbClr val="FFFFFF">
                  <a:alpha val="85000"/>
                </a:srgbClr>
              </a:solidFill>
              <a:prstDash val="solid"/>
              <a:bevel/>
            </a:ln>
            <a:effectLst/>
          </p:spPr>
          <p:txBody>
            <a:bodyPr wrap="square" lIns="45719" tIns="45719" rIns="45719" bIns="45719" numCol="1" anchor="ctr">
              <a:noAutofit/>
            </a:bodyPr>
            <a:lstStyle/>
            <a:p>
              <a:endParaRPr lang="en-US">
                <a:solidFill>
                  <a:schemeClr val="tx1"/>
                </a:solidFill>
              </a:endParaRPr>
            </a:p>
          </p:txBody>
        </p:sp>
        <p:sp>
          <p:nvSpPr>
            <p:cNvPr id="55" name="Oval 54"/>
            <p:cNvSpPr/>
            <p:nvPr/>
          </p:nvSpPr>
          <p:spPr>
            <a:xfrm>
              <a:off x="4753584" y="2395631"/>
              <a:ext cx="218819" cy="211044"/>
            </a:xfrm>
            <a:prstGeom prst="ellipse">
              <a:avLst/>
            </a:prstGeom>
            <a:gradFill flip="none" rotWithShape="1">
              <a:gsLst>
                <a:gs pos="0">
                  <a:srgbClr val="C0C0C0">
                    <a:alpha val="85000"/>
                  </a:srgbClr>
                </a:gs>
                <a:gs pos="0">
                  <a:srgbClr val="0096FF">
                    <a:alpha val="85000"/>
                  </a:srgbClr>
                </a:gs>
              </a:gsLst>
              <a:lin ang="0" scaled="0"/>
            </a:gradFill>
            <a:ln w="12700" cap="flat">
              <a:solidFill>
                <a:schemeClr val="tx1">
                  <a:alpha val="85000"/>
                </a:schemeClr>
              </a:solidFill>
              <a:prstDash val="solid"/>
              <a:bevel/>
            </a:ln>
            <a:effectLst/>
          </p:spPr>
          <p:txBody>
            <a:bodyPr wrap="square" lIns="45719" tIns="45719" rIns="45719" bIns="45719" numCol="1" anchor="ctr">
              <a:noAutofit/>
            </a:bodyPr>
            <a:lstStyle/>
            <a:p>
              <a:endParaRPr lang="en-US">
                <a:solidFill>
                  <a:schemeClr val="tx1"/>
                </a:solidFill>
              </a:endParaRPr>
            </a:p>
          </p:txBody>
        </p:sp>
      </p:grpSp>
      <p:grpSp>
        <p:nvGrpSpPr>
          <p:cNvPr id="56" name="Group 362"/>
          <p:cNvGrpSpPr/>
          <p:nvPr/>
        </p:nvGrpSpPr>
        <p:grpSpPr>
          <a:xfrm>
            <a:off x="5895665" y="4201306"/>
            <a:ext cx="2085428" cy="760754"/>
            <a:chOff x="-1" y="-2"/>
            <a:chExt cx="1034595" cy="377414"/>
          </a:xfrm>
        </p:grpSpPr>
        <p:grpSp>
          <p:nvGrpSpPr>
            <p:cNvPr id="57" name="Group 306"/>
            <p:cNvGrpSpPr/>
            <p:nvPr/>
          </p:nvGrpSpPr>
          <p:grpSpPr>
            <a:xfrm>
              <a:off x="-1" y="-2"/>
              <a:ext cx="997048" cy="376064"/>
              <a:chOff x="23" y="-694"/>
              <a:chExt cx="997046" cy="376062"/>
            </a:xfrm>
          </p:grpSpPr>
          <p:sp>
            <p:nvSpPr>
              <p:cNvPr id="113" name="Shape 304"/>
              <p:cNvSpPr/>
              <p:nvPr/>
            </p:nvSpPr>
            <p:spPr>
              <a:xfrm>
                <a:off x="23" y="-694"/>
                <a:ext cx="997046" cy="376062"/>
              </a:xfrm>
              <a:custGeom>
                <a:avLst/>
                <a:gdLst/>
                <a:ahLst/>
                <a:cxnLst>
                  <a:cxn ang="0">
                    <a:pos x="wd2" y="hd2"/>
                  </a:cxn>
                  <a:cxn ang="5400000">
                    <a:pos x="wd2" y="hd2"/>
                  </a:cxn>
                  <a:cxn ang="10800000">
                    <a:pos x="wd2" y="hd2"/>
                  </a:cxn>
                  <a:cxn ang="16200000">
                    <a:pos x="wd2" y="hd2"/>
                  </a:cxn>
                </a:cxnLst>
                <a:rect l="0" t="0" r="r" b="b"/>
                <a:pathLst>
                  <a:path w="21431" h="21481" extrusionOk="0">
                    <a:moveTo>
                      <a:pt x="18124" y="1562"/>
                    </a:moveTo>
                    <a:cubicBezTo>
                      <a:pt x="18981" y="2103"/>
                      <a:pt x="19813" y="2991"/>
                      <a:pt x="20485" y="4143"/>
                    </a:cubicBezTo>
                    <a:cubicBezTo>
                      <a:pt x="20750" y="4597"/>
                      <a:pt x="20976" y="5086"/>
                      <a:pt x="21099" y="5851"/>
                    </a:cubicBezTo>
                    <a:cubicBezTo>
                      <a:pt x="21263" y="6869"/>
                      <a:pt x="21158" y="7992"/>
                      <a:pt x="21224" y="9063"/>
                    </a:cubicBezTo>
                    <a:cubicBezTo>
                      <a:pt x="21294" y="10200"/>
                      <a:pt x="21536" y="11299"/>
                      <a:pt x="21379" y="12419"/>
                    </a:cubicBezTo>
                    <a:cubicBezTo>
                      <a:pt x="21284" y="13092"/>
                      <a:pt x="21094" y="13504"/>
                      <a:pt x="20904" y="13945"/>
                    </a:cubicBezTo>
                    <a:cubicBezTo>
                      <a:pt x="20694" y="14430"/>
                      <a:pt x="20475" y="14976"/>
                      <a:pt x="20229" y="15445"/>
                    </a:cubicBezTo>
                    <a:cubicBezTo>
                      <a:pt x="19693" y="16465"/>
                      <a:pt x="19026" y="17224"/>
                      <a:pt x="18334" y="17779"/>
                    </a:cubicBezTo>
                    <a:cubicBezTo>
                      <a:pt x="15940" y="19700"/>
                      <a:pt x="13353" y="21456"/>
                      <a:pt x="10727" y="21480"/>
                    </a:cubicBezTo>
                    <a:cubicBezTo>
                      <a:pt x="8048" y="21505"/>
                      <a:pt x="5429" y="19734"/>
                      <a:pt x="3045" y="17346"/>
                    </a:cubicBezTo>
                    <a:cubicBezTo>
                      <a:pt x="1167" y="15466"/>
                      <a:pt x="-64" y="12538"/>
                      <a:pt x="3" y="9063"/>
                    </a:cubicBezTo>
                    <a:cubicBezTo>
                      <a:pt x="70" y="5560"/>
                      <a:pt x="1418" y="3317"/>
                      <a:pt x="3376" y="1987"/>
                    </a:cubicBezTo>
                    <a:cubicBezTo>
                      <a:pt x="4495" y="1227"/>
                      <a:pt x="5683" y="683"/>
                      <a:pt x="6917" y="431"/>
                    </a:cubicBezTo>
                    <a:cubicBezTo>
                      <a:pt x="7927" y="224"/>
                      <a:pt x="8961" y="223"/>
                      <a:pt x="9994" y="202"/>
                    </a:cubicBezTo>
                    <a:cubicBezTo>
                      <a:pt x="10605" y="190"/>
                      <a:pt x="11217" y="178"/>
                      <a:pt x="11829" y="135"/>
                    </a:cubicBezTo>
                    <a:cubicBezTo>
                      <a:pt x="12830" y="65"/>
                      <a:pt x="13826" y="-95"/>
                      <a:pt x="14810" y="77"/>
                    </a:cubicBezTo>
                    <a:cubicBezTo>
                      <a:pt x="15953" y="277"/>
                      <a:pt x="17055" y="887"/>
                      <a:pt x="18124" y="1562"/>
                    </a:cubicBezTo>
                    <a:close/>
                  </a:path>
                </a:pathLst>
              </a:custGeom>
              <a:gradFill flip="none" rotWithShape="1">
                <a:gsLst>
                  <a:gs pos="0">
                    <a:srgbClr val="EBEBEB">
                      <a:alpha val="85000"/>
                    </a:srgbClr>
                  </a:gs>
                  <a:gs pos="100000">
                    <a:srgbClr val="A7A7A7">
                      <a:alpha val="85000"/>
                    </a:srgbClr>
                  </a:gs>
                </a:gsLst>
                <a:lin ang="0" scaled="0"/>
              </a:gradFill>
              <a:ln w="12700" cap="flat">
                <a:solidFill>
                  <a:srgbClr val="FFFFFF">
                    <a:alpha val="85000"/>
                  </a:srgbClr>
                </a:solidFill>
                <a:prstDash val="solid"/>
                <a:bevel/>
              </a:ln>
              <a:effectLst/>
            </p:spPr>
            <p:txBody>
              <a:bodyPr wrap="square" lIns="45719" tIns="45719" rIns="45719" bIns="45719" numCol="1" anchor="ctr">
                <a:noAutofit/>
              </a:bodyPr>
              <a:lstStyle/>
              <a:p>
                <a:endParaRPr/>
              </a:p>
            </p:txBody>
          </p:sp>
          <p:sp>
            <p:nvSpPr>
              <p:cNvPr id="114" name="Shape 305"/>
              <p:cNvSpPr/>
              <p:nvPr/>
            </p:nvSpPr>
            <p:spPr>
              <a:xfrm>
                <a:off x="288449" y="146417"/>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grpSp>
        <p:sp>
          <p:nvSpPr>
            <p:cNvPr id="58" name="Shape 307"/>
            <p:cNvSpPr/>
            <p:nvPr/>
          </p:nvSpPr>
          <p:spPr>
            <a:xfrm>
              <a:off x="425515" y="7409"/>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59" name="Shape 308"/>
            <p:cNvSpPr/>
            <p:nvPr/>
          </p:nvSpPr>
          <p:spPr>
            <a:xfrm>
              <a:off x="313826" y="6276"/>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60" name="Shape 309"/>
            <p:cNvSpPr/>
            <p:nvPr/>
          </p:nvSpPr>
          <p:spPr>
            <a:xfrm>
              <a:off x="27403" y="217527"/>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61" name="Shape 310"/>
            <p:cNvSpPr/>
            <p:nvPr/>
          </p:nvSpPr>
          <p:spPr>
            <a:xfrm>
              <a:off x="170951" y="32810"/>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62" name="Shape 311"/>
            <p:cNvSpPr/>
            <p:nvPr/>
          </p:nvSpPr>
          <p:spPr>
            <a:xfrm>
              <a:off x="306682" y="326044"/>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63" name="Shape 312"/>
            <p:cNvSpPr/>
            <p:nvPr/>
          </p:nvSpPr>
          <p:spPr>
            <a:xfrm>
              <a:off x="209051" y="18976"/>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64" name="Shape 313"/>
            <p:cNvSpPr/>
            <p:nvPr/>
          </p:nvSpPr>
          <p:spPr>
            <a:xfrm>
              <a:off x="204973" y="294294"/>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65" name="Shape 314"/>
            <p:cNvSpPr/>
            <p:nvPr/>
          </p:nvSpPr>
          <p:spPr>
            <a:xfrm>
              <a:off x="73633" y="243494"/>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66" name="Shape 315"/>
            <p:cNvSpPr/>
            <p:nvPr/>
          </p:nvSpPr>
          <p:spPr>
            <a:xfrm>
              <a:off x="520201" y="7410"/>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67" name="Shape 316"/>
            <p:cNvSpPr/>
            <p:nvPr/>
          </p:nvSpPr>
          <p:spPr>
            <a:xfrm>
              <a:off x="567826" y="197910"/>
              <a:ext cx="20179" cy="254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68" name="Shape 317"/>
            <p:cNvSpPr/>
            <p:nvPr/>
          </p:nvSpPr>
          <p:spPr>
            <a:xfrm>
              <a:off x="261438" y="306995"/>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69" name="Shape 318"/>
            <p:cNvSpPr/>
            <p:nvPr/>
          </p:nvSpPr>
          <p:spPr>
            <a:xfrm>
              <a:off x="261438" y="211744"/>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70" name="Shape 319"/>
            <p:cNvSpPr/>
            <p:nvPr/>
          </p:nvSpPr>
          <p:spPr>
            <a:xfrm>
              <a:off x="364626" y="7409"/>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71" name="Shape 320"/>
            <p:cNvSpPr/>
            <p:nvPr/>
          </p:nvSpPr>
          <p:spPr>
            <a:xfrm>
              <a:off x="417013" y="16672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72" name="Shape 321"/>
            <p:cNvSpPr/>
            <p:nvPr/>
          </p:nvSpPr>
          <p:spPr>
            <a:xfrm>
              <a:off x="261438" y="1432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73" name="Shape 322"/>
            <p:cNvSpPr/>
            <p:nvPr/>
          </p:nvSpPr>
          <p:spPr>
            <a:xfrm>
              <a:off x="353513" y="337610"/>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74" name="Shape 323"/>
            <p:cNvSpPr/>
            <p:nvPr/>
          </p:nvSpPr>
          <p:spPr>
            <a:xfrm>
              <a:off x="111733" y="256194"/>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75" name="Shape 324"/>
            <p:cNvSpPr/>
            <p:nvPr/>
          </p:nvSpPr>
          <p:spPr>
            <a:xfrm>
              <a:off x="158251" y="281594"/>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76" name="Shape 325"/>
            <p:cNvSpPr/>
            <p:nvPr/>
          </p:nvSpPr>
          <p:spPr>
            <a:xfrm>
              <a:off x="696413" y="13440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77" name="Shape 326"/>
            <p:cNvSpPr/>
            <p:nvPr/>
          </p:nvSpPr>
          <p:spPr>
            <a:xfrm>
              <a:off x="477338" y="740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78" name="Shape 327"/>
            <p:cNvSpPr/>
            <p:nvPr/>
          </p:nvSpPr>
          <p:spPr>
            <a:xfrm>
              <a:off x="680538" y="32490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79" name="Shape 328"/>
            <p:cNvSpPr/>
            <p:nvPr/>
          </p:nvSpPr>
          <p:spPr>
            <a:xfrm>
              <a:off x="760936" y="1897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80" name="Shape 329"/>
            <p:cNvSpPr/>
            <p:nvPr/>
          </p:nvSpPr>
          <p:spPr>
            <a:xfrm>
              <a:off x="666903" y="740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81" name="Shape 330"/>
            <p:cNvSpPr/>
            <p:nvPr/>
          </p:nvSpPr>
          <p:spPr>
            <a:xfrm>
              <a:off x="557736" y="740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82" name="Shape 331"/>
            <p:cNvSpPr/>
            <p:nvPr/>
          </p:nvSpPr>
          <p:spPr>
            <a:xfrm>
              <a:off x="716768" y="627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83" name="Shape 332"/>
            <p:cNvSpPr/>
            <p:nvPr/>
          </p:nvSpPr>
          <p:spPr>
            <a:xfrm>
              <a:off x="611993" y="7410"/>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84" name="Shape 333"/>
            <p:cNvSpPr/>
            <p:nvPr/>
          </p:nvSpPr>
          <p:spPr>
            <a:xfrm>
              <a:off x="406924" y="350310"/>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85" name="Shape 334"/>
            <p:cNvSpPr/>
            <p:nvPr/>
          </p:nvSpPr>
          <p:spPr>
            <a:xfrm>
              <a:off x="618626" y="337610"/>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86" name="Shape 335"/>
            <p:cNvSpPr/>
            <p:nvPr/>
          </p:nvSpPr>
          <p:spPr>
            <a:xfrm>
              <a:off x="556713" y="344527"/>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87" name="Shape 336"/>
            <p:cNvSpPr/>
            <p:nvPr/>
          </p:nvSpPr>
          <p:spPr>
            <a:xfrm>
              <a:off x="498511" y="350310"/>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88" name="Shape 337"/>
            <p:cNvSpPr/>
            <p:nvPr/>
          </p:nvSpPr>
          <p:spPr>
            <a:xfrm>
              <a:off x="818368" y="28783"/>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89" name="Shape 338"/>
            <p:cNvSpPr/>
            <p:nvPr/>
          </p:nvSpPr>
          <p:spPr>
            <a:xfrm>
              <a:off x="909188" y="243494"/>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90" name="Shape 339"/>
            <p:cNvSpPr/>
            <p:nvPr/>
          </p:nvSpPr>
          <p:spPr>
            <a:xfrm>
              <a:off x="727881" y="31685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91" name="Shape 340"/>
            <p:cNvSpPr/>
            <p:nvPr/>
          </p:nvSpPr>
          <p:spPr>
            <a:xfrm>
              <a:off x="915770" y="70910"/>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92" name="Shape 341"/>
            <p:cNvSpPr/>
            <p:nvPr/>
          </p:nvSpPr>
          <p:spPr>
            <a:xfrm>
              <a:off x="715181" y="211744"/>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93" name="Shape 342"/>
            <p:cNvSpPr/>
            <p:nvPr/>
          </p:nvSpPr>
          <p:spPr>
            <a:xfrm>
              <a:off x="864970" y="45510"/>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94" name="Shape 343"/>
            <p:cNvSpPr/>
            <p:nvPr/>
          </p:nvSpPr>
          <p:spPr>
            <a:xfrm>
              <a:off x="72814" y="70342"/>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95" name="Shape 344"/>
            <p:cNvSpPr/>
            <p:nvPr/>
          </p:nvSpPr>
          <p:spPr>
            <a:xfrm>
              <a:off x="33387" y="9630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96" name="Shape 345"/>
            <p:cNvSpPr/>
            <p:nvPr/>
          </p:nvSpPr>
          <p:spPr>
            <a:xfrm>
              <a:off x="124433" y="44942"/>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97" name="Shape 346"/>
            <p:cNvSpPr/>
            <p:nvPr/>
          </p:nvSpPr>
          <p:spPr>
            <a:xfrm>
              <a:off x="10436" y="131518"/>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98" name="Shape 347"/>
            <p:cNvSpPr/>
            <p:nvPr/>
          </p:nvSpPr>
          <p:spPr>
            <a:xfrm>
              <a:off x="14703" y="179426"/>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99" name="Shape 348"/>
            <p:cNvSpPr/>
            <p:nvPr/>
          </p:nvSpPr>
          <p:spPr>
            <a:xfrm>
              <a:off x="776070" y="30415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00" name="Shape 349"/>
            <p:cNvSpPr/>
            <p:nvPr/>
          </p:nvSpPr>
          <p:spPr>
            <a:xfrm>
              <a:off x="818368" y="281594"/>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01" name="Shape 350"/>
            <p:cNvSpPr/>
            <p:nvPr/>
          </p:nvSpPr>
          <p:spPr>
            <a:xfrm>
              <a:off x="864970" y="268894"/>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02" name="Shape 351"/>
            <p:cNvSpPr/>
            <p:nvPr/>
          </p:nvSpPr>
          <p:spPr>
            <a:xfrm>
              <a:off x="451938" y="352011"/>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03" name="Shape 352"/>
            <p:cNvSpPr/>
            <p:nvPr/>
          </p:nvSpPr>
          <p:spPr>
            <a:xfrm>
              <a:off x="947288" y="217527"/>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04" name="Shape 353"/>
            <p:cNvSpPr/>
            <p:nvPr/>
          </p:nvSpPr>
          <p:spPr>
            <a:xfrm>
              <a:off x="947288" y="96309"/>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05" name="Shape 354"/>
            <p:cNvSpPr/>
            <p:nvPr/>
          </p:nvSpPr>
          <p:spPr>
            <a:xfrm>
              <a:off x="959988" y="145975"/>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06" name="Shape 355"/>
            <p:cNvSpPr/>
            <p:nvPr/>
          </p:nvSpPr>
          <p:spPr>
            <a:xfrm>
              <a:off x="972688" y="192126"/>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07" name="Shape 356"/>
            <p:cNvSpPr/>
            <p:nvPr/>
          </p:nvSpPr>
          <p:spPr>
            <a:xfrm>
              <a:off x="981761" y="90721"/>
              <a:ext cx="27433" cy="36577"/>
            </a:xfrm>
            <a:prstGeom prst="ellipse">
              <a:avLst/>
            </a:prstGeom>
            <a:solidFill>
              <a:srgbClr val="0096FF"/>
            </a:solidFill>
            <a:ln w="12700" cap="flat">
              <a:noFill/>
              <a:miter lim="400000"/>
            </a:ln>
            <a:effectLst/>
          </p:spPr>
          <p:txBody>
            <a:bodyPr wrap="square" lIns="45719" tIns="45719" rIns="45719" bIns="45719" numCol="1" anchor="ctr">
              <a:noAutofit/>
            </a:bodyPr>
            <a:lstStyle/>
            <a:p>
              <a:endParaRPr/>
            </a:p>
          </p:txBody>
        </p:sp>
        <p:sp>
          <p:nvSpPr>
            <p:cNvPr id="108" name="Shape 357"/>
            <p:cNvSpPr/>
            <p:nvPr/>
          </p:nvSpPr>
          <p:spPr>
            <a:xfrm>
              <a:off x="991286" y="114987"/>
              <a:ext cx="27433" cy="36577"/>
            </a:xfrm>
            <a:prstGeom prst="ellipse">
              <a:avLst/>
            </a:prstGeom>
            <a:solidFill>
              <a:srgbClr val="0096FF"/>
            </a:solidFill>
            <a:ln w="12700" cap="flat">
              <a:noFill/>
              <a:miter lim="400000"/>
            </a:ln>
            <a:effectLst/>
          </p:spPr>
          <p:txBody>
            <a:bodyPr wrap="square" lIns="45719" tIns="45719" rIns="45719" bIns="45719" numCol="1" anchor="ctr">
              <a:noAutofit/>
            </a:bodyPr>
            <a:lstStyle/>
            <a:p>
              <a:endParaRPr/>
            </a:p>
          </p:txBody>
        </p:sp>
        <p:sp>
          <p:nvSpPr>
            <p:cNvPr id="109" name="Shape 358"/>
            <p:cNvSpPr/>
            <p:nvPr/>
          </p:nvSpPr>
          <p:spPr>
            <a:xfrm>
              <a:off x="991286" y="135738"/>
              <a:ext cx="27433" cy="36577"/>
            </a:xfrm>
            <a:prstGeom prst="ellipse">
              <a:avLst/>
            </a:prstGeom>
            <a:solidFill>
              <a:srgbClr val="0096FF"/>
            </a:solidFill>
            <a:ln w="12700" cap="flat">
              <a:noFill/>
              <a:miter lim="400000"/>
            </a:ln>
            <a:effectLst/>
          </p:spPr>
          <p:txBody>
            <a:bodyPr wrap="square" lIns="45719" tIns="45719" rIns="45719" bIns="45719" numCol="1" anchor="ctr">
              <a:noAutofit/>
            </a:bodyPr>
            <a:lstStyle/>
            <a:p>
              <a:endParaRPr/>
            </a:p>
          </p:txBody>
        </p:sp>
        <p:sp>
          <p:nvSpPr>
            <p:cNvPr id="110" name="Shape 359"/>
            <p:cNvSpPr/>
            <p:nvPr/>
          </p:nvSpPr>
          <p:spPr>
            <a:xfrm>
              <a:off x="991286" y="168250"/>
              <a:ext cx="27433" cy="36577"/>
            </a:xfrm>
            <a:prstGeom prst="ellipse">
              <a:avLst/>
            </a:prstGeom>
            <a:solidFill>
              <a:srgbClr val="0096FF"/>
            </a:solidFill>
            <a:ln w="12700" cap="flat">
              <a:noFill/>
              <a:miter lim="400000"/>
            </a:ln>
            <a:effectLst/>
          </p:spPr>
          <p:txBody>
            <a:bodyPr wrap="square" lIns="45719" tIns="45719" rIns="45719" bIns="45719" numCol="1" anchor="ctr">
              <a:noAutofit/>
            </a:bodyPr>
            <a:lstStyle/>
            <a:p>
              <a:endParaRPr/>
            </a:p>
          </p:txBody>
        </p:sp>
        <p:sp>
          <p:nvSpPr>
            <p:cNvPr id="111" name="Shape 360"/>
            <p:cNvSpPr/>
            <p:nvPr/>
          </p:nvSpPr>
          <p:spPr>
            <a:xfrm>
              <a:off x="1007161" y="123233"/>
              <a:ext cx="27433" cy="36577"/>
            </a:xfrm>
            <a:prstGeom prst="ellipse">
              <a:avLst/>
            </a:prstGeom>
            <a:solidFill>
              <a:srgbClr val="0096FF"/>
            </a:solidFill>
            <a:ln w="12700" cap="flat">
              <a:noFill/>
              <a:miter lim="400000"/>
            </a:ln>
            <a:effectLst/>
          </p:spPr>
          <p:txBody>
            <a:bodyPr wrap="square" lIns="45719" tIns="45719" rIns="45719" bIns="45719" numCol="1" anchor="ctr">
              <a:noAutofit/>
            </a:bodyPr>
            <a:lstStyle/>
            <a:p>
              <a:endParaRPr/>
            </a:p>
          </p:txBody>
        </p:sp>
        <p:sp>
          <p:nvSpPr>
            <p:cNvPr id="112" name="Shape 361"/>
            <p:cNvSpPr/>
            <p:nvPr/>
          </p:nvSpPr>
          <p:spPr>
            <a:xfrm>
              <a:off x="1007161" y="154221"/>
              <a:ext cx="27433" cy="36577"/>
            </a:xfrm>
            <a:prstGeom prst="ellipse">
              <a:avLst/>
            </a:prstGeom>
            <a:solidFill>
              <a:srgbClr val="0096FF"/>
            </a:solidFill>
            <a:ln w="12700" cap="flat">
              <a:noFill/>
              <a:miter lim="400000"/>
            </a:ln>
            <a:effectLst/>
          </p:spPr>
          <p:txBody>
            <a:bodyPr wrap="square" lIns="45719" tIns="45719" rIns="45719" bIns="45719" numCol="1" anchor="ctr">
              <a:noAutofit/>
            </a:bodyPr>
            <a:lstStyle/>
            <a:p>
              <a:endParaRPr/>
            </a:p>
          </p:txBody>
        </p:sp>
      </p:grpSp>
      <p:sp>
        <p:nvSpPr>
          <p:cNvPr id="117" name="TextBox 116"/>
          <p:cNvSpPr txBox="1"/>
          <p:nvPr/>
        </p:nvSpPr>
        <p:spPr>
          <a:xfrm>
            <a:off x="298450" y="2602674"/>
            <a:ext cx="1511300" cy="461665"/>
          </a:xfrm>
          <a:prstGeom prst="rect">
            <a:avLst/>
          </a:prstGeom>
          <a:noFill/>
        </p:spPr>
        <p:txBody>
          <a:bodyPr wrap="square" rtlCol="0">
            <a:spAutoFit/>
          </a:bodyPr>
          <a:lstStyle/>
          <a:p>
            <a:pPr algn="ctr"/>
            <a:r>
              <a:rPr lang="en-US" sz="2400" dirty="0" smtClean="0">
                <a:solidFill>
                  <a:schemeClr val="bg1"/>
                </a:solidFill>
              </a:rPr>
              <a:t>Mammals</a:t>
            </a:r>
            <a:endParaRPr lang="en-US" dirty="0">
              <a:solidFill>
                <a:schemeClr val="bg1"/>
              </a:solidFill>
            </a:endParaRPr>
          </a:p>
        </p:txBody>
      </p:sp>
      <p:sp>
        <p:nvSpPr>
          <p:cNvPr id="118" name="TextBox 117"/>
          <p:cNvSpPr txBox="1"/>
          <p:nvPr/>
        </p:nvSpPr>
        <p:spPr>
          <a:xfrm>
            <a:off x="252349" y="4383199"/>
            <a:ext cx="1603502" cy="461665"/>
          </a:xfrm>
          <a:prstGeom prst="rect">
            <a:avLst/>
          </a:prstGeom>
          <a:noFill/>
        </p:spPr>
        <p:txBody>
          <a:bodyPr wrap="square" rtlCol="0">
            <a:spAutoFit/>
          </a:bodyPr>
          <a:lstStyle/>
          <a:p>
            <a:pPr algn="ctr"/>
            <a:r>
              <a:rPr lang="en-US" sz="2400" dirty="0" smtClean="0">
                <a:solidFill>
                  <a:schemeClr val="bg1"/>
                </a:solidFill>
              </a:rPr>
              <a:t>Drosophila</a:t>
            </a:r>
            <a:endParaRPr lang="en-US" dirty="0">
              <a:solidFill>
                <a:schemeClr val="bg1"/>
              </a:solidFill>
            </a:endParaRPr>
          </a:p>
        </p:txBody>
      </p:sp>
      <p:sp>
        <p:nvSpPr>
          <p:cNvPr id="119" name="Shape 1160"/>
          <p:cNvSpPr/>
          <p:nvPr/>
        </p:nvSpPr>
        <p:spPr>
          <a:xfrm flipV="1">
            <a:off x="4749799" y="2759402"/>
            <a:ext cx="609600" cy="0"/>
          </a:xfrm>
          <a:prstGeom prst="line">
            <a:avLst/>
          </a:prstGeom>
          <a:ln w="57150">
            <a:solidFill>
              <a:srgbClr val="FFFFFF"/>
            </a:solidFill>
            <a:bevel/>
            <a:tailEnd type="triangle"/>
          </a:ln>
        </p:spPr>
        <p:txBody>
          <a:bodyPr lIns="45719" rIns="45719"/>
          <a:lstStyle/>
          <a:p>
            <a:pPr defTabSz="457200">
              <a:defRPr sz="1200">
                <a:latin typeface="+mj-lt"/>
                <a:ea typeface="+mj-ea"/>
                <a:cs typeface="+mj-cs"/>
                <a:sym typeface="Helvetica"/>
              </a:defRPr>
            </a:pPr>
            <a:endParaRPr/>
          </a:p>
        </p:txBody>
      </p:sp>
      <p:sp>
        <p:nvSpPr>
          <p:cNvPr id="120" name="Shape 1160"/>
          <p:cNvSpPr/>
          <p:nvPr/>
        </p:nvSpPr>
        <p:spPr>
          <a:xfrm flipV="1">
            <a:off x="4749799" y="4538121"/>
            <a:ext cx="609600" cy="0"/>
          </a:xfrm>
          <a:prstGeom prst="line">
            <a:avLst/>
          </a:prstGeom>
          <a:ln w="57150">
            <a:solidFill>
              <a:srgbClr val="FFFFFF"/>
            </a:solidFill>
            <a:bevel/>
            <a:tailEnd type="triangle"/>
          </a:ln>
        </p:spPr>
        <p:txBody>
          <a:bodyPr lIns="45719" rIns="45719"/>
          <a:lstStyle/>
          <a:p>
            <a:pPr defTabSz="457200">
              <a:defRPr sz="1200">
                <a:latin typeface="+mj-lt"/>
                <a:ea typeface="+mj-ea"/>
                <a:cs typeface="+mj-cs"/>
                <a:sym typeface="Helvetica"/>
              </a:defRPr>
            </a:pPr>
            <a:endParaRPr/>
          </a:p>
        </p:txBody>
      </p:sp>
    </p:spTree>
    <p:extLst>
      <p:ext uri="{BB962C8B-B14F-4D97-AF65-F5344CB8AC3E}">
        <p14:creationId xmlns:p14="http://schemas.microsoft.com/office/powerpoint/2010/main" val="260679625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Helvetica" panose="020B0604020202020204" pitchFamily="34" charset="0"/>
                <a:cs typeface="Helvetica" panose="020B0604020202020204" pitchFamily="34" charset="0"/>
              </a:rPr>
              <a:t>m</a:t>
            </a:r>
            <a:r>
              <a:rPr lang="en-US" sz="3200" baseline="30000" dirty="0">
                <a:latin typeface="Helvetica" panose="020B0604020202020204" pitchFamily="34" charset="0"/>
                <a:cs typeface="Helvetica" panose="020B0604020202020204" pitchFamily="34" charset="0"/>
              </a:rPr>
              <a:t>6</a:t>
            </a:r>
            <a:r>
              <a:rPr lang="en-US" sz="3200" dirty="0" smtClean="0">
                <a:latin typeface="Helvetica" panose="020B0604020202020204" pitchFamily="34" charset="0"/>
                <a:cs typeface="Helvetica" panose="020B0604020202020204" pitchFamily="34" charset="0"/>
              </a:rPr>
              <a:t>A readers affect transcript expression</a:t>
            </a:r>
            <a:endParaRPr lang="en-US" sz="3200" dirty="0">
              <a:latin typeface="Helvetica" panose="020B0604020202020204" pitchFamily="34" charset="0"/>
              <a:cs typeface="Helvetica" panose="020B0604020202020204" pitchFamily="34" charset="0"/>
            </a:endParaRPr>
          </a:p>
        </p:txBody>
      </p:sp>
      <p:grpSp>
        <p:nvGrpSpPr>
          <p:cNvPr id="3" name="Group 2"/>
          <p:cNvGrpSpPr/>
          <p:nvPr/>
        </p:nvGrpSpPr>
        <p:grpSpPr>
          <a:xfrm>
            <a:off x="463194" y="3079837"/>
            <a:ext cx="8213117" cy="358755"/>
            <a:chOff x="3344775" y="3640393"/>
            <a:chExt cx="5742074" cy="250817"/>
          </a:xfrm>
        </p:grpSpPr>
        <p:sp>
          <p:nvSpPr>
            <p:cNvPr id="5" name="Shape 1729"/>
            <p:cNvSpPr/>
            <p:nvPr/>
          </p:nvSpPr>
          <p:spPr>
            <a:xfrm>
              <a:off x="7978728" y="3670962"/>
              <a:ext cx="1108121" cy="196876"/>
            </a:xfrm>
            <a:prstGeom prst="rect">
              <a:avLst/>
            </a:prstGeom>
            <a:blipFill rotWithShape="1">
              <a:blip r:embed="rId2"/>
              <a:srcRect/>
              <a:tile tx="0" ty="0" sx="100000" sy="100000" flip="none" algn="tl"/>
            </a:blipFill>
            <a:ln w="12700" cap="flat">
              <a:noFill/>
              <a:miter lim="400000"/>
            </a:ln>
            <a:effectLst/>
          </p:spPr>
          <p:txBody>
            <a:bodyPr wrap="square" lIns="50800" tIns="50800" rIns="50800" bIns="50800" numCol="1" anchor="ctr">
              <a:noAutofit/>
            </a:bodyPr>
            <a:lstStyle/>
            <a:p>
              <a:pPr>
                <a:defRPr sz="2600"/>
              </a:pPr>
              <a:endParaRPr sz="2400">
                <a:latin typeface="Helvetica" panose="020B0604020202020204" pitchFamily="34" charset="0"/>
                <a:cs typeface="Helvetica" panose="020B0604020202020204" pitchFamily="34" charset="0"/>
              </a:endParaRPr>
            </a:p>
          </p:txBody>
        </p:sp>
        <p:grpSp>
          <p:nvGrpSpPr>
            <p:cNvPr id="6" name="Group 5"/>
            <p:cNvGrpSpPr/>
            <p:nvPr/>
          </p:nvGrpSpPr>
          <p:grpSpPr>
            <a:xfrm>
              <a:off x="3344775" y="3640393"/>
              <a:ext cx="5742074" cy="250817"/>
              <a:chOff x="3344775" y="3640393"/>
              <a:chExt cx="5742074" cy="250817"/>
            </a:xfrm>
          </p:grpSpPr>
          <p:grpSp>
            <p:nvGrpSpPr>
              <p:cNvPr id="8" name="Group 7"/>
              <p:cNvGrpSpPr/>
              <p:nvPr/>
            </p:nvGrpSpPr>
            <p:grpSpPr>
              <a:xfrm>
                <a:off x="4070642" y="3640393"/>
                <a:ext cx="5016207" cy="250817"/>
                <a:chOff x="3629355" y="5313758"/>
                <a:chExt cx="8499291" cy="424975"/>
              </a:xfrm>
            </p:grpSpPr>
            <p:cxnSp>
              <p:nvCxnSpPr>
                <p:cNvPr id="10" name="Straight Connector 9"/>
                <p:cNvCxnSpPr/>
                <p:nvPr/>
              </p:nvCxnSpPr>
              <p:spPr>
                <a:xfrm>
                  <a:off x="3629355" y="5520357"/>
                  <a:ext cx="6589452" cy="11987"/>
                </a:xfrm>
                <a:prstGeom prst="line">
                  <a:avLst/>
                </a:prstGeom>
                <a:ln w="1270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grpSp>
              <p:nvGrpSpPr>
                <p:cNvPr id="11" name="Group 1735"/>
                <p:cNvGrpSpPr/>
                <p:nvPr/>
              </p:nvGrpSpPr>
              <p:grpSpPr>
                <a:xfrm>
                  <a:off x="4094330" y="5313758"/>
                  <a:ext cx="8034316" cy="424975"/>
                  <a:chOff x="1299819" y="92489"/>
                  <a:chExt cx="8322971" cy="450249"/>
                </a:xfrm>
              </p:grpSpPr>
              <p:sp>
                <p:nvSpPr>
                  <p:cNvPr id="12" name="Shape 1727"/>
                  <p:cNvSpPr/>
                  <p:nvPr/>
                </p:nvSpPr>
                <p:spPr>
                  <a:xfrm>
                    <a:off x="1299819" y="147141"/>
                    <a:ext cx="1316237" cy="353418"/>
                  </a:xfrm>
                  <a:prstGeom prst="rect">
                    <a:avLst/>
                  </a:prstGeom>
                  <a:blipFill rotWithShape="1">
                    <a:blip r:embed="rId2"/>
                    <a:srcRect/>
                    <a:tile tx="0" ty="0" sx="100000" sy="100000" flip="none" algn="tl"/>
                  </a:blipFill>
                  <a:ln w="12700" cap="flat">
                    <a:noFill/>
                    <a:miter lim="400000"/>
                  </a:ln>
                  <a:effectLst/>
                </p:spPr>
                <p:txBody>
                  <a:bodyPr wrap="square" lIns="50800" tIns="50800" rIns="50800" bIns="50800" numCol="1" anchor="ctr">
                    <a:noAutofit/>
                  </a:bodyPr>
                  <a:lstStyle/>
                  <a:p>
                    <a:pPr>
                      <a:defRPr sz="2600"/>
                    </a:pPr>
                    <a:endParaRPr sz="2400">
                      <a:latin typeface="Helvetica" panose="020B0604020202020204" pitchFamily="34" charset="0"/>
                      <a:cs typeface="Helvetica" panose="020B0604020202020204" pitchFamily="34" charset="0"/>
                    </a:endParaRPr>
                  </a:p>
                </p:txBody>
              </p:sp>
              <p:sp>
                <p:nvSpPr>
                  <p:cNvPr id="13" name="Shape 1728"/>
                  <p:cNvSpPr/>
                  <p:nvPr/>
                </p:nvSpPr>
                <p:spPr>
                  <a:xfrm>
                    <a:off x="2704409" y="147141"/>
                    <a:ext cx="2263020" cy="353418"/>
                  </a:xfrm>
                  <a:prstGeom prst="rect">
                    <a:avLst/>
                  </a:prstGeom>
                  <a:blipFill rotWithShape="1">
                    <a:blip r:embed="rId3"/>
                    <a:srcRect/>
                    <a:tile tx="0" ty="0" sx="100000" sy="100000" flip="none" algn="tl"/>
                  </a:blipFill>
                  <a:ln w="12700" cap="flat">
                    <a:noFill/>
                    <a:miter lim="400000"/>
                  </a:ln>
                  <a:effectLst/>
                </p:spPr>
                <p:txBody>
                  <a:bodyPr wrap="square" lIns="50800" tIns="50800" rIns="50800" bIns="50800" numCol="1" anchor="ctr">
                    <a:noAutofit/>
                  </a:bodyPr>
                  <a:lstStyle/>
                  <a:p>
                    <a:pPr>
                      <a:defRPr sz="2600"/>
                    </a:pPr>
                    <a:endParaRPr sz="2400">
                      <a:latin typeface="Helvetica" panose="020B0604020202020204" pitchFamily="34" charset="0"/>
                      <a:cs typeface="Helvetica" panose="020B0604020202020204" pitchFamily="34" charset="0"/>
                    </a:endParaRPr>
                  </a:p>
                </p:txBody>
              </p:sp>
              <p:sp>
                <p:nvSpPr>
                  <p:cNvPr id="14" name="Shape 1729"/>
                  <p:cNvSpPr/>
                  <p:nvPr/>
                </p:nvSpPr>
                <p:spPr>
                  <a:xfrm>
                    <a:off x="5069843" y="147141"/>
                    <a:ext cx="2465231" cy="353418"/>
                  </a:xfrm>
                  <a:prstGeom prst="rect">
                    <a:avLst/>
                  </a:prstGeom>
                  <a:blipFill rotWithShape="1">
                    <a:blip r:embed="rId2"/>
                    <a:srcRect/>
                    <a:tile tx="0" ty="0" sx="100000" sy="100000" flip="none" algn="tl"/>
                  </a:blipFill>
                  <a:ln w="12700" cap="flat">
                    <a:noFill/>
                    <a:miter lim="400000"/>
                  </a:ln>
                  <a:effectLst/>
                </p:spPr>
                <p:txBody>
                  <a:bodyPr wrap="square" lIns="50800" tIns="50800" rIns="50800" bIns="50800" numCol="1" anchor="ctr">
                    <a:noAutofit/>
                  </a:bodyPr>
                  <a:lstStyle/>
                  <a:p>
                    <a:pPr>
                      <a:defRPr sz="2600"/>
                    </a:pPr>
                    <a:endParaRPr sz="2400">
                      <a:latin typeface="Helvetica" panose="020B0604020202020204" pitchFamily="34" charset="0"/>
                      <a:cs typeface="Helvetica" panose="020B0604020202020204" pitchFamily="34" charset="0"/>
                    </a:endParaRPr>
                  </a:p>
                </p:txBody>
              </p:sp>
              <p:sp>
                <p:nvSpPr>
                  <p:cNvPr id="15" name="Shape 1730"/>
                  <p:cNvSpPr/>
                  <p:nvPr/>
                </p:nvSpPr>
                <p:spPr>
                  <a:xfrm>
                    <a:off x="1299819" y="104965"/>
                    <a:ext cx="1316236" cy="43777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defRPr sz="2000"/>
                    </a:lvl1pPr>
                  </a:lstStyle>
                  <a:p>
                    <a:pPr algn="ctr"/>
                    <a:r>
                      <a:rPr sz="1600" dirty="0">
                        <a:latin typeface="Helvetica" panose="020B0604020202020204" pitchFamily="34" charset="0"/>
                        <a:cs typeface="Helvetica" panose="020B0604020202020204" pitchFamily="34" charset="0"/>
                      </a:rPr>
                      <a:t>5’UTR</a:t>
                    </a:r>
                  </a:p>
                </p:txBody>
              </p:sp>
              <p:sp>
                <p:nvSpPr>
                  <p:cNvPr id="16" name="Shape 1731"/>
                  <p:cNvSpPr/>
                  <p:nvPr/>
                </p:nvSpPr>
                <p:spPr>
                  <a:xfrm>
                    <a:off x="2704409" y="104962"/>
                    <a:ext cx="2263020" cy="43777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defRPr sz="2000" i="1">
                        <a:latin typeface="Helvetica"/>
                        <a:ea typeface="Helvetica"/>
                        <a:cs typeface="Helvetica"/>
                        <a:sym typeface="Helvetica"/>
                      </a:defRPr>
                    </a:lvl1pPr>
                  </a:lstStyle>
                  <a:p>
                    <a:pPr algn="ctr"/>
                    <a:r>
                      <a:rPr lang="en-US" sz="1600" i="0" dirty="0" smtClean="0">
                        <a:latin typeface="Helvetica" panose="020B0604020202020204" pitchFamily="34" charset="0"/>
                        <a:cs typeface="Helvetica" panose="020B0604020202020204" pitchFamily="34" charset="0"/>
                      </a:rPr>
                      <a:t>Exon</a:t>
                    </a:r>
                    <a:endParaRPr sz="1600" i="0" dirty="0">
                      <a:latin typeface="Helvetica" panose="020B0604020202020204" pitchFamily="34" charset="0"/>
                      <a:cs typeface="Helvetica" panose="020B0604020202020204" pitchFamily="34" charset="0"/>
                    </a:endParaRPr>
                  </a:p>
                </p:txBody>
              </p:sp>
              <p:sp>
                <p:nvSpPr>
                  <p:cNvPr id="17" name="Shape 1732"/>
                  <p:cNvSpPr/>
                  <p:nvPr/>
                </p:nvSpPr>
                <p:spPr>
                  <a:xfrm>
                    <a:off x="5069840" y="104964"/>
                    <a:ext cx="2465231" cy="43777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defRPr sz="2000"/>
                    </a:lvl1pPr>
                  </a:lstStyle>
                  <a:p>
                    <a:pPr algn="ctr"/>
                    <a:r>
                      <a:rPr sz="1600" dirty="0">
                        <a:latin typeface="Helvetica" panose="020B0604020202020204" pitchFamily="34" charset="0"/>
                        <a:cs typeface="Helvetica" panose="020B0604020202020204" pitchFamily="34" charset="0"/>
                      </a:rPr>
                      <a:t>3’UTR</a:t>
                    </a:r>
                  </a:p>
                </p:txBody>
              </p:sp>
              <p:sp>
                <p:nvSpPr>
                  <p:cNvPr id="18" name="Shape 1734"/>
                  <p:cNvSpPr/>
                  <p:nvPr/>
                </p:nvSpPr>
                <p:spPr>
                  <a:xfrm>
                    <a:off x="7606414" y="92489"/>
                    <a:ext cx="2016376" cy="4377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p>
                    <a:pPr algn="ctr"/>
                    <a:r>
                      <a:rPr sz="1600" dirty="0">
                        <a:latin typeface="Helvetica" panose="020B0604020202020204" pitchFamily="34" charset="0"/>
                        <a:cs typeface="Helvetica" panose="020B0604020202020204" pitchFamily="34" charset="0"/>
                      </a:rPr>
                      <a:t>AAAAAAn </a:t>
                    </a:r>
                  </a:p>
                </p:txBody>
              </p:sp>
            </p:grpSp>
          </p:grpSp>
          <p:sp>
            <p:nvSpPr>
              <p:cNvPr id="9" name="Shape 1729"/>
              <p:cNvSpPr/>
              <p:nvPr/>
            </p:nvSpPr>
            <p:spPr>
              <a:xfrm>
                <a:off x="3344775" y="3670962"/>
                <a:ext cx="725867" cy="196876"/>
              </a:xfrm>
              <a:prstGeom prst="rect">
                <a:avLst/>
              </a:prstGeom>
              <a:blipFill rotWithShape="1">
                <a:blip r:embed="rId2"/>
                <a:srcRect/>
                <a:tile tx="0" ty="0" sx="100000" sy="100000" flip="none" algn="tl"/>
              </a:blipFill>
              <a:ln w="12700" cap="flat">
                <a:noFill/>
                <a:miter lim="400000"/>
              </a:ln>
              <a:effectLst/>
            </p:spPr>
            <p:txBody>
              <a:bodyPr wrap="square" lIns="50800" tIns="91440" rIns="50800" bIns="91440" numCol="1" anchor="ctr">
                <a:noAutofit/>
              </a:bodyPr>
              <a:lstStyle/>
              <a:p>
                <a:pPr algn="ctr">
                  <a:defRPr sz="2600"/>
                </a:pPr>
                <a:r>
                  <a:rPr lang="en-US" sz="1600" dirty="0" smtClean="0">
                    <a:latin typeface="Helvetica" panose="020B0604020202020204" pitchFamily="34" charset="0"/>
                    <a:cs typeface="Helvetica" panose="020B0604020202020204" pitchFamily="34" charset="0"/>
                  </a:rPr>
                  <a:t>Cap</a:t>
                </a:r>
                <a:endParaRPr sz="1600" dirty="0">
                  <a:latin typeface="Helvetica" panose="020B0604020202020204" pitchFamily="34" charset="0"/>
                  <a:cs typeface="Helvetica" panose="020B0604020202020204" pitchFamily="34" charset="0"/>
                </a:endParaRPr>
              </a:p>
            </p:txBody>
          </p:sp>
        </p:grpSp>
      </p:grpSp>
      <p:cxnSp>
        <p:nvCxnSpPr>
          <p:cNvPr id="26" name="Straight Arrow Connector 25"/>
          <p:cNvCxnSpPr>
            <a:endCxn id="29" idx="0"/>
          </p:cNvCxnSpPr>
          <p:nvPr/>
        </p:nvCxnSpPr>
        <p:spPr>
          <a:xfrm flipH="1">
            <a:off x="1371601" y="3429000"/>
            <a:ext cx="3911938" cy="1828800"/>
          </a:xfrm>
          <a:prstGeom prst="straightConnector1">
            <a:avLst/>
          </a:prstGeom>
          <a:ln w="254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38" idx="0"/>
          </p:cNvCxnSpPr>
          <p:nvPr/>
        </p:nvCxnSpPr>
        <p:spPr>
          <a:xfrm>
            <a:off x="5283538" y="3429000"/>
            <a:ext cx="2603162" cy="1828798"/>
          </a:xfrm>
          <a:prstGeom prst="straightConnector1">
            <a:avLst/>
          </a:prstGeom>
          <a:ln w="254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37" idx="0"/>
          </p:cNvCxnSpPr>
          <p:nvPr/>
        </p:nvCxnSpPr>
        <p:spPr>
          <a:xfrm flipH="1">
            <a:off x="5265576" y="3429000"/>
            <a:ext cx="17964" cy="1828799"/>
          </a:xfrm>
          <a:prstGeom prst="straightConnector1">
            <a:avLst/>
          </a:prstGeom>
          <a:ln w="254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9" name="Shape 1729"/>
          <p:cNvSpPr/>
          <p:nvPr/>
        </p:nvSpPr>
        <p:spPr>
          <a:xfrm>
            <a:off x="533401" y="5257800"/>
            <a:ext cx="1676400" cy="381000"/>
          </a:xfrm>
          <a:prstGeom prst="rect">
            <a:avLst/>
          </a:prstGeom>
          <a:solidFill>
            <a:schemeClr val="accent3">
              <a:lumMod val="60000"/>
              <a:lumOff val="40000"/>
            </a:schemeClr>
          </a:solidFill>
          <a:ln w="12700" cap="flat">
            <a:solidFill>
              <a:schemeClr val="accent3">
                <a:lumMod val="50000"/>
              </a:schemeClr>
            </a:solidFill>
            <a:miter lim="400000"/>
          </a:ln>
          <a:effectLst/>
        </p:spPr>
        <p:txBody>
          <a:bodyPr wrap="square" lIns="50800" tIns="50800" rIns="50800" bIns="50800" numCol="1" anchor="ctr">
            <a:noAutofit/>
          </a:bodyPr>
          <a:lstStyle/>
          <a:p>
            <a:pPr algn="ctr">
              <a:defRPr sz="2600"/>
            </a:pPr>
            <a:r>
              <a:rPr lang="en-US" sz="2400" dirty="0" smtClean="0">
                <a:latin typeface="Helvetica" panose="020B0604020202020204" pitchFamily="34" charset="0"/>
                <a:cs typeface="Helvetica" panose="020B0604020202020204" pitchFamily="34" charset="0"/>
              </a:rPr>
              <a:t>Translation</a:t>
            </a:r>
            <a:endParaRPr sz="2400" dirty="0">
              <a:latin typeface="Helvetica" panose="020B0604020202020204" pitchFamily="34" charset="0"/>
              <a:cs typeface="Helvetica" panose="020B0604020202020204" pitchFamily="34" charset="0"/>
            </a:endParaRPr>
          </a:p>
        </p:txBody>
      </p:sp>
      <p:sp>
        <p:nvSpPr>
          <p:cNvPr id="37" name="Shape 1729"/>
          <p:cNvSpPr/>
          <p:nvPr/>
        </p:nvSpPr>
        <p:spPr>
          <a:xfrm>
            <a:off x="4282752" y="5257799"/>
            <a:ext cx="1965648" cy="381001"/>
          </a:xfrm>
          <a:prstGeom prst="rect">
            <a:avLst/>
          </a:prstGeom>
          <a:solidFill>
            <a:schemeClr val="accent2">
              <a:lumMod val="40000"/>
              <a:lumOff val="60000"/>
            </a:schemeClr>
          </a:solidFill>
          <a:ln w="12700" cap="flat">
            <a:solidFill>
              <a:schemeClr val="accent2">
                <a:lumMod val="50000"/>
              </a:schemeClr>
            </a:solidFill>
            <a:miter lim="400000"/>
          </a:ln>
          <a:effectLst/>
        </p:spPr>
        <p:txBody>
          <a:bodyPr wrap="square" lIns="50800" tIns="50800" rIns="50800" bIns="50800" numCol="1" anchor="ctr">
            <a:noAutofit/>
          </a:bodyPr>
          <a:lstStyle/>
          <a:p>
            <a:pPr algn="ctr">
              <a:defRPr sz="2600"/>
            </a:pPr>
            <a:r>
              <a:rPr lang="en-US" sz="2400" dirty="0" smtClean="0">
                <a:latin typeface="Helvetica" panose="020B0604020202020204" pitchFamily="34" charset="0"/>
                <a:cs typeface="Helvetica" panose="020B0604020202020204" pitchFamily="34" charset="0"/>
              </a:rPr>
              <a:t>Degradation</a:t>
            </a:r>
            <a:endParaRPr sz="2400" dirty="0">
              <a:latin typeface="Helvetica" panose="020B0604020202020204" pitchFamily="34" charset="0"/>
              <a:cs typeface="Helvetica" panose="020B0604020202020204" pitchFamily="34" charset="0"/>
            </a:endParaRPr>
          </a:p>
        </p:txBody>
      </p:sp>
      <p:sp>
        <p:nvSpPr>
          <p:cNvPr id="38" name="Shape 1729"/>
          <p:cNvSpPr/>
          <p:nvPr/>
        </p:nvSpPr>
        <p:spPr>
          <a:xfrm>
            <a:off x="7239000" y="5257798"/>
            <a:ext cx="1295400" cy="381002"/>
          </a:xfrm>
          <a:prstGeom prst="rect">
            <a:avLst/>
          </a:prstGeom>
          <a:solidFill>
            <a:srgbClr val="FEFEB0"/>
          </a:solidFill>
          <a:ln w="12700" cap="flat">
            <a:solidFill>
              <a:srgbClr val="CC9900"/>
            </a:solidFill>
            <a:miter lim="400000"/>
          </a:ln>
          <a:effectLst/>
        </p:spPr>
        <p:txBody>
          <a:bodyPr wrap="square" lIns="50800" tIns="50800" rIns="50800" bIns="50800" numCol="1" anchor="ctr">
            <a:noAutofit/>
          </a:bodyPr>
          <a:lstStyle/>
          <a:p>
            <a:pPr algn="ctr">
              <a:defRPr sz="2600"/>
            </a:pPr>
            <a:r>
              <a:rPr lang="en-US" sz="2400" dirty="0" smtClean="0">
                <a:latin typeface="Helvetica" panose="020B0604020202020204" pitchFamily="34" charset="0"/>
                <a:cs typeface="Helvetica" panose="020B0604020202020204" pitchFamily="34" charset="0"/>
              </a:rPr>
              <a:t>Splicing</a:t>
            </a:r>
            <a:endParaRPr sz="2400" dirty="0">
              <a:latin typeface="Helvetica" panose="020B0604020202020204" pitchFamily="34" charset="0"/>
              <a:cs typeface="Helvetica" panose="020B0604020202020204" pitchFamily="34" charset="0"/>
            </a:endParaRPr>
          </a:p>
        </p:txBody>
      </p:sp>
      <p:sp>
        <p:nvSpPr>
          <p:cNvPr id="30" name="Shape 2527"/>
          <p:cNvSpPr/>
          <p:nvPr/>
        </p:nvSpPr>
        <p:spPr>
          <a:xfrm>
            <a:off x="4669550" y="2019555"/>
            <a:ext cx="1078422" cy="1039469"/>
          </a:xfrm>
          <a:custGeom>
            <a:avLst/>
            <a:gdLst>
              <a:gd name="connsiteX0" fmla="*/ 0 w 772244"/>
              <a:gd name="connsiteY0" fmla="*/ 283061 h 566122"/>
              <a:gd name="connsiteX1" fmla="*/ 386122 w 772244"/>
              <a:gd name="connsiteY1" fmla="*/ 0 h 566122"/>
              <a:gd name="connsiteX2" fmla="*/ 772244 w 772244"/>
              <a:gd name="connsiteY2" fmla="*/ 283061 h 566122"/>
              <a:gd name="connsiteX3" fmla="*/ 386122 w 772244"/>
              <a:gd name="connsiteY3" fmla="*/ 566122 h 566122"/>
              <a:gd name="connsiteX4" fmla="*/ 0 w 772244"/>
              <a:gd name="connsiteY4" fmla="*/ 283061 h 566122"/>
              <a:gd name="connsiteX0" fmla="*/ 93 w 772337"/>
              <a:gd name="connsiteY0" fmla="*/ 283061 h 410075"/>
              <a:gd name="connsiteX1" fmla="*/ 386215 w 772337"/>
              <a:gd name="connsiteY1" fmla="*/ 0 h 410075"/>
              <a:gd name="connsiteX2" fmla="*/ 772337 w 772337"/>
              <a:gd name="connsiteY2" fmla="*/ 283061 h 410075"/>
              <a:gd name="connsiteX3" fmla="*/ 414790 w 772337"/>
              <a:gd name="connsiteY3" fmla="*/ 407372 h 410075"/>
              <a:gd name="connsiteX4" fmla="*/ 93 w 772337"/>
              <a:gd name="connsiteY4" fmla="*/ 283061 h 410075"/>
              <a:gd name="connsiteX0" fmla="*/ 24828 w 797072"/>
              <a:gd name="connsiteY0" fmla="*/ 283061 h 437764"/>
              <a:gd name="connsiteX1" fmla="*/ 410950 w 797072"/>
              <a:gd name="connsiteY1" fmla="*/ 0 h 437764"/>
              <a:gd name="connsiteX2" fmla="*/ 797072 w 797072"/>
              <a:gd name="connsiteY2" fmla="*/ 283061 h 437764"/>
              <a:gd name="connsiteX3" fmla="*/ 439525 w 797072"/>
              <a:gd name="connsiteY3" fmla="*/ 407372 h 437764"/>
              <a:gd name="connsiteX4" fmla="*/ 82423 w 797072"/>
              <a:gd name="connsiteY4" fmla="*/ 428626 h 437764"/>
              <a:gd name="connsiteX5" fmla="*/ 24828 w 797072"/>
              <a:gd name="connsiteY5" fmla="*/ 283061 h 437764"/>
              <a:gd name="connsiteX0" fmla="*/ 24828 w 868585"/>
              <a:gd name="connsiteY0" fmla="*/ 283061 h 440221"/>
              <a:gd name="connsiteX1" fmla="*/ 410950 w 868585"/>
              <a:gd name="connsiteY1" fmla="*/ 0 h 440221"/>
              <a:gd name="connsiteX2" fmla="*/ 797072 w 868585"/>
              <a:gd name="connsiteY2" fmla="*/ 283061 h 440221"/>
              <a:gd name="connsiteX3" fmla="*/ 841248 w 868585"/>
              <a:gd name="connsiteY3" fmla="*/ 434975 h 440221"/>
              <a:gd name="connsiteX4" fmla="*/ 439525 w 868585"/>
              <a:gd name="connsiteY4" fmla="*/ 407372 h 440221"/>
              <a:gd name="connsiteX5" fmla="*/ 82423 w 868585"/>
              <a:gd name="connsiteY5" fmla="*/ 428626 h 440221"/>
              <a:gd name="connsiteX6" fmla="*/ 24828 w 868585"/>
              <a:gd name="connsiteY6" fmla="*/ 283061 h 440221"/>
              <a:gd name="connsiteX0" fmla="*/ 24828 w 829091"/>
              <a:gd name="connsiteY0" fmla="*/ 283061 h 519994"/>
              <a:gd name="connsiteX1" fmla="*/ 410950 w 829091"/>
              <a:gd name="connsiteY1" fmla="*/ 0 h 519994"/>
              <a:gd name="connsiteX2" fmla="*/ 797072 w 829091"/>
              <a:gd name="connsiteY2" fmla="*/ 283061 h 519994"/>
              <a:gd name="connsiteX3" fmla="*/ 771398 w 829091"/>
              <a:gd name="connsiteY3" fmla="*/ 517525 h 519994"/>
              <a:gd name="connsiteX4" fmla="*/ 439525 w 829091"/>
              <a:gd name="connsiteY4" fmla="*/ 407372 h 519994"/>
              <a:gd name="connsiteX5" fmla="*/ 82423 w 829091"/>
              <a:gd name="connsiteY5" fmla="*/ 428626 h 519994"/>
              <a:gd name="connsiteX6" fmla="*/ 24828 w 829091"/>
              <a:gd name="connsiteY6" fmla="*/ 283061 h 519994"/>
              <a:gd name="connsiteX0" fmla="*/ 19560 w 823823"/>
              <a:gd name="connsiteY0" fmla="*/ 283061 h 557448"/>
              <a:gd name="connsiteX1" fmla="*/ 405682 w 823823"/>
              <a:gd name="connsiteY1" fmla="*/ 0 h 557448"/>
              <a:gd name="connsiteX2" fmla="*/ 791804 w 823823"/>
              <a:gd name="connsiteY2" fmla="*/ 283061 h 557448"/>
              <a:gd name="connsiteX3" fmla="*/ 766130 w 823823"/>
              <a:gd name="connsiteY3" fmla="*/ 517525 h 557448"/>
              <a:gd name="connsiteX4" fmla="*/ 434257 w 823823"/>
              <a:gd name="connsiteY4" fmla="*/ 407372 h 557448"/>
              <a:gd name="connsiteX5" fmla="*/ 96205 w 823823"/>
              <a:gd name="connsiteY5" fmla="*/ 555626 h 557448"/>
              <a:gd name="connsiteX6" fmla="*/ 19560 w 823823"/>
              <a:gd name="connsiteY6" fmla="*/ 283061 h 557448"/>
              <a:gd name="connsiteX0" fmla="*/ 19560 w 846808"/>
              <a:gd name="connsiteY0" fmla="*/ 283597 h 557984"/>
              <a:gd name="connsiteX1" fmla="*/ 405682 w 846808"/>
              <a:gd name="connsiteY1" fmla="*/ 536 h 557984"/>
              <a:gd name="connsiteX2" fmla="*/ 823554 w 846808"/>
              <a:gd name="connsiteY2" fmla="*/ 216922 h 557984"/>
              <a:gd name="connsiteX3" fmla="*/ 766130 w 846808"/>
              <a:gd name="connsiteY3" fmla="*/ 518061 h 557984"/>
              <a:gd name="connsiteX4" fmla="*/ 434257 w 846808"/>
              <a:gd name="connsiteY4" fmla="*/ 407908 h 557984"/>
              <a:gd name="connsiteX5" fmla="*/ 96205 w 846808"/>
              <a:gd name="connsiteY5" fmla="*/ 556162 h 557984"/>
              <a:gd name="connsiteX6" fmla="*/ 19560 w 846808"/>
              <a:gd name="connsiteY6" fmla="*/ 283597 h 557984"/>
              <a:gd name="connsiteX0" fmla="*/ 19560 w 852454"/>
              <a:gd name="connsiteY0" fmla="*/ 283597 h 558010"/>
              <a:gd name="connsiteX1" fmla="*/ 405682 w 852454"/>
              <a:gd name="connsiteY1" fmla="*/ 536 h 558010"/>
              <a:gd name="connsiteX2" fmla="*/ 823554 w 852454"/>
              <a:gd name="connsiteY2" fmla="*/ 216922 h 558010"/>
              <a:gd name="connsiteX3" fmla="*/ 788355 w 852454"/>
              <a:gd name="connsiteY3" fmla="*/ 503098 h 558010"/>
              <a:gd name="connsiteX4" fmla="*/ 434257 w 852454"/>
              <a:gd name="connsiteY4" fmla="*/ 407908 h 558010"/>
              <a:gd name="connsiteX5" fmla="*/ 96205 w 852454"/>
              <a:gd name="connsiteY5" fmla="*/ 556162 h 558010"/>
              <a:gd name="connsiteX6" fmla="*/ 19560 w 852454"/>
              <a:gd name="connsiteY6" fmla="*/ 283597 h 558010"/>
              <a:gd name="connsiteX0" fmla="*/ 19560 w 852454"/>
              <a:gd name="connsiteY0" fmla="*/ 283597 h 558283"/>
              <a:gd name="connsiteX1" fmla="*/ 405682 w 852454"/>
              <a:gd name="connsiteY1" fmla="*/ 536 h 558283"/>
              <a:gd name="connsiteX2" fmla="*/ 823554 w 852454"/>
              <a:gd name="connsiteY2" fmla="*/ 216922 h 558283"/>
              <a:gd name="connsiteX3" fmla="*/ 788355 w 852454"/>
              <a:gd name="connsiteY3" fmla="*/ 503098 h 558283"/>
              <a:gd name="connsiteX4" fmla="*/ 437432 w 852454"/>
              <a:gd name="connsiteY4" fmla="*/ 430353 h 558283"/>
              <a:gd name="connsiteX5" fmla="*/ 96205 w 852454"/>
              <a:gd name="connsiteY5" fmla="*/ 556162 h 558283"/>
              <a:gd name="connsiteX6" fmla="*/ 19560 w 852454"/>
              <a:gd name="connsiteY6" fmla="*/ 283597 h 558283"/>
              <a:gd name="connsiteX0" fmla="*/ 10754 w 843648"/>
              <a:gd name="connsiteY0" fmla="*/ 283597 h 568148"/>
              <a:gd name="connsiteX1" fmla="*/ 396876 w 843648"/>
              <a:gd name="connsiteY1" fmla="*/ 536 h 568148"/>
              <a:gd name="connsiteX2" fmla="*/ 814748 w 843648"/>
              <a:gd name="connsiteY2" fmla="*/ 216922 h 568148"/>
              <a:gd name="connsiteX3" fmla="*/ 779549 w 843648"/>
              <a:gd name="connsiteY3" fmla="*/ 503098 h 568148"/>
              <a:gd name="connsiteX4" fmla="*/ 428626 w 843648"/>
              <a:gd name="connsiteY4" fmla="*/ 430353 h 568148"/>
              <a:gd name="connsiteX5" fmla="*/ 135024 w 843648"/>
              <a:gd name="connsiteY5" fmla="*/ 566138 h 568148"/>
              <a:gd name="connsiteX6" fmla="*/ 10754 w 843648"/>
              <a:gd name="connsiteY6" fmla="*/ 283597 h 568148"/>
              <a:gd name="connsiteX0" fmla="*/ 10754 w 843648"/>
              <a:gd name="connsiteY0" fmla="*/ 283597 h 568609"/>
              <a:gd name="connsiteX1" fmla="*/ 396876 w 843648"/>
              <a:gd name="connsiteY1" fmla="*/ 536 h 568609"/>
              <a:gd name="connsiteX2" fmla="*/ 814748 w 843648"/>
              <a:gd name="connsiteY2" fmla="*/ 216922 h 568609"/>
              <a:gd name="connsiteX3" fmla="*/ 779549 w 843648"/>
              <a:gd name="connsiteY3" fmla="*/ 503098 h 568609"/>
              <a:gd name="connsiteX4" fmla="*/ 428626 w 843648"/>
              <a:gd name="connsiteY4" fmla="*/ 460280 h 568609"/>
              <a:gd name="connsiteX5" fmla="*/ 135024 w 843648"/>
              <a:gd name="connsiteY5" fmla="*/ 566138 h 568609"/>
              <a:gd name="connsiteX6" fmla="*/ 10754 w 843648"/>
              <a:gd name="connsiteY6" fmla="*/ 283597 h 568609"/>
              <a:gd name="connsiteX0" fmla="*/ 5002 w 993471"/>
              <a:gd name="connsiteY0" fmla="*/ 35984 h 672630"/>
              <a:gd name="connsiteX1" fmla="*/ 546699 w 993471"/>
              <a:gd name="connsiteY1" fmla="*/ 104557 h 672630"/>
              <a:gd name="connsiteX2" fmla="*/ 964571 w 993471"/>
              <a:gd name="connsiteY2" fmla="*/ 320943 h 672630"/>
              <a:gd name="connsiteX3" fmla="*/ 929372 w 993471"/>
              <a:gd name="connsiteY3" fmla="*/ 607119 h 672630"/>
              <a:gd name="connsiteX4" fmla="*/ 578449 w 993471"/>
              <a:gd name="connsiteY4" fmla="*/ 564301 h 672630"/>
              <a:gd name="connsiteX5" fmla="*/ 284847 w 993471"/>
              <a:gd name="connsiteY5" fmla="*/ 670159 h 672630"/>
              <a:gd name="connsiteX6" fmla="*/ 5002 w 993471"/>
              <a:gd name="connsiteY6" fmla="*/ 35984 h 672630"/>
              <a:gd name="connsiteX0" fmla="*/ 5002 w 1076445"/>
              <a:gd name="connsiteY0" fmla="*/ 171052 h 807698"/>
              <a:gd name="connsiteX1" fmla="*/ 546699 w 1076445"/>
              <a:gd name="connsiteY1" fmla="*/ 239625 h 807698"/>
              <a:gd name="connsiteX2" fmla="*/ 1062996 w 1076445"/>
              <a:gd name="connsiteY2" fmla="*/ 9610 h 807698"/>
              <a:gd name="connsiteX3" fmla="*/ 929372 w 1076445"/>
              <a:gd name="connsiteY3" fmla="*/ 742187 h 807698"/>
              <a:gd name="connsiteX4" fmla="*/ 578449 w 1076445"/>
              <a:gd name="connsiteY4" fmla="*/ 699369 h 807698"/>
              <a:gd name="connsiteX5" fmla="*/ 284847 w 1076445"/>
              <a:gd name="connsiteY5" fmla="*/ 805227 h 807698"/>
              <a:gd name="connsiteX6" fmla="*/ 5002 w 1076445"/>
              <a:gd name="connsiteY6" fmla="*/ 171052 h 807698"/>
              <a:gd name="connsiteX0" fmla="*/ 5469 w 1078687"/>
              <a:gd name="connsiteY0" fmla="*/ 171052 h 814718"/>
              <a:gd name="connsiteX1" fmla="*/ 547166 w 1078687"/>
              <a:gd name="connsiteY1" fmla="*/ 239625 h 814718"/>
              <a:gd name="connsiteX2" fmla="*/ 1063463 w 1078687"/>
              <a:gd name="connsiteY2" fmla="*/ 9610 h 814718"/>
              <a:gd name="connsiteX3" fmla="*/ 929839 w 1078687"/>
              <a:gd name="connsiteY3" fmla="*/ 742187 h 814718"/>
              <a:gd name="connsiteX4" fmla="*/ 572566 w 1078687"/>
              <a:gd name="connsiteY4" fmla="*/ 564700 h 814718"/>
              <a:gd name="connsiteX5" fmla="*/ 285314 w 1078687"/>
              <a:gd name="connsiteY5" fmla="*/ 805227 h 814718"/>
              <a:gd name="connsiteX6" fmla="*/ 5469 w 1078687"/>
              <a:gd name="connsiteY6" fmla="*/ 171052 h 814718"/>
              <a:gd name="connsiteX0" fmla="*/ 5469 w 1078687"/>
              <a:gd name="connsiteY0" fmla="*/ 171052 h 814718"/>
              <a:gd name="connsiteX1" fmla="*/ 547166 w 1078687"/>
              <a:gd name="connsiteY1" fmla="*/ 239625 h 814718"/>
              <a:gd name="connsiteX2" fmla="*/ 1063463 w 1078687"/>
              <a:gd name="connsiteY2" fmla="*/ 9610 h 814718"/>
              <a:gd name="connsiteX3" fmla="*/ 929839 w 1078687"/>
              <a:gd name="connsiteY3" fmla="*/ 742187 h 814718"/>
              <a:gd name="connsiteX4" fmla="*/ 572566 w 1078687"/>
              <a:gd name="connsiteY4" fmla="*/ 564700 h 814718"/>
              <a:gd name="connsiteX5" fmla="*/ 285314 w 1078687"/>
              <a:gd name="connsiteY5" fmla="*/ 805227 h 814718"/>
              <a:gd name="connsiteX6" fmla="*/ 5469 w 1078687"/>
              <a:gd name="connsiteY6" fmla="*/ 171052 h 814718"/>
              <a:gd name="connsiteX0" fmla="*/ 5469 w 1078687"/>
              <a:gd name="connsiteY0" fmla="*/ 171052 h 814457"/>
              <a:gd name="connsiteX1" fmla="*/ 547166 w 1078687"/>
              <a:gd name="connsiteY1" fmla="*/ 239625 h 814457"/>
              <a:gd name="connsiteX2" fmla="*/ 1063463 w 1078687"/>
              <a:gd name="connsiteY2" fmla="*/ 9610 h 814457"/>
              <a:gd name="connsiteX3" fmla="*/ 929839 w 1078687"/>
              <a:gd name="connsiteY3" fmla="*/ 742187 h 814457"/>
              <a:gd name="connsiteX4" fmla="*/ 572566 w 1078687"/>
              <a:gd name="connsiteY4" fmla="*/ 564700 h 814457"/>
              <a:gd name="connsiteX5" fmla="*/ 285314 w 1078687"/>
              <a:gd name="connsiteY5" fmla="*/ 805227 h 814457"/>
              <a:gd name="connsiteX6" fmla="*/ 5469 w 1078687"/>
              <a:gd name="connsiteY6" fmla="*/ 171052 h 814457"/>
              <a:gd name="connsiteX0" fmla="*/ 5550 w 1078422"/>
              <a:gd name="connsiteY0" fmla="*/ 171052 h 816469"/>
              <a:gd name="connsiteX1" fmla="*/ 547247 w 1078422"/>
              <a:gd name="connsiteY1" fmla="*/ 239625 h 816469"/>
              <a:gd name="connsiteX2" fmla="*/ 1063544 w 1078422"/>
              <a:gd name="connsiteY2" fmla="*/ 9610 h 816469"/>
              <a:gd name="connsiteX3" fmla="*/ 929920 w 1078422"/>
              <a:gd name="connsiteY3" fmla="*/ 742187 h 816469"/>
              <a:gd name="connsiteX4" fmla="*/ 596459 w 1078422"/>
              <a:gd name="connsiteY4" fmla="*/ 592756 h 816469"/>
              <a:gd name="connsiteX5" fmla="*/ 285395 w 1078422"/>
              <a:gd name="connsiteY5" fmla="*/ 805227 h 816469"/>
              <a:gd name="connsiteX6" fmla="*/ 5550 w 1078422"/>
              <a:gd name="connsiteY6" fmla="*/ 171052 h 81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422" h="816469">
                <a:moveTo>
                  <a:pt x="5550" y="171052"/>
                </a:moveTo>
                <a:cubicBezTo>
                  <a:pt x="49192" y="76785"/>
                  <a:pt x="370915" y="266532"/>
                  <a:pt x="547247" y="239625"/>
                </a:cubicBezTo>
                <a:cubicBezTo>
                  <a:pt x="723579" y="212718"/>
                  <a:pt x="1008232" y="-53361"/>
                  <a:pt x="1063544" y="9610"/>
                </a:cubicBezTo>
                <a:cubicBezTo>
                  <a:pt x="1118856" y="72581"/>
                  <a:pt x="1007767" y="644996"/>
                  <a:pt x="929920" y="742187"/>
                </a:cubicBezTo>
                <a:cubicBezTo>
                  <a:pt x="852073" y="839378"/>
                  <a:pt x="678480" y="572274"/>
                  <a:pt x="596459" y="592756"/>
                </a:cubicBezTo>
                <a:cubicBezTo>
                  <a:pt x="533488" y="593287"/>
                  <a:pt x="383880" y="875511"/>
                  <a:pt x="285395" y="805227"/>
                </a:cubicBezTo>
                <a:cubicBezTo>
                  <a:pt x="186910" y="734943"/>
                  <a:pt x="-38092" y="265319"/>
                  <a:pt x="5550" y="171052"/>
                </a:cubicBezTo>
                <a:close/>
              </a:path>
            </a:pathLst>
          </a:custGeom>
          <a:solidFill>
            <a:schemeClr val="accent4">
              <a:lumMod val="75000"/>
            </a:schemeClr>
          </a:solidFill>
          <a:ln w="28575" cap="flat" cmpd="sng">
            <a:solidFill>
              <a:schemeClr val="accent4">
                <a:lumMod val="50000"/>
              </a:schemeClr>
            </a:solidFill>
            <a:miter lim="400000"/>
          </a:ln>
          <a:effectLst/>
        </p:spPr>
        <p:txBody>
          <a:bodyPr wrap="square" lIns="91440" tIns="0" rIns="0" bIns="0" numCol="1" anchor="ctr">
            <a:noAutofit/>
          </a:bodyPr>
          <a:lstStyle/>
          <a:p>
            <a:pPr>
              <a:defRPr sz="2600"/>
            </a:pPr>
            <a:r>
              <a:rPr lang="en-US" sz="2400" dirty="0">
                <a:latin typeface="Helvetica" panose="020B0604020202020204" pitchFamily="34" charset="0"/>
                <a:cs typeface="Helvetica" panose="020B0604020202020204" pitchFamily="34" charset="0"/>
              </a:rPr>
              <a:t>Reader</a:t>
            </a:r>
            <a:endParaRPr sz="2400" dirty="0">
              <a:latin typeface="Helvetica" panose="020B0604020202020204" pitchFamily="34" charset="0"/>
              <a:cs typeface="Helvetica" panose="020B0604020202020204" pitchFamily="34" charset="0"/>
            </a:endParaRPr>
          </a:p>
        </p:txBody>
      </p:sp>
      <p:sp>
        <p:nvSpPr>
          <p:cNvPr id="31" name="Oval 120"/>
          <p:cNvSpPr/>
          <p:nvPr/>
        </p:nvSpPr>
        <p:spPr>
          <a:xfrm>
            <a:off x="5073485" y="2801174"/>
            <a:ext cx="420110" cy="338990"/>
          </a:xfrm>
          <a:custGeom>
            <a:avLst/>
            <a:gdLst>
              <a:gd name="connsiteX0" fmla="*/ 0 w 420057"/>
              <a:gd name="connsiteY0" fmla="*/ 175770 h 351540"/>
              <a:gd name="connsiteX1" fmla="*/ 210029 w 420057"/>
              <a:gd name="connsiteY1" fmla="*/ 0 h 351540"/>
              <a:gd name="connsiteX2" fmla="*/ 420058 w 420057"/>
              <a:gd name="connsiteY2" fmla="*/ 175770 h 351540"/>
              <a:gd name="connsiteX3" fmla="*/ 210029 w 420057"/>
              <a:gd name="connsiteY3" fmla="*/ 351540 h 351540"/>
              <a:gd name="connsiteX4" fmla="*/ 0 w 420057"/>
              <a:gd name="connsiteY4" fmla="*/ 175770 h 351540"/>
              <a:gd name="connsiteX0" fmla="*/ 43 w 420101"/>
              <a:gd name="connsiteY0" fmla="*/ 175770 h 255400"/>
              <a:gd name="connsiteX1" fmla="*/ 210072 w 420101"/>
              <a:gd name="connsiteY1" fmla="*/ 0 h 255400"/>
              <a:gd name="connsiteX2" fmla="*/ 420101 w 420101"/>
              <a:gd name="connsiteY2" fmla="*/ 175770 h 255400"/>
              <a:gd name="connsiteX3" fmla="*/ 224360 w 420101"/>
              <a:gd name="connsiteY3" fmla="*/ 253909 h 255400"/>
              <a:gd name="connsiteX4" fmla="*/ 43 w 420101"/>
              <a:gd name="connsiteY4" fmla="*/ 175770 h 255400"/>
              <a:gd name="connsiteX0" fmla="*/ 43 w 420101"/>
              <a:gd name="connsiteY0" fmla="*/ 175770 h 256440"/>
              <a:gd name="connsiteX1" fmla="*/ 210072 w 420101"/>
              <a:gd name="connsiteY1" fmla="*/ 0 h 256440"/>
              <a:gd name="connsiteX2" fmla="*/ 420101 w 420101"/>
              <a:gd name="connsiteY2" fmla="*/ 175770 h 256440"/>
              <a:gd name="connsiteX3" fmla="*/ 224360 w 420101"/>
              <a:gd name="connsiteY3" fmla="*/ 253909 h 256440"/>
              <a:gd name="connsiteX4" fmla="*/ 43 w 420101"/>
              <a:gd name="connsiteY4" fmla="*/ 175770 h 256440"/>
              <a:gd name="connsiteX0" fmla="*/ 1 w 420059"/>
              <a:gd name="connsiteY0" fmla="*/ 359920 h 440590"/>
              <a:gd name="connsiteX1" fmla="*/ 222730 w 420059"/>
              <a:gd name="connsiteY1" fmla="*/ 0 h 440590"/>
              <a:gd name="connsiteX2" fmla="*/ 420059 w 420059"/>
              <a:gd name="connsiteY2" fmla="*/ 359920 h 440590"/>
              <a:gd name="connsiteX3" fmla="*/ 224318 w 420059"/>
              <a:gd name="connsiteY3" fmla="*/ 438059 h 440590"/>
              <a:gd name="connsiteX4" fmla="*/ 1 w 420059"/>
              <a:gd name="connsiteY4" fmla="*/ 359920 h 440590"/>
              <a:gd name="connsiteX0" fmla="*/ 1 w 420059"/>
              <a:gd name="connsiteY0" fmla="*/ 360030 h 440700"/>
              <a:gd name="connsiteX1" fmla="*/ 222730 w 420059"/>
              <a:gd name="connsiteY1" fmla="*/ 110 h 440700"/>
              <a:gd name="connsiteX2" fmla="*/ 420059 w 420059"/>
              <a:gd name="connsiteY2" fmla="*/ 360030 h 440700"/>
              <a:gd name="connsiteX3" fmla="*/ 224318 w 420059"/>
              <a:gd name="connsiteY3" fmla="*/ 438169 h 440700"/>
              <a:gd name="connsiteX4" fmla="*/ 1 w 420059"/>
              <a:gd name="connsiteY4" fmla="*/ 360030 h 440700"/>
              <a:gd name="connsiteX0" fmla="*/ 1 w 420059"/>
              <a:gd name="connsiteY0" fmla="*/ 359920 h 440590"/>
              <a:gd name="connsiteX1" fmla="*/ 222730 w 420059"/>
              <a:gd name="connsiteY1" fmla="*/ 0 h 440590"/>
              <a:gd name="connsiteX2" fmla="*/ 420059 w 420059"/>
              <a:gd name="connsiteY2" fmla="*/ 359920 h 440590"/>
              <a:gd name="connsiteX3" fmla="*/ 224318 w 420059"/>
              <a:gd name="connsiteY3" fmla="*/ 438059 h 440590"/>
              <a:gd name="connsiteX4" fmla="*/ 1 w 420059"/>
              <a:gd name="connsiteY4" fmla="*/ 359920 h 440590"/>
              <a:gd name="connsiteX0" fmla="*/ 52 w 420110"/>
              <a:gd name="connsiteY0" fmla="*/ 258320 h 338990"/>
              <a:gd name="connsiteX1" fmla="*/ 203731 w 420110"/>
              <a:gd name="connsiteY1" fmla="*/ 0 h 338990"/>
              <a:gd name="connsiteX2" fmla="*/ 420110 w 420110"/>
              <a:gd name="connsiteY2" fmla="*/ 258320 h 338990"/>
              <a:gd name="connsiteX3" fmla="*/ 224369 w 420110"/>
              <a:gd name="connsiteY3" fmla="*/ 336459 h 338990"/>
              <a:gd name="connsiteX4" fmla="*/ 52 w 420110"/>
              <a:gd name="connsiteY4" fmla="*/ 258320 h 338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110" h="338990">
                <a:moveTo>
                  <a:pt x="52" y="258320"/>
                </a:moveTo>
                <a:cubicBezTo>
                  <a:pt x="-3388" y="202244"/>
                  <a:pt x="163935" y="0"/>
                  <a:pt x="203731" y="0"/>
                </a:cubicBezTo>
                <a:cubicBezTo>
                  <a:pt x="243527" y="0"/>
                  <a:pt x="420110" y="161245"/>
                  <a:pt x="420110" y="258320"/>
                </a:cubicBezTo>
                <a:cubicBezTo>
                  <a:pt x="420110" y="355395"/>
                  <a:pt x="359415" y="338840"/>
                  <a:pt x="224369" y="336459"/>
                </a:cubicBezTo>
                <a:cubicBezTo>
                  <a:pt x="89323" y="334078"/>
                  <a:pt x="3492" y="314397"/>
                  <a:pt x="52" y="258320"/>
                </a:cubicBezTo>
                <a:close/>
              </a:path>
            </a:pathLst>
          </a:cu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US" sz="1600" dirty="0" smtClean="0">
                <a:solidFill>
                  <a:schemeClr val="tx1"/>
                </a:solidFill>
                <a:latin typeface="Helvetica" panose="020B0604020202020204" pitchFamily="34" charset="0"/>
                <a:cs typeface="Helvetica" panose="020B0604020202020204" pitchFamily="34" charset="0"/>
              </a:rPr>
              <a:t>m</a:t>
            </a:r>
            <a:r>
              <a:rPr lang="en-US" sz="1600" baseline="30000" dirty="0" smtClean="0">
                <a:solidFill>
                  <a:schemeClr val="tx1"/>
                </a:solidFill>
                <a:latin typeface="Helvetica" panose="020B0604020202020204" pitchFamily="34" charset="0"/>
                <a:cs typeface="Helvetica" panose="020B0604020202020204" pitchFamily="34" charset="0"/>
              </a:rPr>
              <a:t>6</a:t>
            </a:r>
            <a:r>
              <a:rPr lang="en-US" sz="1600" dirty="0" smtClean="0">
                <a:solidFill>
                  <a:schemeClr val="tx1"/>
                </a:solidFill>
                <a:latin typeface="Helvetica" panose="020B0604020202020204" pitchFamily="34" charset="0"/>
                <a:cs typeface="Helvetica" panose="020B0604020202020204" pitchFamily="34" charset="0"/>
              </a:rPr>
              <a:t>A</a:t>
            </a:r>
            <a:endParaRPr lang="en-US" sz="1600" dirty="0">
              <a:solidFill>
                <a:schemeClr val="tx1"/>
              </a:solidFill>
              <a:latin typeface="Helvetica" panose="020B0604020202020204" pitchFamily="34" charset="0"/>
              <a:cs typeface="Helvetica" panose="020B0604020202020204" pitchFamily="34" charset="0"/>
            </a:endParaRPr>
          </a:p>
        </p:txBody>
      </p:sp>
      <p:sp>
        <p:nvSpPr>
          <p:cNvPr id="25" name="Shape 2527"/>
          <p:cNvSpPr/>
          <p:nvPr/>
        </p:nvSpPr>
        <p:spPr>
          <a:xfrm>
            <a:off x="4669550" y="2019554"/>
            <a:ext cx="1078422" cy="1039469"/>
          </a:xfrm>
          <a:custGeom>
            <a:avLst/>
            <a:gdLst>
              <a:gd name="connsiteX0" fmla="*/ 0 w 772244"/>
              <a:gd name="connsiteY0" fmla="*/ 283061 h 566122"/>
              <a:gd name="connsiteX1" fmla="*/ 386122 w 772244"/>
              <a:gd name="connsiteY1" fmla="*/ 0 h 566122"/>
              <a:gd name="connsiteX2" fmla="*/ 772244 w 772244"/>
              <a:gd name="connsiteY2" fmla="*/ 283061 h 566122"/>
              <a:gd name="connsiteX3" fmla="*/ 386122 w 772244"/>
              <a:gd name="connsiteY3" fmla="*/ 566122 h 566122"/>
              <a:gd name="connsiteX4" fmla="*/ 0 w 772244"/>
              <a:gd name="connsiteY4" fmla="*/ 283061 h 566122"/>
              <a:gd name="connsiteX0" fmla="*/ 93 w 772337"/>
              <a:gd name="connsiteY0" fmla="*/ 283061 h 410075"/>
              <a:gd name="connsiteX1" fmla="*/ 386215 w 772337"/>
              <a:gd name="connsiteY1" fmla="*/ 0 h 410075"/>
              <a:gd name="connsiteX2" fmla="*/ 772337 w 772337"/>
              <a:gd name="connsiteY2" fmla="*/ 283061 h 410075"/>
              <a:gd name="connsiteX3" fmla="*/ 414790 w 772337"/>
              <a:gd name="connsiteY3" fmla="*/ 407372 h 410075"/>
              <a:gd name="connsiteX4" fmla="*/ 93 w 772337"/>
              <a:gd name="connsiteY4" fmla="*/ 283061 h 410075"/>
              <a:gd name="connsiteX0" fmla="*/ 24828 w 797072"/>
              <a:gd name="connsiteY0" fmla="*/ 283061 h 437764"/>
              <a:gd name="connsiteX1" fmla="*/ 410950 w 797072"/>
              <a:gd name="connsiteY1" fmla="*/ 0 h 437764"/>
              <a:gd name="connsiteX2" fmla="*/ 797072 w 797072"/>
              <a:gd name="connsiteY2" fmla="*/ 283061 h 437764"/>
              <a:gd name="connsiteX3" fmla="*/ 439525 w 797072"/>
              <a:gd name="connsiteY3" fmla="*/ 407372 h 437764"/>
              <a:gd name="connsiteX4" fmla="*/ 82423 w 797072"/>
              <a:gd name="connsiteY4" fmla="*/ 428626 h 437764"/>
              <a:gd name="connsiteX5" fmla="*/ 24828 w 797072"/>
              <a:gd name="connsiteY5" fmla="*/ 283061 h 437764"/>
              <a:gd name="connsiteX0" fmla="*/ 24828 w 868585"/>
              <a:gd name="connsiteY0" fmla="*/ 283061 h 440221"/>
              <a:gd name="connsiteX1" fmla="*/ 410950 w 868585"/>
              <a:gd name="connsiteY1" fmla="*/ 0 h 440221"/>
              <a:gd name="connsiteX2" fmla="*/ 797072 w 868585"/>
              <a:gd name="connsiteY2" fmla="*/ 283061 h 440221"/>
              <a:gd name="connsiteX3" fmla="*/ 841248 w 868585"/>
              <a:gd name="connsiteY3" fmla="*/ 434975 h 440221"/>
              <a:gd name="connsiteX4" fmla="*/ 439525 w 868585"/>
              <a:gd name="connsiteY4" fmla="*/ 407372 h 440221"/>
              <a:gd name="connsiteX5" fmla="*/ 82423 w 868585"/>
              <a:gd name="connsiteY5" fmla="*/ 428626 h 440221"/>
              <a:gd name="connsiteX6" fmla="*/ 24828 w 868585"/>
              <a:gd name="connsiteY6" fmla="*/ 283061 h 440221"/>
              <a:gd name="connsiteX0" fmla="*/ 24828 w 829091"/>
              <a:gd name="connsiteY0" fmla="*/ 283061 h 519994"/>
              <a:gd name="connsiteX1" fmla="*/ 410950 w 829091"/>
              <a:gd name="connsiteY1" fmla="*/ 0 h 519994"/>
              <a:gd name="connsiteX2" fmla="*/ 797072 w 829091"/>
              <a:gd name="connsiteY2" fmla="*/ 283061 h 519994"/>
              <a:gd name="connsiteX3" fmla="*/ 771398 w 829091"/>
              <a:gd name="connsiteY3" fmla="*/ 517525 h 519994"/>
              <a:gd name="connsiteX4" fmla="*/ 439525 w 829091"/>
              <a:gd name="connsiteY4" fmla="*/ 407372 h 519994"/>
              <a:gd name="connsiteX5" fmla="*/ 82423 w 829091"/>
              <a:gd name="connsiteY5" fmla="*/ 428626 h 519994"/>
              <a:gd name="connsiteX6" fmla="*/ 24828 w 829091"/>
              <a:gd name="connsiteY6" fmla="*/ 283061 h 519994"/>
              <a:gd name="connsiteX0" fmla="*/ 19560 w 823823"/>
              <a:gd name="connsiteY0" fmla="*/ 283061 h 557448"/>
              <a:gd name="connsiteX1" fmla="*/ 405682 w 823823"/>
              <a:gd name="connsiteY1" fmla="*/ 0 h 557448"/>
              <a:gd name="connsiteX2" fmla="*/ 791804 w 823823"/>
              <a:gd name="connsiteY2" fmla="*/ 283061 h 557448"/>
              <a:gd name="connsiteX3" fmla="*/ 766130 w 823823"/>
              <a:gd name="connsiteY3" fmla="*/ 517525 h 557448"/>
              <a:gd name="connsiteX4" fmla="*/ 434257 w 823823"/>
              <a:gd name="connsiteY4" fmla="*/ 407372 h 557448"/>
              <a:gd name="connsiteX5" fmla="*/ 96205 w 823823"/>
              <a:gd name="connsiteY5" fmla="*/ 555626 h 557448"/>
              <a:gd name="connsiteX6" fmla="*/ 19560 w 823823"/>
              <a:gd name="connsiteY6" fmla="*/ 283061 h 557448"/>
              <a:gd name="connsiteX0" fmla="*/ 19560 w 846808"/>
              <a:gd name="connsiteY0" fmla="*/ 283597 h 557984"/>
              <a:gd name="connsiteX1" fmla="*/ 405682 w 846808"/>
              <a:gd name="connsiteY1" fmla="*/ 536 h 557984"/>
              <a:gd name="connsiteX2" fmla="*/ 823554 w 846808"/>
              <a:gd name="connsiteY2" fmla="*/ 216922 h 557984"/>
              <a:gd name="connsiteX3" fmla="*/ 766130 w 846808"/>
              <a:gd name="connsiteY3" fmla="*/ 518061 h 557984"/>
              <a:gd name="connsiteX4" fmla="*/ 434257 w 846808"/>
              <a:gd name="connsiteY4" fmla="*/ 407908 h 557984"/>
              <a:gd name="connsiteX5" fmla="*/ 96205 w 846808"/>
              <a:gd name="connsiteY5" fmla="*/ 556162 h 557984"/>
              <a:gd name="connsiteX6" fmla="*/ 19560 w 846808"/>
              <a:gd name="connsiteY6" fmla="*/ 283597 h 557984"/>
              <a:gd name="connsiteX0" fmla="*/ 19560 w 852454"/>
              <a:gd name="connsiteY0" fmla="*/ 283597 h 558010"/>
              <a:gd name="connsiteX1" fmla="*/ 405682 w 852454"/>
              <a:gd name="connsiteY1" fmla="*/ 536 h 558010"/>
              <a:gd name="connsiteX2" fmla="*/ 823554 w 852454"/>
              <a:gd name="connsiteY2" fmla="*/ 216922 h 558010"/>
              <a:gd name="connsiteX3" fmla="*/ 788355 w 852454"/>
              <a:gd name="connsiteY3" fmla="*/ 503098 h 558010"/>
              <a:gd name="connsiteX4" fmla="*/ 434257 w 852454"/>
              <a:gd name="connsiteY4" fmla="*/ 407908 h 558010"/>
              <a:gd name="connsiteX5" fmla="*/ 96205 w 852454"/>
              <a:gd name="connsiteY5" fmla="*/ 556162 h 558010"/>
              <a:gd name="connsiteX6" fmla="*/ 19560 w 852454"/>
              <a:gd name="connsiteY6" fmla="*/ 283597 h 558010"/>
              <a:gd name="connsiteX0" fmla="*/ 19560 w 852454"/>
              <a:gd name="connsiteY0" fmla="*/ 283597 h 558283"/>
              <a:gd name="connsiteX1" fmla="*/ 405682 w 852454"/>
              <a:gd name="connsiteY1" fmla="*/ 536 h 558283"/>
              <a:gd name="connsiteX2" fmla="*/ 823554 w 852454"/>
              <a:gd name="connsiteY2" fmla="*/ 216922 h 558283"/>
              <a:gd name="connsiteX3" fmla="*/ 788355 w 852454"/>
              <a:gd name="connsiteY3" fmla="*/ 503098 h 558283"/>
              <a:gd name="connsiteX4" fmla="*/ 437432 w 852454"/>
              <a:gd name="connsiteY4" fmla="*/ 430353 h 558283"/>
              <a:gd name="connsiteX5" fmla="*/ 96205 w 852454"/>
              <a:gd name="connsiteY5" fmla="*/ 556162 h 558283"/>
              <a:gd name="connsiteX6" fmla="*/ 19560 w 852454"/>
              <a:gd name="connsiteY6" fmla="*/ 283597 h 558283"/>
              <a:gd name="connsiteX0" fmla="*/ 10754 w 843648"/>
              <a:gd name="connsiteY0" fmla="*/ 283597 h 568148"/>
              <a:gd name="connsiteX1" fmla="*/ 396876 w 843648"/>
              <a:gd name="connsiteY1" fmla="*/ 536 h 568148"/>
              <a:gd name="connsiteX2" fmla="*/ 814748 w 843648"/>
              <a:gd name="connsiteY2" fmla="*/ 216922 h 568148"/>
              <a:gd name="connsiteX3" fmla="*/ 779549 w 843648"/>
              <a:gd name="connsiteY3" fmla="*/ 503098 h 568148"/>
              <a:gd name="connsiteX4" fmla="*/ 428626 w 843648"/>
              <a:gd name="connsiteY4" fmla="*/ 430353 h 568148"/>
              <a:gd name="connsiteX5" fmla="*/ 135024 w 843648"/>
              <a:gd name="connsiteY5" fmla="*/ 566138 h 568148"/>
              <a:gd name="connsiteX6" fmla="*/ 10754 w 843648"/>
              <a:gd name="connsiteY6" fmla="*/ 283597 h 568148"/>
              <a:gd name="connsiteX0" fmla="*/ 10754 w 843648"/>
              <a:gd name="connsiteY0" fmla="*/ 283597 h 568609"/>
              <a:gd name="connsiteX1" fmla="*/ 396876 w 843648"/>
              <a:gd name="connsiteY1" fmla="*/ 536 h 568609"/>
              <a:gd name="connsiteX2" fmla="*/ 814748 w 843648"/>
              <a:gd name="connsiteY2" fmla="*/ 216922 h 568609"/>
              <a:gd name="connsiteX3" fmla="*/ 779549 w 843648"/>
              <a:gd name="connsiteY3" fmla="*/ 503098 h 568609"/>
              <a:gd name="connsiteX4" fmla="*/ 428626 w 843648"/>
              <a:gd name="connsiteY4" fmla="*/ 460280 h 568609"/>
              <a:gd name="connsiteX5" fmla="*/ 135024 w 843648"/>
              <a:gd name="connsiteY5" fmla="*/ 566138 h 568609"/>
              <a:gd name="connsiteX6" fmla="*/ 10754 w 843648"/>
              <a:gd name="connsiteY6" fmla="*/ 283597 h 568609"/>
              <a:gd name="connsiteX0" fmla="*/ 5002 w 993471"/>
              <a:gd name="connsiteY0" fmla="*/ 35984 h 672630"/>
              <a:gd name="connsiteX1" fmla="*/ 546699 w 993471"/>
              <a:gd name="connsiteY1" fmla="*/ 104557 h 672630"/>
              <a:gd name="connsiteX2" fmla="*/ 964571 w 993471"/>
              <a:gd name="connsiteY2" fmla="*/ 320943 h 672630"/>
              <a:gd name="connsiteX3" fmla="*/ 929372 w 993471"/>
              <a:gd name="connsiteY3" fmla="*/ 607119 h 672630"/>
              <a:gd name="connsiteX4" fmla="*/ 578449 w 993471"/>
              <a:gd name="connsiteY4" fmla="*/ 564301 h 672630"/>
              <a:gd name="connsiteX5" fmla="*/ 284847 w 993471"/>
              <a:gd name="connsiteY5" fmla="*/ 670159 h 672630"/>
              <a:gd name="connsiteX6" fmla="*/ 5002 w 993471"/>
              <a:gd name="connsiteY6" fmla="*/ 35984 h 672630"/>
              <a:gd name="connsiteX0" fmla="*/ 5002 w 1076445"/>
              <a:gd name="connsiteY0" fmla="*/ 171052 h 807698"/>
              <a:gd name="connsiteX1" fmla="*/ 546699 w 1076445"/>
              <a:gd name="connsiteY1" fmla="*/ 239625 h 807698"/>
              <a:gd name="connsiteX2" fmla="*/ 1062996 w 1076445"/>
              <a:gd name="connsiteY2" fmla="*/ 9610 h 807698"/>
              <a:gd name="connsiteX3" fmla="*/ 929372 w 1076445"/>
              <a:gd name="connsiteY3" fmla="*/ 742187 h 807698"/>
              <a:gd name="connsiteX4" fmla="*/ 578449 w 1076445"/>
              <a:gd name="connsiteY4" fmla="*/ 699369 h 807698"/>
              <a:gd name="connsiteX5" fmla="*/ 284847 w 1076445"/>
              <a:gd name="connsiteY5" fmla="*/ 805227 h 807698"/>
              <a:gd name="connsiteX6" fmla="*/ 5002 w 1076445"/>
              <a:gd name="connsiteY6" fmla="*/ 171052 h 807698"/>
              <a:gd name="connsiteX0" fmla="*/ 5469 w 1078687"/>
              <a:gd name="connsiteY0" fmla="*/ 171052 h 814718"/>
              <a:gd name="connsiteX1" fmla="*/ 547166 w 1078687"/>
              <a:gd name="connsiteY1" fmla="*/ 239625 h 814718"/>
              <a:gd name="connsiteX2" fmla="*/ 1063463 w 1078687"/>
              <a:gd name="connsiteY2" fmla="*/ 9610 h 814718"/>
              <a:gd name="connsiteX3" fmla="*/ 929839 w 1078687"/>
              <a:gd name="connsiteY3" fmla="*/ 742187 h 814718"/>
              <a:gd name="connsiteX4" fmla="*/ 572566 w 1078687"/>
              <a:gd name="connsiteY4" fmla="*/ 564700 h 814718"/>
              <a:gd name="connsiteX5" fmla="*/ 285314 w 1078687"/>
              <a:gd name="connsiteY5" fmla="*/ 805227 h 814718"/>
              <a:gd name="connsiteX6" fmla="*/ 5469 w 1078687"/>
              <a:gd name="connsiteY6" fmla="*/ 171052 h 814718"/>
              <a:gd name="connsiteX0" fmla="*/ 5469 w 1078687"/>
              <a:gd name="connsiteY0" fmla="*/ 171052 h 814718"/>
              <a:gd name="connsiteX1" fmla="*/ 547166 w 1078687"/>
              <a:gd name="connsiteY1" fmla="*/ 239625 h 814718"/>
              <a:gd name="connsiteX2" fmla="*/ 1063463 w 1078687"/>
              <a:gd name="connsiteY2" fmla="*/ 9610 h 814718"/>
              <a:gd name="connsiteX3" fmla="*/ 929839 w 1078687"/>
              <a:gd name="connsiteY3" fmla="*/ 742187 h 814718"/>
              <a:gd name="connsiteX4" fmla="*/ 572566 w 1078687"/>
              <a:gd name="connsiteY4" fmla="*/ 564700 h 814718"/>
              <a:gd name="connsiteX5" fmla="*/ 285314 w 1078687"/>
              <a:gd name="connsiteY5" fmla="*/ 805227 h 814718"/>
              <a:gd name="connsiteX6" fmla="*/ 5469 w 1078687"/>
              <a:gd name="connsiteY6" fmla="*/ 171052 h 814718"/>
              <a:gd name="connsiteX0" fmla="*/ 5469 w 1078687"/>
              <a:gd name="connsiteY0" fmla="*/ 171052 h 814457"/>
              <a:gd name="connsiteX1" fmla="*/ 547166 w 1078687"/>
              <a:gd name="connsiteY1" fmla="*/ 239625 h 814457"/>
              <a:gd name="connsiteX2" fmla="*/ 1063463 w 1078687"/>
              <a:gd name="connsiteY2" fmla="*/ 9610 h 814457"/>
              <a:gd name="connsiteX3" fmla="*/ 929839 w 1078687"/>
              <a:gd name="connsiteY3" fmla="*/ 742187 h 814457"/>
              <a:gd name="connsiteX4" fmla="*/ 572566 w 1078687"/>
              <a:gd name="connsiteY4" fmla="*/ 564700 h 814457"/>
              <a:gd name="connsiteX5" fmla="*/ 285314 w 1078687"/>
              <a:gd name="connsiteY5" fmla="*/ 805227 h 814457"/>
              <a:gd name="connsiteX6" fmla="*/ 5469 w 1078687"/>
              <a:gd name="connsiteY6" fmla="*/ 171052 h 814457"/>
              <a:gd name="connsiteX0" fmla="*/ 5550 w 1078422"/>
              <a:gd name="connsiteY0" fmla="*/ 171052 h 816469"/>
              <a:gd name="connsiteX1" fmla="*/ 547247 w 1078422"/>
              <a:gd name="connsiteY1" fmla="*/ 239625 h 816469"/>
              <a:gd name="connsiteX2" fmla="*/ 1063544 w 1078422"/>
              <a:gd name="connsiteY2" fmla="*/ 9610 h 816469"/>
              <a:gd name="connsiteX3" fmla="*/ 929920 w 1078422"/>
              <a:gd name="connsiteY3" fmla="*/ 742187 h 816469"/>
              <a:gd name="connsiteX4" fmla="*/ 596459 w 1078422"/>
              <a:gd name="connsiteY4" fmla="*/ 592756 h 816469"/>
              <a:gd name="connsiteX5" fmla="*/ 285395 w 1078422"/>
              <a:gd name="connsiteY5" fmla="*/ 805227 h 816469"/>
              <a:gd name="connsiteX6" fmla="*/ 5550 w 1078422"/>
              <a:gd name="connsiteY6" fmla="*/ 171052 h 81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422" h="816469">
                <a:moveTo>
                  <a:pt x="5550" y="171052"/>
                </a:moveTo>
                <a:cubicBezTo>
                  <a:pt x="49192" y="76785"/>
                  <a:pt x="370915" y="266532"/>
                  <a:pt x="547247" y="239625"/>
                </a:cubicBezTo>
                <a:cubicBezTo>
                  <a:pt x="723579" y="212718"/>
                  <a:pt x="1008232" y="-53361"/>
                  <a:pt x="1063544" y="9610"/>
                </a:cubicBezTo>
                <a:cubicBezTo>
                  <a:pt x="1118856" y="72581"/>
                  <a:pt x="1007767" y="644996"/>
                  <a:pt x="929920" y="742187"/>
                </a:cubicBezTo>
                <a:cubicBezTo>
                  <a:pt x="852073" y="839378"/>
                  <a:pt x="678480" y="572274"/>
                  <a:pt x="596459" y="592756"/>
                </a:cubicBezTo>
                <a:cubicBezTo>
                  <a:pt x="533488" y="593287"/>
                  <a:pt x="383880" y="875511"/>
                  <a:pt x="285395" y="805227"/>
                </a:cubicBezTo>
                <a:cubicBezTo>
                  <a:pt x="186910" y="734943"/>
                  <a:pt x="-38092" y="265319"/>
                  <a:pt x="5550" y="171052"/>
                </a:cubicBezTo>
                <a:close/>
              </a:path>
            </a:pathLst>
          </a:custGeom>
          <a:solidFill>
            <a:schemeClr val="accent4">
              <a:lumMod val="75000"/>
            </a:schemeClr>
          </a:solidFill>
          <a:ln w="28575" cap="flat" cmpd="sng">
            <a:solidFill>
              <a:schemeClr val="accent4">
                <a:lumMod val="50000"/>
              </a:schemeClr>
            </a:solidFill>
            <a:miter lim="400000"/>
          </a:ln>
          <a:effectLst/>
        </p:spPr>
        <p:txBody>
          <a:bodyPr wrap="square" lIns="91440" tIns="0" rIns="0" bIns="0" numCol="1" anchor="ctr">
            <a:noAutofit/>
          </a:bodyPr>
          <a:lstStyle/>
          <a:p>
            <a:pPr algn="ctr">
              <a:defRPr sz="2600"/>
            </a:pPr>
            <a:r>
              <a:rPr lang="en-US" sz="2000" dirty="0" smtClean="0">
                <a:latin typeface="Helvetica" panose="020B0604020202020204" pitchFamily="34" charset="0"/>
                <a:cs typeface="Helvetica" panose="020B0604020202020204" pitchFamily="34" charset="0"/>
              </a:rPr>
              <a:t>Reader</a:t>
            </a:r>
            <a:endParaRPr sz="20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14502827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ounded Rectangle 4"/>
          <p:cNvSpPr/>
          <p:nvPr/>
        </p:nvSpPr>
        <p:spPr>
          <a:xfrm>
            <a:off x="3836537" y="3453974"/>
            <a:ext cx="1481943" cy="625368"/>
          </a:xfrm>
          <a:custGeom>
            <a:avLst/>
            <a:gdLst>
              <a:gd name="connsiteX0" fmla="*/ 0 w 1499616"/>
              <a:gd name="connsiteY0" fmla="*/ 139195 h 835152"/>
              <a:gd name="connsiteX1" fmla="*/ 139195 w 1499616"/>
              <a:gd name="connsiteY1" fmla="*/ 0 h 835152"/>
              <a:gd name="connsiteX2" fmla="*/ 1360421 w 1499616"/>
              <a:gd name="connsiteY2" fmla="*/ 0 h 835152"/>
              <a:gd name="connsiteX3" fmla="*/ 1499616 w 1499616"/>
              <a:gd name="connsiteY3" fmla="*/ 139195 h 835152"/>
              <a:gd name="connsiteX4" fmla="*/ 1499616 w 1499616"/>
              <a:gd name="connsiteY4" fmla="*/ 695957 h 835152"/>
              <a:gd name="connsiteX5" fmla="*/ 1360421 w 1499616"/>
              <a:gd name="connsiteY5" fmla="*/ 835152 h 835152"/>
              <a:gd name="connsiteX6" fmla="*/ 139195 w 1499616"/>
              <a:gd name="connsiteY6" fmla="*/ 835152 h 835152"/>
              <a:gd name="connsiteX7" fmla="*/ 0 w 1499616"/>
              <a:gd name="connsiteY7" fmla="*/ 695957 h 835152"/>
              <a:gd name="connsiteX8" fmla="*/ 0 w 1499616"/>
              <a:gd name="connsiteY8" fmla="*/ 139195 h 835152"/>
              <a:gd name="connsiteX0" fmla="*/ 16620 w 1516236"/>
              <a:gd name="connsiteY0" fmla="*/ 139195 h 835152"/>
              <a:gd name="connsiteX1" fmla="*/ 155815 w 1516236"/>
              <a:gd name="connsiteY1" fmla="*/ 0 h 835152"/>
              <a:gd name="connsiteX2" fmla="*/ 1377041 w 1516236"/>
              <a:gd name="connsiteY2" fmla="*/ 0 h 835152"/>
              <a:gd name="connsiteX3" fmla="*/ 1516236 w 1516236"/>
              <a:gd name="connsiteY3" fmla="*/ 139195 h 835152"/>
              <a:gd name="connsiteX4" fmla="*/ 1516236 w 1516236"/>
              <a:gd name="connsiteY4" fmla="*/ 695957 h 835152"/>
              <a:gd name="connsiteX5" fmla="*/ 1377041 w 1516236"/>
              <a:gd name="connsiteY5" fmla="*/ 835152 h 835152"/>
              <a:gd name="connsiteX6" fmla="*/ 155815 w 1516236"/>
              <a:gd name="connsiteY6" fmla="*/ 835152 h 835152"/>
              <a:gd name="connsiteX7" fmla="*/ 16620 w 1516236"/>
              <a:gd name="connsiteY7" fmla="*/ 139195 h 835152"/>
              <a:gd name="connsiteX0" fmla="*/ 16620 w 1516236"/>
              <a:gd name="connsiteY0" fmla="*/ 139195 h 835152"/>
              <a:gd name="connsiteX1" fmla="*/ 155815 w 1516236"/>
              <a:gd name="connsiteY1" fmla="*/ 0 h 835152"/>
              <a:gd name="connsiteX2" fmla="*/ 1377041 w 1516236"/>
              <a:gd name="connsiteY2" fmla="*/ 0 h 835152"/>
              <a:gd name="connsiteX3" fmla="*/ 1516236 w 1516236"/>
              <a:gd name="connsiteY3" fmla="*/ 139195 h 835152"/>
              <a:gd name="connsiteX4" fmla="*/ 1377041 w 1516236"/>
              <a:gd name="connsiteY4" fmla="*/ 835152 h 835152"/>
              <a:gd name="connsiteX5" fmla="*/ 155815 w 1516236"/>
              <a:gd name="connsiteY5" fmla="*/ 835152 h 835152"/>
              <a:gd name="connsiteX6" fmla="*/ 16620 w 1516236"/>
              <a:gd name="connsiteY6" fmla="*/ 139195 h 835152"/>
              <a:gd name="connsiteX0" fmla="*/ 16620 w 1377041"/>
              <a:gd name="connsiteY0" fmla="*/ 139195 h 835152"/>
              <a:gd name="connsiteX1" fmla="*/ 155815 w 1377041"/>
              <a:gd name="connsiteY1" fmla="*/ 0 h 835152"/>
              <a:gd name="connsiteX2" fmla="*/ 1377041 w 1377041"/>
              <a:gd name="connsiteY2" fmla="*/ 0 h 835152"/>
              <a:gd name="connsiteX3" fmla="*/ 1377041 w 1377041"/>
              <a:gd name="connsiteY3" fmla="*/ 835152 h 835152"/>
              <a:gd name="connsiteX4" fmla="*/ 155815 w 1377041"/>
              <a:gd name="connsiteY4" fmla="*/ 835152 h 835152"/>
              <a:gd name="connsiteX5" fmla="*/ 16620 w 1377041"/>
              <a:gd name="connsiteY5" fmla="*/ 139195 h 835152"/>
              <a:gd name="connsiteX0" fmla="*/ 16620 w 1612066"/>
              <a:gd name="connsiteY0" fmla="*/ 139195 h 835152"/>
              <a:gd name="connsiteX1" fmla="*/ 155815 w 1612066"/>
              <a:gd name="connsiteY1" fmla="*/ 0 h 835152"/>
              <a:gd name="connsiteX2" fmla="*/ 1377041 w 1612066"/>
              <a:gd name="connsiteY2" fmla="*/ 0 h 835152"/>
              <a:gd name="connsiteX3" fmla="*/ 1377041 w 1612066"/>
              <a:gd name="connsiteY3" fmla="*/ 835152 h 835152"/>
              <a:gd name="connsiteX4" fmla="*/ 155815 w 1612066"/>
              <a:gd name="connsiteY4" fmla="*/ 835152 h 835152"/>
              <a:gd name="connsiteX5" fmla="*/ 16620 w 1612066"/>
              <a:gd name="connsiteY5" fmla="*/ 139195 h 835152"/>
              <a:gd name="connsiteX0" fmla="*/ 86498 w 1681944"/>
              <a:gd name="connsiteY0" fmla="*/ 139195 h 835152"/>
              <a:gd name="connsiteX1" fmla="*/ 225693 w 1681944"/>
              <a:gd name="connsiteY1" fmla="*/ 0 h 835152"/>
              <a:gd name="connsiteX2" fmla="*/ 1446919 w 1681944"/>
              <a:gd name="connsiteY2" fmla="*/ 0 h 835152"/>
              <a:gd name="connsiteX3" fmla="*/ 1446919 w 1681944"/>
              <a:gd name="connsiteY3" fmla="*/ 835152 h 835152"/>
              <a:gd name="connsiteX4" fmla="*/ 225693 w 1681944"/>
              <a:gd name="connsiteY4" fmla="*/ 835152 h 835152"/>
              <a:gd name="connsiteX5" fmla="*/ 86498 w 1681944"/>
              <a:gd name="connsiteY5" fmla="*/ 139195 h 835152"/>
              <a:gd name="connsiteX0" fmla="*/ 10638 w 1606084"/>
              <a:gd name="connsiteY0" fmla="*/ 139195 h 881718"/>
              <a:gd name="connsiteX1" fmla="*/ 149833 w 1606084"/>
              <a:gd name="connsiteY1" fmla="*/ 0 h 881718"/>
              <a:gd name="connsiteX2" fmla="*/ 1371059 w 1606084"/>
              <a:gd name="connsiteY2" fmla="*/ 0 h 881718"/>
              <a:gd name="connsiteX3" fmla="*/ 1371059 w 1606084"/>
              <a:gd name="connsiteY3" fmla="*/ 835152 h 881718"/>
              <a:gd name="connsiteX4" fmla="*/ 149833 w 1606084"/>
              <a:gd name="connsiteY4" fmla="*/ 835152 h 881718"/>
              <a:gd name="connsiteX5" fmla="*/ 10638 w 1606084"/>
              <a:gd name="connsiteY5" fmla="*/ 139195 h 881718"/>
              <a:gd name="connsiteX0" fmla="*/ 10638 w 1535964"/>
              <a:gd name="connsiteY0" fmla="*/ 139195 h 948123"/>
              <a:gd name="connsiteX1" fmla="*/ 149833 w 1535964"/>
              <a:gd name="connsiteY1" fmla="*/ 0 h 948123"/>
              <a:gd name="connsiteX2" fmla="*/ 1371059 w 1535964"/>
              <a:gd name="connsiteY2" fmla="*/ 0 h 948123"/>
              <a:gd name="connsiteX3" fmla="*/ 1371059 w 1535964"/>
              <a:gd name="connsiteY3" fmla="*/ 835152 h 948123"/>
              <a:gd name="connsiteX4" fmla="*/ 149833 w 1535964"/>
              <a:gd name="connsiteY4" fmla="*/ 835152 h 948123"/>
              <a:gd name="connsiteX5" fmla="*/ 10638 w 1535964"/>
              <a:gd name="connsiteY5" fmla="*/ 139195 h 948123"/>
              <a:gd name="connsiteX0" fmla="*/ 28628 w 1695759"/>
              <a:gd name="connsiteY0" fmla="*/ 139195 h 881412"/>
              <a:gd name="connsiteX1" fmla="*/ 167823 w 1695759"/>
              <a:gd name="connsiteY1" fmla="*/ 0 h 881412"/>
              <a:gd name="connsiteX2" fmla="*/ 1389049 w 1695759"/>
              <a:gd name="connsiteY2" fmla="*/ 0 h 881412"/>
              <a:gd name="connsiteX3" fmla="*/ 1598599 w 1695759"/>
              <a:gd name="connsiteY3" fmla="*/ 692277 h 881412"/>
              <a:gd name="connsiteX4" fmla="*/ 167823 w 1695759"/>
              <a:gd name="connsiteY4" fmla="*/ 835152 h 881412"/>
              <a:gd name="connsiteX5" fmla="*/ 28628 w 1695759"/>
              <a:gd name="connsiteY5" fmla="*/ 139195 h 881412"/>
              <a:gd name="connsiteX0" fmla="*/ 166009 w 1693945"/>
              <a:gd name="connsiteY0" fmla="*/ 835152 h 891723"/>
              <a:gd name="connsiteX1" fmla="*/ 166009 w 1693945"/>
              <a:gd name="connsiteY1" fmla="*/ 0 h 891723"/>
              <a:gd name="connsiteX2" fmla="*/ 1387235 w 1693945"/>
              <a:gd name="connsiteY2" fmla="*/ 0 h 891723"/>
              <a:gd name="connsiteX3" fmla="*/ 1596785 w 1693945"/>
              <a:gd name="connsiteY3" fmla="*/ 692277 h 891723"/>
              <a:gd name="connsiteX4" fmla="*/ 166009 w 1693945"/>
              <a:gd name="connsiteY4" fmla="*/ 835152 h 891723"/>
              <a:gd name="connsiteX0" fmla="*/ 99625 w 1627561"/>
              <a:gd name="connsiteY0" fmla="*/ 835152 h 891723"/>
              <a:gd name="connsiteX1" fmla="*/ 99625 w 1627561"/>
              <a:gd name="connsiteY1" fmla="*/ 0 h 891723"/>
              <a:gd name="connsiteX2" fmla="*/ 1320851 w 1627561"/>
              <a:gd name="connsiteY2" fmla="*/ 0 h 891723"/>
              <a:gd name="connsiteX3" fmla="*/ 1530401 w 1627561"/>
              <a:gd name="connsiteY3" fmla="*/ 692277 h 891723"/>
              <a:gd name="connsiteX4" fmla="*/ 99625 w 1627561"/>
              <a:gd name="connsiteY4" fmla="*/ 835152 h 891723"/>
              <a:gd name="connsiteX0" fmla="*/ 103829 w 1631765"/>
              <a:gd name="connsiteY0" fmla="*/ 835152 h 891723"/>
              <a:gd name="connsiteX1" fmla="*/ 103829 w 1631765"/>
              <a:gd name="connsiteY1" fmla="*/ 0 h 891723"/>
              <a:gd name="connsiteX2" fmla="*/ 1325055 w 1631765"/>
              <a:gd name="connsiteY2" fmla="*/ 0 h 891723"/>
              <a:gd name="connsiteX3" fmla="*/ 1534605 w 1631765"/>
              <a:gd name="connsiteY3" fmla="*/ 692277 h 891723"/>
              <a:gd name="connsiteX4" fmla="*/ 103829 w 1631765"/>
              <a:gd name="connsiteY4" fmla="*/ 835152 h 891723"/>
              <a:gd name="connsiteX0" fmla="*/ 103829 w 1631765"/>
              <a:gd name="connsiteY0" fmla="*/ 835152 h 942523"/>
              <a:gd name="connsiteX1" fmla="*/ 103829 w 1631765"/>
              <a:gd name="connsiteY1" fmla="*/ 0 h 942523"/>
              <a:gd name="connsiteX2" fmla="*/ 1325055 w 1631765"/>
              <a:gd name="connsiteY2" fmla="*/ 0 h 942523"/>
              <a:gd name="connsiteX3" fmla="*/ 1534605 w 1631765"/>
              <a:gd name="connsiteY3" fmla="*/ 692277 h 942523"/>
              <a:gd name="connsiteX4" fmla="*/ 103829 w 1631765"/>
              <a:gd name="connsiteY4" fmla="*/ 835152 h 942523"/>
              <a:gd name="connsiteX0" fmla="*/ 231185 w 1759121"/>
              <a:gd name="connsiteY0" fmla="*/ 835152 h 900189"/>
              <a:gd name="connsiteX1" fmla="*/ 231185 w 1759121"/>
              <a:gd name="connsiteY1" fmla="*/ 0 h 900189"/>
              <a:gd name="connsiteX2" fmla="*/ 1452411 w 1759121"/>
              <a:gd name="connsiteY2" fmla="*/ 0 h 900189"/>
              <a:gd name="connsiteX3" fmla="*/ 1661961 w 1759121"/>
              <a:gd name="connsiteY3" fmla="*/ 692277 h 900189"/>
              <a:gd name="connsiteX4" fmla="*/ 231185 w 1759121"/>
              <a:gd name="connsiteY4" fmla="*/ 835152 h 900189"/>
              <a:gd name="connsiteX0" fmla="*/ 231185 w 1759121"/>
              <a:gd name="connsiteY0" fmla="*/ 847852 h 912889"/>
              <a:gd name="connsiteX1" fmla="*/ 231185 w 1759121"/>
              <a:gd name="connsiteY1" fmla="*/ 12700 h 912889"/>
              <a:gd name="connsiteX2" fmla="*/ 1452411 w 1759121"/>
              <a:gd name="connsiteY2" fmla="*/ 12700 h 912889"/>
              <a:gd name="connsiteX3" fmla="*/ 1661961 w 1759121"/>
              <a:gd name="connsiteY3" fmla="*/ 704977 h 912889"/>
              <a:gd name="connsiteX4" fmla="*/ 231185 w 1759121"/>
              <a:gd name="connsiteY4" fmla="*/ 847852 h 912889"/>
              <a:gd name="connsiteX0" fmla="*/ 231185 w 1759121"/>
              <a:gd name="connsiteY0" fmla="*/ 876299 h 941336"/>
              <a:gd name="connsiteX1" fmla="*/ 231185 w 1759121"/>
              <a:gd name="connsiteY1" fmla="*/ 41147 h 941336"/>
              <a:gd name="connsiteX2" fmla="*/ 1452411 w 1759121"/>
              <a:gd name="connsiteY2" fmla="*/ 41147 h 941336"/>
              <a:gd name="connsiteX3" fmla="*/ 1661961 w 1759121"/>
              <a:gd name="connsiteY3" fmla="*/ 733424 h 941336"/>
              <a:gd name="connsiteX4" fmla="*/ 231185 w 1759121"/>
              <a:gd name="connsiteY4" fmla="*/ 876299 h 941336"/>
              <a:gd name="connsiteX0" fmla="*/ 155072 w 1531466"/>
              <a:gd name="connsiteY0" fmla="*/ 876299 h 983860"/>
              <a:gd name="connsiteX1" fmla="*/ 155072 w 1531466"/>
              <a:gd name="connsiteY1" fmla="*/ 41147 h 983860"/>
              <a:gd name="connsiteX2" fmla="*/ 1376298 w 1531466"/>
              <a:gd name="connsiteY2" fmla="*/ 41147 h 983860"/>
              <a:gd name="connsiteX3" fmla="*/ 1357248 w 1531466"/>
              <a:gd name="connsiteY3" fmla="*/ 847724 h 983860"/>
              <a:gd name="connsiteX4" fmla="*/ 155072 w 1531466"/>
              <a:gd name="connsiteY4" fmla="*/ 876299 h 983860"/>
              <a:gd name="connsiteX0" fmla="*/ 259240 w 1452584"/>
              <a:gd name="connsiteY0" fmla="*/ 714374 h 893875"/>
              <a:gd name="connsiteX1" fmla="*/ 97315 w 1452584"/>
              <a:gd name="connsiteY1" fmla="*/ 41147 h 893875"/>
              <a:gd name="connsiteX2" fmla="*/ 1318541 w 1452584"/>
              <a:gd name="connsiteY2" fmla="*/ 41147 h 893875"/>
              <a:gd name="connsiteX3" fmla="*/ 1299491 w 1452584"/>
              <a:gd name="connsiteY3" fmla="*/ 847724 h 893875"/>
              <a:gd name="connsiteX4" fmla="*/ 259240 w 1452584"/>
              <a:gd name="connsiteY4" fmla="*/ 714374 h 893875"/>
              <a:gd name="connsiteX0" fmla="*/ 260945 w 1477291"/>
              <a:gd name="connsiteY0" fmla="*/ 714374 h 783616"/>
              <a:gd name="connsiteX1" fmla="*/ 99020 w 1477291"/>
              <a:gd name="connsiteY1" fmla="*/ 41147 h 783616"/>
              <a:gd name="connsiteX2" fmla="*/ 1320246 w 1477291"/>
              <a:gd name="connsiteY2" fmla="*/ 41147 h 783616"/>
              <a:gd name="connsiteX3" fmla="*/ 1348821 w 1477291"/>
              <a:gd name="connsiteY3" fmla="*/ 685799 h 783616"/>
              <a:gd name="connsiteX4" fmla="*/ 260945 w 1477291"/>
              <a:gd name="connsiteY4" fmla="*/ 714374 h 783616"/>
              <a:gd name="connsiteX0" fmla="*/ 240064 w 1486843"/>
              <a:gd name="connsiteY0" fmla="*/ 752474 h 809856"/>
              <a:gd name="connsiteX1" fmla="*/ 106714 w 1486843"/>
              <a:gd name="connsiteY1" fmla="*/ 41147 h 809856"/>
              <a:gd name="connsiteX2" fmla="*/ 1327940 w 1486843"/>
              <a:gd name="connsiteY2" fmla="*/ 41147 h 809856"/>
              <a:gd name="connsiteX3" fmla="*/ 1356515 w 1486843"/>
              <a:gd name="connsiteY3" fmla="*/ 685799 h 809856"/>
              <a:gd name="connsiteX4" fmla="*/ 240064 w 1486843"/>
              <a:gd name="connsiteY4" fmla="*/ 752474 h 809856"/>
              <a:gd name="connsiteX0" fmla="*/ 240064 w 1486843"/>
              <a:gd name="connsiteY0" fmla="*/ 752474 h 763618"/>
              <a:gd name="connsiteX1" fmla="*/ 106714 w 1486843"/>
              <a:gd name="connsiteY1" fmla="*/ 41147 h 763618"/>
              <a:gd name="connsiteX2" fmla="*/ 1327940 w 1486843"/>
              <a:gd name="connsiteY2" fmla="*/ 41147 h 763618"/>
              <a:gd name="connsiteX3" fmla="*/ 1356515 w 1486843"/>
              <a:gd name="connsiteY3" fmla="*/ 445694 h 763618"/>
              <a:gd name="connsiteX4" fmla="*/ 240064 w 1486843"/>
              <a:gd name="connsiteY4" fmla="*/ 752474 h 763618"/>
              <a:gd name="connsiteX0" fmla="*/ 240064 w 1486843"/>
              <a:gd name="connsiteY0" fmla="*/ 607147 h 625368"/>
              <a:gd name="connsiteX1" fmla="*/ 106714 w 1486843"/>
              <a:gd name="connsiteY1" fmla="*/ 41147 h 625368"/>
              <a:gd name="connsiteX2" fmla="*/ 1327940 w 1486843"/>
              <a:gd name="connsiteY2" fmla="*/ 41147 h 625368"/>
              <a:gd name="connsiteX3" fmla="*/ 1356515 w 1486843"/>
              <a:gd name="connsiteY3" fmla="*/ 445694 h 625368"/>
              <a:gd name="connsiteX4" fmla="*/ 240064 w 1486843"/>
              <a:gd name="connsiteY4" fmla="*/ 607147 h 625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43" h="625368">
                <a:moveTo>
                  <a:pt x="240064" y="607147"/>
                </a:moveTo>
                <a:cubicBezTo>
                  <a:pt x="31764" y="539723"/>
                  <a:pt x="-106349" y="218439"/>
                  <a:pt x="106714" y="41147"/>
                </a:cubicBezTo>
                <a:cubicBezTo>
                  <a:pt x="666189" y="12572"/>
                  <a:pt x="911340" y="-35053"/>
                  <a:pt x="1327940" y="41147"/>
                </a:cubicBezTo>
                <a:cubicBezTo>
                  <a:pt x="1531478" y="180339"/>
                  <a:pt x="1537827" y="351361"/>
                  <a:pt x="1356515" y="445694"/>
                </a:cubicBezTo>
                <a:cubicBezTo>
                  <a:pt x="1175203" y="540027"/>
                  <a:pt x="448364" y="674571"/>
                  <a:pt x="240064" y="607147"/>
                </a:cubicBezTo>
                <a:close/>
              </a:path>
            </a:pathLst>
          </a:custGeom>
          <a:solidFill>
            <a:srgbClr val="C8B606"/>
          </a:solidFill>
          <a:ln>
            <a:solidFill>
              <a:srgbClr val="EAC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3"/>
          <p:cNvSpPr/>
          <p:nvPr/>
        </p:nvSpPr>
        <p:spPr>
          <a:xfrm>
            <a:off x="3599407" y="2671696"/>
            <a:ext cx="1954166" cy="860940"/>
          </a:xfrm>
          <a:custGeom>
            <a:avLst/>
            <a:gdLst>
              <a:gd name="connsiteX0" fmla="*/ 0 w 2011680"/>
              <a:gd name="connsiteY0" fmla="*/ 176788 h 1060704"/>
              <a:gd name="connsiteX1" fmla="*/ 176788 w 2011680"/>
              <a:gd name="connsiteY1" fmla="*/ 0 h 1060704"/>
              <a:gd name="connsiteX2" fmla="*/ 1834892 w 2011680"/>
              <a:gd name="connsiteY2" fmla="*/ 0 h 1060704"/>
              <a:gd name="connsiteX3" fmla="*/ 2011680 w 2011680"/>
              <a:gd name="connsiteY3" fmla="*/ 176788 h 1060704"/>
              <a:gd name="connsiteX4" fmla="*/ 2011680 w 2011680"/>
              <a:gd name="connsiteY4" fmla="*/ 883916 h 1060704"/>
              <a:gd name="connsiteX5" fmla="*/ 1834892 w 2011680"/>
              <a:gd name="connsiteY5" fmla="*/ 1060704 h 1060704"/>
              <a:gd name="connsiteX6" fmla="*/ 176788 w 2011680"/>
              <a:gd name="connsiteY6" fmla="*/ 1060704 h 1060704"/>
              <a:gd name="connsiteX7" fmla="*/ 0 w 2011680"/>
              <a:gd name="connsiteY7" fmla="*/ 883916 h 1060704"/>
              <a:gd name="connsiteX8" fmla="*/ 0 w 2011680"/>
              <a:gd name="connsiteY8" fmla="*/ 176788 h 1060704"/>
              <a:gd name="connsiteX0" fmla="*/ 0 w 2011680"/>
              <a:gd name="connsiteY0" fmla="*/ 272038 h 1155954"/>
              <a:gd name="connsiteX1" fmla="*/ 786388 w 2011680"/>
              <a:gd name="connsiteY1" fmla="*/ 0 h 1155954"/>
              <a:gd name="connsiteX2" fmla="*/ 1834892 w 2011680"/>
              <a:gd name="connsiteY2" fmla="*/ 95250 h 1155954"/>
              <a:gd name="connsiteX3" fmla="*/ 2011680 w 2011680"/>
              <a:gd name="connsiteY3" fmla="*/ 272038 h 1155954"/>
              <a:gd name="connsiteX4" fmla="*/ 2011680 w 2011680"/>
              <a:gd name="connsiteY4" fmla="*/ 979166 h 1155954"/>
              <a:gd name="connsiteX5" fmla="*/ 1834892 w 2011680"/>
              <a:gd name="connsiteY5" fmla="*/ 1155954 h 1155954"/>
              <a:gd name="connsiteX6" fmla="*/ 176788 w 2011680"/>
              <a:gd name="connsiteY6" fmla="*/ 1155954 h 1155954"/>
              <a:gd name="connsiteX7" fmla="*/ 0 w 2011680"/>
              <a:gd name="connsiteY7" fmla="*/ 979166 h 1155954"/>
              <a:gd name="connsiteX8" fmla="*/ 0 w 2011680"/>
              <a:gd name="connsiteY8" fmla="*/ 272038 h 1155954"/>
              <a:gd name="connsiteX0" fmla="*/ 85725 w 2011680"/>
              <a:gd name="connsiteY0" fmla="*/ 529213 h 1155954"/>
              <a:gd name="connsiteX1" fmla="*/ 786388 w 2011680"/>
              <a:gd name="connsiteY1" fmla="*/ 0 h 1155954"/>
              <a:gd name="connsiteX2" fmla="*/ 1834892 w 2011680"/>
              <a:gd name="connsiteY2" fmla="*/ 95250 h 1155954"/>
              <a:gd name="connsiteX3" fmla="*/ 2011680 w 2011680"/>
              <a:gd name="connsiteY3" fmla="*/ 272038 h 1155954"/>
              <a:gd name="connsiteX4" fmla="*/ 2011680 w 2011680"/>
              <a:gd name="connsiteY4" fmla="*/ 979166 h 1155954"/>
              <a:gd name="connsiteX5" fmla="*/ 1834892 w 2011680"/>
              <a:gd name="connsiteY5" fmla="*/ 1155954 h 1155954"/>
              <a:gd name="connsiteX6" fmla="*/ 176788 w 2011680"/>
              <a:gd name="connsiteY6" fmla="*/ 1155954 h 1155954"/>
              <a:gd name="connsiteX7" fmla="*/ 0 w 2011680"/>
              <a:gd name="connsiteY7" fmla="*/ 979166 h 1155954"/>
              <a:gd name="connsiteX8" fmla="*/ 85725 w 2011680"/>
              <a:gd name="connsiteY8" fmla="*/ 529213 h 1155954"/>
              <a:gd name="connsiteX0" fmla="*/ 85725 w 2011680"/>
              <a:gd name="connsiteY0" fmla="*/ 529213 h 1155954"/>
              <a:gd name="connsiteX1" fmla="*/ 786388 w 2011680"/>
              <a:gd name="connsiteY1" fmla="*/ 0 h 1155954"/>
              <a:gd name="connsiteX2" fmla="*/ 1834892 w 2011680"/>
              <a:gd name="connsiteY2" fmla="*/ 95250 h 1155954"/>
              <a:gd name="connsiteX3" fmla="*/ 1830705 w 2011680"/>
              <a:gd name="connsiteY3" fmla="*/ 633988 h 1155954"/>
              <a:gd name="connsiteX4" fmla="*/ 2011680 w 2011680"/>
              <a:gd name="connsiteY4" fmla="*/ 979166 h 1155954"/>
              <a:gd name="connsiteX5" fmla="*/ 1834892 w 2011680"/>
              <a:gd name="connsiteY5" fmla="*/ 1155954 h 1155954"/>
              <a:gd name="connsiteX6" fmla="*/ 176788 w 2011680"/>
              <a:gd name="connsiteY6" fmla="*/ 1155954 h 1155954"/>
              <a:gd name="connsiteX7" fmla="*/ 0 w 2011680"/>
              <a:gd name="connsiteY7" fmla="*/ 979166 h 1155954"/>
              <a:gd name="connsiteX8" fmla="*/ 85725 w 2011680"/>
              <a:gd name="connsiteY8" fmla="*/ 529213 h 1155954"/>
              <a:gd name="connsiteX0" fmla="*/ 85725 w 2011680"/>
              <a:gd name="connsiteY0" fmla="*/ 529213 h 1155954"/>
              <a:gd name="connsiteX1" fmla="*/ 786388 w 2011680"/>
              <a:gd name="connsiteY1" fmla="*/ 0 h 1155954"/>
              <a:gd name="connsiteX2" fmla="*/ 1549142 w 2011680"/>
              <a:gd name="connsiteY2" fmla="*/ 238125 h 1155954"/>
              <a:gd name="connsiteX3" fmla="*/ 1830705 w 2011680"/>
              <a:gd name="connsiteY3" fmla="*/ 633988 h 1155954"/>
              <a:gd name="connsiteX4" fmla="*/ 2011680 w 2011680"/>
              <a:gd name="connsiteY4" fmla="*/ 979166 h 1155954"/>
              <a:gd name="connsiteX5" fmla="*/ 1834892 w 2011680"/>
              <a:gd name="connsiteY5" fmla="*/ 1155954 h 1155954"/>
              <a:gd name="connsiteX6" fmla="*/ 176788 w 2011680"/>
              <a:gd name="connsiteY6" fmla="*/ 1155954 h 1155954"/>
              <a:gd name="connsiteX7" fmla="*/ 0 w 2011680"/>
              <a:gd name="connsiteY7" fmla="*/ 979166 h 1155954"/>
              <a:gd name="connsiteX8" fmla="*/ 85725 w 2011680"/>
              <a:gd name="connsiteY8" fmla="*/ 529213 h 1155954"/>
              <a:gd name="connsiteX0" fmla="*/ 85725 w 2011680"/>
              <a:gd name="connsiteY0" fmla="*/ 529213 h 1155954"/>
              <a:gd name="connsiteX1" fmla="*/ 786388 w 2011680"/>
              <a:gd name="connsiteY1" fmla="*/ 0 h 1155954"/>
              <a:gd name="connsiteX2" fmla="*/ 1830705 w 2011680"/>
              <a:gd name="connsiteY2" fmla="*/ 633988 h 1155954"/>
              <a:gd name="connsiteX3" fmla="*/ 2011680 w 2011680"/>
              <a:gd name="connsiteY3" fmla="*/ 979166 h 1155954"/>
              <a:gd name="connsiteX4" fmla="*/ 1834892 w 2011680"/>
              <a:gd name="connsiteY4" fmla="*/ 1155954 h 1155954"/>
              <a:gd name="connsiteX5" fmla="*/ 176788 w 2011680"/>
              <a:gd name="connsiteY5" fmla="*/ 1155954 h 1155954"/>
              <a:gd name="connsiteX6" fmla="*/ 0 w 2011680"/>
              <a:gd name="connsiteY6" fmla="*/ 979166 h 1155954"/>
              <a:gd name="connsiteX7" fmla="*/ 85725 w 2011680"/>
              <a:gd name="connsiteY7" fmla="*/ 529213 h 115595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935480 w 2011680"/>
              <a:gd name="connsiteY2" fmla="*/ 319663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145030"/>
              <a:gd name="connsiteY0" fmla="*/ 357763 h 984504"/>
              <a:gd name="connsiteX1" fmla="*/ 1129288 w 2145030"/>
              <a:gd name="connsiteY1" fmla="*/ 0 h 984504"/>
              <a:gd name="connsiteX2" fmla="*/ 1935480 w 2145030"/>
              <a:gd name="connsiteY2" fmla="*/ 319663 h 984504"/>
              <a:gd name="connsiteX3" fmla="*/ 2145030 w 2145030"/>
              <a:gd name="connsiteY3" fmla="*/ 798191 h 984504"/>
              <a:gd name="connsiteX4" fmla="*/ 1834892 w 2145030"/>
              <a:gd name="connsiteY4" fmla="*/ 984504 h 984504"/>
              <a:gd name="connsiteX5" fmla="*/ 176788 w 2145030"/>
              <a:gd name="connsiteY5" fmla="*/ 984504 h 984504"/>
              <a:gd name="connsiteX6" fmla="*/ 0 w 2145030"/>
              <a:gd name="connsiteY6" fmla="*/ 807716 h 984504"/>
              <a:gd name="connsiteX7" fmla="*/ 85725 w 2145030"/>
              <a:gd name="connsiteY7" fmla="*/ 357763 h 984504"/>
              <a:gd name="connsiteX0" fmla="*/ 85725 w 2167594"/>
              <a:gd name="connsiteY0" fmla="*/ 357763 h 984504"/>
              <a:gd name="connsiteX1" fmla="*/ 1129288 w 2167594"/>
              <a:gd name="connsiteY1" fmla="*/ 0 h 984504"/>
              <a:gd name="connsiteX2" fmla="*/ 1935480 w 2167594"/>
              <a:gd name="connsiteY2" fmla="*/ 319663 h 984504"/>
              <a:gd name="connsiteX3" fmla="*/ 2145030 w 2167594"/>
              <a:gd name="connsiteY3" fmla="*/ 798191 h 984504"/>
              <a:gd name="connsiteX4" fmla="*/ 1834892 w 2167594"/>
              <a:gd name="connsiteY4" fmla="*/ 984504 h 984504"/>
              <a:gd name="connsiteX5" fmla="*/ 176788 w 2167594"/>
              <a:gd name="connsiteY5" fmla="*/ 984504 h 984504"/>
              <a:gd name="connsiteX6" fmla="*/ 0 w 2167594"/>
              <a:gd name="connsiteY6" fmla="*/ 807716 h 984504"/>
              <a:gd name="connsiteX7" fmla="*/ 85725 w 2167594"/>
              <a:gd name="connsiteY7" fmla="*/ 357763 h 984504"/>
              <a:gd name="connsiteX0" fmla="*/ 85725 w 2145030"/>
              <a:gd name="connsiteY0" fmla="*/ 357763 h 984504"/>
              <a:gd name="connsiteX1" fmla="*/ 1129288 w 2145030"/>
              <a:gd name="connsiteY1" fmla="*/ 0 h 984504"/>
              <a:gd name="connsiteX2" fmla="*/ 1935480 w 2145030"/>
              <a:gd name="connsiteY2" fmla="*/ 319663 h 984504"/>
              <a:gd name="connsiteX3" fmla="*/ 2145030 w 2145030"/>
              <a:gd name="connsiteY3" fmla="*/ 798191 h 984504"/>
              <a:gd name="connsiteX4" fmla="*/ 1834892 w 2145030"/>
              <a:gd name="connsiteY4" fmla="*/ 984504 h 984504"/>
              <a:gd name="connsiteX5" fmla="*/ 176788 w 2145030"/>
              <a:gd name="connsiteY5" fmla="*/ 984504 h 984504"/>
              <a:gd name="connsiteX6" fmla="*/ 0 w 2145030"/>
              <a:gd name="connsiteY6" fmla="*/ 807716 h 984504"/>
              <a:gd name="connsiteX7" fmla="*/ 85725 w 2145030"/>
              <a:gd name="connsiteY7" fmla="*/ 357763 h 984504"/>
              <a:gd name="connsiteX0" fmla="*/ 85725 w 2168851"/>
              <a:gd name="connsiteY0" fmla="*/ 357763 h 984504"/>
              <a:gd name="connsiteX1" fmla="*/ 1129288 w 2168851"/>
              <a:gd name="connsiteY1" fmla="*/ 0 h 984504"/>
              <a:gd name="connsiteX2" fmla="*/ 1935480 w 2168851"/>
              <a:gd name="connsiteY2" fmla="*/ 319663 h 984504"/>
              <a:gd name="connsiteX3" fmla="*/ 2145030 w 2168851"/>
              <a:gd name="connsiteY3" fmla="*/ 798191 h 984504"/>
              <a:gd name="connsiteX4" fmla="*/ 1834892 w 2168851"/>
              <a:gd name="connsiteY4" fmla="*/ 984504 h 984504"/>
              <a:gd name="connsiteX5" fmla="*/ 176788 w 2168851"/>
              <a:gd name="connsiteY5" fmla="*/ 984504 h 984504"/>
              <a:gd name="connsiteX6" fmla="*/ 0 w 2168851"/>
              <a:gd name="connsiteY6" fmla="*/ 807716 h 984504"/>
              <a:gd name="connsiteX7" fmla="*/ 85725 w 2168851"/>
              <a:gd name="connsiteY7" fmla="*/ 357763 h 984504"/>
              <a:gd name="connsiteX0" fmla="*/ 123834 w 2206960"/>
              <a:gd name="connsiteY0" fmla="*/ 357763 h 984504"/>
              <a:gd name="connsiteX1" fmla="*/ 1167397 w 2206960"/>
              <a:gd name="connsiteY1" fmla="*/ 0 h 984504"/>
              <a:gd name="connsiteX2" fmla="*/ 1973589 w 2206960"/>
              <a:gd name="connsiteY2" fmla="*/ 319663 h 984504"/>
              <a:gd name="connsiteX3" fmla="*/ 2183139 w 2206960"/>
              <a:gd name="connsiteY3" fmla="*/ 798191 h 984504"/>
              <a:gd name="connsiteX4" fmla="*/ 1873001 w 2206960"/>
              <a:gd name="connsiteY4" fmla="*/ 984504 h 984504"/>
              <a:gd name="connsiteX5" fmla="*/ 214897 w 2206960"/>
              <a:gd name="connsiteY5" fmla="*/ 984504 h 984504"/>
              <a:gd name="connsiteX6" fmla="*/ 123834 w 2206960"/>
              <a:gd name="connsiteY6" fmla="*/ 357763 h 984504"/>
              <a:gd name="connsiteX0" fmla="*/ 123834 w 2206960"/>
              <a:gd name="connsiteY0" fmla="*/ 357763 h 1005670"/>
              <a:gd name="connsiteX1" fmla="*/ 1167397 w 2206960"/>
              <a:gd name="connsiteY1" fmla="*/ 0 h 1005670"/>
              <a:gd name="connsiteX2" fmla="*/ 1973589 w 2206960"/>
              <a:gd name="connsiteY2" fmla="*/ 319663 h 1005670"/>
              <a:gd name="connsiteX3" fmla="*/ 2183139 w 2206960"/>
              <a:gd name="connsiteY3" fmla="*/ 798191 h 1005670"/>
              <a:gd name="connsiteX4" fmla="*/ 1873001 w 2206960"/>
              <a:gd name="connsiteY4" fmla="*/ 984504 h 1005670"/>
              <a:gd name="connsiteX5" fmla="*/ 214897 w 2206960"/>
              <a:gd name="connsiteY5" fmla="*/ 984504 h 1005670"/>
              <a:gd name="connsiteX6" fmla="*/ 123834 w 2206960"/>
              <a:gd name="connsiteY6" fmla="*/ 357763 h 1005670"/>
              <a:gd name="connsiteX0" fmla="*/ 123834 w 2206960"/>
              <a:gd name="connsiteY0" fmla="*/ 357763 h 1031541"/>
              <a:gd name="connsiteX1" fmla="*/ 1167397 w 2206960"/>
              <a:gd name="connsiteY1" fmla="*/ 0 h 1031541"/>
              <a:gd name="connsiteX2" fmla="*/ 1973589 w 2206960"/>
              <a:gd name="connsiteY2" fmla="*/ 319663 h 1031541"/>
              <a:gd name="connsiteX3" fmla="*/ 2183139 w 2206960"/>
              <a:gd name="connsiteY3" fmla="*/ 798191 h 1031541"/>
              <a:gd name="connsiteX4" fmla="*/ 1873001 w 2206960"/>
              <a:gd name="connsiteY4" fmla="*/ 984504 h 1031541"/>
              <a:gd name="connsiteX5" fmla="*/ 214897 w 2206960"/>
              <a:gd name="connsiteY5" fmla="*/ 984504 h 1031541"/>
              <a:gd name="connsiteX6" fmla="*/ 123834 w 2206960"/>
              <a:gd name="connsiteY6" fmla="*/ 357763 h 1031541"/>
              <a:gd name="connsiteX0" fmla="*/ 123834 w 2207217"/>
              <a:gd name="connsiteY0" fmla="*/ 187162 h 860940"/>
              <a:gd name="connsiteX1" fmla="*/ 1153277 w 2207217"/>
              <a:gd name="connsiteY1" fmla="*/ 0 h 860940"/>
              <a:gd name="connsiteX2" fmla="*/ 1973589 w 2207217"/>
              <a:gd name="connsiteY2" fmla="*/ 149062 h 860940"/>
              <a:gd name="connsiteX3" fmla="*/ 2183139 w 2207217"/>
              <a:gd name="connsiteY3" fmla="*/ 627590 h 860940"/>
              <a:gd name="connsiteX4" fmla="*/ 1873001 w 2207217"/>
              <a:gd name="connsiteY4" fmla="*/ 813903 h 860940"/>
              <a:gd name="connsiteX5" fmla="*/ 214897 w 2207217"/>
              <a:gd name="connsiteY5" fmla="*/ 813903 h 860940"/>
              <a:gd name="connsiteX6" fmla="*/ 123834 w 2207217"/>
              <a:gd name="connsiteY6" fmla="*/ 187162 h 860940"/>
              <a:gd name="connsiteX0" fmla="*/ 123834 w 2183563"/>
              <a:gd name="connsiteY0" fmla="*/ 187162 h 860940"/>
              <a:gd name="connsiteX1" fmla="*/ 1153277 w 2183563"/>
              <a:gd name="connsiteY1" fmla="*/ 0 h 860940"/>
              <a:gd name="connsiteX2" fmla="*/ 1804153 w 2183563"/>
              <a:gd name="connsiteY2" fmla="*/ 149062 h 860940"/>
              <a:gd name="connsiteX3" fmla="*/ 2183139 w 2183563"/>
              <a:gd name="connsiteY3" fmla="*/ 627590 h 860940"/>
              <a:gd name="connsiteX4" fmla="*/ 1873001 w 2183563"/>
              <a:gd name="connsiteY4" fmla="*/ 813903 h 860940"/>
              <a:gd name="connsiteX5" fmla="*/ 214897 w 2183563"/>
              <a:gd name="connsiteY5" fmla="*/ 813903 h 860940"/>
              <a:gd name="connsiteX6" fmla="*/ 123834 w 2183563"/>
              <a:gd name="connsiteY6" fmla="*/ 187162 h 860940"/>
              <a:gd name="connsiteX0" fmla="*/ 123834 w 2183563"/>
              <a:gd name="connsiteY0" fmla="*/ 187162 h 860940"/>
              <a:gd name="connsiteX1" fmla="*/ 1153277 w 2183563"/>
              <a:gd name="connsiteY1" fmla="*/ 0 h 860940"/>
              <a:gd name="connsiteX2" fmla="*/ 1804153 w 2183563"/>
              <a:gd name="connsiteY2" fmla="*/ 149062 h 860940"/>
              <a:gd name="connsiteX3" fmla="*/ 2183139 w 2183563"/>
              <a:gd name="connsiteY3" fmla="*/ 627590 h 860940"/>
              <a:gd name="connsiteX4" fmla="*/ 1873001 w 2183563"/>
              <a:gd name="connsiteY4" fmla="*/ 813903 h 860940"/>
              <a:gd name="connsiteX5" fmla="*/ 214897 w 2183563"/>
              <a:gd name="connsiteY5" fmla="*/ 813903 h 860940"/>
              <a:gd name="connsiteX6" fmla="*/ 123834 w 2183563"/>
              <a:gd name="connsiteY6" fmla="*/ 187162 h 8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563" h="860940">
                <a:moveTo>
                  <a:pt x="123834" y="187162"/>
                </a:moveTo>
                <a:cubicBezTo>
                  <a:pt x="238134" y="3800"/>
                  <a:pt x="1055640" y="0"/>
                  <a:pt x="1153277" y="0"/>
                </a:cubicBezTo>
                <a:cubicBezTo>
                  <a:pt x="1444107" y="17462"/>
                  <a:pt x="1491311" y="139242"/>
                  <a:pt x="1804153" y="149062"/>
                </a:cubicBezTo>
                <a:cubicBezTo>
                  <a:pt x="2116995" y="158882"/>
                  <a:pt x="2171664" y="516783"/>
                  <a:pt x="2183139" y="627590"/>
                </a:cubicBezTo>
                <a:cubicBezTo>
                  <a:pt x="2194614" y="738397"/>
                  <a:pt x="1970638" y="813903"/>
                  <a:pt x="1873001" y="813903"/>
                </a:cubicBezTo>
                <a:cubicBezTo>
                  <a:pt x="1339350" y="861528"/>
                  <a:pt x="748548" y="890103"/>
                  <a:pt x="214897" y="813903"/>
                </a:cubicBezTo>
                <a:cubicBezTo>
                  <a:pt x="-76631" y="709446"/>
                  <a:pt x="-34916" y="351246"/>
                  <a:pt x="123834" y="187162"/>
                </a:cubicBezTo>
                <a:close/>
              </a:path>
            </a:pathLst>
          </a:custGeom>
          <a:solidFill>
            <a:srgbClr val="4A9094"/>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1315"/>
            <a:ext cx="9144000" cy="1143000"/>
          </a:xfrm>
        </p:spPr>
        <p:txBody>
          <a:bodyPr>
            <a:normAutofit fontScale="90000"/>
          </a:bodyPr>
          <a:lstStyle/>
          <a:p>
            <a:r>
              <a:rPr lang="en-US" dirty="0" smtClean="0"/>
              <a:t>Ribosomes are diverse </a:t>
            </a:r>
            <a:r>
              <a:rPr lang="en-US" dirty="0" err="1" smtClean="0"/>
              <a:t>ribonucleoprotein</a:t>
            </a:r>
            <a:r>
              <a:rPr lang="en-US" dirty="0" smtClean="0"/>
              <a:t> machines</a:t>
            </a:r>
            <a:endParaRPr lang="en-US" dirty="0"/>
          </a:p>
        </p:txBody>
      </p:sp>
      <p:grpSp>
        <p:nvGrpSpPr>
          <p:cNvPr id="7" name="Group 6"/>
          <p:cNvGrpSpPr/>
          <p:nvPr/>
        </p:nvGrpSpPr>
        <p:grpSpPr>
          <a:xfrm>
            <a:off x="881822" y="2677259"/>
            <a:ext cx="1954166" cy="2452890"/>
            <a:chOff x="881822" y="2677259"/>
            <a:chExt cx="1954166" cy="2452890"/>
          </a:xfrm>
        </p:grpSpPr>
        <p:grpSp>
          <p:nvGrpSpPr>
            <p:cNvPr id="6" name="Group 5"/>
            <p:cNvGrpSpPr/>
            <p:nvPr/>
          </p:nvGrpSpPr>
          <p:grpSpPr>
            <a:xfrm>
              <a:off x="881822" y="2677259"/>
              <a:ext cx="1954166" cy="1407646"/>
              <a:chOff x="1792223" y="3195361"/>
              <a:chExt cx="1954166" cy="1407646"/>
            </a:xfrm>
          </p:grpSpPr>
          <p:sp>
            <p:nvSpPr>
              <p:cNvPr id="5" name="Rounded Rectangle 4"/>
              <p:cNvSpPr/>
              <p:nvPr/>
            </p:nvSpPr>
            <p:spPr>
              <a:xfrm>
                <a:off x="2029353" y="3977639"/>
                <a:ext cx="1481943" cy="625368"/>
              </a:xfrm>
              <a:custGeom>
                <a:avLst/>
                <a:gdLst>
                  <a:gd name="connsiteX0" fmla="*/ 0 w 1499616"/>
                  <a:gd name="connsiteY0" fmla="*/ 139195 h 835152"/>
                  <a:gd name="connsiteX1" fmla="*/ 139195 w 1499616"/>
                  <a:gd name="connsiteY1" fmla="*/ 0 h 835152"/>
                  <a:gd name="connsiteX2" fmla="*/ 1360421 w 1499616"/>
                  <a:gd name="connsiteY2" fmla="*/ 0 h 835152"/>
                  <a:gd name="connsiteX3" fmla="*/ 1499616 w 1499616"/>
                  <a:gd name="connsiteY3" fmla="*/ 139195 h 835152"/>
                  <a:gd name="connsiteX4" fmla="*/ 1499616 w 1499616"/>
                  <a:gd name="connsiteY4" fmla="*/ 695957 h 835152"/>
                  <a:gd name="connsiteX5" fmla="*/ 1360421 w 1499616"/>
                  <a:gd name="connsiteY5" fmla="*/ 835152 h 835152"/>
                  <a:gd name="connsiteX6" fmla="*/ 139195 w 1499616"/>
                  <a:gd name="connsiteY6" fmla="*/ 835152 h 835152"/>
                  <a:gd name="connsiteX7" fmla="*/ 0 w 1499616"/>
                  <a:gd name="connsiteY7" fmla="*/ 695957 h 835152"/>
                  <a:gd name="connsiteX8" fmla="*/ 0 w 1499616"/>
                  <a:gd name="connsiteY8" fmla="*/ 139195 h 835152"/>
                  <a:gd name="connsiteX0" fmla="*/ 16620 w 1516236"/>
                  <a:gd name="connsiteY0" fmla="*/ 139195 h 835152"/>
                  <a:gd name="connsiteX1" fmla="*/ 155815 w 1516236"/>
                  <a:gd name="connsiteY1" fmla="*/ 0 h 835152"/>
                  <a:gd name="connsiteX2" fmla="*/ 1377041 w 1516236"/>
                  <a:gd name="connsiteY2" fmla="*/ 0 h 835152"/>
                  <a:gd name="connsiteX3" fmla="*/ 1516236 w 1516236"/>
                  <a:gd name="connsiteY3" fmla="*/ 139195 h 835152"/>
                  <a:gd name="connsiteX4" fmla="*/ 1516236 w 1516236"/>
                  <a:gd name="connsiteY4" fmla="*/ 695957 h 835152"/>
                  <a:gd name="connsiteX5" fmla="*/ 1377041 w 1516236"/>
                  <a:gd name="connsiteY5" fmla="*/ 835152 h 835152"/>
                  <a:gd name="connsiteX6" fmla="*/ 155815 w 1516236"/>
                  <a:gd name="connsiteY6" fmla="*/ 835152 h 835152"/>
                  <a:gd name="connsiteX7" fmla="*/ 16620 w 1516236"/>
                  <a:gd name="connsiteY7" fmla="*/ 139195 h 835152"/>
                  <a:gd name="connsiteX0" fmla="*/ 16620 w 1516236"/>
                  <a:gd name="connsiteY0" fmla="*/ 139195 h 835152"/>
                  <a:gd name="connsiteX1" fmla="*/ 155815 w 1516236"/>
                  <a:gd name="connsiteY1" fmla="*/ 0 h 835152"/>
                  <a:gd name="connsiteX2" fmla="*/ 1377041 w 1516236"/>
                  <a:gd name="connsiteY2" fmla="*/ 0 h 835152"/>
                  <a:gd name="connsiteX3" fmla="*/ 1516236 w 1516236"/>
                  <a:gd name="connsiteY3" fmla="*/ 139195 h 835152"/>
                  <a:gd name="connsiteX4" fmla="*/ 1377041 w 1516236"/>
                  <a:gd name="connsiteY4" fmla="*/ 835152 h 835152"/>
                  <a:gd name="connsiteX5" fmla="*/ 155815 w 1516236"/>
                  <a:gd name="connsiteY5" fmla="*/ 835152 h 835152"/>
                  <a:gd name="connsiteX6" fmla="*/ 16620 w 1516236"/>
                  <a:gd name="connsiteY6" fmla="*/ 139195 h 835152"/>
                  <a:gd name="connsiteX0" fmla="*/ 16620 w 1377041"/>
                  <a:gd name="connsiteY0" fmla="*/ 139195 h 835152"/>
                  <a:gd name="connsiteX1" fmla="*/ 155815 w 1377041"/>
                  <a:gd name="connsiteY1" fmla="*/ 0 h 835152"/>
                  <a:gd name="connsiteX2" fmla="*/ 1377041 w 1377041"/>
                  <a:gd name="connsiteY2" fmla="*/ 0 h 835152"/>
                  <a:gd name="connsiteX3" fmla="*/ 1377041 w 1377041"/>
                  <a:gd name="connsiteY3" fmla="*/ 835152 h 835152"/>
                  <a:gd name="connsiteX4" fmla="*/ 155815 w 1377041"/>
                  <a:gd name="connsiteY4" fmla="*/ 835152 h 835152"/>
                  <a:gd name="connsiteX5" fmla="*/ 16620 w 1377041"/>
                  <a:gd name="connsiteY5" fmla="*/ 139195 h 835152"/>
                  <a:gd name="connsiteX0" fmla="*/ 16620 w 1612066"/>
                  <a:gd name="connsiteY0" fmla="*/ 139195 h 835152"/>
                  <a:gd name="connsiteX1" fmla="*/ 155815 w 1612066"/>
                  <a:gd name="connsiteY1" fmla="*/ 0 h 835152"/>
                  <a:gd name="connsiteX2" fmla="*/ 1377041 w 1612066"/>
                  <a:gd name="connsiteY2" fmla="*/ 0 h 835152"/>
                  <a:gd name="connsiteX3" fmla="*/ 1377041 w 1612066"/>
                  <a:gd name="connsiteY3" fmla="*/ 835152 h 835152"/>
                  <a:gd name="connsiteX4" fmla="*/ 155815 w 1612066"/>
                  <a:gd name="connsiteY4" fmla="*/ 835152 h 835152"/>
                  <a:gd name="connsiteX5" fmla="*/ 16620 w 1612066"/>
                  <a:gd name="connsiteY5" fmla="*/ 139195 h 835152"/>
                  <a:gd name="connsiteX0" fmla="*/ 86498 w 1681944"/>
                  <a:gd name="connsiteY0" fmla="*/ 139195 h 835152"/>
                  <a:gd name="connsiteX1" fmla="*/ 225693 w 1681944"/>
                  <a:gd name="connsiteY1" fmla="*/ 0 h 835152"/>
                  <a:gd name="connsiteX2" fmla="*/ 1446919 w 1681944"/>
                  <a:gd name="connsiteY2" fmla="*/ 0 h 835152"/>
                  <a:gd name="connsiteX3" fmla="*/ 1446919 w 1681944"/>
                  <a:gd name="connsiteY3" fmla="*/ 835152 h 835152"/>
                  <a:gd name="connsiteX4" fmla="*/ 225693 w 1681944"/>
                  <a:gd name="connsiteY4" fmla="*/ 835152 h 835152"/>
                  <a:gd name="connsiteX5" fmla="*/ 86498 w 1681944"/>
                  <a:gd name="connsiteY5" fmla="*/ 139195 h 835152"/>
                  <a:gd name="connsiteX0" fmla="*/ 10638 w 1606084"/>
                  <a:gd name="connsiteY0" fmla="*/ 139195 h 881718"/>
                  <a:gd name="connsiteX1" fmla="*/ 149833 w 1606084"/>
                  <a:gd name="connsiteY1" fmla="*/ 0 h 881718"/>
                  <a:gd name="connsiteX2" fmla="*/ 1371059 w 1606084"/>
                  <a:gd name="connsiteY2" fmla="*/ 0 h 881718"/>
                  <a:gd name="connsiteX3" fmla="*/ 1371059 w 1606084"/>
                  <a:gd name="connsiteY3" fmla="*/ 835152 h 881718"/>
                  <a:gd name="connsiteX4" fmla="*/ 149833 w 1606084"/>
                  <a:gd name="connsiteY4" fmla="*/ 835152 h 881718"/>
                  <a:gd name="connsiteX5" fmla="*/ 10638 w 1606084"/>
                  <a:gd name="connsiteY5" fmla="*/ 139195 h 881718"/>
                  <a:gd name="connsiteX0" fmla="*/ 10638 w 1535964"/>
                  <a:gd name="connsiteY0" fmla="*/ 139195 h 948123"/>
                  <a:gd name="connsiteX1" fmla="*/ 149833 w 1535964"/>
                  <a:gd name="connsiteY1" fmla="*/ 0 h 948123"/>
                  <a:gd name="connsiteX2" fmla="*/ 1371059 w 1535964"/>
                  <a:gd name="connsiteY2" fmla="*/ 0 h 948123"/>
                  <a:gd name="connsiteX3" fmla="*/ 1371059 w 1535964"/>
                  <a:gd name="connsiteY3" fmla="*/ 835152 h 948123"/>
                  <a:gd name="connsiteX4" fmla="*/ 149833 w 1535964"/>
                  <a:gd name="connsiteY4" fmla="*/ 835152 h 948123"/>
                  <a:gd name="connsiteX5" fmla="*/ 10638 w 1535964"/>
                  <a:gd name="connsiteY5" fmla="*/ 139195 h 948123"/>
                  <a:gd name="connsiteX0" fmla="*/ 28628 w 1695759"/>
                  <a:gd name="connsiteY0" fmla="*/ 139195 h 881412"/>
                  <a:gd name="connsiteX1" fmla="*/ 167823 w 1695759"/>
                  <a:gd name="connsiteY1" fmla="*/ 0 h 881412"/>
                  <a:gd name="connsiteX2" fmla="*/ 1389049 w 1695759"/>
                  <a:gd name="connsiteY2" fmla="*/ 0 h 881412"/>
                  <a:gd name="connsiteX3" fmla="*/ 1598599 w 1695759"/>
                  <a:gd name="connsiteY3" fmla="*/ 692277 h 881412"/>
                  <a:gd name="connsiteX4" fmla="*/ 167823 w 1695759"/>
                  <a:gd name="connsiteY4" fmla="*/ 835152 h 881412"/>
                  <a:gd name="connsiteX5" fmla="*/ 28628 w 1695759"/>
                  <a:gd name="connsiteY5" fmla="*/ 139195 h 881412"/>
                  <a:gd name="connsiteX0" fmla="*/ 166009 w 1693945"/>
                  <a:gd name="connsiteY0" fmla="*/ 835152 h 891723"/>
                  <a:gd name="connsiteX1" fmla="*/ 166009 w 1693945"/>
                  <a:gd name="connsiteY1" fmla="*/ 0 h 891723"/>
                  <a:gd name="connsiteX2" fmla="*/ 1387235 w 1693945"/>
                  <a:gd name="connsiteY2" fmla="*/ 0 h 891723"/>
                  <a:gd name="connsiteX3" fmla="*/ 1596785 w 1693945"/>
                  <a:gd name="connsiteY3" fmla="*/ 692277 h 891723"/>
                  <a:gd name="connsiteX4" fmla="*/ 166009 w 1693945"/>
                  <a:gd name="connsiteY4" fmla="*/ 835152 h 891723"/>
                  <a:gd name="connsiteX0" fmla="*/ 99625 w 1627561"/>
                  <a:gd name="connsiteY0" fmla="*/ 835152 h 891723"/>
                  <a:gd name="connsiteX1" fmla="*/ 99625 w 1627561"/>
                  <a:gd name="connsiteY1" fmla="*/ 0 h 891723"/>
                  <a:gd name="connsiteX2" fmla="*/ 1320851 w 1627561"/>
                  <a:gd name="connsiteY2" fmla="*/ 0 h 891723"/>
                  <a:gd name="connsiteX3" fmla="*/ 1530401 w 1627561"/>
                  <a:gd name="connsiteY3" fmla="*/ 692277 h 891723"/>
                  <a:gd name="connsiteX4" fmla="*/ 99625 w 1627561"/>
                  <a:gd name="connsiteY4" fmla="*/ 835152 h 891723"/>
                  <a:gd name="connsiteX0" fmla="*/ 103829 w 1631765"/>
                  <a:gd name="connsiteY0" fmla="*/ 835152 h 891723"/>
                  <a:gd name="connsiteX1" fmla="*/ 103829 w 1631765"/>
                  <a:gd name="connsiteY1" fmla="*/ 0 h 891723"/>
                  <a:gd name="connsiteX2" fmla="*/ 1325055 w 1631765"/>
                  <a:gd name="connsiteY2" fmla="*/ 0 h 891723"/>
                  <a:gd name="connsiteX3" fmla="*/ 1534605 w 1631765"/>
                  <a:gd name="connsiteY3" fmla="*/ 692277 h 891723"/>
                  <a:gd name="connsiteX4" fmla="*/ 103829 w 1631765"/>
                  <a:gd name="connsiteY4" fmla="*/ 835152 h 891723"/>
                  <a:gd name="connsiteX0" fmla="*/ 103829 w 1631765"/>
                  <a:gd name="connsiteY0" fmla="*/ 835152 h 942523"/>
                  <a:gd name="connsiteX1" fmla="*/ 103829 w 1631765"/>
                  <a:gd name="connsiteY1" fmla="*/ 0 h 942523"/>
                  <a:gd name="connsiteX2" fmla="*/ 1325055 w 1631765"/>
                  <a:gd name="connsiteY2" fmla="*/ 0 h 942523"/>
                  <a:gd name="connsiteX3" fmla="*/ 1534605 w 1631765"/>
                  <a:gd name="connsiteY3" fmla="*/ 692277 h 942523"/>
                  <a:gd name="connsiteX4" fmla="*/ 103829 w 1631765"/>
                  <a:gd name="connsiteY4" fmla="*/ 835152 h 942523"/>
                  <a:gd name="connsiteX0" fmla="*/ 231185 w 1759121"/>
                  <a:gd name="connsiteY0" fmla="*/ 835152 h 900189"/>
                  <a:gd name="connsiteX1" fmla="*/ 231185 w 1759121"/>
                  <a:gd name="connsiteY1" fmla="*/ 0 h 900189"/>
                  <a:gd name="connsiteX2" fmla="*/ 1452411 w 1759121"/>
                  <a:gd name="connsiteY2" fmla="*/ 0 h 900189"/>
                  <a:gd name="connsiteX3" fmla="*/ 1661961 w 1759121"/>
                  <a:gd name="connsiteY3" fmla="*/ 692277 h 900189"/>
                  <a:gd name="connsiteX4" fmla="*/ 231185 w 1759121"/>
                  <a:gd name="connsiteY4" fmla="*/ 835152 h 900189"/>
                  <a:gd name="connsiteX0" fmla="*/ 231185 w 1759121"/>
                  <a:gd name="connsiteY0" fmla="*/ 847852 h 912889"/>
                  <a:gd name="connsiteX1" fmla="*/ 231185 w 1759121"/>
                  <a:gd name="connsiteY1" fmla="*/ 12700 h 912889"/>
                  <a:gd name="connsiteX2" fmla="*/ 1452411 w 1759121"/>
                  <a:gd name="connsiteY2" fmla="*/ 12700 h 912889"/>
                  <a:gd name="connsiteX3" fmla="*/ 1661961 w 1759121"/>
                  <a:gd name="connsiteY3" fmla="*/ 704977 h 912889"/>
                  <a:gd name="connsiteX4" fmla="*/ 231185 w 1759121"/>
                  <a:gd name="connsiteY4" fmla="*/ 847852 h 912889"/>
                  <a:gd name="connsiteX0" fmla="*/ 231185 w 1759121"/>
                  <a:gd name="connsiteY0" fmla="*/ 876299 h 941336"/>
                  <a:gd name="connsiteX1" fmla="*/ 231185 w 1759121"/>
                  <a:gd name="connsiteY1" fmla="*/ 41147 h 941336"/>
                  <a:gd name="connsiteX2" fmla="*/ 1452411 w 1759121"/>
                  <a:gd name="connsiteY2" fmla="*/ 41147 h 941336"/>
                  <a:gd name="connsiteX3" fmla="*/ 1661961 w 1759121"/>
                  <a:gd name="connsiteY3" fmla="*/ 733424 h 941336"/>
                  <a:gd name="connsiteX4" fmla="*/ 231185 w 1759121"/>
                  <a:gd name="connsiteY4" fmla="*/ 876299 h 941336"/>
                  <a:gd name="connsiteX0" fmla="*/ 155072 w 1531466"/>
                  <a:gd name="connsiteY0" fmla="*/ 876299 h 983860"/>
                  <a:gd name="connsiteX1" fmla="*/ 155072 w 1531466"/>
                  <a:gd name="connsiteY1" fmla="*/ 41147 h 983860"/>
                  <a:gd name="connsiteX2" fmla="*/ 1376298 w 1531466"/>
                  <a:gd name="connsiteY2" fmla="*/ 41147 h 983860"/>
                  <a:gd name="connsiteX3" fmla="*/ 1357248 w 1531466"/>
                  <a:gd name="connsiteY3" fmla="*/ 847724 h 983860"/>
                  <a:gd name="connsiteX4" fmla="*/ 155072 w 1531466"/>
                  <a:gd name="connsiteY4" fmla="*/ 876299 h 983860"/>
                  <a:gd name="connsiteX0" fmla="*/ 259240 w 1452584"/>
                  <a:gd name="connsiteY0" fmla="*/ 714374 h 893875"/>
                  <a:gd name="connsiteX1" fmla="*/ 97315 w 1452584"/>
                  <a:gd name="connsiteY1" fmla="*/ 41147 h 893875"/>
                  <a:gd name="connsiteX2" fmla="*/ 1318541 w 1452584"/>
                  <a:gd name="connsiteY2" fmla="*/ 41147 h 893875"/>
                  <a:gd name="connsiteX3" fmla="*/ 1299491 w 1452584"/>
                  <a:gd name="connsiteY3" fmla="*/ 847724 h 893875"/>
                  <a:gd name="connsiteX4" fmla="*/ 259240 w 1452584"/>
                  <a:gd name="connsiteY4" fmla="*/ 714374 h 893875"/>
                  <a:gd name="connsiteX0" fmla="*/ 260945 w 1477291"/>
                  <a:gd name="connsiteY0" fmla="*/ 714374 h 783616"/>
                  <a:gd name="connsiteX1" fmla="*/ 99020 w 1477291"/>
                  <a:gd name="connsiteY1" fmla="*/ 41147 h 783616"/>
                  <a:gd name="connsiteX2" fmla="*/ 1320246 w 1477291"/>
                  <a:gd name="connsiteY2" fmla="*/ 41147 h 783616"/>
                  <a:gd name="connsiteX3" fmla="*/ 1348821 w 1477291"/>
                  <a:gd name="connsiteY3" fmla="*/ 685799 h 783616"/>
                  <a:gd name="connsiteX4" fmla="*/ 260945 w 1477291"/>
                  <a:gd name="connsiteY4" fmla="*/ 714374 h 783616"/>
                  <a:gd name="connsiteX0" fmla="*/ 240064 w 1486843"/>
                  <a:gd name="connsiteY0" fmla="*/ 752474 h 809856"/>
                  <a:gd name="connsiteX1" fmla="*/ 106714 w 1486843"/>
                  <a:gd name="connsiteY1" fmla="*/ 41147 h 809856"/>
                  <a:gd name="connsiteX2" fmla="*/ 1327940 w 1486843"/>
                  <a:gd name="connsiteY2" fmla="*/ 41147 h 809856"/>
                  <a:gd name="connsiteX3" fmla="*/ 1356515 w 1486843"/>
                  <a:gd name="connsiteY3" fmla="*/ 685799 h 809856"/>
                  <a:gd name="connsiteX4" fmla="*/ 240064 w 1486843"/>
                  <a:gd name="connsiteY4" fmla="*/ 752474 h 809856"/>
                  <a:gd name="connsiteX0" fmla="*/ 240064 w 1486843"/>
                  <a:gd name="connsiteY0" fmla="*/ 752474 h 763618"/>
                  <a:gd name="connsiteX1" fmla="*/ 106714 w 1486843"/>
                  <a:gd name="connsiteY1" fmla="*/ 41147 h 763618"/>
                  <a:gd name="connsiteX2" fmla="*/ 1327940 w 1486843"/>
                  <a:gd name="connsiteY2" fmla="*/ 41147 h 763618"/>
                  <a:gd name="connsiteX3" fmla="*/ 1356515 w 1486843"/>
                  <a:gd name="connsiteY3" fmla="*/ 445694 h 763618"/>
                  <a:gd name="connsiteX4" fmla="*/ 240064 w 1486843"/>
                  <a:gd name="connsiteY4" fmla="*/ 752474 h 763618"/>
                  <a:gd name="connsiteX0" fmla="*/ 240064 w 1486843"/>
                  <a:gd name="connsiteY0" fmla="*/ 607147 h 625368"/>
                  <a:gd name="connsiteX1" fmla="*/ 106714 w 1486843"/>
                  <a:gd name="connsiteY1" fmla="*/ 41147 h 625368"/>
                  <a:gd name="connsiteX2" fmla="*/ 1327940 w 1486843"/>
                  <a:gd name="connsiteY2" fmla="*/ 41147 h 625368"/>
                  <a:gd name="connsiteX3" fmla="*/ 1356515 w 1486843"/>
                  <a:gd name="connsiteY3" fmla="*/ 445694 h 625368"/>
                  <a:gd name="connsiteX4" fmla="*/ 240064 w 1486843"/>
                  <a:gd name="connsiteY4" fmla="*/ 607147 h 625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43" h="625368">
                    <a:moveTo>
                      <a:pt x="240064" y="607147"/>
                    </a:moveTo>
                    <a:cubicBezTo>
                      <a:pt x="31764" y="539723"/>
                      <a:pt x="-106349" y="218439"/>
                      <a:pt x="106714" y="41147"/>
                    </a:cubicBezTo>
                    <a:cubicBezTo>
                      <a:pt x="666189" y="12572"/>
                      <a:pt x="911340" y="-35053"/>
                      <a:pt x="1327940" y="41147"/>
                    </a:cubicBezTo>
                    <a:cubicBezTo>
                      <a:pt x="1531478" y="180339"/>
                      <a:pt x="1537827" y="351361"/>
                      <a:pt x="1356515" y="445694"/>
                    </a:cubicBezTo>
                    <a:cubicBezTo>
                      <a:pt x="1175203" y="540027"/>
                      <a:pt x="448364" y="674571"/>
                      <a:pt x="240064" y="607147"/>
                    </a:cubicBezTo>
                    <a:close/>
                  </a:path>
                </a:pathLst>
              </a:custGeom>
              <a:solidFill>
                <a:srgbClr val="C8B606"/>
              </a:solidFill>
              <a:ln>
                <a:solidFill>
                  <a:srgbClr val="EAC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1792223" y="3195361"/>
                <a:ext cx="1954166" cy="860940"/>
              </a:xfrm>
              <a:custGeom>
                <a:avLst/>
                <a:gdLst>
                  <a:gd name="connsiteX0" fmla="*/ 0 w 2011680"/>
                  <a:gd name="connsiteY0" fmla="*/ 176788 h 1060704"/>
                  <a:gd name="connsiteX1" fmla="*/ 176788 w 2011680"/>
                  <a:gd name="connsiteY1" fmla="*/ 0 h 1060704"/>
                  <a:gd name="connsiteX2" fmla="*/ 1834892 w 2011680"/>
                  <a:gd name="connsiteY2" fmla="*/ 0 h 1060704"/>
                  <a:gd name="connsiteX3" fmla="*/ 2011680 w 2011680"/>
                  <a:gd name="connsiteY3" fmla="*/ 176788 h 1060704"/>
                  <a:gd name="connsiteX4" fmla="*/ 2011680 w 2011680"/>
                  <a:gd name="connsiteY4" fmla="*/ 883916 h 1060704"/>
                  <a:gd name="connsiteX5" fmla="*/ 1834892 w 2011680"/>
                  <a:gd name="connsiteY5" fmla="*/ 1060704 h 1060704"/>
                  <a:gd name="connsiteX6" fmla="*/ 176788 w 2011680"/>
                  <a:gd name="connsiteY6" fmla="*/ 1060704 h 1060704"/>
                  <a:gd name="connsiteX7" fmla="*/ 0 w 2011680"/>
                  <a:gd name="connsiteY7" fmla="*/ 883916 h 1060704"/>
                  <a:gd name="connsiteX8" fmla="*/ 0 w 2011680"/>
                  <a:gd name="connsiteY8" fmla="*/ 176788 h 1060704"/>
                  <a:gd name="connsiteX0" fmla="*/ 0 w 2011680"/>
                  <a:gd name="connsiteY0" fmla="*/ 272038 h 1155954"/>
                  <a:gd name="connsiteX1" fmla="*/ 786388 w 2011680"/>
                  <a:gd name="connsiteY1" fmla="*/ 0 h 1155954"/>
                  <a:gd name="connsiteX2" fmla="*/ 1834892 w 2011680"/>
                  <a:gd name="connsiteY2" fmla="*/ 95250 h 1155954"/>
                  <a:gd name="connsiteX3" fmla="*/ 2011680 w 2011680"/>
                  <a:gd name="connsiteY3" fmla="*/ 272038 h 1155954"/>
                  <a:gd name="connsiteX4" fmla="*/ 2011680 w 2011680"/>
                  <a:gd name="connsiteY4" fmla="*/ 979166 h 1155954"/>
                  <a:gd name="connsiteX5" fmla="*/ 1834892 w 2011680"/>
                  <a:gd name="connsiteY5" fmla="*/ 1155954 h 1155954"/>
                  <a:gd name="connsiteX6" fmla="*/ 176788 w 2011680"/>
                  <a:gd name="connsiteY6" fmla="*/ 1155954 h 1155954"/>
                  <a:gd name="connsiteX7" fmla="*/ 0 w 2011680"/>
                  <a:gd name="connsiteY7" fmla="*/ 979166 h 1155954"/>
                  <a:gd name="connsiteX8" fmla="*/ 0 w 2011680"/>
                  <a:gd name="connsiteY8" fmla="*/ 272038 h 1155954"/>
                  <a:gd name="connsiteX0" fmla="*/ 85725 w 2011680"/>
                  <a:gd name="connsiteY0" fmla="*/ 529213 h 1155954"/>
                  <a:gd name="connsiteX1" fmla="*/ 786388 w 2011680"/>
                  <a:gd name="connsiteY1" fmla="*/ 0 h 1155954"/>
                  <a:gd name="connsiteX2" fmla="*/ 1834892 w 2011680"/>
                  <a:gd name="connsiteY2" fmla="*/ 95250 h 1155954"/>
                  <a:gd name="connsiteX3" fmla="*/ 2011680 w 2011680"/>
                  <a:gd name="connsiteY3" fmla="*/ 272038 h 1155954"/>
                  <a:gd name="connsiteX4" fmla="*/ 2011680 w 2011680"/>
                  <a:gd name="connsiteY4" fmla="*/ 979166 h 1155954"/>
                  <a:gd name="connsiteX5" fmla="*/ 1834892 w 2011680"/>
                  <a:gd name="connsiteY5" fmla="*/ 1155954 h 1155954"/>
                  <a:gd name="connsiteX6" fmla="*/ 176788 w 2011680"/>
                  <a:gd name="connsiteY6" fmla="*/ 1155954 h 1155954"/>
                  <a:gd name="connsiteX7" fmla="*/ 0 w 2011680"/>
                  <a:gd name="connsiteY7" fmla="*/ 979166 h 1155954"/>
                  <a:gd name="connsiteX8" fmla="*/ 85725 w 2011680"/>
                  <a:gd name="connsiteY8" fmla="*/ 529213 h 1155954"/>
                  <a:gd name="connsiteX0" fmla="*/ 85725 w 2011680"/>
                  <a:gd name="connsiteY0" fmla="*/ 529213 h 1155954"/>
                  <a:gd name="connsiteX1" fmla="*/ 786388 w 2011680"/>
                  <a:gd name="connsiteY1" fmla="*/ 0 h 1155954"/>
                  <a:gd name="connsiteX2" fmla="*/ 1834892 w 2011680"/>
                  <a:gd name="connsiteY2" fmla="*/ 95250 h 1155954"/>
                  <a:gd name="connsiteX3" fmla="*/ 1830705 w 2011680"/>
                  <a:gd name="connsiteY3" fmla="*/ 633988 h 1155954"/>
                  <a:gd name="connsiteX4" fmla="*/ 2011680 w 2011680"/>
                  <a:gd name="connsiteY4" fmla="*/ 979166 h 1155954"/>
                  <a:gd name="connsiteX5" fmla="*/ 1834892 w 2011680"/>
                  <a:gd name="connsiteY5" fmla="*/ 1155954 h 1155954"/>
                  <a:gd name="connsiteX6" fmla="*/ 176788 w 2011680"/>
                  <a:gd name="connsiteY6" fmla="*/ 1155954 h 1155954"/>
                  <a:gd name="connsiteX7" fmla="*/ 0 w 2011680"/>
                  <a:gd name="connsiteY7" fmla="*/ 979166 h 1155954"/>
                  <a:gd name="connsiteX8" fmla="*/ 85725 w 2011680"/>
                  <a:gd name="connsiteY8" fmla="*/ 529213 h 1155954"/>
                  <a:gd name="connsiteX0" fmla="*/ 85725 w 2011680"/>
                  <a:gd name="connsiteY0" fmla="*/ 529213 h 1155954"/>
                  <a:gd name="connsiteX1" fmla="*/ 786388 w 2011680"/>
                  <a:gd name="connsiteY1" fmla="*/ 0 h 1155954"/>
                  <a:gd name="connsiteX2" fmla="*/ 1549142 w 2011680"/>
                  <a:gd name="connsiteY2" fmla="*/ 238125 h 1155954"/>
                  <a:gd name="connsiteX3" fmla="*/ 1830705 w 2011680"/>
                  <a:gd name="connsiteY3" fmla="*/ 633988 h 1155954"/>
                  <a:gd name="connsiteX4" fmla="*/ 2011680 w 2011680"/>
                  <a:gd name="connsiteY4" fmla="*/ 979166 h 1155954"/>
                  <a:gd name="connsiteX5" fmla="*/ 1834892 w 2011680"/>
                  <a:gd name="connsiteY5" fmla="*/ 1155954 h 1155954"/>
                  <a:gd name="connsiteX6" fmla="*/ 176788 w 2011680"/>
                  <a:gd name="connsiteY6" fmla="*/ 1155954 h 1155954"/>
                  <a:gd name="connsiteX7" fmla="*/ 0 w 2011680"/>
                  <a:gd name="connsiteY7" fmla="*/ 979166 h 1155954"/>
                  <a:gd name="connsiteX8" fmla="*/ 85725 w 2011680"/>
                  <a:gd name="connsiteY8" fmla="*/ 529213 h 1155954"/>
                  <a:gd name="connsiteX0" fmla="*/ 85725 w 2011680"/>
                  <a:gd name="connsiteY0" fmla="*/ 529213 h 1155954"/>
                  <a:gd name="connsiteX1" fmla="*/ 786388 w 2011680"/>
                  <a:gd name="connsiteY1" fmla="*/ 0 h 1155954"/>
                  <a:gd name="connsiteX2" fmla="*/ 1830705 w 2011680"/>
                  <a:gd name="connsiteY2" fmla="*/ 633988 h 1155954"/>
                  <a:gd name="connsiteX3" fmla="*/ 2011680 w 2011680"/>
                  <a:gd name="connsiteY3" fmla="*/ 979166 h 1155954"/>
                  <a:gd name="connsiteX4" fmla="*/ 1834892 w 2011680"/>
                  <a:gd name="connsiteY4" fmla="*/ 1155954 h 1155954"/>
                  <a:gd name="connsiteX5" fmla="*/ 176788 w 2011680"/>
                  <a:gd name="connsiteY5" fmla="*/ 1155954 h 1155954"/>
                  <a:gd name="connsiteX6" fmla="*/ 0 w 2011680"/>
                  <a:gd name="connsiteY6" fmla="*/ 979166 h 1155954"/>
                  <a:gd name="connsiteX7" fmla="*/ 85725 w 2011680"/>
                  <a:gd name="connsiteY7" fmla="*/ 529213 h 115595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935480 w 2011680"/>
                  <a:gd name="connsiteY2" fmla="*/ 319663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145030"/>
                  <a:gd name="connsiteY0" fmla="*/ 357763 h 984504"/>
                  <a:gd name="connsiteX1" fmla="*/ 1129288 w 2145030"/>
                  <a:gd name="connsiteY1" fmla="*/ 0 h 984504"/>
                  <a:gd name="connsiteX2" fmla="*/ 1935480 w 2145030"/>
                  <a:gd name="connsiteY2" fmla="*/ 319663 h 984504"/>
                  <a:gd name="connsiteX3" fmla="*/ 2145030 w 2145030"/>
                  <a:gd name="connsiteY3" fmla="*/ 798191 h 984504"/>
                  <a:gd name="connsiteX4" fmla="*/ 1834892 w 2145030"/>
                  <a:gd name="connsiteY4" fmla="*/ 984504 h 984504"/>
                  <a:gd name="connsiteX5" fmla="*/ 176788 w 2145030"/>
                  <a:gd name="connsiteY5" fmla="*/ 984504 h 984504"/>
                  <a:gd name="connsiteX6" fmla="*/ 0 w 2145030"/>
                  <a:gd name="connsiteY6" fmla="*/ 807716 h 984504"/>
                  <a:gd name="connsiteX7" fmla="*/ 85725 w 2145030"/>
                  <a:gd name="connsiteY7" fmla="*/ 357763 h 984504"/>
                  <a:gd name="connsiteX0" fmla="*/ 85725 w 2167594"/>
                  <a:gd name="connsiteY0" fmla="*/ 357763 h 984504"/>
                  <a:gd name="connsiteX1" fmla="*/ 1129288 w 2167594"/>
                  <a:gd name="connsiteY1" fmla="*/ 0 h 984504"/>
                  <a:gd name="connsiteX2" fmla="*/ 1935480 w 2167594"/>
                  <a:gd name="connsiteY2" fmla="*/ 319663 h 984504"/>
                  <a:gd name="connsiteX3" fmla="*/ 2145030 w 2167594"/>
                  <a:gd name="connsiteY3" fmla="*/ 798191 h 984504"/>
                  <a:gd name="connsiteX4" fmla="*/ 1834892 w 2167594"/>
                  <a:gd name="connsiteY4" fmla="*/ 984504 h 984504"/>
                  <a:gd name="connsiteX5" fmla="*/ 176788 w 2167594"/>
                  <a:gd name="connsiteY5" fmla="*/ 984504 h 984504"/>
                  <a:gd name="connsiteX6" fmla="*/ 0 w 2167594"/>
                  <a:gd name="connsiteY6" fmla="*/ 807716 h 984504"/>
                  <a:gd name="connsiteX7" fmla="*/ 85725 w 2167594"/>
                  <a:gd name="connsiteY7" fmla="*/ 357763 h 984504"/>
                  <a:gd name="connsiteX0" fmla="*/ 85725 w 2145030"/>
                  <a:gd name="connsiteY0" fmla="*/ 357763 h 984504"/>
                  <a:gd name="connsiteX1" fmla="*/ 1129288 w 2145030"/>
                  <a:gd name="connsiteY1" fmla="*/ 0 h 984504"/>
                  <a:gd name="connsiteX2" fmla="*/ 1935480 w 2145030"/>
                  <a:gd name="connsiteY2" fmla="*/ 319663 h 984504"/>
                  <a:gd name="connsiteX3" fmla="*/ 2145030 w 2145030"/>
                  <a:gd name="connsiteY3" fmla="*/ 798191 h 984504"/>
                  <a:gd name="connsiteX4" fmla="*/ 1834892 w 2145030"/>
                  <a:gd name="connsiteY4" fmla="*/ 984504 h 984504"/>
                  <a:gd name="connsiteX5" fmla="*/ 176788 w 2145030"/>
                  <a:gd name="connsiteY5" fmla="*/ 984504 h 984504"/>
                  <a:gd name="connsiteX6" fmla="*/ 0 w 2145030"/>
                  <a:gd name="connsiteY6" fmla="*/ 807716 h 984504"/>
                  <a:gd name="connsiteX7" fmla="*/ 85725 w 2145030"/>
                  <a:gd name="connsiteY7" fmla="*/ 357763 h 984504"/>
                  <a:gd name="connsiteX0" fmla="*/ 85725 w 2168851"/>
                  <a:gd name="connsiteY0" fmla="*/ 357763 h 984504"/>
                  <a:gd name="connsiteX1" fmla="*/ 1129288 w 2168851"/>
                  <a:gd name="connsiteY1" fmla="*/ 0 h 984504"/>
                  <a:gd name="connsiteX2" fmla="*/ 1935480 w 2168851"/>
                  <a:gd name="connsiteY2" fmla="*/ 319663 h 984504"/>
                  <a:gd name="connsiteX3" fmla="*/ 2145030 w 2168851"/>
                  <a:gd name="connsiteY3" fmla="*/ 798191 h 984504"/>
                  <a:gd name="connsiteX4" fmla="*/ 1834892 w 2168851"/>
                  <a:gd name="connsiteY4" fmla="*/ 984504 h 984504"/>
                  <a:gd name="connsiteX5" fmla="*/ 176788 w 2168851"/>
                  <a:gd name="connsiteY5" fmla="*/ 984504 h 984504"/>
                  <a:gd name="connsiteX6" fmla="*/ 0 w 2168851"/>
                  <a:gd name="connsiteY6" fmla="*/ 807716 h 984504"/>
                  <a:gd name="connsiteX7" fmla="*/ 85725 w 2168851"/>
                  <a:gd name="connsiteY7" fmla="*/ 357763 h 984504"/>
                  <a:gd name="connsiteX0" fmla="*/ 123834 w 2206960"/>
                  <a:gd name="connsiteY0" fmla="*/ 357763 h 984504"/>
                  <a:gd name="connsiteX1" fmla="*/ 1167397 w 2206960"/>
                  <a:gd name="connsiteY1" fmla="*/ 0 h 984504"/>
                  <a:gd name="connsiteX2" fmla="*/ 1973589 w 2206960"/>
                  <a:gd name="connsiteY2" fmla="*/ 319663 h 984504"/>
                  <a:gd name="connsiteX3" fmla="*/ 2183139 w 2206960"/>
                  <a:gd name="connsiteY3" fmla="*/ 798191 h 984504"/>
                  <a:gd name="connsiteX4" fmla="*/ 1873001 w 2206960"/>
                  <a:gd name="connsiteY4" fmla="*/ 984504 h 984504"/>
                  <a:gd name="connsiteX5" fmla="*/ 214897 w 2206960"/>
                  <a:gd name="connsiteY5" fmla="*/ 984504 h 984504"/>
                  <a:gd name="connsiteX6" fmla="*/ 123834 w 2206960"/>
                  <a:gd name="connsiteY6" fmla="*/ 357763 h 984504"/>
                  <a:gd name="connsiteX0" fmla="*/ 123834 w 2206960"/>
                  <a:gd name="connsiteY0" fmla="*/ 357763 h 1005670"/>
                  <a:gd name="connsiteX1" fmla="*/ 1167397 w 2206960"/>
                  <a:gd name="connsiteY1" fmla="*/ 0 h 1005670"/>
                  <a:gd name="connsiteX2" fmla="*/ 1973589 w 2206960"/>
                  <a:gd name="connsiteY2" fmla="*/ 319663 h 1005670"/>
                  <a:gd name="connsiteX3" fmla="*/ 2183139 w 2206960"/>
                  <a:gd name="connsiteY3" fmla="*/ 798191 h 1005670"/>
                  <a:gd name="connsiteX4" fmla="*/ 1873001 w 2206960"/>
                  <a:gd name="connsiteY4" fmla="*/ 984504 h 1005670"/>
                  <a:gd name="connsiteX5" fmla="*/ 214897 w 2206960"/>
                  <a:gd name="connsiteY5" fmla="*/ 984504 h 1005670"/>
                  <a:gd name="connsiteX6" fmla="*/ 123834 w 2206960"/>
                  <a:gd name="connsiteY6" fmla="*/ 357763 h 1005670"/>
                  <a:gd name="connsiteX0" fmla="*/ 123834 w 2206960"/>
                  <a:gd name="connsiteY0" fmla="*/ 357763 h 1031541"/>
                  <a:gd name="connsiteX1" fmla="*/ 1167397 w 2206960"/>
                  <a:gd name="connsiteY1" fmla="*/ 0 h 1031541"/>
                  <a:gd name="connsiteX2" fmla="*/ 1973589 w 2206960"/>
                  <a:gd name="connsiteY2" fmla="*/ 319663 h 1031541"/>
                  <a:gd name="connsiteX3" fmla="*/ 2183139 w 2206960"/>
                  <a:gd name="connsiteY3" fmla="*/ 798191 h 1031541"/>
                  <a:gd name="connsiteX4" fmla="*/ 1873001 w 2206960"/>
                  <a:gd name="connsiteY4" fmla="*/ 984504 h 1031541"/>
                  <a:gd name="connsiteX5" fmla="*/ 214897 w 2206960"/>
                  <a:gd name="connsiteY5" fmla="*/ 984504 h 1031541"/>
                  <a:gd name="connsiteX6" fmla="*/ 123834 w 2206960"/>
                  <a:gd name="connsiteY6" fmla="*/ 357763 h 1031541"/>
                  <a:gd name="connsiteX0" fmla="*/ 123834 w 2207217"/>
                  <a:gd name="connsiteY0" fmla="*/ 187162 h 860940"/>
                  <a:gd name="connsiteX1" fmla="*/ 1153277 w 2207217"/>
                  <a:gd name="connsiteY1" fmla="*/ 0 h 860940"/>
                  <a:gd name="connsiteX2" fmla="*/ 1973589 w 2207217"/>
                  <a:gd name="connsiteY2" fmla="*/ 149062 h 860940"/>
                  <a:gd name="connsiteX3" fmla="*/ 2183139 w 2207217"/>
                  <a:gd name="connsiteY3" fmla="*/ 627590 h 860940"/>
                  <a:gd name="connsiteX4" fmla="*/ 1873001 w 2207217"/>
                  <a:gd name="connsiteY4" fmla="*/ 813903 h 860940"/>
                  <a:gd name="connsiteX5" fmla="*/ 214897 w 2207217"/>
                  <a:gd name="connsiteY5" fmla="*/ 813903 h 860940"/>
                  <a:gd name="connsiteX6" fmla="*/ 123834 w 2207217"/>
                  <a:gd name="connsiteY6" fmla="*/ 187162 h 860940"/>
                  <a:gd name="connsiteX0" fmla="*/ 123834 w 2183563"/>
                  <a:gd name="connsiteY0" fmla="*/ 187162 h 860940"/>
                  <a:gd name="connsiteX1" fmla="*/ 1153277 w 2183563"/>
                  <a:gd name="connsiteY1" fmla="*/ 0 h 860940"/>
                  <a:gd name="connsiteX2" fmla="*/ 1804153 w 2183563"/>
                  <a:gd name="connsiteY2" fmla="*/ 149062 h 860940"/>
                  <a:gd name="connsiteX3" fmla="*/ 2183139 w 2183563"/>
                  <a:gd name="connsiteY3" fmla="*/ 627590 h 860940"/>
                  <a:gd name="connsiteX4" fmla="*/ 1873001 w 2183563"/>
                  <a:gd name="connsiteY4" fmla="*/ 813903 h 860940"/>
                  <a:gd name="connsiteX5" fmla="*/ 214897 w 2183563"/>
                  <a:gd name="connsiteY5" fmla="*/ 813903 h 860940"/>
                  <a:gd name="connsiteX6" fmla="*/ 123834 w 2183563"/>
                  <a:gd name="connsiteY6" fmla="*/ 187162 h 860940"/>
                  <a:gd name="connsiteX0" fmla="*/ 123834 w 2183563"/>
                  <a:gd name="connsiteY0" fmla="*/ 187162 h 860940"/>
                  <a:gd name="connsiteX1" fmla="*/ 1153277 w 2183563"/>
                  <a:gd name="connsiteY1" fmla="*/ 0 h 860940"/>
                  <a:gd name="connsiteX2" fmla="*/ 1804153 w 2183563"/>
                  <a:gd name="connsiteY2" fmla="*/ 149062 h 860940"/>
                  <a:gd name="connsiteX3" fmla="*/ 2183139 w 2183563"/>
                  <a:gd name="connsiteY3" fmla="*/ 627590 h 860940"/>
                  <a:gd name="connsiteX4" fmla="*/ 1873001 w 2183563"/>
                  <a:gd name="connsiteY4" fmla="*/ 813903 h 860940"/>
                  <a:gd name="connsiteX5" fmla="*/ 214897 w 2183563"/>
                  <a:gd name="connsiteY5" fmla="*/ 813903 h 860940"/>
                  <a:gd name="connsiteX6" fmla="*/ 123834 w 2183563"/>
                  <a:gd name="connsiteY6" fmla="*/ 187162 h 8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563" h="860940">
                    <a:moveTo>
                      <a:pt x="123834" y="187162"/>
                    </a:moveTo>
                    <a:cubicBezTo>
                      <a:pt x="238134" y="3800"/>
                      <a:pt x="1055640" y="0"/>
                      <a:pt x="1153277" y="0"/>
                    </a:cubicBezTo>
                    <a:cubicBezTo>
                      <a:pt x="1444107" y="17462"/>
                      <a:pt x="1491311" y="139242"/>
                      <a:pt x="1804153" y="149062"/>
                    </a:cubicBezTo>
                    <a:cubicBezTo>
                      <a:pt x="2116995" y="158882"/>
                      <a:pt x="2171664" y="516783"/>
                      <a:pt x="2183139" y="627590"/>
                    </a:cubicBezTo>
                    <a:cubicBezTo>
                      <a:pt x="2194614" y="738397"/>
                      <a:pt x="1970638" y="813903"/>
                      <a:pt x="1873001" y="813903"/>
                    </a:cubicBezTo>
                    <a:cubicBezTo>
                      <a:pt x="1339350" y="861528"/>
                      <a:pt x="748548" y="890103"/>
                      <a:pt x="214897" y="813903"/>
                    </a:cubicBezTo>
                    <a:cubicBezTo>
                      <a:pt x="-76631" y="709446"/>
                      <a:pt x="-34916" y="351246"/>
                      <a:pt x="123834" y="187162"/>
                    </a:cubicBezTo>
                    <a:close/>
                  </a:path>
                </a:pathLst>
              </a:custGeom>
              <a:solidFill>
                <a:srgbClr val="4A9094"/>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Plaque 12"/>
            <p:cNvSpPr/>
            <p:nvPr/>
          </p:nvSpPr>
          <p:spPr>
            <a:xfrm>
              <a:off x="2271711" y="2962558"/>
              <a:ext cx="493776" cy="471782"/>
            </a:xfrm>
            <a:prstGeom prst="plaque">
              <a:avLst>
                <a:gd name="adj" fmla="val 32292"/>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146997" y="4483818"/>
              <a:ext cx="1444753" cy="646331"/>
            </a:xfrm>
            <a:prstGeom prst="rect">
              <a:avLst/>
            </a:prstGeom>
            <a:noFill/>
          </p:spPr>
          <p:txBody>
            <a:bodyPr wrap="square" rtlCol="0">
              <a:spAutoFit/>
            </a:bodyPr>
            <a:lstStyle/>
            <a:p>
              <a:pPr algn="ctr"/>
              <a:r>
                <a:rPr lang="en-US" dirty="0" smtClean="0">
                  <a:solidFill>
                    <a:schemeClr val="bg1"/>
                  </a:solidFill>
                </a:rPr>
                <a:t>Ribosomal Proteins</a:t>
              </a:r>
              <a:endParaRPr lang="en-US" dirty="0">
                <a:solidFill>
                  <a:schemeClr val="bg1"/>
                </a:solidFill>
              </a:endParaRPr>
            </a:p>
          </p:txBody>
        </p:sp>
      </p:grpSp>
      <p:sp>
        <p:nvSpPr>
          <p:cNvPr id="16" name="TextBox 15"/>
          <p:cNvSpPr txBox="1"/>
          <p:nvPr/>
        </p:nvSpPr>
        <p:spPr>
          <a:xfrm>
            <a:off x="3564444" y="4483819"/>
            <a:ext cx="1975105" cy="646331"/>
          </a:xfrm>
          <a:prstGeom prst="rect">
            <a:avLst/>
          </a:prstGeom>
          <a:noFill/>
        </p:spPr>
        <p:txBody>
          <a:bodyPr wrap="square" rtlCol="0">
            <a:spAutoFit/>
          </a:bodyPr>
          <a:lstStyle/>
          <a:p>
            <a:pPr algn="ctr"/>
            <a:r>
              <a:rPr lang="en-US" dirty="0">
                <a:solidFill>
                  <a:schemeClr val="bg1"/>
                </a:solidFill>
              </a:rPr>
              <a:t>Ribosomal </a:t>
            </a:r>
            <a:r>
              <a:rPr lang="en-US" dirty="0" smtClean="0">
                <a:solidFill>
                  <a:schemeClr val="bg1"/>
                </a:solidFill>
              </a:rPr>
              <a:t>Protein Modifications</a:t>
            </a:r>
            <a:endParaRPr lang="en-US" dirty="0">
              <a:solidFill>
                <a:schemeClr val="bg1"/>
              </a:solidFill>
            </a:endParaRPr>
          </a:p>
        </p:txBody>
      </p:sp>
      <p:sp>
        <p:nvSpPr>
          <p:cNvPr id="17" name="Plaque 16"/>
          <p:cNvSpPr/>
          <p:nvPr/>
        </p:nvSpPr>
        <p:spPr>
          <a:xfrm>
            <a:off x="4954333" y="2959025"/>
            <a:ext cx="493776" cy="471782"/>
          </a:xfrm>
          <a:prstGeom prst="plaque">
            <a:avLst>
              <a:gd name="adj" fmla="val 32292"/>
            </a:avLst>
          </a:prstGeom>
          <a:solidFill>
            <a:schemeClr val="accent6">
              <a:lumMod val="60000"/>
              <a:lumOff val="40000"/>
            </a:schemeClr>
          </a:solidFill>
          <a:ln>
            <a:solidFill>
              <a:srgbClr val="3419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6-Point Star 22"/>
          <p:cNvSpPr/>
          <p:nvPr/>
        </p:nvSpPr>
        <p:spPr>
          <a:xfrm>
            <a:off x="5083872" y="2929845"/>
            <a:ext cx="73152" cy="78466"/>
          </a:xfrm>
          <a:prstGeom prst="star6">
            <a:avLst>
              <a:gd name="adj" fmla="val 0"/>
              <a:gd name="hf" fmla="val 115470"/>
            </a:avLst>
          </a:prstGeom>
          <a:ln>
            <a:solidFill>
              <a:srgbClr val="9A3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6234855" y="2672456"/>
            <a:ext cx="1954166" cy="2457694"/>
            <a:chOff x="6234855" y="2672456"/>
            <a:chExt cx="1954166" cy="2457694"/>
          </a:xfrm>
        </p:grpSpPr>
        <p:sp>
          <p:nvSpPr>
            <p:cNvPr id="26" name="Rounded Rectangle 4"/>
            <p:cNvSpPr/>
            <p:nvPr/>
          </p:nvSpPr>
          <p:spPr>
            <a:xfrm>
              <a:off x="6497258" y="3397862"/>
              <a:ext cx="1481943" cy="625368"/>
            </a:xfrm>
            <a:custGeom>
              <a:avLst/>
              <a:gdLst>
                <a:gd name="connsiteX0" fmla="*/ 0 w 1499616"/>
                <a:gd name="connsiteY0" fmla="*/ 139195 h 835152"/>
                <a:gd name="connsiteX1" fmla="*/ 139195 w 1499616"/>
                <a:gd name="connsiteY1" fmla="*/ 0 h 835152"/>
                <a:gd name="connsiteX2" fmla="*/ 1360421 w 1499616"/>
                <a:gd name="connsiteY2" fmla="*/ 0 h 835152"/>
                <a:gd name="connsiteX3" fmla="*/ 1499616 w 1499616"/>
                <a:gd name="connsiteY3" fmla="*/ 139195 h 835152"/>
                <a:gd name="connsiteX4" fmla="*/ 1499616 w 1499616"/>
                <a:gd name="connsiteY4" fmla="*/ 695957 h 835152"/>
                <a:gd name="connsiteX5" fmla="*/ 1360421 w 1499616"/>
                <a:gd name="connsiteY5" fmla="*/ 835152 h 835152"/>
                <a:gd name="connsiteX6" fmla="*/ 139195 w 1499616"/>
                <a:gd name="connsiteY6" fmla="*/ 835152 h 835152"/>
                <a:gd name="connsiteX7" fmla="*/ 0 w 1499616"/>
                <a:gd name="connsiteY7" fmla="*/ 695957 h 835152"/>
                <a:gd name="connsiteX8" fmla="*/ 0 w 1499616"/>
                <a:gd name="connsiteY8" fmla="*/ 139195 h 835152"/>
                <a:gd name="connsiteX0" fmla="*/ 16620 w 1516236"/>
                <a:gd name="connsiteY0" fmla="*/ 139195 h 835152"/>
                <a:gd name="connsiteX1" fmla="*/ 155815 w 1516236"/>
                <a:gd name="connsiteY1" fmla="*/ 0 h 835152"/>
                <a:gd name="connsiteX2" fmla="*/ 1377041 w 1516236"/>
                <a:gd name="connsiteY2" fmla="*/ 0 h 835152"/>
                <a:gd name="connsiteX3" fmla="*/ 1516236 w 1516236"/>
                <a:gd name="connsiteY3" fmla="*/ 139195 h 835152"/>
                <a:gd name="connsiteX4" fmla="*/ 1516236 w 1516236"/>
                <a:gd name="connsiteY4" fmla="*/ 695957 h 835152"/>
                <a:gd name="connsiteX5" fmla="*/ 1377041 w 1516236"/>
                <a:gd name="connsiteY5" fmla="*/ 835152 h 835152"/>
                <a:gd name="connsiteX6" fmla="*/ 155815 w 1516236"/>
                <a:gd name="connsiteY6" fmla="*/ 835152 h 835152"/>
                <a:gd name="connsiteX7" fmla="*/ 16620 w 1516236"/>
                <a:gd name="connsiteY7" fmla="*/ 139195 h 835152"/>
                <a:gd name="connsiteX0" fmla="*/ 16620 w 1516236"/>
                <a:gd name="connsiteY0" fmla="*/ 139195 h 835152"/>
                <a:gd name="connsiteX1" fmla="*/ 155815 w 1516236"/>
                <a:gd name="connsiteY1" fmla="*/ 0 h 835152"/>
                <a:gd name="connsiteX2" fmla="*/ 1377041 w 1516236"/>
                <a:gd name="connsiteY2" fmla="*/ 0 h 835152"/>
                <a:gd name="connsiteX3" fmla="*/ 1516236 w 1516236"/>
                <a:gd name="connsiteY3" fmla="*/ 139195 h 835152"/>
                <a:gd name="connsiteX4" fmla="*/ 1377041 w 1516236"/>
                <a:gd name="connsiteY4" fmla="*/ 835152 h 835152"/>
                <a:gd name="connsiteX5" fmla="*/ 155815 w 1516236"/>
                <a:gd name="connsiteY5" fmla="*/ 835152 h 835152"/>
                <a:gd name="connsiteX6" fmla="*/ 16620 w 1516236"/>
                <a:gd name="connsiteY6" fmla="*/ 139195 h 835152"/>
                <a:gd name="connsiteX0" fmla="*/ 16620 w 1377041"/>
                <a:gd name="connsiteY0" fmla="*/ 139195 h 835152"/>
                <a:gd name="connsiteX1" fmla="*/ 155815 w 1377041"/>
                <a:gd name="connsiteY1" fmla="*/ 0 h 835152"/>
                <a:gd name="connsiteX2" fmla="*/ 1377041 w 1377041"/>
                <a:gd name="connsiteY2" fmla="*/ 0 h 835152"/>
                <a:gd name="connsiteX3" fmla="*/ 1377041 w 1377041"/>
                <a:gd name="connsiteY3" fmla="*/ 835152 h 835152"/>
                <a:gd name="connsiteX4" fmla="*/ 155815 w 1377041"/>
                <a:gd name="connsiteY4" fmla="*/ 835152 h 835152"/>
                <a:gd name="connsiteX5" fmla="*/ 16620 w 1377041"/>
                <a:gd name="connsiteY5" fmla="*/ 139195 h 835152"/>
                <a:gd name="connsiteX0" fmla="*/ 16620 w 1612066"/>
                <a:gd name="connsiteY0" fmla="*/ 139195 h 835152"/>
                <a:gd name="connsiteX1" fmla="*/ 155815 w 1612066"/>
                <a:gd name="connsiteY1" fmla="*/ 0 h 835152"/>
                <a:gd name="connsiteX2" fmla="*/ 1377041 w 1612066"/>
                <a:gd name="connsiteY2" fmla="*/ 0 h 835152"/>
                <a:gd name="connsiteX3" fmla="*/ 1377041 w 1612066"/>
                <a:gd name="connsiteY3" fmla="*/ 835152 h 835152"/>
                <a:gd name="connsiteX4" fmla="*/ 155815 w 1612066"/>
                <a:gd name="connsiteY4" fmla="*/ 835152 h 835152"/>
                <a:gd name="connsiteX5" fmla="*/ 16620 w 1612066"/>
                <a:gd name="connsiteY5" fmla="*/ 139195 h 835152"/>
                <a:gd name="connsiteX0" fmla="*/ 86498 w 1681944"/>
                <a:gd name="connsiteY0" fmla="*/ 139195 h 835152"/>
                <a:gd name="connsiteX1" fmla="*/ 225693 w 1681944"/>
                <a:gd name="connsiteY1" fmla="*/ 0 h 835152"/>
                <a:gd name="connsiteX2" fmla="*/ 1446919 w 1681944"/>
                <a:gd name="connsiteY2" fmla="*/ 0 h 835152"/>
                <a:gd name="connsiteX3" fmla="*/ 1446919 w 1681944"/>
                <a:gd name="connsiteY3" fmla="*/ 835152 h 835152"/>
                <a:gd name="connsiteX4" fmla="*/ 225693 w 1681944"/>
                <a:gd name="connsiteY4" fmla="*/ 835152 h 835152"/>
                <a:gd name="connsiteX5" fmla="*/ 86498 w 1681944"/>
                <a:gd name="connsiteY5" fmla="*/ 139195 h 835152"/>
                <a:gd name="connsiteX0" fmla="*/ 10638 w 1606084"/>
                <a:gd name="connsiteY0" fmla="*/ 139195 h 881718"/>
                <a:gd name="connsiteX1" fmla="*/ 149833 w 1606084"/>
                <a:gd name="connsiteY1" fmla="*/ 0 h 881718"/>
                <a:gd name="connsiteX2" fmla="*/ 1371059 w 1606084"/>
                <a:gd name="connsiteY2" fmla="*/ 0 h 881718"/>
                <a:gd name="connsiteX3" fmla="*/ 1371059 w 1606084"/>
                <a:gd name="connsiteY3" fmla="*/ 835152 h 881718"/>
                <a:gd name="connsiteX4" fmla="*/ 149833 w 1606084"/>
                <a:gd name="connsiteY4" fmla="*/ 835152 h 881718"/>
                <a:gd name="connsiteX5" fmla="*/ 10638 w 1606084"/>
                <a:gd name="connsiteY5" fmla="*/ 139195 h 881718"/>
                <a:gd name="connsiteX0" fmla="*/ 10638 w 1535964"/>
                <a:gd name="connsiteY0" fmla="*/ 139195 h 948123"/>
                <a:gd name="connsiteX1" fmla="*/ 149833 w 1535964"/>
                <a:gd name="connsiteY1" fmla="*/ 0 h 948123"/>
                <a:gd name="connsiteX2" fmla="*/ 1371059 w 1535964"/>
                <a:gd name="connsiteY2" fmla="*/ 0 h 948123"/>
                <a:gd name="connsiteX3" fmla="*/ 1371059 w 1535964"/>
                <a:gd name="connsiteY3" fmla="*/ 835152 h 948123"/>
                <a:gd name="connsiteX4" fmla="*/ 149833 w 1535964"/>
                <a:gd name="connsiteY4" fmla="*/ 835152 h 948123"/>
                <a:gd name="connsiteX5" fmla="*/ 10638 w 1535964"/>
                <a:gd name="connsiteY5" fmla="*/ 139195 h 948123"/>
                <a:gd name="connsiteX0" fmla="*/ 28628 w 1695759"/>
                <a:gd name="connsiteY0" fmla="*/ 139195 h 881412"/>
                <a:gd name="connsiteX1" fmla="*/ 167823 w 1695759"/>
                <a:gd name="connsiteY1" fmla="*/ 0 h 881412"/>
                <a:gd name="connsiteX2" fmla="*/ 1389049 w 1695759"/>
                <a:gd name="connsiteY2" fmla="*/ 0 h 881412"/>
                <a:gd name="connsiteX3" fmla="*/ 1598599 w 1695759"/>
                <a:gd name="connsiteY3" fmla="*/ 692277 h 881412"/>
                <a:gd name="connsiteX4" fmla="*/ 167823 w 1695759"/>
                <a:gd name="connsiteY4" fmla="*/ 835152 h 881412"/>
                <a:gd name="connsiteX5" fmla="*/ 28628 w 1695759"/>
                <a:gd name="connsiteY5" fmla="*/ 139195 h 881412"/>
                <a:gd name="connsiteX0" fmla="*/ 166009 w 1693945"/>
                <a:gd name="connsiteY0" fmla="*/ 835152 h 891723"/>
                <a:gd name="connsiteX1" fmla="*/ 166009 w 1693945"/>
                <a:gd name="connsiteY1" fmla="*/ 0 h 891723"/>
                <a:gd name="connsiteX2" fmla="*/ 1387235 w 1693945"/>
                <a:gd name="connsiteY2" fmla="*/ 0 h 891723"/>
                <a:gd name="connsiteX3" fmla="*/ 1596785 w 1693945"/>
                <a:gd name="connsiteY3" fmla="*/ 692277 h 891723"/>
                <a:gd name="connsiteX4" fmla="*/ 166009 w 1693945"/>
                <a:gd name="connsiteY4" fmla="*/ 835152 h 891723"/>
                <a:gd name="connsiteX0" fmla="*/ 99625 w 1627561"/>
                <a:gd name="connsiteY0" fmla="*/ 835152 h 891723"/>
                <a:gd name="connsiteX1" fmla="*/ 99625 w 1627561"/>
                <a:gd name="connsiteY1" fmla="*/ 0 h 891723"/>
                <a:gd name="connsiteX2" fmla="*/ 1320851 w 1627561"/>
                <a:gd name="connsiteY2" fmla="*/ 0 h 891723"/>
                <a:gd name="connsiteX3" fmla="*/ 1530401 w 1627561"/>
                <a:gd name="connsiteY3" fmla="*/ 692277 h 891723"/>
                <a:gd name="connsiteX4" fmla="*/ 99625 w 1627561"/>
                <a:gd name="connsiteY4" fmla="*/ 835152 h 891723"/>
                <a:gd name="connsiteX0" fmla="*/ 103829 w 1631765"/>
                <a:gd name="connsiteY0" fmla="*/ 835152 h 891723"/>
                <a:gd name="connsiteX1" fmla="*/ 103829 w 1631765"/>
                <a:gd name="connsiteY1" fmla="*/ 0 h 891723"/>
                <a:gd name="connsiteX2" fmla="*/ 1325055 w 1631765"/>
                <a:gd name="connsiteY2" fmla="*/ 0 h 891723"/>
                <a:gd name="connsiteX3" fmla="*/ 1534605 w 1631765"/>
                <a:gd name="connsiteY3" fmla="*/ 692277 h 891723"/>
                <a:gd name="connsiteX4" fmla="*/ 103829 w 1631765"/>
                <a:gd name="connsiteY4" fmla="*/ 835152 h 891723"/>
                <a:gd name="connsiteX0" fmla="*/ 103829 w 1631765"/>
                <a:gd name="connsiteY0" fmla="*/ 835152 h 942523"/>
                <a:gd name="connsiteX1" fmla="*/ 103829 w 1631765"/>
                <a:gd name="connsiteY1" fmla="*/ 0 h 942523"/>
                <a:gd name="connsiteX2" fmla="*/ 1325055 w 1631765"/>
                <a:gd name="connsiteY2" fmla="*/ 0 h 942523"/>
                <a:gd name="connsiteX3" fmla="*/ 1534605 w 1631765"/>
                <a:gd name="connsiteY3" fmla="*/ 692277 h 942523"/>
                <a:gd name="connsiteX4" fmla="*/ 103829 w 1631765"/>
                <a:gd name="connsiteY4" fmla="*/ 835152 h 942523"/>
                <a:gd name="connsiteX0" fmla="*/ 231185 w 1759121"/>
                <a:gd name="connsiteY0" fmla="*/ 835152 h 900189"/>
                <a:gd name="connsiteX1" fmla="*/ 231185 w 1759121"/>
                <a:gd name="connsiteY1" fmla="*/ 0 h 900189"/>
                <a:gd name="connsiteX2" fmla="*/ 1452411 w 1759121"/>
                <a:gd name="connsiteY2" fmla="*/ 0 h 900189"/>
                <a:gd name="connsiteX3" fmla="*/ 1661961 w 1759121"/>
                <a:gd name="connsiteY3" fmla="*/ 692277 h 900189"/>
                <a:gd name="connsiteX4" fmla="*/ 231185 w 1759121"/>
                <a:gd name="connsiteY4" fmla="*/ 835152 h 900189"/>
                <a:gd name="connsiteX0" fmla="*/ 231185 w 1759121"/>
                <a:gd name="connsiteY0" fmla="*/ 847852 h 912889"/>
                <a:gd name="connsiteX1" fmla="*/ 231185 w 1759121"/>
                <a:gd name="connsiteY1" fmla="*/ 12700 h 912889"/>
                <a:gd name="connsiteX2" fmla="*/ 1452411 w 1759121"/>
                <a:gd name="connsiteY2" fmla="*/ 12700 h 912889"/>
                <a:gd name="connsiteX3" fmla="*/ 1661961 w 1759121"/>
                <a:gd name="connsiteY3" fmla="*/ 704977 h 912889"/>
                <a:gd name="connsiteX4" fmla="*/ 231185 w 1759121"/>
                <a:gd name="connsiteY4" fmla="*/ 847852 h 912889"/>
                <a:gd name="connsiteX0" fmla="*/ 231185 w 1759121"/>
                <a:gd name="connsiteY0" fmla="*/ 876299 h 941336"/>
                <a:gd name="connsiteX1" fmla="*/ 231185 w 1759121"/>
                <a:gd name="connsiteY1" fmla="*/ 41147 h 941336"/>
                <a:gd name="connsiteX2" fmla="*/ 1452411 w 1759121"/>
                <a:gd name="connsiteY2" fmla="*/ 41147 h 941336"/>
                <a:gd name="connsiteX3" fmla="*/ 1661961 w 1759121"/>
                <a:gd name="connsiteY3" fmla="*/ 733424 h 941336"/>
                <a:gd name="connsiteX4" fmla="*/ 231185 w 1759121"/>
                <a:gd name="connsiteY4" fmla="*/ 876299 h 941336"/>
                <a:gd name="connsiteX0" fmla="*/ 155072 w 1531466"/>
                <a:gd name="connsiteY0" fmla="*/ 876299 h 983860"/>
                <a:gd name="connsiteX1" fmla="*/ 155072 w 1531466"/>
                <a:gd name="connsiteY1" fmla="*/ 41147 h 983860"/>
                <a:gd name="connsiteX2" fmla="*/ 1376298 w 1531466"/>
                <a:gd name="connsiteY2" fmla="*/ 41147 h 983860"/>
                <a:gd name="connsiteX3" fmla="*/ 1357248 w 1531466"/>
                <a:gd name="connsiteY3" fmla="*/ 847724 h 983860"/>
                <a:gd name="connsiteX4" fmla="*/ 155072 w 1531466"/>
                <a:gd name="connsiteY4" fmla="*/ 876299 h 983860"/>
                <a:gd name="connsiteX0" fmla="*/ 259240 w 1452584"/>
                <a:gd name="connsiteY0" fmla="*/ 714374 h 893875"/>
                <a:gd name="connsiteX1" fmla="*/ 97315 w 1452584"/>
                <a:gd name="connsiteY1" fmla="*/ 41147 h 893875"/>
                <a:gd name="connsiteX2" fmla="*/ 1318541 w 1452584"/>
                <a:gd name="connsiteY2" fmla="*/ 41147 h 893875"/>
                <a:gd name="connsiteX3" fmla="*/ 1299491 w 1452584"/>
                <a:gd name="connsiteY3" fmla="*/ 847724 h 893875"/>
                <a:gd name="connsiteX4" fmla="*/ 259240 w 1452584"/>
                <a:gd name="connsiteY4" fmla="*/ 714374 h 893875"/>
                <a:gd name="connsiteX0" fmla="*/ 260945 w 1477291"/>
                <a:gd name="connsiteY0" fmla="*/ 714374 h 783616"/>
                <a:gd name="connsiteX1" fmla="*/ 99020 w 1477291"/>
                <a:gd name="connsiteY1" fmla="*/ 41147 h 783616"/>
                <a:gd name="connsiteX2" fmla="*/ 1320246 w 1477291"/>
                <a:gd name="connsiteY2" fmla="*/ 41147 h 783616"/>
                <a:gd name="connsiteX3" fmla="*/ 1348821 w 1477291"/>
                <a:gd name="connsiteY3" fmla="*/ 685799 h 783616"/>
                <a:gd name="connsiteX4" fmla="*/ 260945 w 1477291"/>
                <a:gd name="connsiteY4" fmla="*/ 714374 h 783616"/>
                <a:gd name="connsiteX0" fmla="*/ 240064 w 1486843"/>
                <a:gd name="connsiteY0" fmla="*/ 752474 h 809856"/>
                <a:gd name="connsiteX1" fmla="*/ 106714 w 1486843"/>
                <a:gd name="connsiteY1" fmla="*/ 41147 h 809856"/>
                <a:gd name="connsiteX2" fmla="*/ 1327940 w 1486843"/>
                <a:gd name="connsiteY2" fmla="*/ 41147 h 809856"/>
                <a:gd name="connsiteX3" fmla="*/ 1356515 w 1486843"/>
                <a:gd name="connsiteY3" fmla="*/ 685799 h 809856"/>
                <a:gd name="connsiteX4" fmla="*/ 240064 w 1486843"/>
                <a:gd name="connsiteY4" fmla="*/ 752474 h 809856"/>
                <a:gd name="connsiteX0" fmla="*/ 240064 w 1486843"/>
                <a:gd name="connsiteY0" fmla="*/ 752474 h 763618"/>
                <a:gd name="connsiteX1" fmla="*/ 106714 w 1486843"/>
                <a:gd name="connsiteY1" fmla="*/ 41147 h 763618"/>
                <a:gd name="connsiteX2" fmla="*/ 1327940 w 1486843"/>
                <a:gd name="connsiteY2" fmla="*/ 41147 h 763618"/>
                <a:gd name="connsiteX3" fmla="*/ 1356515 w 1486843"/>
                <a:gd name="connsiteY3" fmla="*/ 445694 h 763618"/>
                <a:gd name="connsiteX4" fmla="*/ 240064 w 1486843"/>
                <a:gd name="connsiteY4" fmla="*/ 752474 h 763618"/>
                <a:gd name="connsiteX0" fmla="*/ 240064 w 1486843"/>
                <a:gd name="connsiteY0" fmla="*/ 607147 h 625368"/>
                <a:gd name="connsiteX1" fmla="*/ 106714 w 1486843"/>
                <a:gd name="connsiteY1" fmla="*/ 41147 h 625368"/>
                <a:gd name="connsiteX2" fmla="*/ 1327940 w 1486843"/>
                <a:gd name="connsiteY2" fmla="*/ 41147 h 625368"/>
                <a:gd name="connsiteX3" fmla="*/ 1356515 w 1486843"/>
                <a:gd name="connsiteY3" fmla="*/ 445694 h 625368"/>
                <a:gd name="connsiteX4" fmla="*/ 240064 w 1486843"/>
                <a:gd name="connsiteY4" fmla="*/ 607147 h 625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43" h="625368">
                  <a:moveTo>
                    <a:pt x="240064" y="607147"/>
                  </a:moveTo>
                  <a:cubicBezTo>
                    <a:pt x="31764" y="539723"/>
                    <a:pt x="-106349" y="218439"/>
                    <a:pt x="106714" y="41147"/>
                  </a:cubicBezTo>
                  <a:cubicBezTo>
                    <a:pt x="666189" y="12572"/>
                    <a:pt x="911340" y="-35053"/>
                    <a:pt x="1327940" y="41147"/>
                  </a:cubicBezTo>
                  <a:cubicBezTo>
                    <a:pt x="1531478" y="180339"/>
                    <a:pt x="1537827" y="351361"/>
                    <a:pt x="1356515" y="445694"/>
                  </a:cubicBezTo>
                  <a:cubicBezTo>
                    <a:pt x="1175203" y="540027"/>
                    <a:pt x="448364" y="674571"/>
                    <a:pt x="240064" y="607147"/>
                  </a:cubicBezTo>
                  <a:close/>
                </a:path>
              </a:pathLst>
            </a:custGeom>
            <a:solidFill>
              <a:srgbClr val="C8B606"/>
            </a:solidFill>
            <a:ln>
              <a:solidFill>
                <a:srgbClr val="EAC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3"/>
            <p:cNvSpPr/>
            <p:nvPr/>
          </p:nvSpPr>
          <p:spPr>
            <a:xfrm>
              <a:off x="6234855" y="2672456"/>
              <a:ext cx="1954166" cy="860940"/>
            </a:xfrm>
            <a:custGeom>
              <a:avLst/>
              <a:gdLst>
                <a:gd name="connsiteX0" fmla="*/ 0 w 2011680"/>
                <a:gd name="connsiteY0" fmla="*/ 176788 h 1060704"/>
                <a:gd name="connsiteX1" fmla="*/ 176788 w 2011680"/>
                <a:gd name="connsiteY1" fmla="*/ 0 h 1060704"/>
                <a:gd name="connsiteX2" fmla="*/ 1834892 w 2011680"/>
                <a:gd name="connsiteY2" fmla="*/ 0 h 1060704"/>
                <a:gd name="connsiteX3" fmla="*/ 2011680 w 2011680"/>
                <a:gd name="connsiteY3" fmla="*/ 176788 h 1060704"/>
                <a:gd name="connsiteX4" fmla="*/ 2011680 w 2011680"/>
                <a:gd name="connsiteY4" fmla="*/ 883916 h 1060704"/>
                <a:gd name="connsiteX5" fmla="*/ 1834892 w 2011680"/>
                <a:gd name="connsiteY5" fmla="*/ 1060704 h 1060704"/>
                <a:gd name="connsiteX6" fmla="*/ 176788 w 2011680"/>
                <a:gd name="connsiteY6" fmla="*/ 1060704 h 1060704"/>
                <a:gd name="connsiteX7" fmla="*/ 0 w 2011680"/>
                <a:gd name="connsiteY7" fmla="*/ 883916 h 1060704"/>
                <a:gd name="connsiteX8" fmla="*/ 0 w 2011680"/>
                <a:gd name="connsiteY8" fmla="*/ 176788 h 1060704"/>
                <a:gd name="connsiteX0" fmla="*/ 0 w 2011680"/>
                <a:gd name="connsiteY0" fmla="*/ 272038 h 1155954"/>
                <a:gd name="connsiteX1" fmla="*/ 786388 w 2011680"/>
                <a:gd name="connsiteY1" fmla="*/ 0 h 1155954"/>
                <a:gd name="connsiteX2" fmla="*/ 1834892 w 2011680"/>
                <a:gd name="connsiteY2" fmla="*/ 95250 h 1155954"/>
                <a:gd name="connsiteX3" fmla="*/ 2011680 w 2011680"/>
                <a:gd name="connsiteY3" fmla="*/ 272038 h 1155954"/>
                <a:gd name="connsiteX4" fmla="*/ 2011680 w 2011680"/>
                <a:gd name="connsiteY4" fmla="*/ 979166 h 1155954"/>
                <a:gd name="connsiteX5" fmla="*/ 1834892 w 2011680"/>
                <a:gd name="connsiteY5" fmla="*/ 1155954 h 1155954"/>
                <a:gd name="connsiteX6" fmla="*/ 176788 w 2011680"/>
                <a:gd name="connsiteY6" fmla="*/ 1155954 h 1155954"/>
                <a:gd name="connsiteX7" fmla="*/ 0 w 2011680"/>
                <a:gd name="connsiteY7" fmla="*/ 979166 h 1155954"/>
                <a:gd name="connsiteX8" fmla="*/ 0 w 2011680"/>
                <a:gd name="connsiteY8" fmla="*/ 272038 h 1155954"/>
                <a:gd name="connsiteX0" fmla="*/ 85725 w 2011680"/>
                <a:gd name="connsiteY0" fmla="*/ 529213 h 1155954"/>
                <a:gd name="connsiteX1" fmla="*/ 786388 w 2011680"/>
                <a:gd name="connsiteY1" fmla="*/ 0 h 1155954"/>
                <a:gd name="connsiteX2" fmla="*/ 1834892 w 2011680"/>
                <a:gd name="connsiteY2" fmla="*/ 95250 h 1155954"/>
                <a:gd name="connsiteX3" fmla="*/ 2011680 w 2011680"/>
                <a:gd name="connsiteY3" fmla="*/ 272038 h 1155954"/>
                <a:gd name="connsiteX4" fmla="*/ 2011680 w 2011680"/>
                <a:gd name="connsiteY4" fmla="*/ 979166 h 1155954"/>
                <a:gd name="connsiteX5" fmla="*/ 1834892 w 2011680"/>
                <a:gd name="connsiteY5" fmla="*/ 1155954 h 1155954"/>
                <a:gd name="connsiteX6" fmla="*/ 176788 w 2011680"/>
                <a:gd name="connsiteY6" fmla="*/ 1155954 h 1155954"/>
                <a:gd name="connsiteX7" fmla="*/ 0 w 2011680"/>
                <a:gd name="connsiteY7" fmla="*/ 979166 h 1155954"/>
                <a:gd name="connsiteX8" fmla="*/ 85725 w 2011680"/>
                <a:gd name="connsiteY8" fmla="*/ 529213 h 1155954"/>
                <a:gd name="connsiteX0" fmla="*/ 85725 w 2011680"/>
                <a:gd name="connsiteY0" fmla="*/ 529213 h 1155954"/>
                <a:gd name="connsiteX1" fmla="*/ 786388 w 2011680"/>
                <a:gd name="connsiteY1" fmla="*/ 0 h 1155954"/>
                <a:gd name="connsiteX2" fmla="*/ 1834892 w 2011680"/>
                <a:gd name="connsiteY2" fmla="*/ 95250 h 1155954"/>
                <a:gd name="connsiteX3" fmla="*/ 1830705 w 2011680"/>
                <a:gd name="connsiteY3" fmla="*/ 633988 h 1155954"/>
                <a:gd name="connsiteX4" fmla="*/ 2011680 w 2011680"/>
                <a:gd name="connsiteY4" fmla="*/ 979166 h 1155954"/>
                <a:gd name="connsiteX5" fmla="*/ 1834892 w 2011680"/>
                <a:gd name="connsiteY5" fmla="*/ 1155954 h 1155954"/>
                <a:gd name="connsiteX6" fmla="*/ 176788 w 2011680"/>
                <a:gd name="connsiteY6" fmla="*/ 1155954 h 1155954"/>
                <a:gd name="connsiteX7" fmla="*/ 0 w 2011680"/>
                <a:gd name="connsiteY7" fmla="*/ 979166 h 1155954"/>
                <a:gd name="connsiteX8" fmla="*/ 85725 w 2011680"/>
                <a:gd name="connsiteY8" fmla="*/ 529213 h 1155954"/>
                <a:gd name="connsiteX0" fmla="*/ 85725 w 2011680"/>
                <a:gd name="connsiteY0" fmla="*/ 529213 h 1155954"/>
                <a:gd name="connsiteX1" fmla="*/ 786388 w 2011680"/>
                <a:gd name="connsiteY1" fmla="*/ 0 h 1155954"/>
                <a:gd name="connsiteX2" fmla="*/ 1549142 w 2011680"/>
                <a:gd name="connsiteY2" fmla="*/ 238125 h 1155954"/>
                <a:gd name="connsiteX3" fmla="*/ 1830705 w 2011680"/>
                <a:gd name="connsiteY3" fmla="*/ 633988 h 1155954"/>
                <a:gd name="connsiteX4" fmla="*/ 2011680 w 2011680"/>
                <a:gd name="connsiteY4" fmla="*/ 979166 h 1155954"/>
                <a:gd name="connsiteX5" fmla="*/ 1834892 w 2011680"/>
                <a:gd name="connsiteY5" fmla="*/ 1155954 h 1155954"/>
                <a:gd name="connsiteX6" fmla="*/ 176788 w 2011680"/>
                <a:gd name="connsiteY6" fmla="*/ 1155954 h 1155954"/>
                <a:gd name="connsiteX7" fmla="*/ 0 w 2011680"/>
                <a:gd name="connsiteY7" fmla="*/ 979166 h 1155954"/>
                <a:gd name="connsiteX8" fmla="*/ 85725 w 2011680"/>
                <a:gd name="connsiteY8" fmla="*/ 529213 h 1155954"/>
                <a:gd name="connsiteX0" fmla="*/ 85725 w 2011680"/>
                <a:gd name="connsiteY0" fmla="*/ 529213 h 1155954"/>
                <a:gd name="connsiteX1" fmla="*/ 786388 w 2011680"/>
                <a:gd name="connsiteY1" fmla="*/ 0 h 1155954"/>
                <a:gd name="connsiteX2" fmla="*/ 1830705 w 2011680"/>
                <a:gd name="connsiteY2" fmla="*/ 633988 h 1155954"/>
                <a:gd name="connsiteX3" fmla="*/ 2011680 w 2011680"/>
                <a:gd name="connsiteY3" fmla="*/ 979166 h 1155954"/>
                <a:gd name="connsiteX4" fmla="*/ 1834892 w 2011680"/>
                <a:gd name="connsiteY4" fmla="*/ 1155954 h 1155954"/>
                <a:gd name="connsiteX5" fmla="*/ 176788 w 2011680"/>
                <a:gd name="connsiteY5" fmla="*/ 1155954 h 1155954"/>
                <a:gd name="connsiteX6" fmla="*/ 0 w 2011680"/>
                <a:gd name="connsiteY6" fmla="*/ 979166 h 1155954"/>
                <a:gd name="connsiteX7" fmla="*/ 85725 w 2011680"/>
                <a:gd name="connsiteY7" fmla="*/ 529213 h 115595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830705 w 2011680"/>
                <a:gd name="connsiteY2" fmla="*/ 462538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011680"/>
                <a:gd name="connsiteY0" fmla="*/ 357763 h 984504"/>
                <a:gd name="connsiteX1" fmla="*/ 1129288 w 2011680"/>
                <a:gd name="connsiteY1" fmla="*/ 0 h 984504"/>
                <a:gd name="connsiteX2" fmla="*/ 1935480 w 2011680"/>
                <a:gd name="connsiteY2" fmla="*/ 319663 h 984504"/>
                <a:gd name="connsiteX3" fmla="*/ 2011680 w 2011680"/>
                <a:gd name="connsiteY3" fmla="*/ 807716 h 984504"/>
                <a:gd name="connsiteX4" fmla="*/ 1834892 w 2011680"/>
                <a:gd name="connsiteY4" fmla="*/ 984504 h 984504"/>
                <a:gd name="connsiteX5" fmla="*/ 176788 w 2011680"/>
                <a:gd name="connsiteY5" fmla="*/ 984504 h 984504"/>
                <a:gd name="connsiteX6" fmla="*/ 0 w 2011680"/>
                <a:gd name="connsiteY6" fmla="*/ 807716 h 984504"/>
                <a:gd name="connsiteX7" fmla="*/ 85725 w 2011680"/>
                <a:gd name="connsiteY7" fmla="*/ 357763 h 984504"/>
                <a:gd name="connsiteX0" fmla="*/ 85725 w 2145030"/>
                <a:gd name="connsiteY0" fmla="*/ 357763 h 984504"/>
                <a:gd name="connsiteX1" fmla="*/ 1129288 w 2145030"/>
                <a:gd name="connsiteY1" fmla="*/ 0 h 984504"/>
                <a:gd name="connsiteX2" fmla="*/ 1935480 w 2145030"/>
                <a:gd name="connsiteY2" fmla="*/ 319663 h 984504"/>
                <a:gd name="connsiteX3" fmla="*/ 2145030 w 2145030"/>
                <a:gd name="connsiteY3" fmla="*/ 798191 h 984504"/>
                <a:gd name="connsiteX4" fmla="*/ 1834892 w 2145030"/>
                <a:gd name="connsiteY4" fmla="*/ 984504 h 984504"/>
                <a:gd name="connsiteX5" fmla="*/ 176788 w 2145030"/>
                <a:gd name="connsiteY5" fmla="*/ 984504 h 984504"/>
                <a:gd name="connsiteX6" fmla="*/ 0 w 2145030"/>
                <a:gd name="connsiteY6" fmla="*/ 807716 h 984504"/>
                <a:gd name="connsiteX7" fmla="*/ 85725 w 2145030"/>
                <a:gd name="connsiteY7" fmla="*/ 357763 h 984504"/>
                <a:gd name="connsiteX0" fmla="*/ 85725 w 2167594"/>
                <a:gd name="connsiteY0" fmla="*/ 357763 h 984504"/>
                <a:gd name="connsiteX1" fmla="*/ 1129288 w 2167594"/>
                <a:gd name="connsiteY1" fmla="*/ 0 h 984504"/>
                <a:gd name="connsiteX2" fmla="*/ 1935480 w 2167594"/>
                <a:gd name="connsiteY2" fmla="*/ 319663 h 984504"/>
                <a:gd name="connsiteX3" fmla="*/ 2145030 w 2167594"/>
                <a:gd name="connsiteY3" fmla="*/ 798191 h 984504"/>
                <a:gd name="connsiteX4" fmla="*/ 1834892 w 2167594"/>
                <a:gd name="connsiteY4" fmla="*/ 984504 h 984504"/>
                <a:gd name="connsiteX5" fmla="*/ 176788 w 2167594"/>
                <a:gd name="connsiteY5" fmla="*/ 984504 h 984504"/>
                <a:gd name="connsiteX6" fmla="*/ 0 w 2167594"/>
                <a:gd name="connsiteY6" fmla="*/ 807716 h 984504"/>
                <a:gd name="connsiteX7" fmla="*/ 85725 w 2167594"/>
                <a:gd name="connsiteY7" fmla="*/ 357763 h 984504"/>
                <a:gd name="connsiteX0" fmla="*/ 85725 w 2145030"/>
                <a:gd name="connsiteY0" fmla="*/ 357763 h 984504"/>
                <a:gd name="connsiteX1" fmla="*/ 1129288 w 2145030"/>
                <a:gd name="connsiteY1" fmla="*/ 0 h 984504"/>
                <a:gd name="connsiteX2" fmla="*/ 1935480 w 2145030"/>
                <a:gd name="connsiteY2" fmla="*/ 319663 h 984504"/>
                <a:gd name="connsiteX3" fmla="*/ 2145030 w 2145030"/>
                <a:gd name="connsiteY3" fmla="*/ 798191 h 984504"/>
                <a:gd name="connsiteX4" fmla="*/ 1834892 w 2145030"/>
                <a:gd name="connsiteY4" fmla="*/ 984504 h 984504"/>
                <a:gd name="connsiteX5" fmla="*/ 176788 w 2145030"/>
                <a:gd name="connsiteY5" fmla="*/ 984504 h 984504"/>
                <a:gd name="connsiteX6" fmla="*/ 0 w 2145030"/>
                <a:gd name="connsiteY6" fmla="*/ 807716 h 984504"/>
                <a:gd name="connsiteX7" fmla="*/ 85725 w 2145030"/>
                <a:gd name="connsiteY7" fmla="*/ 357763 h 984504"/>
                <a:gd name="connsiteX0" fmla="*/ 85725 w 2168851"/>
                <a:gd name="connsiteY0" fmla="*/ 357763 h 984504"/>
                <a:gd name="connsiteX1" fmla="*/ 1129288 w 2168851"/>
                <a:gd name="connsiteY1" fmla="*/ 0 h 984504"/>
                <a:gd name="connsiteX2" fmla="*/ 1935480 w 2168851"/>
                <a:gd name="connsiteY2" fmla="*/ 319663 h 984504"/>
                <a:gd name="connsiteX3" fmla="*/ 2145030 w 2168851"/>
                <a:gd name="connsiteY3" fmla="*/ 798191 h 984504"/>
                <a:gd name="connsiteX4" fmla="*/ 1834892 w 2168851"/>
                <a:gd name="connsiteY4" fmla="*/ 984504 h 984504"/>
                <a:gd name="connsiteX5" fmla="*/ 176788 w 2168851"/>
                <a:gd name="connsiteY5" fmla="*/ 984504 h 984504"/>
                <a:gd name="connsiteX6" fmla="*/ 0 w 2168851"/>
                <a:gd name="connsiteY6" fmla="*/ 807716 h 984504"/>
                <a:gd name="connsiteX7" fmla="*/ 85725 w 2168851"/>
                <a:gd name="connsiteY7" fmla="*/ 357763 h 984504"/>
                <a:gd name="connsiteX0" fmla="*/ 123834 w 2206960"/>
                <a:gd name="connsiteY0" fmla="*/ 357763 h 984504"/>
                <a:gd name="connsiteX1" fmla="*/ 1167397 w 2206960"/>
                <a:gd name="connsiteY1" fmla="*/ 0 h 984504"/>
                <a:gd name="connsiteX2" fmla="*/ 1973589 w 2206960"/>
                <a:gd name="connsiteY2" fmla="*/ 319663 h 984504"/>
                <a:gd name="connsiteX3" fmla="*/ 2183139 w 2206960"/>
                <a:gd name="connsiteY3" fmla="*/ 798191 h 984504"/>
                <a:gd name="connsiteX4" fmla="*/ 1873001 w 2206960"/>
                <a:gd name="connsiteY4" fmla="*/ 984504 h 984504"/>
                <a:gd name="connsiteX5" fmla="*/ 214897 w 2206960"/>
                <a:gd name="connsiteY5" fmla="*/ 984504 h 984504"/>
                <a:gd name="connsiteX6" fmla="*/ 123834 w 2206960"/>
                <a:gd name="connsiteY6" fmla="*/ 357763 h 984504"/>
                <a:gd name="connsiteX0" fmla="*/ 123834 w 2206960"/>
                <a:gd name="connsiteY0" fmla="*/ 357763 h 1005670"/>
                <a:gd name="connsiteX1" fmla="*/ 1167397 w 2206960"/>
                <a:gd name="connsiteY1" fmla="*/ 0 h 1005670"/>
                <a:gd name="connsiteX2" fmla="*/ 1973589 w 2206960"/>
                <a:gd name="connsiteY2" fmla="*/ 319663 h 1005670"/>
                <a:gd name="connsiteX3" fmla="*/ 2183139 w 2206960"/>
                <a:gd name="connsiteY3" fmla="*/ 798191 h 1005670"/>
                <a:gd name="connsiteX4" fmla="*/ 1873001 w 2206960"/>
                <a:gd name="connsiteY4" fmla="*/ 984504 h 1005670"/>
                <a:gd name="connsiteX5" fmla="*/ 214897 w 2206960"/>
                <a:gd name="connsiteY5" fmla="*/ 984504 h 1005670"/>
                <a:gd name="connsiteX6" fmla="*/ 123834 w 2206960"/>
                <a:gd name="connsiteY6" fmla="*/ 357763 h 1005670"/>
                <a:gd name="connsiteX0" fmla="*/ 123834 w 2206960"/>
                <a:gd name="connsiteY0" fmla="*/ 357763 h 1031541"/>
                <a:gd name="connsiteX1" fmla="*/ 1167397 w 2206960"/>
                <a:gd name="connsiteY1" fmla="*/ 0 h 1031541"/>
                <a:gd name="connsiteX2" fmla="*/ 1973589 w 2206960"/>
                <a:gd name="connsiteY2" fmla="*/ 319663 h 1031541"/>
                <a:gd name="connsiteX3" fmla="*/ 2183139 w 2206960"/>
                <a:gd name="connsiteY3" fmla="*/ 798191 h 1031541"/>
                <a:gd name="connsiteX4" fmla="*/ 1873001 w 2206960"/>
                <a:gd name="connsiteY4" fmla="*/ 984504 h 1031541"/>
                <a:gd name="connsiteX5" fmla="*/ 214897 w 2206960"/>
                <a:gd name="connsiteY5" fmla="*/ 984504 h 1031541"/>
                <a:gd name="connsiteX6" fmla="*/ 123834 w 2206960"/>
                <a:gd name="connsiteY6" fmla="*/ 357763 h 1031541"/>
                <a:gd name="connsiteX0" fmla="*/ 123834 w 2207217"/>
                <a:gd name="connsiteY0" fmla="*/ 187162 h 860940"/>
                <a:gd name="connsiteX1" fmla="*/ 1153277 w 2207217"/>
                <a:gd name="connsiteY1" fmla="*/ 0 h 860940"/>
                <a:gd name="connsiteX2" fmla="*/ 1973589 w 2207217"/>
                <a:gd name="connsiteY2" fmla="*/ 149062 h 860940"/>
                <a:gd name="connsiteX3" fmla="*/ 2183139 w 2207217"/>
                <a:gd name="connsiteY3" fmla="*/ 627590 h 860940"/>
                <a:gd name="connsiteX4" fmla="*/ 1873001 w 2207217"/>
                <a:gd name="connsiteY4" fmla="*/ 813903 h 860940"/>
                <a:gd name="connsiteX5" fmla="*/ 214897 w 2207217"/>
                <a:gd name="connsiteY5" fmla="*/ 813903 h 860940"/>
                <a:gd name="connsiteX6" fmla="*/ 123834 w 2207217"/>
                <a:gd name="connsiteY6" fmla="*/ 187162 h 860940"/>
                <a:gd name="connsiteX0" fmla="*/ 123834 w 2183563"/>
                <a:gd name="connsiteY0" fmla="*/ 187162 h 860940"/>
                <a:gd name="connsiteX1" fmla="*/ 1153277 w 2183563"/>
                <a:gd name="connsiteY1" fmla="*/ 0 h 860940"/>
                <a:gd name="connsiteX2" fmla="*/ 1804153 w 2183563"/>
                <a:gd name="connsiteY2" fmla="*/ 149062 h 860940"/>
                <a:gd name="connsiteX3" fmla="*/ 2183139 w 2183563"/>
                <a:gd name="connsiteY3" fmla="*/ 627590 h 860940"/>
                <a:gd name="connsiteX4" fmla="*/ 1873001 w 2183563"/>
                <a:gd name="connsiteY4" fmla="*/ 813903 h 860940"/>
                <a:gd name="connsiteX5" fmla="*/ 214897 w 2183563"/>
                <a:gd name="connsiteY5" fmla="*/ 813903 h 860940"/>
                <a:gd name="connsiteX6" fmla="*/ 123834 w 2183563"/>
                <a:gd name="connsiteY6" fmla="*/ 187162 h 860940"/>
                <a:gd name="connsiteX0" fmla="*/ 123834 w 2183563"/>
                <a:gd name="connsiteY0" fmla="*/ 187162 h 860940"/>
                <a:gd name="connsiteX1" fmla="*/ 1153277 w 2183563"/>
                <a:gd name="connsiteY1" fmla="*/ 0 h 860940"/>
                <a:gd name="connsiteX2" fmla="*/ 1804153 w 2183563"/>
                <a:gd name="connsiteY2" fmla="*/ 149062 h 860940"/>
                <a:gd name="connsiteX3" fmla="*/ 2183139 w 2183563"/>
                <a:gd name="connsiteY3" fmla="*/ 627590 h 860940"/>
                <a:gd name="connsiteX4" fmla="*/ 1873001 w 2183563"/>
                <a:gd name="connsiteY4" fmla="*/ 813903 h 860940"/>
                <a:gd name="connsiteX5" fmla="*/ 214897 w 2183563"/>
                <a:gd name="connsiteY5" fmla="*/ 813903 h 860940"/>
                <a:gd name="connsiteX6" fmla="*/ 123834 w 2183563"/>
                <a:gd name="connsiteY6" fmla="*/ 187162 h 8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563" h="860940">
                  <a:moveTo>
                    <a:pt x="123834" y="187162"/>
                  </a:moveTo>
                  <a:cubicBezTo>
                    <a:pt x="238134" y="3800"/>
                    <a:pt x="1055640" y="0"/>
                    <a:pt x="1153277" y="0"/>
                  </a:cubicBezTo>
                  <a:cubicBezTo>
                    <a:pt x="1444107" y="17462"/>
                    <a:pt x="1491311" y="139242"/>
                    <a:pt x="1804153" y="149062"/>
                  </a:cubicBezTo>
                  <a:cubicBezTo>
                    <a:pt x="2116995" y="158882"/>
                    <a:pt x="2171664" y="516783"/>
                    <a:pt x="2183139" y="627590"/>
                  </a:cubicBezTo>
                  <a:cubicBezTo>
                    <a:pt x="2194614" y="738397"/>
                    <a:pt x="1970638" y="813903"/>
                    <a:pt x="1873001" y="813903"/>
                  </a:cubicBezTo>
                  <a:cubicBezTo>
                    <a:pt x="1339350" y="861528"/>
                    <a:pt x="748548" y="890103"/>
                    <a:pt x="214897" y="813903"/>
                  </a:cubicBezTo>
                  <a:cubicBezTo>
                    <a:pt x="-76631" y="709446"/>
                    <a:pt x="-34916" y="351246"/>
                    <a:pt x="123834" y="187162"/>
                  </a:cubicBezTo>
                  <a:close/>
                </a:path>
              </a:pathLst>
            </a:custGeom>
            <a:solidFill>
              <a:srgbClr val="4A9094"/>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542566" y="4483819"/>
              <a:ext cx="1536501" cy="646331"/>
            </a:xfrm>
            <a:prstGeom prst="rect">
              <a:avLst/>
            </a:prstGeom>
            <a:noFill/>
          </p:spPr>
          <p:txBody>
            <a:bodyPr wrap="square" rtlCol="0">
              <a:spAutoFit/>
            </a:bodyPr>
            <a:lstStyle/>
            <a:p>
              <a:pPr algn="ctr"/>
              <a:r>
                <a:rPr lang="en-US" dirty="0" err="1" smtClean="0">
                  <a:solidFill>
                    <a:schemeClr val="bg1"/>
                  </a:solidFill>
                </a:rPr>
                <a:t>rRNA</a:t>
              </a:r>
              <a:r>
                <a:rPr lang="en-US" dirty="0" smtClean="0">
                  <a:solidFill>
                    <a:schemeClr val="bg1"/>
                  </a:solidFill>
                </a:rPr>
                <a:t> Modifications</a:t>
              </a:r>
              <a:endParaRPr lang="en-US" dirty="0">
                <a:solidFill>
                  <a:schemeClr val="bg1"/>
                </a:solidFill>
              </a:endParaRPr>
            </a:p>
          </p:txBody>
        </p:sp>
        <p:grpSp>
          <p:nvGrpSpPr>
            <p:cNvPr id="22" name="Group 21"/>
            <p:cNvGrpSpPr/>
            <p:nvPr/>
          </p:nvGrpSpPr>
          <p:grpSpPr>
            <a:xfrm>
              <a:off x="7196875" y="2770634"/>
              <a:ext cx="795905" cy="443324"/>
              <a:chOff x="7646798" y="2991664"/>
              <a:chExt cx="565630" cy="315059"/>
            </a:xfrm>
          </p:grpSpPr>
          <p:sp>
            <p:nvSpPr>
              <p:cNvPr id="18" name="4-Point Star 17"/>
              <p:cNvSpPr/>
              <p:nvPr/>
            </p:nvSpPr>
            <p:spPr>
              <a:xfrm>
                <a:off x="7973568" y="2991664"/>
                <a:ext cx="157579" cy="143152"/>
              </a:xfrm>
              <a:prstGeom prst="star4">
                <a:avLst>
                  <a:gd name="adj" fmla="val 25808"/>
                </a:avLst>
              </a:prstGeom>
              <a:solidFill>
                <a:schemeClr val="accent1">
                  <a:lumMod val="50000"/>
                </a:schemeClr>
              </a:solidFill>
              <a:ln>
                <a:solidFill>
                  <a:srgbClr val="9A3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hape 34"/>
              <p:cNvSpPr/>
              <p:nvPr/>
            </p:nvSpPr>
            <p:spPr>
              <a:xfrm rot="2688647">
                <a:off x="7646798" y="3041298"/>
                <a:ext cx="565630" cy="265425"/>
              </a:xfrm>
              <a:custGeom>
                <a:avLst/>
                <a:gdLst>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432 w 21600"/>
                  <a:gd name="connsiteY7" fmla="*/ 20444 h 20926"/>
                  <a:gd name="connsiteX8" fmla="*/ 13016 w 21600"/>
                  <a:gd name="connsiteY8" fmla="*/ 19517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396 h 20926"/>
                  <a:gd name="connsiteX8" fmla="*/ 13016 w 21600"/>
                  <a:gd name="connsiteY8" fmla="*/ 19517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82 w 21600"/>
                  <a:gd name="connsiteY7" fmla="*/ 19920 h 20926"/>
                  <a:gd name="connsiteX8" fmla="*/ 13016 w 21600"/>
                  <a:gd name="connsiteY8" fmla="*/ 19517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357 w 21600"/>
                  <a:gd name="connsiteY7" fmla="*/ 19265 h 20926"/>
                  <a:gd name="connsiteX8" fmla="*/ 13016 w 21600"/>
                  <a:gd name="connsiteY8" fmla="*/ 19517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357 w 21600"/>
                  <a:gd name="connsiteY7" fmla="*/ 19789 h 20926"/>
                  <a:gd name="connsiteX8" fmla="*/ 13016 w 21600"/>
                  <a:gd name="connsiteY8" fmla="*/ 19517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357 w 21600"/>
                  <a:gd name="connsiteY7" fmla="*/ 19789 h 20926"/>
                  <a:gd name="connsiteX8" fmla="*/ 12941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35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191 w 21600"/>
                  <a:gd name="connsiteY14" fmla="*/ 20249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500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500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500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500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500 h 20926"/>
                  <a:gd name="connsiteX15" fmla="*/ 21600 w 21600"/>
                  <a:gd name="connsiteY15" fmla="*/ 20926 h 20926"/>
                  <a:gd name="connsiteX0" fmla="*/ 0 w 21600"/>
                  <a:gd name="connsiteY0" fmla="*/ 19760 h 21126"/>
                  <a:gd name="connsiteX1" fmla="*/ 2049 w 21600"/>
                  <a:gd name="connsiteY1" fmla="*/ 19772 h 21126"/>
                  <a:gd name="connsiteX2" fmla="*/ 5085 w 21600"/>
                  <a:gd name="connsiteY2" fmla="*/ 19726 h 21126"/>
                  <a:gd name="connsiteX3" fmla="*/ 5049 w 21600"/>
                  <a:gd name="connsiteY3" fmla="*/ 6022 h 21126"/>
                  <a:gd name="connsiteX4" fmla="*/ 3794 w 21600"/>
                  <a:gd name="connsiteY4" fmla="*/ 1989 h 21126"/>
                  <a:gd name="connsiteX5" fmla="*/ 7206 w 21600"/>
                  <a:gd name="connsiteY5" fmla="*/ 1910 h 21126"/>
                  <a:gd name="connsiteX6" fmla="*/ 6176 w 21600"/>
                  <a:gd name="connsiteY6" fmla="*/ 5890 h 21126"/>
                  <a:gd name="connsiteX7" fmla="*/ 6207 w 21600"/>
                  <a:gd name="connsiteY7" fmla="*/ 19789 h 21126"/>
                  <a:gd name="connsiteX8" fmla="*/ 13016 w 21600"/>
                  <a:gd name="connsiteY8" fmla="*/ 19910 h 21126"/>
                  <a:gd name="connsiteX9" fmla="*/ 12988 w 21600"/>
                  <a:gd name="connsiteY9" fmla="*/ 16903 h 21126"/>
                  <a:gd name="connsiteX10" fmla="*/ 12522 w 21600"/>
                  <a:gd name="connsiteY10" fmla="*/ 15220 h 21126"/>
                  <a:gd name="connsiteX11" fmla="*/ 13806 w 21600"/>
                  <a:gd name="connsiteY11" fmla="*/ 12763 h 21126"/>
                  <a:gd name="connsiteX12" fmla="*/ 14857 w 21600"/>
                  <a:gd name="connsiteY12" fmla="*/ 15141 h 21126"/>
                  <a:gd name="connsiteX13" fmla="*/ 14326 w 21600"/>
                  <a:gd name="connsiteY13" fmla="*/ 16644 h 21126"/>
                  <a:gd name="connsiteX14" fmla="*/ 14334 w 21600"/>
                  <a:gd name="connsiteY14" fmla="*/ 21126 h 21126"/>
                  <a:gd name="connsiteX15" fmla="*/ 21600 w 21600"/>
                  <a:gd name="connsiteY15" fmla="*/ 20926 h 211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751 h 20926"/>
                  <a:gd name="connsiteX15" fmla="*/ 21600 w 21600"/>
                  <a:gd name="connsiteY15" fmla="*/ 20926 h 20926"/>
                  <a:gd name="connsiteX0" fmla="*/ 0 w 21600"/>
                  <a:gd name="connsiteY0" fmla="*/ 19760 h 21126"/>
                  <a:gd name="connsiteX1" fmla="*/ 2049 w 21600"/>
                  <a:gd name="connsiteY1" fmla="*/ 19772 h 21126"/>
                  <a:gd name="connsiteX2" fmla="*/ 5085 w 21600"/>
                  <a:gd name="connsiteY2" fmla="*/ 19726 h 21126"/>
                  <a:gd name="connsiteX3" fmla="*/ 5049 w 21600"/>
                  <a:gd name="connsiteY3" fmla="*/ 6022 h 21126"/>
                  <a:gd name="connsiteX4" fmla="*/ 3794 w 21600"/>
                  <a:gd name="connsiteY4" fmla="*/ 1989 h 21126"/>
                  <a:gd name="connsiteX5" fmla="*/ 7206 w 21600"/>
                  <a:gd name="connsiteY5" fmla="*/ 1910 h 21126"/>
                  <a:gd name="connsiteX6" fmla="*/ 6176 w 21600"/>
                  <a:gd name="connsiteY6" fmla="*/ 5890 h 21126"/>
                  <a:gd name="connsiteX7" fmla="*/ 6207 w 21600"/>
                  <a:gd name="connsiteY7" fmla="*/ 19789 h 21126"/>
                  <a:gd name="connsiteX8" fmla="*/ 13016 w 21600"/>
                  <a:gd name="connsiteY8" fmla="*/ 19910 h 21126"/>
                  <a:gd name="connsiteX9" fmla="*/ 12988 w 21600"/>
                  <a:gd name="connsiteY9" fmla="*/ 16903 h 21126"/>
                  <a:gd name="connsiteX10" fmla="*/ 12522 w 21600"/>
                  <a:gd name="connsiteY10" fmla="*/ 15220 h 21126"/>
                  <a:gd name="connsiteX11" fmla="*/ 13806 w 21600"/>
                  <a:gd name="connsiteY11" fmla="*/ 12763 h 21126"/>
                  <a:gd name="connsiteX12" fmla="*/ 14857 w 21600"/>
                  <a:gd name="connsiteY12" fmla="*/ 15141 h 21126"/>
                  <a:gd name="connsiteX13" fmla="*/ 14326 w 21600"/>
                  <a:gd name="connsiteY13" fmla="*/ 16644 h 21126"/>
                  <a:gd name="connsiteX14" fmla="*/ 14334 w 21600"/>
                  <a:gd name="connsiteY14" fmla="*/ 21126 h 21126"/>
                  <a:gd name="connsiteX15" fmla="*/ 21600 w 21600"/>
                  <a:gd name="connsiteY15" fmla="*/ 20926 h 211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751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4857 w 21600"/>
                  <a:gd name="connsiteY11" fmla="*/ 15141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5141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2513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2513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2513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2513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2513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2513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3264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93 w 21600"/>
                  <a:gd name="connsiteY10" fmla="*/ 13718 h 20926"/>
                  <a:gd name="connsiteX11" fmla="*/ 14857 w 21600"/>
                  <a:gd name="connsiteY11" fmla="*/ 13264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93 w 21600"/>
                  <a:gd name="connsiteY10" fmla="*/ 13718 h 20926"/>
                  <a:gd name="connsiteX11" fmla="*/ 14857 w 21600"/>
                  <a:gd name="connsiteY11" fmla="*/ 13264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93 w 21600"/>
                  <a:gd name="connsiteY10" fmla="*/ 13718 h 20926"/>
                  <a:gd name="connsiteX11" fmla="*/ 14857 w 21600"/>
                  <a:gd name="connsiteY11" fmla="*/ 13264 h 20926"/>
                  <a:gd name="connsiteX12" fmla="*/ 14326 w 21600"/>
                  <a:gd name="connsiteY12" fmla="*/ 16644 h 20926"/>
                  <a:gd name="connsiteX13" fmla="*/ 14334 w 21600"/>
                  <a:gd name="connsiteY13" fmla="*/ 20751 h 20926"/>
                  <a:gd name="connsiteX14" fmla="*/ 21600 w 21600"/>
                  <a:gd name="connsiteY14" fmla="*/ 20926 h 20926"/>
                  <a:gd name="connsiteX0" fmla="*/ 0 w 25555"/>
                  <a:gd name="connsiteY0" fmla="*/ 19472 h 20926"/>
                  <a:gd name="connsiteX1" fmla="*/ 6004 w 25555"/>
                  <a:gd name="connsiteY1" fmla="*/ 19772 h 20926"/>
                  <a:gd name="connsiteX2" fmla="*/ 9040 w 25555"/>
                  <a:gd name="connsiteY2" fmla="*/ 19726 h 20926"/>
                  <a:gd name="connsiteX3" fmla="*/ 9004 w 25555"/>
                  <a:gd name="connsiteY3" fmla="*/ 6022 h 20926"/>
                  <a:gd name="connsiteX4" fmla="*/ 7749 w 25555"/>
                  <a:gd name="connsiteY4" fmla="*/ 1989 h 20926"/>
                  <a:gd name="connsiteX5" fmla="*/ 11161 w 25555"/>
                  <a:gd name="connsiteY5" fmla="*/ 1910 h 20926"/>
                  <a:gd name="connsiteX6" fmla="*/ 10131 w 25555"/>
                  <a:gd name="connsiteY6" fmla="*/ 5890 h 20926"/>
                  <a:gd name="connsiteX7" fmla="*/ 10162 w 25555"/>
                  <a:gd name="connsiteY7" fmla="*/ 19789 h 20926"/>
                  <a:gd name="connsiteX8" fmla="*/ 16971 w 25555"/>
                  <a:gd name="connsiteY8" fmla="*/ 19910 h 20926"/>
                  <a:gd name="connsiteX9" fmla="*/ 16943 w 25555"/>
                  <a:gd name="connsiteY9" fmla="*/ 16903 h 20926"/>
                  <a:gd name="connsiteX10" fmla="*/ 16548 w 25555"/>
                  <a:gd name="connsiteY10" fmla="*/ 13718 h 20926"/>
                  <a:gd name="connsiteX11" fmla="*/ 18812 w 25555"/>
                  <a:gd name="connsiteY11" fmla="*/ 13264 h 20926"/>
                  <a:gd name="connsiteX12" fmla="*/ 18281 w 25555"/>
                  <a:gd name="connsiteY12" fmla="*/ 16644 h 20926"/>
                  <a:gd name="connsiteX13" fmla="*/ 18289 w 25555"/>
                  <a:gd name="connsiteY13" fmla="*/ 20751 h 20926"/>
                  <a:gd name="connsiteX14" fmla="*/ 25555 w 25555"/>
                  <a:gd name="connsiteY14" fmla="*/ 20926 h 2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55" h="20926" extrusionOk="0">
                    <a:moveTo>
                      <a:pt x="0" y="19472"/>
                    </a:moveTo>
                    <a:cubicBezTo>
                      <a:pt x="683" y="19476"/>
                      <a:pt x="5321" y="19768"/>
                      <a:pt x="6004" y="19772"/>
                    </a:cubicBezTo>
                    <a:cubicBezTo>
                      <a:pt x="7016" y="19770"/>
                      <a:pt x="8028" y="19754"/>
                      <a:pt x="9040" y="19726"/>
                    </a:cubicBezTo>
                    <a:lnTo>
                      <a:pt x="9004" y="6022"/>
                    </a:lnTo>
                    <a:cubicBezTo>
                      <a:pt x="7943" y="5688"/>
                      <a:pt x="7332" y="3725"/>
                      <a:pt x="7749" y="1989"/>
                    </a:cubicBezTo>
                    <a:cubicBezTo>
                      <a:pt x="8378" y="-624"/>
                      <a:pt x="10490" y="-674"/>
                      <a:pt x="11161" y="1910"/>
                    </a:cubicBezTo>
                    <a:cubicBezTo>
                      <a:pt x="11575" y="3507"/>
                      <a:pt x="11091" y="5377"/>
                      <a:pt x="10131" y="5890"/>
                    </a:cubicBezTo>
                    <a:cubicBezTo>
                      <a:pt x="10216" y="10741"/>
                      <a:pt x="10077" y="14938"/>
                      <a:pt x="10162" y="19789"/>
                    </a:cubicBezTo>
                    <a:lnTo>
                      <a:pt x="16971" y="19910"/>
                    </a:lnTo>
                    <a:cubicBezTo>
                      <a:pt x="16962" y="18689"/>
                      <a:pt x="16952" y="18124"/>
                      <a:pt x="16943" y="16903"/>
                    </a:cubicBezTo>
                    <a:cubicBezTo>
                      <a:pt x="16666" y="16472"/>
                      <a:pt x="16236" y="15450"/>
                      <a:pt x="16548" y="13718"/>
                    </a:cubicBezTo>
                    <a:cubicBezTo>
                      <a:pt x="16860" y="11986"/>
                      <a:pt x="18451" y="11900"/>
                      <a:pt x="18812" y="13264"/>
                    </a:cubicBezTo>
                    <a:cubicBezTo>
                      <a:pt x="19173" y="14628"/>
                      <a:pt x="18752" y="16423"/>
                      <a:pt x="18281" y="16644"/>
                    </a:cubicBezTo>
                    <a:cubicBezTo>
                      <a:pt x="18307" y="18930"/>
                      <a:pt x="18263" y="19217"/>
                      <a:pt x="18289" y="20751"/>
                    </a:cubicBezTo>
                    <a:lnTo>
                      <a:pt x="25555" y="20926"/>
                    </a:lnTo>
                  </a:path>
                </a:pathLst>
              </a:custGeom>
              <a:ln w="19050">
                <a:solidFill>
                  <a:schemeClr val="accent1">
                    <a:lumMod val="50000"/>
                  </a:schemeClr>
                </a:solidFill>
                <a:miter lim="400000"/>
              </a:ln>
            </p:spPr>
            <p:txBody>
              <a:bodyPr lIns="0" tIns="0" rIns="0" bIns="0" anchor="ctr"/>
              <a:lstStyle/>
              <a:p>
                <a:pPr lvl="0">
                  <a:defRPr sz="2600"/>
                </a:pPr>
                <a:endParaRPr/>
              </a:p>
            </p:txBody>
          </p:sp>
        </p:grpSp>
        <p:grpSp>
          <p:nvGrpSpPr>
            <p:cNvPr id="28" name="Group 27"/>
            <p:cNvGrpSpPr/>
            <p:nvPr/>
          </p:nvGrpSpPr>
          <p:grpSpPr>
            <a:xfrm>
              <a:off x="7196874" y="2770634"/>
              <a:ext cx="795905" cy="443324"/>
              <a:chOff x="7646798" y="2991664"/>
              <a:chExt cx="565630" cy="315059"/>
            </a:xfrm>
          </p:grpSpPr>
          <p:sp>
            <p:nvSpPr>
              <p:cNvPr id="29" name="4-Point Star 28"/>
              <p:cNvSpPr/>
              <p:nvPr/>
            </p:nvSpPr>
            <p:spPr>
              <a:xfrm>
                <a:off x="7973568" y="2991664"/>
                <a:ext cx="157579" cy="143152"/>
              </a:xfrm>
              <a:prstGeom prst="star4">
                <a:avLst>
                  <a:gd name="adj" fmla="val 25808"/>
                </a:avLst>
              </a:prstGeom>
              <a:solidFill>
                <a:schemeClr val="accent1">
                  <a:lumMod val="50000"/>
                </a:schemeClr>
              </a:solidFill>
              <a:ln>
                <a:solidFill>
                  <a:srgbClr val="9A3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hape 34"/>
              <p:cNvSpPr/>
              <p:nvPr/>
            </p:nvSpPr>
            <p:spPr>
              <a:xfrm rot="2688647">
                <a:off x="7646798" y="3041298"/>
                <a:ext cx="565630" cy="265425"/>
              </a:xfrm>
              <a:custGeom>
                <a:avLst/>
                <a:gdLst>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432 w 21600"/>
                  <a:gd name="connsiteY7" fmla="*/ 20444 h 20926"/>
                  <a:gd name="connsiteX8" fmla="*/ 13016 w 21600"/>
                  <a:gd name="connsiteY8" fmla="*/ 19517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396 h 20926"/>
                  <a:gd name="connsiteX8" fmla="*/ 13016 w 21600"/>
                  <a:gd name="connsiteY8" fmla="*/ 19517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82 w 21600"/>
                  <a:gd name="connsiteY7" fmla="*/ 19920 h 20926"/>
                  <a:gd name="connsiteX8" fmla="*/ 13016 w 21600"/>
                  <a:gd name="connsiteY8" fmla="*/ 19517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357 w 21600"/>
                  <a:gd name="connsiteY7" fmla="*/ 19265 h 20926"/>
                  <a:gd name="connsiteX8" fmla="*/ 13016 w 21600"/>
                  <a:gd name="connsiteY8" fmla="*/ 19517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357 w 21600"/>
                  <a:gd name="connsiteY7" fmla="*/ 19789 h 20926"/>
                  <a:gd name="connsiteX8" fmla="*/ 13016 w 21600"/>
                  <a:gd name="connsiteY8" fmla="*/ 19517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357 w 21600"/>
                  <a:gd name="connsiteY7" fmla="*/ 19789 h 20926"/>
                  <a:gd name="connsiteX8" fmla="*/ 12941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35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191 w 21600"/>
                  <a:gd name="connsiteY14" fmla="*/ 20249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500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500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500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500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500 h 20926"/>
                  <a:gd name="connsiteX15" fmla="*/ 21600 w 21600"/>
                  <a:gd name="connsiteY15" fmla="*/ 20926 h 20926"/>
                  <a:gd name="connsiteX0" fmla="*/ 0 w 21600"/>
                  <a:gd name="connsiteY0" fmla="*/ 19760 h 21126"/>
                  <a:gd name="connsiteX1" fmla="*/ 2049 w 21600"/>
                  <a:gd name="connsiteY1" fmla="*/ 19772 h 21126"/>
                  <a:gd name="connsiteX2" fmla="*/ 5085 w 21600"/>
                  <a:gd name="connsiteY2" fmla="*/ 19726 h 21126"/>
                  <a:gd name="connsiteX3" fmla="*/ 5049 w 21600"/>
                  <a:gd name="connsiteY3" fmla="*/ 6022 h 21126"/>
                  <a:gd name="connsiteX4" fmla="*/ 3794 w 21600"/>
                  <a:gd name="connsiteY4" fmla="*/ 1989 h 21126"/>
                  <a:gd name="connsiteX5" fmla="*/ 7206 w 21600"/>
                  <a:gd name="connsiteY5" fmla="*/ 1910 h 21126"/>
                  <a:gd name="connsiteX6" fmla="*/ 6176 w 21600"/>
                  <a:gd name="connsiteY6" fmla="*/ 5890 h 21126"/>
                  <a:gd name="connsiteX7" fmla="*/ 6207 w 21600"/>
                  <a:gd name="connsiteY7" fmla="*/ 19789 h 21126"/>
                  <a:gd name="connsiteX8" fmla="*/ 13016 w 21600"/>
                  <a:gd name="connsiteY8" fmla="*/ 19910 h 21126"/>
                  <a:gd name="connsiteX9" fmla="*/ 12988 w 21600"/>
                  <a:gd name="connsiteY9" fmla="*/ 16903 h 21126"/>
                  <a:gd name="connsiteX10" fmla="*/ 12522 w 21600"/>
                  <a:gd name="connsiteY10" fmla="*/ 15220 h 21126"/>
                  <a:gd name="connsiteX11" fmla="*/ 13806 w 21600"/>
                  <a:gd name="connsiteY11" fmla="*/ 12763 h 21126"/>
                  <a:gd name="connsiteX12" fmla="*/ 14857 w 21600"/>
                  <a:gd name="connsiteY12" fmla="*/ 15141 h 21126"/>
                  <a:gd name="connsiteX13" fmla="*/ 14326 w 21600"/>
                  <a:gd name="connsiteY13" fmla="*/ 16644 h 21126"/>
                  <a:gd name="connsiteX14" fmla="*/ 14334 w 21600"/>
                  <a:gd name="connsiteY14" fmla="*/ 21126 h 21126"/>
                  <a:gd name="connsiteX15" fmla="*/ 21600 w 21600"/>
                  <a:gd name="connsiteY15" fmla="*/ 20926 h 211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751 h 20926"/>
                  <a:gd name="connsiteX15" fmla="*/ 21600 w 21600"/>
                  <a:gd name="connsiteY15" fmla="*/ 20926 h 20926"/>
                  <a:gd name="connsiteX0" fmla="*/ 0 w 21600"/>
                  <a:gd name="connsiteY0" fmla="*/ 19760 h 21126"/>
                  <a:gd name="connsiteX1" fmla="*/ 2049 w 21600"/>
                  <a:gd name="connsiteY1" fmla="*/ 19772 h 21126"/>
                  <a:gd name="connsiteX2" fmla="*/ 5085 w 21600"/>
                  <a:gd name="connsiteY2" fmla="*/ 19726 h 21126"/>
                  <a:gd name="connsiteX3" fmla="*/ 5049 w 21600"/>
                  <a:gd name="connsiteY3" fmla="*/ 6022 h 21126"/>
                  <a:gd name="connsiteX4" fmla="*/ 3794 w 21600"/>
                  <a:gd name="connsiteY4" fmla="*/ 1989 h 21126"/>
                  <a:gd name="connsiteX5" fmla="*/ 7206 w 21600"/>
                  <a:gd name="connsiteY5" fmla="*/ 1910 h 21126"/>
                  <a:gd name="connsiteX6" fmla="*/ 6176 w 21600"/>
                  <a:gd name="connsiteY6" fmla="*/ 5890 h 21126"/>
                  <a:gd name="connsiteX7" fmla="*/ 6207 w 21600"/>
                  <a:gd name="connsiteY7" fmla="*/ 19789 h 21126"/>
                  <a:gd name="connsiteX8" fmla="*/ 13016 w 21600"/>
                  <a:gd name="connsiteY8" fmla="*/ 19910 h 21126"/>
                  <a:gd name="connsiteX9" fmla="*/ 12988 w 21600"/>
                  <a:gd name="connsiteY9" fmla="*/ 16903 h 21126"/>
                  <a:gd name="connsiteX10" fmla="*/ 12522 w 21600"/>
                  <a:gd name="connsiteY10" fmla="*/ 15220 h 21126"/>
                  <a:gd name="connsiteX11" fmla="*/ 13806 w 21600"/>
                  <a:gd name="connsiteY11" fmla="*/ 12763 h 21126"/>
                  <a:gd name="connsiteX12" fmla="*/ 14857 w 21600"/>
                  <a:gd name="connsiteY12" fmla="*/ 15141 h 21126"/>
                  <a:gd name="connsiteX13" fmla="*/ 14326 w 21600"/>
                  <a:gd name="connsiteY13" fmla="*/ 16644 h 21126"/>
                  <a:gd name="connsiteX14" fmla="*/ 14334 w 21600"/>
                  <a:gd name="connsiteY14" fmla="*/ 21126 h 21126"/>
                  <a:gd name="connsiteX15" fmla="*/ 21600 w 21600"/>
                  <a:gd name="connsiteY15" fmla="*/ 20926 h 211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751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4857 w 21600"/>
                  <a:gd name="connsiteY11" fmla="*/ 15141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5141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2513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2513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2513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2513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2513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2513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3264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93 w 21600"/>
                  <a:gd name="connsiteY10" fmla="*/ 13718 h 20926"/>
                  <a:gd name="connsiteX11" fmla="*/ 14857 w 21600"/>
                  <a:gd name="connsiteY11" fmla="*/ 13264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93 w 21600"/>
                  <a:gd name="connsiteY10" fmla="*/ 13718 h 20926"/>
                  <a:gd name="connsiteX11" fmla="*/ 14857 w 21600"/>
                  <a:gd name="connsiteY11" fmla="*/ 13264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93 w 21600"/>
                  <a:gd name="connsiteY10" fmla="*/ 13718 h 20926"/>
                  <a:gd name="connsiteX11" fmla="*/ 14857 w 21600"/>
                  <a:gd name="connsiteY11" fmla="*/ 13264 h 20926"/>
                  <a:gd name="connsiteX12" fmla="*/ 14326 w 21600"/>
                  <a:gd name="connsiteY12" fmla="*/ 16644 h 20926"/>
                  <a:gd name="connsiteX13" fmla="*/ 14334 w 21600"/>
                  <a:gd name="connsiteY13" fmla="*/ 20751 h 20926"/>
                  <a:gd name="connsiteX14" fmla="*/ 21600 w 21600"/>
                  <a:gd name="connsiteY14" fmla="*/ 20926 h 20926"/>
                  <a:gd name="connsiteX0" fmla="*/ 0 w 25555"/>
                  <a:gd name="connsiteY0" fmla="*/ 19472 h 20926"/>
                  <a:gd name="connsiteX1" fmla="*/ 6004 w 25555"/>
                  <a:gd name="connsiteY1" fmla="*/ 19772 h 20926"/>
                  <a:gd name="connsiteX2" fmla="*/ 9040 w 25555"/>
                  <a:gd name="connsiteY2" fmla="*/ 19726 h 20926"/>
                  <a:gd name="connsiteX3" fmla="*/ 9004 w 25555"/>
                  <a:gd name="connsiteY3" fmla="*/ 6022 h 20926"/>
                  <a:gd name="connsiteX4" fmla="*/ 7749 w 25555"/>
                  <a:gd name="connsiteY4" fmla="*/ 1989 h 20926"/>
                  <a:gd name="connsiteX5" fmla="*/ 11161 w 25555"/>
                  <a:gd name="connsiteY5" fmla="*/ 1910 h 20926"/>
                  <a:gd name="connsiteX6" fmla="*/ 10131 w 25555"/>
                  <a:gd name="connsiteY6" fmla="*/ 5890 h 20926"/>
                  <a:gd name="connsiteX7" fmla="*/ 10162 w 25555"/>
                  <a:gd name="connsiteY7" fmla="*/ 19789 h 20926"/>
                  <a:gd name="connsiteX8" fmla="*/ 16971 w 25555"/>
                  <a:gd name="connsiteY8" fmla="*/ 19910 h 20926"/>
                  <a:gd name="connsiteX9" fmla="*/ 16943 w 25555"/>
                  <a:gd name="connsiteY9" fmla="*/ 16903 h 20926"/>
                  <a:gd name="connsiteX10" fmla="*/ 16548 w 25555"/>
                  <a:gd name="connsiteY10" fmla="*/ 13718 h 20926"/>
                  <a:gd name="connsiteX11" fmla="*/ 18812 w 25555"/>
                  <a:gd name="connsiteY11" fmla="*/ 13264 h 20926"/>
                  <a:gd name="connsiteX12" fmla="*/ 18281 w 25555"/>
                  <a:gd name="connsiteY12" fmla="*/ 16644 h 20926"/>
                  <a:gd name="connsiteX13" fmla="*/ 18289 w 25555"/>
                  <a:gd name="connsiteY13" fmla="*/ 20751 h 20926"/>
                  <a:gd name="connsiteX14" fmla="*/ 25555 w 25555"/>
                  <a:gd name="connsiteY14" fmla="*/ 20926 h 2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55" h="20926" extrusionOk="0">
                    <a:moveTo>
                      <a:pt x="0" y="19472"/>
                    </a:moveTo>
                    <a:cubicBezTo>
                      <a:pt x="683" y="19476"/>
                      <a:pt x="5321" y="19768"/>
                      <a:pt x="6004" y="19772"/>
                    </a:cubicBezTo>
                    <a:cubicBezTo>
                      <a:pt x="7016" y="19770"/>
                      <a:pt x="8028" y="19754"/>
                      <a:pt x="9040" y="19726"/>
                    </a:cubicBezTo>
                    <a:lnTo>
                      <a:pt x="9004" y="6022"/>
                    </a:lnTo>
                    <a:cubicBezTo>
                      <a:pt x="7943" y="5688"/>
                      <a:pt x="7332" y="3725"/>
                      <a:pt x="7749" y="1989"/>
                    </a:cubicBezTo>
                    <a:cubicBezTo>
                      <a:pt x="8378" y="-624"/>
                      <a:pt x="10490" y="-674"/>
                      <a:pt x="11161" y="1910"/>
                    </a:cubicBezTo>
                    <a:cubicBezTo>
                      <a:pt x="11575" y="3507"/>
                      <a:pt x="11091" y="5377"/>
                      <a:pt x="10131" y="5890"/>
                    </a:cubicBezTo>
                    <a:cubicBezTo>
                      <a:pt x="10216" y="10741"/>
                      <a:pt x="10077" y="14938"/>
                      <a:pt x="10162" y="19789"/>
                    </a:cubicBezTo>
                    <a:lnTo>
                      <a:pt x="16971" y="19910"/>
                    </a:lnTo>
                    <a:cubicBezTo>
                      <a:pt x="16962" y="18689"/>
                      <a:pt x="16952" y="18124"/>
                      <a:pt x="16943" y="16903"/>
                    </a:cubicBezTo>
                    <a:cubicBezTo>
                      <a:pt x="16666" y="16472"/>
                      <a:pt x="16236" y="15450"/>
                      <a:pt x="16548" y="13718"/>
                    </a:cubicBezTo>
                    <a:cubicBezTo>
                      <a:pt x="16860" y="11986"/>
                      <a:pt x="18451" y="11900"/>
                      <a:pt x="18812" y="13264"/>
                    </a:cubicBezTo>
                    <a:cubicBezTo>
                      <a:pt x="19173" y="14628"/>
                      <a:pt x="18752" y="16423"/>
                      <a:pt x="18281" y="16644"/>
                    </a:cubicBezTo>
                    <a:cubicBezTo>
                      <a:pt x="18307" y="18930"/>
                      <a:pt x="18263" y="19217"/>
                      <a:pt x="18289" y="20751"/>
                    </a:cubicBezTo>
                    <a:lnTo>
                      <a:pt x="25555" y="20926"/>
                    </a:lnTo>
                  </a:path>
                </a:pathLst>
              </a:custGeom>
              <a:ln w="19050">
                <a:solidFill>
                  <a:schemeClr val="accent1">
                    <a:lumMod val="50000"/>
                  </a:schemeClr>
                </a:solidFill>
                <a:miter lim="400000"/>
              </a:ln>
            </p:spPr>
            <p:txBody>
              <a:bodyPr lIns="0" tIns="0" rIns="0" bIns="0" anchor="ctr"/>
              <a:lstStyle/>
              <a:p>
                <a:pPr lvl="0">
                  <a:defRPr sz="2600"/>
                </a:pPr>
                <a:endParaRPr/>
              </a:p>
            </p:txBody>
          </p:sp>
        </p:grpSp>
      </p:grpSp>
    </p:spTree>
    <p:extLst>
      <p:ext uri="{BB962C8B-B14F-4D97-AF65-F5344CB8AC3E}">
        <p14:creationId xmlns:p14="http://schemas.microsoft.com/office/powerpoint/2010/main" val="128049389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95528"/>
          </a:xfrm>
        </p:spPr>
        <p:txBody>
          <a:bodyPr>
            <a:noAutofit/>
          </a:bodyPr>
          <a:lstStyle/>
          <a:p>
            <a:r>
              <a:rPr lang="en-US" sz="3200" dirty="0" smtClean="0"/>
              <a:t>Ribosomal </a:t>
            </a:r>
            <a:r>
              <a:rPr lang="en-US" sz="3200" b="1" dirty="0" smtClean="0"/>
              <a:t>heterogeneity</a:t>
            </a:r>
            <a:r>
              <a:rPr lang="en-US" sz="3200" dirty="0" smtClean="0"/>
              <a:t> can be cell type specific</a:t>
            </a:r>
            <a:endParaRPr lang="en-US" sz="3200" dirty="0"/>
          </a:p>
        </p:txBody>
      </p:sp>
      <p:sp>
        <p:nvSpPr>
          <p:cNvPr id="5" name="Rectangle 4"/>
          <p:cNvSpPr/>
          <p:nvPr/>
        </p:nvSpPr>
        <p:spPr>
          <a:xfrm>
            <a:off x="5577840" y="6596390"/>
            <a:ext cx="3566160" cy="261610"/>
          </a:xfrm>
          <a:prstGeom prst="rect">
            <a:avLst/>
          </a:prstGeom>
        </p:spPr>
        <p:txBody>
          <a:bodyPr wrap="square">
            <a:spAutoFit/>
          </a:bodyPr>
          <a:lstStyle/>
          <a:p>
            <a:r>
              <a:rPr lang="en-US" sz="1100" i="1" dirty="0">
                <a:solidFill>
                  <a:srgbClr val="FFFFFF"/>
                </a:solidFill>
                <a:latin typeface="Helvetica" panose="020B0604020202020204" pitchFamily="34" charset="0"/>
                <a:ea typeface="Arial Narrow"/>
                <a:cs typeface="Helvetica" panose="020B0604020202020204" pitchFamily="34" charset="0"/>
              </a:rPr>
              <a:t>Michael G. Kearse, Alex S. Chen, and </a:t>
            </a:r>
            <a:r>
              <a:rPr lang="en-US" sz="1100" i="1" dirty="0" err="1">
                <a:solidFill>
                  <a:srgbClr val="FFFFFF"/>
                </a:solidFill>
                <a:latin typeface="Helvetica" panose="020B0604020202020204" pitchFamily="34" charset="0"/>
                <a:ea typeface="Arial Narrow"/>
                <a:cs typeface="Helvetica" panose="020B0604020202020204" pitchFamily="34" charset="0"/>
              </a:rPr>
              <a:t>Vassie</a:t>
            </a:r>
            <a:r>
              <a:rPr lang="en-US" sz="1100" i="1" dirty="0">
                <a:solidFill>
                  <a:srgbClr val="FFFFFF"/>
                </a:solidFill>
                <a:latin typeface="Helvetica" panose="020B0604020202020204" pitchFamily="34" charset="0"/>
                <a:ea typeface="Arial Narrow"/>
                <a:cs typeface="Helvetica" panose="020B0604020202020204" pitchFamily="34" charset="0"/>
              </a:rPr>
              <a:t> C. Ware</a:t>
            </a:r>
          </a:p>
        </p:txBody>
      </p:sp>
      <p:grpSp>
        <p:nvGrpSpPr>
          <p:cNvPr id="7" name="Group 6"/>
          <p:cNvGrpSpPr/>
          <p:nvPr/>
        </p:nvGrpSpPr>
        <p:grpSpPr>
          <a:xfrm>
            <a:off x="2194560" y="1380744"/>
            <a:ext cx="5230368" cy="4514456"/>
            <a:chOff x="2048256" y="1892808"/>
            <a:chExt cx="5230368" cy="4514456"/>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4637" t="22918" r="9190" b="27452"/>
            <a:stretch/>
          </p:blipFill>
          <p:spPr bwMode="auto">
            <a:xfrm>
              <a:off x="2048256" y="1892808"/>
              <a:ext cx="5230368" cy="4514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6693408" y="2441448"/>
              <a:ext cx="585216" cy="1170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6815226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4" name="Group 1124"/>
          <p:cNvGrpSpPr/>
          <p:nvPr/>
        </p:nvGrpSpPr>
        <p:grpSpPr>
          <a:xfrm>
            <a:off x="705042" y="1590089"/>
            <a:ext cx="3796613" cy="3671330"/>
            <a:chOff x="0" y="0"/>
            <a:chExt cx="3796612" cy="3671329"/>
          </a:xfrm>
        </p:grpSpPr>
        <p:pic>
          <p:nvPicPr>
            <p:cNvPr id="1092" name="Vasa Image 6.png"/>
            <p:cNvPicPr>
              <a:picLocks/>
            </p:cNvPicPr>
            <p:nvPr/>
          </p:nvPicPr>
          <p:blipFill>
            <a:blip r:embed="rId2">
              <a:extLst/>
            </a:blip>
            <a:stretch>
              <a:fillRect/>
            </a:stretch>
          </p:blipFill>
          <p:spPr>
            <a:xfrm flipH="1">
              <a:off x="903514" y="611585"/>
              <a:ext cx="914401" cy="1472185"/>
            </a:xfrm>
            <a:prstGeom prst="rect">
              <a:avLst/>
            </a:prstGeom>
            <a:ln w="12700" cap="flat">
              <a:noFill/>
              <a:miter lim="400000"/>
            </a:ln>
            <a:effectLst/>
          </p:spPr>
        </p:pic>
        <p:pic>
          <p:nvPicPr>
            <p:cNvPr id="1093" name="GFP Image 6-enhanced.jpeg"/>
            <p:cNvPicPr>
              <a:picLocks/>
            </p:cNvPicPr>
            <p:nvPr/>
          </p:nvPicPr>
          <p:blipFill>
            <a:blip r:embed="rId3">
              <a:extLst/>
            </a:blip>
            <a:stretch>
              <a:fillRect/>
            </a:stretch>
          </p:blipFill>
          <p:spPr>
            <a:xfrm flipH="1">
              <a:off x="903514" y="2167335"/>
              <a:ext cx="914401" cy="1472185"/>
            </a:xfrm>
            <a:prstGeom prst="rect">
              <a:avLst/>
            </a:prstGeom>
            <a:ln w="12700" cap="flat">
              <a:noFill/>
              <a:miter lim="400000"/>
            </a:ln>
            <a:effectLst/>
          </p:spPr>
        </p:pic>
        <p:pic>
          <p:nvPicPr>
            <p:cNvPr id="1094" name="Vasa Image 5-enhanced.jpeg"/>
            <p:cNvPicPr>
              <a:picLocks/>
            </p:cNvPicPr>
            <p:nvPr/>
          </p:nvPicPr>
          <p:blipFill>
            <a:blip r:embed="rId4">
              <a:extLst/>
            </a:blip>
            <a:stretch>
              <a:fillRect/>
            </a:stretch>
          </p:blipFill>
          <p:spPr>
            <a:xfrm flipH="1">
              <a:off x="12700" y="611585"/>
              <a:ext cx="914400" cy="1472185"/>
            </a:xfrm>
            <a:prstGeom prst="rect">
              <a:avLst/>
            </a:prstGeom>
            <a:ln w="12700" cap="flat">
              <a:noFill/>
              <a:miter lim="400000"/>
            </a:ln>
            <a:effectLst/>
          </p:spPr>
        </p:pic>
        <p:pic>
          <p:nvPicPr>
            <p:cNvPr id="1095" name="GFP Image 5-filtered.jpeg"/>
            <p:cNvPicPr>
              <a:picLocks/>
            </p:cNvPicPr>
            <p:nvPr/>
          </p:nvPicPr>
          <p:blipFill>
            <a:blip r:embed="rId5">
              <a:extLst/>
            </a:blip>
            <a:stretch>
              <a:fillRect/>
            </a:stretch>
          </p:blipFill>
          <p:spPr>
            <a:xfrm flipH="1">
              <a:off x="0" y="2167335"/>
              <a:ext cx="914400" cy="1472185"/>
            </a:xfrm>
            <a:prstGeom prst="rect">
              <a:avLst/>
            </a:prstGeom>
            <a:ln w="12700" cap="flat">
              <a:noFill/>
              <a:miter lim="400000"/>
            </a:ln>
            <a:effectLst/>
          </p:spPr>
        </p:pic>
        <p:pic>
          <p:nvPicPr>
            <p:cNvPr id="1096" name="GFP Image 13-filtered.jpeg"/>
            <p:cNvPicPr>
              <a:picLocks/>
            </p:cNvPicPr>
            <p:nvPr/>
          </p:nvPicPr>
          <p:blipFill>
            <a:blip r:embed="rId6">
              <a:extLst/>
            </a:blip>
            <a:srcRect/>
            <a:stretch>
              <a:fillRect/>
            </a:stretch>
          </p:blipFill>
          <p:spPr>
            <a:xfrm>
              <a:off x="2863850" y="2167335"/>
              <a:ext cx="914400" cy="1472185"/>
            </a:xfrm>
            <a:prstGeom prst="rect">
              <a:avLst/>
            </a:prstGeom>
            <a:ln w="12700" cap="flat">
              <a:noFill/>
              <a:miter lim="400000"/>
            </a:ln>
            <a:effectLst/>
          </p:spPr>
        </p:pic>
        <p:pic>
          <p:nvPicPr>
            <p:cNvPr id="1097" name="Vasa Image 13-enhanced.jpeg"/>
            <p:cNvPicPr>
              <a:picLocks/>
            </p:cNvPicPr>
            <p:nvPr/>
          </p:nvPicPr>
          <p:blipFill>
            <a:blip r:embed="rId7">
              <a:extLst/>
            </a:blip>
            <a:stretch>
              <a:fillRect/>
            </a:stretch>
          </p:blipFill>
          <p:spPr>
            <a:xfrm>
              <a:off x="2863850" y="611585"/>
              <a:ext cx="914400" cy="1472185"/>
            </a:xfrm>
            <a:prstGeom prst="rect">
              <a:avLst/>
            </a:prstGeom>
            <a:ln w="12700" cap="flat">
              <a:noFill/>
              <a:miter lim="400000"/>
            </a:ln>
            <a:effectLst/>
          </p:spPr>
        </p:pic>
        <p:pic>
          <p:nvPicPr>
            <p:cNvPr id="1098" name="Vasa Image 11-enhanced.jpeg"/>
            <p:cNvPicPr>
              <a:picLocks noChangeAspect="1"/>
            </p:cNvPicPr>
            <p:nvPr/>
          </p:nvPicPr>
          <p:blipFill>
            <a:blip r:embed="rId8">
              <a:extLst/>
            </a:blip>
            <a:stretch>
              <a:fillRect/>
            </a:stretch>
          </p:blipFill>
          <p:spPr>
            <a:xfrm>
              <a:off x="1895928" y="611556"/>
              <a:ext cx="914401" cy="1472243"/>
            </a:xfrm>
            <a:prstGeom prst="rect">
              <a:avLst/>
            </a:prstGeom>
            <a:ln w="12700" cap="flat">
              <a:noFill/>
              <a:miter lim="400000"/>
            </a:ln>
            <a:effectLst/>
          </p:spPr>
        </p:pic>
        <p:sp>
          <p:nvSpPr>
            <p:cNvPr id="1099" name="Shape 1099"/>
            <p:cNvSpPr/>
            <p:nvPr/>
          </p:nvSpPr>
          <p:spPr>
            <a:xfrm>
              <a:off x="2576648" y="0"/>
              <a:ext cx="656588" cy="3693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b="1">
                  <a:solidFill>
                    <a:srgbClr val="FF2600"/>
                  </a:solidFill>
                  <a:latin typeface="+mj-lt"/>
                  <a:ea typeface="+mj-ea"/>
                  <a:cs typeface="+mj-cs"/>
                  <a:sym typeface="Helvetica"/>
                </a:defRPr>
              </a:lvl1pPr>
            </a:lstStyle>
            <a:p>
              <a:r>
                <a:rPr dirty="0" smtClean="0"/>
                <a:t>dSL</a:t>
              </a:r>
              <a:r>
                <a:rPr lang="en-US" dirty="0" smtClean="0"/>
                <a:t>10</a:t>
              </a:r>
              <a:endParaRPr dirty="0"/>
            </a:p>
          </p:txBody>
        </p:sp>
        <p:pic>
          <p:nvPicPr>
            <p:cNvPr id="1100" name="GFP Image 11-enhanced.jpeg"/>
            <p:cNvPicPr>
              <a:picLocks noChangeAspect="1"/>
            </p:cNvPicPr>
            <p:nvPr/>
          </p:nvPicPr>
          <p:blipFill>
            <a:blip r:embed="rId9">
              <a:extLst/>
            </a:blip>
            <a:stretch>
              <a:fillRect/>
            </a:stretch>
          </p:blipFill>
          <p:spPr>
            <a:xfrm>
              <a:off x="1895928" y="2167306"/>
              <a:ext cx="914401" cy="1472243"/>
            </a:xfrm>
            <a:prstGeom prst="rect">
              <a:avLst/>
            </a:prstGeom>
            <a:ln w="12700" cap="flat">
              <a:noFill/>
              <a:miter lim="400000"/>
            </a:ln>
            <a:effectLst/>
          </p:spPr>
        </p:pic>
        <p:sp>
          <p:nvSpPr>
            <p:cNvPr id="1101" name="Shape 1101"/>
            <p:cNvSpPr/>
            <p:nvPr/>
          </p:nvSpPr>
          <p:spPr>
            <a:xfrm>
              <a:off x="1959428" y="624256"/>
              <a:ext cx="889001" cy="1446843"/>
            </a:xfrm>
            <a:prstGeom prst="rect">
              <a:avLst/>
            </a:prstGeom>
            <a:noFill/>
            <a:ln w="25400" cap="flat">
              <a:solidFill>
                <a:srgbClr val="FFFFFF"/>
              </a:solidFill>
              <a:prstDash val="solid"/>
              <a:bevel/>
            </a:ln>
            <a:effectLst/>
          </p:spPr>
          <p:txBody>
            <a:bodyPr wrap="square" lIns="45719" tIns="45719" rIns="45719" bIns="45719" numCol="1" anchor="ctr">
              <a:noAutofit/>
            </a:bodyPr>
            <a:lstStyle/>
            <a:p>
              <a:endParaRPr/>
            </a:p>
          </p:txBody>
        </p:sp>
        <p:sp>
          <p:nvSpPr>
            <p:cNvPr id="1102" name="Shape 1102"/>
            <p:cNvSpPr/>
            <p:nvPr/>
          </p:nvSpPr>
          <p:spPr>
            <a:xfrm>
              <a:off x="1959428" y="2180006"/>
              <a:ext cx="889001" cy="1446843"/>
            </a:xfrm>
            <a:prstGeom prst="rect">
              <a:avLst/>
            </a:prstGeom>
            <a:noFill/>
            <a:ln w="25400" cap="flat">
              <a:solidFill>
                <a:srgbClr val="FFFFFF"/>
              </a:solidFill>
              <a:prstDash val="solid"/>
              <a:bevel/>
            </a:ln>
            <a:effectLst/>
          </p:spPr>
          <p:txBody>
            <a:bodyPr wrap="square" lIns="45719" tIns="45719" rIns="45719" bIns="45719" numCol="1" anchor="ctr">
              <a:noAutofit/>
            </a:bodyPr>
            <a:lstStyle/>
            <a:p>
              <a:endParaRPr/>
            </a:p>
          </p:txBody>
        </p:sp>
        <p:sp>
          <p:nvSpPr>
            <p:cNvPr id="1103" name="Shape 1103"/>
            <p:cNvSpPr/>
            <p:nvPr/>
          </p:nvSpPr>
          <p:spPr>
            <a:xfrm>
              <a:off x="2876550" y="624256"/>
              <a:ext cx="889000" cy="1446843"/>
            </a:xfrm>
            <a:prstGeom prst="rect">
              <a:avLst/>
            </a:prstGeom>
            <a:noFill/>
            <a:ln w="25400" cap="flat">
              <a:solidFill>
                <a:srgbClr val="FFFFFF"/>
              </a:solidFill>
              <a:prstDash val="solid"/>
              <a:bevel/>
            </a:ln>
            <a:effectLst/>
          </p:spPr>
          <p:txBody>
            <a:bodyPr wrap="square" lIns="45719" tIns="45719" rIns="45719" bIns="45719" numCol="1" anchor="ctr">
              <a:noAutofit/>
            </a:bodyPr>
            <a:lstStyle/>
            <a:p>
              <a:endParaRPr/>
            </a:p>
          </p:txBody>
        </p:sp>
        <p:sp>
          <p:nvSpPr>
            <p:cNvPr id="1104" name="Shape 1104"/>
            <p:cNvSpPr/>
            <p:nvPr/>
          </p:nvSpPr>
          <p:spPr>
            <a:xfrm>
              <a:off x="2876550" y="2180006"/>
              <a:ext cx="889000" cy="1446843"/>
            </a:xfrm>
            <a:prstGeom prst="rect">
              <a:avLst/>
            </a:prstGeom>
            <a:noFill/>
            <a:ln w="25400" cap="flat">
              <a:solidFill>
                <a:srgbClr val="FFFFFF"/>
              </a:solidFill>
              <a:prstDash val="solid"/>
              <a:bevel/>
            </a:ln>
            <a:effectLst/>
          </p:spPr>
          <p:txBody>
            <a:bodyPr wrap="square" lIns="45719" tIns="45719" rIns="45719" bIns="45719" numCol="1" anchor="ctr">
              <a:noAutofit/>
            </a:bodyPr>
            <a:lstStyle/>
            <a:p>
              <a:endParaRPr/>
            </a:p>
          </p:txBody>
        </p:sp>
        <p:sp>
          <p:nvSpPr>
            <p:cNvPr id="1105" name="Shape 1105"/>
            <p:cNvSpPr/>
            <p:nvPr/>
          </p:nvSpPr>
          <p:spPr>
            <a:xfrm>
              <a:off x="12700" y="624256"/>
              <a:ext cx="889000" cy="1446843"/>
            </a:xfrm>
            <a:prstGeom prst="rect">
              <a:avLst/>
            </a:prstGeom>
            <a:noFill/>
            <a:ln w="25400" cap="flat">
              <a:solidFill>
                <a:srgbClr val="FFFFFF"/>
              </a:solidFill>
              <a:prstDash val="solid"/>
              <a:bevel/>
            </a:ln>
            <a:effectLst/>
          </p:spPr>
          <p:txBody>
            <a:bodyPr wrap="square" lIns="45719" tIns="45719" rIns="45719" bIns="45719" numCol="1" anchor="ctr">
              <a:noAutofit/>
            </a:bodyPr>
            <a:lstStyle/>
            <a:p>
              <a:endParaRPr/>
            </a:p>
          </p:txBody>
        </p:sp>
        <p:sp>
          <p:nvSpPr>
            <p:cNvPr id="1106" name="Shape 1106"/>
            <p:cNvSpPr/>
            <p:nvPr/>
          </p:nvSpPr>
          <p:spPr>
            <a:xfrm>
              <a:off x="12700" y="2180006"/>
              <a:ext cx="889000" cy="1446843"/>
            </a:xfrm>
            <a:prstGeom prst="rect">
              <a:avLst/>
            </a:prstGeom>
            <a:noFill/>
            <a:ln w="25400" cap="flat">
              <a:solidFill>
                <a:srgbClr val="FFFFFF"/>
              </a:solidFill>
              <a:prstDash val="solid"/>
              <a:bevel/>
            </a:ln>
            <a:effectLst/>
          </p:spPr>
          <p:txBody>
            <a:bodyPr wrap="square" lIns="45719" tIns="45719" rIns="45719" bIns="45719" numCol="1" anchor="ctr">
              <a:noAutofit/>
            </a:bodyPr>
            <a:lstStyle/>
            <a:p>
              <a:endParaRPr/>
            </a:p>
          </p:txBody>
        </p:sp>
        <p:sp>
          <p:nvSpPr>
            <p:cNvPr id="1107" name="Shape 1107"/>
            <p:cNvSpPr/>
            <p:nvPr/>
          </p:nvSpPr>
          <p:spPr>
            <a:xfrm>
              <a:off x="930728" y="624256"/>
              <a:ext cx="889001" cy="1446843"/>
            </a:xfrm>
            <a:prstGeom prst="rect">
              <a:avLst/>
            </a:prstGeom>
            <a:noFill/>
            <a:ln w="25400" cap="flat">
              <a:solidFill>
                <a:srgbClr val="FFFFFF"/>
              </a:solidFill>
              <a:prstDash val="solid"/>
              <a:bevel/>
            </a:ln>
            <a:effectLst/>
          </p:spPr>
          <p:txBody>
            <a:bodyPr wrap="square" lIns="45719" tIns="45719" rIns="45719" bIns="45719" numCol="1" anchor="ctr">
              <a:noAutofit/>
            </a:bodyPr>
            <a:lstStyle/>
            <a:p>
              <a:endParaRPr/>
            </a:p>
          </p:txBody>
        </p:sp>
        <p:sp>
          <p:nvSpPr>
            <p:cNvPr id="1108" name="Shape 1108"/>
            <p:cNvSpPr/>
            <p:nvPr/>
          </p:nvSpPr>
          <p:spPr>
            <a:xfrm>
              <a:off x="930728" y="2180006"/>
              <a:ext cx="889001" cy="1446843"/>
            </a:xfrm>
            <a:prstGeom prst="rect">
              <a:avLst/>
            </a:prstGeom>
            <a:noFill/>
            <a:ln w="25400" cap="flat">
              <a:solidFill>
                <a:srgbClr val="FFFFFF"/>
              </a:solidFill>
              <a:prstDash val="solid"/>
              <a:bevel/>
            </a:ln>
            <a:effectLst/>
          </p:spPr>
          <p:txBody>
            <a:bodyPr wrap="square" lIns="45719" tIns="45719" rIns="45719" bIns="45719" numCol="1" anchor="ctr">
              <a:noAutofit/>
            </a:bodyPr>
            <a:lstStyle/>
            <a:p>
              <a:endParaRPr/>
            </a:p>
          </p:txBody>
        </p:sp>
        <p:sp>
          <p:nvSpPr>
            <p:cNvPr id="1109" name="Shape 1109"/>
            <p:cNvSpPr/>
            <p:nvPr/>
          </p:nvSpPr>
          <p:spPr>
            <a:xfrm>
              <a:off x="798648" y="0"/>
              <a:ext cx="396365" cy="3708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b="1">
                  <a:solidFill>
                    <a:srgbClr val="00FDFF"/>
                  </a:solidFill>
                  <a:latin typeface="+mj-lt"/>
                  <a:ea typeface="+mj-ea"/>
                  <a:cs typeface="+mj-cs"/>
                  <a:sym typeface="Helvetica"/>
                </a:defRPr>
              </a:lvl1pPr>
            </a:lstStyle>
            <a:p>
              <a:r>
                <a:t>C1</a:t>
              </a:r>
            </a:p>
          </p:txBody>
        </p:sp>
        <p:sp>
          <p:nvSpPr>
            <p:cNvPr id="1110" name="Shape 1110"/>
            <p:cNvSpPr/>
            <p:nvPr/>
          </p:nvSpPr>
          <p:spPr>
            <a:xfrm>
              <a:off x="82727" y="345836"/>
              <a:ext cx="1701208" cy="1"/>
            </a:xfrm>
            <a:prstGeom prst="line">
              <a:avLst/>
            </a:prstGeom>
            <a:noFill/>
            <a:ln w="25400" cap="flat">
              <a:solidFill>
                <a:srgbClr val="FFFFFF"/>
              </a:solidFill>
              <a:prstDash val="solid"/>
              <a:bevel/>
            </a:ln>
            <a:effectLst>
              <a:outerShdw blurRad="38100" dist="20000" dir="5400000" rotWithShape="0">
                <a:srgbClr val="000000">
                  <a:alpha val="38000"/>
                </a:srgbClr>
              </a:outerShdw>
            </a:effectLst>
          </p:spPr>
          <p:txBody>
            <a:bodyPr wrap="square" lIns="45719" tIns="45719" rIns="45719" bIns="45719" numCol="1" anchor="t">
              <a:noAutofit/>
            </a:bodyPr>
            <a:lstStyle/>
            <a:p>
              <a:pPr defTabSz="457200">
                <a:defRPr sz="1200">
                  <a:latin typeface="+mj-lt"/>
                  <a:ea typeface="+mj-ea"/>
                  <a:cs typeface="+mj-cs"/>
                  <a:sym typeface="Helvetica"/>
                </a:defRPr>
              </a:pPr>
              <a:endParaRPr/>
            </a:p>
          </p:txBody>
        </p:sp>
        <p:sp>
          <p:nvSpPr>
            <p:cNvPr id="1111" name="Shape 1111"/>
            <p:cNvSpPr/>
            <p:nvPr/>
          </p:nvSpPr>
          <p:spPr>
            <a:xfrm>
              <a:off x="169187" y="352652"/>
              <a:ext cx="717065" cy="3073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1400">
                  <a:solidFill>
                    <a:srgbClr val="FFFFFF"/>
                  </a:solidFill>
                  <a:latin typeface="Abadi MT Condensed Light"/>
                  <a:ea typeface="Abadi MT Condensed Light"/>
                  <a:cs typeface="Abadi MT Condensed Light"/>
                  <a:sym typeface="Abadi MT Condensed Light"/>
                </a:defRPr>
              </a:lvl1pPr>
            </a:lstStyle>
            <a:p>
              <a:r>
                <a:t>Stage 2</a:t>
              </a:r>
            </a:p>
          </p:txBody>
        </p:sp>
        <p:sp>
          <p:nvSpPr>
            <p:cNvPr id="1112" name="Shape 1112"/>
            <p:cNvSpPr/>
            <p:nvPr/>
          </p:nvSpPr>
          <p:spPr>
            <a:xfrm>
              <a:off x="1089708" y="352652"/>
              <a:ext cx="717065" cy="3073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1400">
                  <a:solidFill>
                    <a:srgbClr val="FFFFFF"/>
                  </a:solidFill>
                  <a:latin typeface="Abadi MT Condensed Light"/>
                  <a:ea typeface="Abadi MT Condensed Light"/>
                  <a:cs typeface="Abadi MT Condensed Light"/>
                  <a:sym typeface="Abadi MT Condensed Light"/>
                </a:defRPr>
              </a:lvl1pPr>
            </a:lstStyle>
            <a:p>
              <a:r>
                <a:t>Stage 6</a:t>
              </a:r>
            </a:p>
          </p:txBody>
        </p:sp>
        <p:sp>
          <p:nvSpPr>
            <p:cNvPr id="1113" name="Shape 1113"/>
            <p:cNvSpPr/>
            <p:nvPr/>
          </p:nvSpPr>
          <p:spPr>
            <a:xfrm>
              <a:off x="2019458" y="349244"/>
              <a:ext cx="1701208" cy="1"/>
            </a:xfrm>
            <a:prstGeom prst="line">
              <a:avLst/>
            </a:prstGeom>
            <a:noFill/>
            <a:ln w="25400" cap="flat">
              <a:solidFill>
                <a:srgbClr val="FFFFFF"/>
              </a:solidFill>
              <a:prstDash val="solid"/>
              <a:bevel/>
            </a:ln>
            <a:effectLst>
              <a:outerShdw blurRad="38100" dist="20000" dir="5400000" rotWithShape="0">
                <a:srgbClr val="000000">
                  <a:alpha val="38000"/>
                </a:srgbClr>
              </a:outerShdw>
            </a:effectLst>
          </p:spPr>
          <p:txBody>
            <a:bodyPr wrap="square" lIns="45719" tIns="45719" rIns="45719" bIns="45719" numCol="1" anchor="t">
              <a:noAutofit/>
            </a:bodyPr>
            <a:lstStyle/>
            <a:p>
              <a:pPr defTabSz="457200">
                <a:defRPr sz="1200">
                  <a:latin typeface="+mj-lt"/>
                  <a:ea typeface="+mj-ea"/>
                  <a:cs typeface="+mj-cs"/>
                  <a:sym typeface="Helvetica"/>
                </a:defRPr>
              </a:pPr>
              <a:endParaRPr/>
            </a:p>
          </p:txBody>
        </p:sp>
        <p:sp>
          <p:nvSpPr>
            <p:cNvPr id="1114" name="Shape 1114"/>
            <p:cNvSpPr/>
            <p:nvPr/>
          </p:nvSpPr>
          <p:spPr>
            <a:xfrm>
              <a:off x="2105918" y="356060"/>
              <a:ext cx="717065" cy="3073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1400">
                  <a:solidFill>
                    <a:srgbClr val="FFFFFF"/>
                  </a:solidFill>
                  <a:latin typeface="Abadi MT Condensed Light"/>
                  <a:ea typeface="Abadi MT Condensed Light"/>
                  <a:cs typeface="Abadi MT Condensed Light"/>
                  <a:sym typeface="Abadi MT Condensed Light"/>
                </a:defRPr>
              </a:lvl1pPr>
            </a:lstStyle>
            <a:p>
              <a:r>
                <a:t>Stage 2</a:t>
              </a:r>
            </a:p>
          </p:txBody>
        </p:sp>
        <p:sp>
          <p:nvSpPr>
            <p:cNvPr id="1115" name="Shape 1115"/>
            <p:cNvSpPr/>
            <p:nvPr/>
          </p:nvSpPr>
          <p:spPr>
            <a:xfrm>
              <a:off x="3026439" y="356060"/>
              <a:ext cx="717065" cy="3073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1400">
                  <a:solidFill>
                    <a:srgbClr val="FFFFFF"/>
                  </a:solidFill>
                  <a:latin typeface="Abadi MT Condensed Light"/>
                  <a:ea typeface="Abadi MT Condensed Light"/>
                  <a:cs typeface="Abadi MT Condensed Light"/>
                  <a:sym typeface="Abadi MT Condensed Light"/>
                </a:defRPr>
              </a:lvl1pPr>
            </a:lstStyle>
            <a:p>
              <a:r>
                <a:t>Stage 6</a:t>
              </a:r>
            </a:p>
          </p:txBody>
        </p:sp>
        <p:sp>
          <p:nvSpPr>
            <p:cNvPr id="1116" name="Shape 1116"/>
            <p:cNvSpPr/>
            <p:nvPr/>
          </p:nvSpPr>
          <p:spPr>
            <a:xfrm>
              <a:off x="471714" y="1841347"/>
              <a:ext cx="440195" cy="26425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1200">
                  <a:solidFill>
                    <a:srgbClr val="0096FF"/>
                  </a:solidFill>
                  <a:latin typeface="Arial"/>
                  <a:ea typeface="Arial"/>
                  <a:cs typeface="Arial"/>
                  <a:sym typeface="Arial"/>
                </a:defRPr>
              </a:lvl1pPr>
            </a:lstStyle>
            <a:p>
              <a:r>
                <a:t>Vasa</a:t>
              </a:r>
            </a:p>
          </p:txBody>
        </p:sp>
        <p:sp>
          <p:nvSpPr>
            <p:cNvPr id="1117" name="Shape 1117"/>
            <p:cNvSpPr/>
            <p:nvPr/>
          </p:nvSpPr>
          <p:spPr>
            <a:xfrm>
              <a:off x="1403106" y="1841347"/>
              <a:ext cx="440195" cy="26425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1200">
                  <a:solidFill>
                    <a:srgbClr val="0096FF"/>
                  </a:solidFill>
                  <a:latin typeface="Arial"/>
                  <a:ea typeface="Arial"/>
                  <a:cs typeface="Arial"/>
                  <a:sym typeface="Arial"/>
                </a:defRPr>
              </a:lvl1pPr>
            </a:lstStyle>
            <a:p>
              <a:r>
                <a:t>Vasa</a:t>
              </a:r>
            </a:p>
          </p:txBody>
        </p:sp>
        <p:sp>
          <p:nvSpPr>
            <p:cNvPr id="1118" name="Shape 1118"/>
            <p:cNvSpPr/>
            <p:nvPr/>
          </p:nvSpPr>
          <p:spPr>
            <a:xfrm>
              <a:off x="2434013" y="1841347"/>
              <a:ext cx="440195" cy="26425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1200">
                  <a:solidFill>
                    <a:srgbClr val="0096FF"/>
                  </a:solidFill>
                  <a:latin typeface="Arial"/>
                  <a:ea typeface="Arial"/>
                  <a:cs typeface="Arial"/>
                  <a:sym typeface="Arial"/>
                </a:defRPr>
              </a:lvl1pPr>
            </a:lstStyle>
            <a:p>
              <a:r>
                <a:t>Vasa</a:t>
              </a:r>
            </a:p>
          </p:txBody>
        </p:sp>
        <p:sp>
          <p:nvSpPr>
            <p:cNvPr id="1119" name="Shape 1119"/>
            <p:cNvSpPr/>
            <p:nvPr/>
          </p:nvSpPr>
          <p:spPr>
            <a:xfrm>
              <a:off x="3356417" y="1841347"/>
              <a:ext cx="440195" cy="26425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1200">
                  <a:solidFill>
                    <a:srgbClr val="0096FF"/>
                  </a:solidFill>
                  <a:latin typeface="Arial"/>
                  <a:ea typeface="Arial"/>
                  <a:cs typeface="Arial"/>
                  <a:sym typeface="Arial"/>
                </a:defRPr>
              </a:lvl1pPr>
            </a:lstStyle>
            <a:p>
              <a:r>
                <a:t>Vasa</a:t>
              </a:r>
            </a:p>
          </p:txBody>
        </p:sp>
        <p:sp>
          <p:nvSpPr>
            <p:cNvPr id="1120" name="Shape 1120"/>
            <p:cNvSpPr/>
            <p:nvPr/>
          </p:nvSpPr>
          <p:spPr>
            <a:xfrm>
              <a:off x="487855" y="3407074"/>
              <a:ext cx="417425" cy="26425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1200">
                  <a:solidFill>
                    <a:srgbClr val="00FA92"/>
                  </a:solidFill>
                  <a:latin typeface="Arial"/>
                  <a:ea typeface="Arial"/>
                  <a:cs typeface="Arial"/>
                  <a:sym typeface="Arial"/>
                </a:defRPr>
              </a:lvl1pPr>
            </a:lstStyle>
            <a:p>
              <a:r>
                <a:t>GFP</a:t>
              </a:r>
            </a:p>
          </p:txBody>
        </p:sp>
        <p:sp>
          <p:nvSpPr>
            <p:cNvPr id="1121" name="Shape 1121"/>
            <p:cNvSpPr/>
            <p:nvPr/>
          </p:nvSpPr>
          <p:spPr>
            <a:xfrm>
              <a:off x="1419248" y="3407074"/>
              <a:ext cx="417424" cy="26425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1200">
                  <a:solidFill>
                    <a:srgbClr val="00FA92"/>
                  </a:solidFill>
                  <a:latin typeface="Arial"/>
                  <a:ea typeface="Arial"/>
                  <a:cs typeface="Arial"/>
                  <a:sym typeface="Arial"/>
                </a:defRPr>
              </a:lvl1pPr>
            </a:lstStyle>
            <a:p>
              <a:r>
                <a:t>GFP</a:t>
              </a:r>
            </a:p>
          </p:txBody>
        </p:sp>
        <p:sp>
          <p:nvSpPr>
            <p:cNvPr id="1122" name="Shape 1122"/>
            <p:cNvSpPr/>
            <p:nvPr/>
          </p:nvSpPr>
          <p:spPr>
            <a:xfrm>
              <a:off x="2450155" y="3407074"/>
              <a:ext cx="417424" cy="26425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1200">
                  <a:solidFill>
                    <a:srgbClr val="00FA92"/>
                  </a:solidFill>
                  <a:latin typeface="Arial"/>
                  <a:ea typeface="Arial"/>
                  <a:cs typeface="Arial"/>
                  <a:sym typeface="Arial"/>
                </a:defRPr>
              </a:lvl1pPr>
            </a:lstStyle>
            <a:p>
              <a:r>
                <a:t>GFP</a:t>
              </a:r>
            </a:p>
          </p:txBody>
        </p:sp>
        <p:sp>
          <p:nvSpPr>
            <p:cNvPr id="1123" name="Shape 1123"/>
            <p:cNvSpPr/>
            <p:nvPr/>
          </p:nvSpPr>
          <p:spPr>
            <a:xfrm>
              <a:off x="3372559" y="3407074"/>
              <a:ext cx="417424" cy="26425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1200">
                  <a:solidFill>
                    <a:srgbClr val="00FA92"/>
                  </a:solidFill>
                  <a:latin typeface="Arial"/>
                  <a:ea typeface="Arial"/>
                  <a:cs typeface="Arial"/>
                  <a:sym typeface="Arial"/>
                </a:defRPr>
              </a:lvl1pPr>
            </a:lstStyle>
            <a:p>
              <a:r>
                <a:t>GFP</a:t>
              </a:r>
            </a:p>
          </p:txBody>
        </p:sp>
      </p:grpSp>
      <p:grpSp>
        <p:nvGrpSpPr>
          <p:cNvPr id="1157" name="Group 1157"/>
          <p:cNvGrpSpPr/>
          <p:nvPr/>
        </p:nvGrpSpPr>
        <p:grpSpPr>
          <a:xfrm>
            <a:off x="4631140" y="1590089"/>
            <a:ext cx="3897354" cy="3677822"/>
            <a:chOff x="0" y="0"/>
            <a:chExt cx="3897353" cy="3677821"/>
          </a:xfrm>
        </p:grpSpPr>
        <p:pic>
          <p:nvPicPr>
            <p:cNvPr id="1125" name="gfp late.png"/>
            <p:cNvPicPr>
              <a:picLocks noChangeAspect="1"/>
            </p:cNvPicPr>
            <p:nvPr/>
          </p:nvPicPr>
          <p:blipFill>
            <a:blip r:embed="rId10">
              <a:extLst/>
            </a:blip>
            <a:srcRect l="10303"/>
            <a:stretch>
              <a:fillRect/>
            </a:stretch>
          </p:blipFill>
          <p:spPr>
            <a:xfrm>
              <a:off x="2894796" y="2178491"/>
              <a:ext cx="867890" cy="1451373"/>
            </a:xfrm>
            <a:prstGeom prst="rect">
              <a:avLst/>
            </a:prstGeom>
            <a:ln w="12700" cap="flat">
              <a:noFill/>
              <a:miter lim="400000"/>
            </a:ln>
            <a:effectLst/>
          </p:spPr>
        </p:pic>
        <p:pic>
          <p:nvPicPr>
            <p:cNvPr id="1126" name="vasa late.png"/>
            <p:cNvPicPr>
              <a:picLocks noChangeAspect="1"/>
            </p:cNvPicPr>
            <p:nvPr/>
          </p:nvPicPr>
          <p:blipFill>
            <a:blip r:embed="rId11">
              <a:extLst/>
            </a:blip>
            <a:srcRect l="9922"/>
            <a:stretch>
              <a:fillRect/>
            </a:stretch>
          </p:blipFill>
          <p:spPr>
            <a:xfrm>
              <a:off x="2902096" y="622076"/>
              <a:ext cx="871470" cy="1451203"/>
            </a:xfrm>
            <a:prstGeom prst="rect">
              <a:avLst/>
            </a:prstGeom>
            <a:ln w="12700" cap="flat">
              <a:noFill/>
              <a:miter lim="400000"/>
            </a:ln>
            <a:effectLst/>
          </p:spPr>
        </p:pic>
        <p:pic>
          <p:nvPicPr>
            <p:cNvPr id="1127" name="gfp late-filtered.jpeg"/>
            <p:cNvPicPr>
              <a:picLocks noChangeAspect="1"/>
            </p:cNvPicPr>
            <p:nvPr/>
          </p:nvPicPr>
          <p:blipFill>
            <a:blip r:embed="rId12">
              <a:extLst/>
            </a:blip>
            <a:srcRect l="11366"/>
            <a:stretch>
              <a:fillRect/>
            </a:stretch>
          </p:blipFill>
          <p:spPr>
            <a:xfrm>
              <a:off x="923387" y="2185268"/>
              <a:ext cx="874833" cy="1449305"/>
            </a:xfrm>
            <a:prstGeom prst="rect">
              <a:avLst/>
            </a:prstGeom>
            <a:ln w="12700" cap="flat">
              <a:noFill/>
              <a:miter lim="400000"/>
            </a:ln>
            <a:effectLst/>
          </p:spPr>
        </p:pic>
        <p:pic>
          <p:nvPicPr>
            <p:cNvPr id="1128" name="vasa late.png"/>
            <p:cNvPicPr>
              <a:picLocks noChangeAspect="1"/>
            </p:cNvPicPr>
            <p:nvPr/>
          </p:nvPicPr>
          <p:blipFill>
            <a:blip r:embed="rId13">
              <a:extLst/>
            </a:blip>
            <a:srcRect l="11248"/>
            <a:stretch>
              <a:fillRect/>
            </a:stretch>
          </p:blipFill>
          <p:spPr>
            <a:xfrm>
              <a:off x="925587" y="631114"/>
              <a:ext cx="874173" cy="1446283"/>
            </a:xfrm>
            <a:prstGeom prst="rect">
              <a:avLst/>
            </a:prstGeom>
            <a:ln w="12700" cap="flat">
              <a:noFill/>
              <a:miter lim="400000"/>
            </a:ln>
            <a:effectLst/>
          </p:spPr>
        </p:pic>
        <p:pic>
          <p:nvPicPr>
            <p:cNvPr id="1129" name="gfp early-filtered.jpeg"/>
            <p:cNvPicPr>
              <a:picLocks noChangeAspect="1"/>
            </p:cNvPicPr>
            <p:nvPr/>
          </p:nvPicPr>
          <p:blipFill>
            <a:blip r:embed="rId14">
              <a:extLst/>
            </a:blip>
            <a:srcRect l="21550"/>
            <a:stretch>
              <a:fillRect/>
            </a:stretch>
          </p:blipFill>
          <p:spPr>
            <a:xfrm>
              <a:off x="16163" y="2188797"/>
              <a:ext cx="881438" cy="1429336"/>
            </a:xfrm>
            <a:prstGeom prst="rect">
              <a:avLst/>
            </a:prstGeom>
            <a:ln w="12700" cap="flat">
              <a:noFill/>
              <a:miter lim="400000"/>
            </a:ln>
            <a:effectLst/>
          </p:spPr>
        </p:pic>
        <p:pic>
          <p:nvPicPr>
            <p:cNvPr id="1130" name="vasa early.png"/>
            <p:cNvPicPr>
              <a:picLocks noChangeAspect="1"/>
            </p:cNvPicPr>
            <p:nvPr/>
          </p:nvPicPr>
          <p:blipFill>
            <a:blip r:embed="rId15">
              <a:extLst/>
            </a:blip>
            <a:srcRect l="22523"/>
            <a:stretch>
              <a:fillRect/>
            </a:stretch>
          </p:blipFill>
          <p:spPr>
            <a:xfrm>
              <a:off x="0" y="630752"/>
              <a:ext cx="881269" cy="1447007"/>
            </a:xfrm>
            <a:prstGeom prst="rect">
              <a:avLst/>
            </a:prstGeom>
            <a:ln w="12700" cap="flat">
              <a:noFill/>
              <a:miter lim="400000"/>
            </a:ln>
            <a:effectLst/>
          </p:spPr>
        </p:pic>
        <p:pic>
          <p:nvPicPr>
            <p:cNvPr id="1131" name="cg early gfp.png"/>
            <p:cNvPicPr>
              <a:picLocks noChangeAspect="1"/>
            </p:cNvPicPr>
            <p:nvPr/>
          </p:nvPicPr>
          <p:blipFill>
            <a:blip r:embed="rId16">
              <a:extLst/>
            </a:blip>
            <a:srcRect l="12734"/>
            <a:stretch>
              <a:fillRect/>
            </a:stretch>
          </p:blipFill>
          <p:spPr>
            <a:xfrm>
              <a:off x="1977294" y="2187502"/>
              <a:ext cx="897763" cy="1431851"/>
            </a:xfrm>
            <a:prstGeom prst="rect">
              <a:avLst/>
            </a:prstGeom>
            <a:ln w="12700" cap="flat">
              <a:noFill/>
              <a:miter lim="400000"/>
            </a:ln>
            <a:effectLst/>
          </p:spPr>
        </p:pic>
        <p:pic>
          <p:nvPicPr>
            <p:cNvPr id="1132" name="cg early vasa.png"/>
            <p:cNvPicPr>
              <a:picLocks noChangeAspect="1"/>
            </p:cNvPicPr>
            <p:nvPr/>
          </p:nvPicPr>
          <p:blipFill>
            <a:blip r:embed="rId17">
              <a:extLst/>
            </a:blip>
            <a:srcRect l="14962"/>
            <a:stretch>
              <a:fillRect/>
            </a:stretch>
          </p:blipFill>
          <p:spPr>
            <a:xfrm>
              <a:off x="1978117" y="626386"/>
              <a:ext cx="889332" cy="1455568"/>
            </a:xfrm>
            <a:prstGeom prst="rect">
              <a:avLst/>
            </a:prstGeom>
            <a:ln w="12700" cap="flat">
              <a:noFill/>
              <a:miter lim="400000"/>
            </a:ln>
            <a:effectLst/>
          </p:spPr>
        </p:pic>
        <p:sp>
          <p:nvSpPr>
            <p:cNvPr id="1133" name="Shape 1133"/>
            <p:cNvSpPr/>
            <p:nvPr/>
          </p:nvSpPr>
          <p:spPr>
            <a:xfrm>
              <a:off x="351097" y="6492"/>
              <a:ext cx="1565038" cy="3708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b="1">
                  <a:solidFill>
                    <a:srgbClr val="FF7E79"/>
                  </a:solidFill>
                  <a:latin typeface="+mj-lt"/>
                  <a:ea typeface="+mj-ea"/>
                  <a:cs typeface="+mj-cs"/>
                  <a:sym typeface="Helvetica"/>
                </a:defRPr>
              </a:lvl1pPr>
            </a:lstStyle>
            <a:p>
              <a:r>
                <a:t>YT521B RNAi</a:t>
              </a:r>
            </a:p>
          </p:txBody>
        </p:sp>
        <p:sp>
          <p:nvSpPr>
            <p:cNvPr id="1134" name="Shape 1134"/>
            <p:cNvSpPr/>
            <p:nvPr/>
          </p:nvSpPr>
          <p:spPr>
            <a:xfrm>
              <a:off x="2251" y="2186499"/>
              <a:ext cx="889001" cy="1446843"/>
            </a:xfrm>
            <a:prstGeom prst="rect">
              <a:avLst/>
            </a:prstGeom>
            <a:noFill/>
            <a:ln w="25400" cap="flat">
              <a:solidFill>
                <a:srgbClr val="FFFFFF"/>
              </a:solidFill>
              <a:prstDash val="solid"/>
              <a:bevel/>
            </a:ln>
            <a:effectLst/>
          </p:spPr>
          <p:txBody>
            <a:bodyPr wrap="square" lIns="45719" tIns="45719" rIns="45719" bIns="45719" numCol="1" anchor="ctr">
              <a:noAutofit/>
            </a:bodyPr>
            <a:lstStyle/>
            <a:p>
              <a:endParaRPr/>
            </a:p>
          </p:txBody>
        </p:sp>
        <p:sp>
          <p:nvSpPr>
            <p:cNvPr id="1135" name="Shape 1135"/>
            <p:cNvSpPr/>
            <p:nvPr/>
          </p:nvSpPr>
          <p:spPr>
            <a:xfrm>
              <a:off x="919372" y="630749"/>
              <a:ext cx="889001" cy="1446843"/>
            </a:xfrm>
            <a:prstGeom prst="rect">
              <a:avLst/>
            </a:prstGeom>
            <a:noFill/>
            <a:ln w="25400" cap="flat">
              <a:solidFill>
                <a:srgbClr val="FFFFFF"/>
              </a:solidFill>
              <a:prstDash val="solid"/>
              <a:bevel/>
            </a:ln>
            <a:effectLst/>
          </p:spPr>
          <p:txBody>
            <a:bodyPr wrap="square" lIns="45719" tIns="45719" rIns="45719" bIns="45719" numCol="1" anchor="ctr">
              <a:noAutofit/>
            </a:bodyPr>
            <a:lstStyle/>
            <a:p>
              <a:endParaRPr/>
            </a:p>
          </p:txBody>
        </p:sp>
        <p:sp>
          <p:nvSpPr>
            <p:cNvPr id="1136" name="Shape 1136"/>
            <p:cNvSpPr/>
            <p:nvPr/>
          </p:nvSpPr>
          <p:spPr>
            <a:xfrm>
              <a:off x="919372" y="2186499"/>
              <a:ext cx="889001" cy="1446843"/>
            </a:xfrm>
            <a:prstGeom prst="rect">
              <a:avLst/>
            </a:prstGeom>
            <a:noFill/>
            <a:ln w="25400" cap="flat">
              <a:solidFill>
                <a:srgbClr val="FFFFFF"/>
              </a:solidFill>
              <a:prstDash val="solid"/>
              <a:bevel/>
            </a:ln>
            <a:effectLst/>
          </p:spPr>
          <p:txBody>
            <a:bodyPr wrap="square" lIns="45719" tIns="45719" rIns="45719" bIns="45719" numCol="1" anchor="ctr">
              <a:noAutofit/>
            </a:bodyPr>
            <a:lstStyle/>
            <a:p>
              <a:endParaRPr/>
            </a:p>
          </p:txBody>
        </p:sp>
        <p:sp>
          <p:nvSpPr>
            <p:cNvPr id="1137" name="Shape 1137"/>
            <p:cNvSpPr/>
            <p:nvPr/>
          </p:nvSpPr>
          <p:spPr>
            <a:xfrm>
              <a:off x="62281" y="355737"/>
              <a:ext cx="1701208" cy="1"/>
            </a:xfrm>
            <a:prstGeom prst="line">
              <a:avLst/>
            </a:prstGeom>
            <a:noFill/>
            <a:ln w="25400" cap="flat">
              <a:solidFill>
                <a:srgbClr val="FFFFFF"/>
              </a:solidFill>
              <a:prstDash val="solid"/>
              <a:bevel/>
            </a:ln>
            <a:effectLst>
              <a:outerShdw blurRad="38100" dist="20000" dir="5400000" rotWithShape="0">
                <a:srgbClr val="000000">
                  <a:alpha val="38000"/>
                </a:srgbClr>
              </a:outerShdw>
            </a:effectLst>
          </p:spPr>
          <p:txBody>
            <a:bodyPr wrap="square" lIns="45719" tIns="45719" rIns="45719" bIns="45719" numCol="1" anchor="t">
              <a:noAutofit/>
            </a:bodyPr>
            <a:lstStyle/>
            <a:p>
              <a:pPr defTabSz="457200">
                <a:defRPr sz="1200">
                  <a:latin typeface="+mj-lt"/>
                  <a:ea typeface="+mj-ea"/>
                  <a:cs typeface="+mj-cs"/>
                  <a:sym typeface="Helvetica"/>
                </a:defRPr>
              </a:pPr>
              <a:endParaRPr/>
            </a:p>
          </p:txBody>
        </p:sp>
        <p:sp>
          <p:nvSpPr>
            <p:cNvPr id="1138" name="Shape 1138"/>
            <p:cNvSpPr/>
            <p:nvPr/>
          </p:nvSpPr>
          <p:spPr>
            <a:xfrm>
              <a:off x="148741" y="362553"/>
              <a:ext cx="717065" cy="3073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1400">
                  <a:solidFill>
                    <a:srgbClr val="FFFFFF"/>
                  </a:solidFill>
                  <a:latin typeface="Abadi MT Condensed Light"/>
                  <a:ea typeface="Abadi MT Condensed Light"/>
                  <a:cs typeface="Abadi MT Condensed Light"/>
                  <a:sym typeface="Abadi MT Condensed Light"/>
                </a:defRPr>
              </a:lvl1pPr>
            </a:lstStyle>
            <a:p>
              <a:r>
                <a:t>Stage 2</a:t>
              </a:r>
            </a:p>
          </p:txBody>
        </p:sp>
        <p:sp>
          <p:nvSpPr>
            <p:cNvPr id="1139" name="Shape 1139"/>
            <p:cNvSpPr/>
            <p:nvPr/>
          </p:nvSpPr>
          <p:spPr>
            <a:xfrm>
              <a:off x="1069262" y="362553"/>
              <a:ext cx="717065" cy="3073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1400">
                  <a:solidFill>
                    <a:srgbClr val="FFFFFF"/>
                  </a:solidFill>
                  <a:latin typeface="Abadi MT Condensed Light"/>
                  <a:ea typeface="Abadi MT Condensed Light"/>
                  <a:cs typeface="Abadi MT Condensed Light"/>
                  <a:sym typeface="Abadi MT Condensed Light"/>
                </a:defRPr>
              </a:lvl1pPr>
            </a:lstStyle>
            <a:p>
              <a:r>
                <a:t>Stage 6</a:t>
              </a:r>
            </a:p>
          </p:txBody>
        </p:sp>
        <p:sp>
          <p:nvSpPr>
            <p:cNvPr id="1140" name="Shape 1140"/>
            <p:cNvSpPr/>
            <p:nvPr/>
          </p:nvSpPr>
          <p:spPr>
            <a:xfrm>
              <a:off x="476836" y="1847840"/>
              <a:ext cx="440195" cy="26425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1200">
                  <a:solidFill>
                    <a:srgbClr val="0096FF"/>
                  </a:solidFill>
                  <a:latin typeface="Arial"/>
                  <a:ea typeface="Arial"/>
                  <a:cs typeface="Arial"/>
                  <a:sym typeface="Arial"/>
                </a:defRPr>
              </a:lvl1pPr>
            </a:lstStyle>
            <a:p>
              <a:r>
                <a:t>Vasa</a:t>
              </a:r>
            </a:p>
          </p:txBody>
        </p:sp>
        <p:sp>
          <p:nvSpPr>
            <p:cNvPr id="1141" name="Shape 1141"/>
            <p:cNvSpPr/>
            <p:nvPr/>
          </p:nvSpPr>
          <p:spPr>
            <a:xfrm>
              <a:off x="1399240" y="1847840"/>
              <a:ext cx="440195" cy="26425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1200">
                  <a:solidFill>
                    <a:srgbClr val="0096FF"/>
                  </a:solidFill>
                  <a:latin typeface="Arial"/>
                  <a:ea typeface="Arial"/>
                  <a:cs typeface="Arial"/>
                  <a:sym typeface="Arial"/>
                </a:defRPr>
              </a:lvl1pPr>
            </a:lstStyle>
            <a:p>
              <a:r>
                <a:t>Vasa</a:t>
              </a:r>
            </a:p>
          </p:txBody>
        </p:sp>
        <p:sp>
          <p:nvSpPr>
            <p:cNvPr id="1142" name="Shape 1142"/>
            <p:cNvSpPr/>
            <p:nvPr/>
          </p:nvSpPr>
          <p:spPr>
            <a:xfrm>
              <a:off x="492978" y="3413566"/>
              <a:ext cx="417424" cy="26425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1200">
                  <a:solidFill>
                    <a:srgbClr val="00FA92"/>
                  </a:solidFill>
                  <a:latin typeface="Arial"/>
                  <a:ea typeface="Arial"/>
                  <a:cs typeface="Arial"/>
                  <a:sym typeface="Arial"/>
                </a:defRPr>
              </a:lvl1pPr>
            </a:lstStyle>
            <a:p>
              <a:r>
                <a:t>GFP</a:t>
              </a:r>
            </a:p>
          </p:txBody>
        </p:sp>
        <p:sp>
          <p:nvSpPr>
            <p:cNvPr id="1143" name="Shape 1143"/>
            <p:cNvSpPr/>
            <p:nvPr/>
          </p:nvSpPr>
          <p:spPr>
            <a:xfrm>
              <a:off x="1415382" y="3413566"/>
              <a:ext cx="417424" cy="26425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1200">
                  <a:solidFill>
                    <a:srgbClr val="00FA92"/>
                  </a:solidFill>
                  <a:latin typeface="Arial"/>
                  <a:ea typeface="Arial"/>
                  <a:cs typeface="Arial"/>
                  <a:sym typeface="Arial"/>
                </a:defRPr>
              </a:lvl1pPr>
            </a:lstStyle>
            <a:p>
              <a:r>
                <a:t>GFP</a:t>
              </a:r>
            </a:p>
          </p:txBody>
        </p:sp>
        <p:sp>
          <p:nvSpPr>
            <p:cNvPr id="1144" name="Shape 1144"/>
            <p:cNvSpPr/>
            <p:nvPr/>
          </p:nvSpPr>
          <p:spPr>
            <a:xfrm>
              <a:off x="2319480" y="0"/>
              <a:ext cx="1577874" cy="3708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b="1">
                  <a:solidFill>
                    <a:srgbClr val="FFD479"/>
                  </a:solidFill>
                  <a:latin typeface="+mj-lt"/>
                  <a:ea typeface="+mj-ea"/>
                  <a:cs typeface="+mj-cs"/>
                  <a:sym typeface="Helvetica"/>
                </a:defRPr>
              </a:lvl1pPr>
            </a:lstStyle>
            <a:p>
              <a:r>
                <a:t>CG6422 RNAi</a:t>
              </a:r>
            </a:p>
          </p:txBody>
        </p:sp>
        <p:sp>
          <p:nvSpPr>
            <p:cNvPr id="1145" name="Shape 1145"/>
            <p:cNvSpPr/>
            <p:nvPr/>
          </p:nvSpPr>
          <p:spPr>
            <a:xfrm>
              <a:off x="1970634" y="624256"/>
              <a:ext cx="889001" cy="1446843"/>
            </a:xfrm>
            <a:prstGeom prst="rect">
              <a:avLst/>
            </a:prstGeom>
            <a:noFill/>
            <a:ln w="25400" cap="flat">
              <a:solidFill>
                <a:srgbClr val="FFFFFF"/>
              </a:solidFill>
              <a:prstDash val="solid"/>
              <a:bevel/>
            </a:ln>
            <a:effectLst/>
          </p:spPr>
          <p:txBody>
            <a:bodyPr wrap="square" lIns="45719" tIns="45719" rIns="45719" bIns="45719" numCol="1" anchor="ctr">
              <a:noAutofit/>
            </a:bodyPr>
            <a:lstStyle/>
            <a:p>
              <a:endParaRPr/>
            </a:p>
          </p:txBody>
        </p:sp>
        <p:sp>
          <p:nvSpPr>
            <p:cNvPr id="1146" name="Shape 1146"/>
            <p:cNvSpPr/>
            <p:nvPr/>
          </p:nvSpPr>
          <p:spPr>
            <a:xfrm>
              <a:off x="1970634" y="2180006"/>
              <a:ext cx="889001" cy="1446843"/>
            </a:xfrm>
            <a:prstGeom prst="rect">
              <a:avLst/>
            </a:prstGeom>
            <a:noFill/>
            <a:ln w="25400" cap="flat">
              <a:solidFill>
                <a:srgbClr val="FFFFFF"/>
              </a:solidFill>
              <a:prstDash val="solid"/>
              <a:bevel/>
            </a:ln>
            <a:effectLst/>
          </p:spPr>
          <p:txBody>
            <a:bodyPr wrap="square" lIns="45719" tIns="45719" rIns="45719" bIns="45719" numCol="1" anchor="ctr">
              <a:noAutofit/>
            </a:bodyPr>
            <a:lstStyle/>
            <a:p>
              <a:endParaRPr/>
            </a:p>
          </p:txBody>
        </p:sp>
        <p:sp>
          <p:nvSpPr>
            <p:cNvPr id="1147" name="Shape 1147"/>
            <p:cNvSpPr/>
            <p:nvPr/>
          </p:nvSpPr>
          <p:spPr>
            <a:xfrm>
              <a:off x="2887755" y="624256"/>
              <a:ext cx="889001" cy="1446843"/>
            </a:xfrm>
            <a:prstGeom prst="rect">
              <a:avLst/>
            </a:prstGeom>
            <a:noFill/>
            <a:ln w="25400" cap="flat">
              <a:solidFill>
                <a:srgbClr val="FFFFFF"/>
              </a:solidFill>
              <a:prstDash val="solid"/>
              <a:bevel/>
            </a:ln>
            <a:effectLst/>
          </p:spPr>
          <p:txBody>
            <a:bodyPr wrap="square" lIns="45719" tIns="45719" rIns="45719" bIns="45719" numCol="1" anchor="ctr">
              <a:noAutofit/>
            </a:bodyPr>
            <a:lstStyle/>
            <a:p>
              <a:endParaRPr/>
            </a:p>
          </p:txBody>
        </p:sp>
        <p:sp>
          <p:nvSpPr>
            <p:cNvPr id="1148" name="Shape 1148"/>
            <p:cNvSpPr/>
            <p:nvPr/>
          </p:nvSpPr>
          <p:spPr>
            <a:xfrm>
              <a:off x="2887755" y="2180006"/>
              <a:ext cx="889001" cy="1446843"/>
            </a:xfrm>
            <a:prstGeom prst="rect">
              <a:avLst/>
            </a:prstGeom>
            <a:noFill/>
            <a:ln w="25400" cap="flat">
              <a:solidFill>
                <a:srgbClr val="FFFFFF"/>
              </a:solidFill>
              <a:prstDash val="solid"/>
              <a:bevel/>
            </a:ln>
            <a:effectLst/>
          </p:spPr>
          <p:txBody>
            <a:bodyPr wrap="square" lIns="45719" tIns="45719" rIns="45719" bIns="45719" numCol="1" anchor="ctr">
              <a:noAutofit/>
            </a:bodyPr>
            <a:lstStyle/>
            <a:p>
              <a:endParaRPr/>
            </a:p>
          </p:txBody>
        </p:sp>
        <p:sp>
          <p:nvSpPr>
            <p:cNvPr id="1149" name="Shape 1149"/>
            <p:cNvSpPr/>
            <p:nvPr/>
          </p:nvSpPr>
          <p:spPr>
            <a:xfrm>
              <a:off x="2030664" y="349244"/>
              <a:ext cx="1701208" cy="1"/>
            </a:xfrm>
            <a:prstGeom prst="line">
              <a:avLst/>
            </a:prstGeom>
            <a:noFill/>
            <a:ln w="25400" cap="flat">
              <a:solidFill>
                <a:srgbClr val="FFFFFF"/>
              </a:solidFill>
              <a:prstDash val="solid"/>
              <a:bevel/>
            </a:ln>
            <a:effectLst>
              <a:outerShdw blurRad="38100" dist="20000" dir="5400000" rotWithShape="0">
                <a:srgbClr val="000000">
                  <a:alpha val="38000"/>
                </a:srgbClr>
              </a:outerShdw>
            </a:effectLst>
          </p:spPr>
          <p:txBody>
            <a:bodyPr wrap="square" lIns="45719" tIns="45719" rIns="45719" bIns="45719" numCol="1" anchor="t">
              <a:noAutofit/>
            </a:bodyPr>
            <a:lstStyle/>
            <a:p>
              <a:pPr defTabSz="457200">
                <a:defRPr sz="1200">
                  <a:latin typeface="+mj-lt"/>
                  <a:ea typeface="+mj-ea"/>
                  <a:cs typeface="+mj-cs"/>
                  <a:sym typeface="Helvetica"/>
                </a:defRPr>
              </a:pPr>
              <a:endParaRPr/>
            </a:p>
          </p:txBody>
        </p:sp>
        <p:sp>
          <p:nvSpPr>
            <p:cNvPr id="1150" name="Shape 1150"/>
            <p:cNvSpPr/>
            <p:nvPr/>
          </p:nvSpPr>
          <p:spPr>
            <a:xfrm>
              <a:off x="2117124" y="356060"/>
              <a:ext cx="717065" cy="3073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1400">
                  <a:solidFill>
                    <a:srgbClr val="FFFFFF"/>
                  </a:solidFill>
                  <a:latin typeface="Abadi MT Condensed Light"/>
                  <a:ea typeface="Abadi MT Condensed Light"/>
                  <a:cs typeface="Abadi MT Condensed Light"/>
                  <a:sym typeface="Abadi MT Condensed Light"/>
                </a:defRPr>
              </a:lvl1pPr>
            </a:lstStyle>
            <a:p>
              <a:r>
                <a:t>Stage 2</a:t>
              </a:r>
            </a:p>
          </p:txBody>
        </p:sp>
        <p:sp>
          <p:nvSpPr>
            <p:cNvPr id="1151" name="Shape 1151"/>
            <p:cNvSpPr/>
            <p:nvPr/>
          </p:nvSpPr>
          <p:spPr>
            <a:xfrm>
              <a:off x="3037645" y="356060"/>
              <a:ext cx="717065" cy="3073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1400">
                  <a:solidFill>
                    <a:srgbClr val="FFFFFF"/>
                  </a:solidFill>
                  <a:latin typeface="Abadi MT Condensed Light"/>
                  <a:ea typeface="Abadi MT Condensed Light"/>
                  <a:cs typeface="Abadi MT Condensed Light"/>
                  <a:sym typeface="Abadi MT Condensed Light"/>
                </a:defRPr>
              </a:lvl1pPr>
            </a:lstStyle>
            <a:p>
              <a:r>
                <a:t>Stage 6</a:t>
              </a:r>
            </a:p>
          </p:txBody>
        </p:sp>
        <p:sp>
          <p:nvSpPr>
            <p:cNvPr id="1152" name="Shape 1152"/>
            <p:cNvSpPr/>
            <p:nvPr/>
          </p:nvSpPr>
          <p:spPr>
            <a:xfrm>
              <a:off x="2445219" y="1841347"/>
              <a:ext cx="440195" cy="26425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1200">
                  <a:solidFill>
                    <a:srgbClr val="0096FF"/>
                  </a:solidFill>
                  <a:latin typeface="Arial"/>
                  <a:ea typeface="Arial"/>
                  <a:cs typeface="Arial"/>
                  <a:sym typeface="Arial"/>
                </a:defRPr>
              </a:lvl1pPr>
            </a:lstStyle>
            <a:p>
              <a:r>
                <a:t>Vasa</a:t>
              </a:r>
            </a:p>
          </p:txBody>
        </p:sp>
        <p:sp>
          <p:nvSpPr>
            <p:cNvPr id="1153" name="Shape 1153"/>
            <p:cNvSpPr/>
            <p:nvPr/>
          </p:nvSpPr>
          <p:spPr>
            <a:xfrm>
              <a:off x="3367623" y="1841347"/>
              <a:ext cx="440195" cy="26425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1200">
                  <a:solidFill>
                    <a:srgbClr val="0096FF"/>
                  </a:solidFill>
                  <a:latin typeface="Arial"/>
                  <a:ea typeface="Arial"/>
                  <a:cs typeface="Arial"/>
                  <a:sym typeface="Arial"/>
                </a:defRPr>
              </a:lvl1pPr>
            </a:lstStyle>
            <a:p>
              <a:r>
                <a:t>Vasa</a:t>
              </a:r>
            </a:p>
          </p:txBody>
        </p:sp>
        <p:sp>
          <p:nvSpPr>
            <p:cNvPr id="1154" name="Shape 1154"/>
            <p:cNvSpPr/>
            <p:nvPr/>
          </p:nvSpPr>
          <p:spPr>
            <a:xfrm>
              <a:off x="2461361" y="3407074"/>
              <a:ext cx="417424" cy="26425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1200">
                  <a:solidFill>
                    <a:srgbClr val="00FA92"/>
                  </a:solidFill>
                  <a:latin typeface="Arial"/>
                  <a:ea typeface="Arial"/>
                  <a:cs typeface="Arial"/>
                  <a:sym typeface="Arial"/>
                </a:defRPr>
              </a:lvl1pPr>
            </a:lstStyle>
            <a:p>
              <a:r>
                <a:t>GFP</a:t>
              </a:r>
            </a:p>
          </p:txBody>
        </p:sp>
        <p:sp>
          <p:nvSpPr>
            <p:cNvPr id="1155" name="Shape 1155"/>
            <p:cNvSpPr/>
            <p:nvPr/>
          </p:nvSpPr>
          <p:spPr>
            <a:xfrm>
              <a:off x="3383765" y="3407074"/>
              <a:ext cx="417424" cy="26425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1200">
                  <a:solidFill>
                    <a:srgbClr val="00FA92"/>
                  </a:solidFill>
                  <a:latin typeface="Arial"/>
                  <a:ea typeface="Arial"/>
                  <a:cs typeface="Arial"/>
                  <a:sym typeface="Arial"/>
                </a:defRPr>
              </a:lvl1pPr>
            </a:lstStyle>
            <a:p>
              <a:r>
                <a:t>GFP</a:t>
              </a:r>
            </a:p>
          </p:txBody>
        </p:sp>
        <p:sp>
          <p:nvSpPr>
            <p:cNvPr id="1156" name="Shape 1156"/>
            <p:cNvSpPr/>
            <p:nvPr/>
          </p:nvSpPr>
          <p:spPr>
            <a:xfrm>
              <a:off x="25387" y="630834"/>
              <a:ext cx="889001" cy="1446843"/>
            </a:xfrm>
            <a:prstGeom prst="rect">
              <a:avLst/>
            </a:prstGeom>
            <a:noFill/>
            <a:ln w="25400" cap="flat">
              <a:solidFill>
                <a:srgbClr val="FFFFFF"/>
              </a:solidFill>
              <a:prstDash val="solid"/>
              <a:bevel/>
            </a:ln>
            <a:effectLst/>
          </p:spPr>
          <p:txBody>
            <a:bodyPr wrap="square" lIns="45719" tIns="45719" rIns="45719" bIns="45719" numCol="1" anchor="ctr">
              <a:noAutofit/>
            </a:bodyPr>
            <a:lstStyle/>
            <a:p>
              <a:endParaRPr/>
            </a:p>
          </p:txBody>
        </p:sp>
      </p:grpSp>
      <p:sp>
        <p:nvSpPr>
          <p:cNvPr id="1158" name="Shape 1158"/>
          <p:cNvSpPr/>
          <p:nvPr/>
        </p:nvSpPr>
        <p:spPr>
          <a:xfrm>
            <a:off x="-109728" y="57333"/>
            <a:ext cx="9363456" cy="584775"/>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lgn="ctr" defTabSz="457200">
              <a:defRPr sz="4000">
                <a:solidFill>
                  <a:srgbClr val="FFFFFF"/>
                </a:solidFill>
                <a:latin typeface="Abadi MT Condensed Light"/>
                <a:ea typeface="Abadi MT Condensed Light"/>
                <a:cs typeface="Abadi MT Condensed Light"/>
                <a:sym typeface="Abadi MT Condensed Light"/>
              </a:defRPr>
            </a:pPr>
            <a:r>
              <a:rPr lang="en-US" sz="3100" dirty="0" smtClean="0">
                <a:latin typeface="Helvetica" panose="020B0604020202020204" pitchFamily="34" charset="0"/>
                <a:cs typeface="Helvetica" panose="020B0604020202020204" pitchFamily="34" charset="0"/>
              </a:rPr>
              <a:t>m</a:t>
            </a:r>
            <a:r>
              <a:rPr lang="en-US" sz="3100" baseline="30000" dirty="0" smtClean="0">
                <a:latin typeface="Helvetica" panose="020B0604020202020204" pitchFamily="34" charset="0"/>
                <a:cs typeface="Helvetica" panose="020B0604020202020204" pitchFamily="34" charset="0"/>
              </a:rPr>
              <a:t>6</a:t>
            </a:r>
            <a:r>
              <a:rPr lang="en-US" sz="3100" dirty="0" smtClean="0">
                <a:latin typeface="Helvetica" panose="020B0604020202020204" pitchFamily="34" charset="0"/>
                <a:cs typeface="Helvetica" panose="020B0604020202020204" pitchFamily="34" charset="0"/>
              </a:rPr>
              <a:t>A readers are required for </a:t>
            </a:r>
            <a:r>
              <a:rPr lang="en-US" sz="3100" i="1" dirty="0" err="1" smtClean="0">
                <a:latin typeface="Helvetica" panose="020B0604020202020204" pitchFamily="34" charset="0"/>
                <a:cs typeface="Helvetica" panose="020B0604020202020204" pitchFamily="34" charset="0"/>
              </a:rPr>
              <a:t>pgc</a:t>
            </a:r>
            <a:r>
              <a:rPr lang="en-US" sz="3100" i="1" dirty="0" smtClean="0">
                <a:latin typeface="Helvetica" panose="020B0604020202020204" pitchFamily="34" charset="0"/>
                <a:cs typeface="Helvetica" panose="020B0604020202020204" pitchFamily="34" charset="0"/>
              </a:rPr>
              <a:t> </a:t>
            </a:r>
            <a:r>
              <a:rPr lang="en-US" sz="3100" dirty="0" smtClean="0">
                <a:latin typeface="Helvetica" panose="020B0604020202020204" pitchFamily="34" charset="0"/>
                <a:cs typeface="Helvetica" panose="020B0604020202020204" pitchFamily="34" charset="0"/>
              </a:rPr>
              <a:t>translation control</a:t>
            </a:r>
            <a:endParaRPr sz="3100" dirty="0">
              <a:latin typeface="Helvetica" panose="020B0604020202020204" pitchFamily="34" charset="0"/>
              <a:cs typeface="Helvetica" panose="020B0604020202020204" pitchFamily="34" charset="0"/>
            </a:endParaRPr>
          </a:p>
        </p:txBody>
      </p:sp>
      <p:sp>
        <p:nvSpPr>
          <p:cNvPr id="1159" name="Shape 1159"/>
          <p:cNvSpPr/>
          <p:nvPr/>
        </p:nvSpPr>
        <p:spPr>
          <a:xfrm flipV="1">
            <a:off x="5716969" y="4762243"/>
            <a:ext cx="406548" cy="1275167"/>
          </a:xfrm>
          <a:prstGeom prst="line">
            <a:avLst/>
          </a:prstGeom>
          <a:ln w="25400">
            <a:solidFill>
              <a:srgbClr val="FFFFFF"/>
            </a:solidFill>
            <a:bevel/>
            <a:tailEnd type="triangle"/>
          </a:ln>
        </p:spPr>
        <p:txBody>
          <a:bodyPr lIns="45719" rIns="45719"/>
          <a:lstStyle/>
          <a:p>
            <a:pPr defTabSz="457200">
              <a:defRPr sz="1200">
                <a:latin typeface="+mj-lt"/>
                <a:ea typeface="+mj-ea"/>
                <a:cs typeface="+mj-cs"/>
                <a:sym typeface="Helvetica"/>
              </a:defRPr>
            </a:pPr>
            <a:endParaRPr/>
          </a:p>
        </p:txBody>
      </p:sp>
      <p:sp>
        <p:nvSpPr>
          <p:cNvPr id="1160" name="Shape 1160"/>
          <p:cNvSpPr/>
          <p:nvPr/>
        </p:nvSpPr>
        <p:spPr>
          <a:xfrm flipV="1">
            <a:off x="7739558" y="4762242"/>
            <a:ext cx="301660" cy="1275167"/>
          </a:xfrm>
          <a:prstGeom prst="line">
            <a:avLst/>
          </a:prstGeom>
          <a:ln w="25400">
            <a:solidFill>
              <a:srgbClr val="FFFFFF"/>
            </a:solidFill>
            <a:bevel/>
            <a:tailEnd type="triangle"/>
          </a:ln>
        </p:spPr>
        <p:txBody>
          <a:bodyPr lIns="45719" rIns="45719"/>
          <a:lstStyle/>
          <a:p>
            <a:pPr defTabSz="457200">
              <a:defRPr sz="1200">
                <a:latin typeface="+mj-lt"/>
                <a:ea typeface="+mj-ea"/>
                <a:cs typeface="+mj-cs"/>
                <a:sym typeface="Helvetica"/>
              </a:defRPr>
            </a:pPr>
            <a:endParaRPr/>
          </a:p>
        </p:txBody>
      </p:sp>
    </p:spTree>
    <p:extLst>
      <p:ext uri="{BB962C8B-B14F-4D97-AF65-F5344CB8AC3E}">
        <p14:creationId xmlns:p14="http://schemas.microsoft.com/office/powerpoint/2010/main" val="405562513"/>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1157"/>
                                        </p:tgtEl>
                                        <p:attrNameLst>
                                          <p:attrName>style.visibility</p:attrName>
                                        </p:attrNameLst>
                                      </p:cBhvr>
                                      <p:to>
                                        <p:strVal val="visible"/>
                                      </p:to>
                                    </p:set>
                                    <p:animEffect transition="in" filter="wipe(left)">
                                      <p:cBhvr>
                                        <p:cTn id="7" dur="500"/>
                                        <p:tgtEl>
                                          <p:spTgt spid="115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p:tmAbs val="0"/>
                                  </p:iterate>
                                  <p:childTnLst>
                                    <p:set>
                                      <p:cBhvr>
                                        <p:cTn id="11" fill="hold"/>
                                        <p:tgtEl>
                                          <p:spTgt spid="1159"/>
                                        </p:tgtEl>
                                        <p:attrNameLst>
                                          <p:attrName>style.visibility</p:attrName>
                                        </p:attrNameLst>
                                      </p:cBhvr>
                                      <p:to>
                                        <p:strVal val="visible"/>
                                      </p:to>
                                    </p:set>
                                    <p:animEffect transition="in" filter="wipe(left)">
                                      <p:cBhvr>
                                        <p:cTn id="12" dur="500"/>
                                        <p:tgtEl>
                                          <p:spTgt spid="115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iterate>
                                    <p:tmAbs val="0"/>
                                  </p:iterate>
                                  <p:childTnLst>
                                    <p:set>
                                      <p:cBhvr>
                                        <p:cTn id="16" fill="hold"/>
                                        <p:tgtEl>
                                          <p:spTgt spid="1160"/>
                                        </p:tgtEl>
                                        <p:attrNameLst>
                                          <p:attrName>style.visibility</p:attrName>
                                        </p:attrNameLst>
                                      </p:cBhvr>
                                      <p:to>
                                        <p:strVal val="visible"/>
                                      </p:to>
                                    </p:set>
                                    <p:animEffect transition="in" filter="wipe(left)">
                                      <p:cBhvr>
                                        <p:cTn id="17" dur="500"/>
                                        <p:tgtEl>
                                          <p:spTgt spid="1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 grpId="0" animBg="1" advAuto="0"/>
      <p:bldP spid="1159" grpId="0" animBg="1" advAuto="0"/>
      <p:bldP spid="1160" grpId="0" animBg="1" advAuto="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a:bodyPr>
          <a:lstStyle/>
          <a:p>
            <a:r>
              <a:rPr lang="en-US" sz="3200" dirty="0" smtClean="0"/>
              <a:t>Evaluation of </a:t>
            </a:r>
            <a:r>
              <a:rPr lang="en-US" sz="3200" dirty="0" err="1" smtClean="0"/>
              <a:t>pgc</a:t>
            </a:r>
            <a:r>
              <a:rPr lang="en-US" sz="3200" dirty="0" smtClean="0"/>
              <a:t> </a:t>
            </a:r>
            <a:r>
              <a:rPr lang="en-US" sz="3200" dirty="0"/>
              <a:t>Pulldown </a:t>
            </a:r>
            <a:r>
              <a:rPr lang="en-US" sz="3200" dirty="0" smtClean="0"/>
              <a:t>via RT</a:t>
            </a:r>
            <a:endParaRPr lang="en-US" sz="3200" dirty="0"/>
          </a:p>
        </p:txBody>
      </p:sp>
      <p:grpSp>
        <p:nvGrpSpPr>
          <p:cNvPr id="3" name="Group 2"/>
          <p:cNvGrpSpPr/>
          <p:nvPr/>
        </p:nvGrpSpPr>
        <p:grpSpPr>
          <a:xfrm>
            <a:off x="884736" y="2027513"/>
            <a:ext cx="7047432" cy="2794051"/>
            <a:chOff x="884736" y="2027513"/>
            <a:chExt cx="7047432" cy="2794051"/>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899771"/>
              <a:ext cx="6255768" cy="1921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rot="18358058">
              <a:off x="3602190" y="2463106"/>
              <a:ext cx="791664" cy="338554"/>
            </a:xfrm>
            <a:prstGeom prst="rect">
              <a:avLst/>
            </a:prstGeom>
            <a:noFill/>
          </p:spPr>
          <p:txBody>
            <a:bodyPr wrap="square" rtlCol="0">
              <a:spAutoFit/>
            </a:bodyPr>
            <a:lstStyle/>
            <a:p>
              <a:pPr algn="ctr"/>
              <a:r>
                <a:rPr lang="en-US" sz="1600" dirty="0" err="1" smtClean="0">
                  <a:solidFill>
                    <a:schemeClr val="bg1"/>
                  </a:solidFill>
                  <a:latin typeface="Helvetica" panose="020B0604020202020204" pitchFamily="34" charset="0"/>
                  <a:cs typeface="Helvetica" panose="020B0604020202020204" pitchFamily="34" charset="0"/>
                </a:rPr>
                <a:t>rRNA</a:t>
              </a:r>
              <a:endParaRPr lang="en-US" sz="1600" dirty="0">
                <a:solidFill>
                  <a:schemeClr val="bg1"/>
                </a:solidFill>
                <a:latin typeface="Helvetica" panose="020B0604020202020204" pitchFamily="34" charset="0"/>
                <a:cs typeface="Helvetica" panose="020B0604020202020204" pitchFamily="34" charset="0"/>
              </a:endParaRPr>
            </a:p>
          </p:txBody>
        </p:sp>
        <p:sp>
          <p:nvSpPr>
            <p:cNvPr id="7" name="TextBox 6"/>
            <p:cNvSpPr txBox="1"/>
            <p:nvPr/>
          </p:nvSpPr>
          <p:spPr>
            <a:xfrm rot="18358058">
              <a:off x="2230590" y="2539306"/>
              <a:ext cx="791664" cy="338554"/>
            </a:xfrm>
            <a:prstGeom prst="rect">
              <a:avLst/>
            </a:prstGeom>
            <a:noFill/>
          </p:spPr>
          <p:txBody>
            <a:bodyPr wrap="square" rtlCol="0">
              <a:spAutoFit/>
            </a:bodyPr>
            <a:lstStyle/>
            <a:p>
              <a:pPr algn="ctr"/>
              <a:r>
                <a:rPr lang="en-US" sz="1600" dirty="0" err="1" smtClean="0">
                  <a:solidFill>
                    <a:schemeClr val="bg1"/>
                  </a:solidFill>
                  <a:latin typeface="Helvetica" panose="020B0604020202020204" pitchFamily="34" charset="0"/>
                  <a:cs typeface="Helvetica" panose="020B0604020202020204" pitchFamily="34" charset="0"/>
                </a:rPr>
                <a:t>pgc</a:t>
              </a:r>
              <a:endParaRPr lang="en-US" sz="1600" dirty="0">
                <a:solidFill>
                  <a:schemeClr val="bg1"/>
                </a:solidFill>
                <a:latin typeface="Helvetica" panose="020B0604020202020204" pitchFamily="34" charset="0"/>
                <a:cs typeface="Helvetica" panose="020B0604020202020204" pitchFamily="34" charset="0"/>
              </a:endParaRPr>
            </a:p>
          </p:txBody>
        </p:sp>
        <p:sp>
          <p:nvSpPr>
            <p:cNvPr id="8" name="TextBox 7"/>
            <p:cNvSpPr txBox="1"/>
            <p:nvPr/>
          </p:nvSpPr>
          <p:spPr>
            <a:xfrm rot="18358058">
              <a:off x="2980747" y="2470037"/>
              <a:ext cx="791664" cy="338554"/>
            </a:xfrm>
            <a:prstGeom prst="rect">
              <a:avLst/>
            </a:prstGeom>
            <a:noFill/>
          </p:spPr>
          <p:txBody>
            <a:bodyPr wrap="square" rtlCol="0">
              <a:spAutoFit/>
            </a:bodyPr>
            <a:lstStyle/>
            <a:p>
              <a:pPr algn="ctr"/>
              <a:r>
                <a:rPr lang="en-US" sz="1600" dirty="0" smtClean="0">
                  <a:solidFill>
                    <a:schemeClr val="bg1"/>
                  </a:solidFill>
                  <a:latin typeface="Helvetica" panose="020B0604020202020204" pitchFamily="34" charset="0"/>
                  <a:cs typeface="Helvetica" panose="020B0604020202020204" pitchFamily="34" charset="0"/>
                </a:rPr>
                <a:t>actin</a:t>
              </a:r>
              <a:endParaRPr lang="en-US" sz="1600" dirty="0">
                <a:solidFill>
                  <a:schemeClr val="bg1"/>
                </a:solidFill>
                <a:latin typeface="Helvetica" panose="020B0604020202020204" pitchFamily="34" charset="0"/>
                <a:cs typeface="Helvetica" panose="020B0604020202020204" pitchFamily="34" charset="0"/>
              </a:endParaRPr>
            </a:p>
          </p:txBody>
        </p:sp>
        <p:sp>
          <p:nvSpPr>
            <p:cNvPr id="9" name="TextBox 8"/>
            <p:cNvSpPr txBox="1"/>
            <p:nvPr/>
          </p:nvSpPr>
          <p:spPr>
            <a:xfrm rot="18358058">
              <a:off x="5430990" y="2463106"/>
              <a:ext cx="791664" cy="338554"/>
            </a:xfrm>
            <a:prstGeom prst="rect">
              <a:avLst/>
            </a:prstGeom>
            <a:noFill/>
          </p:spPr>
          <p:txBody>
            <a:bodyPr wrap="square" rtlCol="0">
              <a:spAutoFit/>
            </a:bodyPr>
            <a:lstStyle/>
            <a:p>
              <a:pPr algn="ctr"/>
              <a:r>
                <a:rPr lang="en-US" sz="1600" dirty="0" err="1" smtClean="0">
                  <a:solidFill>
                    <a:schemeClr val="bg1"/>
                  </a:solidFill>
                  <a:latin typeface="Helvetica" panose="020B0604020202020204" pitchFamily="34" charset="0"/>
                  <a:cs typeface="Helvetica" panose="020B0604020202020204" pitchFamily="34" charset="0"/>
                </a:rPr>
                <a:t>rRNA</a:t>
              </a:r>
              <a:endParaRPr lang="en-US" sz="1600" dirty="0">
                <a:solidFill>
                  <a:schemeClr val="bg1"/>
                </a:solidFill>
                <a:latin typeface="Helvetica" panose="020B0604020202020204" pitchFamily="34" charset="0"/>
                <a:cs typeface="Helvetica" panose="020B0604020202020204" pitchFamily="34" charset="0"/>
              </a:endParaRPr>
            </a:p>
          </p:txBody>
        </p:sp>
        <p:sp>
          <p:nvSpPr>
            <p:cNvPr id="10" name="TextBox 9"/>
            <p:cNvSpPr txBox="1"/>
            <p:nvPr/>
          </p:nvSpPr>
          <p:spPr>
            <a:xfrm rot="18358058">
              <a:off x="4135590" y="2539306"/>
              <a:ext cx="791664" cy="338554"/>
            </a:xfrm>
            <a:prstGeom prst="rect">
              <a:avLst/>
            </a:prstGeom>
            <a:noFill/>
          </p:spPr>
          <p:txBody>
            <a:bodyPr wrap="square" rtlCol="0">
              <a:spAutoFit/>
            </a:bodyPr>
            <a:lstStyle/>
            <a:p>
              <a:pPr algn="ctr"/>
              <a:r>
                <a:rPr lang="en-US" sz="1600" dirty="0" err="1" smtClean="0">
                  <a:solidFill>
                    <a:schemeClr val="bg1"/>
                  </a:solidFill>
                  <a:latin typeface="Helvetica" panose="020B0604020202020204" pitchFamily="34" charset="0"/>
                  <a:cs typeface="Helvetica" panose="020B0604020202020204" pitchFamily="34" charset="0"/>
                </a:rPr>
                <a:t>pgc</a:t>
              </a:r>
              <a:endParaRPr lang="en-US" sz="1600" dirty="0">
                <a:solidFill>
                  <a:schemeClr val="bg1"/>
                </a:solidFill>
                <a:latin typeface="Helvetica" panose="020B0604020202020204" pitchFamily="34" charset="0"/>
                <a:cs typeface="Helvetica" panose="020B0604020202020204" pitchFamily="34" charset="0"/>
              </a:endParaRPr>
            </a:p>
          </p:txBody>
        </p:sp>
        <p:sp>
          <p:nvSpPr>
            <p:cNvPr id="11" name="TextBox 10"/>
            <p:cNvSpPr txBox="1"/>
            <p:nvPr/>
          </p:nvSpPr>
          <p:spPr>
            <a:xfrm rot="18358058">
              <a:off x="4821390" y="2463106"/>
              <a:ext cx="791664" cy="338554"/>
            </a:xfrm>
            <a:prstGeom prst="rect">
              <a:avLst/>
            </a:prstGeom>
            <a:noFill/>
          </p:spPr>
          <p:txBody>
            <a:bodyPr wrap="square" rtlCol="0">
              <a:spAutoFit/>
            </a:bodyPr>
            <a:lstStyle/>
            <a:p>
              <a:pPr algn="ctr"/>
              <a:r>
                <a:rPr lang="en-US" sz="1600" dirty="0" smtClean="0">
                  <a:solidFill>
                    <a:schemeClr val="bg1"/>
                  </a:solidFill>
                  <a:latin typeface="Helvetica" panose="020B0604020202020204" pitchFamily="34" charset="0"/>
                  <a:cs typeface="Helvetica" panose="020B0604020202020204" pitchFamily="34" charset="0"/>
                </a:rPr>
                <a:t>actin</a:t>
              </a:r>
              <a:endParaRPr lang="en-US" sz="1600" dirty="0">
                <a:solidFill>
                  <a:schemeClr val="bg1"/>
                </a:solidFill>
                <a:latin typeface="Helvetica" panose="020B0604020202020204" pitchFamily="34" charset="0"/>
                <a:cs typeface="Helvetica" panose="020B0604020202020204" pitchFamily="34" charset="0"/>
              </a:endParaRPr>
            </a:p>
          </p:txBody>
        </p:sp>
        <p:sp>
          <p:nvSpPr>
            <p:cNvPr id="12" name="TextBox 11"/>
            <p:cNvSpPr txBox="1"/>
            <p:nvPr/>
          </p:nvSpPr>
          <p:spPr>
            <a:xfrm rot="18358058">
              <a:off x="7206614" y="2463106"/>
              <a:ext cx="791664" cy="338554"/>
            </a:xfrm>
            <a:prstGeom prst="rect">
              <a:avLst/>
            </a:prstGeom>
            <a:noFill/>
          </p:spPr>
          <p:txBody>
            <a:bodyPr wrap="square" rtlCol="0">
              <a:spAutoFit/>
            </a:bodyPr>
            <a:lstStyle/>
            <a:p>
              <a:pPr algn="ctr"/>
              <a:r>
                <a:rPr lang="en-US" sz="1600" dirty="0" err="1" smtClean="0">
                  <a:solidFill>
                    <a:schemeClr val="bg1"/>
                  </a:solidFill>
                  <a:latin typeface="Helvetica" panose="020B0604020202020204" pitchFamily="34" charset="0"/>
                  <a:cs typeface="Helvetica" panose="020B0604020202020204" pitchFamily="34" charset="0"/>
                </a:rPr>
                <a:t>rRNA</a:t>
              </a:r>
              <a:endParaRPr lang="en-US" sz="1600" dirty="0">
                <a:solidFill>
                  <a:schemeClr val="bg1"/>
                </a:solidFill>
                <a:latin typeface="Helvetica" panose="020B0604020202020204" pitchFamily="34" charset="0"/>
                <a:cs typeface="Helvetica" panose="020B0604020202020204" pitchFamily="34" charset="0"/>
              </a:endParaRPr>
            </a:p>
          </p:txBody>
        </p:sp>
        <p:sp>
          <p:nvSpPr>
            <p:cNvPr id="13" name="TextBox 12"/>
            <p:cNvSpPr txBox="1"/>
            <p:nvPr/>
          </p:nvSpPr>
          <p:spPr>
            <a:xfrm rot="18358058">
              <a:off x="5987414" y="2539306"/>
              <a:ext cx="791664" cy="338554"/>
            </a:xfrm>
            <a:prstGeom prst="rect">
              <a:avLst/>
            </a:prstGeom>
            <a:noFill/>
          </p:spPr>
          <p:txBody>
            <a:bodyPr wrap="square" rtlCol="0">
              <a:spAutoFit/>
            </a:bodyPr>
            <a:lstStyle/>
            <a:p>
              <a:pPr algn="ctr"/>
              <a:r>
                <a:rPr lang="en-US" sz="1600" dirty="0" err="1" smtClean="0">
                  <a:solidFill>
                    <a:schemeClr val="bg1"/>
                  </a:solidFill>
                  <a:latin typeface="Helvetica" panose="020B0604020202020204" pitchFamily="34" charset="0"/>
                  <a:cs typeface="Helvetica" panose="020B0604020202020204" pitchFamily="34" charset="0"/>
                </a:rPr>
                <a:t>pgc</a:t>
              </a:r>
              <a:endParaRPr lang="en-US" sz="1600" dirty="0">
                <a:solidFill>
                  <a:schemeClr val="bg1"/>
                </a:solidFill>
                <a:latin typeface="Helvetica" panose="020B0604020202020204" pitchFamily="34" charset="0"/>
                <a:cs typeface="Helvetica" panose="020B0604020202020204" pitchFamily="34" charset="0"/>
              </a:endParaRPr>
            </a:p>
          </p:txBody>
        </p:sp>
        <p:sp>
          <p:nvSpPr>
            <p:cNvPr id="14" name="TextBox 13"/>
            <p:cNvSpPr txBox="1"/>
            <p:nvPr/>
          </p:nvSpPr>
          <p:spPr>
            <a:xfrm rot="18358058">
              <a:off x="6650190" y="2464482"/>
              <a:ext cx="791664" cy="338554"/>
            </a:xfrm>
            <a:prstGeom prst="rect">
              <a:avLst/>
            </a:prstGeom>
            <a:noFill/>
          </p:spPr>
          <p:txBody>
            <a:bodyPr wrap="square" rtlCol="0">
              <a:spAutoFit/>
            </a:bodyPr>
            <a:lstStyle/>
            <a:p>
              <a:pPr algn="ctr"/>
              <a:r>
                <a:rPr lang="en-US" sz="1600" dirty="0" smtClean="0">
                  <a:solidFill>
                    <a:schemeClr val="bg1"/>
                  </a:solidFill>
                  <a:latin typeface="Helvetica" panose="020B0604020202020204" pitchFamily="34" charset="0"/>
                  <a:cs typeface="Helvetica" panose="020B0604020202020204" pitchFamily="34" charset="0"/>
                </a:rPr>
                <a:t>actin</a:t>
              </a:r>
              <a:endParaRPr lang="en-US" sz="1600" dirty="0">
                <a:solidFill>
                  <a:schemeClr val="bg1"/>
                </a:solidFill>
                <a:latin typeface="Helvetica" panose="020B0604020202020204" pitchFamily="34" charset="0"/>
                <a:cs typeface="Helvetica" panose="020B0604020202020204" pitchFamily="34" charset="0"/>
              </a:endParaRPr>
            </a:p>
          </p:txBody>
        </p:sp>
        <p:sp>
          <p:nvSpPr>
            <p:cNvPr id="15" name="Shape 1159"/>
            <p:cNvSpPr/>
            <p:nvPr/>
          </p:nvSpPr>
          <p:spPr>
            <a:xfrm flipV="1">
              <a:off x="2409334" y="2366369"/>
              <a:ext cx="1905000" cy="0"/>
            </a:xfrm>
            <a:prstGeom prst="line">
              <a:avLst/>
            </a:prstGeom>
            <a:ln w="25400">
              <a:solidFill>
                <a:srgbClr val="FFFFFF"/>
              </a:solidFill>
              <a:bevel/>
              <a:tailEnd type="none"/>
            </a:ln>
          </p:spPr>
          <p:txBody>
            <a:bodyPr lIns="45719" rIns="45719"/>
            <a:lstStyle/>
            <a:p>
              <a:pPr defTabSz="457200">
                <a:defRPr sz="1200">
                  <a:latin typeface="+mj-lt"/>
                  <a:ea typeface="+mj-ea"/>
                  <a:cs typeface="+mj-cs"/>
                  <a:sym typeface="Helvetica"/>
                </a:defRPr>
              </a:pPr>
              <a:endParaRPr/>
            </a:p>
          </p:txBody>
        </p:sp>
        <p:sp>
          <p:nvSpPr>
            <p:cNvPr id="16" name="TextBox 15"/>
            <p:cNvSpPr txBox="1"/>
            <p:nvPr/>
          </p:nvSpPr>
          <p:spPr>
            <a:xfrm>
              <a:off x="1796413" y="2561217"/>
              <a:ext cx="460521" cy="338554"/>
            </a:xfrm>
            <a:prstGeom prst="rect">
              <a:avLst/>
            </a:prstGeom>
            <a:noFill/>
          </p:spPr>
          <p:txBody>
            <a:bodyPr wrap="square" rtlCol="0">
              <a:spAutoFit/>
            </a:bodyPr>
            <a:lstStyle/>
            <a:p>
              <a:pPr algn="ctr"/>
              <a:r>
                <a:rPr lang="en-US" sz="1600" dirty="0" smtClean="0">
                  <a:solidFill>
                    <a:schemeClr val="bg1"/>
                  </a:solidFill>
                  <a:latin typeface="Helvetica" panose="020B0604020202020204" pitchFamily="34" charset="0"/>
                  <a:cs typeface="Helvetica" panose="020B0604020202020204" pitchFamily="34" charset="0"/>
                </a:rPr>
                <a:t>M</a:t>
              </a:r>
              <a:endParaRPr lang="en-US" sz="1600" dirty="0">
                <a:solidFill>
                  <a:schemeClr val="bg1"/>
                </a:solidFill>
                <a:latin typeface="Helvetica" panose="020B0604020202020204" pitchFamily="34" charset="0"/>
                <a:cs typeface="Helvetica" panose="020B0604020202020204" pitchFamily="34" charset="0"/>
              </a:endParaRPr>
            </a:p>
          </p:txBody>
        </p:sp>
        <p:sp>
          <p:nvSpPr>
            <p:cNvPr id="17" name="Shape 1159"/>
            <p:cNvSpPr/>
            <p:nvPr/>
          </p:nvSpPr>
          <p:spPr>
            <a:xfrm>
              <a:off x="4367510" y="2366367"/>
              <a:ext cx="1828800" cy="2"/>
            </a:xfrm>
            <a:prstGeom prst="line">
              <a:avLst/>
            </a:prstGeom>
            <a:ln w="25400">
              <a:solidFill>
                <a:srgbClr val="FFFFFF"/>
              </a:solidFill>
              <a:bevel/>
              <a:tailEnd type="none"/>
            </a:ln>
          </p:spPr>
          <p:txBody>
            <a:bodyPr lIns="45719" rIns="45719"/>
            <a:lstStyle/>
            <a:p>
              <a:pPr defTabSz="457200">
                <a:defRPr sz="1200">
                  <a:latin typeface="+mj-lt"/>
                  <a:ea typeface="+mj-ea"/>
                  <a:cs typeface="+mj-cs"/>
                  <a:sym typeface="Helvetica"/>
                </a:defRPr>
              </a:pPr>
              <a:endParaRPr/>
            </a:p>
          </p:txBody>
        </p:sp>
        <p:sp>
          <p:nvSpPr>
            <p:cNvPr id="18" name="Shape 1159"/>
            <p:cNvSpPr/>
            <p:nvPr/>
          </p:nvSpPr>
          <p:spPr>
            <a:xfrm>
              <a:off x="6243696" y="2366367"/>
              <a:ext cx="1688472" cy="2"/>
            </a:xfrm>
            <a:prstGeom prst="line">
              <a:avLst/>
            </a:prstGeom>
            <a:ln w="25400">
              <a:solidFill>
                <a:srgbClr val="FFFFFF"/>
              </a:solidFill>
              <a:bevel/>
              <a:tailEnd type="none"/>
            </a:ln>
          </p:spPr>
          <p:txBody>
            <a:bodyPr lIns="45719" rIns="45719"/>
            <a:lstStyle/>
            <a:p>
              <a:pPr defTabSz="457200">
                <a:defRPr sz="1200">
                  <a:latin typeface="+mj-lt"/>
                  <a:ea typeface="+mj-ea"/>
                  <a:cs typeface="+mj-cs"/>
                  <a:sym typeface="Helvetica"/>
                </a:defRPr>
              </a:pPr>
              <a:endParaRPr/>
            </a:p>
          </p:txBody>
        </p:sp>
        <p:sp>
          <p:nvSpPr>
            <p:cNvPr id="19" name="TextBox 18"/>
            <p:cNvSpPr txBox="1"/>
            <p:nvPr/>
          </p:nvSpPr>
          <p:spPr>
            <a:xfrm>
              <a:off x="2409333" y="2027513"/>
              <a:ext cx="1904999" cy="338554"/>
            </a:xfrm>
            <a:prstGeom prst="rect">
              <a:avLst/>
            </a:prstGeom>
            <a:noFill/>
          </p:spPr>
          <p:txBody>
            <a:bodyPr wrap="square" rtlCol="0">
              <a:spAutoFit/>
            </a:bodyPr>
            <a:lstStyle/>
            <a:p>
              <a:pPr algn="ctr"/>
              <a:r>
                <a:rPr lang="en-US" sz="1600" dirty="0" smtClean="0">
                  <a:solidFill>
                    <a:schemeClr val="bg1"/>
                  </a:solidFill>
                  <a:latin typeface="Helvetica" panose="020B0604020202020204" pitchFamily="34" charset="0"/>
                  <a:cs typeface="Helvetica" panose="020B0604020202020204" pitchFamily="34" charset="0"/>
                </a:rPr>
                <a:t>Elution at 50°C </a:t>
              </a:r>
              <a:endParaRPr lang="en-US" sz="1600" dirty="0">
                <a:solidFill>
                  <a:schemeClr val="bg1"/>
                </a:solidFill>
                <a:latin typeface="Helvetica" panose="020B0604020202020204" pitchFamily="34" charset="0"/>
                <a:cs typeface="Helvetica" panose="020B0604020202020204" pitchFamily="34" charset="0"/>
              </a:endParaRPr>
            </a:p>
          </p:txBody>
        </p:sp>
        <p:sp>
          <p:nvSpPr>
            <p:cNvPr id="20" name="TextBox 19"/>
            <p:cNvSpPr txBox="1"/>
            <p:nvPr/>
          </p:nvSpPr>
          <p:spPr>
            <a:xfrm>
              <a:off x="4321952" y="2027513"/>
              <a:ext cx="1904999" cy="338554"/>
            </a:xfrm>
            <a:prstGeom prst="rect">
              <a:avLst/>
            </a:prstGeom>
            <a:noFill/>
          </p:spPr>
          <p:txBody>
            <a:bodyPr wrap="square" rtlCol="0">
              <a:spAutoFit/>
            </a:bodyPr>
            <a:lstStyle/>
            <a:p>
              <a:pPr algn="ctr"/>
              <a:r>
                <a:rPr lang="en-US" sz="1600" dirty="0" smtClean="0">
                  <a:solidFill>
                    <a:schemeClr val="bg1"/>
                  </a:solidFill>
                  <a:latin typeface="Helvetica" panose="020B0604020202020204" pitchFamily="34" charset="0"/>
                  <a:cs typeface="Helvetica" panose="020B0604020202020204" pitchFamily="34" charset="0"/>
                </a:rPr>
                <a:t>Elution at 95°C </a:t>
              </a:r>
              <a:endParaRPr lang="en-US" sz="1600" dirty="0">
                <a:solidFill>
                  <a:schemeClr val="bg1"/>
                </a:solidFill>
                <a:latin typeface="Helvetica" panose="020B0604020202020204" pitchFamily="34" charset="0"/>
                <a:cs typeface="Helvetica" panose="020B0604020202020204" pitchFamily="34" charset="0"/>
              </a:endParaRPr>
            </a:p>
          </p:txBody>
        </p:sp>
        <p:sp>
          <p:nvSpPr>
            <p:cNvPr id="21" name="TextBox 20"/>
            <p:cNvSpPr txBox="1"/>
            <p:nvPr/>
          </p:nvSpPr>
          <p:spPr>
            <a:xfrm>
              <a:off x="6205593" y="2027513"/>
              <a:ext cx="1726575" cy="338554"/>
            </a:xfrm>
            <a:prstGeom prst="rect">
              <a:avLst/>
            </a:prstGeom>
            <a:noFill/>
          </p:spPr>
          <p:txBody>
            <a:bodyPr wrap="square" rtlCol="0">
              <a:spAutoFit/>
            </a:bodyPr>
            <a:lstStyle/>
            <a:p>
              <a:pPr algn="ctr"/>
              <a:r>
                <a:rPr lang="en-US" sz="1600" dirty="0" smtClean="0">
                  <a:solidFill>
                    <a:schemeClr val="bg1"/>
                  </a:solidFill>
                  <a:latin typeface="Helvetica" panose="020B0604020202020204" pitchFamily="34" charset="0"/>
                  <a:cs typeface="Helvetica" panose="020B0604020202020204" pitchFamily="34" charset="0"/>
                </a:rPr>
                <a:t>Input</a:t>
              </a:r>
              <a:endParaRPr lang="en-US" sz="1600" dirty="0">
                <a:solidFill>
                  <a:schemeClr val="bg1"/>
                </a:solidFill>
                <a:latin typeface="Helvetica" panose="020B0604020202020204" pitchFamily="34" charset="0"/>
                <a:cs typeface="Helvetica" panose="020B0604020202020204" pitchFamily="34" charset="0"/>
              </a:endParaRPr>
            </a:p>
          </p:txBody>
        </p:sp>
        <p:sp>
          <p:nvSpPr>
            <p:cNvPr id="22" name="TextBox 21"/>
            <p:cNvSpPr txBox="1"/>
            <p:nvPr/>
          </p:nvSpPr>
          <p:spPr>
            <a:xfrm>
              <a:off x="884736" y="4423771"/>
              <a:ext cx="791664" cy="338554"/>
            </a:xfrm>
            <a:prstGeom prst="rect">
              <a:avLst/>
            </a:prstGeom>
            <a:noFill/>
          </p:spPr>
          <p:txBody>
            <a:bodyPr wrap="square" rtlCol="0">
              <a:spAutoFit/>
            </a:bodyPr>
            <a:lstStyle/>
            <a:p>
              <a:pPr algn="ctr"/>
              <a:r>
                <a:rPr lang="en-US" sz="1600" dirty="0" smtClean="0">
                  <a:solidFill>
                    <a:schemeClr val="bg1"/>
                  </a:solidFill>
                  <a:latin typeface="Helvetica" panose="020B0604020202020204" pitchFamily="34" charset="0"/>
                  <a:cs typeface="Helvetica" panose="020B0604020202020204" pitchFamily="34" charset="0"/>
                </a:rPr>
                <a:t>100</a:t>
              </a:r>
              <a:endParaRPr lang="en-US" sz="1600" dirty="0">
                <a:solidFill>
                  <a:schemeClr val="bg1"/>
                </a:solidFill>
                <a:latin typeface="Helvetica" panose="020B0604020202020204" pitchFamily="34" charset="0"/>
                <a:cs typeface="Helvetica" panose="020B0604020202020204" pitchFamily="34" charset="0"/>
              </a:endParaRPr>
            </a:p>
          </p:txBody>
        </p:sp>
        <p:sp>
          <p:nvSpPr>
            <p:cNvPr id="23" name="TextBox 22"/>
            <p:cNvSpPr txBox="1"/>
            <p:nvPr/>
          </p:nvSpPr>
          <p:spPr>
            <a:xfrm>
              <a:off x="931870" y="3492494"/>
              <a:ext cx="791664" cy="338554"/>
            </a:xfrm>
            <a:prstGeom prst="rect">
              <a:avLst/>
            </a:prstGeom>
            <a:noFill/>
          </p:spPr>
          <p:txBody>
            <a:bodyPr wrap="square" rtlCol="0">
              <a:spAutoFit/>
            </a:bodyPr>
            <a:lstStyle/>
            <a:p>
              <a:pPr algn="ctr"/>
              <a:r>
                <a:rPr lang="en-US" sz="1600" dirty="0" smtClean="0">
                  <a:solidFill>
                    <a:schemeClr val="bg1"/>
                  </a:solidFill>
                  <a:latin typeface="Helvetica" panose="020B0604020202020204" pitchFamily="34" charset="0"/>
                  <a:cs typeface="Helvetica" panose="020B0604020202020204" pitchFamily="34" charset="0"/>
                </a:rPr>
                <a:t>500</a:t>
              </a:r>
              <a:endParaRPr lang="en-US" sz="1600" dirty="0">
                <a:solidFill>
                  <a:schemeClr val="bg1"/>
                </a:solidFill>
                <a:latin typeface="Helvetica" panose="020B0604020202020204" pitchFamily="34" charset="0"/>
                <a:cs typeface="Helvetica" panose="020B0604020202020204" pitchFamily="34" charset="0"/>
              </a:endParaRPr>
            </a:p>
          </p:txBody>
        </p:sp>
        <p:sp>
          <p:nvSpPr>
            <p:cNvPr id="24" name="Shape 1159"/>
            <p:cNvSpPr/>
            <p:nvPr/>
          </p:nvSpPr>
          <p:spPr>
            <a:xfrm flipV="1">
              <a:off x="1498081" y="4608284"/>
              <a:ext cx="178319" cy="0"/>
            </a:xfrm>
            <a:prstGeom prst="line">
              <a:avLst/>
            </a:prstGeom>
            <a:ln w="25400">
              <a:solidFill>
                <a:srgbClr val="FFFFFF"/>
              </a:solidFill>
              <a:bevel/>
              <a:tailEnd type="none"/>
            </a:ln>
          </p:spPr>
          <p:txBody>
            <a:bodyPr lIns="45719" rIns="45719"/>
            <a:lstStyle/>
            <a:p>
              <a:pPr defTabSz="457200">
                <a:defRPr sz="1200">
                  <a:latin typeface="+mj-lt"/>
                  <a:ea typeface="+mj-ea"/>
                  <a:cs typeface="+mj-cs"/>
                  <a:sym typeface="Helvetica"/>
                </a:defRPr>
              </a:pPr>
              <a:endParaRPr/>
            </a:p>
          </p:txBody>
        </p:sp>
        <p:sp>
          <p:nvSpPr>
            <p:cNvPr id="25" name="Shape 1159"/>
            <p:cNvSpPr/>
            <p:nvPr/>
          </p:nvSpPr>
          <p:spPr>
            <a:xfrm flipV="1">
              <a:off x="1545215" y="3661771"/>
              <a:ext cx="178319" cy="0"/>
            </a:xfrm>
            <a:prstGeom prst="line">
              <a:avLst/>
            </a:prstGeom>
            <a:ln w="25400">
              <a:solidFill>
                <a:srgbClr val="FFFFFF"/>
              </a:solidFill>
              <a:bevel/>
              <a:tailEnd type="none"/>
            </a:ln>
          </p:spPr>
          <p:txBody>
            <a:bodyPr lIns="45719" rIns="45719"/>
            <a:lstStyle/>
            <a:p>
              <a:pPr defTabSz="457200">
                <a:defRPr sz="1200">
                  <a:latin typeface="+mj-lt"/>
                  <a:ea typeface="+mj-ea"/>
                  <a:cs typeface="+mj-cs"/>
                  <a:sym typeface="Helvetica"/>
                </a:defRPr>
              </a:pPr>
              <a:endParaRPr/>
            </a:p>
          </p:txBody>
        </p:sp>
        <p:sp>
          <p:nvSpPr>
            <p:cNvPr id="26" name="Shape 1159"/>
            <p:cNvSpPr/>
            <p:nvPr/>
          </p:nvSpPr>
          <p:spPr>
            <a:xfrm flipV="1">
              <a:off x="1545215" y="3052171"/>
              <a:ext cx="178319" cy="0"/>
            </a:xfrm>
            <a:prstGeom prst="line">
              <a:avLst/>
            </a:prstGeom>
            <a:ln w="25400">
              <a:solidFill>
                <a:srgbClr val="FFFFFF"/>
              </a:solidFill>
              <a:bevel/>
              <a:tailEnd type="none"/>
            </a:ln>
          </p:spPr>
          <p:txBody>
            <a:bodyPr lIns="45719" rIns="45719"/>
            <a:lstStyle/>
            <a:p>
              <a:pPr defTabSz="457200">
                <a:defRPr sz="1200">
                  <a:latin typeface="+mj-lt"/>
                  <a:ea typeface="+mj-ea"/>
                  <a:cs typeface="+mj-cs"/>
                  <a:sym typeface="Helvetica"/>
                </a:defRPr>
              </a:pPr>
              <a:endParaRPr/>
            </a:p>
          </p:txBody>
        </p:sp>
        <p:sp>
          <p:nvSpPr>
            <p:cNvPr id="27" name="TextBox 26"/>
            <p:cNvSpPr txBox="1"/>
            <p:nvPr/>
          </p:nvSpPr>
          <p:spPr>
            <a:xfrm>
              <a:off x="884736" y="2882894"/>
              <a:ext cx="791664" cy="338554"/>
            </a:xfrm>
            <a:prstGeom prst="rect">
              <a:avLst/>
            </a:prstGeom>
            <a:noFill/>
          </p:spPr>
          <p:txBody>
            <a:bodyPr wrap="square" rtlCol="0">
              <a:spAutoFit/>
            </a:bodyPr>
            <a:lstStyle/>
            <a:p>
              <a:pPr algn="ctr"/>
              <a:r>
                <a:rPr lang="en-US" sz="1600" dirty="0" smtClean="0">
                  <a:solidFill>
                    <a:schemeClr val="bg1"/>
                  </a:solidFill>
                  <a:latin typeface="Helvetica" panose="020B0604020202020204" pitchFamily="34" charset="0"/>
                  <a:cs typeface="Helvetica" panose="020B0604020202020204" pitchFamily="34" charset="0"/>
                </a:rPr>
                <a:t>1000</a:t>
              </a:r>
              <a:endParaRPr lang="en-US" sz="1600" dirty="0">
                <a:solidFill>
                  <a:schemeClr val="bg1"/>
                </a:solidFill>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24473235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059543"/>
          </a:xfrm>
        </p:spPr>
        <p:txBody>
          <a:bodyPr>
            <a:normAutofit/>
          </a:bodyPr>
          <a:lstStyle/>
          <a:p>
            <a:r>
              <a:rPr lang="en-US" sz="3200" dirty="0" err="1" smtClean="0"/>
              <a:t>Pgc</a:t>
            </a:r>
            <a:r>
              <a:rPr lang="en-US" sz="3200" dirty="0" smtClean="0"/>
              <a:t> is a potent transcriptional repressor</a:t>
            </a:r>
            <a:endParaRPr lang="en-US" sz="3200" dirty="0"/>
          </a:p>
        </p:txBody>
      </p:sp>
      <p:grpSp>
        <p:nvGrpSpPr>
          <p:cNvPr id="3" name="Group 2"/>
          <p:cNvGrpSpPr/>
          <p:nvPr/>
        </p:nvGrpSpPr>
        <p:grpSpPr>
          <a:xfrm>
            <a:off x="1441224" y="2286000"/>
            <a:ext cx="6450744" cy="3041003"/>
            <a:chOff x="1676400" y="2286000"/>
            <a:chExt cx="6450744" cy="3041003"/>
          </a:xfrm>
        </p:grpSpPr>
        <p:pic>
          <p:nvPicPr>
            <p:cNvPr id="4" name="Picture 3"/>
            <p:cNvPicPr>
              <a:picLocks noChangeAspect="1"/>
            </p:cNvPicPr>
            <p:nvPr/>
          </p:nvPicPr>
          <p:blipFill rotWithShape="1">
            <a:blip r:embed="rId3"/>
            <a:srcRect l="62228" t="20804" r="10242" b="44188"/>
            <a:stretch/>
          </p:blipFill>
          <p:spPr>
            <a:xfrm>
              <a:off x="1676400" y="2286000"/>
              <a:ext cx="3261091" cy="3041003"/>
            </a:xfrm>
            <a:prstGeom prst="rect">
              <a:avLst/>
            </a:prstGeom>
          </p:spPr>
        </p:pic>
        <p:pic>
          <p:nvPicPr>
            <p:cNvPr id="5" name="Picture 4"/>
            <p:cNvPicPr>
              <a:picLocks noChangeAspect="1"/>
            </p:cNvPicPr>
            <p:nvPr/>
          </p:nvPicPr>
          <p:blipFill rotWithShape="1">
            <a:blip r:embed="rId3"/>
            <a:srcRect l="62671" t="56798" r="10403" b="8524"/>
            <a:stretch/>
          </p:blipFill>
          <p:spPr>
            <a:xfrm>
              <a:off x="4937491" y="2286000"/>
              <a:ext cx="3189653" cy="3012429"/>
            </a:xfrm>
            <a:prstGeom prst="rect">
              <a:avLst/>
            </a:prstGeom>
          </p:spPr>
        </p:pic>
      </p:grpSp>
    </p:spTree>
    <p:extLst>
      <p:ext uri="{BB962C8B-B14F-4D97-AF65-F5344CB8AC3E}">
        <p14:creationId xmlns:p14="http://schemas.microsoft.com/office/powerpoint/2010/main" val="11482580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1274633"/>
          </a:xfrm>
        </p:spPr>
        <p:txBody>
          <a:bodyPr>
            <a:normAutofit/>
          </a:bodyPr>
          <a:lstStyle/>
          <a:p>
            <a:r>
              <a:rPr lang="en-US" sz="3200" dirty="0" smtClean="0"/>
              <a:t>Germline determinants are segregated during development</a:t>
            </a:r>
            <a:endParaRPr lang="en-US" sz="3200" dirty="0"/>
          </a:p>
        </p:txBody>
      </p:sp>
      <p:grpSp>
        <p:nvGrpSpPr>
          <p:cNvPr id="3" name="Group 2"/>
          <p:cNvGrpSpPr/>
          <p:nvPr/>
        </p:nvGrpSpPr>
        <p:grpSpPr>
          <a:xfrm>
            <a:off x="1811501" y="4955644"/>
            <a:ext cx="5520998" cy="772374"/>
            <a:chOff x="1884402" y="4947993"/>
            <a:chExt cx="5520998" cy="772374"/>
          </a:xfrm>
        </p:grpSpPr>
        <p:grpSp>
          <p:nvGrpSpPr>
            <p:cNvPr id="7" name="Group 482"/>
            <p:cNvGrpSpPr/>
            <p:nvPr/>
          </p:nvGrpSpPr>
          <p:grpSpPr>
            <a:xfrm>
              <a:off x="1884402" y="4959622"/>
              <a:ext cx="2043957" cy="760745"/>
              <a:chOff x="12" y="368"/>
              <a:chExt cx="990683" cy="368724"/>
            </a:xfrm>
          </p:grpSpPr>
          <p:grpSp>
            <p:nvGrpSpPr>
              <p:cNvPr id="8" name="Group 460"/>
              <p:cNvGrpSpPr/>
              <p:nvPr/>
            </p:nvGrpSpPr>
            <p:grpSpPr>
              <a:xfrm>
                <a:off x="12" y="368"/>
                <a:ext cx="990685" cy="368725"/>
                <a:chOff x="12" y="368"/>
                <a:chExt cx="990683" cy="368724"/>
              </a:xfrm>
            </p:grpSpPr>
            <p:sp>
              <p:nvSpPr>
                <p:cNvPr id="30" name="Shape 458"/>
                <p:cNvSpPr/>
                <p:nvPr/>
              </p:nvSpPr>
              <p:spPr>
                <a:xfrm>
                  <a:off x="12" y="368"/>
                  <a:ext cx="990685" cy="368725"/>
                </a:xfrm>
                <a:custGeom>
                  <a:avLst/>
                  <a:gdLst/>
                  <a:ahLst/>
                  <a:cxnLst>
                    <a:cxn ang="0">
                      <a:pos x="wd2" y="hd2"/>
                    </a:cxn>
                    <a:cxn ang="5400000">
                      <a:pos x="wd2" y="hd2"/>
                    </a:cxn>
                    <a:cxn ang="10800000">
                      <a:pos x="wd2" y="hd2"/>
                    </a:cxn>
                    <a:cxn ang="16200000">
                      <a:pos x="wd2" y="hd2"/>
                    </a:cxn>
                  </a:cxnLst>
                  <a:rect l="0" t="0" r="r" b="b"/>
                  <a:pathLst>
                    <a:path w="21433" h="19986" extrusionOk="0">
                      <a:moveTo>
                        <a:pt x="18243" y="1425"/>
                      </a:moveTo>
                      <a:cubicBezTo>
                        <a:pt x="20095" y="2821"/>
                        <a:pt x="21322" y="4982"/>
                        <a:pt x="21426" y="8186"/>
                      </a:cubicBezTo>
                      <a:cubicBezTo>
                        <a:pt x="21534" y="11489"/>
                        <a:pt x="20427" y="14730"/>
                        <a:pt x="18454" y="16814"/>
                      </a:cubicBezTo>
                      <a:cubicBezTo>
                        <a:pt x="13984" y="21538"/>
                        <a:pt x="7586" y="20640"/>
                        <a:pt x="3065" y="16404"/>
                      </a:cubicBezTo>
                      <a:cubicBezTo>
                        <a:pt x="1128" y="14588"/>
                        <a:pt x="-66" y="11758"/>
                        <a:pt x="3" y="8543"/>
                      </a:cubicBezTo>
                      <a:cubicBezTo>
                        <a:pt x="73" y="5249"/>
                        <a:pt x="1423" y="3146"/>
                        <a:pt x="3398" y="1829"/>
                      </a:cubicBezTo>
                      <a:cubicBezTo>
                        <a:pt x="4520" y="1080"/>
                        <a:pt x="5715" y="501"/>
                        <a:pt x="6962" y="352"/>
                      </a:cubicBezTo>
                      <a:cubicBezTo>
                        <a:pt x="7980" y="230"/>
                        <a:pt x="9020" y="415"/>
                        <a:pt x="10059" y="424"/>
                      </a:cubicBezTo>
                      <a:cubicBezTo>
                        <a:pt x="10676" y="430"/>
                        <a:pt x="11291" y="394"/>
                        <a:pt x="11906" y="309"/>
                      </a:cubicBezTo>
                      <a:cubicBezTo>
                        <a:pt x="12915" y="170"/>
                        <a:pt x="13916" y="-62"/>
                        <a:pt x="14907" y="16"/>
                      </a:cubicBezTo>
                      <a:cubicBezTo>
                        <a:pt x="16076" y="108"/>
                        <a:pt x="17199" y="638"/>
                        <a:pt x="18243" y="1425"/>
                      </a:cubicBezTo>
                      <a:close/>
                    </a:path>
                  </a:pathLst>
                </a:custGeom>
                <a:gradFill flip="none" rotWithShape="1">
                  <a:gsLst>
                    <a:gs pos="0">
                      <a:srgbClr val="C0C0C0">
                        <a:alpha val="85000"/>
                      </a:srgbClr>
                    </a:gs>
                    <a:gs pos="62651">
                      <a:srgbClr val="60ABE0">
                        <a:alpha val="85000"/>
                      </a:srgbClr>
                    </a:gs>
                    <a:gs pos="71274">
                      <a:srgbClr val="0096FF">
                        <a:alpha val="85000"/>
                      </a:srgbClr>
                    </a:gs>
                    <a:gs pos="100000">
                      <a:srgbClr val="0096FF">
                        <a:alpha val="85000"/>
                      </a:srgbClr>
                    </a:gs>
                  </a:gsLst>
                  <a:lin ang="0" scaled="0"/>
                </a:gradFill>
                <a:ln w="12700" cap="flat">
                  <a:solidFill>
                    <a:srgbClr val="FFFFFF">
                      <a:alpha val="85000"/>
                    </a:srgbClr>
                  </a:solidFill>
                  <a:prstDash val="solid"/>
                  <a:bevel/>
                </a:ln>
                <a:effectLst/>
              </p:spPr>
              <p:txBody>
                <a:bodyPr wrap="square" lIns="45719" tIns="45719" rIns="45719" bIns="45719" numCol="1" anchor="ctr">
                  <a:noAutofit/>
                </a:bodyPr>
                <a:lstStyle/>
                <a:p>
                  <a:endParaRPr/>
                </a:p>
              </p:txBody>
            </p:sp>
            <p:sp>
              <p:nvSpPr>
                <p:cNvPr id="31" name="Shape 459"/>
                <p:cNvSpPr/>
                <p:nvPr/>
              </p:nvSpPr>
              <p:spPr>
                <a:xfrm>
                  <a:off x="288449" y="146417"/>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grpSp>
          <p:sp>
            <p:nvSpPr>
              <p:cNvPr id="9" name="Shape 461"/>
              <p:cNvSpPr/>
              <p:nvPr/>
            </p:nvSpPr>
            <p:spPr>
              <a:xfrm>
                <a:off x="565239" y="108315"/>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0" name="Shape 462"/>
              <p:cNvSpPr/>
              <p:nvPr/>
            </p:nvSpPr>
            <p:spPr>
              <a:xfrm>
                <a:off x="364649" y="94482"/>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1" name="Shape 463"/>
              <p:cNvSpPr/>
              <p:nvPr/>
            </p:nvSpPr>
            <p:spPr>
              <a:xfrm>
                <a:off x="351949" y="14641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2" name="Shape 464"/>
              <p:cNvSpPr/>
              <p:nvPr/>
            </p:nvSpPr>
            <p:spPr>
              <a:xfrm>
                <a:off x="209074" y="18451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3" name="Shape 465"/>
              <p:cNvSpPr/>
              <p:nvPr/>
            </p:nvSpPr>
            <p:spPr>
              <a:xfrm>
                <a:off x="297974" y="20991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4" name="Shape 466"/>
              <p:cNvSpPr/>
              <p:nvPr/>
            </p:nvSpPr>
            <p:spPr>
              <a:xfrm>
                <a:off x="221774" y="94482"/>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5" name="Shape 467"/>
              <p:cNvSpPr/>
              <p:nvPr/>
            </p:nvSpPr>
            <p:spPr>
              <a:xfrm>
                <a:off x="583724" y="209917"/>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6" name="Shape 468"/>
              <p:cNvSpPr/>
              <p:nvPr/>
            </p:nvSpPr>
            <p:spPr>
              <a:xfrm>
                <a:off x="596424" y="157982"/>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7" name="Shape 469"/>
              <p:cNvSpPr/>
              <p:nvPr/>
            </p:nvSpPr>
            <p:spPr>
              <a:xfrm>
                <a:off x="532924" y="14641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8" name="Shape 470"/>
              <p:cNvSpPr/>
              <p:nvPr/>
            </p:nvSpPr>
            <p:spPr>
              <a:xfrm>
                <a:off x="478949" y="18451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9" name="Shape 471"/>
              <p:cNvSpPr/>
              <p:nvPr/>
            </p:nvSpPr>
            <p:spPr>
              <a:xfrm>
                <a:off x="529749" y="22261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20" name="Shape 472"/>
              <p:cNvSpPr/>
              <p:nvPr/>
            </p:nvSpPr>
            <p:spPr>
              <a:xfrm>
                <a:off x="442437" y="216834"/>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21" name="Shape 473"/>
              <p:cNvSpPr/>
              <p:nvPr/>
            </p:nvSpPr>
            <p:spPr>
              <a:xfrm>
                <a:off x="467837" y="126799"/>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22" name="Shape 474"/>
              <p:cNvSpPr/>
              <p:nvPr/>
            </p:nvSpPr>
            <p:spPr>
              <a:xfrm>
                <a:off x="417037" y="166033"/>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23" name="Shape 475"/>
              <p:cNvSpPr/>
              <p:nvPr/>
            </p:nvSpPr>
            <p:spPr>
              <a:xfrm>
                <a:off x="286862" y="102533"/>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24" name="Shape 476"/>
              <p:cNvSpPr/>
              <p:nvPr/>
            </p:nvSpPr>
            <p:spPr>
              <a:xfrm>
                <a:off x="363062" y="216833"/>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25" name="Shape 477"/>
              <p:cNvSpPr/>
              <p:nvPr/>
            </p:nvSpPr>
            <p:spPr>
              <a:xfrm>
                <a:off x="721837" y="197216"/>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26" name="Shape 478"/>
              <p:cNvSpPr/>
              <p:nvPr/>
            </p:nvSpPr>
            <p:spPr>
              <a:xfrm>
                <a:off x="645637" y="208781"/>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27" name="Shape 479"/>
              <p:cNvSpPr/>
              <p:nvPr/>
            </p:nvSpPr>
            <p:spPr>
              <a:xfrm>
                <a:off x="696437" y="133715"/>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28" name="Shape 480"/>
              <p:cNvSpPr/>
              <p:nvPr/>
            </p:nvSpPr>
            <p:spPr>
              <a:xfrm>
                <a:off x="617062" y="121015"/>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29" name="Shape 481"/>
              <p:cNvSpPr/>
              <p:nvPr/>
            </p:nvSpPr>
            <p:spPr>
              <a:xfrm>
                <a:off x="667862" y="171815"/>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grpSp>
        <p:grpSp>
          <p:nvGrpSpPr>
            <p:cNvPr id="56" name="Group 362"/>
            <p:cNvGrpSpPr/>
            <p:nvPr/>
          </p:nvGrpSpPr>
          <p:grpSpPr>
            <a:xfrm>
              <a:off x="5319972" y="4947993"/>
              <a:ext cx="2085428" cy="760754"/>
              <a:chOff x="-1" y="-2"/>
              <a:chExt cx="1034595" cy="377414"/>
            </a:xfrm>
          </p:grpSpPr>
          <p:grpSp>
            <p:nvGrpSpPr>
              <p:cNvPr id="57" name="Group 306"/>
              <p:cNvGrpSpPr/>
              <p:nvPr/>
            </p:nvGrpSpPr>
            <p:grpSpPr>
              <a:xfrm>
                <a:off x="-1" y="-2"/>
                <a:ext cx="997048" cy="376064"/>
                <a:chOff x="23" y="-694"/>
                <a:chExt cx="997046" cy="376062"/>
              </a:xfrm>
            </p:grpSpPr>
            <p:sp>
              <p:nvSpPr>
                <p:cNvPr id="113" name="Shape 304"/>
                <p:cNvSpPr/>
                <p:nvPr/>
              </p:nvSpPr>
              <p:spPr>
                <a:xfrm>
                  <a:off x="23" y="-694"/>
                  <a:ext cx="997046" cy="376062"/>
                </a:xfrm>
                <a:custGeom>
                  <a:avLst/>
                  <a:gdLst/>
                  <a:ahLst/>
                  <a:cxnLst>
                    <a:cxn ang="0">
                      <a:pos x="wd2" y="hd2"/>
                    </a:cxn>
                    <a:cxn ang="5400000">
                      <a:pos x="wd2" y="hd2"/>
                    </a:cxn>
                    <a:cxn ang="10800000">
                      <a:pos x="wd2" y="hd2"/>
                    </a:cxn>
                    <a:cxn ang="16200000">
                      <a:pos x="wd2" y="hd2"/>
                    </a:cxn>
                  </a:cxnLst>
                  <a:rect l="0" t="0" r="r" b="b"/>
                  <a:pathLst>
                    <a:path w="21431" h="21481" extrusionOk="0">
                      <a:moveTo>
                        <a:pt x="18124" y="1562"/>
                      </a:moveTo>
                      <a:cubicBezTo>
                        <a:pt x="18981" y="2103"/>
                        <a:pt x="19813" y="2991"/>
                        <a:pt x="20485" y="4143"/>
                      </a:cubicBezTo>
                      <a:cubicBezTo>
                        <a:pt x="20750" y="4597"/>
                        <a:pt x="20976" y="5086"/>
                        <a:pt x="21099" y="5851"/>
                      </a:cubicBezTo>
                      <a:cubicBezTo>
                        <a:pt x="21263" y="6869"/>
                        <a:pt x="21158" y="7992"/>
                        <a:pt x="21224" y="9063"/>
                      </a:cubicBezTo>
                      <a:cubicBezTo>
                        <a:pt x="21294" y="10200"/>
                        <a:pt x="21536" y="11299"/>
                        <a:pt x="21379" y="12419"/>
                      </a:cubicBezTo>
                      <a:cubicBezTo>
                        <a:pt x="21284" y="13092"/>
                        <a:pt x="21094" y="13504"/>
                        <a:pt x="20904" y="13945"/>
                      </a:cubicBezTo>
                      <a:cubicBezTo>
                        <a:pt x="20694" y="14430"/>
                        <a:pt x="20475" y="14976"/>
                        <a:pt x="20229" y="15445"/>
                      </a:cubicBezTo>
                      <a:cubicBezTo>
                        <a:pt x="19693" y="16465"/>
                        <a:pt x="19026" y="17224"/>
                        <a:pt x="18334" y="17779"/>
                      </a:cubicBezTo>
                      <a:cubicBezTo>
                        <a:pt x="15940" y="19700"/>
                        <a:pt x="13353" y="21456"/>
                        <a:pt x="10727" y="21480"/>
                      </a:cubicBezTo>
                      <a:cubicBezTo>
                        <a:pt x="8048" y="21505"/>
                        <a:pt x="5429" y="19734"/>
                        <a:pt x="3045" y="17346"/>
                      </a:cubicBezTo>
                      <a:cubicBezTo>
                        <a:pt x="1167" y="15466"/>
                        <a:pt x="-64" y="12538"/>
                        <a:pt x="3" y="9063"/>
                      </a:cubicBezTo>
                      <a:cubicBezTo>
                        <a:pt x="70" y="5560"/>
                        <a:pt x="1418" y="3317"/>
                        <a:pt x="3376" y="1987"/>
                      </a:cubicBezTo>
                      <a:cubicBezTo>
                        <a:pt x="4495" y="1227"/>
                        <a:pt x="5683" y="683"/>
                        <a:pt x="6917" y="431"/>
                      </a:cubicBezTo>
                      <a:cubicBezTo>
                        <a:pt x="7927" y="224"/>
                        <a:pt x="8961" y="223"/>
                        <a:pt x="9994" y="202"/>
                      </a:cubicBezTo>
                      <a:cubicBezTo>
                        <a:pt x="10605" y="190"/>
                        <a:pt x="11217" y="178"/>
                        <a:pt x="11829" y="135"/>
                      </a:cubicBezTo>
                      <a:cubicBezTo>
                        <a:pt x="12830" y="65"/>
                        <a:pt x="13826" y="-95"/>
                        <a:pt x="14810" y="77"/>
                      </a:cubicBezTo>
                      <a:cubicBezTo>
                        <a:pt x="15953" y="277"/>
                        <a:pt x="17055" y="887"/>
                        <a:pt x="18124" y="1562"/>
                      </a:cubicBezTo>
                      <a:close/>
                    </a:path>
                  </a:pathLst>
                </a:custGeom>
                <a:gradFill flip="none" rotWithShape="1">
                  <a:gsLst>
                    <a:gs pos="0">
                      <a:srgbClr val="EBEBEB">
                        <a:alpha val="85000"/>
                      </a:srgbClr>
                    </a:gs>
                    <a:gs pos="100000">
                      <a:srgbClr val="A7A7A7">
                        <a:alpha val="85000"/>
                      </a:srgbClr>
                    </a:gs>
                  </a:gsLst>
                  <a:lin ang="0" scaled="0"/>
                </a:gradFill>
                <a:ln w="12700" cap="flat">
                  <a:solidFill>
                    <a:srgbClr val="FFFFFF">
                      <a:alpha val="85000"/>
                    </a:srgbClr>
                  </a:solidFill>
                  <a:prstDash val="solid"/>
                  <a:bevel/>
                </a:ln>
                <a:effectLst/>
              </p:spPr>
              <p:txBody>
                <a:bodyPr wrap="square" lIns="45719" tIns="45719" rIns="45719" bIns="45719" numCol="1" anchor="ctr">
                  <a:noAutofit/>
                </a:bodyPr>
                <a:lstStyle/>
                <a:p>
                  <a:endParaRPr/>
                </a:p>
              </p:txBody>
            </p:sp>
            <p:sp>
              <p:nvSpPr>
                <p:cNvPr id="114" name="Shape 305"/>
                <p:cNvSpPr/>
                <p:nvPr/>
              </p:nvSpPr>
              <p:spPr>
                <a:xfrm>
                  <a:off x="288449" y="146417"/>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grpSp>
          <p:sp>
            <p:nvSpPr>
              <p:cNvPr id="58" name="Shape 307"/>
              <p:cNvSpPr/>
              <p:nvPr/>
            </p:nvSpPr>
            <p:spPr>
              <a:xfrm>
                <a:off x="425515" y="7409"/>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59" name="Shape 308"/>
              <p:cNvSpPr/>
              <p:nvPr/>
            </p:nvSpPr>
            <p:spPr>
              <a:xfrm>
                <a:off x="313826" y="6276"/>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60" name="Shape 309"/>
              <p:cNvSpPr/>
              <p:nvPr/>
            </p:nvSpPr>
            <p:spPr>
              <a:xfrm>
                <a:off x="27403" y="217527"/>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61" name="Shape 310"/>
              <p:cNvSpPr/>
              <p:nvPr/>
            </p:nvSpPr>
            <p:spPr>
              <a:xfrm>
                <a:off x="170951" y="32810"/>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62" name="Shape 311"/>
              <p:cNvSpPr/>
              <p:nvPr/>
            </p:nvSpPr>
            <p:spPr>
              <a:xfrm>
                <a:off x="306682" y="326044"/>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63" name="Shape 312"/>
              <p:cNvSpPr/>
              <p:nvPr/>
            </p:nvSpPr>
            <p:spPr>
              <a:xfrm>
                <a:off x="209051" y="18976"/>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64" name="Shape 313"/>
              <p:cNvSpPr/>
              <p:nvPr/>
            </p:nvSpPr>
            <p:spPr>
              <a:xfrm>
                <a:off x="204973" y="294294"/>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65" name="Shape 314"/>
              <p:cNvSpPr/>
              <p:nvPr/>
            </p:nvSpPr>
            <p:spPr>
              <a:xfrm>
                <a:off x="73633" y="243494"/>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66" name="Shape 315"/>
              <p:cNvSpPr/>
              <p:nvPr/>
            </p:nvSpPr>
            <p:spPr>
              <a:xfrm>
                <a:off x="520201" y="7410"/>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67" name="Shape 316"/>
              <p:cNvSpPr/>
              <p:nvPr/>
            </p:nvSpPr>
            <p:spPr>
              <a:xfrm>
                <a:off x="567826" y="197910"/>
                <a:ext cx="20179" cy="254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68" name="Shape 317"/>
              <p:cNvSpPr/>
              <p:nvPr/>
            </p:nvSpPr>
            <p:spPr>
              <a:xfrm>
                <a:off x="261438" y="306995"/>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69" name="Shape 318"/>
              <p:cNvSpPr/>
              <p:nvPr/>
            </p:nvSpPr>
            <p:spPr>
              <a:xfrm>
                <a:off x="261438" y="211744"/>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70" name="Shape 319"/>
              <p:cNvSpPr/>
              <p:nvPr/>
            </p:nvSpPr>
            <p:spPr>
              <a:xfrm>
                <a:off x="364626" y="7409"/>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71" name="Shape 320"/>
              <p:cNvSpPr/>
              <p:nvPr/>
            </p:nvSpPr>
            <p:spPr>
              <a:xfrm>
                <a:off x="417013" y="16672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72" name="Shape 321"/>
              <p:cNvSpPr/>
              <p:nvPr/>
            </p:nvSpPr>
            <p:spPr>
              <a:xfrm>
                <a:off x="261438" y="1432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73" name="Shape 322"/>
              <p:cNvSpPr/>
              <p:nvPr/>
            </p:nvSpPr>
            <p:spPr>
              <a:xfrm>
                <a:off x="353513" y="337610"/>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74" name="Shape 323"/>
              <p:cNvSpPr/>
              <p:nvPr/>
            </p:nvSpPr>
            <p:spPr>
              <a:xfrm>
                <a:off x="111733" y="256194"/>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75" name="Shape 324"/>
              <p:cNvSpPr/>
              <p:nvPr/>
            </p:nvSpPr>
            <p:spPr>
              <a:xfrm>
                <a:off x="158251" y="281594"/>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76" name="Shape 325"/>
              <p:cNvSpPr/>
              <p:nvPr/>
            </p:nvSpPr>
            <p:spPr>
              <a:xfrm>
                <a:off x="696413" y="13440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77" name="Shape 326"/>
              <p:cNvSpPr/>
              <p:nvPr/>
            </p:nvSpPr>
            <p:spPr>
              <a:xfrm>
                <a:off x="477338" y="740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78" name="Shape 327"/>
              <p:cNvSpPr/>
              <p:nvPr/>
            </p:nvSpPr>
            <p:spPr>
              <a:xfrm>
                <a:off x="680538" y="32490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79" name="Shape 328"/>
              <p:cNvSpPr/>
              <p:nvPr/>
            </p:nvSpPr>
            <p:spPr>
              <a:xfrm>
                <a:off x="760936" y="1897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80" name="Shape 329"/>
              <p:cNvSpPr/>
              <p:nvPr/>
            </p:nvSpPr>
            <p:spPr>
              <a:xfrm>
                <a:off x="666903" y="740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81" name="Shape 330"/>
              <p:cNvSpPr/>
              <p:nvPr/>
            </p:nvSpPr>
            <p:spPr>
              <a:xfrm>
                <a:off x="557736" y="740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82" name="Shape 331"/>
              <p:cNvSpPr/>
              <p:nvPr/>
            </p:nvSpPr>
            <p:spPr>
              <a:xfrm>
                <a:off x="716768" y="6276"/>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83" name="Shape 332"/>
              <p:cNvSpPr/>
              <p:nvPr/>
            </p:nvSpPr>
            <p:spPr>
              <a:xfrm>
                <a:off x="611993" y="7410"/>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84" name="Shape 333"/>
              <p:cNvSpPr/>
              <p:nvPr/>
            </p:nvSpPr>
            <p:spPr>
              <a:xfrm>
                <a:off x="406924" y="350310"/>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85" name="Shape 334"/>
              <p:cNvSpPr/>
              <p:nvPr/>
            </p:nvSpPr>
            <p:spPr>
              <a:xfrm>
                <a:off x="618626" y="337610"/>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86" name="Shape 335"/>
              <p:cNvSpPr/>
              <p:nvPr/>
            </p:nvSpPr>
            <p:spPr>
              <a:xfrm>
                <a:off x="556713" y="344527"/>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87" name="Shape 336"/>
              <p:cNvSpPr/>
              <p:nvPr/>
            </p:nvSpPr>
            <p:spPr>
              <a:xfrm>
                <a:off x="498511" y="350310"/>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88" name="Shape 337"/>
              <p:cNvSpPr/>
              <p:nvPr/>
            </p:nvSpPr>
            <p:spPr>
              <a:xfrm>
                <a:off x="818368" y="28783"/>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89" name="Shape 338"/>
              <p:cNvSpPr/>
              <p:nvPr/>
            </p:nvSpPr>
            <p:spPr>
              <a:xfrm>
                <a:off x="909188" y="243494"/>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90" name="Shape 339"/>
              <p:cNvSpPr/>
              <p:nvPr/>
            </p:nvSpPr>
            <p:spPr>
              <a:xfrm>
                <a:off x="727881" y="31685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91" name="Shape 340"/>
              <p:cNvSpPr/>
              <p:nvPr/>
            </p:nvSpPr>
            <p:spPr>
              <a:xfrm>
                <a:off x="915770" y="70910"/>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92" name="Shape 341"/>
              <p:cNvSpPr/>
              <p:nvPr/>
            </p:nvSpPr>
            <p:spPr>
              <a:xfrm>
                <a:off x="715181" y="211744"/>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93" name="Shape 342"/>
              <p:cNvSpPr/>
              <p:nvPr/>
            </p:nvSpPr>
            <p:spPr>
              <a:xfrm>
                <a:off x="864970" y="45510"/>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94" name="Shape 343"/>
              <p:cNvSpPr/>
              <p:nvPr/>
            </p:nvSpPr>
            <p:spPr>
              <a:xfrm>
                <a:off x="72814" y="70342"/>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95" name="Shape 344"/>
              <p:cNvSpPr/>
              <p:nvPr/>
            </p:nvSpPr>
            <p:spPr>
              <a:xfrm>
                <a:off x="33387" y="9630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96" name="Shape 345"/>
              <p:cNvSpPr/>
              <p:nvPr/>
            </p:nvSpPr>
            <p:spPr>
              <a:xfrm>
                <a:off x="124433" y="44942"/>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97" name="Shape 346"/>
              <p:cNvSpPr/>
              <p:nvPr/>
            </p:nvSpPr>
            <p:spPr>
              <a:xfrm>
                <a:off x="10436" y="131518"/>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98" name="Shape 347"/>
              <p:cNvSpPr/>
              <p:nvPr/>
            </p:nvSpPr>
            <p:spPr>
              <a:xfrm>
                <a:off x="14703" y="179426"/>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99" name="Shape 348"/>
              <p:cNvSpPr/>
              <p:nvPr/>
            </p:nvSpPr>
            <p:spPr>
              <a:xfrm>
                <a:off x="776070" y="304159"/>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00" name="Shape 349"/>
              <p:cNvSpPr/>
              <p:nvPr/>
            </p:nvSpPr>
            <p:spPr>
              <a:xfrm>
                <a:off x="818368" y="281594"/>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01" name="Shape 350"/>
              <p:cNvSpPr/>
              <p:nvPr/>
            </p:nvSpPr>
            <p:spPr>
              <a:xfrm>
                <a:off x="864970" y="268894"/>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02" name="Shape 351"/>
              <p:cNvSpPr/>
              <p:nvPr/>
            </p:nvSpPr>
            <p:spPr>
              <a:xfrm>
                <a:off x="451938" y="352011"/>
                <a:ext cx="20180"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03" name="Shape 352"/>
              <p:cNvSpPr/>
              <p:nvPr/>
            </p:nvSpPr>
            <p:spPr>
              <a:xfrm>
                <a:off x="947288" y="217527"/>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04" name="Shape 353"/>
              <p:cNvSpPr/>
              <p:nvPr/>
            </p:nvSpPr>
            <p:spPr>
              <a:xfrm>
                <a:off x="947288" y="96309"/>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05" name="Shape 354"/>
              <p:cNvSpPr/>
              <p:nvPr/>
            </p:nvSpPr>
            <p:spPr>
              <a:xfrm>
                <a:off x="959988" y="145975"/>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06" name="Shape 355"/>
              <p:cNvSpPr/>
              <p:nvPr/>
            </p:nvSpPr>
            <p:spPr>
              <a:xfrm>
                <a:off x="972688" y="192126"/>
                <a:ext cx="20179" cy="25401"/>
              </a:xfrm>
              <a:prstGeom prst="ellipse">
                <a:avLst/>
              </a:prstGeom>
              <a:solidFill>
                <a:srgbClr val="000000"/>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07" name="Shape 356"/>
              <p:cNvSpPr/>
              <p:nvPr/>
            </p:nvSpPr>
            <p:spPr>
              <a:xfrm>
                <a:off x="981761" y="90721"/>
                <a:ext cx="27433" cy="36577"/>
              </a:xfrm>
              <a:prstGeom prst="ellipse">
                <a:avLst/>
              </a:prstGeom>
              <a:solidFill>
                <a:srgbClr val="0096FF"/>
              </a:solidFill>
              <a:ln w="12700" cap="flat">
                <a:noFill/>
                <a:miter lim="400000"/>
              </a:ln>
              <a:effectLst/>
            </p:spPr>
            <p:txBody>
              <a:bodyPr wrap="square" lIns="45719" tIns="45719" rIns="45719" bIns="45719" numCol="1" anchor="ctr">
                <a:noAutofit/>
              </a:bodyPr>
              <a:lstStyle/>
              <a:p>
                <a:endParaRPr/>
              </a:p>
            </p:txBody>
          </p:sp>
          <p:sp>
            <p:nvSpPr>
              <p:cNvPr id="108" name="Shape 357"/>
              <p:cNvSpPr/>
              <p:nvPr/>
            </p:nvSpPr>
            <p:spPr>
              <a:xfrm>
                <a:off x="991286" y="114987"/>
                <a:ext cx="27433" cy="36577"/>
              </a:xfrm>
              <a:prstGeom prst="ellipse">
                <a:avLst/>
              </a:prstGeom>
              <a:solidFill>
                <a:srgbClr val="0096FF"/>
              </a:solidFill>
              <a:ln w="12700" cap="flat">
                <a:noFill/>
                <a:miter lim="400000"/>
              </a:ln>
              <a:effectLst/>
            </p:spPr>
            <p:txBody>
              <a:bodyPr wrap="square" lIns="45719" tIns="45719" rIns="45719" bIns="45719" numCol="1" anchor="ctr">
                <a:noAutofit/>
              </a:bodyPr>
              <a:lstStyle/>
              <a:p>
                <a:endParaRPr/>
              </a:p>
            </p:txBody>
          </p:sp>
          <p:sp>
            <p:nvSpPr>
              <p:cNvPr id="109" name="Shape 358"/>
              <p:cNvSpPr/>
              <p:nvPr/>
            </p:nvSpPr>
            <p:spPr>
              <a:xfrm>
                <a:off x="991286" y="135738"/>
                <a:ext cx="27433" cy="36577"/>
              </a:xfrm>
              <a:prstGeom prst="ellipse">
                <a:avLst/>
              </a:prstGeom>
              <a:solidFill>
                <a:srgbClr val="0096FF"/>
              </a:solidFill>
              <a:ln w="12700" cap="flat">
                <a:noFill/>
                <a:miter lim="400000"/>
              </a:ln>
              <a:effectLst/>
            </p:spPr>
            <p:txBody>
              <a:bodyPr wrap="square" lIns="45719" tIns="45719" rIns="45719" bIns="45719" numCol="1" anchor="ctr">
                <a:noAutofit/>
              </a:bodyPr>
              <a:lstStyle/>
              <a:p>
                <a:endParaRPr/>
              </a:p>
            </p:txBody>
          </p:sp>
          <p:sp>
            <p:nvSpPr>
              <p:cNvPr id="110" name="Shape 359"/>
              <p:cNvSpPr/>
              <p:nvPr/>
            </p:nvSpPr>
            <p:spPr>
              <a:xfrm>
                <a:off x="991286" y="168250"/>
                <a:ext cx="27433" cy="36577"/>
              </a:xfrm>
              <a:prstGeom prst="ellipse">
                <a:avLst/>
              </a:prstGeom>
              <a:solidFill>
                <a:srgbClr val="0096FF"/>
              </a:solidFill>
              <a:ln w="12700" cap="flat">
                <a:noFill/>
                <a:miter lim="400000"/>
              </a:ln>
              <a:effectLst/>
            </p:spPr>
            <p:txBody>
              <a:bodyPr wrap="square" lIns="45719" tIns="45719" rIns="45719" bIns="45719" numCol="1" anchor="ctr">
                <a:noAutofit/>
              </a:bodyPr>
              <a:lstStyle/>
              <a:p>
                <a:endParaRPr/>
              </a:p>
            </p:txBody>
          </p:sp>
          <p:sp>
            <p:nvSpPr>
              <p:cNvPr id="111" name="Shape 360"/>
              <p:cNvSpPr/>
              <p:nvPr/>
            </p:nvSpPr>
            <p:spPr>
              <a:xfrm>
                <a:off x="1007161" y="123233"/>
                <a:ext cx="27433" cy="36577"/>
              </a:xfrm>
              <a:prstGeom prst="ellipse">
                <a:avLst/>
              </a:prstGeom>
              <a:solidFill>
                <a:srgbClr val="0096FF"/>
              </a:solidFill>
              <a:ln w="12700" cap="flat">
                <a:noFill/>
                <a:miter lim="400000"/>
              </a:ln>
              <a:effectLst/>
            </p:spPr>
            <p:txBody>
              <a:bodyPr wrap="square" lIns="45719" tIns="45719" rIns="45719" bIns="45719" numCol="1" anchor="ctr">
                <a:noAutofit/>
              </a:bodyPr>
              <a:lstStyle/>
              <a:p>
                <a:endParaRPr/>
              </a:p>
            </p:txBody>
          </p:sp>
          <p:sp>
            <p:nvSpPr>
              <p:cNvPr id="112" name="Shape 361"/>
              <p:cNvSpPr/>
              <p:nvPr/>
            </p:nvSpPr>
            <p:spPr>
              <a:xfrm>
                <a:off x="1007161" y="154221"/>
                <a:ext cx="27433" cy="36577"/>
              </a:xfrm>
              <a:prstGeom prst="ellipse">
                <a:avLst/>
              </a:prstGeom>
              <a:solidFill>
                <a:srgbClr val="0096FF"/>
              </a:solidFill>
              <a:ln w="12700" cap="flat">
                <a:noFill/>
                <a:miter lim="400000"/>
              </a:ln>
              <a:effectLst/>
            </p:spPr>
            <p:txBody>
              <a:bodyPr wrap="square" lIns="45719" tIns="45719" rIns="45719" bIns="45719" numCol="1" anchor="ctr">
                <a:noAutofit/>
              </a:bodyPr>
              <a:lstStyle/>
              <a:p>
                <a:endParaRPr/>
              </a:p>
            </p:txBody>
          </p:sp>
        </p:grpSp>
        <p:sp>
          <p:nvSpPr>
            <p:cNvPr id="120" name="Shape 1160"/>
            <p:cNvSpPr/>
            <p:nvPr/>
          </p:nvSpPr>
          <p:spPr>
            <a:xfrm flipV="1">
              <a:off x="4330516" y="5322773"/>
              <a:ext cx="609600" cy="0"/>
            </a:xfrm>
            <a:prstGeom prst="line">
              <a:avLst/>
            </a:prstGeom>
            <a:ln w="57150">
              <a:solidFill>
                <a:srgbClr val="FFFFFF"/>
              </a:solidFill>
              <a:bevel/>
              <a:tailEnd type="triangle"/>
            </a:ln>
          </p:spPr>
          <p:txBody>
            <a:bodyPr lIns="45719" rIns="45719"/>
            <a:lstStyle/>
            <a:p>
              <a:pPr defTabSz="457200">
                <a:defRPr sz="1200">
                  <a:latin typeface="+mj-lt"/>
                  <a:ea typeface="+mj-ea"/>
                  <a:cs typeface="+mj-cs"/>
                  <a:sym typeface="Helvetica"/>
                </a:defRPr>
              </a:pPr>
              <a:endParaRPr/>
            </a:p>
          </p:txBody>
        </p:sp>
      </p:grpSp>
      <p:pic>
        <p:nvPicPr>
          <p:cNvPr id="1026" name="Picture 2" descr="http://ars.els-cdn.com/content/image/1-s2.0-S0960982208016308-gr1.jpg"/>
          <p:cNvPicPr>
            <a:picLocks noChangeAspect="1" noChangeArrowheads="1"/>
          </p:cNvPicPr>
          <p:nvPr/>
        </p:nvPicPr>
        <p:blipFill rotWithShape="1">
          <a:blip r:embed="rId3">
            <a:extLst>
              <a:ext uri="{28A0092B-C50C-407E-A947-70E740481C1C}">
                <a14:useLocalDpi xmlns:a14="http://schemas.microsoft.com/office/drawing/2010/main" val="0"/>
              </a:ext>
            </a:extLst>
          </a:blip>
          <a:srcRect t="19748" r="32917" b="65629"/>
          <a:stretch/>
        </p:blipFill>
        <p:spPr bwMode="auto">
          <a:xfrm>
            <a:off x="1222770" y="2313419"/>
            <a:ext cx="6698461" cy="1607417"/>
          </a:xfrm>
          <a:prstGeom prst="rect">
            <a:avLst/>
          </a:prstGeom>
          <a:noFill/>
          <a:extLst>
            <a:ext uri="{909E8E84-426E-40DD-AFC4-6F175D3DCCD1}">
              <a14:hiddenFill xmlns:a14="http://schemas.microsoft.com/office/drawing/2010/main">
                <a:solidFill>
                  <a:srgbClr val="FFFFFF"/>
                </a:solidFill>
              </a14:hiddenFill>
            </a:ext>
          </a:extLst>
        </p:spPr>
      </p:pic>
      <p:sp>
        <p:nvSpPr>
          <p:cNvPr id="116" name="Shape 1160"/>
          <p:cNvSpPr/>
          <p:nvPr/>
        </p:nvSpPr>
        <p:spPr>
          <a:xfrm>
            <a:off x="1222769" y="2182614"/>
            <a:ext cx="6698462" cy="0"/>
          </a:xfrm>
          <a:prstGeom prst="line">
            <a:avLst/>
          </a:prstGeom>
          <a:ln w="57150">
            <a:solidFill>
              <a:srgbClr val="FFFFFF"/>
            </a:solidFill>
            <a:bevel/>
            <a:tailEnd type="triangle"/>
          </a:ln>
        </p:spPr>
        <p:txBody>
          <a:bodyPr lIns="45719" rIns="45719"/>
          <a:lstStyle/>
          <a:p>
            <a:pPr defTabSz="457200">
              <a:defRPr sz="1200">
                <a:latin typeface="+mj-lt"/>
                <a:ea typeface="+mj-ea"/>
                <a:cs typeface="+mj-cs"/>
                <a:sym typeface="Helvetica"/>
              </a:defRPr>
            </a:pPr>
            <a:endParaRPr/>
          </a:p>
        </p:txBody>
      </p:sp>
      <p:sp>
        <p:nvSpPr>
          <p:cNvPr id="6" name="Rectangle 5"/>
          <p:cNvSpPr/>
          <p:nvPr/>
        </p:nvSpPr>
        <p:spPr>
          <a:xfrm>
            <a:off x="4245725" y="1813281"/>
            <a:ext cx="689161" cy="369332"/>
          </a:xfrm>
          <a:prstGeom prst="rect">
            <a:avLst/>
          </a:prstGeom>
        </p:spPr>
        <p:txBody>
          <a:bodyPr wrap="none">
            <a:spAutoFit/>
          </a:bodyPr>
          <a:lstStyle/>
          <a:p>
            <a:pPr algn="ctr"/>
            <a:r>
              <a:rPr lang="en-US" dirty="0">
                <a:solidFill>
                  <a:schemeClr val="bg1"/>
                </a:solidFill>
                <a:latin typeface="Helvetica" panose="020B0604020202020204" pitchFamily="34" charset="0"/>
                <a:cs typeface="Helvetica" panose="020B0604020202020204" pitchFamily="34" charset="0"/>
              </a:rPr>
              <a:t>Time</a:t>
            </a:r>
          </a:p>
        </p:txBody>
      </p:sp>
    </p:spTree>
    <p:extLst>
      <p:ext uri="{BB962C8B-B14F-4D97-AF65-F5344CB8AC3E}">
        <p14:creationId xmlns:p14="http://schemas.microsoft.com/office/powerpoint/2010/main" val="15634691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079500"/>
          </a:xfrm>
        </p:spPr>
        <p:txBody>
          <a:bodyPr>
            <a:normAutofit/>
          </a:bodyPr>
          <a:lstStyle/>
          <a:p>
            <a:r>
              <a:rPr lang="en-US" sz="3200" dirty="0" smtClean="0"/>
              <a:t>Germline determinates are degraded or silenced in the soma</a:t>
            </a:r>
            <a:endParaRPr lang="en-US" sz="3200" dirty="0"/>
          </a:p>
        </p:txBody>
      </p:sp>
      <p:grpSp>
        <p:nvGrpSpPr>
          <p:cNvPr id="14" name="Group 13"/>
          <p:cNvGrpSpPr/>
          <p:nvPr/>
        </p:nvGrpSpPr>
        <p:grpSpPr>
          <a:xfrm>
            <a:off x="2373070" y="2021267"/>
            <a:ext cx="4397861" cy="2494971"/>
            <a:chOff x="2407412" y="1653603"/>
            <a:chExt cx="4397861" cy="2494971"/>
          </a:xfrm>
        </p:grpSpPr>
        <p:sp>
          <p:nvSpPr>
            <p:cNvPr id="74" name="Shape 34"/>
            <p:cNvSpPr/>
            <p:nvPr/>
          </p:nvSpPr>
          <p:spPr>
            <a:xfrm>
              <a:off x="3989640" y="3457963"/>
              <a:ext cx="1842488" cy="555472"/>
            </a:xfrm>
            <a:custGeom>
              <a:avLst/>
              <a:gdLst>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432 w 21600"/>
                <a:gd name="connsiteY7" fmla="*/ 20444 h 20926"/>
                <a:gd name="connsiteX8" fmla="*/ 13016 w 21600"/>
                <a:gd name="connsiteY8" fmla="*/ 19517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396 h 20926"/>
                <a:gd name="connsiteX8" fmla="*/ 13016 w 21600"/>
                <a:gd name="connsiteY8" fmla="*/ 19517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82 w 21600"/>
                <a:gd name="connsiteY7" fmla="*/ 19920 h 20926"/>
                <a:gd name="connsiteX8" fmla="*/ 13016 w 21600"/>
                <a:gd name="connsiteY8" fmla="*/ 19517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357 w 21600"/>
                <a:gd name="connsiteY7" fmla="*/ 19265 h 20926"/>
                <a:gd name="connsiteX8" fmla="*/ 13016 w 21600"/>
                <a:gd name="connsiteY8" fmla="*/ 19517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357 w 21600"/>
                <a:gd name="connsiteY7" fmla="*/ 19789 h 20926"/>
                <a:gd name="connsiteX8" fmla="*/ 13016 w 21600"/>
                <a:gd name="connsiteY8" fmla="*/ 19517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357 w 21600"/>
                <a:gd name="connsiteY7" fmla="*/ 19789 h 20926"/>
                <a:gd name="connsiteX8" fmla="*/ 12941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35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3967 w 21600"/>
                <a:gd name="connsiteY13" fmla="*/ 1689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3976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191 w 21600"/>
                <a:gd name="connsiteY14" fmla="*/ 20249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875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500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500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500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500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500 h 20926"/>
                <a:gd name="connsiteX15" fmla="*/ 21600 w 21600"/>
                <a:gd name="connsiteY15" fmla="*/ 20926 h 20926"/>
                <a:gd name="connsiteX0" fmla="*/ 0 w 21600"/>
                <a:gd name="connsiteY0" fmla="*/ 19760 h 21126"/>
                <a:gd name="connsiteX1" fmla="*/ 2049 w 21600"/>
                <a:gd name="connsiteY1" fmla="*/ 19772 h 21126"/>
                <a:gd name="connsiteX2" fmla="*/ 5085 w 21600"/>
                <a:gd name="connsiteY2" fmla="*/ 19726 h 21126"/>
                <a:gd name="connsiteX3" fmla="*/ 5049 w 21600"/>
                <a:gd name="connsiteY3" fmla="*/ 6022 h 21126"/>
                <a:gd name="connsiteX4" fmla="*/ 3794 w 21600"/>
                <a:gd name="connsiteY4" fmla="*/ 1989 h 21126"/>
                <a:gd name="connsiteX5" fmla="*/ 7206 w 21600"/>
                <a:gd name="connsiteY5" fmla="*/ 1910 h 21126"/>
                <a:gd name="connsiteX6" fmla="*/ 6176 w 21600"/>
                <a:gd name="connsiteY6" fmla="*/ 5890 h 21126"/>
                <a:gd name="connsiteX7" fmla="*/ 6207 w 21600"/>
                <a:gd name="connsiteY7" fmla="*/ 19789 h 21126"/>
                <a:gd name="connsiteX8" fmla="*/ 13016 w 21600"/>
                <a:gd name="connsiteY8" fmla="*/ 19910 h 21126"/>
                <a:gd name="connsiteX9" fmla="*/ 12988 w 21600"/>
                <a:gd name="connsiteY9" fmla="*/ 16903 h 21126"/>
                <a:gd name="connsiteX10" fmla="*/ 12522 w 21600"/>
                <a:gd name="connsiteY10" fmla="*/ 15220 h 21126"/>
                <a:gd name="connsiteX11" fmla="*/ 13806 w 21600"/>
                <a:gd name="connsiteY11" fmla="*/ 12763 h 21126"/>
                <a:gd name="connsiteX12" fmla="*/ 14857 w 21600"/>
                <a:gd name="connsiteY12" fmla="*/ 15141 h 21126"/>
                <a:gd name="connsiteX13" fmla="*/ 14326 w 21600"/>
                <a:gd name="connsiteY13" fmla="*/ 16644 h 21126"/>
                <a:gd name="connsiteX14" fmla="*/ 14334 w 21600"/>
                <a:gd name="connsiteY14" fmla="*/ 21126 h 21126"/>
                <a:gd name="connsiteX15" fmla="*/ 21600 w 21600"/>
                <a:gd name="connsiteY15" fmla="*/ 20926 h 211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751 h 20926"/>
                <a:gd name="connsiteX15" fmla="*/ 21600 w 21600"/>
                <a:gd name="connsiteY15" fmla="*/ 20926 h 20926"/>
                <a:gd name="connsiteX0" fmla="*/ 0 w 21600"/>
                <a:gd name="connsiteY0" fmla="*/ 19760 h 21126"/>
                <a:gd name="connsiteX1" fmla="*/ 2049 w 21600"/>
                <a:gd name="connsiteY1" fmla="*/ 19772 h 21126"/>
                <a:gd name="connsiteX2" fmla="*/ 5085 w 21600"/>
                <a:gd name="connsiteY2" fmla="*/ 19726 h 21126"/>
                <a:gd name="connsiteX3" fmla="*/ 5049 w 21600"/>
                <a:gd name="connsiteY3" fmla="*/ 6022 h 21126"/>
                <a:gd name="connsiteX4" fmla="*/ 3794 w 21600"/>
                <a:gd name="connsiteY4" fmla="*/ 1989 h 21126"/>
                <a:gd name="connsiteX5" fmla="*/ 7206 w 21600"/>
                <a:gd name="connsiteY5" fmla="*/ 1910 h 21126"/>
                <a:gd name="connsiteX6" fmla="*/ 6176 w 21600"/>
                <a:gd name="connsiteY6" fmla="*/ 5890 h 21126"/>
                <a:gd name="connsiteX7" fmla="*/ 6207 w 21600"/>
                <a:gd name="connsiteY7" fmla="*/ 19789 h 21126"/>
                <a:gd name="connsiteX8" fmla="*/ 13016 w 21600"/>
                <a:gd name="connsiteY8" fmla="*/ 19910 h 21126"/>
                <a:gd name="connsiteX9" fmla="*/ 12988 w 21600"/>
                <a:gd name="connsiteY9" fmla="*/ 16903 h 21126"/>
                <a:gd name="connsiteX10" fmla="*/ 12522 w 21600"/>
                <a:gd name="connsiteY10" fmla="*/ 15220 h 21126"/>
                <a:gd name="connsiteX11" fmla="*/ 13806 w 21600"/>
                <a:gd name="connsiteY11" fmla="*/ 12763 h 21126"/>
                <a:gd name="connsiteX12" fmla="*/ 14857 w 21600"/>
                <a:gd name="connsiteY12" fmla="*/ 15141 h 21126"/>
                <a:gd name="connsiteX13" fmla="*/ 14326 w 21600"/>
                <a:gd name="connsiteY13" fmla="*/ 16644 h 21126"/>
                <a:gd name="connsiteX14" fmla="*/ 14334 w 21600"/>
                <a:gd name="connsiteY14" fmla="*/ 21126 h 21126"/>
                <a:gd name="connsiteX15" fmla="*/ 21600 w 21600"/>
                <a:gd name="connsiteY15" fmla="*/ 20926 h 211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3806 w 21600"/>
                <a:gd name="connsiteY11" fmla="*/ 12763 h 20926"/>
                <a:gd name="connsiteX12" fmla="*/ 14857 w 21600"/>
                <a:gd name="connsiteY12" fmla="*/ 15141 h 20926"/>
                <a:gd name="connsiteX13" fmla="*/ 14326 w 21600"/>
                <a:gd name="connsiteY13" fmla="*/ 16644 h 20926"/>
                <a:gd name="connsiteX14" fmla="*/ 14334 w 21600"/>
                <a:gd name="connsiteY14" fmla="*/ 20751 h 20926"/>
                <a:gd name="connsiteX15" fmla="*/ 21600 w 21600"/>
                <a:gd name="connsiteY15"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22 w 21600"/>
                <a:gd name="connsiteY10" fmla="*/ 15220 h 20926"/>
                <a:gd name="connsiteX11" fmla="*/ 14857 w 21600"/>
                <a:gd name="connsiteY11" fmla="*/ 15141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5141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2513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2513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2513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2513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2513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2513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665 w 21600"/>
                <a:gd name="connsiteY10" fmla="*/ 12967 h 20926"/>
                <a:gd name="connsiteX11" fmla="*/ 14857 w 21600"/>
                <a:gd name="connsiteY11" fmla="*/ 13264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93 w 21600"/>
                <a:gd name="connsiteY10" fmla="*/ 13718 h 20926"/>
                <a:gd name="connsiteX11" fmla="*/ 14857 w 21600"/>
                <a:gd name="connsiteY11" fmla="*/ 13264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93 w 21600"/>
                <a:gd name="connsiteY10" fmla="*/ 13718 h 20926"/>
                <a:gd name="connsiteX11" fmla="*/ 14857 w 21600"/>
                <a:gd name="connsiteY11" fmla="*/ 13264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988 w 21600"/>
                <a:gd name="connsiteY9" fmla="*/ 16903 h 20926"/>
                <a:gd name="connsiteX10" fmla="*/ 12593 w 21600"/>
                <a:gd name="connsiteY10" fmla="*/ 13718 h 20926"/>
                <a:gd name="connsiteX11" fmla="*/ 14857 w 21600"/>
                <a:gd name="connsiteY11" fmla="*/ 13264 h 20926"/>
                <a:gd name="connsiteX12" fmla="*/ 14326 w 21600"/>
                <a:gd name="connsiteY12" fmla="*/ 16644 h 20926"/>
                <a:gd name="connsiteX13" fmla="*/ 14334 w 21600"/>
                <a:gd name="connsiteY13" fmla="*/ 20751 h 20926"/>
                <a:gd name="connsiteX14" fmla="*/ 21600 w 21600"/>
                <a:gd name="connsiteY14"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2593 w 21600"/>
                <a:gd name="connsiteY9" fmla="*/ 13718 h 20926"/>
                <a:gd name="connsiteX10" fmla="*/ 14857 w 21600"/>
                <a:gd name="connsiteY10" fmla="*/ 13264 h 20926"/>
                <a:gd name="connsiteX11" fmla="*/ 14326 w 21600"/>
                <a:gd name="connsiteY11" fmla="*/ 16644 h 20926"/>
                <a:gd name="connsiteX12" fmla="*/ 14334 w 21600"/>
                <a:gd name="connsiteY12" fmla="*/ 20751 h 20926"/>
                <a:gd name="connsiteX13" fmla="*/ 21600 w 21600"/>
                <a:gd name="connsiteY13"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4857 w 21600"/>
                <a:gd name="connsiteY9" fmla="*/ 13264 h 20926"/>
                <a:gd name="connsiteX10" fmla="*/ 14326 w 21600"/>
                <a:gd name="connsiteY10" fmla="*/ 16644 h 20926"/>
                <a:gd name="connsiteX11" fmla="*/ 14334 w 21600"/>
                <a:gd name="connsiteY11" fmla="*/ 20751 h 20926"/>
                <a:gd name="connsiteX12" fmla="*/ 21600 w 21600"/>
                <a:gd name="connsiteY12" fmla="*/ 20926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4857 w 21600"/>
                <a:gd name="connsiteY9" fmla="*/ 13264 h 20926"/>
                <a:gd name="connsiteX10" fmla="*/ 14326 w 21600"/>
                <a:gd name="connsiteY10" fmla="*/ 16644 h 20926"/>
                <a:gd name="connsiteX11" fmla="*/ 14334 w 21600"/>
                <a:gd name="connsiteY11" fmla="*/ 20751 h 20926"/>
                <a:gd name="connsiteX12" fmla="*/ 21600 w 21600"/>
                <a:gd name="connsiteY12" fmla="*/ 20926 h 20926"/>
                <a:gd name="connsiteX13" fmla="*/ 0 w 21600"/>
                <a:gd name="connsiteY13" fmla="*/ 19760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4326 w 21600"/>
                <a:gd name="connsiteY9" fmla="*/ 16644 h 20926"/>
                <a:gd name="connsiteX10" fmla="*/ 14334 w 21600"/>
                <a:gd name="connsiteY10" fmla="*/ 20751 h 20926"/>
                <a:gd name="connsiteX11" fmla="*/ 21600 w 21600"/>
                <a:gd name="connsiteY11" fmla="*/ 20926 h 20926"/>
                <a:gd name="connsiteX12" fmla="*/ 0 w 21600"/>
                <a:gd name="connsiteY12" fmla="*/ 19760 h 20926"/>
                <a:gd name="connsiteX0" fmla="*/ 0 w 21600"/>
                <a:gd name="connsiteY0" fmla="*/ 19760 h 20926"/>
                <a:gd name="connsiteX1" fmla="*/ 2049 w 21600"/>
                <a:gd name="connsiteY1" fmla="*/ 19772 h 20926"/>
                <a:gd name="connsiteX2" fmla="*/ 5085 w 21600"/>
                <a:gd name="connsiteY2" fmla="*/ 19726 h 20926"/>
                <a:gd name="connsiteX3" fmla="*/ 5049 w 21600"/>
                <a:gd name="connsiteY3" fmla="*/ 6022 h 20926"/>
                <a:gd name="connsiteX4" fmla="*/ 3794 w 21600"/>
                <a:gd name="connsiteY4" fmla="*/ 1989 h 20926"/>
                <a:gd name="connsiteX5" fmla="*/ 7206 w 21600"/>
                <a:gd name="connsiteY5" fmla="*/ 1910 h 20926"/>
                <a:gd name="connsiteX6" fmla="*/ 6176 w 21600"/>
                <a:gd name="connsiteY6" fmla="*/ 5890 h 20926"/>
                <a:gd name="connsiteX7" fmla="*/ 6207 w 21600"/>
                <a:gd name="connsiteY7" fmla="*/ 19789 h 20926"/>
                <a:gd name="connsiteX8" fmla="*/ 13016 w 21600"/>
                <a:gd name="connsiteY8" fmla="*/ 19910 h 20926"/>
                <a:gd name="connsiteX9" fmla="*/ 14334 w 21600"/>
                <a:gd name="connsiteY9" fmla="*/ 20751 h 20926"/>
                <a:gd name="connsiteX10" fmla="*/ 21600 w 21600"/>
                <a:gd name="connsiteY10" fmla="*/ 20926 h 20926"/>
                <a:gd name="connsiteX11" fmla="*/ 0 w 21600"/>
                <a:gd name="connsiteY11" fmla="*/ 19760 h 20926"/>
                <a:gd name="connsiteX0" fmla="*/ 0 w 21961"/>
                <a:gd name="connsiteY0" fmla="*/ 19760 h 20926"/>
                <a:gd name="connsiteX1" fmla="*/ 2049 w 21961"/>
                <a:gd name="connsiteY1" fmla="*/ 19772 h 20926"/>
                <a:gd name="connsiteX2" fmla="*/ 5085 w 21961"/>
                <a:gd name="connsiteY2" fmla="*/ 19726 h 20926"/>
                <a:gd name="connsiteX3" fmla="*/ 5049 w 21961"/>
                <a:gd name="connsiteY3" fmla="*/ 6022 h 20926"/>
                <a:gd name="connsiteX4" fmla="*/ 3794 w 21961"/>
                <a:gd name="connsiteY4" fmla="*/ 1989 h 20926"/>
                <a:gd name="connsiteX5" fmla="*/ 7206 w 21961"/>
                <a:gd name="connsiteY5" fmla="*/ 1910 h 20926"/>
                <a:gd name="connsiteX6" fmla="*/ 6176 w 21961"/>
                <a:gd name="connsiteY6" fmla="*/ 5890 h 20926"/>
                <a:gd name="connsiteX7" fmla="*/ 6207 w 21961"/>
                <a:gd name="connsiteY7" fmla="*/ 19789 h 20926"/>
                <a:gd name="connsiteX8" fmla="*/ 13016 w 21961"/>
                <a:gd name="connsiteY8" fmla="*/ 19910 h 20926"/>
                <a:gd name="connsiteX9" fmla="*/ 21600 w 21961"/>
                <a:gd name="connsiteY9" fmla="*/ 20926 h 20926"/>
                <a:gd name="connsiteX10" fmla="*/ 0 w 21961"/>
                <a:gd name="connsiteY10" fmla="*/ 19760 h 20926"/>
                <a:gd name="connsiteX0" fmla="*/ 0 w 13016"/>
                <a:gd name="connsiteY0" fmla="*/ 19760 h 19910"/>
                <a:gd name="connsiteX1" fmla="*/ 2049 w 13016"/>
                <a:gd name="connsiteY1" fmla="*/ 19772 h 19910"/>
                <a:gd name="connsiteX2" fmla="*/ 5085 w 13016"/>
                <a:gd name="connsiteY2" fmla="*/ 19726 h 19910"/>
                <a:gd name="connsiteX3" fmla="*/ 5049 w 13016"/>
                <a:gd name="connsiteY3" fmla="*/ 6022 h 19910"/>
                <a:gd name="connsiteX4" fmla="*/ 3794 w 13016"/>
                <a:gd name="connsiteY4" fmla="*/ 1989 h 19910"/>
                <a:gd name="connsiteX5" fmla="*/ 7206 w 13016"/>
                <a:gd name="connsiteY5" fmla="*/ 1910 h 19910"/>
                <a:gd name="connsiteX6" fmla="*/ 6176 w 13016"/>
                <a:gd name="connsiteY6" fmla="*/ 5890 h 19910"/>
                <a:gd name="connsiteX7" fmla="*/ 6207 w 13016"/>
                <a:gd name="connsiteY7" fmla="*/ 19789 h 19910"/>
                <a:gd name="connsiteX8" fmla="*/ 13016 w 13016"/>
                <a:gd name="connsiteY8" fmla="*/ 19910 h 19910"/>
                <a:gd name="connsiteX9" fmla="*/ 0 w 13016"/>
                <a:gd name="connsiteY9" fmla="*/ 19760 h 19910"/>
                <a:gd name="connsiteX0" fmla="*/ 10967 w 10967"/>
                <a:gd name="connsiteY0" fmla="*/ 19910 h 19910"/>
                <a:gd name="connsiteX1" fmla="*/ 0 w 10967"/>
                <a:gd name="connsiteY1" fmla="*/ 19772 h 19910"/>
                <a:gd name="connsiteX2" fmla="*/ 3036 w 10967"/>
                <a:gd name="connsiteY2" fmla="*/ 19726 h 19910"/>
                <a:gd name="connsiteX3" fmla="*/ 3000 w 10967"/>
                <a:gd name="connsiteY3" fmla="*/ 6022 h 19910"/>
                <a:gd name="connsiteX4" fmla="*/ 1745 w 10967"/>
                <a:gd name="connsiteY4" fmla="*/ 1989 h 19910"/>
                <a:gd name="connsiteX5" fmla="*/ 5157 w 10967"/>
                <a:gd name="connsiteY5" fmla="*/ 1910 h 19910"/>
                <a:gd name="connsiteX6" fmla="*/ 4127 w 10967"/>
                <a:gd name="connsiteY6" fmla="*/ 5890 h 19910"/>
                <a:gd name="connsiteX7" fmla="*/ 4158 w 10967"/>
                <a:gd name="connsiteY7" fmla="*/ 19789 h 19910"/>
                <a:gd name="connsiteX8" fmla="*/ 10967 w 10967"/>
                <a:gd name="connsiteY8" fmla="*/ 19910 h 19910"/>
                <a:gd name="connsiteX0" fmla="*/ 4158 w 5305"/>
                <a:gd name="connsiteY0" fmla="*/ 19789 h 19789"/>
                <a:gd name="connsiteX1" fmla="*/ 0 w 5305"/>
                <a:gd name="connsiteY1" fmla="*/ 19772 h 19789"/>
                <a:gd name="connsiteX2" fmla="*/ 3036 w 5305"/>
                <a:gd name="connsiteY2" fmla="*/ 19726 h 19789"/>
                <a:gd name="connsiteX3" fmla="*/ 3000 w 5305"/>
                <a:gd name="connsiteY3" fmla="*/ 6022 h 19789"/>
                <a:gd name="connsiteX4" fmla="*/ 1745 w 5305"/>
                <a:gd name="connsiteY4" fmla="*/ 1989 h 19789"/>
                <a:gd name="connsiteX5" fmla="*/ 5157 w 5305"/>
                <a:gd name="connsiteY5" fmla="*/ 1910 h 19789"/>
                <a:gd name="connsiteX6" fmla="*/ 4127 w 5305"/>
                <a:gd name="connsiteY6" fmla="*/ 5890 h 19789"/>
                <a:gd name="connsiteX7" fmla="*/ 4158 w 5305"/>
                <a:gd name="connsiteY7" fmla="*/ 19789 h 19789"/>
                <a:gd name="connsiteX0" fmla="*/ 4799 w 6962"/>
                <a:gd name="connsiteY0" fmla="*/ 10000 h 10000"/>
                <a:gd name="connsiteX1" fmla="*/ 2684 w 6962"/>
                <a:gd name="connsiteY1" fmla="*/ 9968 h 10000"/>
                <a:gd name="connsiteX2" fmla="*/ 2616 w 6962"/>
                <a:gd name="connsiteY2" fmla="*/ 3043 h 10000"/>
                <a:gd name="connsiteX3" fmla="*/ 250 w 6962"/>
                <a:gd name="connsiteY3" fmla="*/ 1005 h 10000"/>
                <a:gd name="connsiteX4" fmla="*/ 6682 w 6962"/>
                <a:gd name="connsiteY4" fmla="*/ 965 h 10000"/>
                <a:gd name="connsiteX5" fmla="*/ 4740 w 6962"/>
                <a:gd name="connsiteY5" fmla="*/ 2976 h 10000"/>
                <a:gd name="connsiteX6" fmla="*/ 4799 w 6962"/>
                <a:gd name="connsiteY6" fmla="*/ 10000 h 10000"/>
                <a:gd name="connsiteX0" fmla="*/ 6892 w 12485"/>
                <a:gd name="connsiteY0" fmla="*/ 10000 h 11821"/>
                <a:gd name="connsiteX1" fmla="*/ 3854 w 12485"/>
                <a:gd name="connsiteY1" fmla="*/ 9968 h 11821"/>
                <a:gd name="connsiteX2" fmla="*/ 3757 w 12485"/>
                <a:gd name="connsiteY2" fmla="*/ 3043 h 11821"/>
                <a:gd name="connsiteX3" fmla="*/ 358 w 12485"/>
                <a:gd name="connsiteY3" fmla="*/ 1005 h 11821"/>
                <a:gd name="connsiteX4" fmla="*/ 9597 w 12485"/>
                <a:gd name="connsiteY4" fmla="*/ 965 h 11821"/>
                <a:gd name="connsiteX5" fmla="*/ 6807 w 12485"/>
                <a:gd name="connsiteY5" fmla="*/ 2976 h 11821"/>
                <a:gd name="connsiteX6" fmla="*/ 12485 w 12485"/>
                <a:gd name="connsiteY6" fmla="*/ 11821 h 11821"/>
                <a:gd name="connsiteX0" fmla="*/ 3854 w 12485"/>
                <a:gd name="connsiteY0" fmla="*/ 9968 h 11821"/>
                <a:gd name="connsiteX1" fmla="*/ 3757 w 12485"/>
                <a:gd name="connsiteY1" fmla="*/ 3043 h 11821"/>
                <a:gd name="connsiteX2" fmla="*/ 358 w 12485"/>
                <a:gd name="connsiteY2" fmla="*/ 1005 h 11821"/>
                <a:gd name="connsiteX3" fmla="*/ 9597 w 12485"/>
                <a:gd name="connsiteY3" fmla="*/ 965 h 11821"/>
                <a:gd name="connsiteX4" fmla="*/ 6807 w 12485"/>
                <a:gd name="connsiteY4" fmla="*/ 2976 h 11821"/>
                <a:gd name="connsiteX5" fmla="*/ 12485 w 12485"/>
                <a:gd name="connsiteY5" fmla="*/ 11821 h 11821"/>
                <a:gd name="connsiteX0" fmla="*/ 3854 w 12559"/>
                <a:gd name="connsiteY0" fmla="*/ 9968 h 11821"/>
                <a:gd name="connsiteX1" fmla="*/ 3757 w 12559"/>
                <a:gd name="connsiteY1" fmla="*/ 3043 h 11821"/>
                <a:gd name="connsiteX2" fmla="*/ 358 w 12559"/>
                <a:gd name="connsiteY2" fmla="*/ 1005 h 11821"/>
                <a:gd name="connsiteX3" fmla="*/ 9597 w 12559"/>
                <a:gd name="connsiteY3" fmla="*/ 965 h 11821"/>
                <a:gd name="connsiteX4" fmla="*/ 6807 w 12559"/>
                <a:gd name="connsiteY4" fmla="*/ 2976 h 11821"/>
                <a:gd name="connsiteX5" fmla="*/ 12485 w 12559"/>
                <a:gd name="connsiteY5" fmla="*/ 11821 h 11821"/>
                <a:gd name="connsiteX0" fmla="*/ 3854 w 9999"/>
                <a:gd name="connsiteY0" fmla="*/ 9968 h 9968"/>
                <a:gd name="connsiteX1" fmla="*/ 3757 w 9999"/>
                <a:gd name="connsiteY1" fmla="*/ 3043 h 9968"/>
                <a:gd name="connsiteX2" fmla="*/ 358 w 9999"/>
                <a:gd name="connsiteY2" fmla="*/ 1005 h 9968"/>
                <a:gd name="connsiteX3" fmla="*/ 9597 w 9999"/>
                <a:gd name="connsiteY3" fmla="*/ 965 h 9968"/>
                <a:gd name="connsiteX4" fmla="*/ 6807 w 9999"/>
                <a:gd name="connsiteY4" fmla="*/ 2976 h 9968"/>
                <a:gd name="connsiteX5" fmla="*/ 8397 w 9999"/>
                <a:gd name="connsiteY5" fmla="*/ 9824 h 9968"/>
                <a:gd name="connsiteX0" fmla="*/ 3854 w 10000"/>
                <a:gd name="connsiteY0" fmla="*/ 10000 h 10000"/>
                <a:gd name="connsiteX1" fmla="*/ 3757 w 10000"/>
                <a:gd name="connsiteY1" fmla="*/ 3053 h 10000"/>
                <a:gd name="connsiteX2" fmla="*/ 358 w 10000"/>
                <a:gd name="connsiteY2" fmla="*/ 1008 h 10000"/>
                <a:gd name="connsiteX3" fmla="*/ 9598 w 10000"/>
                <a:gd name="connsiteY3" fmla="*/ 968 h 10000"/>
                <a:gd name="connsiteX4" fmla="*/ 6808 w 10000"/>
                <a:gd name="connsiteY4" fmla="*/ 2986 h 10000"/>
                <a:gd name="connsiteX5" fmla="*/ 8398 w 10000"/>
                <a:gd name="connsiteY5" fmla="*/ 9856 h 10000"/>
                <a:gd name="connsiteX0" fmla="*/ 3854 w 10000"/>
                <a:gd name="connsiteY0" fmla="*/ 10000 h 10357"/>
                <a:gd name="connsiteX1" fmla="*/ 3757 w 10000"/>
                <a:gd name="connsiteY1" fmla="*/ 3053 h 10357"/>
                <a:gd name="connsiteX2" fmla="*/ 358 w 10000"/>
                <a:gd name="connsiteY2" fmla="*/ 1008 h 10357"/>
                <a:gd name="connsiteX3" fmla="*/ 9598 w 10000"/>
                <a:gd name="connsiteY3" fmla="*/ 968 h 10357"/>
                <a:gd name="connsiteX4" fmla="*/ 6808 w 10000"/>
                <a:gd name="connsiteY4" fmla="*/ 2986 h 10357"/>
                <a:gd name="connsiteX5" fmla="*/ 7376 w 10000"/>
                <a:gd name="connsiteY5" fmla="*/ 10357 h 10357"/>
                <a:gd name="connsiteX0" fmla="*/ 3854 w 10000"/>
                <a:gd name="connsiteY0" fmla="*/ 10000 h 10000"/>
                <a:gd name="connsiteX1" fmla="*/ 3757 w 10000"/>
                <a:gd name="connsiteY1" fmla="*/ 3053 h 10000"/>
                <a:gd name="connsiteX2" fmla="*/ 358 w 10000"/>
                <a:gd name="connsiteY2" fmla="*/ 1008 h 10000"/>
                <a:gd name="connsiteX3" fmla="*/ 9598 w 10000"/>
                <a:gd name="connsiteY3" fmla="*/ 968 h 10000"/>
                <a:gd name="connsiteX4" fmla="*/ 6808 w 10000"/>
                <a:gd name="connsiteY4" fmla="*/ 2986 h 10000"/>
                <a:gd name="connsiteX5" fmla="*/ 7376 w 10000"/>
                <a:gd name="connsiteY5" fmla="*/ 9689 h 10000"/>
                <a:gd name="connsiteX0" fmla="*/ 3854 w 10000"/>
                <a:gd name="connsiteY0" fmla="*/ 10000 h 10000"/>
                <a:gd name="connsiteX1" fmla="*/ 3757 w 10000"/>
                <a:gd name="connsiteY1" fmla="*/ 3053 h 10000"/>
                <a:gd name="connsiteX2" fmla="*/ 358 w 10000"/>
                <a:gd name="connsiteY2" fmla="*/ 1008 h 10000"/>
                <a:gd name="connsiteX3" fmla="*/ 9598 w 10000"/>
                <a:gd name="connsiteY3" fmla="*/ 968 h 10000"/>
                <a:gd name="connsiteX4" fmla="*/ 6808 w 10000"/>
                <a:gd name="connsiteY4" fmla="*/ 2986 h 10000"/>
                <a:gd name="connsiteX5" fmla="*/ 7376 w 10000"/>
                <a:gd name="connsiteY5" fmla="*/ 9689 h 10000"/>
                <a:gd name="connsiteX0" fmla="*/ 3854 w 10000"/>
                <a:gd name="connsiteY0" fmla="*/ 10000 h 10095"/>
                <a:gd name="connsiteX1" fmla="*/ 3757 w 10000"/>
                <a:gd name="connsiteY1" fmla="*/ 3053 h 10095"/>
                <a:gd name="connsiteX2" fmla="*/ 358 w 10000"/>
                <a:gd name="connsiteY2" fmla="*/ 1008 h 10095"/>
                <a:gd name="connsiteX3" fmla="*/ 9598 w 10000"/>
                <a:gd name="connsiteY3" fmla="*/ 968 h 10095"/>
                <a:gd name="connsiteX4" fmla="*/ 6808 w 10000"/>
                <a:gd name="connsiteY4" fmla="*/ 2986 h 10095"/>
                <a:gd name="connsiteX5" fmla="*/ 6699 w 10000"/>
                <a:gd name="connsiteY5" fmla="*/ 10095 h 10095"/>
                <a:gd name="connsiteX0" fmla="*/ 3854 w 10000"/>
                <a:gd name="connsiteY0" fmla="*/ 10000 h 10095"/>
                <a:gd name="connsiteX1" fmla="*/ 3757 w 10000"/>
                <a:gd name="connsiteY1" fmla="*/ 3053 h 10095"/>
                <a:gd name="connsiteX2" fmla="*/ 358 w 10000"/>
                <a:gd name="connsiteY2" fmla="*/ 1008 h 10095"/>
                <a:gd name="connsiteX3" fmla="*/ 9598 w 10000"/>
                <a:gd name="connsiteY3" fmla="*/ 968 h 10095"/>
                <a:gd name="connsiteX4" fmla="*/ 6808 w 10000"/>
                <a:gd name="connsiteY4" fmla="*/ 2986 h 10095"/>
                <a:gd name="connsiteX5" fmla="*/ 6699 w 10000"/>
                <a:gd name="connsiteY5" fmla="*/ 10095 h 10095"/>
                <a:gd name="connsiteX0" fmla="*/ 3854 w 10000"/>
                <a:gd name="connsiteY0" fmla="*/ 10000 h 10000"/>
                <a:gd name="connsiteX1" fmla="*/ 3757 w 10000"/>
                <a:gd name="connsiteY1" fmla="*/ 3053 h 10000"/>
                <a:gd name="connsiteX2" fmla="*/ 358 w 10000"/>
                <a:gd name="connsiteY2" fmla="*/ 1008 h 10000"/>
                <a:gd name="connsiteX3" fmla="*/ 9598 w 10000"/>
                <a:gd name="connsiteY3" fmla="*/ 968 h 10000"/>
                <a:gd name="connsiteX4" fmla="*/ 6808 w 10000"/>
                <a:gd name="connsiteY4" fmla="*/ 2986 h 10000"/>
                <a:gd name="connsiteX5" fmla="*/ 6699 w 10000"/>
                <a:gd name="connsiteY5" fmla="*/ 9947 h 10000"/>
                <a:gd name="connsiteX0" fmla="*/ 3630 w 10000"/>
                <a:gd name="connsiteY0" fmla="*/ 4871 h 9947"/>
                <a:gd name="connsiteX1" fmla="*/ 3757 w 10000"/>
                <a:gd name="connsiteY1" fmla="*/ 3053 h 9947"/>
                <a:gd name="connsiteX2" fmla="*/ 358 w 10000"/>
                <a:gd name="connsiteY2" fmla="*/ 1008 h 9947"/>
                <a:gd name="connsiteX3" fmla="*/ 9598 w 10000"/>
                <a:gd name="connsiteY3" fmla="*/ 968 h 9947"/>
                <a:gd name="connsiteX4" fmla="*/ 6808 w 10000"/>
                <a:gd name="connsiteY4" fmla="*/ 2986 h 9947"/>
                <a:gd name="connsiteX5" fmla="*/ 6699 w 10000"/>
                <a:gd name="connsiteY5" fmla="*/ 9947 h 9947"/>
                <a:gd name="connsiteX0" fmla="*/ 3630 w 10000"/>
                <a:gd name="connsiteY0" fmla="*/ 4897 h 5212"/>
                <a:gd name="connsiteX1" fmla="*/ 3757 w 10000"/>
                <a:gd name="connsiteY1" fmla="*/ 3069 h 5212"/>
                <a:gd name="connsiteX2" fmla="*/ 358 w 10000"/>
                <a:gd name="connsiteY2" fmla="*/ 1013 h 5212"/>
                <a:gd name="connsiteX3" fmla="*/ 9598 w 10000"/>
                <a:gd name="connsiteY3" fmla="*/ 973 h 5212"/>
                <a:gd name="connsiteX4" fmla="*/ 6808 w 10000"/>
                <a:gd name="connsiteY4" fmla="*/ 3002 h 5212"/>
                <a:gd name="connsiteX5" fmla="*/ 6475 w 10000"/>
                <a:gd name="connsiteY5" fmla="*/ 5212 h 5212"/>
                <a:gd name="connsiteX0" fmla="*/ 3630 w 10000"/>
                <a:gd name="connsiteY0" fmla="*/ 9396 h 10000"/>
                <a:gd name="connsiteX1" fmla="*/ 3757 w 10000"/>
                <a:gd name="connsiteY1" fmla="*/ 5888 h 10000"/>
                <a:gd name="connsiteX2" fmla="*/ 358 w 10000"/>
                <a:gd name="connsiteY2" fmla="*/ 1944 h 10000"/>
                <a:gd name="connsiteX3" fmla="*/ 9598 w 10000"/>
                <a:gd name="connsiteY3" fmla="*/ 1867 h 10000"/>
                <a:gd name="connsiteX4" fmla="*/ 6808 w 10000"/>
                <a:gd name="connsiteY4" fmla="*/ 5760 h 10000"/>
                <a:gd name="connsiteX5" fmla="*/ 6475 w 10000"/>
                <a:gd name="connsiteY5" fmla="*/ 10000 h 10000"/>
                <a:gd name="connsiteX0" fmla="*/ 3630 w 10000"/>
                <a:gd name="connsiteY0" fmla="*/ 9396 h 10000"/>
                <a:gd name="connsiteX1" fmla="*/ 3757 w 10000"/>
                <a:gd name="connsiteY1" fmla="*/ 5888 h 10000"/>
                <a:gd name="connsiteX2" fmla="*/ 358 w 10000"/>
                <a:gd name="connsiteY2" fmla="*/ 1944 h 10000"/>
                <a:gd name="connsiteX3" fmla="*/ 9598 w 10000"/>
                <a:gd name="connsiteY3" fmla="*/ 1867 h 10000"/>
                <a:gd name="connsiteX4" fmla="*/ 6808 w 10000"/>
                <a:gd name="connsiteY4" fmla="*/ 5760 h 10000"/>
                <a:gd name="connsiteX5" fmla="*/ 6475 w 10000"/>
                <a:gd name="connsiteY5" fmla="*/ 10000 h 10000"/>
                <a:gd name="connsiteX0" fmla="*/ 3630 w 10000"/>
                <a:gd name="connsiteY0" fmla="*/ 9396 h 10000"/>
                <a:gd name="connsiteX1" fmla="*/ 3757 w 10000"/>
                <a:gd name="connsiteY1" fmla="*/ 5888 h 10000"/>
                <a:gd name="connsiteX2" fmla="*/ 358 w 10000"/>
                <a:gd name="connsiteY2" fmla="*/ 1944 h 10000"/>
                <a:gd name="connsiteX3" fmla="*/ 9598 w 10000"/>
                <a:gd name="connsiteY3" fmla="*/ 1867 h 10000"/>
                <a:gd name="connsiteX4" fmla="*/ 6808 w 10000"/>
                <a:gd name="connsiteY4" fmla="*/ 5760 h 10000"/>
                <a:gd name="connsiteX5" fmla="*/ 6475 w 10000"/>
                <a:gd name="connsiteY5" fmla="*/ 10000 h 10000"/>
                <a:gd name="connsiteX0" fmla="*/ 3630 w 10000"/>
                <a:gd name="connsiteY0" fmla="*/ 9396 h 9396"/>
                <a:gd name="connsiteX1" fmla="*/ 3757 w 10000"/>
                <a:gd name="connsiteY1" fmla="*/ 5888 h 9396"/>
                <a:gd name="connsiteX2" fmla="*/ 358 w 10000"/>
                <a:gd name="connsiteY2" fmla="*/ 1944 h 9396"/>
                <a:gd name="connsiteX3" fmla="*/ 9598 w 10000"/>
                <a:gd name="connsiteY3" fmla="*/ 1867 h 9396"/>
                <a:gd name="connsiteX4" fmla="*/ 6808 w 10000"/>
                <a:gd name="connsiteY4" fmla="*/ 5760 h 9396"/>
                <a:gd name="connsiteX5" fmla="*/ 7372 w 10000"/>
                <a:gd name="connsiteY5" fmla="*/ 9293 h 9396"/>
                <a:gd name="connsiteX0" fmla="*/ 3630 w 10000"/>
                <a:gd name="connsiteY0" fmla="*/ 10000 h 10000"/>
                <a:gd name="connsiteX1" fmla="*/ 3757 w 10000"/>
                <a:gd name="connsiteY1" fmla="*/ 6266 h 10000"/>
                <a:gd name="connsiteX2" fmla="*/ 358 w 10000"/>
                <a:gd name="connsiteY2" fmla="*/ 2069 h 10000"/>
                <a:gd name="connsiteX3" fmla="*/ 9598 w 10000"/>
                <a:gd name="connsiteY3" fmla="*/ 1987 h 10000"/>
                <a:gd name="connsiteX4" fmla="*/ 6808 w 10000"/>
                <a:gd name="connsiteY4" fmla="*/ 6130 h 10000"/>
                <a:gd name="connsiteX5" fmla="*/ 7372 w 10000"/>
                <a:gd name="connsiteY5" fmla="*/ 9890 h 10000"/>
                <a:gd name="connsiteX0" fmla="*/ 3630 w 10000"/>
                <a:gd name="connsiteY0" fmla="*/ 10000 h 10000"/>
                <a:gd name="connsiteX1" fmla="*/ 3757 w 10000"/>
                <a:gd name="connsiteY1" fmla="*/ 6266 h 10000"/>
                <a:gd name="connsiteX2" fmla="*/ 358 w 10000"/>
                <a:gd name="connsiteY2" fmla="*/ 2069 h 10000"/>
                <a:gd name="connsiteX3" fmla="*/ 9598 w 10000"/>
                <a:gd name="connsiteY3" fmla="*/ 1987 h 10000"/>
                <a:gd name="connsiteX4" fmla="*/ 6808 w 10000"/>
                <a:gd name="connsiteY4" fmla="*/ 6130 h 10000"/>
                <a:gd name="connsiteX5" fmla="*/ 6699 w 10000"/>
                <a:gd name="connsiteY5" fmla="*/ 9890 h 10000"/>
                <a:gd name="connsiteX0" fmla="*/ 3630 w 10000"/>
                <a:gd name="connsiteY0" fmla="*/ 10000 h 10000"/>
                <a:gd name="connsiteX1" fmla="*/ 3757 w 10000"/>
                <a:gd name="connsiteY1" fmla="*/ 6266 h 10000"/>
                <a:gd name="connsiteX2" fmla="*/ 358 w 10000"/>
                <a:gd name="connsiteY2" fmla="*/ 2069 h 10000"/>
                <a:gd name="connsiteX3" fmla="*/ 9598 w 10000"/>
                <a:gd name="connsiteY3" fmla="*/ 1987 h 10000"/>
                <a:gd name="connsiteX4" fmla="*/ 6808 w 10000"/>
                <a:gd name="connsiteY4" fmla="*/ 6130 h 10000"/>
                <a:gd name="connsiteX5" fmla="*/ 6699 w 10000"/>
                <a:gd name="connsiteY5" fmla="*/ 9890 h 10000"/>
                <a:gd name="connsiteX0" fmla="*/ 3630 w 10000"/>
                <a:gd name="connsiteY0" fmla="*/ 10000 h 10000"/>
                <a:gd name="connsiteX1" fmla="*/ 3757 w 10000"/>
                <a:gd name="connsiteY1" fmla="*/ 6266 h 10000"/>
                <a:gd name="connsiteX2" fmla="*/ 358 w 10000"/>
                <a:gd name="connsiteY2" fmla="*/ 2069 h 10000"/>
                <a:gd name="connsiteX3" fmla="*/ 9598 w 10000"/>
                <a:gd name="connsiteY3" fmla="*/ 1987 h 10000"/>
                <a:gd name="connsiteX4" fmla="*/ 6808 w 10000"/>
                <a:gd name="connsiteY4" fmla="*/ 6130 h 10000"/>
                <a:gd name="connsiteX5" fmla="*/ 6619 w 10000"/>
                <a:gd name="connsiteY5" fmla="*/ 8448 h 10000"/>
                <a:gd name="connsiteX6" fmla="*/ 6699 w 10000"/>
                <a:gd name="connsiteY6" fmla="*/ 9890 h 10000"/>
                <a:gd name="connsiteX0" fmla="*/ 3630 w 49986"/>
                <a:gd name="connsiteY0" fmla="*/ 10000 h 10000"/>
                <a:gd name="connsiteX1" fmla="*/ 3757 w 49986"/>
                <a:gd name="connsiteY1" fmla="*/ 6266 h 10000"/>
                <a:gd name="connsiteX2" fmla="*/ 358 w 49986"/>
                <a:gd name="connsiteY2" fmla="*/ 2069 h 10000"/>
                <a:gd name="connsiteX3" fmla="*/ 9598 w 49986"/>
                <a:gd name="connsiteY3" fmla="*/ 1987 h 10000"/>
                <a:gd name="connsiteX4" fmla="*/ 6808 w 49986"/>
                <a:gd name="connsiteY4" fmla="*/ 6130 h 10000"/>
                <a:gd name="connsiteX5" fmla="*/ 6619 w 49986"/>
                <a:gd name="connsiteY5" fmla="*/ 8448 h 10000"/>
                <a:gd name="connsiteX6" fmla="*/ 49986 w 49986"/>
                <a:gd name="connsiteY6" fmla="*/ 8987 h 10000"/>
                <a:gd name="connsiteX0" fmla="*/ 3630 w 49986"/>
                <a:gd name="connsiteY0" fmla="*/ 10000 h 10000"/>
                <a:gd name="connsiteX1" fmla="*/ 3757 w 49986"/>
                <a:gd name="connsiteY1" fmla="*/ 6266 h 10000"/>
                <a:gd name="connsiteX2" fmla="*/ 358 w 49986"/>
                <a:gd name="connsiteY2" fmla="*/ 2069 h 10000"/>
                <a:gd name="connsiteX3" fmla="*/ 9598 w 49986"/>
                <a:gd name="connsiteY3" fmla="*/ 1987 h 10000"/>
                <a:gd name="connsiteX4" fmla="*/ 6808 w 49986"/>
                <a:gd name="connsiteY4" fmla="*/ 6130 h 10000"/>
                <a:gd name="connsiteX5" fmla="*/ 6619 w 49986"/>
                <a:gd name="connsiteY5" fmla="*/ 9651 h 10000"/>
                <a:gd name="connsiteX6" fmla="*/ 49986 w 49986"/>
                <a:gd name="connsiteY6" fmla="*/ 8987 h 10000"/>
                <a:gd name="connsiteX0" fmla="*/ 3630 w 49089"/>
                <a:gd name="connsiteY0" fmla="*/ 10000 h 10000"/>
                <a:gd name="connsiteX1" fmla="*/ 3757 w 49089"/>
                <a:gd name="connsiteY1" fmla="*/ 6266 h 10000"/>
                <a:gd name="connsiteX2" fmla="*/ 358 w 49089"/>
                <a:gd name="connsiteY2" fmla="*/ 2069 h 10000"/>
                <a:gd name="connsiteX3" fmla="*/ 9598 w 49089"/>
                <a:gd name="connsiteY3" fmla="*/ 1987 h 10000"/>
                <a:gd name="connsiteX4" fmla="*/ 6808 w 49089"/>
                <a:gd name="connsiteY4" fmla="*/ 6130 h 10000"/>
                <a:gd name="connsiteX5" fmla="*/ 6619 w 49089"/>
                <a:gd name="connsiteY5" fmla="*/ 9651 h 10000"/>
                <a:gd name="connsiteX6" fmla="*/ 49089 w 49089"/>
                <a:gd name="connsiteY6" fmla="*/ 8837 h 10000"/>
                <a:gd name="connsiteX0" fmla="*/ 3630 w 48865"/>
                <a:gd name="connsiteY0" fmla="*/ 10000 h 10000"/>
                <a:gd name="connsiteX1" fmla="*/ 3757 w 48865"/>
                <a:gd name="connsiteY1" fmla="*/ 6266 h 10000"/>
                <a:gd name="connsiteX2" fmla="*/ 358 w 48865"/>
                <a:gd name="connsiteY2" fmla="*/ 2069 h 10000"/>
                <a:gd name="connsiteX3" fmla="*/ 9598 w 48865"/>
                <a:gd name="connsiteY3" fmla="*/ 1987 h 10000"/>
                <a:gd name="connsiteX4" fmla="*/ 6808 w 48865"/>
                <a:gd name="connsiteY4" fmla="*/ 6130 h 10000"/>
                <a:gd name="connsiteX5" fmla="*/ 6619 w 48865"/>
                <a:gd name="connsiteY5" fmla="*/ 9651 h 10000"/>
                <a:gd name="connsiteX6" fmla="*/ 48865 w 48865"/>
                <a:gd name="connsiteY6" fmla="*/ 9890 h 10000"/>
                <a:gd name="connsiteX0" fmla="*/ 3630 w 48865"/>
                <a:gd name="connsiteY0" fmla="*/ 10000 h 10000"/>
                <a:gd name="connsiteX1" fmla="*/ 3757 w 48865"/>
                <a:gd name="connsiteY1" fmla="*/ 6266 h 10000"/>
                <a:gd name="connsiteX2" fmla="*/ 358 w 48865"/>
                <a:gd name="connsiteY2" fmla="*/ 2069 h 10000"/>
                <a:gd name="connsiteX3" fmla="*/ 9598 w 48865"/>
                <a:gd name="connsiteY3" fmla="*/ 1987 h 10000"/>
                <a:gd name="connsiteX4" fmla="*/ 6808 w 48865"/>
                <a:gd name="connsiteY4" fmla="*/ 6130 h 10000"/>
                <a:gd name="connsiteX5" fmla="*/ 6619 w 48865"/>
                <a:gd name="connsiteY5" fmla="*/ 9651 h 10000"/>
                <a:gd name="connsiteX6" fmla="*/ 48865 w 48865"/>
                <a:gd name="connsiteY6" fmla="*/ 9288 h 10000"/>
                <a:gd name="connsiteX0" fmla="*/ 3630 w 48865"/>
                <a:gd name="connsiteY0" fmla="*/ 10000 h 10000"/>
                <a:gd name="connsiteX1" fmla="*/ 3757 w 48865"/>
                <a:gd name="connsiteY1" fmla="*/ 6266 h 10000"/>
                <a:gd name="connsiteX2" fmla="*/ 358 w 48865"/>
                <a:gd name="connsiteY2" fmla="*/ 2069 h 10000"/>
                <a:gd name="connsiteX3" fmla="*/ 9598 w 48865"/>
                <a:gd name="connsiteY3" fmla="*/ 1987 h 10000"/>
                <a:gd name="connsiteX4" fmla="*/ 6808 w 48865"/>
                <a:gd name="connsiteY4" fmla="*/ 6130 h 10000"/>
                <a:gd name="connsiteX5" fmla="*/ 6619 w 48865"/>
                <a:gd name="connsiteY5" fmla="*/ 9651 h 10000"/>
                <a:gd name="connsiteX6" fmla="*/ 48865 w 48865"/>
                <a:gd name="connsiteY6" fmla="*/ 9890 h 10000"/>
                <a:gd name="connsiteX0" fmla="*/ 3630 w 48865"/>
                <a:gd name="connsiteY0" fmla="*/ 10000 h 10000"/>
                <a:gd name="connsiteX1" fmla="*/ 3757 w 48865"/>
                <a:gd name="connsiteY1" fmla="*/ 6266 h 10000"/>
                <a:gd name="connsiteX2" fmla="*/ 358 w 48865"/>
                <a:gd name="connsiteY2" fmla="*/ 2069 h 10000"/>
                <a:gd name="connsiteX3" fmla="*/ 9598 w 48865"/>
                <a:gd name="connsiteY3" fmla="*/ 1987 h 10000"/>
                <a:gd name="connsiteX4" fmla="*/ 6808 w 48865"/>
                <a:gd name="connsiteY4" fmla="*/ 6130 h 10000"/>
                <a:gd name="connsiteX5" fmla="*/ 6619 w 48865"/>
                <a:gd name="connsiteY5" fmla="*/ 9651 h 10000"/>
                <a:gd name="connsiteX6" fmla="*/ 48865 w 48865"/>
                <a:gd name="connsiteY6" fmla="*/ 9890 h 10000"/>
                <a:gd name="connsiteX0" fmla="*/ 3630 w 48865"/>
                <a:gd name="connsiteY0" fmla="*/ 10000 h 10000"/>
                <a:gd name="connsiteX1" fmla="*/ 3757 w 48865"/>
                <a:gd name="connsiteY1" fmla="*/ 6266 h 10000"/>
                <a:gd name="connsiteX2" fmla="*/ 358 w 48865"/>
                <a:gd name="connsiteY2" fmla="*/ 2069 h 10000"/>
                <a:gd name="connsiteX3" fmla="*/ 9598 w 48865"/>
                <a:gd name="connsiteY3" fmla="*/ 1987 h 10000"/>
                <a:gd name="connsiteX4" fmla="*/ 6808 w 48865"/>
                <a:gd name="connsiteY4" fmla="*/ 6130 h 10000"/>
                <a:gd name="connsiteX5" fmla="*/ 6619 w 48865"/>
                <a:gd name="connsiteY5" fmla="*/ 9651 h 10000"/>
                <a:gd name="connsiteX6" fmla="*/ 48865 w 48865"/>
                <a:gd name="connsiteY6" fmla="*/ 9890 h 10000"/>
                <a:gd name="connsiteX0" fmla="*/ 3630 w 48865"/>
                <a:gd name="connsiteY0" fmla="*/ 10000 h 10000"/>
                <a:gd name="connsiteX1" fmla="*/ 3757 w 48865"/>
                <a:gd name="connsiteY1" fmla="*/ 6266 h 10000"/>
                <a:gd name="connsiteX2" fmla="*/ 358 w 48865"/>
                <a:gd name="connsiteY2" fmla="*/ 2069 h 10000"/>
                <a:gd name="connsiteX3" fmla="*/ 9598 w 48865"/>
                <a:gd name="connsiteY3" fmla="*/ 1987 h 10000"/>
                <a:gd name="connsiteX4" fmla="*/ 6808 w 48865"/>
                <a:gd name="connsiteY4" fmla="*/ 6130 h 10000"/>
                <a:gd name="connsiteX5" fmla="*/ 6619 w 48865"/>
                <a:gd name="connsiteY5" fmla="*/ 9651 h 10000"/>
                <a:gd name="connsiteX6" fmla="*/ 25459 w 48865"/>
                <a:gd name="connsiteY6" fmla="*/ 9802 h 10000"/>
                <a:gd name="connsiteX7" fmla="*/ 48865 w 48865"/>
                <a:gd name="connsiteY7" fmla="*/ 9890 h 10000"/>
                <a:gd name="connsiteX0" fmla="*/ 3630 w 25459"/>
                <a:gd name="connsiteY0" fmla="*/ 10000 h 10000"/>
                <a:gd name="connsiteX1" fmla="*/ 3757 w 25459"/>
                <a:gd name="connsiteY1" fmla="*/ 6266 h 10000"/>
                <a:gd name="connsiteX2" fmla="*/ 358 w 25459"/>
                <a:gd name="connsiteY2" fmla="*/ 2069 h 10000"/>
                <a:gd name="connsiteX3" fmla="*/ 9598 w 25459"/>
                <a:gd name="connsiteY3" fmla="*/ 1987 h 10000"/>
                <a:gd name="connsiteX4" fmla="*/ 6808 w 25459"/>
                <a:gd name="connsiteY4" fmla="*/ 6130 h 10000"/>
                <a:gd name="connsiteX5" fmla="*/ 6619 w 25459"/>
                <a:gd name="connsiteY5" fmla="*/ 9651 h 10000"/>
                <a:gd name="connsiteX6" fmla="*/ 25459 w 25459"/>
                <a:gd name="connsiteY6" fmla="*/ 9802 h 10000"/>
                <a:gd name="connsiteX0" fmla="*/ 3630 w 47888"/>
                <a:gd name="connsiteY0" fmla="*/ 10000 h 10000"/>
                <a:gd name="connsiteX1" fmla="*/ 3757 w 47888"/>
                <a:gd name="connsiteY1" fmla="*/ 6266 h 10000"/>
                <a:gd name="connsiteX2" fmla="*/ 358 w 47888"/>
                <a:gd name="connsiteY2" fmla="*/ 2069 h 10000"/>
                <a:gd name="connsiteX3" fmla="*/ 9598 w 47888"/>
                <a:gd name="connsiteY3" fmla="*/ 1987 h 10000"/>
                <a:gd name="connsiteX4" fmla="*/ 6808 w 47888"/>
                <a:gd name="connsiteY4" fmla="*/ 6130 h 10000"/>
                <a:gd name="connsiteX5" fmla="*/ 6619 w 47888"/>
                <a:gd name="connsiteY5" fmla="*/ 9651 h 10000"/>
                <a:gd name="connsiteX6" fmla="*/ 47888 w 47888"/>
                <a:gd name="connsiteY6" fmla="*/ 9802 h 10000"/>
                <a:gd name="connsiteX0" fmla="*/ 3630 w 49458"/>
                <a:gd name="connsiteY0" fmla="*/ 10000 h 10000"/>
                <a:gd name="connsiteX1" fmla="*/ 3757 w 49458"/>
                <a:gd name="connsiteY1" fmla="*/ 6266 h 10000"/>
                <a:gd name="connsiteX2" fmla="*/ 358 w 49458"/>
                <a:gd name="connsiteY2" fmla="*/ 2069 h 10000"/>
                <a:gd name="connsiteX3" fmla="*/ 9598 w 49458"/>
                <a:gd name="connsiteY3" fmla="*/ 1987 h 10000"/>
                <a:gd name="connsiteX4" fmla="*/ 6808 w 49458"/>
                <a:gd name="connsiteY4" fmla="*/ 6130 h 10000"/>
                <a:gd name="connsiteX5" fmla="*/ 6619 w 49458"/>
                <a:gd name="connsiteY5" fmla="*/ 9651 h 10000"/>
                <a:gd name="connsiteX6" fmla="*/ 49458 w 49458"/>
                <a:gd name="connsiteY6" fmla="*/ 9652 h 10000"/>
                <a:gd name="connsiteX0" fmla="*/ 3630 w 49458"/>
                <a:gd name="connsiteY0" fmla="*/ 10000 h 10000"/>
                <a:gd name="connsiteX1" fmla="*/ 3757 w 49458"/>
                <a:gd name="connsiteY1" fmla="*/ 6266 h 10000"/>
                <a:gd name="connsiteX2" fmla="*/ 358 w 49458"/>
                <a:gd name="connsiteY2" fmla="*/ 2069 h 10000"/>
                <a:gd name="connsiteX3" fmla="*/ 9598 w 49458"/>
                <a:gd name="connsiteY3" fmla="*/ 1987 h 10000"/>
                <a:gd name="connsiteX4" fmla="*/ 6808 w 49458"/>
                <a:gd name="connsiteY4" fmla="*/ 6130 h 10000"/>
                <a:gd name="connsiteX5" fmla="*/ 6619 w 49458"/>
                <a:gd name="connsiteY5" fmla="*/ 9651 h 10000"/>
                <a:gd name="connsiteX6" fmla="*/ 49458 w 49458"/>
                <a:gd name="connsiteY6" fmla="*/ 980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58" h="10000" extrusionOk="0">
                  <a:moveTo>
                    <a:pt x="3630" y="10000"/>
                  </a:moveTo>
                  <a:cubicBezTo>
                    <a:pt x="3597" y="8557"/>
                    <a:pt x="3790" y="11021"/>
                    <a:pt x="3757" y="6266"/>
                  </a:cubicBezTo>
                  <a:cubicBezTo>
                    <a:pt x="884" y="5917"/>
                    <a:pt x="-771" y="3876"/>
                    <a:pt x="358" y="2069"/>
                  </a:cubicBezTo>
                  <a:cubicBezTo>
                    <a:pt x="2062" y="-649"/>
                    <a:pt x="7781" y="-702"/>
                    <a:pt x="9598" y="1987"/>
                  </a:cubicBezTo>
                  <a:cubicBezTo>
                    <a:pt x="10718" y="3649"/>
                    <a:pt x="9408" y="5597"/>
                    <a:pt x="6808" y="6130"/>
                  </a:cubicBezTo>
                  <a:cubicBezTo>
                    <a:pt x="6312" y="7207"/>
                    <a:pt x="6637" y="9024"/>
                    <a:pt x="6619" y="9651"/>
                  </a:cubicBezTo>
                  <a:cubicBezTo>
                    <a:pt x="9727" y="10263"/>
                    <a:pt x="42417" y="9762"/>
                    <a:pt x="49458" y="9802"/>
                  </a:cubicBezTo>
                </a:path>
              </a:pathLst>
            </a:custGeom>
            <a:ln w="38100">
              <a:solidFill>
                <a:srgbClr val="FFFFFF"/>
              </a:solidFill>
              <a:miter lim="400000"/>
            </a:ln>
          </p:spPr>
          <p:txBody>
            <a:bodyPr lIns="0" tIns="0" rIns="0" bIns="0" anchor="ctr"/>
            <a:lstStyle/>
            <a:p>
              <a:pPr lvl="0">
                <a:defRPr sz="2600"/>
              </a:pPr>
              <a:endParaRPr/>
            </a:p>
          </p:txBody>
        </p:sp>
        <p:grpSp>
          <p:nvGrpSpPr>
            <p:cNvPr id="15" name="Group 14"/>
            <p:cNvGrpSpPr/>
            <p:nvPr/>
          </p:nvGrpSpPr>
          <p:grpSpPr>
            <a:xfrm>
              <a:off x="2407412" y="1653603"/>
              <a:ext cx="4397861" cy="2494971"/>
              <a:chOff x="2393764" y="1844671"/>
              <a:chExt cx="4397861" cy="2494971"/>
            </a:xfrm>
          </p:grpSpPr>
          <p:sp>
            <p:nvSpPr>
              <p:cNvPr id="5" name="Rectangle 10"/>
              <p:cNvSpPr/>
              <p:nvPr/>
            </p:nvSpPr>
            <p:spPr>
              <a:xfrm>
                <a:off x="3830540" y="2930771"/>
                <a:ext cx="680038" cy="671251"/>
              </a:xfrm>
              <a:custGeom>
                <a:avLst/>
                <a:gdLst>
                  <a:gd name="connsiteX0" fmla="*/ 0 w 548640"/>
                  <a:gd name="connsiteY0" fmla="*/ 0 h 329184"/>
                  <a:gd name="connsiteX1" fmla="*/ 548640 w 548640"/>
                  <a:gd name="connsiteY1" fmla="*/ 0 h 329184"/>
                  <a:gd name="connsiteX2" fmla="*/ 548640 w 548640"/>
                  <a:gd name="connsiteY2" fmla="*/ 329184 h 329184"/>
                  <a:gd name="connsiteX3" fmla="*/ 0 w 548640"/>
                  <a:gd name="connsiteY3" fmla="*/ 329184 h 329184"/>
                  <a:gd name="connsiteX4" fmla="*/ 0 w 548640"/>
                  <a:gd name="connsiteY4" fmla="*/ 0 h 329184"/>
                  <a:gd name="connsiteX0" fmla="*/ 64794 w 548640"/>
                  <a:gd name="connsiteY0" fmla="*/ 0 h 329184"/>
                  <a:gd name="connsiteX1" fmla="*/ 548640 w 548640"/>
                  <a:gd name="connsiteY1" fmla="*/ 0 h 329184"/>
                  <a:gd name="connsiteX2" fmla="*/ 548640 w 548640"/>
                  <a:gd name="connsiteY2" fmla="*/ 329184 h 329184"/>
                  <a:gd name="connsiteX3" fmla="*/ 0 w 548640"/>
                  <a:gd name="connsiteY3" fmla="*/ 329184 h 329184"/>
                  <a:gd name="connsiteX4" fmla="*/ 64794 w 548640"/>
                  <a:gd name="connsiteY4" fmla="*/ 0 h 329184"/>
                  <a:gd name="connsiteX0" fmla="*/ 64794 w 548640"/>
                  <a:gd name="connsiteY0" fmla="*/ 0 h 329184"/>
                  <a:gd name="connsiteX1" fmla="*/ 490326 w 548640"/>
                  <a:gd name="connsiteY1" fmla="*/ 0 h 329184"/>
                  <a:gd name="connsiteX2" fmla="*/ 548640 w 548640"/>
                  <a:gd name="connsiteY2" fmla="*/ 329184 h 329184"/>
                  <a:gd name="connsiteX3" fmla="*/ 0 w 548640"/>
                  <a:gd name="connsiteY3" fmla="*/ 329184 h 329184"/>
                  <a:gd name="connsiteX4" fmla="*/ 64794 w 548640"/>
                  <a:gd name="connsiteY4" fmla="*/ 0 h 329184"/>
                  <a:gd name="connsiteX0" fmla="*/ 71757 w 555603"/>
                  <a:gd name="connsiteY0" fmla="*/ 0 h 329184"/>
                  <a:gd name="connsiteX1" fmla="*/ 497289 w 555603"/>
                  <a:gd name="connsiteY1" fmla="*/ 0 h 329184"/>
                  <a:gd name="connsiteX2" fmla="*/ 555603 w 555603"/>
                  <a:gd name="connsiteY2" fmla="*/ 329184 h 329184"/>
                  <a:gd name="connsiteX3" fmla="*/ 6963 w 555603"/>
                  <a:gd name="connsiteY3" fmla="*/ 329184 h 329184"/>
                  <a:gd name="connsiteX4" fmla="*/ 71757 w 555603"/>
                  <a:gd name="connsiteY4" fmla="*/ 0 h 329184"/>
                  <a:gd name="connsiteX0" fmla="*/ 71757 w 565566"/>
                  <a:gd name="connsiteY0" fmla="*/ 0 h 329184"/>
                  <a:gd name="connsiteX1" fmla="*/ 497289 w 565566"/>
                  <a:gd name="connsiteY1" fmla="*/ 0 h 329184"/>
                  <a:gd name="connsiteX2" fmla="*/ 555603 w 565566"/>
                  <a:gd name="connsiteY2" fmla="*/ 329184 h 329184"/>
                  <a:gd name="connsiteX3" fmla="*/ 6963 w 565566"/>
                  <a:gd name="connsiteY3" fmla="*/ 329184 h 329184"/>
                  <a:gd name="connsiteX4" fmla="*/ 71757 w 565566"/>
                  <a:gd name="connsiteY4" fmla="*/ 0 h 329184"/>
                  <a:gd name="connsiteX0" fmla="*/ 71757 w 565566"/>
                  <a:gd name="connsiteY0" fmla="*/ 28798 h 357982"/>
                  <a:gd name="connsiteX1" fmla="*/ 497289 w 565566"/>
                  <a:gd name="connsiteY1" fmla="*/ 28798 h 357982"/>
                  <a:gd name="connsiteX2" fmla="*/ 555603 w 565566"/>
                  <a:gd name="connsiteY2" fmla="*/ 357982 h 357982"/>
                  <a:gd name="connsiteX3" fmla="*/ 6963 w 565566"/>
                  <a:gd name="connsiteY3" fmla="*/ 357982 h 357982"/>
                  <a:gd name="connsiteX4" fmla="*/ 71757 w 565566"/>
                  <a:gd name="connsiteY4" fmla="*/ 28798 h 357982"/>
                  <a:gd name="connsiteX0" fmla="*/ 71757 w 565566"/>
                  <a:gd name="connsiteY0" fmla="*/ 39468 h 368652"/>
                  <a:gd name="connsiteX1" fmla="*/ 497289 w 565566"/>
                  <a:gd name="connsiteY1" fmla="*/ 39468 h 368652"/>
                  <a:gd name="connsiteX2" fmla="*/ 555603 w 565566"/>
                  <a:gd name="connsiteY2" fmla="*/ 368652 h 368652"/>
                  <a:gd name="connsiteX3" fmla="*/ 6963 w 565566"/>
                  <a:gd name="connsiteY3" fmla="*/ 368652 h 368652"/>
                  <a:gd name="connsiteX4" fmla="*/ 71757 w 565566"/>
                  <a:gd name="connsiteY4" fmla="*/ 39468 h 368652"/>
                  <a:gd name="connsiteX0" fmla="*/ 71757 w 565566"/>
                  <a:gd name="connsiteY0" fmla="*/ 31636 h 360820"/>
                  <a:gd name="connsiteX1" fmla="*/ 497289 w 565566"/>
                  <a:gd name="connsiteY1" fmla="*/ 31636 h 360820"/>
                  <a:gd name="connsiteX2" fmla="*/ 555603 w 565566"/>
                  <a:gd name="connsiteY2" fmla="*/ 360820 h 360820"/>
                  <a:gd name="connsiteX3" fmla="*/ 6963 w 565566"/>
                  <a:gd name="connsiteY3" fmla="*/ 360820 h 360820"/>
                  <a:gd name="connsiteX4" fmla="*/ 71757 w 565566"/>
                  <a:gd name="connsiteY4" fmla="*/ 31636 h 360820"/>
                  <a:gd name="connsiteX0" fmla="*/ 71757 w 565566"/>
                  <a:gd name="connsiteY0" fmla="*/ 31636 h 360820"/>
                  <a:gd name="connsiteX1" fmla="*/ 497289 w 565566"/>
                  <a:gd name="connsiteY1" fmla="*/ 31636 h 360820"/>
                  <a:gd name="connsiteX2" fmla="*/ 555603 w 565566"/>
                  <a:gd name="connsiteY2" fmla="*/ 360820 h 360820"/>
                  <a:gd name="connsiteX3" fmla="*/ 6963 w 565566"/>
                  <a:gd name="connsiteY3" fmla="*/ 360820 h 360820"/>
                  <a:gd name="connsiteX4" fmla="*/ 71757 w 565566"/>
                  <a:gd name="connsiteY4" fmla="*/ 31636 h 360820"/>
                  <a:gd name="connsiteX0" fmla="*/ 71757 w 565566"/>
                  <a:gd name="connsiteY0" fmla="*/ 41625 h 370809"/>
                  <a:gd name="connsiteX1" fmla="*/ 497289 w 565566"/>
                  <a:gd name="connsiteY1" fmla="*/ 41625 h 370809"/>
                  <a:gd name="connsiteX2" fmla="*/ 555603 w 565566"/>
                  <a:gd name="connsiteY2" fmla="*/ 370809 h 370809"/>
                  <a:gd name="connsiteX3" fmla="*/ 6963 w 565566"/>
                  <a:gd name="connsiteY3" fmla="*/ 370809 h 370809"/>
                  <a:gd name="connsiteX4" fmla="*/ 71757 w 565566"/>
                  <a:gd name="connsiteY4" fmla="*/ 41625 h 370809"/>
                  <a:gd name="connsiteX0" fmla="*/ 71757 w 565566"/>
                  <a:gd name="connsiteY0" fmla="*/ 48598 h 377782"/>
                  <a:gd name="connsiteX1" fmla="*/ 497289 w 565566"/>
                  <a:gd name="connsiteY1" fmla="*/ 48598 h 377782"/>
                  <a:gd name="connsiteX2" fmla="*/ 555603 w 565566"/>
                  <a:gd name="connsiteY2" fmla="*/ 377782 h 377782"/>
                  <a:gd name="connsiteX3" fmla="*/ 6963 w 565566"/>
                  <a:gd name="connsiteY3" fmla="*/ 377782 h 377782"/>
                  <a:gd name="connsiteX4" fmla="*/ 71757 w 565566"/>
                  <a:gd name="connsiteY4" fmla="*/ 48598 h 377782"/>
                  <a:gd name="connsiteX0" fmla="*/ 74568 w 568377"/>
                  <a:gd name="connsiteY0" fmla="*/ 48598 h 377782"/>
                  <a:gd name="connsiteX1" fmla="*/ 500100 w 568377"/>
                  <a:gd name="connsiteY1" fmla="*/ 48598 h 377782"/>
                  <a:gd name="connsiteX2" fmla="*/ 558414 w 568377"/>
                  <a:gd name="connsiteY2" fmla="*/ 377782 h 377782"/>
                  <a:gd name="connsiteX3" fmla="*/ 9774 w 568377"/>
                  <a:gd name="connsiteY3" fmla="*/ 377782 h 377782"/>
                  <a:gd name="connsiteX4" fmla="*/ 74568 w 568377"/>
                  <a:gd name="connsiteY4" fmla="*/ 48598 h 377782"/>
                  <a:gd name="connsiteX0" fmla="*/ 74568 w 568377"/>
                  <a:gd name="connsiteY0" fmla="*/ 58717 h 387901"/>
                  <a:gd name="connsiteX1" fmla="*/ 500100 w 568377"/>
                  <a:gd name="connsiteY1" fmla="*/ 58717 h 387901"/>
                  <a:gd name="connsiteX2" fmla="*/ 558414 w 568377"/>
                  <a:gd name="connsiteY2" fmla="*/ 387901 h 387901"/>
                  <a:gd name="connsiteX3" fmla="*/ 9774 w 568377"/>
                  <a:gd name="connsiteY3" fmla="*/ 387901 h 387901"/>
                  <a:gd name="connsiteX4" fmla="*/ 74568 w 568377"/>
                  <a:gd name="connsiteY4" fmla="*/ 58717 h 387901"/>
                  <a:gd name="connsiteX0" fmla="*/ 74568 w 576494"/>
                  <a:gd name="connsiteY0" fmla="*/ 58717 h 387901"/>
                  <a:gd name="connsiteX1" fmla="*/ 500100 w 576494"/>
                  <a:gd name="connsiteY1" fmla="*/ 58717 h 387901"/>
                  <a:gd name="connsiteX2" fmla="*/ 558414 w 576494"/>
                  <a:gd name="connsiteY2" fmla="*/ 387901 h 387901"/>
                  <a:gd name="connsiteX3" fmla="*/ 9774 w 576494"/>
                  <a:gd name="connsiteY3" fmla="*/ 387901 h 387901"/>
                  <a:gd name="connsiteX4" fmla="*/ 74568 w 576494"/>
                  <a:gd name="connsiteY4" fmla="*/ 58717 h 387901"/>
                  <a:gd name="connsiteX0" fmla="*/ 74568 w 576494"/>
                  <a:gd name="connsiteY0" fmla="*/ 30986 h 360170"/>
                  <a:gd name="connsiteX1" fmla="*/ 500100 w 576494"/>
                  <a:gd name="connsiteY1" fmla="*/ 30986 h 360170"/>
                  <a:gd name="connsiteX2" fmla="*/ 558414 w 576494"/>
                  <a:gd name="connsiteY2" fmla="*/ 360170 h 360170"/>
                  <a:gd name="connsiteX3" fmla="*/ 9774 w 576494"/>
                  <a:gd name="connsiteY3" fmla="*/ 360170 h 360170"/>
                  <a:gd name="connsiteX4" fmla="*/ 74568 w 576494"/>
                  <a:gd name="connsiteY4" fmla="*/ 30986 h 360170"/>
                  <a:gd name="connsiteX0" fmla="*/ 74568 w 576494"/>
                  <a:gd name="connsiteY0" fmla="*/ 0 h 329184"/>
                  <a:gd name="connsiteX1" fmla="*/ 500100 w 576494"/>
                  <a:gd name="connsiteY1" fmla="*/ 0 h 329184"/>
                  <a:gd name="connsiteX2" fmla="*/ 558414 w 576494"/>
                  <a:gd name="connsiteY2" fmla="*/ 329184 h 329184"/>
                  <a:gd name="connsiteX3" fmla="*/ 9774 w 576494"/>
                  <a:gd name="connsiteY3" fmla="*/ 329184 h 329184"/>
                  <a:gd name="connsiteX4" fmla="*/ 74568 w 576494"/>
                  <a:gd name="connsiteY4" fmla="*/ 0 h 329184"/>
                  <a:gd name="connsiteX0" fmla="*/ 74568 w 576494"/>
                  <a:gd name="connsiteY0" fmla="*/ 0 h 329184"/>
                  <a:gd name="connsiteX1" fmla="*/ 500100 w 576494"/>
                  <a:gd name="connsiteY1" fmla="*/ 0 h 329184"/>
                  <a:gd name="connsiteX2" fmla="*/ 558414 w 576494"/>
                  <a:gd name="connsiteY2" fmla="*/ 329184 h 329184"/>
                  <a:gd name="connsiteX3" fmla="*/ 9774 w 576494"/>
                  <a:gd name="connsiteY3" fmla="*/ 329184 h 329184"/>
                  <a:gd name="connsiteX4" fmla="*/ 74568 w 576494"/>
                  <a:gd name="connsiteY4" fmla="*/ 0 h 329184"/>
                  <a:gd name="connsiteX0" fmla="*/ 74568 w 576494"/>
                  <a:gd name="connsiteY0" fmla="*/ 0 h 329184"/>
                  <a:gd name="connsiteX1" fmla="*/ 500100 w 576494"/>
                  <a:gd name="connsiteY1" fmla="*/ 0 h 329184"/>
                  <a:gd name="connsiteX2" fmla="*/ 558414 w 576494"/>
                  <a:gd name="connsiteY2" fmla="*/ 329184 h 329184"/>
                  <a:gd name="connsiteX3" fmla="*/ 9774 w 576494"/>
                  <a:gd name="connsiteY3" fmla="*/ 329184 h 329184"/>
                  <a:gd name="connsiteX4" fmla="*/ 74568 w 576494"/>
                  <a:gd name="connsiteY4" fmla="*/ 0 h 329184"/>
                  <a:gd name="connsiteX0" fmla="*/ 78553 w 580479"/>
                  <a:gd name="connsiteY0" fmla="*/ 0 h 329184"/>
                  <a:gd name="connsiteX1" fmla="*/ 504085 w 580479"/>
                  <a:gd name="connsiteY1" fmla="*/ 0 h 329184"/>
                  <a:gd name="connsiteX2" fmla="*/ 562399 w 580479"/>
                  <a:gd name="connsiteY2" fmla="*/ 329184 h 329184"/>
                  <a:gd name="connsiteX3" fmla="*/ 13759 w 580479"/>
                  <a:gd name="connsiteY3" fmla="*/ 329184 h 329184"/>
                  <a:gd name="connsiteX4" fmla="*/ 78553 w 580479"/>
                  <a:gd name="connsiteY4" fmla="*/ 0 h 329184"/>
                  <a:gd name="connsiteX0" fmla="*/ 76731 w 578657"/>
                  <a:gd name="connsiteY0" fmla="*/ 0 h 329184"/>
                  <a:gd name="connsiteX1" fmla="*/ 502263 w 578657"/>
                  <a:gd name="connsiteY1" fmla="*/ 0 h 329184"/>
                  <a:gd name="connsiteX2" fmla="*/ 560577 w 578657"/>
                  <a:gd name="connsiteY2" fmla="*/ 329184 h 329184"/>
                  <a:gd name="connsiteX3" fmla="*/ 11937 w 578657"/>
                  <a:gd name="connsiteY3" fmla="*/ 329184 h 329184"/>
                  <a:gd name="connsiteX4" fmla="*/ 76731 w 578657"/>
                  <a:gd name="connsiteY4" fmla="*/ 0 h 329184"/>
                  <a:gd name="connsiteX0" fmla="*/ 76731 w 578657"/>
                  <a:gd name="connsiteY0" fmla="*/ 22429 h 351613"/>
                  <a:gd name="connsiteX1" fmla="*/ 502263 w 578657"/>
                  <a:gd name="connsiteY1" fmla="*/ 0 h 351613"/>
                  <a:gd name="connsiteX2" fmla="*/ 560577 w 578657"/>
                  <a:gd name="connsiteY2" fmla="*/ 351613 h 351613"/>
                  <a:gd name="connsiteX3" fmla="*/ 11937 w 578657"/>
                  <a:gd name="connsiteY3" fmla="*/ 351613 h 351613"/>
                  <a:gd name="connsiteX4" fmla="*/ 76731 w 578657"/>
                  <a:gd name="connsiteY4" fmla="*/ 22429 h 351613"/>
                  <a:gd name="connsiteX0" fmla="*/ 76731 w 540738"/>
                  <a:gd name="connsiteY0" fmla="*/ 22429 h 432600"/>
                  <a:gd name="connsiteX1" fmla="*/ 502263 w 540738"/>
                  <a:gd name="connsiteY1" fmla="*/ 0 h 432600"/>
                  <a:gd name="connsiteX2" fmla="*/ 488017 w 540738"/>
                  <a:gd name="connsiteY2" fmla="*/ 432600 h 432600"/>
                  <a:gd name="connsiteX3" fmla="*/ 11937 w 540738"/>
                  <a:gd name="connsiteY3" fmla="*/ 351613 h 432600"/>
                  <a:gd name="connsiteX4" fmla="*/ 76731 w 540738"/>
                  <a:gd name="connsiteY4" fmla="*/ 22429 h 432600"/>
                  <a:gd name="connsiteX0" fmla="*/ 76731 w 540738"/>
                  <a:gd name="connsiteY0" fmla="*/ 22429 h 464713"/>
                  <a:gd name="connsiteX1" fmla="*/ 502263 w 540738"/>
                  <a:gd name="connsiteY1" fmla="*/ 0 h 464713"/>
                  <a:gd name="connsiteX2" fmla="*/ 488017 w 540738"/>
                  <a:gd name="connsiteY2" fmla="*/ 432600 h 464713"/>
                  <a:gd name="connsiteX3" fmla="*/ 111415 w 540738"/>
                  <a:gd name="connsiteY3" fmla="*/ 442245 h 464713"/>
                  <a:gd name="connsiteX4" fmla="*/ 11937 w 540738"/>
                  <a:gd name="connsiteY4" fmla="*/ 351613 h 464713"/>
                  <a:gd name="connsiteX5" fmla="*/ 76731 w 540738"/>
                  <a:gd name="connsiteY5" fmla="*/ 22429 h 464713"/>
                  <a:gd name="connsiteX0" fmla="*/ 35740 w 499747"/>
                  <a:gd name="connsiteY0" fmla="*/ 22429 h 464713"/>
                  <a:gd name="connsiteX1" fmla="*/ 461272 w 499747"/>
                  <a:gd name="connsiteY1" fmla="*/ 0 h 464713"/>
                  <a:gd name="connsiteX2" fmla="*/ 447026 w 499747"/>
                  <a:gd name="connsiteY2" fmla="*/ 432600 h 464713"/>
                  <a:gd name="connsiteX3" fmla="*/ 70424 w 499747"/>
                  <a:gd name="connsiteY3" fmla="*/ 442245 h 464713"/>
                  <a:gd name="connsiteX4" fmla="*/ 35740 w 499747"/>
                  <a:gd name="connsiteY4" fmla="*/ 22429 h 464713"/>
                  <a:gd name="connsiteX0" fmla="*/ 35740 w 492844"/>
                  <a:gd name="connsiteY0" fmla="*/ 22429 h 464713"/>
                  <a:gd name="connsiteX1" fmla="*/ 461272 w 492844"/>
                  <a:gd name="connsiteY1" fmla="*/ 0 h 464713"/>
                  <a:gd name="connsiteX2" fmla="*/ 420640 w 492844"/>
                  <a:gd name="connsiteY2" fmla="*/ 432600 h 464713"/>
                  <a:gd name="connsiteX3" fmla="*/ 70424 w 492844"/>
                  <a:gd name="connsiteY3" fmla="*/ 442245 h 464713"/>
                  <a:gd name="connsiteX4" fmla="*/ 35740 w 492844"/>
                  <a:gd name="connsiteY4" fmla="*/ 22429 h 464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844" h="464713">
                    <a:moveTo>
                      <a:pt x="35740" y="22429"/>
                    </a:moveTo>
                    <a:cubicBezTo>
                      <a:pt x="111084" y="67788"/>
                      <a:pt x="391042" y="51838"/>
                      <a:pt x="461272" y="0"/>
                    </a:cubicBezTo>
                    <a:cubicBezTo>
                      <a:pt x="536978" y="90289"/>
                      <a:pt x="457471" y="316392"/>
                      <a:pt x="420640" y="432600"/>
                    </a:cubicBezTo>
                    <a:cubicBezTo>
                      <a:pt x="342306" y="489917"/>
                      <a:pt x="149771" y="455743"/>
                      <a:pt x="70424" y="442245"/>
                    </a:cubicBezTo>
                    <a:cubicBezTo>
                      <a:pt x="1876" y="373883"/>
                      <a:pt x="-29401" y="96137"/>
                      <a:pt x="35740" y="22429"/>
                    </a:cubicBezTo>
                    <a:close/>
                  </a:path>
                </a:pathLst>
              </a:custGeom>
              <a:solidFill>
                <a:schemeClr val="accent6">
                  <a:lumMod val="75000"/>
                </a:schemeClr>
              </a:solidFill>
              <a:ln>
                <a:solidFill>
                  <a:srgbClr val="570C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SMG</a:t>
                </a:r>
                <a:endParaRPr lang="en-US" dirty="0"/>
              </a:p>
            </p:txBody>
          </p:sp>
          <p:sp>
            <p:nvSpPr>
              <p:cNvPr id="3" name="Freeform 2"/>
              <p:cNvSpPr/>
              <p:nvPr/>
            </p:nvSpPr>
            <p:spPr>
              <a:xfrm flipH="1">
                <a:off x="2393764" y="2071118"/>
                <a:ext cx="1701840" cy="2123063"/>
              </a:xfrm>
              <a:custGeom>
                <a:avLst/>
                <a:gdLst>
                  <a:gd name="connsiteX0" fmla="*/ 215900 w 1028700"/>
                  <a:gd name="connsiteY0" fmla="*/ 33331 h 760833"/>
                  <a:gd name="connsiteX1" fmla="*/ 838200 w 1028700"/>
                  <a:gd name="connsiteY1" fmla="*/ 33331 h 760833"/>
                  <a:gd name="connsiteX2" fmla="*/ 914400 w 1028700"/>
                  <a:gd name="connsiteY2" fmla="*/ 84131 h 760833"/>
                  <a:gd name="connsiteX3" fmla="*/ 965200 w 1028700"/>
                  <a:gd name="connsiteY3" fmla="*/ 147631 h 760833"/>
                  <a:gd name="connsiteX4" fmla="*/ 977900 w 1028700"/>
                  <a:gd name="connsiteY4" fmla="*/ 236531 h 760833"/>
                  <a:gd name="connsiteX5" fmla="*/ 1016000 w 1028700"/>
                  <a:gd name="connsiteY5" fmla="*/ 350831 h 760833"/>
                  <a:gd name="connsiteX6" fmla="*/ 1028700 w 1028700"/>
                  <a:gd name="connsiteY6" fmla="*/ 414331 h 760833"/>
                  <a:gd name="connsiteX7" fmla="*/ 1016000 w 1028700"/>
                  <a:gd name="connsiteY7" fmla="*/ 642931 h 760833"/>
                  <a:gd name="connsiteX8" fmla="*/ 901700 w 1028700"/>
                  <a:gd name="connsiteY8" fmla="*/ 731831 h 760833"/>
                  <a:gd name="connsiteX9" fmla="*/ 863600 w 1028700"/>
                  <a:gd name="connsiteY9" fmla="*/ 757231 h 760833"/>
                  <a:gd name="connsiteX10" fmla="*/ 0 w 1028700"/>
                  <a:gd name="connsiteY10" fmla="*/ 757231 h 760833"/>
                  <a:gd name="connsiteX0" fmla="*/ 215900 w 1028700"/>
                  <a:gd name="connsiteY0" fmla="*/ 25268 h 752770"/>
                  <a:gd name="connsiteX1" fmla="*/ 838200 w 1028700"/>
                  <a:gd name="connsiteY1" fmla="*/ 25268 h 752770"/>
                  <a:gd name="connsiteX2" fmla="*/ 965200 w 1028700"/>
                  <a:gd name="connsiteY2" fmla="*/ 139568 h 752770"/>
                  <a:gd name="connsiteX3" fmla="*/ 977900 w 1028700"/>
                  <a:gd name="connsiteY3" fmla="*/ 228468 h 752770"/>
                  <a:gd name="connsiteX4" fmla="*/ 1016000 w 1028700"/>
                  <a:gd name="connsiteY4" fmla="*/ 342768 h 752770"/>
                  <a:gd name="connsiteX5" fmla="*/ 1028700 w 1028700"/>
                  <a:gd name="connsiteY5" fmla="*/ 406268 h 752770"/>
                  <a:gd name="connsiteX6" fmla="*/ 1016000 w 1028700"/>
                  <a:gd name="connsiteY6" fmla="*/ 634868 h 752770"/>
                  <a:gd name="connsiteX7" fmla="*/ 901700 w 1028700"/>
                  <a:gd name="connsiteY7" fmla="*/ 723768 h 752770"/>
                  <a:gd name="connsiteX8" fmla="*/ 863600 w 1028700"/>
                  <a:gd name="connsiteY8" fmla="*/ 749168 h 752770"/>
                  <a:gd name="connsiteX9" fmla="*/ 0 w 1028700"/>
                  <a:gd name="connsiteY9" fmla="*/ 749168 h 752770"/>
                  <a:gd name="connsiteX0" fmla="*/ 215900 w 1028700"/>
                  <a:gd name="connsiteY0" fmla="*/ 30030 h 757532"/>
                  <a:gd name="connsiteX1" fmla="*/ 838200 w 1028700"/>
                  <a:gd name="connsiteY1" fmla="*/ 30030 h 757532"/>
                  <a:gd name="connsiteX2" fmla="*/ 977900 w 1028700"/>
                  <a:gd name="connsiteY2" fmla="*/ 233230 h 757532"/>
                  <a:gd name="connsiteX3" fmla="*/ 1016000 w 1028700"/>
                  <a:gd name="connsiteY3" fmla="*/ 347530 h 757532"/>
                  <a:gd name="connsiteX4" fmla="*/ 1028700 w 1028700"/>
                  <a:gd name="connsiteY4" fmla="*/ 411030 h 757532"/>
                  <a:gd name="connsiteX5" fmla="*/ 1016000 w 1028700"/>
                  <a:gd name="connsiteY5" fmla="*/ 639630 h 757532"/>
                  <a:gd name="connsiteX6" fmla="*/ 901700 w 1028700"/>
                  <a:gd name="connsiteY6" fmla="*/ 728530 h 757532"/>
                  <a:gd name="connsiteX7" fmla="*/ 863600 w 1028700"/>
                  <a:gd name="connsiteY7" fmla="*/ 753930 h 757532"/>
                  <a:gd name="connsiteX8" fmla="*/ 0 w 1028700"/>
                  <a:gd name="connsiteY8" fmla="*/ 753930 h 757532"/>
                  <a:gd name="connsiteX0" fmla="*/ 215900 w 1032997"/>
                  <a:gd name="connsiteY0" fmla="*/ 37057 h 764559"/>
                  <a:gd name="connsiteX1" fmla="*/ 838200 w 1032997"/>
                  <a:gd name="connsiteY1" fmla="*/ 37057 h 764559"/>
                  <a:gd name="connsiteX2" fmla="*/ 1016000 w 1032997"/>
                  <a:gd name="connsiteY2" fmla="*/ 354557 h 764559"/>
                  <a:gd name="connsiteX3" fmla="*/ 1028700 w 1032997"/>
                  <a:gd name="connsiteY3" fmla="*/ 418057 h 764559"/>
                  <a:gd name="connsiteX4" fmla="*/ 1016000 w 1032997"/>
                  <a:gd name="connsiteY4" fmla="*/ 646657 h 764559"/>
                  <a:gd name="connsiteX5" fmla="*/ 901700 w 1032997"/>
                  <a:gd name="connsiteY5" fmla="*/ 735557 h 764559"/>
                  <a:gd name="connsiteX6" fmla="*/ 863600 w 1032997"/>
                  <a:gd name="connsiteY6" fmla="*/ 760957 h 764559"/>
                  <a:gd name="connsiteX7" fmla="*/ 0 w 1032997"/>
                  <a:gd name="connsiteY7" fmla="*/ 760957 h 764559"/>
                  <a:gd name="connsiteX0" fmla="*/ 215900 w 1028700"/>
                  <a:gd name="connsiteY0" fmla="*/ 41244 h 768746"/>
                  <a:gd name="connsiteX1" fmla="*/ 838200 w 1028700"/>
                  <a:gd name="connsiteY1" fmla="*/ 41244 h 768746"/>
                  <a:gd name="connsiteX2" fmla="*/ 1028700 w 1028700"/>
                  <a:gd name="connsiteY2" fmla="*/ 422244 h 768746"/>
                  <a:gd name="connsiteX3" fmla="*/ 1016000 w 1028700"/>
                  <a:gd name="connsiteY3" fmla="*/ 650844 h 768746"/>
                  <a:gd name="connsiteX4" fmla="*/ 901700 w 1028700"/>
                  <a:gd name="connsiteY4" fmla="*/ 739744 h 768746"/>
                  <a:gd name="connsiteX5" fmla="*/ 863600 w 1028700"/>
                  <a:gd name="connsiteY5" fmla="*/ 765144 h 768746"/>
                  <a:gd name="connsiteX6" fmla="*/ 0 w 1028700"/>
                  <a:gd name="connsiteY6" fmla="*/ 765144 h 768746"/>
                  <a:gd name="connsiteX0" fmla="*/ 215900 w 1016967"/>
                  <a:gd name="connsiteY0" fmla="*/ 57124 h 784626"/>
                  <a:gd name="connsiteX1" fmla="*/ 838200 w 1016967"/>
                  <a:gd name="connsiteY1" fmla="*/ 57124 h 784626"/>
                  <a:gd name="connsiteX2" fmla="*/ 1016000 w 1016967"/>
                  <a:gd name="connsiteY2" fmla="*/ 666724 h 784626"/>
                  <a:gd name="connsiteX3" fmla="*/ 901700 w 1016967"/>
                  <a:gd name="connsiteY3" fmla="*/ 755624 h 784626"/>
                  <a:gd name="connsiteX4" fmla="*/ 863600 w 1016967"/>
                  <a:gd name="connsiteY4" fmla="*/ 781024 h 784626"/>
                  <a:gd name="connsiteX5" fmla="*/ 0 w 1016967"/>
                  <a:gd name="connsiteY5" fmla="*/ 781024 h 784626"/>
                  <a:gd name="connsiteX0" fmla="*/ 215900 w 911287"/>
                  <a:gd name="connsiteY0" fmla="*/ 63478 h 822963"/>
                  <a:gd name="connsiteX1" fmla="*/ 838200 w 911287"/>
                  <a:gd name="connsiteY1" fmla="*/ 63478 h 822963"/>
                  <a:gd name="connsiteX2" fmla="*/ 901700 w 911287"/>
                  <a:gd name="connsiteY2" fmla="*/ 761978 h 822963"/>
                  <a:gd name="connsiteX3" fmla="*/ 863600 w 911287"/>
                  <a:gd name="connsiteY3" fmla="*/ 787378 h 822963"/>
                  <a:gd name="connsiteX4" fmla="*/ 0 w 911287"/>
                  <a:gd name="connsiteY4" fmla="*/ 787378 h 822963"/>
                  <a:gd name="connsiteX0" fmla="*/ 215900 w 946269"/>
                  <a:gd name="connsiteY0" fmla="*/ 65304 h 842826"/>
                  <a:gd name="connsiteX1" fmla="*/ 838200 w 946269"/>
                  <a:gd name="connsiteY1" fmla="*/ 65304 h 842826"/>
                  <a:gd name="connsiteX2" fmla="*/ 863600 w 946269"/>
                  <a:gd name="connsiteY2" fmla="*/ 789204 h 842826"/>
                  <a:gd name="connsiteX3" fmla="*/ 0 w 946269"/>
                  <a:gd name="connsiteY3" fmla="*/ 789204 h 842826"/>
                  <a:gd name="connsiteX0" fmla="*/ 0 w 1761925"/>
                  <a:gd name="connsiteY0" fmla="*/ 25612 h 900330"/>
                  <a:gd name="connsiteX1" fmla="*/ 1594205 w 1761925"/>
                  <a:gd name="connsiteY1" fmla="*/ 122808 h 900330"/>
                  <a:gd name="connsiteX2" fmla="*/ 1619605 w 1761925"/>
                  <a:gd name="connsiteY2" fmla="*/ 846708 h 900330"/>
                  <a:gd name="connsiteX3" fmla="*/ 756005 w 1761925"/>
                  <a:gd name="connsiteY3" fmla="*/ 846708 h 900330"/>
                  <a:gd name="connsiteX0" fmla="*/ 170544 w 1989901"/>
                  <a:gd name="connsiteY0" fmla="*/ 25612 h 924886"/>
                  <a:gd name="connsiteX1" fmla="*/ 1764749 w 1989901"/>
                  <a:gd name="connsiteY1" fmla="*/ 122808 h 924886"/>
                  <a:gd name="connsiteX2" fmla="*/ 1790149 w 1989901"/>
                  <a:gd name="connsiteY2" fmla="*/ 846708 h 924886"/>
                  <a:gd name="connsiteX3" fmla="*/ 0 w 1989901"/>
                  <a:gd name="connsiteY3" fmla="*/ 905026 h 924886"/>
                  <a:gd name="connsiteX0" fmla="*/ 170544 w 1997863"/>
                  <a:gd name="connsiteY0" fmla="*/ 30612 h 1014257"/>
                  <a:gd name="connsiteX1" fmla="*/ 1764749 w 1997863"/>
                  <a:gd name="connsiteY1" fmla="*/ 127808 h 1014257"/>
                  <a:gd name="connsiteX2" fmla="*/ 1803108 w 1997863"/>
                  <a:gd name="connsiteY2" fmla="*/ 968344 h 1014257"/>
                  <a:gd name="connsiteX3" fmla="*/ 0 w 1997863"/>
                  <a:gd name="connsiteY3" fmla="*/ 910026 h 1014257"/>
                  <a:gd name="connsiteX0" fmla="*/ 170544 w 1917356"/>
                  <a:gd name="connsiteY0" fmla="*/ 30612 h 1005391"/>
                  <a:gd name="connsiteX1" fmla="*/ 1764749 w 1917356"/>
                  <a:gd name="connsiteY1" fmla="*/ 127808 h 1005391"/>
                  <a:gd name="connsiteX2" fmla="*/ 1803108 w 1917356"/>
                  <a:gd name="connsiteY2" fmla="*/ 968344 h 1005391"/>
                  <a:gd name="connsiteX3" fmla="*/ 0 w 1917356"/>
                  <a:gd name="connsiteY3" fmla="*/ 910026 h 1005391"/>
                  <a:gd name="connsiteX0" fmla="*/ 170544 w 2001278"/>
                  <a:gd name="connsiteY0" fmla="*/ 30612 h 1005391"/>
                  <a:gd name="connsiteX1" fmla="*/ 1764749 w 2001278"/>
                  <a:gd name="connsiteY1" fmla="*/ 127808 h 1005391"/>
                  <a:gd name="connsiteX2" fmla="*/ 1803108 w 2001278"/>
                  <a:gd name="connsiteY2" fmla="*/ 968344 h 1005391"/>
                  <a:gd name="connsiteX3" fmla="*/ 0 w 2001278"/>
                  <a:gd name="connsiteY3" fmla="*/ 910026 h 1005391"/>
                  <a:gd name="connsiteX0" fmla="*/ 170544 w 1962994"/>
                  <a:gd name="connsiteY0" fmla="*/ 30612 h 1002680"/>
                  <a:gd name="connsiteX1" fmla="*/ 1764749 w 1962994"/>
                  <a:gd name="connsiteY1" fmla="*/ 127808 h 1002680"/>
                  <a:gd name="connsiteX2" fmla="*/ 1803108 w 1962994"/>
                  <a:gd name="connsiteY2" fmla="*/ 968344 h 1002680"/>
                  <a:gd name="connsiteX3" fmla="*/ 0 w 1962994"/>
                  <a:gd name="connsiteY3" fmla="*/ 910026 h 1002680"/>
                  <a:gd name="connsiteX0" fmla="*/ 170544 w 1962994"/>
                  <a:gd name="connsiteY0" fmla="*/ 30612 h 1002680"/>
                  <a:gd name="connsiteX1" fmla="*/ 1764749 w 1962994"/>
                  <a:gd name="connsiteY1" fmla="*/ 127808 h 1002680"/>
                  <a:gd name="connsiteX2" fmla="*/ 1803108 w 1962994"/>
                  <a:gd name="connsiteY2" fmla="*/ 968344 h 1002680"/>
                  <a:gd name="connsiteX3" fmla="*/ 0 w 1962994"/>
                  <a:gd name="connsiteY3" fmla="*/ 910026 h 1002680"/>
                  <a:gd name="connsiteX0" fmla="*/ 170544 w 1921310"/>
                  <a:gd name="connsiteY0" fmla="*/ 13793 h 985861"/>
                  <a:gd name="connsiteX1" fmla="*/ 1764749 w 1921310"/>
                  <a:gd name="connsiteY1" fmla="*/ 110989 h 985861"/>
                  <a:gd name="connsiteX2" fmla="*/ 1803108 w 1921310"/>
                  <a:gd name="connsiteY2" fmla="*/ 951525 h 985861"/>
                  <a:gd name="connsiteX3" fmla="*/ 0 w 1921310"/>
                  <a:gd name="connsiteY3" fmla="*/ 893207 h 985861"/>
                  <a:gd name="connsiteX0" fmla="*/ 170544 w 1921310"/>
                  <a:gd name="connsiteY0" fmla="*/ 13793 h 985861"/>
                  <a:gd name="connsiteX1" fmla="*/ 1764749 w 1921310"/>
                  <a:gd name="connsiteY1" fmla="*/ 110989 h 985861"/>
                  <a:gd name="connsiteX2" fmla="*/ 1803108 w 1921310"/>
                  <a:gd name="connsiteY2" fmla="*/ 951525 h 985861"/>
                  <a:gd name="connsiteX3" fmla="*/ 0 w 1921310"/>
                  <a:gd name="connsiteY3" fmla="*/ 893207 h 985861"/>
                  <a:gd name="connsiteX0" fmla="*/ 170544 w 2045808"/>
                  <a:gd name="connsiteY0" fmla="*/ 13793 h 985861"/>
                  <a:gd name="connsiteX1" fmla="*/ 1764749 w 2045808"/>
                  <a:gd name="connsiteY1" fmla="*/ 110989 h 985861"/>
                  <a:gd name="connsiteX2" fmla="*/ 1803108 w 2045808"/>
                  <a:gd name="connsiteY2" fmla="*/ 951525 h 985861"/>
                  <a:gd name="connsiteX3" fmla="*/ 0 w 2045808"/>
                  <a:gd name="connsiteY3" fmla="*/ 893207 h 985861"/>
                  <a:gd name="connsiteX0" fmla="*/ 170544 w 2045808"/>
                  <a:gd name="connsiteY0" fmla="*/ 13793 h 985861"/>
                  <a:gd name="connsiteX1" fmla="*/ 1764749 w 2045808"/>
                  <a:gd name="connsiteY1" fmla="*/ 110989 h 985861"/>
                  <a:gd name="connsiteX2" fmla="*/ 1803108 w 2045808"/>
                  <a:gd name="connsiteY2" fmla="*/ 951525 h 985861"/>
                  <a:gd name="connsiteX3" fmla="*/ 0 w 2045808"/>
                  <a:gd name="connsiteY3" fmla="*/ 893207 h 985861"/>
                  <a:gd name="connsiteX0" fmla="*/ 170544 w 2113620"/>
                  <a:gd name="connsiteY0" fmla="*/ 13793 h 985861"/>
                  <a:gd name="connsiteX1" fmla="*/ 1764749 w 2113620"/>
                  <a:gd name="connsiteY1" fmla="*/ 110989 h 985861"/>
                  <a:gd name="connsiteX2" fmla="*/ 1803108 w 2113620"/>
                  <a:gd name="connsiteY2" fmla="*/ 951525 h 985861"/>
                  <a:gd name="connsiteX3" fmla="*/ 0 w 2113620"/>
                  <a:gd name="connsiteY3" fmla="*/ 893207 h 985861"/>
                  <a:gd name="connsiteX0" fmla="*/ 151106 w 2094182"/>
                  <a:gd name="connsiteY0" fmla="*/ 13793 h 1016037"/>
                  <a:gd name="connsiteX1" fmla="*/ 1745311 w 2094182"/>
                  <a:gd name="connsiteY1" fmla="*/ 110989 h 1016037"/>
                  <a:gd name="connsiteX2" fmla="*/ 1783670 w 2094182"/>
                  <a:gd name="connsiteY2" fmla="*/ 951525 h 1016037"/>
                  <a:gd name="connsiteX3" fmla="*/ 0 w 2094182"/>
                  <a:gd name="connsiteY3" fmla="*/ 1003362 h 1016037"/>
                  <a:gd name="connsiteX0" fmla="*/ 15039 w 2094182"/>
                  <a:gd name="connsiteY0" fmla="*/ 13090 h 1021813"/>
                  <a:gd name="connsiteX1" fmla="*/ 1745311 w 2094182"/>
                  <a:gd name="connsiteY1" fmla="*/ 116765 h 1021813"/>
                  <a:gd name="connsiteX2" fmla="*/ 1783670 w 2094182"/>
                  <a:gd name="connsiteY2" fmla="*/ 957301 h 1021813"/>
                  <a:gd name="connsiteX3" fmla="*/ 0 w 2094182"/>
                  <a:gd name="connsiteY3" fmla="*/ 1009138 h 1021813"/>
                  <a:gd name="connsiteX0" fmla="*/ 48797 w 2127940"/>
                  <a:gd name="connsiteY0" fmla="*/ 0 h 1008723"/>
                  <a:gd name="connsiteX1" fmla="*/ 1779069 w 2127940"/>
                  <a:gd name="connsiteY1" fmla="*/ 103675 h 1008723"/>
                  <a:gd name="connsiteX2" fmla="*/ 1817428 w 2127940"/>
                  <a:gd name="connsiteY2" fmla="*/ 944211 h 1008723"/>
                  <a:gd name="connsiteX3" fmla="*/ 33758 w 2127940"/>
                  <a:gd name="connsiteY3" fmla="*/ 996048 h 1008723"/>
                  <a:gd name="connsiteX0" fmla="*/ 436197 w 2094182"/>
                  <a:gd name="connsiteY0" fmla="*/ 0 h 1002244"/>
                  <a:gd name="connsiteX1" fmla="*/ 1745311 w 2094182"/>
                  <a:gd name="connsiteY1" fmla="*/ 97196 h 1002244"/>
                  <a:gd name="connsiteX2" fmla="*/ 1783670 w 2094182"/>
                  <a:gd name="connsiteY2" fmla="*/ 937732 h 1002244"/>
                  <a:gd name="connsiteX3" fmla="*/ 0 w 2094182"/>
                  <a:gd name="connsiteY3" fmla="*/ 989569 h 1002244"/>
                  <a:gd name="connsiteX0" fmla="*/ 436197 w 2094182"/>
                  <a:gd name="connsiteY0" fmla="*/ 0 h 1002244"/>
                  <a:gd name="connsiteX1" fmla="*/ 1745311 w 2094182"/>
                  <a:gd name="connsiteY1" fmla="*/ 97196 h 1002244"/>
                  <a:gd name="connsiteX2" fmla="*/ 1783670 w 2094182"/>
                  <a:gd name="connsiteY2" fmla="*/ 937732 h 1002244"/>
                  <a:gd name="connsiteX3" fmla="*/ 0 w 2094182"/>
                  <a:gd name="connsiteY3" fmla="*/ 989569 h 1002244"/>
                  <a:gd name="connsiteX0" fmla="*/ 40956 w 2094182"/>
                  <a:gd name="connsiteY0" fmla="*/ 0 h 1021683"/>
                  <a:gd name="connsiteX1" fmla="*/ 1745311 w 2094182"/>
                  <a:gd name="connsiteY1" fmla="*/ 116635 h 1021683"/>
                  <a:gd name="connsiteX2" fmla="*/ 1783670 w 2094182"/>
                  <a:gd name="connsiteY2" fmla="*/ 957171 h 1021683"/>
                  <a:gd name="connsiteX3" fmla="*/ 0 w 2094182"/>
                  <a:gd name="connsiteY3" fmla="*/ 1009008 h 1021683"/>
                  <a:gd name="connsiteX0" fmla="*/ 40956 w 2094182"/>
                  <a:gd name="connsiteY0" fmla="*/ 0 h 1032998"/>
                  <a:gd name="connsiteX1" fmla="*/ 1745311 w 2094182"/>
                  <a:gd name="connsiteY1" fmla="*/ 116635 h 1032998"/>
                  <a:gd name="connsiteX2" fmla="*/ 1783670 w 2094182"/>
                  <a:gd name="connsiteY2" fmla="*/ 957171 h 1032998"/>
                  <a:gd name="connsiteX3" fmla="*/ 0 w 2094182"/>
                  <a:gd name="connsiteY3" fmla="*/ 1009008 h 1032998"/>
                  <a:gd name="connsiteX0" fmla="*/ 40956 w 2094182"/>
                  <a:gd name="connsiteY0" fmla="*/ 0 h 1032998"/>
                  <a:gd name="connsiteX1" fmla="*/ 1745311 w 2094182"/>
                  <a:gd name="connsiteY1" fmla="*/ 116635 h 1032998"/>
                  <a:gd name="connsiteX2" fmla="*/ 1783670 w 2094182"/>
                  <a:gd name="connsiteY2" fmla="*/ 957171 h 1032998"/>
                  <a:gd name="connsiteX3" fmla="*/ 0 w 2094182"/>
                  <a:gd name="connsiteY3" fmla="*/ 1009008 h 1032998"/>
                  <a:gd name="connsiteX0" fmla="*/ 40956 w 2094182"/>
                  <a:gd name="connsiteY0" fmla="*/ 0 h 1032998"/>
                  <a:gd name="connsiteX1" fmla="*/ 1745311 w 2094182"/>
                  <a:gd name="connsiteY1" fmla="*/ 116635 h 1032998"/>
                  <a:gd name="connsiteX2" fmla="*/ 1783670 w 2094182"/>
                  <a:gd name="connsiteY2" fmla="*/ 957171 h 1032998"/>
                  <a:gd name="connsiteX3" fmla="*/ 0 w 2094182"/>
                  <a:gd name="connsiteY3" fmla="*/ 1009008 h 1032998"/>
                  <a:gd name="connsiteX0" fmla="*/ 40956 w 2076299"/>
                  <a:gd name="connsiteY0" fmla="*/ 0 h 1032998"/>
                  <a:gd name="connsiteX1" fmla="*/ 1745311 w 2076299"/>
                  <a:gd name="connsiteY1" fmla="*/ 116635 h 1032998"/>
                  <a:gd name="connsiteX2" fmla="*/ 1783670 w 2076299"/>
                  <a:gd name="connsiteY2" fmla="*/ 957171 h 1032998"/>
                  <a:gd name="connsiteX3" fmla="*/ 0 w 2076299"/>
                  <a:gd name="connsiteY3" fmla="*/ 1009008 h 1032998"/>
                  <a:gd name="connsiteX0" fmla="*/ 40956 w 2076299"/>
                  <a:gd name="connsiteY0" fmla="*/ 0 h 1032998"/>
                  <a:gd name="connsiteX1" fmla="*/ 1745311 w 2076299"/>
                  <a:gd name="connsiteY1" fmla="*/ 116635 h 1032998"/>
                  <a:gd name="connsiteX2" fmla="*/ 1783670 w 2076299"/>
                  <a:gd name="connsiteY2" fmla="*/ 957171 h 1032998"/>
                  <a:gd name="connsiteX3" fmla="*/ 0 w 2076299"/>
                  <a:gd name="connsiteY3" fmla="*/ 1009008 h 1032998"/>
                  <a:gd name="connsiteX0" fmla="*/ 632653 w 2667996"/>
                  <a:gd name="connsiteY0" fmla="*/ 0 h 1035106"/>
                  <a:gd name="connsiteX1" fmla="*/ 2337008 w 2667996"/>
                  <a:gd name="connsiteY1" fmla="*/ 116635 h 1035106"/>
                  <a:gd name="connsiteX2" fmla="*/ 2375367 w 2667996"/>
                  <a:gd name="connsiteY2" fmla="*/ 957171 h 1035106"/>
                  <a:gd name="connsiteX3" fmla="*/ 0 w 2667996"/>
                  <a:gd name="connsiteY3" fmla="*/ 1013805 h 1035106"/>
                  <a:gd name="connsiteX0" fmla="*/ 1544187 w 2667996"/>
                  <a:gd name="connsiteY0" fmla="*/ 0 h 1011120"/>
                  <a:gd name="connsiteX1" fmla="*/ 2337008 w 2667996"/>
                  <a:gd name="connsiteY1" fmla="*/ 92649 h 1011120"/>
                  <a:gd name="connsiteX2" fmla="*/ 2375367 w 2667996"/>
                  <a:gd name="connsiteY2" fmla="*/ 933185 h 1011120"/>
                  <a:gd name="connsiteX3" fmla="*/ 0 w 2667996"/>
                  <a:gd name="connsiteY3" fmla="*/ 989819 h 1011120"/>
                  <a:gd name="connsiteX0" fmla="*/ 1586832 w 2667996"/>
                  <a:gd name="connsiteY0" fmla="*/ 0 h 1039903"/>
                  <a:gd name="connsiteX1" fmla="*/ 2337008 w 2667996"/>
                  <a:gd name="connsiteY1" fmla="*/ 121432 h 1039903"/>
                  <a:gd name="connsiteX2" fmla="*/ 2375367 w 2667996"/>
                  <a:gd name="connsiteY2" fmla="*/ 961968 h 1039903"/>
                  <a:gd name="connsiteX3" fmla="*/ 0 w 2667996"/>
                  <a:gd name="connsiteY3" fmla="*/ 1018602 h 1039903"/>
                  <a:gd name="connsiteX0" fmla="*/ 1586832 w 2667996"/>
                  <a:gd name="connsiteY0" fmla="*/ 0 h 1102267"/>
                  <a:gd name="connsiteX1" fmla="*/ 2337008 w 2667996"/>
                  <a:gd name="connsiteY1" fmla="*/ 183796 h 1102267"/>
                  <a:gd name="connsiteX2" fmla="*/ 2375367 w 2667996"/>
                  <a:gd name="connsiteY2" fmla="*/ 1024332 h 1102267"/>
                  <a:gd name="connsiteX3" fmla="*/ 0 w 2667996"/>
                  <a:gd name="connsiteY3" fmla="*/ 1080966 h 1102267"/>
                  <a:gd name="connsiteX0" fmla="*/ 1586832 w 2667996"/>
                  <a:gd name="connsiteY0" fmla="*/ 0 h 1102267"/>
                  <a:gd name="connsiteX1" fmla="*/ 2337008 w 2667996"/>
                  <a:gd name="connsiteY1" fmla="*/ 183796 h 1102267"/>
                  <a:gd name="connsiteX2" fmla="*/ 2375367 w 2667996"/>
                  <a:gd name="connsiteY2" fmla="*/ 1024332 h 1102267"/>
                  <a:gd name="connsiteX3" fmla="*/ 0 w 2667996"/>
                  <a:gd name="connsiteY3" fmla="*/ 1080966 h 1102267"/>
                  <a:gd name="connsiteX0" fmla="*/ 1586832 w 2667996"/>
                  <a:gd name="connsiteY0" fmla="*/ 0 h 1102267"/>
                  <a:gd name="connsiteX1" fmla="*/ 2337008 w 2667996"/>
                  <a:gd name="connsiteY1" fmla="*/ 183796 h 1102267"/>
                  <a:gd name="connsiteX2" fmla="*/ 2375367 w 2667996"/>
                  <a:gd name="connsiteY2" fmla="*/ 1024332 h 1102267"/>
                  <a:gd name="connsiteX3" fmla="*/ 0 w 2667996"/>
                  <a:gd name="connsiteY3" fmla="*/ 1080966 h 1102267"/>
                  <a:gd name="connsiteX0" fmla="*/ 1586832 w 2667996"/>
                  <a:gd name="connsiteY0" fmla="*/ 0 h 1102267"/>
                  <a:gd name="connsiteX1" fmla="*/ 2337008 w 2667996"/>
                  <a:gd name="connsiteY1" fmla="*/ 183796 h 1102267"/>
                  <a:gd name="connsiteX2" fmla="*/ 2375367 w 2667996"/>
                  <a:gd name="connsiteY2" fmla="*/ 1024332 h 1102267"/>
                  <a:gd name="connsiteX3" fmla="*/ 0 w 2667996"/>
                  <a:gd name="connsiteY3" fmla="*/ 1080966 h 1102267"/>
                  <a:gd name="connsiteX0" fmla="*/ 212015 w 1293179"/>
                  <a:gd name="connsiteY0" fmla="*/ 0 h 1108563"/>
                  <a:gd name="connsiteX1" fmla="*/ 962191 w 1293179"/>
                  <a:gd name="connsiteY1" fmla="*/ 183796 h 1108563"/>
                  <a:gd name="connsiteX2" fmla="*/ 1000550 w 1293179"/>
                  <a:gd name="connsiteY2" fmla="*/ 1024332 h 1108563"/>
                  <a:gd name="connsiteX3" fmla="*/ 0 w 1293179"/>
                  <a:gd name="connsiteY3" fmla="*/ 1093938 h 1108563"/>
                  <a:gd name="connsiteX0" fmla="*/ 212015 w 1293179"/>
                  <a:gd name="connsiteY0" fmla="*/ 0 h 1111945"/>
                  <a:gd name="connsiteX1" fmla="*/ 962191 w 1293179"/>
                  <a:gd name="connsiteY1" fmla="*/ 183796 h 1111945"/>
                  <a:gd name="connsiteX2" fmla="*/ 1000550 w 1293179"/>
                  <a:gd name="connsiteY2" fmla="*/ 1024332 h 1111945"/>
                  <a:gd name="connsiteX3" fmla="*/ 0 w 1293179"/>
                  <a:gd name="connsiteY3" fmla="*/ 1093938 h 1111945"/>
                  <a:gd name="connsiteX0" fmla="*/ 212015 w 1293179"/>
                  <a:gd name="connsiteY0" fmla="*/ 0 h 1097940"/>
                  <a:gd name="connsiteX1" fmla="*/ 962191 w 1293179"/>
                  <a:gd name="connsiteY1" fmla="*/ 183796 h 1097940"/>
                  <a:gd name="connsiteX2" fmla="*/ 1000550 w 1293179"/>
                  <a:gd name="connsiteY2" fmla="*/ 1024332 h 1097940"/>
                  <a:gd name="connsiteX3" fmla="*/ 0 w 1293179"/>
                  <a:gd name="connsiteY3" fmla="*/ 1093938 h 1097940"/>
                  <a:gd name="connsiteX0" fmla="*/ 212015 w 1353935"/>
                  <a:gd name="connsiteY0" fmla="*/ 0 h 1097940"/>
                  <a:gd name="connsiteX1" fmla="*/ 962191 w 1353935"/>
                  <a:gd name="connsiteY1" fmla="*/ 183796 h 1097940"/>
                  <a:gd name="connsiteX2" fmla="*/ 1000550 w 1353935"/>
                  <a:gd name="connsiteY2" fmla="*/ 1024332 h 1097940"/>
                  <a:gd name="connsiteX3" fmla="*/ 0 w 1353935"/>
                  <a:gd name="connsiteY3" fmla="*/ 1093938 h 1097940"/>
                  <a:gd name="connsiteX0" fmla="*/ 212015 w 1291321"/>
                  <a:gd name="connsiteY0" fmla="*/ 0 h 1098638"/>
                  <a:gd name="connsiteX1" fmla="*/ 962191 w 1291321"/>
                  <a:gd name="connsiteY1" fmla="*/ 183796 h 1098638"/>
                  <a:gd name="connsiteX2" fmla="*/ 1000550 w 1291321"/>
                  <a:gd name="connsiteY2" fmla="*/ 1024332 h 1098638"/>
                  <a:gd name="connsiteX3" fmla="*/ 0 w 1291321"/>
                  <a:gd name="connsiteY3" fmla="*/ 1093938 h 1098638"/>
                  <a:gd name="connsiteX0" fmla="*/ 212015 w 1400114"/>
                  <a:gd name="connsiteY0" fmla="*/ 0 h 1098638"/>
                  <a:gd name="connsiteX1" fmla="*/ 962191 w 1400114"/>
                  <a:gd name="connsiteY1" fmla="*/ 183796 h 1098638"/>
                  <a:gd name="connsiteX2" fmla="*/ 1000550 w 1400114"/>
                  <a:gd name="connsiteY2" fmla="*/ 1024332 h 1098638"/>
                  <a:gd name="connsiteX3" fmla="*/ 0 w 1400114"/>
                  <a:gd name="connsiteY3" fmla="*/ 1093938 h 1098638"/>
                </a:gdLst>
                <a:ahLst/>
                <a:cxnLst>
                  <a:cxn ang="0">
                    <a:pos x="connsiteX0" y="connsiteY0"/>
                  </a:cxn>
                  <a:cxn ang="0">
                    <a:pos x="connsiteX1" y="connsiteY1"/>
                  </a:cxn>
                  <a:cxn ang="0">
                    <a:pos x="connsiteX2" y="connsiteY2"/>
                  </a:cxn>
                  <a:cxn ang="0">
                    <a:pos x="connsiteX3" y="connsiteY3"/>
                  </a:cxn>
                </a:cxnLst>
                <a:rect l="l" t="t" r="r" b="b"/>
                <a:pathLst>
                  <a:path w="1400114" h="1098638">
                    <a:moveTo>
                      <a:pt x="212015" y="0"/>
                    </a:moveTo>
                    <a:cubicBezTo>
                      <a:pt x="527925" y="28618"/>
                      <a:pt x="694987" y="74623"/>
                      <a:pt x="962191" y="183796"/>
                    </a:cubicBezTo>
                    <a:cubicBezTo>
                      <a:pt x="1709714" y="489217"/>
                      <a:pt x="1346689" y="940196"/>
                      <a:pt x="1000550" y="1024332"/>
                    </a:cubicBezTo>
                    <a:cubicBezTo>
                      <a:pt x="654411" y="1108468"/>
                      <a:pt x="287867" y="1102586"/>
                      <a:pt x="0" y="1093938"/>
                    </a:cubicBezTo>
                  </a:path>
                </a:pathLst>
              </a:custGeom>
              <a:ln w="38100" cmpd="sng">
                <a:solidFill>
                  <a:srgbClr val="DEDEDE"/>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w="50800" cmpd="sng">
                    <a:solidFill>
                      <a:schemeClr val="tx1"/>
                    </a:solidFill>
                  </a:ln>
                </a:endParaRPr>
              </a:p>
            </p:txBody>
          </p:sp>
          <p:sp>
            <p:nvSpPr>
              <p:cNvPr id="6" name="TextBox 5"/>
              <p:cNvSpPr txBox="1"/>
              <p:nvPr/>
            </p:nvSpPr>
            <p:spPr>
              <a:xfrm>
                <a:off x="5767497" y="3970310"/>
                <a:ext cx="1024128" cy="369332"/>
              </a:xfrm>
              <a:prstGeom prst="rect">
                <a:avLst/>
              </a:prstGeom>
              <a:noFill/>
              <a:effectLst/>
            </p:spPr>
            <p:txBody>
              <a:bodyPr wrap="square" rtlCol="0">
                <a:spAutoFit/>
              </a:bodyPr>
              <a:lstStyle/>
              <a:p>
                <a:r>
                  <a:rPr lang="en-US" dirty="0" smtClean="0">
                    <a:solidFill>
                      <a:schemeClr val="bg1"/>
                    </a:solidFill>
                  </a:rPr>
                  <a:t>AAAA</a:t>
                </a:r>
                <a:endParaRPr lang="en-US" dirty="0">
                  <a:solidFill>
                    <a:schemeClr val="bg1"/>
                  </a:solidFill>
                </a:endParaRPr>
              </a:p>
            </p:txBody>
          </p:sp>
          <p:sp>
            <p:nvSpPr>
              <p:cNvPr id="7" name="Oval 6"/>
              <p:cNvSpPr/>
              <p:nvPr/>
            </p:nvSpPr>
            <p:spPr>
              <a:xfrm>
                <a:off x="5230368" y="3904488"/>
                <a:ext cx="292608" cy="288430"/>
              </a:xfrm>
              <a:prstGeom prst="ellipse">
                <a:avLst/>
              </a:prstGeom>
              <a:solidFill>
                <a:schemeClr val="tx2"/>
              </a:solidFill>
              <a:ln>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17"/>
              <p:cNvSpPr/>
              <p:nvPr/>
            </p:nvSpPr>
            <p:spPr>
              <a:xfrm>
                <a:off x="3755620" y="2617701"/>
                <a:ext cx="814577" cy="386370"/>
              </a:xfrm>
              <a:custGeom>
                <a:avLst/>
                <a:gdLst>
                  <a:gd name="connsiteX0" fmla="*/ 0 w 731520"/>
                  <a:gd name="connsiteY0" fmla="*/ 237744 h 475488"/>
                  <a:gd name="connsiteX1" fmla="*/ 365760 w 731520"/>
                  <a:gd name="connsiteY1" fmla="*/ 0 h 475488"/>
                  <a:gd name="connsiteX2" fmla="*/ 731520 w 731520"/>
                  <a:gd name="connsiteY2" fmla="*/ 237744 h 475488"/>
                  <a:gd name="connsiteX3" fmla="*/ 365760 w 731520"/>
                  <a:gd name="connsiteY3" fmla="*/ 475488 h 475488"/>
                  <a:gd name="connsiteX4" fmla="*/ 0 w 731520"/>
                  <a:gd name="connsiteY4" fmla="*/ 237744 h 475488"/>
                  <a:gd name="connsiteX0" fmla="*/ 0 w 744479"/>
                  <a:gd name="connsiteY0" fmla="*/ 238568 h 478083"/>
                  <a:gd name="connsiteX1" fmla="*/ 365760 w 744479"/>
                  <a:gd name="connsiteY1" fmla="*/ 824 h 478083"/>
                  <a:gd name="connsiteX2" fmla="*/ 744479 w 744479"/>
                  <a:gd name="connsiteY2" fmla="*/ 309846 h 478083"/>
                  <a:gd name="connsiteX3" fmla="*/ 365760 w 744479"/>
                  <a:gd name="connsiteY3" fmla="*/ 476312 h 478083"/>
                  <a:gd name="connsiteX4" fmla="*/ 0 w 744479"/>
                  <a:gd name="connsiteY4" fmla="*/ 238568 h 478083"/>
                  <a:gd name="connsiteX0" fmla="*/ 0 w 750959"/>
                  <a:gd name="connsiteY0" fmla="*/ 276765 h 476097"/>
                  <a:gd name="connsiteX1" fmla="*/ 372240 w 750959"/>
                  <a:gd name="connsiteY1" fmla="*/ 142 h 476097"/>
                  <a:gd name="connsiteX2" fmla="*/ 750959 w 750959"/>
                  <a:gd name="connsiteY2" fmla="*/ 309164 h 476097"/>
                  <a:gd name="connsiteX3" fmla="*/ 372240 w 750959"/>
                  <a:gd name="connsiteY3" fmla="*/ 475630 h 476097"/>
                  <a:gd name="connsiteX4" fmla="*/ 0 w 750959"/>
                  <a:gd name="connsiteY4" fmla="*/ 276765 h 476097"/>
                  <a:gd name="connsiteX0" fmla="*/ 0 w 757438"/>
                  <a:gd name="connsiteY0" fmla="*/ 302548 h 475517"/>
                  <a:gd name="connsiteX1" fmla="*/ 378719 w 757438"/>
                  <a:gd name="connsiteY1" fmla="*/ 6 h 475517"/>
                  <a:gd name="connsiteX2" fmla="*/ 757438 w 757438"/>
                  <a:gd name="connsiteY2" fmla="*/ 309028 h 475517"/>
                  <a:gd name="connsiteX3" fmla="*/ 378719 w 757438"/>
                  <a:gd name="connsiteY3" fmla="*/ 475494 h 475517"/>
                  <a:gd name="connsiteX4" fmla="*/ 0 w 757438"/>
                  <a:gd name="connsiteY4" fmla="*/ 302548 h 475517"/>
                  <a:gd name="connsiteX0" fmla="*/ 0 w 757438"/>
                  <a:gd name="connsiteY0" fmla="*/ 179435 h 352404"/>
                  <a:gd name="connsiteX1" fmla="*/ 378719 w 757438"/>
                  <a:gd name="connsiteY1" fmla="*/ 8 h 352404"/>
                  <a:gd name="connsiteX2" fmla="*/ 757438 w 757438"/>
                  <a:gd name="connsiteY2" fmla="*/ 185915 h 352404"/>
                  <a:gd name="connsiteX3" fmla="*/ 378719 w 757438"/>
                  <a:gd name="connsiteY3" fmla="*/ 352381 h 352404"/>
                  <a:gd name="connsiteX4" fmla="*/ 0 w 757438"/>
                  <a:gd name="connsiteY4" fmla="*/ 179435 h 352404"/>
                  <a:gd name="connsiteX0" fmla="*/ 0 w 757438"/>
                  <a:gd name="connsiteY0" fmla="*/ 179470 h 352439"/>
                  <a:gd name="connsiteX1" fmla="*/ 378719 w 757438"/>
                  <a:gd name="connsiteY1" fmla="*/ 43 h 352439"/>
                  <a:gd name="connsiteX2" fmla="*/ 757438 w 757438"/>
                  <a:gd name="connsiteY2" fmla="*/ 185950 h 352439"/>
                  <a:gd name="connsiteX3" fmla="*/ 378719 w 757438"/>
                  <a:gd name="connsiteY3" fmla="*/ 352416 h 352439"/>
                  <a:gd name="connsiteX4" fmla="*/ 0 w 757438"/>
                  <a:gd name="connsiteY4" fmla="*/ 179470 h 352439"/>
                  <a:gd name="connsiteX0" fmla="*/ 0 w 757438"/>
                  <a:gd name="connsiteY0" fmla="*/ 179470 h 352439"/>
                  <a:gd name="connsiteX1" fmla="*/ 378719 w 757438"/>
                  <a:gd name="connsiteY1" fmla="*/ 43 h 352439"/>
                  <a:gd name="connsiteX2" fmla="*/ 757438 w 757438"/>
                  <a:gd name="connsiteY2" fmla="*/ 185950 h 352439"/>
                  <a:gd name="connsiteX3" fmla="*/ 378719 w 757438"/>
                  <a:gd name="connsiteY3" fmla="*/ 352416 h 352439"/>
                  <a:gd name="connsiteX4" fmla="*/ 0 w 757438"/>
                  <a:gd name="connsiteY4" fmla="*/ 179470 h 352439"/>
                  <a:gd name="connsiteX0" fmla="*/ 24441 w 781879"/>
                  <a:gd name="connsiteY0" fmla="*/ 201214 h 374183"/>
                  <a:gd name="connsiteX1" fmla="*/ 403160 w 781879"/>
                  <a:gd name="connsiteY1" fmla="*/ 21787 h 374183"/>
                  <a:gd name="connsiteX2" fmla="*/ 781879 w 781879"/>
                  <a:gd name="connsiteY2" fmla="*/ 207694 h 374183"/>
                  <a:gd name="connsiteX3" fmla="*/ 403160 w 781879"/>
                  <a:gd name="connsiteY3" fmla="*/ 374160 h 374183"/>
                  <a:gd name="connsiteX4" fmla="*/ 24441 w 781879"/>
                  <a:gd name="connsiteY4" fmla="*/ 201214 h 374183"/>
                  <a:gd name="connsiteX0" fmla="*/ 24441 w 781879"/>
                  <a:gd name="connsiteY0" fmla="*/ 201214 h 374183"/>
                  <a:gd name="connsiteX1" fmla="*/ 403160 w 781879"/>
                  <a:gd name="connsiteY1" fmla="*/ 21787 h 374183"/>
                  <a:gd name="connsiteX2" fmla="*/ 781879 w 781879"/>
                  <a:gd name="connsiteY2" fmla="*/ 207694 h 374183"/>
                  <a:gd name="connsiteX3" fmla="*/ 403160 w 781879"/>
                  <a:gd name="connsiteY3" fmla="*/ 374160 h 374183"/>
                  <a:gd name="connsiteX4" fmla="*/ 24441 w 781879"/>
                  <a:gd name="connsiteY4" fmla="*/ 201214 h 374183"/>
                  <a:gd name="connsiteX0" fmla="*/ 24441 w 814577"/>
                  <a:gd name="connsiteY0" fmla="*/ 213358 h 386327"/>
                  <a:gd name="connsiteX1" fmla="*/ 403160 w 814577"/>
                  <a:gd name="connsiteY1" fmla="*/ 33931 h 386327"/>
                  <a:gd name="connsiteX2" fmla="*/ 781879 w 814577"/>
                  <a:gd name="connsiteY2" fmla="*/ 219838 h 386327"/>
                  <a:gd name="connsiteX3" fmla="*/ 403160 w 814577"/>
                  <a:gd name="connsiteY3" fmla="*/ 386304 h 386327"/>
                  <a:gd name="connsiteX4" fmla="*/ 24441 w 814577"/>
                  <a:gd name="connsiteY4" fmla="*/ 213358 h 386327"/>
                  <a:gd name="connsiteX0" fmla="*/ 24441 w 814577"/>
                  <a:gd name="connsiteY0" fmla="*/ 213358 h 386327"/>
                  <a:gd name="connsiteX1" fmla="*/ 403160 w 814577"/>
                  <a:gd name="connsiteY1" fmla="*/ 33931 h 386327"/>
                  <a:gd name="connsiteX2" fmla="*/ 781879 w 814577"/>
                  <a:gd name="connsiteY2" fmla="*/ 219838 h 386327"/>
                  <a:gd name="connsiteX3" fmla="*/ 403160 w 814577"/>
                  <a:gd name="connsiteY3" fmla="*/ 386304 h 386327"/>
                  <a:gd name="connsiteX4" fmla="*/ 24441 w 814577"/>
                  <a:gd name="connsiteY4" fmla="*/ 213358 h 386327"/>
                  <a:gd name="connsiteX0" fmla="*/ 24441 w 814577"/>
                  <a:gd name="connsiteY0" fmla="*/ 213358 h 386370"/>
                  <a:gd name="connsiteX1" fmla="*/ 403160 w 814577"/>
                  <a:gd name="connsiteY1" fmla="*/ 33931 h 386370"/>
                  <a:gd name="connsiteX2" fmla="*/ 781879 w 814577"/>
                  <a:gd name="connsiteY2" fmla="*/ 219838 h 386370"/>
                  <a:gd name="connsiteX3" fmla="*/ 403160 w 814577"/>
                  <a:gd name="connsiteY3" fmla="*/ 386304 h 386370"/>
                  <a:gd name="connsiteX4" fmla="*/ 24441 w 814577"/>
                  <a:gd name="connsiteY4" fmla="*/ 213358 h 386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577" h="386370">
                    <a:moveTo>
                      <a:pt x="24441" y="213358"/>
                    </a:moveTo>
                    <a:cubicBezTo>
                      <a:pt x="-98667" y="-78642"/>
                      <a:pt x="276920" y="32851"/>
                      <a:pt x="403160" y="33931"/>
                    </a:cubicBezTo>
                    <a:cubicBezTo>
                      <a:pt x="529400" y="35011"/>
                      <a:pt x="930904" y="-118816"/>
                      <a:pt x="781879" y="219838"/>
                    </a:cubicBezTo>
                    <a:cubicBezTo>
                      <a:pt x="684688" y="377059"/>
                      <a:pt x="529400" y="387384"/>
                      <a:pt x="403160" y="386304"/>
                    </a:cubicBezTo>
                    <a:cubicBezTo>
                      <a:pt x="276920" y="385224"/>
                      <a:pt x="102194" y="375763"/>
                      <a:pt x="24441" y="213358"/>
                    </a:cubicBezTo>
                    <a:close/>
                  </a:path>
                </a:pathLst>
              </a:custGeom>
              <a:solidFill>
                <a:schemeClr val="accent6">
                  <a:lumMod val="50000"/>
                </a:schemeClr>
              </a:solidFill>
              <a:ln w="12700" cmpd="sng">
                <a:solidFill>
                  <a:srgbClr val="6D320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Cup</a:t>
                </a:r>
                <a:endParaRPr lang="en-US" dirty="0"/>
              </a:p>
            </p:txBody>
          </p:sp>
          <p:sp>
            <p:nvSpPr>
              <p:cNvPr id="9" name="Oval 17"/>
              <p:cNvSpPr/>
              <p:nvPr/>
            </p:nvSpPr>
            <p:spPr>
              <a:xfrm>
                <a:off x="3755620" y="2148563"/>
                <a:ext cx="758427" cy="509683"/>
              </a:xfrm>
              <a:custGeom>
                <a:avLst/>
                <a:gdLst>
                  <a:gd name="connsiteX0" fmla="*/ 0 w 731520"/>
                  <a:gd name="connsiteY0" fmla="*/ 237744 h 475488"/>
                  <a:gd name="connsiteX1" fmla="*/ 365760 w 731520"/>
                  <a:gd name="connsiteY1" fmla="*/ 0 h 475488"/>
                  <a:gd name="connsiteX2" fmla="*/ 731520 w 731520"/>
                  <a:gd name="connsiteY2" fmla="*/ 237744 h 475488"/>
                  <a:gd name="connsiteX3" fmla="*/ 365760 w 731520"/>
                  <a:gd name="connsiteY3" fmla="*/ 475488 h 475488"/>
                  <a:gd name="connsiteX4" fmla="*/ 0 w 731520"/>
                  <a:gd name="connsiteY4" fmla="*/ 237744 h 475488"/>
                  <a:gd name="connsiteX0" fmla="*/ 0 w 744479"/>
                  <a:gd name="connsiteY0" fmla="*/ 238568 h 478083"/>
                  <a:gd name="connsiteX1" fmla="*/ 365760 w 744479"/>
                  <a:gd name="connsiteY1" fmla="*/ 824 h 478083"/>
                  <a:gd name="connsiteX2" fmla="*/ 744479 w 744479"/>
                  <a:gd name="connsiteY2" fmla="*/ 309846 h 478083"/>
                  <a:gd name="connsiteX3" fmla="*/ 365760 w 744479"/>
                  <a:gd name="connsiteY3" fmla="*/ 476312 h 478083"/>
                  <a:gd name="connsiteX4" fmla="*/ 0 w 744479"/>
                  <a:gd name="connsiteY4" fmla="*/ 238568 h 478083"/>
                  <a:gd name="connsiteX0" fmla="*/ 0 w 750959"/>
                  <a:gd name="connsiteY0" fmla="*/ 276765 h 476097"/>
                  <a:gd name="connsiteX1" fmla="*/ 372240 w 750959"/>
                  <a:gd name="connsiteY1" fmla="*/ 142 h 476097"/>
                  <a:gd name="connsiteX2" fmla="*/ 750959 w 750959"/>
                  <a:gd name="connsiteY2" fmla="*/ 309164 h 476097"/>
                  <a:gd name="connsiteX3" fmla="*/ 372240 w 750959"/>
                  <a:gd name="connsiteY3" fmla="*/ 475630 h 476097"/>
                  <a:gd name="connsiteX4" fmla="*/ 0 w 750959"/>
                  <a:gd name="connsiteY4" fmla="*/ 276765 h 476097"/>
                  <a:gd name="connsiteX0" fmla="*/ 0 w 757438"/>
                  <a:gd name="connsiteY0" fmla="*/ 302548 h 475517"/>
                  <a:gd name="connsiteX1" fmla="*/ 378719 w 757438"/>
                  <a:gd name="connsiteY1" fmla="*/ 6 h 475517"/>
                  <a:gd name="connsiteX2" fmla="*/ 757438 w 757438"/>
                  <a:gd name="connsiteY2" fmla="*/ 309028 h 475517"/>
                  <a:gd name="connsiteX3" fmla="*/ 378719 w 757438"/>
                  <a:gd name="connsiteY3" fmla="*/ 475494 h 475517"/>
                  <a:gd name="connsiteX4" fmla="*/ 0 w 757438"/>
                  <a:gd name="connsiteY4" fmla="*/ 302548 h 475517"/>
                  <a:gd name="connsiteX0" fmla="*/ 0 w 757438"/>
                  <a:gd name="connsiteY0" fmla="*/ 317253 h 560568"/>
                  <a:gd name="connsiteX1" fmla="*/ 378719 w 757438"/>
                  <a:gd name="connsiteY1" fmla="*/ 14711 h 560568"/>
                  <a:gd name="connsiteX2" fmla="*/ 757438 w 757438"/>
                  <a:gd name="connsiteY2" fmla="*/ 323733 h 560568"/>
                  <a:gd name="connsiteX3" fmla="*/ 378719 w 757438"/>
                  <a:gd name="connsiteY3" fmla="*/ 490199 h 560568"/>
                  <a:gd name="connsiteX4" fmla="*/ 0 w 757438"/>
                  <a:gd name="connsiteY4" fmla="*/ 317253 h 560568"/>
                  <a:gd name="connsiteX0" fmla="*/ 0 w 757438"/>
                  <a:gd name="connsiteY0" fmla="*/ 317253 h 560568"/>
                  <a:gd name="connsiteX1" fmla="*/ 378719 w 757438"/>
                  <a:gd name="connsiteY1" fmla="*/ 14711 h 560568"/>
                  <a:gd name="connsiteX2" fmla="*/ 757438 w 757438"/>
                  <a:gd name="connsiteY2" fmla="*/ 323733 h 560568"/>
                  <a:gd name="connsiteX3" fmla="*/ 378719 w 757438"/>
                  <a:gd name="connsiteY3" fmla="*/ 490199 h 560568"/>
                  <a:gd name="connsiteX4" fmla="*/ 0 w 757438"/>
                  <a:gd name="connsiteY4" fmla="*/ 317253 h 560568"/>
                  <a:gd name="connsiteX0" fmla="*/ 0 w 757438"/>
                  <a:gd name="connsiteY0" fmla="*/ 317253 h 494332"/>
                  <a:gd name="connsiteX1" fmla="*/ 378719 w 757438"/>
                  <a:gd name="connsiteY1" fmla="*/ 14711 h 494332"/>
                  <a:gd name="connsiteX2" fmla="*/ 757438 w 757438"/>
                  <a:gd name="connsiteY2" fmla="*/ 323733 h 494332"/>
                  <a:gd name="connsiteX3" fmla="*/ 378719 w 757438"/>
                  <a:gd name="connsiteY3" fmla="*/ 490199 h 494332"/>
                  <a:gd name="connsiteX4" fmla="*/ 0 w 757438"/>
                  <a:gd name="connsiteY4" fmla="*/ 317253 h 494332"/>
                  <a:gd name="connsiteX0" fmla="*/ 0 w 757438"/>
                  <a:gd name="connsiteY0" fmla="*/ 317253 h 490222"/>
                  <a:gd name="connsiteX1" fmla="*/ 378719 w 757438"/>
                  <a:gd name="connsiteY1" fmla="*/ 14711 h 490222"/>
                  <a:gd name="connsiteX2" fmla="*/ 757438 w 757438"/>
                  <a:gd name="connsiteY2" fmla="*/ 323733 h 490222"/>
                  <a:gd name="connsiteX3" fmla="*/ 378719 w 757438"/>
                  <a:gd name="connsiteY3" fmla="*/ 490199 h 490222"/>
                  <a:gd name="connsiteX4" fmla="*/ 0 w 757438"/>
                  <a:gd name="connsiteY4" fmla="*/ 317253 h 490222"/>
                  <a:gd name="connsiteX0" fmla="*/ 0 w 757438"/>
                  <a:gd name="connsiteY0" fmla="*/ 317253 h 490222"/>
                  <a:gd name="connsiteX1" fmla="*/ 378719 w 757438"/>
                  <a:gd name="connsiteY1" fmla="*/ 14711 h 490222"/>
                  <a:gd name="connsiteX2" fmla="*/ 757438 w 757438"/>
                  <a:gd name="connsiteY2" fmla="*/ 323733 h 490222"/>
                  <a:gd name="connsiteX3" fmla="*/ 378719 w 757438"/>
                  <a:gd name="connsiteY3" fmla="*/ 490199 h 490222"/>
                  <a:gd name="connsiteX4" fmla="*/ 0 w 757438"/>
                  <a:gd name="connsiteY4" fmla="*/ 317253 h 490222"/>
                  <a:gd name="connsiteX0" fmla="*/ 0 w 757557"/>
                  <a:gd name="connsiteY0" fmla="*/ 317253 h 490222"/>
                  <a:gd name="connsiteX1" fmla="*/ 378719 w 757557"/>
                  <a:gd name="connsiteY1" fmla="*/ 14711 h 490222"/>
                  <a:gd name="connsiteX2" fmla="*/ 757438 w 757557"/>
                  <a:gd name="connsiteY2" fmla="*/ 323733 h 490222"/>
                  <a:gd name="connsiteX3" fmla="*/ 378719 w 757557"/>
                  <a:gd name="connsiteY3" fmla="*/ 490199 h 490222"/>
                  <a:gd name="connsiteX4" fmla="*/ 0 w 757557"/>
                  <a:gd name="connsiteY4" fmla="*/ 317253 h 490222"/>
                  <a:gd name="connsiteX0" fmla="*/ 0 w 758427"/>
                  <a:gd name="connsiteY0" fmla="*/ 317253 h 490226"/>
                  <a:gd name="connsiteX1" fmla="*/ 378719 w 758427"/>
                  <a:gd name="connsiteY1" fmla="*/ 14711 h 490226"/>
                  <a:gd name="connsiteX2" fmla="*/ 757438 w 758427"/>
                  <a:gd name="connsiteY2" fmla="*/ 323733 h 490226"/>
                  <a:gd name="connsiteX3" fmla="*/ 378719 w 758427"/>
                  <a:gd name="connsiteY3" fmla="*/ 490199 h 490226"/>
                  <a:gd name="connsiteX4" fmla="*/ 0 w 758427"/>
                  <a:gd name="connsiteY4" fmla="*/ 317253 h 490226"/>
                  <a:gd name="connsiteX0" fmla="*/ 0 w 758427"/>
                  <a:gd name="connsiteY0" fmla="*/ 317253 h 458028"/>
                  <a:gd name="connsiteX1" fmla="*/ 378719 w 758427"/>
                  <a:gd name="connsiteY1" fmla="*/ 14711 h 458028"/>
                  <a:gd name="connsiteX2" fmla="*/ 757438 w 758427"/>
                  <a:gd name="connsiteY2" fmla="*/ 323733 h 458028"/>
                  <a:gd name="connsiteX3" fmla="*/ 378719 w 758427"/>
                  <a:gd name="connsiteY3" fmla="*/ 457800 h 458028"/>
                  <a:gd name="connsiteX4" fmla="*/ 0 w 758427"/>
                  <a:gd name="connsiteY4" fmla="*/ 317253 h 458028"/>
                  <a:gd name="connsiteX0" fmla="*/ 0 w 758427"/>
                  <a:gd name="connsiteY0" fmla="*/ 317253 h 464589"/>
                  <a:gd name="connsiteX1" fmla="*/ 378719 w 758427"/>
                  <a:gd name="connsiteY1" fmla="*/ 14711 h 464589"/>
                  <a:gd name="connsiteX2" fmla="*/ 757438 w 758427"/>
                  <a:gd name="connsiteY2" fmla="*/ 323733 h 464589"/>
                  <a:gd name="connsiteX3" fmla="*/ 378719 w 758427"/>
                  <a:gd name="connsiteY3" fmla="*/ 457800 h 464589"/>
                  <a:gd name="connsiteX4" fmla="*/ 0 w 758427"/>
                  <a:gd name="connsiteY4" fmla="*/ 317253 h 464589"/>
                  <a:gd name="connsiteX0" fmla="*/ 0 w 758427"/>
                  <a:gd name="connsiteY0" fmla="*/ 317253 h 464589"/>
                  <a:gd name="connsiteX1" fmla="*/ 378719 w 758427"/>
                  <a:gd name="connsiteY1" fmla="*/ 14711 h 464589"/>
                  <a:gd name="connsiteX2" fmla="*/ 757438 w 758427"/>
                  <a:gd name="connsiteY2" fmla="*/ 323733 h 464589"/>
                  <a:gd name="connsiteX3" fmla="*/ 378719 w 758427"/>
                  <a:gd name="connsiteY3" fmla="*/ 457800 h 464589"/>
                  <a:gd name="connsiteX4" fmla="*/ 0 w 758427"/>
                  <a:gd name="connsiteY4" fmla="*/ 317253 h 464589"/>
                  <a:gd name="connsiteX0" fmla="*/ 0 w 758427"/>
                  <a:gd name="connsiteY0" fmla="*/ 317253 h 484873"/>
                  <a:gd name="connsiteX1" fmla="*/ 378719 w 758427"/>
                  <a:gd name="connsiteY1" fmla="*/ 14711 h 484873"/>
                  <a:gd name="connsiteX2" fmla="*/ 757438 w 758427"/>
                  <a:gd name="connsiteY2" fmla="*/ 323733 h 484873"/>
                  <a:gd name="connsiteX3" fmla="*/ 378719 w 758427"/>
                  <a:gd name="connsiteY3" fmla="*/ 483719 h 484873"/>
                  <a:gd name="connsiteX4" fmla="*/ 0 w 758427"/>
                  <a:gd name="connsiteY4" fmla="*/ 317253 h 484873"/>
                  <a:gd name="connsiteX0" fmla="*/ 0 w 758427"/>
                  <a:gd name="connsiteY0" fmla="*/ 317253 h 509683"/>
                  <a:gd name="connsiteX1" fmla="*/ 378719 w 758427"/>
                  <a:gd name="connsiteY1" fmla="*/ 14711 h 509683"/>
                  <a:gd name="connsiteX2" fmla="*/ 757438 w 758427"/>
                  <a:gd name="connsiteY2" fmla="*/ 323733 h 509683"/>
                  <a:gd name="connsiteX3" fmla="*/ 378719 w 758427"/>
                  <a:gd name="connsiteY3" fmla="*/ 509638 h 509683"/>
                  <a:gd name="connsiteX4" fmla="*/ 0 w 758427"/>
                  <a:gd name="connsiteY4" fmla="*/ 317253 h 50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427" h="509683">
                    <a:moveTo>
                      <a:pt x="0" y="317253"/>
                    </a:moveTo>
                    <a:cubicBezTo>
                      <a:pt x="0" y="-99158"/>
                      <a:pt x="252479" y="13631"/>
                      <a:pt x="378719" y="14711"/>
                    </a:cubicBezTo>
                    <a:cubicBezTo>
                      <a:pt x="504959" y="15791"/>
                      <a:pt x="763918" y="-53799"/>
                      <a:pt x="757438" y="323733"/>
                    </a:cubicBezTo>
                    <a:cubicBezTo>
                      <a:pt x="776876" y="493914"/>
                      <a:pt x="504959" y="510718"/>
                      <a:pt x="378719" y="509638"/>
                    </a:cubicBezTo>
                    <a:cubicBezTo>
                      <a:pt x="252479" y="508558"/>
                      <a:pt x="6479" y="513353"/>
                      <a:pt x="0" y="317253"/>
                    </a:cubicBezTo>
                    <a:close/>
                  </a:path>
                </a:pathLst>
              </a:custGeom>
              <a:solidFill>
                <a:schemeClr val="accent6">
                  <a:lumMod val="50000"/>
                </a:schemeClr>
              </a:solidFill>
              <a:ln w="12700" cmpd="sng">
                <a:solidFill>
                  <a:srgbClr val="6D320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a:t>
                </a:r>
                <a:r>
                  <a:rPr lang="en-US" dirty="0" smtClean="0"/>
                  <a:t>IF4E</a:t>
                </a:r>
                <a:endParaRPr lang="en-US" dirty="0"/>
              </a:p>
            </p:txBody>
          </p:sp>
          <p:sp>
            <p:nvSpPr>
              <p:cNvPr id="10" name="TextBox 9"/>
              <p:cNvSpPr txBox="1"/>
              <p:nvPr/>
            </p:nvSpPr>
            <p:spPr>
              <a:xfrm>
                <a:off x="3814228" y="1844671"/>
                <a:ext cx="1024128" cy="369332"/>
              </a:xfrm>
              <a:prstGeom prst="rect">
                <a:avLst/>
              </a:prstGeom>
              <a:noFill/>
              <a:effectLst/>
            </p:spPr>
            <p:txBody>
              <a:bodyPr wrap="square" rtlCol="0">
                <a:spAutoFit/>
              </a:bodyPr>
              <a:lstStyle/>
              <a:p>
                <a:r>
                  <a:rPr lang="en-US" dirty="0" smtClean="0">
                    <a:solidFill>
                      <a:schemeClr val="bg1"/>
                    </a:solidFill>
                  </a:rPr>
                  <a:t>m7G</a:t>
                </a:r>
                <a:endParaRPr lang="en-US" dirty="0">
                  <a:solidFill>
                    <a:schemeClr val="bg1"/>
                  </a:solidFill>
                </a:endParaRPr>
              </a:p>
            </p:txBody>
          </p:sp>
          <p:sp>
            <p:nvSpPr>
              <p:cNvPr id="11" name="TextBox 10"/>
              <p:cNvSpPr txBox="1"/>
              <p:nvPr/>
            </p:nvSpPr>
            <p:spPr>
              <a:xfrm>
                <a:off x="4645152" y="2990088"/>
                <a:ext cx="1755648" cy="646331"/>
              </a:xfrm>
              <a:prstGeom prst="rect">
                <a:avLst/>
              </a:prstGeom>
              <a:noFill/>
              <a:effectLst/>
            </p:spPr>
            <p:txBody>
              <a:bodyPr wrap="square" rtlCol="0">
                <a:spAutoFit/>
              </a:bodyPr>
              <a:lstStyle/>
              <a:p>
                <a:pPr algn="ctr"/>
                <a:r>
                  <a:rPr lang="en-US" dirty="0" err="1" smtClean="0">
                    <a:solidFill>
                      <a:schemeClr val="bg1"/>
                    </a:solidFill>
                  </a:rPr>
                  <a:t>Deadenylase</a:t>
                </a:r>
                <a:r>
                  <a:rPr lang="en-US" dirty="0" smtClean="0">
                    <a:solidFill>
                      <a:schemeClr val="bg1"/>
                    </a:solidFill>
                  </a:rPr>
                  <a:t> Complex</a:t>
                </a:r>
                <a:endParaRPr lang="en-US" dirty="0">
                  <a:solidFill>
                    <a:schemeClr val="bg1"/>
                  </a:solidFill>
                </a:endParaRPr>
              </a:p>
            </p:txBody>
          </p:sp>
          <p:sp>
            <p:nvSpPr>
              <p:cNvPr id="12" name="Oval 11"/>
              <p:cNvSpPr/>
              <p:nvPr/>
            </p:nvSpPr>
            <p:spPr>
              <a:xfrm>
                <a:off x="5469690" y="3904488"/>
                <a:ext cx="292608" cy="288430"/>
              </a:xfrm>
              <a:prstGeom prst="ellipse">
                <a:avLst/>
              </a:prstGeom>
              <a:solidFill>
                <a:schemeClr val="tx2"/>
              </a:solidFill>
              <a:ln>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5103930" y="3575304"/>
                <a:ext cx="768096" cy="402336"/>
              </a:xfrm>
              <a:prstGeom prst="ellipse">
                <a:avLst/>
              </a:prstGeom>
              <a:solidFill>
                <a:schemeClr val="tx2"/>
              </a:solidFill>
              <a:ln>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Rectangle 3"/>
              <p:cNvSpPr/>
              <p:nvPr/>
            </p:nvSpPr>
            <p:spPr>
              <a:xfrm>
                <a:off x="3915426" y="3407485"/>
                <a:ext cx="485154" cy="401240"/>
              </a:xfrm>
              <a:custGeom>
                <a:avLst/>
                <a:gdLst>
                  <a:gd name="connsiteX0" fmla="*/ 0 w 548640"/>
                  <a:gd name="connsiteY0" fmla="*/ 0 h 202405"/>
                  <a:gd name="connsiteX1" fmla="*/ 548640 w 548640"/>
                  <a:gd name="connsiteY1" fmla="*/ 0 h 202405"/>
                  <a:gd name="connsiteX2" fmla="*/ 548640 w 548640"/>
                  <a:gd name="connsiteY2" fmla="*/ 202405 h 202405"/>
                  <a:gd name="connsiteX3" fmla="*/ 0 w 548640"/>
                  <a:gd name="connsiteY3" fmla="*/ 202405 h 202405"/>
                  <a:gd name="connsiteX4" fmla="*/ 0 w 548640"/>
                  <a:gd name="connsiteY4" fmla="*/ 0 h 202405"/>
                  <a:gd name="connsiteX0" fmla="*/ 0 w 548640"/>
                  <a:gd name="connsiteY0" fmla="*/ 0 h 202405"/>
                  <a:gd name="connsiteX1" fmla="*/ 548640 w 548640"/>
                  <a:gd name="connsiteY1" fmla="*/ 0 h 202405"/>
                  <a:gd name="connsiteX2" fmla="*/ 548640 w 548640"/>
                  <a:gd name="connsiteY2" fmla="*/ 202405 h 202405"/>
                  <a:gd name="connsiteX3" fmla="*/ 0 w 548640"/>
                  <a:gd name="connsiteY3" fmla="*/ 202405 h 202405"/>
                  <a:gd name="connsiteX4" fmla="*/ 0 w 548640"/>
                  <a:gd name="connsiteY4" fmla="*/ 0 h 202405"/>
                  <a:gd name="connsiteX0" fmla="*/ 0 w 548640"/>
                  <a:gd name="connsiteY0" fmla="*/ 0 h 202405"/>
                  <a:gd name="connsiteX1" fmla="*/ 548640 w 548640"/>
                  <a:gd name="connsiteY1" fmla="*/ 0 h 202405"/>
                  <a:gd name="connsiteX2" fmla="*/ 548640 w 548640"/>
                  <a:gd name="connsiteY2" fmla="*/ 202405 h 202405"/>
                  <a:gd name="connsiteX3" fmla="*/ 0 w 548640"/>
                  <a:gd name="connsiteY3" fmla="*/ 202405 h 202405"/>
                  <a:gd name="connsiteX4" fmla="*/ 0 w 548640"/>
                  <a:gd name="connsiteY4" fmla="*/ 0 h 202405"/>
                  <a:gd name="connsiteX0" fmla="*/ 26840 w 575480"/>
                  <a:gd name="connsiteY0" fmla="*/ 29070 h 289966"/>
                  <a:gd name="connsiteX1" fmla="*/ 575480 w 575480"/>
                  <a:gd name="connsiteY1" fmla="*/ 29070 h 289966"/>
                  <a:gd name="connsiteX2" fmla="*/ 575480 w 575480"/>
                  <a:gd name="connsiteY2" fmla="*/ 231475 h 289966"/>
                  <a:gd name="connsiteX3" fmla="*/ 135461 w 575480"/>
                  <a:gd name="connsiteY3" fmla="*/ 289966 h 289966"/>
                  <a:gd name="connsiteX4" fmla="*/ 26840 w 575480"/>
                  <a:gd name="connsiteY4" fmla="*/ 29070 h 289966"/>
                  <a:gd name="connsiteX0" fmla="*/ 26840 w 606543"/>
                  <a:gd name="connsiteY0" fmla="*/ 34196 h 320158"/>
                  <a:gd name="connsiteX1" fmla="*/ 575480 w 606543"/>
                  <a:gd name="connsiteY1" fmla="*/ 34196 h 320158"/>
                  <a:gd name="connsiteX2" fmla="*/ 483570 w 606543"/>
                  <a:gd name="connsiteY2" fmla="*/ 320158 h 320158"/>
                  <a:gd name="connsiteX3" fmla="*/ 135461 w 606543"/>
                  <a:gd name="connsiteY3" fmla="*/ 295092 h 320158"/>
                  <a:gd name="connsiteX4" fmla="*/ 26840 w 606543"/>
                  <a:gd name="connsiteY4" fmla="*/ 34196 h 320158"/>
                  <a:gd name="connsiteX0" fmla="*/ 20959 w 544703"/>
                  <a:gd name="connsiteY0" fmla="*/ 13783 h 299745"/>
                  <a:gd name="connsiteX1" fmla="*/ 486045 w 544703"/>
                  <a:gd name="connsiteY1" fmla="*/ 63918 h 299745"/>
                  <a:gd name="connsiteX2" fmla="*/ 477689 w 544703"/>
                  <a:gd name="connsiteY2" fmla="*/ 299745 h 299745"/>
                  <a:gd name="connsiteX3" fmla="*/ 129580 w 544703"/>
                  <a:gd name="connsiteY3" fmla="*/ 274679 h 299745"/>
                  <a:gd name="connsiteX4" fmla="*/ 20959 w 544703"/>
                  <a:gd name="connsiteY4" fmla="*/ 13783 h 299745"/>
                  <a:gd name="connsiteX0" fmla="*/ 62169 w 461829"/>
                  <a:gd name="connsiteY0" fmla="*/ 36748 h 255864"/>
                  <a:gd name="connsiteX1" fmla="*/ 410278 w 461829"/>
                  <a:gd name="connsiteY1" fmla="*/ 20037 h 255864"/>
                  <a:gd name="connsiteX2" fmla="*/ 401922 w 461829"/>
                  <a:gd name="connsiteY2" fmla="*/ 255864 h 255864"/>
                  <a:gd name="connsiteX3" fmla="*/ 53813 w 461829"/>
                  <a:gd name="connsiteY3" fmla="*/ 230798 h 255864"/>
                  <a:gd name="connsiteX4" fmla="*/ 62169 w 461829"/>
                  <a:gd name="connsiteY4" fmla="*/ 36748 h 255864"/>
                  <a:gd name="connsiteX0" fmla="*/ 61312 w 454020"/>
                  <a:gd name="connsiteY0" fmla="*/ 17403 h 236519"/>
                  <a:gd name="connsiteX1" fmla="*/ 392710 w 454020"/>
                  <a:gd name="connsiteY1" fmla="*/ 34116 h 236519"/>
                  <a:gd name="connsiteX2" fmla="*/ 401065 w 454020"/>
                  <a:gd name="connsiteY2" fmla="*/ 236519 h 236519"/>
                  <a:gd name="connsiteX3" fmla="*/ 52956 w 454020"/>
                  <a:gd name="connsiteY3" fmla="*/ 211453 h 236519"/>
                  <a:gd name="connsiteX4" fmla="*/ 61312 w 454020"/>
                  <a:gd name="connsiteY4" fmla="*/ 17403 h 236519"/>
                  <a:gd name="connsiteX0" fmla="*/ 61312 w 429548"/>
                  <a:gd name="connsiteY0" fmla="*/ 17403 h 236519"/>
                  <a:gd name="connsiteX1" fmla="*/ 392710 w 429548"/>
                  <a:gd name="connsiteY1" fmla="*/ 34116 h 236519"/>
                  <a:gd name="connsiteX2" fmla="*/ 401065 w 429548"/>
                  <a:gd name="connsiteY2" fmla="*/ 236519 h 236519"/>
                  <a:gd name="connsiteX3" fmla="*/ 236558 w 429548"/>
                  <a:gd name="connsiteY3" fmla="*/ 77381 h 236519"/>
                  <a:gd name="connsiteX4" fmla="*/ 52956 w 429548"/>
                  <a:gd name="connsiteY4" fmla="*/ 211453 h 236519"/>
                  <a:gd name="connsiteX5" fmla="*/ 61312 w 429548"/>
                  <a:gd name="connsiteY5" fmla="*/ 17403 h 236519"/>
                  <a:gd name="connsiteX0" fmla="*/ 66646 w 425980"/>
                  <a:gd name="connsiteY0" fmla="*/ 5057 h 341153"/>
                  <a:gd name="connsiteX1" fmla="*/ 389689 w 425980"/>
                  <a:gd name="connsiteY1" fmla="*/ 138750 h 341153"/>
                  <a:gd name="connsiteX2" fmla="*/ 398044 w 425980"/>
                  <a:gd name="connsiteY2" fmla="*/ 341153 h 341153"/>
                  <a:gd name="connsiteX3" fmla="*/ 233537 w 425980"/>
                  <a:gd name="connsiteY3" fmla="*/ 182015 h 341153"/>
                  <a:gd name="connsiteX4" fmla="*/ 49935 w 425980"/>
                  <a:gd name="connsiteY4" fmla="*/ 316087 h 341153"/>
                  <a:gd name="connsiteX5" fmla="*/ 66646 w 425980"/>
                  <a:gd name="connsiteY5" fmla="*/ 5057 h 341153"/>
                  <a:gd name="connsiteX0" fmla="*/ 67041 w 431137"/>
                  <a:gd name="connsiteY0" fmla="*/ 35854 h 371950"/>
                  <a:gd name="connsiteX1" fmla="*/ 398439 w 431137"/>
                  <a:gd name="connsiteY1" fmla="*/ 44210 h 371950"/>
                  <a:gd name="connsiteX2" fmla="*/ 398439 w 431137"/>
                  <a:gd name="connsiteY2" fmla="*/ 371950 h 371950"/>
                  <a:gd name="connsiteX3" fmla="*/ 233932 w 431137"/>
                  <a:gd name="connsiteY3" fmla="*/ 212812 h 371950"/>
                  <a:gd name="connsiteX4" fmla="*/ 50330 w 431137"/>
                  <a:gd name="connsiteY4" fmla="*/ 346884 h 371950"/>
                  <a:gd name="connsiteX5" fmla="*/ 67041 w 431137"/>
                  <a:gd name="connsiteY5" fmla="*/ 35854 h 371950"/>
                  <a:gd name="connsiteX0" fmla="*/ 55817 w 419913"/>
                  <a:gd name="connsiteY0" fmla="*/ 28015 h 364111"/>
                  <a:gd name="connsiteX1" fmla="*/ 387215 w 419913"/>
                  <a:gd name="connsiteY1" fmla="*/ 36371 h 364111"/>
                  <a:gd name="connsiteX2" fmla="*/ 387215 w 419913"/>
                  <a:gd name="connsiteY2" fmla="*/ 364111 h 364111"/>
                  <a:gd name="connsiteX3" fmla="*/ 222708 w 419913"/>
                  <a:gd name="connsiteY3" fmla="*/ 204973 h 364111"/>
                  <a:gd name="connsiteX4" fmla="*/ 55817 w 419913"/>
                  <a:gd name="connsiteY4" fmla="*/ 213709 h 364111"/>
                  <a:gd name="connsiteX5" fmla="*/ 55817 w 419913"/>
                  <a:gd name="connsiteY5" fmla="*/ 28015 h 364111"/>
                  <a:gd name="connsiteX0" fmla="*/ 55817 w 419913"/>
                  <a:gd name="connsiteY0" fmla="*/ 35307 h 371403"/>
                  <a:gd name="connsiteX1" fmla="*/ 387215 w 419913"/>
                  <a:gd name="connsiteY1" fmla="*/ 43663 h 371403"/>
                  <a:gd name="connsiteX2" fmla="*/ 387215 w 419913"/>
                  <a:gd name="connsiteY2" fmla="*/ 371403 h 371403"/>
                  <a:gd name="connsiteX3" fmla="*/ 222708 w 419913"/>
                  <a:gd name="connsiteY3" fmla="*/ 212265 h 371403"/>
                  <a:gd name="connsiteX4" fmla="*/ 55817 w 419913"/>
                  <a:gd name="connsiteY4" fmla="*/ 337982 h 371403"/>
                  <a:gd name="connsiteX5" fmla="*/ 55817 w 419913"/>
                  <a:gd name="connsiteY5" fmla="*/ 35307 h 371403"/>
                  <a:gd name="connsiteX0" fmla="*/ 55817 w 419913"/>
                  <a:gd name="connsiteY0" fmla="*/ 32878 h 335553"/>
                  <a:gd name="connsiteX1" fmla="*/ 387215 w 419913"/>
                  <a:gd name="connsiteY1" fmla="*/ 41234 h 335553"/>
                  <a:gd name="connsiteX2" fmla="*/ 387215 w 419913"/>
                  <a:gd name="connsiteY2" fmla="*/ 327195 h 335553"/>
                  <a:gd name="connsiteX3" fmla="*/ 222708 w 419913"/>
                  <a:gd name="connsiteY3" fmla="*/ 209836 h 335553"/>
                  <a:gd name="connsiteX4" fmla="*/ 55817 w 419913"/>
                  <a:gd name="connsiteY4" fmla="*/ 335553 h 335553"/>
                  <a:gd name="connsiteX5" fmla="*/ 55817 w 419913"/>
                  <a:gd name="connsiteY5" fmla="*/ 32878 h 335553"/>
                  <a:gd name="connsiteX0" fmla="*/ 55817 w 419913"/>
                  <a:gd name="connsiteY0" fmla="*/ 32878 h 335553"/>
                  <a:gd name="connsiteX1" fmla="*/ 387215 w 419913"/>
                  <a:gd name="connsiteY1" fmla="*/ 41234 h 335553"/>
                  <a:gd name="connsiteX2" fmla="*/ 387215 w 419913"/>
                  <a:gd name="connsiteY2" fmla="*/ 327195 h 335553"/>
                  <a:gd name="connsiteX3" fmla="*/ 222708 w 419913"/>
                  <a:gd name="connsiteY3" fmla="*/ 151346 h 335553"/>
                  <a:gd name="connsiteX4" fmla="*/ 55817 w 419913"/>
                  <a:gd name="connsiteY4" fmla="*/ 335553 h 335553"/>
                  <a:gd name="connsiteX5" fmla="*/ 55817 w 419913"/>
                  <a:gd name="connsiteY5" fmla="*/ 32878 h 335553"/>
                  <a:gd name="connsiteX0" fmla="*/ 55817 w 419913"/>
                  <a:gd name="connsiteY0" fmla="*/ 32878 h 335553"/>
                  <a:gd name="connsiteX1" fmla="*/ 387215 w 419913"/>
                  <a:gd name="connsiteY1" fmla="*/ 41234 h 335553"/>
                  <a:gd name="connsiteX2" fmla="*/ 387215 w 419913"/>
                  <a:gd name="connsiteY2" fmla="*/ 327195 h 335553"/>
                  <a:gd name="connsiteX3" fmla="*/ 222708 w 419913"/>
                  <a:gd name="connsiteY3" fmla="*/ 151346 h 335553"/>
                  <a:gd name="connsiteX4" fmla="*/ 55817 w 419913"/>
                  <a:gd name="connsiteY4" fmla="*/ 335553 h 335553"/>
                  <a:gd name="connsiteX5" fmla="*/ 55817 w 419913"/>
                  <a:gd name="connsiteY5" fmla="*/ 32878 h 335553"/>
                  <a:gd name="connsiteX0" fmla="*/ 55817 w 419913"/>
                  <a:gd name="connsiteY0" fmla="*/ 32878 h 335553"/>
                  <a:gd name="connsiteX1" fmla="*/ 387215 w 419913"/>
                  <a:gd name="connsiteY1" fmla="*/ 41234 h 335553"/>
                  <a:gd name="connsiteX2" fmla="*/ 387215 w 419913"/>
                  <a:gd name="connsiteY2" fmla="*/ 327195 h 335553"/>
                  <a:gd name="connsiteX3" fmla="*/ 222708 w 419913"/>
                  <a:gd name="connsiteY3" fmla="*/ 151346 h 335553"/>
                  <a:gd name="connsiteX4" fmla="*/ 55817 w 419913"/>
                  <a:gd name="connsiteY4" fmla="*/ 335553 h 335553"/>
                  <a:gd name="connsiteX5" fmla="*/ 55817 w 419913"/>
                  <a:gd name="connsiteY5" fmla="*/ 32878 h 335553"/>
                  <a:gd name="connsiteX0" fmla="*/ 55817 w 419913"/>
                  <a:gd name="connsiteY0" fmla="*/ 32878 h 335553"/>
                  <a:gd name="connsiteX1" fmla="*/ 387215 w 419913"/>
                  <a:gd name="connsiteY1" fmla="*/ 41234 h 335553"/>
                  <a:gd name="connsiteX2" fmla="*/ 387215 w 419913"/>
                  <a:gd name="connsiteY2" fmla="*/ 327195 h 335553"/>
                  <a:gd name="connsiteX3" fmla="*/ 222708 w 419913"/>
                  <a:gd name="connsiteY3" fmla="*/ 193125 h 335553"/>
                  <a:gd name="connsiteX4" fmla="*/ 55817 w 419913"/>
                  <a:gd name="connsiteY4" fmla="*/ 335553 h 335553"/>
                  <a:gd name="connsiteX5" fmla="*/ 55817 w 419913"/>
                  <a:gd name="connsiteY5" fmla="*/ 32878 h 335553"/>
                  <a:gd name="connsiteX0" fmla="*/ 60888 w 416046"/>
                  <a:gd name="connsiteY0" fmla="*/ 10150 h 471585"/>
                  <a:gd name="connsiteX1" fmla="*/ 383930 w 416046"/>
                  <a:gd name="connsiteY1" fmla="*/ 177266 h 471585"/>
                  <a:gd name="connsiteX2" fmla="*/ 383930 w 416046"/>
                  <a:gd name="connsiteY2" fmla="*/ 463227 h 471585"/>
                  <a:gd name="connsiteX3" fmla="*/ 219423 w 416046"/>
                  <a:gd name="connsiteY3" fmla="*/ 329157 h 471585"/>
                  <a:gd name="connsiteX4" fmla="*/ 52532 w 416046"/>
                  <a:gd name="connsiteY4" fmla="*/ 471585 h 471585"/>
                  <a:gd name="connsiteX5" fmla="*/ 60888 w 416046"/>
                  <a:gd name="connsiteY5" fmla="*/ 10150 h 471585"/>
                  <a:gd name="connsiteX0" fmla="*/ 62168 w 434432"/>
                  <a:gd name="connsiteY0" fmla="*/ 14422 h 475857"/>
                  <a:gd name="connsiteX1" fmla="*/ 410277 w 434432"/>
                  <a:gd name="connsiteY1" fmla="*/ 148115 h 475857"/>
                  <a:gd name="connsiteX2" fmla="*/ 385210 w 434432"/>
                  <a:gd name="connsiteY2" fmla="*/ 467499 h 475857"/>
                  <a:gd name="connsiteX3" fmla="*/ 220703 w 434432"/>
                  <a:gd name="connsiteY3" fmla="*/ 333429 h 475857"/>
                  <a:gd name="connsiteX4" fmla="*/ 53812 w 434432"/>
                  <a:gd name="connsiteY4" fmla="*/ 475857 h 475857"/>
                  <a:gd name="connsiteX5" fmla="*/ 62168 w 434432"/>
                  <a:gd name="connsiteY5" fmla="*/ 14422 h 475857"/>
                  <a:gd name="connsiteX0" fmla="*/ 62168 w 434432"/>
                  <a:gd name="connsiteY0" fmla="*/ 31309 h 384119"/>
                  <a:gd name="connsiteX1" fmla="*/ 410277 w 434432"/>
                  <a:gd name="connsiteY1" fmla="*/ 56377 h 384119"/>
                  <a:gd name="connsiteX2" fmla="*/ 385210 w 434432"/>
                  <a:gd name="connsiteY2" fmla="*/ 375761 h 384119"/>
                  <a:gd name="connsiteX3" fmla="*/ 220703 w 434432"/>
                  <a:gd name="connsiteY3" fmla="*/ 241691 h 384119"/>
                  <a:gd name="connsiteX4" fmla="*/ 53812 w 434432"/>
                  <a:gd name="connsiteY4" fmla="*/ 384119 h 384119"/>
                  <a:gd name="connsiteX5" fmla="*/ 62168 w 434432"/>
                  <a:gd name="connsiteY5" fmla="*/ 31309 h 384119"/>
                  <a:gd name="connsiteX0" fmla="*/ 62168 w 434432"/>
                  <a:gd name="connsiteY0" fmla="*/ 71195 h 424005"/>
                  <a:gd name="connsiteX1" fmla="*/ 410277 w 434432"/>
                  <a:gd name="connsiteY1" fmla="*/ 29417 h 424005"/>
                  <a:gd name="connsiteX2" fmla="*/ 385210 w 434432"/>
                  <a:gd name="connsiteY2" fmla="*/ 415647 h 424005"/>
                  <a:gd name="connsiteX3" fmla="*/ 220703 w 434432"/>
                  <a:gd name="connsiteY3" fmla="*/ 281577 h 424005"/>
                  <a:gd name="connsiteX4" fmla="*/ 53812 w 434432"/>
                  <a:gd name="connsiteY4" fmla="*/ 424005 h 424005"/>
                  <a:gd name="connsiteX5" fmla="*/ 62168 w 434432"/>
                  <a:gd name="connsiteY5" fmla="*/ 71195 h 424005"/>
                  <a:gd name="connsiteX0" fmla="*/ 62168 w 434432"/>
                  <a:gd name="connsiteY0" fmla="*/ 39106 h 391916"/>
                  <a:gd name="connsiteX1" fmla="*/ 410277 w 434432"/>
                  <a:gd name="connsiteY1" fmla="*/ 47463 h 391916"/>
                  <a:gd name="connsiteX2" fmla="*/ 385210 w 434432"/>
                  <a:gd name="connsiteY2" fmla="*/ 383558 h 391916"/>
                  <a:gd name="connsiteX3" fmla="*/ 220703 w 434432"/>
                  <a:gd name="connsiteY3" fmla="*/ 249488 h 391916"/>
                  <a:gd name="connsiteX4" fmla="*/ 53812 w 434432"/>
                  <a:gd name="connsiteY4" fmla="*/ 391916 h 391916"/>
                  <a:gd name="connsiteX5" fmla="*/ 62168 w 434432"/>
                  <a:gd name="connsiteY5" fmla="*/ 39106 h 391916"/>
                  <a:gd name="connsiteX0" fmla="*/ 62168 w 448220"/>
                  <a:gd name="connsiteY0" fmla="*/ 39106 h 391916"/>
                  <a:gd name="connsiteX1" fmla="*/ 410277 w 448220"/>
                  <a:gd name="connsiteY1" fmla="*/ 47463 h 391916"/>
                  <a:gd name="connsiteX2" fmla="*/ 418632 w 448220"/>
                  <a:gd name="connsiteY2" fmla="*/ 383558 h 391916"/>
                  <a:gd name="connsiteX3" fmla="*/ 220703 w 448220"/>
                  <a:gd name="connsiteY3" fmla="*/ 249488 h 391916"/>
                  <a:gd name="connsiteX4" fmla="*/ 53812 w 448220"/>
                  <a:gd name="connsiteY4" fmla="*/ 391916 h 391916"/>
                  <a:gd name="connsiteX5" fmla="*/ 62168 w 448220"/>
                  <a:gd name="connsiteY5" fmla="*/ 39106 h 391916"/>
                  <a:gd name="connsiteX0" fmla="*/ 99102 w 485154"/>
                  <a:gd name="connsiteY0" fmla="*/ 39106 h 391916"/>
                  <a:gd name="connsiteX1" fmla="*/ 447211 w 485154"/>
                  <a:gd name="connsiteY1" fmla="*/ 47463 h 391916"/>
                  <a:gd name="connsiteX2" fmla="*/ 455566 w 485154"/>
                  <a:gd name="connsiteY2" fmla="*/ 383558 h 391916"/>
                  <a:gd name="connsiteX3" fmla="*/ 257637 w 485154"/>
                  <a:gd name="connsiteY3" fmla="*/ 249488 h 391916"/>
                  <a:gd name="connsiteX4" fmla="*/ 40613 w 485154"/>
                  <a:gd name="connsiteY4" fmla="*/ 391916 h 391916"/>
                  <a:gd name="connsiteX5" fmla="*/ 99102 w 485154"/>
                  <a:gd name="connsiteY5" fmla="*/ 39106 h 391916"/>
                  <a:gd name="connsiteX0" fmla="*/ 99102 w 485154"/>
                  <a:gd name="connsiteY0" fmla="*/ 39106 h 391916"/>
                  <a:gd name="connsiteX1" fmla="*/ 447211 w 485154"/>
                  <a:gd name="connsiteY1" fmla="*/ 47463 h 391916"/>
                  <a:gd name="connsiteX2" fmla="*/ 455566 w 485154"/>
                  <a:gd name="connsiteY2" fmla="*/ 383558 h 391916"/>
                  <a:gd name="connsiteX3" fmla="*/ 257637 w 485154"/>
                  <a:gd name="connsiteY3" fmla="*/ 249488 h 391916"/>
                  <a:gd name="connsiteX4" fmla="*/ 40613 w 485154"/>
                  <a:gd name="connsiteY4" fmla="*/ 391916 h 391916"/>
                  <a:gd name="connsiteX5" fmla="*/ 99102 w 485154"/>
                  <a:gd name="connsiteY5" fmla="*/ 39106 h 391916"/>
                  <a:gd name="connsiteX0" fmla="*/ 99102 w 485154"/>
                  <a:gd name="connsiteY0" fmla="*/ 39106 h 391916"/>
                  <a:gd name="connsiteX1" fmla="*/ 447211 w 485154"/>
                  <a:gd name="connsiteY1" fmla="*/ 47463 h 391916"/>
                  <a:gd name="connsiteX2" fmla="*/ 455566 w 485154"/>
                  <a:gd name="connsiteY2" fmla="*/ 383558 h 391916"/>
                  <a:gd name="connsiteX3" fmla="*/ 265992 w 485154"/>
                  <a:gd name="connsiteY3" fmla="*/ 224421 h 391916"/>
                  <a:gd name="connsiteX4" fmla="*/ 40613 w 485154"/>
                  <a:gd name="connsiteY4" fmla="*/ 391916 h 391916"/>
                  <a:gd name="connsiteX5" fmla="*/ 99102 w 485154"/>
                  <a:gd name="connsiteY5" fmla="*/ 39106 h 391916"/>
                  <a:gd name="connsiteX0" fmla="*/ 99102 w 485154"/>
                  <a:gd name="connsiteY0" fmla="*/ 39106 h 391916"/>
                  <a:gd name="connsiteX1" fmla="*/ 447211 w 485154"/>
                  <a:gd name="connsiteY1" fmla="*/ 47463 h 391916"/>
                  <a:gd name="connsiteX2" fmla="*/ 455566 w 485154"/>
                  <a:gd name="connsiteY2" fmla="*/ 383558 h 391916"/>
                  <a:gd name="connsiteX3" fmla="*/ 265992 w 485154"/>
                  <a:gd name="connsiteY3" fmla="*/ 224421 h 391916"/>
                  <a:gd name="connsiteX4" fmla="*/ 40613 w 485154"/>
                  <a:gd name="connsiteY4" fmla="*/ 391916 h 391916"/>
                  <a:gd name="connsiteX5" fmla="*/ 99102 w 485154"/>
                  <a:gd name="connsiteY5" fmla="*/ 39106 h 391916"/>
                  <a:gd name="connsiteX0" fmla="*/ 99102 w 506182"/>
                  <a:gd name="connsiteY0" fmla="*/ 39106 h 391916"/>
                  <a:gd name="connsiteX1" fmla="*/ 447211 w 506182"/>
                  <a:gd name="connsiteY1" fmla="*/ 47463 h 391916"/>
                  <a:gd name="connsiteX2" fmla="*/ 488988 w 506182"/>
                  <a:gd name="connsiteY2" fmla="*/ 383558 h 391916"/>
                  <a:gd name="connsiteX3" fmla="*/ 265992 w 506182"/>
                  <a:gd name="connsiteY3" fmla="*/ 224421 h 391916"/>
                  <a:gd name="connsiteX4" fmla="*/ 40613 w 506182"/>
                  <a:gd name="connsiteY4" fmla="*/ 391916 h 391916"/>
                  <a:gd name="connsiteX5" fmla="*/ 99102 w 506182"/>
                  <a:gd name="connsiteY5" fmla="*/ 39106 h 391916"/>
                  <a:gd name="connsiteX0" fmla="*/ 99102 w 506182"/>
                  <a:gd name="connsiteY0" fmla="*/ 39106 h 391916"/>
                  <a:gd name="connsiteX1" fmla="*/ 447211 w 506182"/>
                  <a:gd name="connsiteY1" fmla="*/ 47463 h 391916"/>
                  <a:gd name="connsiteX2" fmla="*/ 488988 w 506182"/>
                  <a:gd name="connsiteY2" fmla="*/ 383558 h 391916"/>
                  <a:gd name="connsiteX3" fmla="*/ 265992 w 506182"/>
                  <a:gd name="connsiteY3" fmla="*/ 224421 h 391916"/>
                  <a:gd name="connsiteX4" fmla="*/ 40613 w 506182"/>
                  <a:gd name="connsiteY4" fmla="*/ 391916 h 391916"/>
                  <a:gd name="connsiteX5" fmla="*/ 99102 w 506182"/>
                  <a:gd name="connsiteY5" fmla="*/ 39106 h 391916"/>
                  <a:gd name="connsiteX0" fmla="*/ 99102 w 506182"/>
                  <a:gd name="connsiteY0" fmla="*/ 39106 h 391916"/>
                  <a:gd name="connsiteX1" fmla="*/ 447211 w 506182"/>
                  <a:gd name="connsiteY1" fmla="*/ 47463 h 391916"/>
                  <a:gd name="connsiteX2" fmla="*/ 488988 w 506182"/>
                  <a:gd name="connsiteY2" fmla="*/ 383558 h 391916"/>
                  <a:gd name="connsiteX3" fmla="*/ 265992 w 506182"/>
                  <a:gd name="connsiteY3" fmla="*/ 224421 h 391916"/>
                  <a:gd name="connsiteX4" fmla="*/ 40613 w 506182"/>
                  <a:gd name="connsiteY4" fmla="*/ 391916 h 391916"/>
                  <a:gd name="connsiteX5" fmla="*/ 99102 w 506182"/>
                  <a:gd name="connsiteY5" fmla="*/ 39106 h 391916"/>
                  <a:gd name="connsiteX0" fmla="*/ 99102 w 485154"/>
                  <a:gd name="connsiteY0" fmla="*/ 40077 h 401240"/>
                  <a:gd name="connsiteX1" fmla="*/ 447211 w 485154"/>
                  <a:gd name="connsiteY1" fmla="*/ 48434 h 401240"/>
                  <a:gd name="connsiteX2" fmla="*/ 455566 w 485154"/>
                  <a:gd name="connsiteY2" fmla="*/ 401240 h 401240"/>
                  <a:gd name="connsiteX3" fmla="*/ 265992 w 485154"/>
                  <a:gd name="connsiteY3" fmla="*/ 225392 h 401240"/>
                  <a:gd name="connsiteX4" fmla="*/ 40613 w 485154"/>
                  <a:gd name="connsiteY4" fmla="*/ 392887 h 401240"/>
                  <a:gd name="connsiteX5" fmla="*/ 99102 w 485154"/>
                  <a:gd name="connsiteY5" fmla="*/ 40077 h 401240"/>
                  <a:gd name="connsiteX0" fmla="*/ 99102 w 485154"/>
                  <a:gd name="connsiteY0" fmla="*/ 40077 h 401240"/>
                  <a:gd name="connsiteX1" fmla="*/ 447211 w 485154"/>
                  <a:gd name="connsiteY1" fmla="*/ 48434 h 401240"/>
                  <a:gd name="connsiteX2" fmla="*/ 455566 w 485154"/>
                  <a:gd name="connsiteY2" fmla="*/ 401240 h 401240"/>
                  <a:gd name="connsiteX3" fmla="*/ 265992 w 485154"/>
                  <a:gd name="connsiteY3" fmla="*/ 225392 h 401240"/>
                  <a:gd name="connsiteX4" fmla="*/ 40613 w 485154"/>
                  <a:gd name="connsiteY4" fmla="*/ 392887 h 401240"/>
                  <a:gd name="connsiteX5" fmla="*/ 99102 w 485154"/>
                  <a:gd name="connsiteY5" fmla="*/ 40077 h 40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5154" h="401240">
                    <a:moveTo>
                      <a:pt x="99102" y="40077"/>
                    </a:moveTo>
                    <a:cubicBezTo>
                      <a:pt x="166868" y="-17332"/>
                      <a:pt x="387800" y="-11760"/>
                      <a:pt x="447211" y="48434"/>
                    </a:cubicBezTo>
                    <a:cubicBezTo>
                      <a:pt x="506622" y="108628"/>
                      <a:pt x="485769" y="370355"/>
                      <a:pt x="455566" y="401240"/>
                    </a:cubicBezTo>
                    <a:cubicBezTo>
                      <a:pt x="434152" y="270207"/>
                      <a:pt x="335151" y="226784"/>
                      <a:pt x="265992" y="225392"/>
                    </a:cubicBezTo>
                    <a:cubicBezTo>
                      <a:pt x="196833" y="224000"/>
                      <a:pt x="62821" y="256283"/>
                      <a:pt x="40613" y="392887"/>
                    </a:cubicBezTo>
                    <a:cubicBezTo>
                      <a:pt x="-50827" y="359153"/>
                      <a:pt x="31336" y="97486"/>
                      <a:pt x="99102" y="40077"/>
                    </a:cubicBezTo>
                    <a:close/>
                  </a:path>
                </a:pathLst>
              </a:custGeom>
              <a:solidFill>
                <a:srgbClr val="424144"/>
              </a:solidFill>
              <a:ln>
                <a:solidFill>
                  <a:srgbClr val="312F32"/>
                </a:solidFill>
              </a:ln>
              <a:effectLst/>
            </p:spPr>
            <p:style>
              <a:lnRef idx="1">
                <a:schemeClr val="accent1"/>
              </a:lnRef>
              <a:fillRef idx="3">
                <a:schemeClr val="accent1"/>
              </a:fillRef>
              <a:effectRef idx="2">
                <a:schemeClr val="accent1"/>
              </a:effectRef>
              <a:fontRef idx="minor">
                <a:schemeClr val="lt1"/>
              </a:fontRef>
            </p:style>
            <p:txBody>
              <a:bodyPr lIns="0" tIns="0" rIns="0" bIns="137160" rtlCol="0" anchor="ctr"/>
              <a:lstStyle/>
              <a:p>
                <a:pPr algn="ctr"/>
                <a:r>
                  <a:rPr lang="en-US" dirty="0" smtClean="0"/>
                  <a:t>SRE</a:t>
                </a:r>
                <a:endParaRPr lang="en-US" dirty="0"/>
              </a:p>
            </p:txBody>
          </p:sp>
        </p:grpSp>
      </p:grpSp>
      <p:grpSp>
        <p:nvGrpSpPr>
          <p:cNvPr id="16" name="Group 15"/>
          <p:cNvGrpSpPr/>
          <p:nvPr/>
        </p:nvGrpSpPr>
        <p:grpSpPr>
          <a:xfrm>
            <a:off x="3523898" y="5035650"/>
            <a:ext cx="2096205" cy="760752"/>
            <a:chOff x="812259" y="1865172"/>
            <a:chExt cx="2096205" cy="760752"/>
          </a:xfrm>
        </p:grpSpPr>
        <p:sp>
          <p:nvSpPr>
            <p:cNvPr id="17" name="Shape 304"/>
            <p:cNvSpPr/>
            <p:nvPr/>
          </p:nvSpPr>
          <p:spPr>
            <a:xfrm>
              <a:off x="812259" y="1865172"/>
              <a:ext cx="2041808" cy="758033"/>
            </a:xfrm>
            <a:custGeom>
              <a:avLst/>
              <a:gdLst/>
              <a:ahLst/>
              <a:cxnLst>
                <a:cxn ang="0">
                  <a:pos x="wd2" y="hd2"/>
                </a:cxn>
                <a:cxn ang="5400000">
                  <a:pos x="wd2" y="hd2"/>
                </a:cxn>
                <a:cxn ang="10800000">
                  <a:pos x="wd2" y="hd2"/>
                </a:cxn>
                <a:cxn ang="16200000">
                  <a:pos x="wd2" y="hd2"/>
                </a:cxn>
              </a:cxnLst>
              <a:rect l="0" t="0" r="r" b="b"/>
              <a:pathLst>
                <a:path w="21431" h="21481" extrusionOk="0">
                  <a:moveTo>
                    <a:pt x="18124" y="1562"/>
                  </a:moveTo>
                  <a:cubicBezTo>
                    <a:pt x="18981" y="2103"/>
                    <a:pt x="19813" y="2991"/>
                    <a:pt x="20485" y="4143"/>
                  </a:cubicBezTo>
                  <a:cubicBezTo>
                    <a:pt x="20750" y="4597"/>
                    <a:pt x="20976" y="5086"/>
                    <a:pt x="21099" y="5851"/>
                  </a:cubicBezTo>
                  <a:cubicBezTo>
                    <a:pt x="21263" y="6869"/>
                    <a:pt x="21158" y="7992"/>
                    <a:pt x="21224" y="9063"/>
                  </a:cubicBezTo>
                  <a:cubicBezTo>
                    <a:pt x="21294" y="10200"/>
                    <a:pt x="21536" y="11299"/>
                    <a:pt x="21379" y="12419"/>
                  </a:cubicBezTo>
                  <a:cubicBezTo>
                    <a:pt x="21284" y="13092"/>
                    <a:pt x="21094" y="13504"/>
                    <a:pt x="20904" y="13945"/>
                  </a:cubicBezTo>
                  <a:cubicBezTo>
                    <a:pt x="20694" y="14430"/>
                    <a:pt x="20475" y="14976"/>
                    <a:pt x="20229" y="15445"/>
                  </a:cubicBezTo>
                  <a:cubicBezTo>
                    <a:pt x="19693" y="16465"/>
                    <a:pt x="19026" y="17224"/>
                    <a:pt x="18334" y="17779"/>
                  </a:cubicBezTo>
                  <a:cubicBezTo>
                    <a:pt x="15940" y="19700"/>
                    <a:pt x="13353" y="21456"/>
                    <a:pt x="10727" y="21480"/>
                  </a:cubicBezTo>
                  <a:cubicBezTo>
                    <a:pt x="8048" y="21505"/>
                    <a:pt x="5429" y="19734"/>
                    <a:pt x="3045" y="17346"/>
                  </a:cubicBezTo>
                  <a:cubicBezTo>
                    <a:pt x="1167" y="15466"/>
                    <a:pt x="-64" y="12538"/>
                    <a:pt x="3" y="9063"/>
                  </a:cubicBezTo>
                  <a:cubicBezTo>
                    <a:pt x="70" y="5560"/>
                    <a:pt x="1418" y="3317"/>
                    <a:pt x="3376" y="1987"/>
                  </a:cubicBezTo>
                  <a:cubicBezTo>
                    <a:pt x="4495" y="1227"/>
                    <a:pt x="5683" y="683"/>
                    <a:pt x="6917" y="431"/>
                  </a:cubicBezTo>
                  <a:cubicBezTo>
                    <a:pt x="7927" y="224"/>
                    <a:pt x="8961" y="223"/>
                    <a:pt x="9994" y="202"/>
                  </a:cubicBezTo>
                  <a:cubicBezTo>
                    <a:pt x="10605" y="190"/>
                    <a:pt x="11217" y="178"/>
                    <a:pt x="11829" y="135"/>
                  </a:cubicBezTo>
                  <a:cubicBezTo>
                    <a:pt x="12830" y="65"/>
                    <a:pt x="13826" y="-95"/>
                    <a:pt x="14810" y="77"/>
                  </a:cubicBezTo>
                  <a:cubicBezTo>
                    <a:pt x="15953" y="277"/>
                    <a:pt x="17055" y="887"/>
                    <a:pt x="18124" y="1562"/>
                  </a:cubicBezTo>
                  <a:close/>
                </a:path>
              </a:pathLst>
            </a:custGeom>
            <a:solidFill>
              <a:schemeClr val="tx2">
                <a:lumMod val="60000"/>
                <a:lumOff val="40000"/>
                <a:alpha val="85000"/>
              </a:schemeClr>
            </a:solidFill>
            <a:ln w="12700" cap="flat">
              <a:solidFill>
                <a:schemeClr val="tx2">
                  <a:lumMod val="75000"/>
                  <a:alpha val="85000"/>
                </a:schemeClr>
              </a:solidFill>
              <a:prstDash val="solid"/>
              <a:bevel/>
            </a:ln>
            <a:effectLst/>
          </p:spPr>
          <p:txBody>
            <a:bodyPr wrap="square" lIns="45719" tIns="45719" rIns="45719" bIns="45719" numCol="1" anchor="ctr">
              <a:noAutofit/>
            </a:bodyPr>
            <a:lstStyle/>
            <a:p>
              <a:endParaRPr>
                <a:solidFill>
                  <a:schemeClr val="accent1">
                    <a:lumMod val="60000"/>
                    <a:lumOff val="40000"/>
                  </a:schemeClr>
                </a:solidFill>
              </a:endParaRPr>
            </a:p>
          </p:txBody>
        </p:sp>
        <p:sp>
          <p:nvSpPr>
            <p:cNvPr id="18" name="Shape 305"/>
            <p:cNvSpPr/>
            <p:nvPr/>
          </p:nvSpPr>
          <p:spPr>
            <a:xfrm>
              <a:off x="1404416" y="2161704"/>
              <a:ext cx="40677"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19" name="Shape 307"/>
            <p:cNvSpPr/>
            <p:nvPr/>
          </p:nvSpPr>
          <p:spPr>
            <a:xfrm>
              <a:off x="1680746" y="1880108"/>
              <a:ext cx="40675"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0" name="Shape 308"/>
            <p:cNvSpPr/>
            <p:nvPr/>
          </p:nvSpPr>
          <p:spPr>
            <a:xfrm>
              <a:off x="1455616" y="1877825"/>
              <a:ext cx="40675"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1" name="Shape 309"/>
            <p:cNvSpPr/>
            <p:nvPr/>
          </p:nvSpPr>
          <p:spPr>
            <a:xfrm>
              <a:off x="878274" y="2303644"/>
              <a:ext cx="40675"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2" name="Shape 310"/>
            <p:cNvSpPr/>
            <p:nvPr/>
          </p:nvSpPr>
          <p:spPr>
            <a:xfrm>
              <a:off x="1167623" y="1931309"/>
              <a:ext cx="40675"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3" name="Shape 311"/>
            <p:cNvSpPr/>
            <p:nvPr/>
          </p:nvSpPr>
          <p:spPr>
            <a:xfrm>
              <a:off x="1441215" y="2522381"/>
              <a:ext cx="40675"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4" name="Shape 312"/>
            <p:cNvSpPr/>
            <p:nvPr/>
          </p:nvSpPr>
          <p:spPr>
            <a:xfrm>
              <a:off x="1244421" y="1903424"/>
              <a:ext cx="40675"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5" name="Shape 313"/>
            <p:cNvSpPr/>
            <p:nvPr/>
          </p:nvSpPr>
          <p:spPr>
            <a:xfrm>
              <a:off x="1236201" y="2458383"/>
              <a:ext cx="40677"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6" name="Shape 314"/>
            <p:cNvSpPr/>
            <p:nvPr/>
          </p:nvSpPr>
          <p:spPr>
            <a:xfrm>
              <a:off x="971460" y="2355985"/>
              <a:ext cx="40675"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7" name="Shape 315"/>
            <p:cNvSpPr/>
            <p:nvPr/>
          </p:nvSpPr>
          <p:spPr>
            <a:xfrm>
              <a:off x="1871605" y="1880110"/>
              <a:ext cx="40675"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8" name="Shape 316"/>
            <p:cNvSpPr/>
            <p:nvPr/>
          </p:nvSpPr>
          <p:spPr>
            <a:xfrm>
              <a:off x="1967602" y="2264102"/>
              <a:ext cx="40675"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29" name="Shape 317"/>
            <p:cNvSpPr/>
            <p:nvPr/>
          </p:nvSpPr>
          <p:spPr>
            <a:xfrm>
              <a:off x="1350017" y="2483984"/>
              <a:ext cx="40677"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30" name="Shape 318"/>
            <p:cNvSpPr/>
            <p:nvPr/>
          </p:nvSpPr>
          <p:spPr>
            <a:xfrm>
              <a:off x="1350017" y="2291987"/>
              <a:ext cx="40677"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31" name="Shape 319"/>
            <p:cNvSpPr/>
            <p:nvPr/>
          </p:nvSpPr>
          <p:spPr>
            <a:xfrm>
              <a:off x="1558013" y="1880108"/>
              <a:ext cx="40675"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32" name="Shape 320"/>
            <p:cNvSpPr/>
            <p:nvPr/>
          </p:nvSpPr>
          <p:spPr>
            <a:xfrm>
              <a:off x="1663609" y="2201244"/>
              <a:ext cx="40677"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33" name="Shape 321"/>
            <p:cNvSpPr/>
            <p:nvPr/>
          </p:nvSpPr>
          <p:spPr>
            <a:xfrm>
              <a:off x="1350017" y="1894051"/>
              <a:ext cx="40677"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34" name="Shape 322"/>
            <p:cNvSpPr/>
            <p:nvPr/>
          </p:nvSpPr>
          <p:spPr>
            <a:xfrm>
              <a:off x="1535612" y="2545695"/>
              <a:ext cx="40677"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35" name="Shape 323"/>
            <p:cNvSpPr/>
            <p:nvPr/>
          </p:nvSpPr>
          <p:spPr>
            <a:xfrm>
              <a:off x="1048258" y="2381585"/>
              <a:ext cx="40675"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36" name="Shape 324"/>
            <p:cNvSpPr/>
            <p:nvPr/>
          </p:nvSpPr>
          <p:spPr>
            <a:xfrm>
              <a:off x="1142024" y="2432784"/>
              <a:ext cx="40675"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37" name="Shape 325"/>
            <p:cNvSpPr/>
            <p:nvPr/>
          </p:nvSpPr>
          <p:spPr>
            <a:xfrm>
              <a:off x="2226794" y="2136102"/>
              <a:ext cx="40677"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38" name="Shape 326"/>
            <p:cNvSpPr/>
            <p:nvPr/>
          </p:nvSpPr>
          <p:spPr>
            <a:xfrm>
              <a:off x="1785206" y="1880108"/>
              <a:ext cx="40677"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39" name="Shape 327"/>
            <p:cNvSpPr/>
            <p:nvPr/>
          </p:nvSpPr>
          <p:spPr>
            <a:xfrm>
              <a:off x="2194795" y="2520094"/>
              <a:ext cx="40677"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40" name="Shape 328"/>
            <p:cNvSpPr/>
            <p:nvPr/>
          </p:nvSpPr>
          <p:spPr>
            <a:xfrm>
              <a:off x="2356853" y="1903424"/>
              <a:ext cx="40677"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41" name="Shape 329"/>
            <p:cNvSpPr/>
            <p:nvPr/>
          </p:nvSpPr>
          <p:spPr>
            <a:xfrm>
              <a:off x="2167311" y="1880108"/>
              <a:ext cx="40677"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42" name="Shape 330"/>
            <p:cNvSpPr/>
            <p:nvPr/>
          </p:nvSpPr>
          <p:spPr>
            <a:xfrm>
              <a:off x="1947264" y="1880108"/>
              <a:ext cx="40677"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43" name="Shape 331"/>
            <p:cNvSpPr/>
            <p:nvPr/>
          </p:nvSpPr>
          <p:spPr>
            <a:xfrm>
              <a:off x="2267824" y="1877825"/>
              <a:ext cx="40677"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44" name="Shape 332"/>
            <p:cNvSpPr/>
            <p:nvPr/>
          </p:nvSpPr>
          <p:spPr>
            <a:xfrm>
              <a:off x="2056629" y="1880110"/>
              <a:ext cx="40677"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45" name="Shape 333"/>
            <p:cNvSpPr/>
            <p:nvPr/>
          </p:nvSpPr>
          <p:spPr>
            <a:xfrm>
              <a:off x="1643273" y="2571294"/>
              <a:ext cx="40675"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46" name="Shape 334"/>
            <p:cNvSpPr/>
            <p:nvPr/>
          </p:nvSpPr>
          <p:spPr>
            <a:xfrm>
              <a:off x="2069999" y="2545695"/>
              <a:ext cx="40675"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47" name="Shape 335"/>
            <p:cNvSpPr/>
            <p:nvPr/>
          </p:nvSpPr>
          <p:spPr>
            <a:xfrm>
              <a:off x="1945202" y="2559638"/>
              <a:ext cx="40677"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48" name="Shape 336"/>
            <p:cNvSpPr/>
            <p:nvPr/>
          </p:nvSpPr>
          <p:spPr>
            <a:xfrm>
              <a:off x="1827884" y="2571294"/>
              <a:ext cx="40675"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49" name="Shape 337"/>
            <p:cNvSpPr/>
            <p:nvPr/>
          </p:nvSpPr>
          <p:spPr>
            <a:xfrm>
              <a:off x="2472618" y="1923192"/>
              <a:ext cx="40677"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50" name="Shape 338"/>
            <p:cNvSpPr/>
            <p:nvPr/>
          </p:nvSpPr>
          <p:spPr>
            <a:xfrm>
              <a:off x="2655684" y="2355985"/>
              <a:ext cx="40675"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51" name="Shape 339"/>
            <p:cNvSpPr/>
            <p:nvPr/>
          </p:nvSpPr>
          <p:spPr>
            <a:xfrm>
              <a:off x="2290224" y="2503867"/>
              <a:ext cx="40677"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52" name="Shape 340"/>
            <p:cNvSpPr/>
            <p:nvPr/>
          </p:nvSpPr>
          <p:spPr>
            <a:xfrm>
              <a:off x="2668951" y="2008107"/>
              <a:ext cx="40677"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53" name="Shape 341"/>
            <p:cNvSpPr/>
            <p:nvPr/>
          </p:nvSpPr>
          <p:spPr>
            <a:xfrm>
              <a:off x="2264625" y="2291987"/>
              <a:ext cx="40677"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54" name="Shape 342"/>
            <p:cNvSpPr/>
            <p:nvPr/>
          </p:nvSpPr>
          <p:spPr>
            <a:xfrm>
              <a:off x="2566554" y="1956909"/>
              <a:ext cx="40677"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55" name="Shape 343"/>
            <p:cNvSpPr/>
            <p:nvPr/>
          </p:nvSpPr>
          <p:spPr>
            <a:xfrm>
              <a:off x="969809" y="2006963"/>
              <a:ext cx="40677"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56" name="Shape 344"/>
            <p:cNvSpPr/>
            <p:nvPr/>
          </p:nvSpPr>
          <p:spPr>
            <a:xfrm>
              <a:off x="890336" y="2059304"/>
              <a:ext cx="40677"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57" name="Shape 345"/>
            <p:cNvSpPr/>
            <p:nvPr/>
          </p:nvSpPr>
          <p:spPr>
            <a:xfrm>
              <a:off x="1073857" y="1955764"/>
              <a:ext cx="40675"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58" name="Shape 346"/>
            <p:cNvSpPr/>
            <p:nvPr/>
          </p:nvSpPr>
          <p:spPr>
            <a:xfrm>
              <a:off x="844074" y="2130275"/>
              <a:ext cx="40677"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59" name="Shape 347"/>
            <p:cNvSpPr/>
            <p:nvPr/>
          </p:nvSpPr>
          <p:spPr>
            <a:xfrm>
              <a:off x="852675" y="2226843"/>
              <a:ext cx="40675"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60" name="Shape 348"/>
            <p:cNvSpPr/>
            <p:nvPr/>
          </p:nvSpPr>
          <p:spPr>
            <a:xfrm>
              <a:off x="2387358" y="2478268"/>
              <a:ext cx="40677"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61" name="Shape 349"/>
            <p:cNvSpPr/>
            <p:nvPr/>
          </p:nvSpPr>
          <p:spPr>
            <a:xfrm>
              <a:off x="2472618" y="2432784"/>
              <a:ext cx="40677"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62" name="Shape 350"/>
            <p:cNvSpPr/>
            <p:nvPr/>
          </p:nvSpPr>
          <p:spPr>
            <a:xfrm>
              <a:off x="2566554" y="2407184"/>
              <a:ext cx="40677"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63" name="Shape 351"/>
            <p:cNvSpPr/>
            <p:nvPr/>
          </p:nvSpPr>
          <p:spPr>
            <a:xfrm>
              <a:off x="1734007" y="2574723"/>
              <a:ext cx="40677"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64" name="Shape 352"/>
            <p:cNvSpPr/>
            <p:nvPr/>
          </p:nvSpPr>
          <p:spPr>
            <a:xfrm>
              <a:off x="2732482" y="2303644"/>
              <a:ext cx="40675"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65" name="Shape 353"/>
            <p:cNvSpPr/>
            <p:nvPr/>
          </p:nvSpPr>
          <p:spPr>
            <a:xfrm>
              <a:off x="2732482" y="2059304"/>
              <a:ext cx="40675"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66" name="Shape 354"/>
            <p:cNvSpPr/>
            <p:nvPr/>
          </p:nvSpPr>
          <p:spPr>
            <a:xfrm>
              <a:off x="2758081" y="2159416"/>
              <a:ext cx="40675"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67" name="Shape 355"/>
            <p:cNvSpPr/>
            <p:nvPr/>
          </p:nvSpPr>
          <p:spPr>
            <a:xfrm>
              <a:off x="2783680" y="2252443"/>
              <a:ext cx="40675" cy="51201"/>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68" name="Shape 356"/>
            <p:cNvSpPr/>
            <p:nvPr/>
          </p:nvSpPr>
          <p:spPr>
            <a:xfrm>
              <a:off x="2801969" y="2048040"/>
              <a:ext cx="55297" cy="73728"/>
            </a:xfrm>
            <a:prstGeom prst="ellipse">
              <a:avLst/>
            </a:prstGeom>
            <a:solidFill>
              <a:schemeClr val="bg1">
                <a:lumMod val="75000"/>
              </a:schemeClr>
            </a:solidFill>
            <a:ln w="12700" cap="flat">
              <a:solidFill>
                <a:schemeClr val="bg1">
                  <a:lumMod val="65000"/>
                </a:schemeClr>
              </a:solidFill>
              <a:miter lim="400000"/>
            </a:ln>
            <a:effectLst/>
          </p:spPr>
          <p:txBody>
            <a:bodyPr wrap="square" lIns="45719" tIns="45719" rIns="45719" bIns="45719" numCol="1" anchor="ctr">
              <a:noAutofit/>
            </a:bodyPr>
            <a:lstStyle/>
            <a:p>
              <a:endParaRPr/>
            </a:p>
          </p:txBody>
        </p:sp>
        <p:sp>
          <p:nvSpPr>
            <p:cNvPr id="69" name="Shape 357"/>
            <p:cNvSpPr/>
            <p:nvPr/>
          </p:nvSpPr>
          <p:spPr>
            <a:xfrm>
              <a:off x="2821168" y="2096954"/>
              <a:ext cx="55297" cy="73728"/>
            </a:xfrm>
            <a:prstGeom prst="ellipse">
              <a:avLst/>
            </a:prstGeom>
            <a:solidFill>
              <a:schemeClr val="bg1">
                <a:lumMod val="75000"/>
              </a:schemeClr>
            </a:solidFill>
            <a:ln w="12700" cap="flat">
              <a:solidFill>
                <a:schemeClr val="bg1">
                  <a:lumMod val="65000"/>
                </a:schemeClr>
              </a:solidFill>
              <a:miter lim="400000"/>
            </a:ln>
            <a:effectLst/>
          </p:spPr>
          <p:txBody>
            <a:bodyPr wrap="square" lIns="45719" tIns="45719" rIns="45719" bIns="45719" numCol="1" anchor="ctr">
              <a:noAutofit/>
            </a:bodyPr>
            <a:lstStyle/>
            <a:p>
              <a:endParaRPr/>
            </a:p>
          </p:txBody>
        </p:sp>
        <p:sp>
          <p:nvSpPr>
            <p:cNvPr id="70" name="Shape 358"/>
            <p:cNvSpPr/>
            <p:nvPr/>
          </p:nvSpPr>
          <p:spPr>
            <a:xfrm>
              <a:off x="2821168" y="2138781"/>
              <a:ext cx="55297" cy="73728"/>
            </a:xfrm>
            <a:prstGeom prst="ellipse">
              <a:avLst/>
            </a:prstGeom>
            <a:solidFill>
              <a:schemeClr val="bg1">
                <a:lumMod val="75000"/>
              </a:schemeClr>
            </a:solidFill>
            <a:ln w="12700" cap="flat">
              <a:solidFill>
                <a:schemeClr val="bg1">
                  <a:lumMod val="65000"/>
                </a:schemeClr>
              </a:solidFill>
              <a:miter lim="400000"/>
            </a:ln>
            <a:effectLst/>
          </p:spPr>
          <p:txBody>
            <a:bodyPr wrap="square" lIns="45719" tIns="45719" rIns="45719" bIns="45719" numCol="1" anchor="ctr">
              <a:noAutofit/>
            </a:bodyPr>
            <a:lstStyle/>
            <a:p>
              <a:endParaRPr/>
            </a:p>
          </p:txBody>
        </p:sp>
        <p:sp>
          <p:nvSpPr>
            <p:cNvPr id="71" name="Shape 359"/>
            <p:cNvSpPr/>
            <p:nvPr/>
          </p:nvSpPr>
          <p:spPr>
            <a:xfrm>
              <a:off x="2821168" y="2204316"/>
              <a:ext cx="55297" cy="73728"/>
            </a:xfrm>
            <a:prstGeom prst="ellipse">
              <a:avLst/>
            </a:prstGeom>
            <a:solidFill>
              <a:schemeClr val="bg1">
                <a:lumMod val="75000"/>
              </a:schemeClr>
            </a:solidFill>
            <a:ln w="12700" cap="flat">
              <a:solidFill>
                <a:srgbClr val="A6A6A6"/>
              </a:solidFill>
              <a:miter lim="400000"/>
            </a:ln>
            <a:effectLst/>
          </p:spPr>
          <p:txBody>
            <a:bodyPr wrap="square" lIns="45719" tIns="45719" rIns="45719" bIns="45719" numCol="1" anchor="ctr">
              <a:noAutofit/>
            </a:bodyPr>
            <a:lstStyle/>
            <a:p>
              <a:endParaRPr/>
            </a:p>
          </p:txBody>
        </p:sp>
        <p:sp>
          <p:nvSpPr>
            <p:cNvPr id="72" name="Shape 360"/>
            <p:cNvSpPr/>
            <p:nvPr/>
          </p:nvSpPr>
          <p:spPr>
            <a:xfrm>
              <a:off x="2853167" y="2113575"/>
              <a:ext cx="55297" cy="73728"/>
            </a:xfrm>
            <a:prstGeom prst="ellipse">
              <a:avLst/>
            </a:prstGeom>
            <a:solidFill>
              <a:schemeClr val="bg1">
                <a:lumMod val="75000"/>
              </a:schemeClr>
            </a:solidFill>
            <a:ln w="12700" cap="flat">
              <a:solidFill>
                <a:schemeClr val="bg1">
                  <a:lumMod val="65000"/>
                </a:schemeClr>
              </a:solidFill>
              <a:miter lim="400000"/>
            </a:ln>
            <a:effectLst/>
          </p:spPr>
          <p:txBody>
            <a:bodyPr wrap="square" lIns="45719" tIns="45719" rIns="45719" bIns="45719" numCol="1" anchor="ctr">
              <a:noAutofit/>
            </a:bodyPr>
            <a:lstStyle/>
            <a:p>
              <a:endParaRPr/>
            </a:p>
          </p:txBody>
        </p:sp>
        <p:sp>
          <p:nvSpPr>
            <p:cNvPr id="73" name="Shape 361"/>
            <p:cNvSpPr/>
            <p:nvPr/>
          </p:nvSpPr>
          <p:spPr>
            <a:xfrm>
              <a:off x="2853167" y="2176038"/>
              <a:ext cx="55297" cy="73728"/>
            </a:xfrm>
            <a:prstGeom prst="ellipse">
              <a:avLst/>
            </a:prstGeom>
            <a:solidFill>
              <a:schemeClr val="bg1">
                <a:lumMod val="75000"/>
              </a:schemeClr>
            </a:solidFill>
            <a:ln w="12700" cap="flat">
              <a:solidFill>
                <a:schemeClr val="bg1">
                  <a:lumMod val="65000"/>
                </a:schemeClr>
              </a:solidFill>
              <a:miter lim="400000"/>
            </a:ln>
            <a:effectLst/>
          </p:spPr>
          <p:txBody>
            <a:bodyPr wrap="square" lIns="45719" tIns="45719" rIns="45719" bIns="45719" numCol="1" anchor="ctr">
              <a:noAutofit/>
            </a:bodyPr>
            <a:lstStyle/>
            <a:p>
              <a:endParaRPr/>
            </a:p>
          </p:txBody>
        </p:sp>
      </p:grpSp>
    </p:spTree>
    <p:extLst>
      <p:ext uri="{BB962C8B-B14F-4D97-AF65-F5344CB8AC3E}">
        <p14:creationId xmlns:p14="http://schemas.microsoft.com/office/powerpoint/2010/main" val="385593405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offblack</Template>
  <TotalTime>15744</TotalTime>
  <Words>2151</Words>
  <Application>Microsoft Office PowerPoint</Application>
  <PresentationFormat>On-screen Show (4:3)</PresentationFormat>
  <Paragraphs>690</Paragraphs>
  <Slides>69</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69</vt:i4>
      </vt:variant>
    </vt:vector>
  </HeadingPairs>
  <TitlesOfParts>
    <vt:vector size="77" baseType="lpstr">
      <vt:lpstr>Abadi MT Condensed Light</vt:lpstr>
      <vt:lpstr>Arial</vt:lpstr>
      <vt:lpstr>Arial Narrow</vt:lpstr>
      <vt:lpstr>Calibri</vt:lpstr>
      <vt:lpstr>Helevetica</vt:lpstr>
      <vt:lpstr>Helvetica</vt:lpstr>
      <vt:lpstr>Helvetica Light</vt:lpstr>
      <vt:lpstr>offblack</vt:lpstr>
      <vt:lpstr>A role of post-transcriptional and  post-translational modification for RNA regulation</vt:lpstr>
      <vt:lpstr>Aims</vt:lpstr>
      <vt:lpstr>Metazoans have a common lifecycle</vt:lpstr>
      <vt:lpstr>Maternal to zygotic transition is a critical RNA turnover event</vt:lpstr>
      <vt:lpstr>Drosophila germ line as a model system to understand RNA regulation</vt:lpstr>
      <vt:lpstr>PowerPoint Presentation</vt:lpstr>
      <vt:lpstr>Pgc is a potent transcriptional repressor</vt:lpstr>
      <vt:lpstr>Germline determinants are segregated during development</vt:lpstr>
      <vt:lpstr>Germline determinates are degraded or silenced in the soma</vt:lpstr>
      <vt:lpstr>Germline determinants are segregated during development</vt:lpstr>
      <vt:lpstr>pgc is degraded independently of Smaug</vt:lpstr>
      <vt:lpstr>How is pgc turned over?</vt:lpstr>
      <vt:lpstr>PowerPoint Presentation</vt:lpstr>
      <vt:lpstr>Deletion of pgc 3’ UTR structural elements</vt:lpstr>
      <vt:lpstr>PowerPoint Presentation</vt:lpstr>
      <vt:lpstr>PowerPoint Presentation</vt:lpstr>
      <vt:lpstr>The 3’UTR of pgc has several putative YTH binding sites</vt:lpstr>
      <vt:lpstr>m6A is a well characterized mRNA modification </vt:lpstr>
      <vt:lpstr>YTH proteins can degrade its target RNAs </vt:lpstr>
      <vt:lpstr>YTH proteins could act to specifically degrade pgc in the soma</vt:lpstr>
      <vt:lpstr>Predictions</vt:lpstr>
      <vt:lpstr>We can detect m6A on pgc</vt:lpstr>
      <vt:lpstr>1A) Detection of m6A via RTase pausing</vt:lpstr>
      <vt:lpstr>Detection of m6A via RTase pausing</vt:lpstr>
      <vt:lpstr>pgc is modified or has strong secondary structure</vt:lpstr>
      <vt:lpstr>1B) pgc Pulldown for LS/MS </vt:lpstr>
      <vt:lpstr>An oligo-based pulldown enriches for pgc</vt:lpstr>
      <vt:lpstr>m6A modified RNAs are present  during embryogenesis</vt:lpstr>
      <vt:lpstr>1C) m6A sequencing of early embryos</vt:lpstr>
      <vt:lpstr>PowerPoint Presentation</vt:lpstr>
      <vt:lpstr>SL10 may be a target for binding of a YTH protein </vt:lpstr>
      <vt:lpstr>Model of pgc regulation in the soma </vt:lpstr>
      <vt:lpstr>Future Directions</vt:lpstr>
      <vt:lpstr>Future directions</vt:lpstr>
      <vt:lpstr>Aims</vt:lpstr>
      <vt:lpstr>Ribosomes are macromolecular machines</vt:lpstr>
      <vt:lpstr>Ribosomes are diverse ribonucleoproteins</vt:lpstr>
      <vt:lpstr>Post-translational modifications in RPS25 are altered during polio infection</vt:lpstr>
      <vt:lpstr>Ribosomal proteins have the same type of modifications as histone tails</vt:lpstr>
      <vt:lpstr>Ribosomal protein modifications can be deposited by chromatin modifying enzymes</vt:lpstr>
      <vt:lpstr>How can we efficiently screen for enzymes that modify ribosomal proteins?</vt:lpstr>
      <vt:lpstr>Initiation is the rate limiting step of translation</vt:lpstr>
      <vt:lpstr>Using ribosomal initiation as a read-out</vt:lpstr>
      <vt:lpstr>Using ribosomal initiation as a read-out</vt:lpstr>
      <vt:lpstr>Using ribosomal initiation as a read-out</vt:lpstr>
      <vt:lpstr>Bi-cistronic translation reporter to detect change in ribosome preference</vt:lpstr>
      <vt:lpstr>Dual Renilla-Firefly Luciferase Assay</vt:lpstr>
      <vt:lpstr>Firefly luciferase does not express above background in a reporter fly </vt:lpstr>
      <vt:lpstr>Renilla, but not Firefly luciferase expresses from a reporter fly</vt:lpstr>
      <vt:lpstr>Potential explanations for low Firefly  Luciferase expression</vt:lpstr>
      <vt:lpstr>Firefly Luciferase from our construct does not express in a Drosophila cell line</vt:lpstr>
      <vt:lpstr>Initiation of the IRES may require a proper leader peptide</vt:lpstr>
      <vt:lpstr>PowerPoint Presentation</vt:lpstr>
      <vt:lpstr>PowerPoint Presentation</vt:lpstr>
      <vt:lpstr>Summary</vt:lpstr>
      <vt:lpstr>PowerPoint Presentation</vt:lpstr>
      <vt:lpstr>Acknowledgements</vt:lpstr>
      <vt:lpstr>PowerPoint Presentation</vt:lpstr>
      <vt:lpstr>PowerPoint Presentation</vt:lpstr>
      <vt:lpstr>m6A is a dynamic mark</vt:lpstr>
      <vt:lpstr>Ribonucleproteins are recruited by sequence and structure </vt:lpstr>
      <vt:lpstr>The 3’UTR of pgc has several putative methylation and YTH binding sites</vt:lpstr>
      <vt:lpstr>PowerPoint Presentation</vt:lpstr>
      <vt:lpstr>Germline determinants are segregated during development</vt:lpstr>
      <vt:lpstr>m6A readers affect transcript expression</vt:lpstr>
      <vt:lpstr>Ribosomes are diverse ribonucleoprotein machines</vt:lpstr>
      <vt:lpstr>Ribosomal heterogeneity can be cell type specific</vt:lpstr>
      <vt:lpstr>PowerPoint Presentation</vt:lpstr>
      <vt:lpstr>Evaluation of pgc Pulldown via RT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Elliot</dc:creator>
  <cp:lastModifiedBy>Martin, Elliot T</cp:lastModifiedBy>
  <cp:revision>329</cp:revision>
  <dcterms:created xsi:type="dcterms:W3CDTF">2017-03-05T20:23:20Z</dcterms:created>
  <dcterms:modified xsi:type="dcterms:W3CDTF">2017-04-05T17:08:32Z</dcterms:modified>
</cp:coreProperties>
</file>